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440" r:id="rId2"/>
    <p:sldId id="380" r:id="rId3"/>
    <p:sldId id="445" r:id="rId4"/>
    <p:sldId id="446" r:id="rId5"/>
    <p:sldId id="441" r:id="rId6"/>
    <p:sldId id="443" r:id="rId7"/>
    <p:sldId id="444" r:id="rId8"/>
    <p:sldId id="442" r:id="rId9"/>
    <p:sldId id="447" r:id="rId10"/>
    <p:sldId id="448" r:id="rId11"/>
    <p:sldId id="480" r:id="rId12"/>
    <p:sldId id="449" r:id="rId13"/>
    <p:sldId id="455" r:id="rId14"/>
    <p:sldId id="456" r:id="rId15"/>
    <p:sldId id="454" r:id="rId16"/>
    <p:sldId id="453" r:id="rId17"/>
    <p:sldId id="457" r:id="rId18"/>
    <p:sldId id="481" r:id="rId19"/>
    <p:sldId id="451" r:id="rId20"/>
    <p:sldId id="452" r:id="rId21"/>
    <p:sldId id="486" r:id="rId22"/>
    <p:sldId id="485" r:id="rId23"/>
    <p:sldId id="483" r:id="rId24"/>
    <p:sldId id="487" r:id="rId25"/>
    <p:sldId id="491" r:id="rId26"/>
    <p:sldId id="492" r:id="rId27"/>
    <p:sldId id="476" r:id="rId28"/>
    <p:sldId id="277" r:id="rId29"/>
    <p:sldId id="283" r:id="rId30"/>
    <p:sldId id="284" r:id="rId31"/>
    <p:sldId id="285" r:id="rId32"/>
    <p:sldId id="286" r:id="rId33"/>
    <p:sldId id="287" r:id="rId34"/>
    <p:sldId id="288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8" r:id="rId43"/>
    <p:sldId id="479" r:id="rId44"/>
    <p:sldId id="471" r:id="rId45"/>
    <p:sldId id="472" r:id="rId46"/>
    <p:sldId id="473" r:id="rId47"/>
    <p:sldId id="493" r:id="rId48"/>
    <p:sldId id="495" r:id="rId49"/>
    <p:sldId id="494" r:id="rId50"/>
    <p:sldId id="496" r:id="rId5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72D1B1EA-DEA5-44EF-B9CF-07890E3EE376}"/>
    <pc:docChg chg="modMainMaster">
      <pc:chgData name="hui xu" userId="70b675938bab3b5e" providerId="LiveId" clId="{72D1B1EA-DEA5-44EF-B9CF-07890E3EE376}" dt="2020-08-10T08:38:02.648" v="19" actId="207"/>
      <pc:docMkLst>
        <pc:docMk/>
      </pc:docMkLst>
      <pc:sldMasterChg chg="modSp modSldLayout">
        <pc:chgData name="hui xu" userId="70b675938bab3b5e" providerId="LiveId" clId="{72D1B1EA-DEA5-44EF-B9CF-07890E3EE376}" dt="2020-08-10T08:38:02.648" v="19" actId="207"/>
        <pc:sldMasterMkLst>
          <pc:docMk/>
          <pc:sldMasterMk cId="3567177232" sldId="2147483660"/>
        </pc:sldMasterMkLst>
        <pc:spChg chg="mod">
          <ac:chgData name="hui xu" userId="70b675938bab3b5e" providerId="LiveId" clId="{72D1B1EA-DEA5-44EF-B9CF-07890E3EE376}" dt="2020-08-10T08:36:17.448" v="12" actId="2711"/>
          <ac:spMkLst>
            <pc:docMk/>
            <pc:sldMasterMk cId="3567177232" sldId="2147483660"/>
            <ac:spMk id="3" creationId="{00000000-0000-0000-0000-000000000000}"/>
          </ac:spMkLst>
        </pc:spChg>
        <pc:spChg chg="mod">
          <ac:chgData name="hui xu" userId="70b675938bab3b5e" providerId="LiveId" clId="{72D1B1EA-DEA5-44EF-B9CF-07890E3EE376}" dt="2020-08-10T08:37:39.238" v="18" actId="12"/>
          <ac:spMkLst>
            <pc:docMk/>
            <pc:sldMasterMk cId="3567177232" sldId="2147483660"/>
            <ac:spMk id="13" creationId="{00000000-0000-0000-0000-000000000000}"/>
          </ac:spMkLst>
        </pc:spChg>
        <pc:spChg chg="mod">
          <ac:chgData name="hui xu" userId="70b675938bab3b5e" providerId="LiveId" clId="{72D1B1EA-DEA5-44EF-B9CF-07890E3EE376}" dt="2020-08-10T08:36:24.865" v="13" actId="2711"/>
          <ac:spMkLst>
            <pc:docMk/>
            <pc:sldMasterMk cId="3567177232" sldId="2147483660"/>
            <ac:spMk id="14" creationId="{00000000-0000-0000-0000-000000000000}"/>
          </ac:spMkLst>
        </pc:spChg>
        <pc:spChg chg="mod">
          <ac:chgData name="hui xu" userId="70b675938bab3b5e" providerId="LiveId" clId="{72D1B1EA-DEA5-44EF-B9CF-07890E3EE376}" dt="2020-08-10T08:33:26.411" v="2" actId="207"/>
          <ac:spMkLst>
            <pc:docMk/>
            <pc:sldMasterMk cId="3567177232" sldId="2147483660"/>
            <ac:spMk id="23" creationId="{00000000-0000-0000-0000-000000000000}"/>
          </ac:spMkLst>
        </pc:spChg>
        <pc:sldLayoutChg chg="modSp">
          <pc:chgData name="hui xu" userId="70b675938bab3b5e" providerId="LiveId" clId="{72D1B1EA-DEA5-44EF-B9CF-07890E3EE376}" dt="2020-08-10T08:34:33.095" v="5" actId="207"/>
          <pc:sldLayoutMkLst>
            <pc:docMk/>
            <pc:sldMasterMk cId="3567177232" sldId="2147483660"/>
            <pc:sldLayoutMk cId="1779547313" sldId="2147483661"/>
          </pc:sldLayoutMkLst>
          <pc:spChg chg="mod">
            <ac:chgData name="hui xu" userId="70b675938bab3b5e" providerId="LiveId" clId="{72D1B1EA-DEA5-44EF-B9CF-07890E3EE376}" dt="2020-08-10T08:33:37.609" v="3" actId="207"/>
            <ac:spMkLst>
              <pc:docMk/>
              <pc:sldMasterMk cId="3567177232" sldId="2147483660"/>
              <pc:sldLayoutMk cId="1779547313" sldId="2147483661"/>
              <ac:spMk id="7" creationId="{00000000-0000-0000-0000-000000000000}"/>
            </ac:spMkLst>
          </pc:spChg>
          <pc:spChg chg="mod">
            <ac:chgData name="hui xu" userId="70b675938bab3b5e" providerId="LiveId" clId="{72D1B1EA-DEA5-44EF-B9CF-07890E3EE376}" dt="2020-08-10T08:34:33.095" v="5" actId="207"/>
            <ac:spMkLst>
              <pc:docMk/>
              <pc:sldMasterMk cId="3567177232" sldId="2147483660"/>
              <pc:sldLayoutMk cId="1779547313" sldId="2147483661"/>
              <ac:spMk id="11" creationId="{00000000-0000-0000-0000-000000000000}"/>
            </ac:spMkLst>
          </pc:spChg>
        </pc:sldLayoutChg>
        <pc:sldLayoutChg chg="modSp">
          <pc:chgData name="hui xu" userId="70b675938bab3b5e" providerId="LiveId" clId="{72D1B1EA-DEA5-44EF-B9CF-07890E3EE376}" dt="2020-08-10T08:38:02.648" v="19" actId="207"/>
          <pc:sldLayoutMkLst>
            <pc:docMk/>
            <pc:sldMasterMk cId="3567177232" sldId="2147483660"/>
            <pc:sldLayoutMk cId="1764645421" sldId="2147483662"/>
          </pc:sldLayoutMkLst>
          <pc:spChg chg="mod">
            <ac:chgData name="hui xu" userId="70b675938bab3b5e" providerId="LiveId" clId="{72D1B1EA-DEA5-44EF-B9CF-07890E3EE376}" dt="2020-08-10T08:38:02.648" v="19" actId="207"/>
            <ac:spMkLst>
              <pc:docMk/>
              <pc:sldMasterMk cId="3567177232" sldId="2147483660"/>
              <pc:sldLayoutMk cId="1764645421" sldId="2147483662"/>
              <ac:spMk id="8" creationId="{00000000-0000-0000-0000-000000000000}"/>
            </ac:spMkLst>
          </pc:spChg>
        </pc:sldLayoutChg>
        <pc:sldLayoutChg chg="modSp">
          <pc:chgData name="hui xu" userId="70b675938bab3b5e" providerId="LiveId" clId="{72D1B1EA-DEA5-44EF-B9CF-07890E3EE376}" dt="2020-08-10T08:34:54.406" v="7" actId="207"/>
          <pc:sldLayoutMkLst>
            <pc:docMk/>
            <pc:sldMasterMk cId="3567177232" sldId="2147483660"/>
            <pc:sldLayoutMk cId="558426832" sldId="2147483663"/>
          </pc:sldLayoutMkLst>
          <pc:spChg chg="mod">
            <ac:chgData name="hui xu" userId="70b675938bab3b5e" providerId="LiveId" clId="{72D1B1EA-DEA5-44EF-B9CF-07890E3EE376}" dt="2020-08-10T08:34:45.480" v="6" actId="207"/>
            <ac:spMkLst>
              <pc:docMk/>
              <pc:sldMasterMk cId="3567177232" sldId="2147483660"/>
              <pc:sldLayoutMk cId="558426832" sldId="2147483663"/>
              <ac:spMk id="7" creationId="{00000000-0000-0000-0000-000000000000}"/>
            </ac:spMkLst>
          </pc:spChg>
          <pc:spChg chg="mod">
            <ac:chgData name="hui xu" userId="70b675938bab3b5e" providerId="LiveId" clId="{72D1B1EA-DEA5-44EF-B9CF-07890E3EE376}" dt="2020-08-10T08:34:54.406" v="7" actId="207"/>
            <ac:spMkLst>
              <pc:docMk/>
              <pc:sldMasterMk cId="3567177232" sldId="2147483660"/>
              <pc:sldLayoutMk cId="558426832" sldId="2147483663"/>
              <ac:spMk id="9" creationId="{00000000-0000-0000-0000-000000000000}"/>
            </ac:spMkLst>
          </pc:spChg>
        </pc:sldLayoutChg>
        <pc:sldLayoutChg chg="modSp">
          <pc:chgData name="hui xu" userId="70b675938bab3b5e" providerId="LiveId" clId="{72D1B1EA-DEA5-44EF-B9CF-07890E3EE376}" dt="2020-08-10T08:35:54.283" v="11" actId="2711"/>
          <pc:sldLayoutMkLst>
            <pc:docMk/>
            <pc:sldMasterMk cId="3567177232" sldId="2147483660"/>
            <pc:sldLayoutMk cId="1300260277" sldId="2147483669"/>
          </pc:sldLayoutMkLst>
          <pc:spChg chg="mod">
            <ac:chgData name="hui xu" userId="70b675938bab3b5e" providerId="LiveId" clId="{72D1B1EA-DEA5-44EF-B9CF-07890E3EE376}" dt="2020-08-10T08:35:54.283" v="11" actId="2711"/>
            <ac:spMkLst>
              <pc:docMk/>
              <pc:sldMasterMk cId="3567177232" sldId="2147483660"/>
              <pc:sldLayoutMk cId="1300260277" sldId="2147483669"/>
              <ac:spMk id="5" creationId="{00000000-0000-0000-0000-000000000000}"/>
            </ac:spMkLst>
          </pc:spChg>
          <pc:spChg chg="mod">
            <ac:chgData name="hui xu" userId="70b675938bab3b5e" providerId="LiveId" clId="{72D1B1EA-DEA5-44EF-B9CF-07890E3EE376}" dt="2020-08-10T08:35:46.685" v="10" actId="2711"/>
            <ac:spMkLst>
              <pc:docMk/>
              <pc:sldMasterMk cId="3567177232" sldId="2147483660"/>
              <pc:sldLayoutMk cId="1300260277" sldId="2147483669"/>
              <ac:spMk id="6" creationId="{00000000-0000-0000-0000-000000000000}"/>
            </ac:spMkLst>
          </pc:spChg>
          <pc:spChg chg="mod">
            <ac:chgData name="hui xu" userId="70b675938bab3b5e" providerId="LiveId" clId="{72D1B1EA-DEA5-44EF-B9CF-07890E3EE376}" dt="2020-08-10T08:35:10.872" v="8" actId="207"/>
            <ac:spMkLst>
              <pc:docMk/>
              <pc:sldMasterMk cId="3567177232" sldId="2147483660"/>
              <pc:sldLayoutMk cId="1300260277" sldId="2147483669"/>
              <ac:spMk id="11" creationId="{00000000-0000-0000-0000-000000000000}"/>
            </ac:spMkLst>
          </pc:spChg>
          <pc:spChg chg="mod">
            <ac:chgData name="hui xu" userId="70b675938bab3b5e" providerId="LiveId" clId="{72D1B1EA-DEA5-44EF-B9CF-07890E3EE376}" dt="2020-08-10T08:35:17.492" v="9" actId="207"/>
            <ac:spMkLst>
              <pc:docMk/>
              <pc:sldMasterMk cId="3567177232" sldId="2147483660"/>
              <pc:sldLayoutMk cId="1300260277" sldId="2147483669"/>
              <ac:spMk id="13" creationId="{00000000-0000-0000-0000-000000000000}"/>
            </ac:spMkLst>
          </pc:spChg>
        </pc:sldLayoutChg>
      </pc:sldMaster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E251818B-DECC-834A-93B1-46AD0DA45FC9}"/>
    <pc:docChg chg="undo redo custSel addSld delSld modSld sldOrd modMainMaster">
      <pc:chgData name="hui xu" userId="70b675938bab3b5e" providerId="LiveId" clId="{E251818B-DECC-834A-93B1-46AD0DA45FC9}" dt="2020-09-13T04:37:18.472" v="14107" actId="1037"/>
      <pc:docMkLst>
        <pc:docMk/>
      </pc:docMkLst>
      <pc:sldChg chg="delSp modSp add mod modAnim">
        <pc:chgData name="hui xu" userId="70b675938bab3b5e" providerId="LiveId" clId="{E251818B-DECC-834A-93B1-46AD0DA45FC9}" dt="2020-08-11T04:29:27.851" v="11637" actId="948"/>
        <pc:sldMkLst>
          <pc:docMk/>
          <pc:sldMk cId="2135731579" sldId="277"/>
        </pc:sldMkLst>
        <pc:spChg chg="mod">
          <ac:chgData name="hui xu" userId="70b675938bab3b5e" providerId="LiveId" clId="{E251818B-DECC-834A-93B1-46AD0DA45FC9}" dt="2020-08-11T04:08:28.353" v="11155" actId="20577"/>
          <ac:spMkLst>
            <pc:docMk/>
            <pc:sldMk cId="2135731579" sldId="277"/>
            <ac:spMk id="2" creationId="{00000000-0000-0000-0000-000000000000}"/>
          </ac:spMkLst>
        </pc:spChg>
        <pc:spChg chg="mod">
          <ac:chgData name="hui xu" userId="70b675938bab3b5e" providerId="LiveId" clId="{E251818B-DECC-834A-93B1-46AD0DA45FC9}" dt="2020-08-11T04:29:27.851" v="11637" actId="948"/>
          <ac:spMkLst>
            <pc:docMk/>
            <pc:sldMk cId="2135731579" sldId="277"/>
            <ac:spMk id="3" creationId="{00000000-0000-0000-0000-000000000000}"/>
          </ac:spMkLst>
        </pc:spChg>
        <pc:spChg chg="del">
          <ac:chgData name="hui xu" userId="70b675938bab3b5e" providerId="LiveId" clId="{E251818B-DECC-834A-93B1-46AD0DA45FC9}" dt="2020-08-11T04:21:09.573" v="11284" actId="21"/>
          <ac:spMkLst>
            <pc:docMk/>
            <pc:sldMk cId="2135731579" sldId="277"/>
            <ac:spMk id="4" creationId="{00000000-0000-0000-0000-000000000000}"/>
          </ac:spMkLst>
        </pc:spChg>
      </pc:sldChg>
      <pc:sldChg chg="addSp delSp modSp add mod chgLayout">
        <pc:chgData name="hui xu" userId="70b675938bab3b5e" providerId="LiveId" clId="{E251818B-DECC-834A-93B1-46AD0DA45FC9}" dt="2020-08-31T01:47:31.579" v="13135" actId="948"/>
        <pc:sldMkLst>
          <pc:docMk/>
          <pc:sldMk cId="3392083031" sldId="283"/>
        </pc:sldMkLst>
        <pc:spChg chg="mod ord">
          <ac:chgData name="hui xu" userId="70b675938bab3b5e" providerId="LiveId" clId="{E251818B-DECC-834A-93B1-46AD0DA45FC9}" dt="2020-08-31T01:40:11.286" v="12945" actId="700"/>
          <ac:spMkLst>
            <pc:docMk/>
            <pc:sldMk cId="3392083031" sldId="283"/>
            <ac:spMk id="2" creationId="{00000000-0000-0000-0000-000000000000}"/>
          </ac:spMkLst>
        </pc:spChg>
        <pc:spChg chg="mod ord">
          <ac:chgData name="hui xu" userId="70b675938bab3b5e" providerId="LiveId" clId="{E251818B-DECC-834A-93B1-46AD0DA45FC9}" dt="2020-08-31T01:40:11.286" v="12945" actId="700"/>
          <ac:spMkLst>
            <pc:docMk/>
            <pc:sldMk cId="3392083031" sldId="283"/>
            <ac:spMk id="3" creationId="{00000000-0000-0000-0000-000000000000}"/>
          </ac:spMkLst>
        </pc:spChg>
        <pc:spChg chg="del">
          <ac:chgData name="hui xu" userId="70b675938bab3b5e" providerId="LiveId" clId="{E251818B-DECC-834A-93B1-46AD0DA45FC9}" dt="2020-08-11T04:29:34.861" v="11638" actId="21"/>
          <ac:spMkLst>
            <pc:docMk/>
            <pc:sldMk cId="3392083031" sldId="283"/>
            <ac:spMk id="4" creationId="{00000000-0000-0000-0000-000000000000}"/>
          </ac:spMkLst>
        </pc:spChg>
        <pc:spChg chg="add mod ord">
          <ac:chgData name="hui xu" userId="70b675938bab3b5e" providerId="LiveId" clId="{E251818B-DECC-834A-93B1-46AD0DA45FC9}" dt="2020-08-31T01:47:31.579" v="13135" actId="948"/>
          <ac:spMkLst>
            <pc:docMk/>
            <pc:sldMk cId="3392083031" sldId="283"/>
            <ac:spMk id="4" creationId="{AE8C6055-B374-9F43-9172-66D6A7732A31}"/>
          </ac:spMkLst>
        </pc:spChg>
        <pc:graphicFrameChg chg="del mod modGraphic">
          <ac:chgData name="hui xu" userId="70b675938bab3b5e" providerId="LiveId" clId="{E251818B-DECC-834A-93B1-46AD0DA45FC9}" dt="2020-08-31T01:44:35.216" v="13062" actId="478"/>
          <ac:graphicFrameMkLst>
            <pc:docMk/>
            <pc:sldMk cId="3392083031" sldId="283"/>
            <ac:graphicFrameMk id="6" creationId="{00000000-0000-0000-0000-000000000000}"/>
          </ac:graphicFrameMkLst>
        </pc:graphicFrameChg>
      </pc:sldChg>
      <pc:sldChg chg="delSp modSp add mod">
        <pc:chgData name="hui xu" userId="70b675938bab3b5e" providerId="LiveId" clId="{E251818B-DECC-834A-93B1-46AD0DA45FC9}" dt="2020-08-31T01:48:31.351" v="13136" actId="948"/>
        <pc:sldMkLst>
          <pc:docMk/>
          <pc:sldMk cId="2250000421" sldId="284"/>
        </pc:sldMkLst>
        <pc:spChg chg="mod">
          <ac:chgData name="hui xu" userId="70b675938bab3b5e" providerId="LiveId" clId="{E251818B-DECC-834A-93B1-46AD0DA45FC9}" dt="2020-08-11T04:30:27.088" v="11680" actId="20577"/>
          <ac:spMkLst>
            <pc:docMk/>
            <pc:sldMk cId="2250000421" sldId="284"/>
            <ac:spMk id="2" creationId="{00000000-0000-0000-0000-000000000000}"/>
          </ac:spMkLst>
        </pc:spChg>
        <pc:spChg chg="mod">
          <ac:chgData name="hui xu" userId="70b675938bab3b5e" providerId="LiveId" clId="{E251818B-DECC-834A-93B1-46AD0DA45FC9}" dt="2020-08-31T01:48:31.351" v="13136" actId="948"/>
          <ac:spMkLst>
            <pc:docMk/>
            <pc:sldMk cId="2250000421" sldId="284"/>
            <ac:spMk id="3" creationId="{00000000-0000-0000-0000-000000000000}"/>
          </ac:spMkLst>
        </pc:spChg>
        <pc:spChg chg="del">
          <ac:chgData name="hui xu" userId="70b675938bab3b5e" providerId="LiveId" clId="{E251818B-DECC-834A-93B1-46AD0DA45FC9}" dt="2020-08-11T04:30:18.992" v="11657" actId="21"/>
          <ac:spMkLst>
            <pc:docMk/>
            <pc:sldMk cId="2250000421" sldId="284"/>
            <ac:spMk id="4" creationId="{00000000-0000-0000-0000-000000000000}"/>
          </ac:spMkLst>
        </pc:spChg>
      </pc:sldChg>
      <pc:sldChg chg="delSp modSp add mod">
        <pc:chgData name="hui xu" userId="70b675938bab3b5e" providerId="LiveId" clId="{E251818B-DECC-834A-93B1-46AD0DA45FC9}" dt="2020-08-31T01:57:02.136" v="13187" actId="113"/>
        <pc:sldMkLst>
          <pc:docMk/>
          <pc:sldMk cId="899430302" sldId="285"/>
        </pc:sldMkLst>
        <pc:spChg chg="mod">
          <ac:chgData name="hui xu" userId="70b675938bab3b5e" providerId="LiveId" clId="{E251818B-DECC-834A-93B1-46AD0DA45FC9}" dt="2020-08-11T04:32:20.883" v="11769" actId="20577"/>
          <ac:spMkLst>
            <pc:docMk/>
            <pc:sldMk cId="899430302" sldId="285"/>
            <ac:spMk id="2" creationId="{00000000-0000-0000-0000-000000000000}"/>
          </ac:spMkLst>
        </pc:spChg>
        <pc:spChg chg="del">
          <ac:chgData name="hui xu" userId="70b675938bab3b5e" providerId="LiveId" clId="{E251818B-DECC-834A-93B1-46AD0DA45FC9}" dt="2020-08-11T04:32:30.322" v="11770" actId="21"/>
          <ac:spMkLst>
            <pc:docMk/>
            <pc:sldMk cId="899430302" sldId="285"/>
            <ac:spMk id="4" creationId="{00000000-0000-0000-0000-000000000000}"/>
          </ac:spMkLst>
        </pc:spChg>
        <pc:spChg chg="mod">
          <ac:chgData name="hui xu" userId="70b675938bab3b5e" providerId="LiveId" clId="{E251818B-DECC-834A-93B1-46AD0DA45FC9}" dt="2020-08-11T04:31:10.136" v="11684" actId="14100"/>
          <ac:spMkLst>
            <pc:docMk/>
            <pc:sldMk cId="899430302" sldId="285"/>
            <ac:spMk id="10" creationId="{00000000-0000-0000-0000-000000000000}"/>
          </ac:spMkLst>
        </pc:spChg>
        <pc:spChg chg="mod">
          <ac:chgData name="hui xu" userId="70b675938bab3b5e" providerId="LiveId" clId="{E251818B-DECC-834A-93B1-46AD0DA45FC9}" dt="2020-08-11T04:31:10.136" v="11684" actId="14100"/>
          <ac:spMkLst>
            <pc:docMk/>
            <pc:sldMk cId="899430302" sldId="285"/>
            <ac:spMk id="11" creationId="{00000000-0000-0000-0000-000000000000}"/>
          </ac:spMkLst>
        </pc:spChg>
        <pc:graphicFrameChg chg="mod modGraphic">
          <ac:chgData name="hui xu" userId="70b675938bab3b5e" providerId="LiveId" clId="{E251818B-DECC-834A-93B1-46AD0DA45FC9}" dt="2020-08-31T01:57:02.136" v="13187" actId="113"/>
          <ac:graphicFrameMkLst>
            <pc:docMk/>
            <pc:sldMk cId="899430302" sldId="285"/>
            <ac:graphicFrameMk id="6" creationId="{00000000-0000-0000-0000-000000000000}"/>
          </ac:graphicFrameMkLst>
        </pc:graphicFrameChg>
      </pc:sldChg>
      <pc:sldChg chg="delSp modSp add mod">
        <pc:chgData name="hui xu" userId="70b675938bab3b5e" providerId="LiveId" clId="{E251818B-DECC-834A-93B1-46AD0DA45FC9}" dt="2020-08-31T01:57:05.944" v="13189" actId="113"/>
        <pc:sldMkLst>
          <pc:docMk/>
          <pc:sldMk cId="3817330378" sldId="286"/>
        </pc:sldMkLst>
        <pc:spChg chg="mod">
          <ac:chgData name="hui xu" userId="70b675938bab3b5e" providerId="LiveId" clId="{E251818B-DECC-834A-93B1-46AD0DA45FC9}" dt="2020-08-11T04:31:34.696" v="11708" actId="20577"/>
          <ac:spMkLst>
            <pc:docMk/>
            <pc:sldMk cId="3817330378" sldId="286"/>
            <ac:spMk id="2" creationId="{00000000-0000-0000-0000-000000000000}"/>
          </ac:spMkLst>
        </pc:spChg>
        <pc:spChg chg="del">
          <ac:chgData name="hui xu" userId="70b675938bab3b5e" providerId="LiveId" clId="{E251818B-DECC-834A-93B1-46AD0DA45FC9}" dt="2020-08-11T04:31:28.144" v="11685" actId="21"/>
          <ac:spMkLst>
            <pc:docMk/>
            <pc:sldMk cId="3817330378" sldId="286"/>
            <ac:spMk id="4" creationId="{00000000-0000-0000-0000-000000000000}"/>
          </ac:spMkLst>
        </pc:spChg>
        <pc:graphicFrameChg chg="mod modGraphic">
          <ac:chgData name="hui xu" userId="70b675938bab3b5e" providerId="LiveId" clId="{E251818B-DECC-834A-93B1-46AD0DA45FC9}" dt="2020-08-31T01:57:05.944" v="13189" actId="113"/>
          <ac:graphicFrameMkLst>
            <pc:docMk/>
            <pc:sldMk cId="3817330378" sldId="286"/>
            <ac:graphicFrameMk id="6" creationId="{00000000-0000-0000-0000-000000000000}"/>
          </ac:graphicFrameMkLst>
        </pc:graphicFrameChg>
      </pc:sldChg>
      <pc:sldChg chg="delSp modSp add mod">
        <pc:chgData name="hui xu" userId="70b675938bab3b5e" providerId="LiveId" clId="{E251818B-DECC-834A-93B1-46AD0DA45FC9}" dt="2020-08-31T01:58:27.550" v="13214" actId="20577"/>
        <pc:sldMkLst>
          <pc:docMk/>
          <pc:sldMk cId="3806218426" sldId="287"/>
        </pc:sldMkLst>
        <pc:spChg chg="mod">
          <ac:chgData name="hui xu" userId="70b675938bab3b5e" providerId="LiveId" clId="{E251818B-DECC-834A-93B1-46AD0DA45FC9}" dt="2020-08-11T04:31:50.314" v="11731" actId="20577"/>
          <ac:spMkLst>
            <pc:docMk/>
            <pc:sldMk cId="3806218426" sldId="287"/>
            <ac:spMk id="2" creationId="{00000000-0000-0000-0000-000000000000}"/>
          </ac:spMkLst>
        </pc:spChg>
        <pc:spChg chg="mod">
          <ac:chgData name="hui xu" userId="70b675938bab3b5e" providerId="LiveId" clId="{E251818B-DECC-834A-93B1-46AD0DA45FC9}" dt="2020-08-31T01:58:27.550" v="13214" actId="20577"/>
          <ac:spMkLst>
            <pc:docMk/>
            <pc:sldMk cId="3806218426" sldId="287"/>
            <ac:spMk id="3" creationId="{00000000-0000-0000-0000-000000000000}"/>
          </ac:spMkLst>
        </pc:spChg>
        <pc:spChg chg="del">
          <ac:chgData name="hui xu" userId="70b675938bab3b5e" providerId="LiveId" clId="{E251818B-DECC-834A-93B1-46AD0DA45FC9}" dt="2020-08-11T04:31:44.895" v="11709" actId="21"/>
          <ac:spMkLst>
            <pc:docMk/>
            <pc:sldMk cId="3806218426" sldId="287"/>
            <ac:spMk id="4" creationId="{00000000-0000-0000-0000-000000000000}"/>
          </ac:spMkLst>
        </pc:spChg>
        <pc:graphicFrameChg chg="modGraphic">
          <ac:chgData name="hui xu" userId="70b675938bab3b5e" providerId="LiveId" clId="{E251818B-DECC-834A-93B1-46AD0DA45FC9}" dt="2020-08-31T01:58:14.581" v="13204" actId="2711"/>
          <ac:graphicFrameMkLst>
            <pc:docMk/>
            <pc:sldMk cId="3806218426" sldId="287"/>
            <ac:graphicFrameMk id="10" creationId="{00000000-0000-0000-0000-000000000000}"/>
          </ac:graphicFrameMkLst>
        </pc:graphicFrameChg>
      </pc:sldChg>
      <pc:sldChg chg="delSp modSp add mod">
        <pc:chgData name="hui xu" userId="70b675938bab3b5e" providerId="LiveId" clId="{E251818B-DECC-834A-93B1-46AD0DA45FC9}" dt="2020-08-31T01:56:07.282" v="13181" actId="2711"/>
        <pc:sldMkLst>
          <pc:docMk/>
          <pc:sldMk cId="3589564611" sldId="288"/>
        </pc:sldMkLst>
        <pc:spChg chg="mod">
          <ac:chgData name="hui xu" userId="70b675938bab3b5e" providerId="LiveId" clId="{E251818B-DECC-834A-93B1-46AD0DA45FC9}" dt="2020-08-11T04:32:11.162" v="11754" actId="20577"/>
          <ac:spMkLst>
            <pc:docMk/>
            <pc:sldMk cId="3589564611" sldId="288"/>
            <ac:spMk id="2" creationId="{00000000-0000-0000-0000-000000000000}"/>
          </ac:spMkLst>
        </pc:spChg>
        <pc:spChg chg="del">
          <ac:chgData name="hui xu" userId="70b675938bab3b5e" providerId="LiveId" clId="{E251818B-DECC-834A-93B1-46AD0DA45FC9}" dt="2020-08-11T04:32:06.212" v="11732" actId="21"/>
          <ac:spMkLst>
            <pc:docMk/>
            <pc:sldMk cId="3589564611" sldId="288"/>
            <ac:spMk id="4" creationId="{00000000-0000-0000-0000-000000000000}"/>
          </ac:spMkLst>
        </pc:spChg>
        <pc:graphicFrameChg chg="modGraphic">
          <ac:chgData name="hui xu" userId="70b675938bab3b5e" providerId="LiveId" clId="{E251818B-DECC-834A-93B1-46AD0DA45FC9}" dt="2020-08-31T01:56:07.282" v="13181" actId="2711"/>
          <ac:graphicFrameMkLst>
            <pc:docMk/>
            <pc:sldMk cId="3589564611" sldId="288"/>
            <ac:graphicFrameMk id="3" creationId="{00000000-0000-0000-0000-000000000000}"/>
          </ac:graphicFrameMkLst>
        </pc:graphicFrameChg>
      </pc:sldChg>
      <pc:sldChg chg="modSp mod">
        <pc:chgData name="hui xu" userId="70b675938bab3b5e" providerId="LiveId" clId="{E251818B-DECC-834A-93B1-46AD0DA45FC9}" dt="2020-08-02T14:29:08.767" v="1448" actId="2711"/>
        <pc:sldMkLst>
          <pc:docMk/>
          <pc:sldMk cId="1209518974" sldId="380"/>
        </pc:sldMkLst>
        <pc:spChg chg="mod">
          <ac:chgData name="hui xu" userId="70b675938bab3b5e" providerId="LiveId" clId="{E251818B-DECC-834A-93B1-46AD0DA45FC9}" dt="2020-08-02T14:29:08.767" v="1448" actId="2711"/>
          <ac:spMkLst>
            <pc:docMk/>
            <pc:sldMk cId="1209518974" sldId="380"/>
            <ac:spMk id="2" creationId="{3B62FE91-72E2-4D22-8467-1C83DD8CE540}"/>
          </ac:spMkLst>
        </pc:spChg>
      </pc:sldChg>
      <pc:sldChg chg="addSp modSp mod">
        <pc:chgData name="hui xu" userId="70b675938bab3b5e" providerId="LiveId" clId="{E251818B-DECC-834A-93B1-46AD0DA45FC9}" dt="2020-08-31T02:01:04.799" v="13225" actId="20577"/>
        <pc:sldMkLst>
          <pc:docMk/>
          <pc:sldMk cId="628159536" sldId="440"/>
        </pc:sldMkLst>
        <pc:spChg chg="mod">
          <ac:chgData name="hui xu" userId="70b675938bab3b5e" providerId="LiveId" clId="{E251818B-DECC-834A-93B1-46AD0DA45FC9}" dt="2020-08-31T02:01:04.799" v="13225" actId="20577"/>
          <ac:spMkLst>
            <pc:docMk/>
            <pc:sldMk cId="628159536" sldId="440"/>
            <ac:spMk id="2" creationId="{4950BAC3-DB9E-4F56-9632-0D9564AEDBF9}"/>
          </ac:spMkLst>
        </pc:spChg>
        <pc:spChg chg="add mod">
          <ac:chgData name="hui xu" userId="70b675938bab3b5e" providerId="LiveId" clId="{E251818B-DECC-834A-93B1-46AD0DA45FC9}" dt="2020-08-01T09:35:08.391" v="52" actId="1076"/>
          <ac:spMkLst>
            <pc:docMk/>
            <pc:sldMk cId="628159536" sldId="440"/>
            <ac:spMk id="4" creationId="{7260FD9A-E066-3C42-A18F-62DBD6CA90E4}"/>
          </ac:spMkLst>
        </pc:spChg>
        <pc:spChg chg="mod">
          <ac:chgData name="hui xu" userId="70b675938bab3b5e" providerId="LiveId" clId="{E251818B-DECC-834A-93B1-46AD0DA45FC9}" dt="2020-08-01T09:33:05.281" v="22" actId="2711"/>
          <ac:spMkLst>
            <pc:docMk/>
            <pc:sldMk cId="628159536" sldId="440"/>
            <ac:spMk id="6" creationId="{EEACD69D-2848-2C46-8B25-DF3CD8A7B7A3}"/>
          </ac:spMkLst>
        </pc:spChg>
      </pc:sldChg>
      <pc:sldChg chg="addSp modSp mod">
        <pc:chgData name="hui xu" userId="70b675938bab3b5e" providerId="LiveId" clId="{E251818B-DECC-834A-93B1-46AD0DA45FC9}" dt="2020-09-13T04:05:22.211" v="13700" actId="1038"/>
        <pc:sldMkLst>
          <pc:docMk/>
          <pc:sldMk cId="1114492493" sldId="441"/>
        </pc:sldMkLst>
        <pc:spChg chg="mod">
          <ac:chgData name="hui xu" userId="70b675938bab3b5e" providerId="LiveId" clId="{E251818B-DECC-834A-93B1-46AD0DA45FC9}" dt="2020-08-01T09:35:23.656" v="53" actId="2711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E251818B-DECC-834A-93B1-46AD0DA45FC9}" dt="2020-08-01T09:35:23.656" v="53" actId="2711"/>
          <ac:spMkLst>
            <pc:docMk/>
            <pc:sldMk cId="1114492493" sldId="441"/>
            <ac:spMk id="3" creationId="{A5B2A944-9FCC-4BB2-B04A-791EF693E8D9}"/>
          </ac:spMkLst>
        </pc:spChg>
        <pc:spChg chg="mod">
          <ac:chgData name="hui xu" userId="70b675938bab3b5e" providerId="LiveId" clId="{E251818B-DECC-834A-93B1-46AD0DA45FC9}" dt="2020-08-20T02:11:43.655" v="12068" actId="20577"/>
          <ac:spMkLst>
            <pc:docMk/>
            <pc:sldMk cId="1114492493" sldId="441"/>
            <ac:spMk id="4" creationId="{0D7D8DDB-9CD9-4F2D-848A-ED07CE2EB467}"/>
          </ac:spMkLst>
        </pc:spChg>
        <pc:spChg chg="mod">
          <ac:chgData name="hui xu" userId="70b675938bab3b5e" providerId="LiveId" clId="{E251818B-DECC-834A-93B1-46AD0DA45FC9}" dt="2020-08-20T02:13:08.209" v="12153" actId="20577"/>
          <ac:spMkLst>
            <pc:docMk/>
            <pc:sldMk cId="1114492493" sldId="441"/>
            <ac:spMk id="5" creationId="{617B5AF6-9FA2-4DB0-91A7-8104B842032D}"/>
          </ac:spMkLst>
        </pc:spChg>
        <pc:spChg chg="add mod">
          <ac:chgData name="hui xu" userId="70b675938bab3b5e" providerId="LiveId" clId="{E251818B-DECC-834A-93B1-46AD0DA45FC9}" dt="2020-09-13T04:03:34.036" v="13688" actId="15"/>
          <ac:spMkLst>
            <pc:docMk/>
            <pc:sldMk cId="1114492493" sldId="441"/>
            <ac:spMk id="12" creationId="{64CCA82B-31B4-2644-8D2F-03B935C46356}"/>
          </ac:spMkLst>
        </pc:spChg>
        <pc:spChg chg="mod">
          <ac:chgData name="hui xu" userId="70b675938bab3b5e" providerId="LiveId" clId="{E251818B-DECC-834A-93B1-46AD0DA45FC9}" dt="2020-09-13T04:03:05.988" v="13675" actId="404"/>
          <ac:spMkLst>
            <pc:docMk/>
            <pc:sldMk cId="1114492493" sldId="441"/>
            <ac:spMk id="13" creationId="{4BB7E6DE-3EF8-48E5-AC87-6E5F2EF7A451}"/>
          </ac:spMkLst>
        </pc:spChg>
        <pc:spChg chg="add mod">
          <ac:chgData name="hui xu" userId="70b675938bab3b5e" providerId="LiveId" clId="{E251818B-DECC-834A-93B1-46AD0DA45FC9}" dt="2020-09-13T03:59:40.485" v="13663" actId="1038"/>
          <ac:spMkLst>
            <pc:docMk/>
            <pc:sldMk cId="1114492493" sldId="441"/>
            <ac:spMk id="14" creationId="{47A835F7-E1BC-E24F-A627-EAC36258B924}"/>
          </ac:spMkLst>
        </pc:spChg>
        <pc:spChg chg="mod">
          <ac:chgData name="hui xu" userId="70b675938bab3b5e" providerId="LiveId" clId="{E251818B-DECC-834A-93B1-46AD0DA45FC9}" dt="2020-09-13T04:03:05.988" v="13675" actId="404"/>
          <ac:spMkLst>
            <pc:docMk/>
            <pc:sldMk cId="1114492493" sldId="441"/>
            <ac:spMk id="15" creationId="{E0E94AE4-2BBA-4589-83AD-1C516AFB3051}"/>
          </ac:spMkLst>
        </pc:spChg>
        <pc:spChg chg="add mod">
          <ac:chgData name="hui xu" userId="70b675938bab3b5e" providerId="LiveId" clId="{E251818B-DECC-834A-93B1-46AD0DA45FC9}" dt="2020-09-13T04:04:56.165" v="13695" actId="20577"/>
          <ac:spMkLst>
            <pc:docMk/>
            <pc:sldMk cId="1114492493" sldId="441"/>
            <ac:spMk id="16" creationId="{C9280918-2A35-514B-871B-E84DD1C75BC0}"/>
          </ac:spMkLst>
        </pc:spChg>
        <pc:spChg chg="add mod">
          <ac:chgData name="hui xu" userId="70b675938bab3b5e" providerId="LiveId" clId="{E251818B-DECC-834A-93B1-46AD0DA45FC9}" dt="2020-09-13T04:05:22.211" v="13700" actId="1038"/>
          <ac:spMkLst>
            <pc:docMk/>
            <pc:sldMk cId="1114492493" sldId="441"/>
            <ac:spMk id="17" creationId="{119246B5-ECF4-C542-BB4F-369E2B51F5F0}"/>
          </ac:spMkLst>
        </pc:spChg>
      </pc:sldChg>
      <pc:sldChg chg="modSp mod ord">
        <pc:chgData name="hui xu" userId="70b675938bab3b5e" providerId="LiveId" clId="{E251818B-DECC-834A-93B1-46AD0DA45FC9}" dt="2020-09-13T04:16:22.774" v="13878" actId="27636"/>
        <pc:sldMkLst>
          <pc:docMk/>
          <pc:sldMk cId="477720938" sldId="442"/>
        </pc:sldMkLst>
        <pc:spChg chg="mod">
          <ac:chgData name="hui xu" userId="70b675938bab3b5e" providerId="LiveId" clId="{E251818B-DECC-834A-93B1-46AD0DA45FC9}" dt="2020-08-10T08:51:38.392" v="3471" actId="20577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E251818B-DECC-834A-93B1-46AD0DA45FC9}" dt="2020-09-13T04:16:22.774" v="13878" actId="27636"/>
          <ac:spMkLst>
            <pc:docMk/>
            <pc:sldMk cId="477720938" sldId="442"/>
            <ac:spMk id="4" creationId="{C94AAF35-703F-4117-BC83-82AD391E234B}"/>
          </ac:spMkLst>
        </pc:spChg>
      </pc:sldChg>
      <pc:sldChg chg="addSp delSp modSp mod ord">
        <pc:chgData name="hui xu" userId="70b675938bab3b5e" providerId="LiveId" clId="{E251818B-DECC-834A-93B1-46AD0DA45FC9}" dt="2020-09-13T04:10:47.216" v="13760" actId="20577"/>
        <pc:sldMkLst>
          <pc:docMk/>
          <pc:sldMk cId="3457977831" sldId="443"/>
        </pc:sldMkLst>
        <pc:spChg chg="mod">
          <ac:chgData name="hui xu" userId="70b675938bab3b5e" providerId="LiveId" clId="{E251818B-DECC-834A-93B1-46AD0DA45FC9}" dt="2020-08-01T09:36:37.408" v="55" actId="108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251818B-DECC-834A-93B1-46AD0DA45FC9}" dt="2020-09-13T04:10:47.216" v="13760" actId="20577"/>
          <ac:spMkLst>
            <pc:docMk/>
            <pc:sldMk cId="3457977831" sldId="443"/>
            <ac:spMk id="5" creationId="{5C5863D4-8ABA-45B5-8981-A194A5F27A12}"/>
          </ac:spMkLst>
        </pc:spChg>
        <pc:picChg chg="add mod modCrop">
          <ac:chgData name="hui xu" userId="70b675938bab3b5e" providerId="LiveId" clId="{E251818B-DECC-834A-93B1-46AD0DA45FC9}" dt="2020-09-13T04:06:27.859" v="13743" actId="1076"/>
          <ac:picMkLst>
            <pc:docMk/>
            <pc:sldMk cId="3457977831" sldId="443"/>
            <ac:picMk id="4" creationId="{787393FB-E1AF-D44E-901B-AEDBE2131108}"/>
          </ac:picMkLst>
        </pc:picChg>
        <pc:picChg chg="del">
          <ac:chgData name="hui xu" userId="70b675938bab3b5e" providerId="LiveId" clId="{E251818B-DECC-834A-93B1-46AD0DA45FC9}" dt="2020-08-01T09:36:45.339" v="56" actId="478"/>
          <ac:picMkLst>
            <pc:docMk/>
            <pc:sldMk cId="3457977831" sldId="443"/>
            <ac:picMk id="5" creationId="{C1E2FB42-85CC-467D-A548-4CB9572021F2}"/>
          </ac:picMkLst>
        </pc:picChg>
        <pc:picChg chg="add mod">
          <ac:chgData name="hui xu" userId="70b675938bab3b5e" providerId="LiveId" clId="{E251818B-DECC-834A-93B1-46AD0DA45FC9}" dt="2020-09-13T04:06:29.269" v="13744" actId="1076"/>
          <ac:picMkLst>
            <pc:docMk/>
            <pc:sldMk cId="3457977831" sldId="443"/>
            <ac:picMk id="6" creationId="{6AD75D60-D43C-6C4E-B98C-3BA92A168B0A}"/>
          </ac:picMkLst>
        </pc:picChg>
      </pc:sldChg>
      <pc:sldChg chg="modSp mod">
        <pc:chgData name="hui xu" userId="70b675938bab3b5e" providerId="LiveId" clId="{E251818B-DECC-834A-93B1-46AD0DA45FC9}" dt="2020-08-10T08:45:25.903" v="3085" actId="20577"/>
        <pc:sldMkLst>
          <pc:docMk/>
          <pc:sldMk cId="831903117" sldId="444"/>
        </pc:sldMkLst>
        <pc:spChg chg="mod">
          <ac:chgData name="hui xu" userId="70b675938bab3b5e" providerId="LiveId" clId="{E251818B-DECC-834A-93B1-46AD0DA45FC9}" dt="2020-08-01T10:00:40.809" v="1071" actId="271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E251818B-DECC-834A-93B1-46AD0DA45FC9}" dt="2020-08-10T08:45:25.903" v="3085" actId="20577"/>
          <ac:spMkLst>
            <pc:docMk/>
            <pc:sldMk cId="831903117" sldId="444"/>
            <ac:spMk id="4" creationId="{E6A6DA22-5BC3-4CE4-A8C7-16A4743290FF}"/>
          </ac:spMkLst>
        </pc:spChg>
      </pc:sldChg>
      <pc:sldChg chg="modSp add mod">
        <pc:chgData name="hui xu" userId="70b675938bab3b5e" providerId="LiveId" clId="{E251818B-DECC-834A-93B1-46AD0DA45FC9}" dt="2020-09-13T03:37:50.580" v="13329" actId="20577"/>
        <pc:sldMkLst>
          <pc:docMk/>
          <pc:sldMk cId="1351197394" sldId="445"/>
        </pc:sldMkLst>
        <pc:spChg chg="mod">
          <ac:chgData name="hui xu" userId="70b675938bab3b5e" providerId="LiveId" clId="{E251818B-DECC-834A-93B1-46AD0DA45FC9}" dt="2020-08-01T09:40:35.345" v="85" actId="20577"/>
          <ac:spMkLst>
            <pc:docMk/>
            <pc:sldMk cId="1351197394" sldId="445"/>
            <ac:spMk id="2" creationId="{2294DC89-D7DB-C144-91C9-0498F2A1893A}"/>
          </ac:spMkLst>
        </pc:spChg>
        <pc:spChg chg="mod">
          <ac:chgData name="hui xu" userId="70b675938bab3b5e" providerId="LiveId" clId="{E251818B-DECC-834A-93B1-46AD0DA45FC9}" dt="2020-09-13T03:37:50.580" v="13329" actId="20577"/>
          <ac:spMkLst>
            <pc:docMk/>
            <pc:sldMk cId="1351197394" sldId="445"/>
            <ac:spMk id="4" creationId="{DDD292F1-8B94-FC4D-9085-C06DA2DE70A6}"/>
          </ac:spMkLst>
        </pc:spChg>
      </pc:sldChg>
      <pc:sldChg chg="addSp modSp add mod ord">
        <pc:chgData name="hui xu" userId="70b675938bab3b5e" providerId="LiveId" clId="{E251818B-DECC-834A-93B1-46AD0DA45FC9}" dt="2020-09-13T03:47:42.138" v="13471" actId="1076"/>
        <pc:sldMkLst>
          <pc:docMk/>
          <pc:sldMk cId="3729550811" sldId="446"/>
        </pc:sldMkLst>
        <pc:spChg chg="mod">
          <ac:chgData name="hui xu" userId="70b675938bab3b5e" providerId="LiveId" clId="{E251818B-DECC-834A-93B1-46AD0DA45FC9}" dt="2020-08-01T10:11:40.211" v="1151" actId="20577"/>
          <ac:spMkLst>
            <pc:docMk/>
            <pc:sldMk cId="3729550811" sldId="446"/>
            <ac:spMk id="2" creationId="{4D9FC3A6-FD68-6B4B-B2F9-04E1771D9A75}"/>
          </ac:spMkLst>
        </pc:spChg>
        <pc:spChg chg="mod">
          <ac:chgData name="hui xu" userId="70b675938bab3b5e" providerId="LiveId" clId="{E251818B-DECC-834A-93B1-46AD0DA45FC9}" dt="2020-09-13T03:43:46.482" v="13466" actId="20577"/>
          <ac:spMkLst>
            <pc:docMk/>
            <pc:sldMk cId="3729550811" sldId="446"/>
            <ac:spMk id="4" creationId="{51AE1A73-E1E4-314F-8D32-42EF550C1922}"/>
          </ac:spMkLst>
        </pc:spChg>
        <pc:picChg chg="add mod">
          <ac:chgData name="hui xu" userId="70b675938bab3b5e" providerId="LiveId" clId="{E251818B-DECC-834A-93B1-46AD0DA45FC9}" dt="2020-09-13T03:47:42.138" v="13471" actId="1076"/>
          <ac:picMkLst>
            <pc:docMk/>
            <pc:sldMk cId="3729550811" sldId="446"/>
            <ac:picMk id="5" creationId="{0151EA49-2A37-F54D-AAB9-40F466D90343}"/>
          </ac:picMkLst>
        </pc:picChg>
      </pc:sldChg>
      <pc:sldChg chg="modSp add mod">
        <pc:chgData name="hui xu" userId="70b675938bab3b5e" providerId="LiveId" clId="{E251818B-DECC-834A-93B1-46AD0DA45FC9}" dt="2020-08-10T08:53:17.794" v="3497" actId="20577"/>
        <pc:sldMkLst>
          <pc:docMk/>
          <pc:sldMk cId="2256821063" sldId="447"/>
        </pc:sldMkLst>
        <pc:spChg chg="mod">
          <ac:chgData name="hui xu" userId="70b675938bab3b5e" providerId="LiveId" clId="{E251818B-DECC-834A-93B1-46AD0DA45FC9}" dt="2020-08-10T08:53:17.794" v="3497" actId="20577"/>
          <ac:spMkLst>
            <pc:docMk/>
            <pc:sldMk cId="2256821063" sldId="447"/>
            <ac:spMk id="2" creationId="{3B62FE91-72E2-4D22-8467-1C83DD8CE540}"/>
          </ac:spMkLst>
        </pc:spChg>
      </pc:sldChg>
      <pc:sldChg chg="addSp delSp modSp add mod modAnim chgLayout">
        <pc:chgData name="hui xu" userId="70b675938bab3b5e" providerId="LiveId" clId="{E251818B-DECC-834A-93B1-46AD0DA45FC9}" dt="2020-09-13T04:26:44.674" v="13982" actId="1076"/>
        <pc:sldMkLst>
          <pc:docMk/>
          <pc:sldMk cId="3596792710" sldId="448"/>
        </pc:sldMkLst>
        <pc:spChg chg="mod ord">
          <ac:chgData name="hui xu" userId="70b675938bab3b5e" providerId="LiveId" clId="{E251818B-DECC-834A-93B1-46AD0DA45FC9}" dt="2020-08-10T09:14:03.277" v="3895" actId="700"/>
          <ac:spMkLst>
            <pc:docMk/>
            <pc:sldMk cId="3596792710" sldId="448"/>
            <ac:spMk id="2" creationId="{72DAEBCB-A624-4340-B0A8-C4C38D2CAF13}"/>
          </ac:spMkLst>
        </pc:spChg>
        <pc:spChg chg="mod ord">
          <ac:chgData name="hui xu" userId="70b675938bab3b5e" providerId="LiveId" clId="{E251818B-DECC-834A-93B1-46AD0DA45FC9}" dt="2020-08-10T09:14:03.277" v="3895" actId="700"/>
          <ac:spMkLst>
            <pc:docMk/>
            <pc:sldMk cId="3596792710" sldId="448"/>
            <ac:spMk id="3" creationId="{66335491-43EE-044A-9F3B-8A6BCF9A0506}"/>
          </ac:spMkLst>
        </pc:spChg>
        <pc:spChg chg="del mod">
          <ac:chgData name="hui xu" userId="70b675938bab3b5e" providerId="LiveId" clId="{E251818B-DECC-834A-93B1-46AD0DA45FC9}" dt="2020-08-10T09:03:40.026" v="3701" actId="478"/>
          <ac:spMkLst>
            <pc:docMk/>
            <pc:sldMk cId="3596792710" sldId="448"/>
            <ac:spMk id="4" creationId="{09D81D55-F82B-004E-A4F8-4C13037B5E62}"/>
          </ac:spMkLst>
        </pc:spChg>
        <pc:spChg chg="add mod">
          <ac:chgData name="hui xu" userId="70b675938bab3b5e" providerId="LiveId" clId="{E251818B-DECC-834A-93B1-46AD0DA45FC9}" dt="2020-08-10T09:22:25.905" v="4212" actId="14100"/>
          <ac:spMkLst>
            <pc:docMk/>
            <pc:sldMk cId="3596792710" sldId="448"/>
            <ac:spMk id="5" creationId="{A390FC4D-6E2F-3349-BFF7-10ABA07F102F}"/>
          </ac:spMkLst>
        </pc:spChg>
        <pc:spChg chg="add mod">
          <ac:chgData name="hui xu" userId="70b675938bab3b5e" providerId="LiveId" clId="{E251818B-DECC-834A-93B1-46AD0DA45FC9}" dt="2020-08-10T09:22:07.919" v="4207" actId="1038"/>
          <ac:spMkLst>
            <pc:docMk/>
            <pc:sldMk cId="3596792710" sldId="448"/>
            <ac:spMk id="6" creationId="{2CD27395-F68F-C446-8B1E-8905FD1153D2}"/>
          </ac:spMkLst>
        </pc:spChg>
        <pc:spChg chg="add del mod">
          <ac:chgData name="hui xu" userId="70b675938bab3b5e" providerId="LiveId" clId="{E251818B-DECC-834A-93B1-46AD0DA45FC9}" dt="2020-08-10T09:13:55.243" v="3893" actId="164"/>
          <ac:spMkLst>
            <pc:docMk/>
            <pc:sldMk cId="3596792710" sldId="448"/>
            <ac:spMk id="7" creationId="{49DA8379-A1D8-0C4D-8F96-2E6DD118BCDB}"/>
          </ac:spMkLst>
        </pc:spChg>
        <pc:spChg chg="add del mod">
          <ac:chgData name="hui xu" userId="70b675938bab3b5e" providerId="LiveId" clId="{E251818B-DECC-834A-93B1-46AD0DA45FC9}" dt="2020-08-10T08:55:30.310" v="3522" actId="21"/>
          <ac:spMkLst>
            <pc:docMk/>
            <pc:sldMk cId="3596792710" sldId="448"/>
            <ac:spMk id="8" creationId="{6FC0256A-9217-E84A-867D-AEF6635F199A}"/>
          </ac:spMkLst>
        </pc:spChg>
        <pc:spChg chg="add mod">
          <ac:chgData name="hui xu" userId="70b675938bab3b5e" providerId="LiveId" clId="{E251818B-DECC-834A-93B1-46AD0DA45FC9}" dt="2020-08-10T09:22:20" v="4210" actId="14100"/>
          <ac:spMkLst>
            <pc:docMk/>
            <pc:sldMk cId="3596792710" sldId="448"/>
            <ac:spMk id="9" creationId="{9C54C770-DAB9-3B49-A785-CA55E9E0F9B0}"/>
          </ac:spMkLst>
        </pc:spChg>
        <pc:spChg chg="add mod">
          <ac:chgData name="hui xu" userId="70b675938bab3b5e" providerId="LiveId" clId="{E251818B-DECC-834A-93B1-46AD0DA45FC9}" dt="2020-08-10T09:13:55.243" v="3893" actId="164"/>
          <ac:spMkLst>
            <pc:docMk/>
            <pc:sldMk cId="3596792710" sldId="448"/>
            <ac:spMk id="10" creationId="{FCB7A7AC-7B6B-414B-9466-7C82055EF889}"/>
          </ac:spMkLst>
        </pc:spChg>
        <pc:spChg chg="add mod">
          <ac:chgData name="hui xu" userId="70b675938bab3b5e" providerId="LiveId" clId="{E251818B-DECC-834A-93B1-46AD0DA45FC9}" dt="2020-08-10T09:13:55.243" v="3893" actId="164"/>
          <ac:spMkLst>
            <pc:docMk/>
            <pc:sldMk cId="3596792710" sldId="448"/>
            <ac:spMk id="12" creationId="{110E8E99-38C1-4240-BC38-9C5254E51663}"/>
          </ac:spMkLst>
        </pc:spChg>
        <pc:spChg chg="add del mod">
          <ac:chgData name="hui xu" userId="70b675938bab3b5e" providerId="LiveId" clId="{E251818B-DECC-834A-93B1-46AD0DA45FC9}" dt="2020-08-10T09:03:43.404" v="3702" actId="478"/>
          <ac:spMkLst>
            <pc:docMk/>
            <pc:sldMk cId="3596792710" sldId="448"/>
            <ac:spMk id="14" creationId="{2573913E-BEB4-3C49-A4F2-BB9373C5026F}"/>
          </ac:spMkLst>
        </pc:spChg>
        <pc:spChg chg="add del mod">
          <ac:chgData name="hui xu" userId="70b675938bab3b5e" providerId="LiveId" clId="{E251818B-DECC-834A-93B1-46AD0DA45FC9}" dt="2020-08-10T09:13:55.243" v="3893" actId="164"/>
          <ac:spMkLst>
            <pc:docMk/>
            <pc:sldMk cId="3596792710" sldId="448"/>
            <ac:spMk id="15" creationId="{A2C85612-0EF8-3E4D-8769-12CB4D5AA1CB}"/>
          </ac:spMkLst>
        </pc:spChg>
        <pc:spChg chg="add del mod">
          <ac:chgData name="hui xu" userId="70b675938bab3b5e" providerId="LiveId" clId="{E251818B-DECC-834A-93B1-46AD0DA45FC9}" dt="2020-08-10T09:08:19.922" v="3746"/>
          <ac:spMkLst>
            <pc:docMk/>
            <pc:sldMk cId="3596792710" sldId="448"/>
            <ac:spMk id="16" creationId="{86B1E704-8B68-7340-B6B3-809D835B6314}"/>
          </ac:spMkLst>
        </pc:spChg>
        <pc:spChg chg="add mod">
          <ac:chgData name="hui xu" userId="70b675938bab3b5e" providerId="LiveId" clId="{E251818B-DECC-834A-93B1-46AD0DA45FC9}" dt="2020-08-10T09:13:55.243" v="3893" actId="164"/>
          <ac:spMkLst>
            <pc:docMk/>
            <pc:sldMk cId="3596792710" sldId="448"/>
            <ac:spMk id="17" creationId="{61BC1F9F-1A83-3345-B136-8D6507AB9FCD}"/>
          </ac:spMkLst>
        </pc:spChg>
        <pc:spChg chg="add del mod">
          <ac:chgData name="hui xu" userId="70b675938bab3b5e" providerId="LiveId" clId="{E251818B-DECC-834A-93B1-46AD0DA45FC9}" dt="2020-08-10T09:09:16.082" v="3776"/>
          <ac:spMkLst>
            <pc:docMk/>
            <pc:sldMk cId="3596792710" sldId="448"/>
            <ac:spMk id="18" creationId="{1444D70B-5FFC-7943-B791-13BA0D2EA77F}"/>
          </ac:spMkLst>
        </pc:spChg>
        <pc:spChg chg="add mod ord">
          <ac:chgData name="hui xu" userId="70b675938bab3b5e" providerId="LiveId" clId="{E251818B-DECC-834A-93B1-46AD0DA45FC9}" dt="2020-09-13T04:26:34.348" v="13981" actId="1037"/>
          <ac:spMkLst>
            <pc:docMk/>
            <pc:sldMk cId="3596792710" sldId="448"/>
            <ac:spMk id="20" creationId="{334B2DB8-985B-444D-B7A4-64B148903A2B}"/>
          </ac:spMkLst>
        </pc:spChg>
        <pc:grpChg chg="add mod">
          <ac:chgData name="hui xu" userId="70b675938bab3b5e" providerId="LiveId" clId="{E251818B-DECC-834A-93B1-46AD0DA45FC9}" dt="2020-08-10T09:13:55.243" v="3893" actId="164"/>
          <ac:grpSpMkLst>
            <pc:docMk/>
            <pc:sldMk cId="3596792710" sldId="448"/>
            <ac:grpSpMk id="11" creationId="{C8EAF372-24FB-804F-8F22-74172D1CED4C}"/>
          </ac:grpSpMkLst>
        </pc:grpChg>
        <pc:grpChg chg="add mod">
          <ac:chgData name="hui xu" userId="70b675938bab3b5e" providerId="LiveId" clId="{E251818B-DECC-834A-93B1-46AD0DA45FC9}" dt="2020-09-13T04:26:44.674" v="13982" actId="1076"/>
          <ac:grpSpMkLst>
            <pc:docMk/>
            <pc:sldMk cId="3596792710" sldId="448"/>
            <ac:grpSpMk id="19" creationId="{934E2FB8-DF8D-C743-8971-E964DC353C4B}"/>
          </ac:grpSpMkLst>
        </pc:grpChg>
      </pc:sldChg>
      <pc:sldChg chg="addSp modSp add mod">
        <pc:chgData name="hui xu" userId="70b675938bab3b5e" providerId="LiveId" clId="{E251818B-DECC-834A-93B1-46AD0DA45FC9}" dt="2020-08-10T09:40:57.034" v="4314" actId="21"/>
        <pc:sldMkLst>
          <pc:docMk/>
          <pc:sldMk cId="2351192918" sldId="449"/>
        </pc:sldMkLst>
        <pc:spChg chg="mod">
          <ac:chgData name="hui xu" userId="70b675938bab3b5e" providerId="LiveId" clId="{E251818B-DECC-834A-93B1-46AD0DA45FC9}" dt="2020-08-02T14:41:41.287" v="1764" actId="20577"/>
          <ac:spMkLst>
            <pc:docMk/>
            <pc:sldMk cId="2351192918" sldId="449"/>
            <ac:spMk id="2" creationId="{4CCEFE84-67CA-7940-9AFE-0DFF8F327CE6}"/>
          </ac:spMkLst>
        </pc:spChg>
        <pc:spChg chg="mod">
          <ac:chgData name="hui xu" userId="70b675938bab3b5e" providerId="LiveId" clId="{E251818B-DECC-834A-93B1-46AD0DA45FC9}" dt="2020-08-10T09:40:57.034" v="4314" actId="21"/>
          <ac:spMkLst>
            <pc:docMk/>
            <pc:sldMk cId="2351192918" sldId="449"/>
            <ac:spMk id="4" creationId="{C87CEE5E-EC8E-E543-9F7C-800190871803}"/>
          </ac:spMkLst>
        </pc:spChg>
        <pc:spChg chg="add mod">
          <ac:chgData name="hui xu" userId="70b675938bab3b5e" providerId="LiveId" clId="{E251818B-DECC-834A-93B1-46AD0DA45FC9}" dt="2020-08-10T09:28:20.064" v="4262" actId="20577"/>
          <ac:spMkLst>
            <pc:docMk/>
            <pc:sldMk cId="2351192918" sldId="449"/>
            <ac:spMk id="5" creationId="{8E3AD7BB-C453-EA4C-9F18-069CE3BF5AF7}"/>
          </ac:spMkLst>
        </pc:spChg>
      </pc:sldChg>
      <pc:sldChg chg="modSp add del mod">
        <pc:chgData name="hui xu" userId="70b675938bab3b5e" providerId="LiveId" clId="{E251818B-DECC-834A-93B1-46AD0DA45FC9}" dt="2020-08-10T09:46:10.472" v="4369" actId="2696"/>
        <pc:sldMkLst>
          <pc:docMk/>
          <pc:sldMk cId="577143009" sldId="450"/>
        </pc:sldMkLst>
        <pc:spChg chg="mod">
          <ac:chgData name="hui xu" userId="70b675938bab3b5e" providerId="LiveId" clId="{E251818B-DECC-834A-93B1-46AD0DA45FC9}" dt="2020-08-02T14:55:28.747" v="2148" actId="2711"/>
          <ac:spMkLst>
            <pc:docMk/>
            <pc:sldMk cId="577143009" sldId="450"/>
            <ac:spMk id="2" creationId="{92FC5ACA-668F-4B4B-A4B0-509FFA42803D}"/>
          </ac:spMkLst>
        </pc:spChg>
        <pc:spChg chg="mod">
          <ac:chgData name="hui xu" userId="70b675938bab3b5e" providerId="LiveId" clId="{E251818B-DECC-834A-93B1-46AD0DA45FC9}" dt="2020-08-10T09:46:03.426" v="4365" actId="21"/>
          <ac:spMkLst>
            <pc:docMk/>
            <pc:sldMk cId="577143009" sldId="450"/>
            <ac:spMk id="4" creationId="{7B68BC7F-F28F-4E4E-A145-21487F9DAB4F}"/>
          </ac:spMkLst>
        </pc:spChg>
      </pc:sldChg>
      <pc:sldChg chg="modSp add mod">
        <pc:chgData name="hui xu" userId="70b675938bab3b5e" providerId="LiveId" clId="{E251818B-DECC-834A-93B1-46AD0DA45FC9}" dt="2020-08-10T11:33:54.086" v="4786" actId="20577"/>
        <pc:sldMkLst>
          <pc:docMk/>
          <pc:sldMk cId="3436710084" sldId="451"/>
        </pc:sldMkLst>
        <pc:spChg chg="mod">
          <ac:chgData name="hui xu" userId="70b675938bab3b5e" providerId="LiveId" clId="{E251818B-DECC-834A-93B1-46AD0DA45FC9}" dt="2020-08-02T14:55:20.531" v="2147" actId="2711"/>
          <ac:spMkLst>
            <pc:docMk/>
            <pc:sldMk cId="3436710084" sldId="451"/>
            <ac:spMk id="2" creationId="{FAC72CC3-3803-5940-BE3B-AFE1F37BFD43}"/>
          </ac:spMkLst>
        </pc:spChg>
        <pc:spChg chg="mod">
          <ac:chgData name="hui xu" userId="70b675938bab3b5e" providerId="LiveId" clId="{E251818B-DECC-834A-93B1-46AD0DA45FC9}" dt="2020-08-10T11:33:54.086" v="4786" actId="20577"/>
          <ac:spMkLst>
            <pc:docMk/>
            <pc:sldMk cId="3436710084" sldId="451"/>
            <ac:spMk id="4" creationId="{E4BE4C12-B50D-7F45-B5BA-3881BE6F04C9}"/>
          </ac:spMkLst>
        </pc:spChg>
      </pc:sldChg>
      <pc:sldChg chg="modSp mod">
        <pc:chgData name="hui xu" userId="70b675938bab3b5e" providerId="LiveId" clId="{E251818B-DECC-834A-93B1-46AD0DA45FC9}" dt="2020-08-31T01:21:05.176" v="12524" actId="2711"/>
        <pc:sldMkLst>
          <pc:docMk/>
          <pc:sldMk cId="4053452336" sldId="451"/>
        </pc:sldMkLst>
        <pc:spChg chg="mod">
          <ac:chgData name="hui xu" userId="70b675938bab3b5e" providerId="LiveId" clId="{E251818B-DECC-834A-93B1-46AD0DA45FC9}" dt="2020-08-31T01:21:05.176" v="12524" actId="2711"/>
          <ac:spMkLst>
            <pc:docMk/>
            <pc:sldMk cId="4053452336" sldId="451"/>
            <ac:spMk id="2" creationId="{FAC72CC3-3803-5940-BE3B-AFE1F37BFD43}"/>
          </ac:spMkLst>
        </pc:spChg>
        <pc:spChg chg="mod">
          <ac:chgData name="hui xu" userId="70b675938bab3b5e" providerId="LiveId" clId="{E251818B-DECC-834A-93B1-46AD0DA45FC9}" dt="2020-08-31T01:20:17.700" v="12512" actId="948"/>
          <ac:spMkLst>
            <pc:docMk/>
            <pc:sldMk cId="4053452336" sldId="451"/>
            <ac:spMk id="4" creationId="{E4BE4C12-B50D-7F45-B5BA-3881BE6F04C9}"/>
          </ac:spMkLst>
        </pc:spChg>
      </pc:sldChg>
      <pc:sldChg chg="modSp mod">
        <pc:chgData name="hui xu" userId="70b675938bab3b5e" providerId="LiveId" clId="{E251818B-DECC-834A-93B1-46AD0DA45FC9}" dt="2020-08-31T01:21:20.424" v="12537" actId="2711"/>
        <pc:sldMkLst>
          <pc:docMk/>
          <pc:sldMk cId="584828865" sldId="452"/>
        </pc:sldMkLst>
        <pc:spChg chg="mod">
          <ac:chgData name="hui xu" userId="70b675938bab3b5e" providerId="LiveId" clId="{E251818B-DECC-834A-93B1-46AD0DA45FC9}" dt="2020-08-31T01:21:20.424" v="12537" actId="2711"/>
          <ac:spMkLst>
            <pc:docMk/>
            <pc:sldMk cId="584828865" sldId="452"/>
            <ac:spMk id="2" creationId="{FAC72CC3-3803-5940-BE3B-AFE1F37BFD43}"/>
          </ac:spMkLst>
        </pc:spChg>
        <pc:spChg chg="mod">
          <ac:chgData name="hui xu" userId="70b675938bab3b5e" providerId="LiveId" clId="{E251818B-DECC-834A-93B1-46AD0DA45FC9}" dt="2020-08-31T01:20:46.697" v="12514" actId="948"/>
          <ac:spMkLst>
            <pc:docMk/>
            <pc:sldMk cId="584828865" sldId="452"/>
            <ac:spMk id="4" creationId="{E4BE4C12-B50D-7F45-B5BA-3881BE6F04C9}"/>
          </ac:spMkLst>
        </pc:spChg>
      </pc:sldChg>
      <pc:sldChg chg="modSp add mod">
        <pc:chgData name="hui xu" userId="70b675938bab3b5e" providerId="LiveId" clId="{E251818B-DECC-834A-93B1-46AD0DA45FC9}" dt="2020-08-10T11:34:10.506" v="4821" actId="20577"/>
        <pc:sldMkLst>
          <pc:docMk/>
          <pc:sldMk cId="3796756209" sldId="452"/>
        </pc:sldMkLst>
        <pc:spChg chg="mod">
          <ac:chgData name="hui xu" userId="70b675938bab3b5e" providerId="LiveId" clId="{E251818B-DECC-834A-93B1-46AD0DA45FC9}" dt="2020-08-02T14:58:05.489" v="2252" actId="20577"/>
          <ac:spMkLst>
            <pc:docMk/>
            <pc:sldMk cId="3796756209" sldId="452"/>
            <ac:spMk id="2" creationId="{FAC72CC3-3803-5940-BE3B-AFE1F37BFD43}"/>
          </ac:spMkLst>
        </pc:spChg>
        <pc:spChg chg="mod">
          <ac:chgData name="hui xu" userId="70b675938bab3b5e" providerId="LiveId" clId="{E251818B-DECC-834A-93B1-46AD0DA45FC9}" dt="2020-08-10T11:34:10.506" v="4821" actId="20577"/>
          <ac:spMkLst>
            <pc:docMk/>
            <pc:sldMk cId="3796756209" sldId="452"/>
            <ac:spMk id="4" creationId="{E4BE4C12-B50D-7F45-B5BA-3881BE6F04C9}"/>
          </ac:spMkLst>
        </pc:spChg>
      </pc:sldChg>
      <pc:sldChg chg="modSp add del mod">
        <pc:chgData name="hui xu" userId="70b675938bab3b5e" providerId="LiveId" clId="{E251818B-DECC-834A-93B1-46AD0DA45FC9}" dt="2020-08-31T01:13:46.443" v="12322" actId="2696"/>
        <pc:sldMkLst>
          <pc:docMk/>
          <pc:sldMk cId="684878373" sldId="453"/>
        </pc:sldMkLst>
        <pc:spChg chg="mod">
          <ac:chgData name="hui xu" userId="70b675938bab3b5e" providerId="LiveId" clId="{E251818B-DECC-834A-93B1-46AD0DA45FC9}" dt="2020-08-10T11:42:15.328" v="4833" actId="114"/>
          <ac:spMkLst>
            <pc:docMk/>
            <pc:sldMk cId="684878373" sldId="453"/>
            <ac:spMk id="2" creationId="{12D8DFF3-73F4-B04D-AFFB-DB3266CFD957}"/>
          </ac:spMkLst>
        </pc:spChg>
        <pc:spChg chg="mod">
          <ac:chgData name="hui xu" userId="70b675938bab3b5e" providerId="LiveId" clId="{E251818B-DECC-834A-93B1-46AD0DA45FC9}" dt="2020-08-31T01:12:27.494" v="12320" actId="20577"/>
          <ac:spMkLst>
            <pc:docMk/>
            <pc:sldMk cId="684878373" sldId="453"/>
            <ac:spMk id="4" creationId="{7C91EC2D-EE09-9B4F-BC15-8B030AB1CDFB}"/>
          </ac:spMkLst>
        </pc:spChg>
      </pc:sldChg>
      <pc:sldChg chg="modSp add mod ord">
        <pc:chgData name="hui xu" userId="70b675938bab3b5e" providerId="LiveId" clId="{E251818B-DECC-834A-93B1-46AD0DA45FC9}" dt="2020-08-31T01:18:25.751" v="12508" actId="20577"/>
        <pc:sldMkLst>
          <pc:docMk/>
          <pc:sldMk cId="3980922947" sldId="454"/>
        </pc:sldMkLst>
        <pc:spChg chg="mod">
          <ac:chgData name="hui xu" userId="70b675938bab3b5e" providerId="LiveId" clId="{E251818B-DECC-834A-93B1-46AD0DA45FC9}" dt="2020-08-31T01:14:35.331" v="12355" actId="2711"/>
          <ac:spMkLst>
            <pc:docMk/>
            <pc:sldMk cId="3980922947" sldId="454"/>
            <ac:spMk id="2" creationId="{12D8DFF3-73F4-B04D-AFFB-DB3266CFD957}"/>
          </ac:spMkLst>
        </pc:spChg>
        <pc:spChg chg="mod">
          <ac:chgData name="hui xu" userId="70b675938bab3b5e" providerId="LiveId" clId="{E251818B-DECC-834A-93B1-46AD0DA45FC9}" dt="2020-08-31T01:18:25.751" v="12508" actId="20577"/>
          <ac:spMkLst>
            <pc:docMk/>
            <pc:sldMk cId="3980922947" sldId="454"/>
            <ac:spMk id="4" creationId="{7C91EC2D-EE09-9B4F-BC15-8B030AB1CDFB}"/>
          </ac:spMkLst>
        </pc:spChg>
      </pc:sldChg>
      <pc:sldChg chg="modSp mod">
        <pc:chgData name="hui xu" userId="70b675938bab3b5e" providerId="LiveId" clId="{E251818B-DECC-834A-93B1-46AD0DA45FC9}" dt="2020-08-31T01:14:21.225" v="12351" actId="2711"/>
        <pc:sldMkLst>
          <pc:docMk/>
          <pc:sldMk cId="2260395951" sldId="455"/>
        </pc:sldMkLst>
        <pc:spChg chg="mod">
          <ac:chgData name="hui xu" userId="70b675938bab3b5e" providerId="LiveId" clId="{E251818B-DECC-834A-93B1-46AD0DA45FC9}" dt="2020-08-31T01:14:21.225" v="12351" actId="2711"/>
          <ac:spMkLst>
            <pc:docMk/>
            <pc:sldMk cId="2260395951" sldId="455"/>
            <ac:spMk id="2" creationId="{12D8DFF3-73F4-B04D-AFFB-DB3266CFD957}"/>
          </ac:spMkLst>
        </pc:spChg>
      </pc:sldChg>
      <pc:sldChg chg="modSp add mod">
        <pc:chgData name="hui xu" userId="70b675938bab3b5e" providerId="LiveId" clId="{E251818B-DECC-834A-93B1-46AD0DA45FC9}" dt="2020-08-10T13:43:52.466" v="6479" actId="404"/>
        <pc:sldMkLst>
          <pc:docMk/>
          <pc:sldMk cId="4253689454" sldId="455"/>
        </pc:sldMkLst>
        <pc:spChg chg="mod">
          <ac:chgData name="hui xu" userId="70b675938bab3b5e" providerId="LiveId" clId="{E251818B-DECC-834A-93B1-46AD0DA45FC9}" dt="2020-08-10T13:43:52.466" v="6479" actId="404"/>
          <ac:spMkLst>
            <pc:docMk/>
            <pc:sldMk cId="4253689454" sldId="455"/>
            <ac:spMk id="2" creationId="{12D8DFF3-73F4-B04D-AFFB-DB3266CFD957}"/>
          </ac:spMkLst>
        </pc:spChg>
        <pc:spChg chg="mod">
          <ac:chgData name="hui xu" userId="70b675938bab3b5e" providerId="LiveId" clId="{E251818B-DECC-834A-93B1-46AD0DA45FC9}" dt="2020-08-10T13:37:31.535" v="6263" actId="20577"/>
          <ac:spMkLst>
            <pc:docMk/>
            <pc:sldMk cId="4253689454" sldId="455"/>
            <ac:spMk id="4" creationId="{7C91EC2D-EE09-9B4F-BC15-8B030AB1CDFB}"/>
          </ac:spMkLst>
        </pc:spChg>
      </pc:sldChg>
      <pc:sldChg chg="modSp add mod">
        <pc:chgData name="hui xu" userId="70b675938bab3b5e" providerId="LiveId" clId="{E251818B-DECC-834A-93B1-46AD0DA45FC9}" dt="2020-08-10T13:44:01.058" v="6494" actId="20577"/>
        <pc:sldMkLst>
          <pc:docMk/>
          <pc:sldMk cId="593455356" sldId="456"/>
        </pc:sldMkLst>
        <pc:spChg chg="mod">
          <ac:chgData name="hui xu" userId="70b675938bab3b5e" providerId="LiveId" clId="{E251818B-DECC-834A-93B1-46AD0DA45FC9}" dt="2020-08-10T13:44:01.058" v="6494" actId="20577"/>
          <ac:spMkLst>
            <pc:docMk/>
            <pc:sldMk cId="593455356" sldId="456"/>
            <ac:spMk id="2" creationId="{12D8DFF3-73F4-B04D-AFFB-DB3266CFD957}"/>
          </ac:spMkLst>
        </pc:spChg>
        <pc:spChg chg="mod">
          <ac:chgData name="hui xu" userId="70b675938bab3b5e" providerId="LiveId" clId="{E251818B-DECC-834A-93B1-46AD0DA45FC9}" dt="2020-08-10T13:42:49.450" v="6451" actId="20577"/>
          <ac:spMkLst>
            <pc:docMk/>
            <pc:sldMk cId="593455356" sldId="456"/>
            <ac:spMk id="4" creationId="{7C91EC2D-EE09-9B4F-BC15-8B030AB1CDFB}"/>
          </ac:spMkLst>
        </pc:spChg>
      </pc:sldChg>
      <pc:sldChg chg="modSp mod">
        <pc:chgData name="hui xu" userId="70b675938bab3b5e" providerId="LiveId" clId="{E251818B-DECC-834A-93B1-46AD0DA45FC9}" dt="2020-08-31T01:14:26.612" v="12352" actId="2711"/>
        <pc:sldMkLst>
          <pc:docMk/>
          <pc:sldMk cId="2799010806" sldId="456"/>
        </pc:sldMkLst>
        <pc:spChg chg="mod">
          <ac:chgData name="hui xu" userId="70b675938bab3b5e" providerId="LiveId" clId="{E251818B-DECC-834A-93B1-46AD0DA45FC9}" dt="2020-08-31T01:14:26.612" v="12352" actId="2711"/>
          <ac:spMkLst>
            <pc:docMk/>
            <pc:sldMk cId="2799010806" sldId="456"/>
            <ac:spMk id="2" creationId="{12D8DFF3-73F4-B04D-AFFB-DB3266CFD957}"/>
          </ac:spMkLst>
        </pc:spChg>
      </pc:sldChg>
      <pc:sldChg chg="modSp add mod">
        <pc:chgData name="hui xu" userId="70b675938bab3b5e" providerId="LiveId" clId="{E251818B-DECC-834A-93B1-46AD0DA45FC9}" dt="2020-08-10T13:47:17.498" v="6721" actId="948"/>
        <pc:sldMkLst>
          <pc:docMk/>
          <pc:sldMk cId="2252330169" sldId="457"/>
        </pc:sldMkLst>
        <pc:spChg chg="mod">
          <ac:chgData name="hui xu" userId="70b675938bab3b5e" providerId="LiveId" clId="{E251818B-DECC-834A-93B1-46AD0DA45FC9}" dt="2020-08-10T13:44:17.795" v="6496" actId="20577"/>
          <ac:spMkLst>
            <pc:docMk/>
            <pc:sldMk cId="2252330169" sldId="457"/>
            <ac:spMk id="2" creationId="{12D8DFF3-73F4-B04D-AFFB-DB3266CFD957}"/>
          </ac:spMkLst>
        </pc:spChg>
        <pc:spChg chg="mod">
          <ac:chgData name="hui xu" userId="70b675938bab3b5e" providerId="LiveId" clId="{E251818B-DECC-834A-93B1-46AD0DA45FC9}" dt="2020-08-10T13:47:17.498" v="6721" actId="948"/>
          <ac:spMkLst>
            <pc:docMk/>
            <pc:sldMk cId="2252330169" sldId="457"/>
            <ac:spMk id="4" creationId="{7C91EC2D-EE09-9B4F-BC15-8B030AB1CDFB}"/>
          </ac:spMkLst>
        </pc:spChg>
      </pc:sldChg>
      <pc:sldChg chg="addSp delSp modSp add mod modClrScheme chgLayout">
        <pc:chgData name="hui xu" userId="70b675938bab3b5e" providerId="LiveId" clId="{E251818B-DECC-834A-93B1-46AD0DA45FC9}" dt="2020-08-10T14:07:04.345" v="7255" actId="27636"/>
        <pc:sldMkLst>
          <pc:docMk/>
          <pc:sldMk cId="684386471" sldId="458"/>
        </pc:sldMkLst>
        <pc:spChg chg="del mod ord">
          <ac:chgData name="hui xu" userId="70b675938bab3b5e" providerId="LiveId" clId="{E251818B-DECC-834A-93B1-46AD0DA45FC9}" dt="2020-08-02T15:05:10.135" v="2536" actId="700"/>
          <ac:spMkLst>
            <pc:docMk/>
            <pc:sldMk cId="684386471" sldId="458"/>
            <ac:spMk id="2" creationId="{69B53771-681D-9C4C-9CEC-62916937F1EA}"/>
          </ac:spMkLst>
        </pc:spChg>
        <pc:spChg chg="mod ord">
          <ac:chgData name="hui xu" userId="70b675938bab3b5e" providerId="LiveId" clId="{E251818B-DECC-834A-93B1-46AD0DA45FC9}" dt="2020-08-02T15:05:10.135" v="2536" actId="700"/>
          <ac:spMkLst>
            <pc:docMk/>
            <pc:sldMk cId="684386471" sldId="458"/>
            <ac:spMk id="3" creationId="{1F877C44-B615-C649-91F9-CD5DCF50A02A}"/>
          </ac:spMkLst>
        </pc:spChg>
        <pc:spChg chg="add mod ord">
          <ac:chgData name="hui xu" userId="70b675938bab3b5e" providerId="LiveId" clId="{E251818B-DECC-834A-93B1-46AD0DA45FC9}" dt="2020-08-02T15:05:59.661" v="2557" actId="20577"/>
          <ac:spMkLst>
            <pc:docMk/>
            <pc:sldMk cId="684386471" sldId="458"/>
            <ac:spMk id="4" creationId="{031390CE-93FD-D842-9315-CACAC79BEB8A}"/>
          </ac:spMkLst>
        </pc:spChg>
        <pc:spChg chg="add mod ord">
          <ac:chgData name="hui xu" userId="70b675938bab3b5e" providerId="LiveId" clId="{E251818B-DECC-834A-93B1-46AD0DA45FC9}" dt="2020-08-10T14:07:04.345" v="7255" actId="27636"/>
          <ac:spMkLst>
            <pc:docMk/>
            <pc:sldMk cId="684386471" sldId="458"/>
            <ac:spMk id="5" creationId="{F4DC9D03-1417-BA4E-99CE-F5F9388E915F}"/>
          </ac:spMkLst>
        </pc:spChg>
        <pc:picChg chg="add del">
          <ac:chgData name="hui xu" userId="70b675938bab3b5e" providerId="LiveId" clId="{E251818B-DECC-834A-93B1-46AD0DA45FC9}" dt="2020-08-10T09:44:05.025" v="4316"/>
          <ac:picMkLst>
            <pc:docMk/>
            <pc:sldMk cId="684386471" sldId="458"/>
            <ac:picMk id="2" creationId="{83BB4703-656A-4E48-8597-04612B1EFD1C}"/>
          </ac:picMkLst>
        </pc:picChg>
      </pc:sldChg>
      <pc:sldChg chg="addSp modSp add mod">
        <pc:chgData name="hui xu" userId="70b675938bab3b5e" providerId="LiveId" clId="{E251818B-DECC-834A-93B1-46AD0DA45FC9}" dt="2020-08-10T11:23:47.426" v="4428" actId="948"/>
        <pc:sldMkLst>
          <pc:docMk/>
          <pc:sldMk cId="2260219238" sldId="459"/>
        </pc:sldMkLst>
        <pc:spChg chg="mod">
          <ac:chgData name="hui xu" userId="70b675938bab3b5e" providerId="LiveId" clId="{E251818B-DECC-834A-93B1-46AD0DA45FC9}" dt="2020-08-10T11:16:15.400" v="4375" actId="20577"/>
          <ac:spMkLst>
            <pc:docMk/>
            <pc:sldMk cId="2260219238" sldId="459"/>
            <ac:spMk id="2" creationId="{FFDDD7CD-4965-3842-AE62-0DE2796ECEE7}"/>
          </ac:spMkLst>
        </pc:spChg>
        <pc:spChg chg="mod">
          <ac:chgData name="hui xu" userId="70b675938bab3b5e" providerId="LiveId" clId="{E251818B-DECC-834A-93B1-46AD0DA45FC9}" dt="2020-08-10T11:23:47.426" v="4428" actId="948"/>
          <ac:spMkLst>
            <pc:docMk/>
            <pc:sldMk cId="2260219238" sldId="459"/>
            <ac:spMk id="4" creationId="{1AFCB413-4CD8-FE4C-A196-BEDF7FEACD1D}"/>
          </ac:spMkLst>
        </pc:spChg>
        <pc:spChg chg="add mod">
          <ac:chgData name="hui xu" userId="70b675938bab3b5e" providerId="LiveId" clId="{E251818B-DECC-834A-93B1-46AD0DA45FC9}" dt="2020-08-10T09:33:51.949" v="4292" actId="20577"/>
          <ac:spMkLst>
            <pc:docMk/>
            <pc:sldMk cId="2260219238" sldId="459"/>
            <ac:spMk id="5" creationId="{92DB4D10-F1FE-814E-8091-13B38B35BB58}"/>
          </ac:spMkLst>
        </pc:spChg>
      </pc:sldChg>
      <pc:sldChg chg="addSp delSp modSp add mod ord">
        <pc:chgData name="hui xu" userId="70b675938bab3b5e" providerId="LiveId" clId="{E251818B-DECC-834A-93B1-46AD0DA45FC9}" dt="2020-08-11T06:05:45.616" v="11826" actId="478"/>
        <pc:sldMkLst>
          <pc:docMk/>
          <pc:sldMk cId="3756990232" sldId="460"/>
        </pc:sldMkLst>
        <pc:spChg chg="mod">
          <ac:chgData name="hui xu" userId="70b675938bab3b5e" providerId="LiveId" clId="{E251818B-DECC-834A-93B1-46AD0DA45FC9}" dt="2020-08-11T04:06:51.635" v="11046" actId="20577"/>
          <ac:spMkLst>
            <pc:docMk/>
            <pc:sldMk cId="3756990232" sldId="460"/>
            <ac:spMk id="2" creationId="{3B62FE91-72E2-4D22-8467-1C83DD8CE540}"/>
          </ac:spMkLst>
        </pc:spChg>
        <pc:spChg chg="mod">
          <ac:chgData name="hui xu" userId="70b675938bab3b5e" providerId="LiveId" clId="{E251818B-DECC-834A-93B1-46AD0DA45FC9}" dt="2020-08-11T04:06:40.777" v="11037" actId="21"/>
          <ac:spMkLst>
            <pc:docMk/>
            <pc:sldMk cId="3756990232" sldId="460"/>
            <ac:spMk id="4" creationId="{04F32DAA-2FD2-46CD-916B-778AA60580D6}"/>
          </ac:spMkLst>
        </pc:spChg>
        <pc:picChg chg="add del mod">
          <ac:chgData name="hui xu" userId="70b675938bab3b5e" providerId="LiveId" clId="{E251818B-DECC-834A-93B1-46AD0DA45FC9}" dt="2020-08-11T06:05:45.616" v="11826" actId="478"/>
          <ac:picMkLst>
            <pc:docMk/>
            <pc:sldMk cId="3756990232" sldId="460"/>
            <ac:picMk id="3" creationId="{BEE35DC2-C995-0D43-A3C3-8FB0B38A92F0}"/>
          </ac:picMkLst>
        </pc:picChg>
      </pc:sldChg>
      <pc:sldChg chg="modSp add del mod ord">
        <pc:chgData name="hui xu" userId="70b675938bab3b5e" providerId="LiveId" clId="{E251818B-DECC-834A-93B1-46AD0DA45FC9}" dt="2020-08-12T01:40:59.184" v="11896" actId="2696"/>
        <pc:sldMkLst>
          <pc:docMk/>
          <pc:sldMk cId="789352301" sldId="461"/>
        </pc:sldMkLst>
        <pc:spChg chg="mod">
          <ac:chgData name="hui xu" userId="70b675938bab3b5e" providerId="LiveId" clId="{E251818B-DECC-834A-93B1-46AD0DA45FC9}" dt="2020-08-12T01:40:55.397" v="11895" actId="20577"/>
          <ac:spMkLst>
            <pc:docMk/>
            <pc:sldMk cId="789352301" sldId="461"/>
            <ac:spMk id="2" creationId="{33E18A5B-0E2F-9B49-89B5-7985CD6C93C0}"/>
          </ac:spMkLst>
        </pc:spChg>
        <pc:spChg chg="mod">
          <ac:chgData name="hui xu" userId="70b675938bab3b5e" providerId="LiveId" clId="{E251818B-DECC-834A-93B1-46AD0DA45FC9}" dt="2020-08-12T01:37:21.460" v="11856" actId="20577"/>
          <ac:spMkLst>
            <pc:docMk/>
            <pc:sldMk cId="789352301" sldId="461"/>
            <ac:spMk id="4" creationId="{F935D641-F84A-DD41-B829-194FFBDFB6C6}"/>
          </ac:spMkLst>
        </pc:spChg>
      </pc:sldChg>
      <pc:sldChg chg="addSp delSp modSp add mod">
        <pc:chgData name="hui xu" userId="70b675938bab3b5e" providerId="LiveId" clId="{E251818B-DECC-834A-93B1-46AD0DA45FC9}" dt="2020-08-12T01:39:29.774" v="11869" actId="20577"/>
        <pc:sldMkLst>
          <pc:docMk/>
          <pc:sldMk cId="3874332632" sldId="462"/>
        </pc:sldMkLst>
        <pc:spChg chg="mod">
          <ac:chgData name="hui xu" userId="70b675938bab3b5e" providerId="LiveId" clId="{E251818B-DECC-834A-93B1-46AD0DA45FC9}" dt="2020-08-10T09:37:23.484" v="4303" actId="20577"/>
          <ac:spMkLst>
            <pc:docMk/>
            <pc:sldMk cId="3874332632" sldId="462"/>
            <ac:spMk id="2" creationId="{4CCEFE84-67CA-7940-9AFE-0DFF8F327CE6}"/>
          </ac:spMkLst>
        </pc:spChg>
        <pc:spChg chg="del">
          <ac:chgData name="hui xu" userId="70b675938bab3b5e" providerId="LiveId" clId="{E251818B-DECC-834A-93B1-46AD0DA45FC9}" dt="2020-08-10T09:37:26.431" v="4304" actId="21"/>
          <ac:spMkLst>
            <pc:docMk/>
            <pc:sldMk cId="3874332632" sldId="462"/>
            <ac:spMk id="4" creationId="{C87CEE5E-EC8E-E543-9F7C-800190871803}"/>
          </ac:spMkLst>
        </pc:spChg>
        <pc:spChg chg="add mod">
          <ac:chgData name="hui xu" userId="70b675938bab3b5e" providerId="LiveId" clId="{E251818B-DECC-834A-93B1-46AD0DA45FC9}" dt="2020-08-12T01:39:29.774" v="11869" actId="20577"/>
          <ac:spMkLst>
            <pc:docMk/>
            <pc:sldMk cId="3874332632" sldId="462"/>
            <ac:spMk id="4" creationId="{D14F64B0-69EC-0D40-A50A-18FE3D06737B}"/>
          </ac:spMkLst>
        </pc:spChg>
        <pc:spChg chg="del">
          <ac:chgData name="hui xu" userId="70b675938bab3b5e" providerId="LiveId" clId="{E251818B-DECC-834A-93B1-46AD0DA45FC9}" dt="2020-08-10T09:37:29.867" v="4306" actId="21"/>
          <ac:spMkLst>
            <pc:docMk/>
            <pc:sldMk cId="3874332632" sldId="462"/>
            <ac:spMk id="5" creationId="{8E3AD7BB-C453-EA4C-9F18-069CE3BF5AF7}"/>
          </ac:spMkLst>
        </pc:spChg>
        <pc:spChg chg="add del mod">
          <ac:chgData name="hui xu" userId="70b675938bab3b5e" providerId="LiveId" clId="{E251818B-DECC-834A-93B1-46AD0DA45FC9}" dt="2020-08-10T09:37:28.753" v="4305" actId="21"/>
          <ac:spMkLst>
            <pc:docMk/>
            <pc:sldMk cId="3874332632" sldId="462"/>
            <ac:spMk id="7" creationId="{D1C0144A-150F-4645-A210-8EDB1AC5658C}"/>
          </ac:spMkLst>
        </pc:spChg>
        <pc:picChg chg="add del mod">
          <ac:chgData name="hui xu" userId="70b675938bab3b5e" providerId="LiveId" clId="{E251818B-DECC-834A-93B1-46AD0DA45FC9}" dt="2020-08-10T09:40:19.796" v="4309" actId="478"/>
          <ac:picMkLst>
            <pc:docMk/>
            <pc:sldMk cId="3874332632" sldId="462"/>
            <ac:picMk id="8" creationId="{ACFCB354-CA45-FD47-B19F-1BF9012B6E46}"/>
          </ac:picMkLst>
        </pc:picChg>
        <pc:picChg chg="add mod">
          <ac:chgData name="hui xu" userId="70b675938bab3b5e" providerId="LiveId" clId="{E251818B-DECC-834A-93B1-46AD0DA45FC9}" dt="2020-08-10T09:40:26.599" v="4312" actId="1076"/>
          <ac:picMkLst>
            <pc:docMk/>
            <pc:sldMk cId="3874332632" sldId="462"/>
            <ac:picMk id="9" creationId="{C4C3ACA5-2CB8-E141-B30D-E234B0450F4F}"/>
          </ac:picMkLst>
        </pc:picChg>
      </pc:sldChg>
      <pc:sldChg chg="addSp modSp add del mod">
        <pc:chgData name="hui xu" userId="70b675938bab3b5e" providerId="LiveId" clId="{E251818B-DECC-834A-93B1-46AD0DA45FC9}" dt="2020-08-10T14:07:48.619" v="7257" actId="2696"/>
        <pc:sldMkLst>
          <pc:docMk/>
          <pc:sldMk cId="3869660544" sldId="463"/>
        </pc:sldMkLst>
        <pc:picChg chg="add mod">
          <ac:chgData name="hui xu" userId="70b675938bab3b5e" providerId="LiveId" clId="{E251818B-DECC-834A-93B1-46AD0DA45FC9}" dt="2020-08-10T09:44:22.442" v="4320" actId="1076"/>
          <ac:picMkLst>
            <pc:docMk/>
            <pc:sldMk cId="3869660544" sldId="463"/>
            <ac:picMk id="4" creationId="{52730DA6-2473-EE44-9BFE-600607BBD67A}"/>
          </ac:picMkLst>
        </pc:picChg>
      </pc:sldChg>
      <pc:sldChg chg="modSp add mod">
        <pc:chgData name="hui xu" userId="70b675938bab3b5e" providerId="LiveId" clId="{E251818B-DECC-834A-93B1-46AD0DA45FC9}" dt="2020-08-11T02:36:47.329" v="7566" actId="20577"/>
        <pc:sldMkLst>
          <pc:docMk/>
          <pc:sldMk cId="2880431149" sldId="464"/>
        </pc:sldMkLst>
        <pc:spChg chg="mod">
          <ac:chgData name="hui xu" userId="70b675938bab3b5e" providerId="LiveId" clId="{E251818B-DECC-834A-93B1-46AD0DA45FC9}" dt="2020-08-11T02:36:36.212" v="7563" actId="20577"/>
          <ac:spMkLst>
            <pc:docMk/>
            <pc:sldMk cId="2880431149" sldId="464"/>
            <ac:spMk id="2" creationId="{33E18A5B-0E2F-9B49-89B5-7985CD6C93C0}"/>
          </ac:spMkLst>
        </pc:spChg>
        <pc:spChg chg="mod">
          <ac:chgData name="hui xu" userId="70b675938bab3b5e" providerId="LiveId" clId="{E251818B-DECC-834A-93B1-46AD0DA45FC9}" dt="2020-08-11T02:36:47.329" v="7566" actId="20577"/>
          <ac:spMkLst>
            <pc:docMk/>
            <pc:sldMk cId="2880431149" sldId="464"/>
            <ac:spMk id="4" creationId="{F935D641-F84A-DD41-B829-194FFBDFB6C6}"/>
          </ac:spMkLst>
        </pc:spChg>
      </pc:sldChg>
      <pc:sldChg chg="modSp add del mod">
        <pc:chgData name="hui xu" userId="70b675938bab3b5e" providerId="LiveId" clId="{E251818B-DECC-834A-93B1-46AD0DA45FC9}" dt="2020-08-10T14:07:07.291" v="7256" actId="2696"/>
        <pc:sldMkLst>
          <pc:docMk/>
          <pc:sldMk cId="521636303" sldId="465"/>
        </pc:sldMkLst>
        <pc:spChg chg="mod">
          <ac:chgData name="hui xu" userId="70b675938bab3b5e" providerId="LiveId" clId="{E251818B-DECC-834A-93B1-46AD0DA45FC9}" dt="2020-08-10T14:06:35.540" v="7229" actId="21"/>
          <ac:spMkLst>
            <pc:docMk/>
            <pc:sldMk cId="521636303" sldId="465"/>
            <ac:spMk id="5" creationId="{F4DC9D03-1417-BA4E-99CE-F5F9388E915F}"/>
          </ac:spMkLst>
        </pc:spChg>
      </pc:sldChg>
      <pc:sldChg chg="addSp modSp add mod modClrScheme chgLayout">
        <pc:chgData name="hui xu" userId="70b675938bab3b5e" providerId="LiveId" clId="{E251818B-DECC-834A-93B1-46AD0DA45FC9}" dt="2020-08-11T02:52:35.441" v="8280" actId="20577"/>
        <pc:sldMkLst>
          <pc:docMk/>
          <pc:sldMk cId="2725461135" sldId="465"/>
        </pc:sldMkLst>
        <pc:spChg chg="mod ord">
          <ac:chgData name="hui xu" userId="70b675938bab3b5e" providerId="LiveId" clId="{E251818B-DECC-834A-93B1-46AD0DA45FC9}" dt="2020-08-11T02:52:35.441" v="8280" actId="20577"/>
          <ac:spMkLst>
            <pc:docMk/>
            <pc:sldMk cId="2725461135" sldId="465"/>
            <ac:spMk id="2" creationId="{38A2E13F-E89F-0649-8EF4-0226D29377F2}"/>
          </ac:spMkLst>
        </pc:spChg>
        <pc:spChg chg="mod ord">
          <ac:chgData name="hui xu" userId="70b675938bab3b5e" providerId="LiveId" clId="{E251818B-DECC-834A-93B1-46AD0DA45FC9}" dt="2020-08-11T02:37:12.158" v="7584" actId="700"/>
          <ac:spMkLst>
            <pc:docMk/>
            <pc:sldMk cId="2725461135" sldId="465"/>
            <ac:spMk id="3" creationId="{40D1BD43-479C-3B44-A575-211E16FA78ED}"/>
          </ac:spMkLst>
        </pc:spChg>
        <pc:spChg chg="add mod ord">
          <ac:chgData name="hui xu" userId="70b675938bab3b5e" providerId="LiveId" clId="{E251818B-DECC-834A-93B1-46AD0DA45FC9}" dt="2020-08-11T02:52:28.165" v="8272" actId="27636"/>
          <ac:spMkLst>
            <pc:docMk/>
            <pc:sldMk cId="2725461135" sldId="465"/>
            <ac:spMk id="4" creationId="{0670D564-0560-4B40-9C70-D61DFFC10B5C}"/>
          </ac:spMkLst>
        </pc:spChg>
      </pc:sldChg>
      <pc:sldChg chg="addSp delSp modSp add mod modClrScheme chgLayout">
        <pc:chgData name="hui xu" userId="70b675938bab3b5e" providerId="LiveId" clId="{E251818B-DECC-834A-93B1-46AD0DA45FC9}" dt="2020-08-11T02:56:36.195" v="8419" actId="1076"/>
        <pc:sldMkLst>
          <pc:docMk/>
          <pc:sldMk cId="2521881808" sldId="466"/>
        </pc:sldMkLst>
        <pc:spChg chg="mod ord">
          <ac:chgData name="hui xu" userId="70b675938bab3b5e" providerId="LiveId" clId="{E251818B-DECC-834A-93B1-46AD0DA45FC9}" dt="2020-08-11T02:53:18.461" v="8284" actId="700"/>
          <ac:spMkLst>
            <pc:docMk/>
            <pc:sldMk cId="2521881808" sldId="466"/>
            <ac:spMk id="2" creationId="{81A36C33-2ADF-E549-A049-D92AC421B577}"/>
          </ac:spMkLst>
        </pc:spChg>
        <pc:spChg chg="mod ord">
          <ac:chgData name="hui xu" userId="70b675938bab3b5e" providerId="LiveId" clId="{E251818B-DECC-834A-93B1-46AD0DA45FC9}" dt="2020-08-11T02:53:18.461" v="8284" actId="700"/>
          <ac:spMkLst>
            <pc:docMk/>
            <pc:sldMk cId="2521881808" sldId="466"/>
            <ac:spMk id="3" creationId="{2EA3C201-586C-C941-9F08-AE4F247F2A70}"/>
          </ac:spMkLst>
        </pc:spChg>
        <pc:spChg chg="add del mod ord">
          <ac:chgData name="hui xu" userId="70b675938bab3b5e" providerId="LiveId" clId="{E251818B-DECC-834A-93B1-46AD0DA45FC9}" dt="2020-08-11T02:53:29.171" v="8285" actId="21"/>
          <ac:spMkLst>
            <pc:docMk/>
            <pc:sldMk cId="2521881808" sldId="466"/>
            <ac:spMk id="5" creationId="{24E2A73C-841A-B341-8199-2D9E424BA44A}"/>
          </ac:spMkLst>
        </pc:spChg>
        <pc:spChg chg="add mod">
          <ac:chgData name="hui xu" userId="70b675938bab3b5e" providerId="LiveId" clId="{E251818B-DECC-834A-93B1-46AD0DA45FC9}" dt="2020-08-11T02:54:21.979" v="8318" actId="242"/>
          <ac:spMkLst>
            <pc:docMk/>
            <pc:sldMk cId="2521881808" sldId="466"/>
            <ac:spMk id="6" creationId="{241BDCEA-E49B-9A4C-B555-1768F23E8862}"/>
          </ac:spMkLst>
        </pc:spChg>
        <pc:spChg chg="add mod">
          <ac:chgData name="hui xu" userId="70b675938bab3b5e" providerId="LiveId" clId="{E251818B-DECC-834A-93B1-46AD0DA45FC9}" dt="2020-08-11T02:56:26.913" v="8417" actId="1037"/>
          <ac:spMkLst>
            <pc:docMk/>
            <pc:sldMk cId="2521881808" sldId="466"/>
            <ac:spMk id="7" creationId="{4B58FB2A-66BF-4043-8DC4-CB7CAF95E255}"/>
          </ac:spMkLst>
        </pc:spChg>
        <pc:spChg chg="add mod">
          <ac:chgData name="hui xu" userId="70b675938bab3b5e" providerId="LiveId" clId="{E251818B-DECC-834A-93B1-46AD0DA45FC9}" dt="2020-08-11T02:56:26.913" v="8417" actId="1037"/>
          <ac:spMkLst>
            <pc:docMk/>
            <pc:sldMk cId="2521881808" sldId="466"/>
            <ac:spMk id="8" creationId="{871C950F-7760-034B-BB17-29623DD9D313}"/>
          </ac:spMkLst>
        </pc:spChg>
        <pc:spChg chg="add mod">
          <ac:chgData name="hui xu" userId="70b675938bab3b5e" providerId="LiveId" clId="{E251818B-DECC-834A-93B1-46AD0DA45FC9}" dt="2020-08-11T02:56:26.913" v="8417" actId="1037"/>
          <ac:spMkLst>
            <pc:docMk/>
            <pc:sldMk cId="2521881808" sldId="466"/>
            <ac:spMk id="9" creationId="{A586F41A-6342-9440-8F6B-4DC73E783379}"/>
          </ac:spMkLst>
        </pc:spChg>
        <pc:spChg chg="add mod">
          <ac:chgData name="hui xu" userId="70b675938bab3b5e" providerId="LiveId" clId="{E251818B-DECC-834A-93B1-46AD0DA45FC9}" dt="2020-08-11T02:56:26.913" v="8417" actId="1037"/>
          <ac:spMkLst>
            <pc:docMk/>
            <pc:sldMk cId="2521881808" sldId="466"/>
            <ac:spMk id="10" creationId="{6801C07D-DC6E-4C47-A211-5846AA3EBFD1}"/>
          </ac:spMkLst>
        </pc:spChg>
        <pc:spChg chg="add mod">
          <ac:chgData name="hui xu" userId="70b675938bab3b5e" providerId="LiveId" clId="{E251818B-DECC-834A-93B1-46AD0DA45FC9}" dt="2020-08-11T02:56:22.312" v="8415" actId="1037"/>
          <ac:spMkLst>
            <pc:docMk/>
            <pc:sldMk cId="2521881808" sldId="466"/>
            <ac:spMk id="11" creationId="{EBF39834-03AE-1640-9552-90C7CB75B0AC}"/>
          </ac:spMkLst>
        </pc:spChg>
        <pc:spChg chg="add mod">
          <ac:chgData name="hui xu" userId="70b675938bab3b5e" providerId="LiveId" clId="{E251818B-DECC-834A-93B1-46AD0DA45FC9}" dt="2020-08-11T02:56:26.913" v="8417" actId="1037"/>
          <ac:spMkLst>
            <pc:docMk/>
            <pc:sldMk cId="2521881808" sldId="466"/>
            <ac:spMk id="12" creationId="{D13CD931-D531-ED46-85A5-19E42315B213}"/>
          </ac:spMkLst>
        </pc:spChg>
        <pc:spChg chg="add mod">
          <ac:chgData name="hui xu" userId="70b675938bab3b5e" providerId="LiveId" clId="{E251818B-DECC-834A-93B1-46AD0DA45FC9}" dt="2020-08-11T02:56:26.913" v="8417" actId="1037"/>
          <ac:spMkLst>
            <pc:docMk/>
            <pc:sldMk cId="2521881808" sldId="466"/>
            <ac:spMk id="13" creationId="{253155A0-C27D-3642-941E-C0709CA9647E}"/>
          </ac:spMkLst>
        </pc:spChg>
        <pc:spChg chg="add mod">
          <ac:chgData name="hui xu" userId="70b675938bab3b5e" providerId="LiveId" clId="{E251818B-DECC-834A-93B1-46AD0DA45FC9}" dt="2020-08-11T02:56:26.913" v="8417" actId="1037"/>
          <ac:spMkLst>
            <pc:docMk/>
            <pc:sldMk cId="2521881808" sldId="466"/>
            <ac:spMk id="14" creationId="{8180A53D-7176-5144-A163-A48C29442B88}"/>
          </ac:spMkLst>
        </pc:spChg>
        <pc:graphicFrameChg chg="add mod modGraphic">
          <ac:chgData name="hui xu" userId="70b675938bab3b5e" providerId="LiveId" clId="{E251818B-DECC-834A-93B1-46AD0DA45FC9}" dt="2020-08-11T02:56:36.195" v="8419" actId="1076"/>
          <ac:graphicFrameMkLst>
            <pc:docMk/>
            <pc:sldMk cId="2521881808" sldId="466"/>
            <ac:graphicFrameMk id="4" creationId="{56AA5F88-B55E-F047-82E1-A23BE12DFE4E}"/>
          </ac:graphicFrameMkLst>
        </pc:graphicFrameChg>
      </pc:sldChg>
      <pc:sldChg chg="modSp add mod">
        <pc:chgData name="hui xu" userId="70b675938bab3b5e" providerId="LiveId" clId="{E251818B-DECC-834A-93B1-46AD0DA45FC9}" dt="2020-08-11T03:01:54.187" v="8710" actId="948"/>
        <pc:sldMkLst>
          <pc:docMk/>
          <pc:sldMk cId="2028337387" sldId="467"/>
        </pc:sldMkLst>
        <pc:spChg chg="mod">
          <ac:chgData name="hui xu" userId="70b675938bab3b5e" providerId="LiveId" clId="{E251818B-DECC-834A-93B1-46AD0DA45FC9}" dt="2020-08-11T02:58:29.794" v="8436" actId="20577"/>
          <ac:spMkLst>
            <pc:docMk/>
            <pc:sldMk cId="2028337387" sldId="467"/>
            <ac:spMk id="2" creationId="{5F2E6938-6C7E-7143-BE31-7F449F723F28}"/>
          </ac:spMkLst>
        </pc:spChg>
        <pc:spChg chg="mod">
          <ac:chgData name="hui xu" userId="70b675938bab3b5e" providerId="LiveId" clId="{E251818B-DECC-834A-93B1-46AD0DA45FC9}" dt="2020-08-11T03:01:54.187" v="8710" actId="948"/>
          <ac:spMkLst>
            <pc:docMk/>
            <pc:sldMk cId="2028337387" sldId="467"/>
            <ac:spMk id="4" creationId="{FC99BA56-A56B-C44B-92CF-A78B66584329}"/>
          </ac:spMkLst>
        </pc:spChg>
      </pc:sldChg>
      <pc:sldChg chg="addSp modSp add mod">
        <pc:chgData name="hui xu" userId="70b675938bab3b5e" providerId="LiveId" clId="{E251818B-DECC-834A-93B1-46AD0DA45FC9}" dt="2020-08-11T03:08:16.431" v="8958" actId="207"/>
        <pc:sldMkLst>
          <pc:docMk/>
          <pc:sldMk cId="4049837791" sldId="468"/>
        </pc:sldMkLst>
        <pc:spChg chg="mod">
          <ac:chgData name="hui xu" userId="70b675938bab3b5e" providerId="LiveId" clId="{E251818B-DECC-834A-93B1-46AD0DA45FC9}" dt="2020-08-11T03:03:39.638" v="8715" actId="27636"/>
          <ac:spMkLst>
            <pc:docMk/>
            <pc:sldMk cId="4049837791" sldId="468"/>
            <ac:spMk id="2" creationId="{0A03C7C3-45C8-DD4D-8181-F78BC98A000F}"/>
          </ac:spMkLst>
        </pc:spChg>
        <pc:spChg chg="add mod">
          <ac:chgData name="hui xu" userId="70b675938bab3b5e" providerId="LiveId" clId="{E251818B-DECC-834A-93B1-46AD0DA45FC9}" dt="2020-08-11T03:07:54.522" v="8954" actId="207"/>
          <ac:spMkLst>
            <pc:docMk/>
            <pc:sldMk cId="4049837791" sldId="468"/>
            <ac:spMk id="4" creationId="{37CFB5B3-3C69-1545-B966-12575FCD6B80}"/>
          </ac:spMkLst>
        </pc:spChg>
        <pc:spChg chg="add mod">
          <ac:chgData name="hui xu" userId="70b675938bab3b5e" providerId="LiveId" clId="{E251818B-DECC-834A-93B1-46AD0DA45FC9}" dt="2020-08-11T03:08:01.848" v="8955" actId="207"/>
          <ac:spMkLst>
            <pc:docMk/>
            <pc:sldMk cId="4049837791" sldId="468"/>
            <ac:spMk id="5" creationId="{717A481D-B850-FD4C-B84A-B2CD50DB938A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6" creationId="{02C2BAA6-8A38-6548-B19C-EA5ED1042374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7" creationId="{38B9756D-E80B-644F-BAAA-97499D56CBE2}"/>
          </ac:spMkLst>
        </pc:spChg>
        <pc:spChg chg="add mod">
          <ac:chgData name="hui xu" userId="70b675938bab3b5e" providerId="LiveId" clId="{E251818B-DECC-834A-93B1-46AD0DA45FC9}" dt="2020-08-11T03:08:10.770" v="8957" actId="207"/>
          <ac:spMkLst>
            <pc:docMk/>
            <pc:sldMk cId="4049837791" sldId="468"/>
            <ac:spMk id="8" creationId="{2EBACAAF-C97F-7E40-9752-5323945EB064}"/>
          </ac:spMkLst>
        </pc:spChg>
        <pc:spChg chg="add mod">
          <ac:chgData name="hui xu" userId="70b675938bab3b5e" providerId="LiveId" clId="{E251818B-DECC-834A-93B1-46AD0DA45FC9}" dt="2020-08-11T03:08:16.431" v="8958" actId="207"/>
          <ac:spMkLst>
            <pc:docMk/>
            <pc:sldMk cId="4049837791" sldId="468"/>
            <ac:spMk id="9" creationId="{736A595B-5EA5-1B4A-98A5-1624FAF61A8B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10" creationId="{D04F3B1D-1468-C44E-8D45-B49281B2052A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11" creationId="{1AE5D28C-1338-4A49-ACA5-48A53278C4AB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12" creationId="{E5C373B8-02EF-4A4E-BC8B-BBED87B11472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13" creationId="{B79B970D-33BE-134D-BA3E-F29FA6791806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14" creationId="{4A0D115C-926D-D54B-AA5C-FDF464892AE7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15" creationId="{0DE5621A-92F3-3F42-ADB9-013382114791}"/>
          </ac:spMkLst>
        </pc:spChg>
        <pc:spChg chg="add mod">
          <ac:chgData name="hui xu" userId="70b675938bab3b5e" providerId="LiveId" clId="{E251818B-DECC-834A-93B1-46AD0DA45FC9}" dt="2020-08-11T03:07:39.335" v="8953" actId="2711"/>
          <ac:spMkLst>
            <pc:docMk/>
            <pc:sldMk cId="4049837791" sldId="468"/>
            <ac:spMk id="16" creationId="{71A90337-0267-9A4A-A6B7-4A6BDD7E5CA0}"/>
          </ac:spMkLst>
        </pc:spChg>
      </pc:sldChg>
      <pc:sldChg chg="addSp modSp add mod modClrScheme chgLayout">
        <pc:chgData name="hui xu" userId="70b675938bab3b5e" providerId="LiveId" clId="{E251818B-DECC-834A-93B1-46AD0DA45FC9}" dt="2020-08-11T03:14:44.086" v="9293" actId="20577"/>
        <pc:sldMkLst>
          <pc:docMk/>
          <pc:sldMk cId="1208867649" sldId="469"/>
        </pc:sldMkLst>
        <pc:spChg chg="mod ord">
          <ac:chgData name="hui xu" userId="70b675938bab3b5e" providerId="LiveId" clId="{E251818B-DECC-834A-93B1-46AD0DA45FC9}" dt="2020-08-11T03:11:20.888" v="8983" actId="700"/>
          <ac:spMkLst>
            <pc:docMk/>
            <pc:sldMk cId="1208867649" sldId="469"/>
            <ac:spMk id="2" creationId="{78A08F31-B124-3642-B90A-2B9FBC35081D}"/>
          </ac:spMkLst>
        </pc:spChg>
        <pc:spChg chg="mod ord">
          <ac:chgData name="hui xu" userId="70b675938bab3b5e" providerId="LiveId" clId="{E251818B-DECC-834A-93B1-46AD0DA45FC9}" dt="2020-08-11T03:11:20.888" v="8983" actId="700"/>
          <ac:spMkLst>
            <pc:docMk/>
            <pc:sldMk cId="1208867649" sldId="469"/>
            <ac:spMk id="3" creationId="{490FBBCF-3CE1-E94B-91C6-EB6EC5567524}"/>
          </ac:spMkLst>
        </pc:spChg>
        <pc:spChg chg="add mod ord">
          <ac:chgData name="hui xu" userId="70b675938bab3b5e" providerId="LiveId" clId="{E251818B-DECC-834A-93B1-46AD0DA45FC9}" dt="2020-08-11T03:14:44.086" v="9293" actId="20577"/>
          <ac:spMkLst>
            <pc:docMk/>
            <pc:sldMk cId="1208867649" sldId="469"/>
            <ac:spMk id="4" creationId="{68D37981-C2E2-5545-B7D0-CFD312FA6D2C}"/>
          </ac:spMkLst>
        </pc:spChg>
      </pc:sldChg>
      <pc:sldChg chg="modSp add mod">
        <pc:chgData name="hui xu" userId="70b675938bab3b5e" providerId="LiveId" clId="{E251818B-DECC-834A-93B1-46AD0DA45FC9}" dt="2020-08-11T03:38:51.279" v="9647" actId="207"/>
        <pc:sldMkLst>
          <pc:docMk/>
          <pc:sldMk cId="15432568" sldId="470"/>
        </pc:sldMkLst>
        <pc:spChg chg="mod">
          <ac:chgData name="hui xu" userId="70b675938bab3b5e" providerId="LiveId" clId="{E251818B-DECC-834A-93B1-46AD0DA45FC9}" dt="2020-08-11T03:34:07.611" v="9326" actId="20577"/>
          <ac:spMkLst>
            <pc:docMk/>
            <pc:sldMk cId="15432568" sldId="470"/>
            <ac:spMk id="2" creationId="{CED04D19-B334-7F45-8D3C-8A5DC10E4134}"/>
          </ac:spMkLst>
        </pc:spChg>
        <pc:spChg chg="mod">
          <ac:chgData name="hui xu" userId="70b675938bab3b5e" providerId="LiveId" clId="{E251818B-DECC-834A-93B1-46AD0DA45FC9}" dt="2020-08-11T03:38:51.279" v="9647" actId="207"/>
          <ac:spMkLst>
            <pc:docMk/>
            <pc:sldMk cId="15432568" sldId="470"/>
            <ac:spMk id="4" creationId="{7CFD5F02-246D-3949-B165-6FB75AD46CCD}"/>
          </ac:spMkLst>
        </pc:spChg>
      </pc:sldChg>
      <pc:sldChg chg="modSp add mod">
        <pc:chgData name="hui xu" userId="70b675938bab3b5e" providerId="LiveId" clId="{E251818B-DECC-834A-93B1-46AD0DA45FC9}" dt="2020-08-11T03:46:39.433" v="10190" actId="20577"/>
        <pc:sldMkLst>
          <pc:docMk/>
          <pc:sldMk cId="730024431" sldId="471"/>
        </pc:sldMkLst>
        <pc:spChg chg="mod">
          <ac:chgData name="hui xu" userId="70b675938bab3b5e" providerId="LiveId" clId="{E251818B-DECC-834A-93B1-46AD0DA45FC9}" dt="2020-08-11T03:40:57.652" v="9676" actId="20577"/>
          <ac:spMkLst>
            <pc:docMk/>
            <pc:sldMk cId="730024431" sldId="471"/>
            <ac:spMk id="2" creationId="{7847E732-8ECC-EC45-A688-B4AB94F3ECAA}"/>
          </ac:spMkLst>
        </pc:spChg>
        <pc:spChg chg="mod">
          <ac:chgData name="hui xu" userId="70b675938bab3b5e" providerId="LiveId" clId="{E251818B-DECC-834A-93B1-46AD0DA45FC9}" dt="2020-08-11T03:46:39.433" v="10190" actId="20577"/>
          <ac:spMkLst>
            <pc:docMk/>
            <pc:sldMk cId="730024431" sldId="471"/>
            <ac:spMk id="4" creationId="{D2557481-EEDC-0940-9985-520C1058314D}"/>
          </ac:spMkLst>
        </pc:spChg>
      </pc:sldChg>
      <pc:sldChg chg="modSp add mod">
        <pc:chgData name="hui xu" userId="70b675938bab3b5e" providerId="LiveId" clId="{E251818B-DECC-834A-93B1-46AD0DA45FC9}" dt="2020-08-11T03:54:54.439" v="10705" actId="27636"/>
        <pc:sldMkLst>
          <pc:docMk/>
          <pc:sldMk cId="1715388017" sldId="472"/>
        </pc:sldMkLst>
        <pc:spChg chg="mod">
          <ac:chgData name="hui xu" userId="70b675938bab3b5e" providerId="LiveId" clId="{E251818B-DECC-834A-93B1-46AD0DA45FC9}" dt="2020-08-11T03:46:59.459" v="10204" actId="20577"/>
          <ac:spMkLst>
            <pc:docMk/>
            <pc:sldMk cId="1715388017" sldId="472"/>
            <ac:spMk id="2" creationId="{7847E732-8ECC-EC45-A688-B4AB94F3ECAA}"/>
          </ac:spMkLst>
        </pc:spChg>
        <pc:spChg chg="mod">
          <ac:chgData name="hui xu" userId="70b675938bab3b5e" providerId="LiveId" clId="{E251818B-DECC-834A-93B1-46AD0DA45FC9}" dt="2020-08-11T03:54:54.439" v="10705" actId="27636"/>
          <ac:spMkLst>
            <pc:docMk/>
            <pc:sldMk cId="1715388017" sldId="472"/>
            <ac:spMk id="4" creationId="{D2557481-EEDC-0940-9985-520C1058314D}"/>
          </ac:spMkLst>
        </pc:spChg>
      </pc:sldChg>
      <pc:sldChg chg="modSp add mod">
        <pc:chgData name="hui xu" userId="70b675938bab3b5e" providerId="LiveId" clId="{E251818B-DECC-834A-93B1-46AD0DA45FC9}" dt="2020-08-11T04:13:50.936" v="11269" actId="207"/>
        <pc:sldMkLst>
          <pc:docMk/>
          <pc:sldMk cId="1484803391" sldId="473"/>
        </pc:sldMkLst>
        <pc:spChg chg="mod">
          <ac:chgData name="hui xu" userId="70b675938bab3b5e" providerId="LiveId" clId="{E251818B-DECC-834A-93B1-46AD0DA45FC9}" dt="2020-08-11T03:55:19.933" v="10729" actId="20577"/>
          <ac:spMkLst>
            <pc:docMk/>
            <pc:sldMk cId="1484803391" sldId="473"/>
            <ac:spMk id="2" creationId="{7847E732-8ECC-EC45-A688-B4AB94F3ECAA}"/>
          </ac:spMkLst>
        </pc:spChg>
        <pc:spChg chg="mod">
          <ac:chgData name="hui xu" userId="70b675938bab3b5e" providerId="LiveId" clId="{E251818B-DECC-834A-93B1-46AD0DA45FC9}" dt="2020-08-11T04:13:50.936" v="11269" actId="207"/>
          <ac:spMkLst>
            <pc:docMk/>
            <pc:sldMk cId="1484803391" sldId="473"/>
            <ac:spMk id="4" creationId="{D2557481-EEDC-0940-9985-520C1058314D}"/>
          </ac:spMkLst>
        </pc:spChg>
      </pc:sldChg>
      <pc:sldChg chg="add del">
        <pc:chgData name="hui xu" userId="70b675938bab3b5e" providerId="LiveId" clId="{E251818B-DECC-834A-93B1-46AD0DA45FC9}" dt="2020-08-11T04:06:56.419" v="11047" actId="2696"/>
        <pc:sldMkLst>
          <pc:docMk/>
          <pc:sldMk cId="2062531494" sldId="474"/>
        </pc:sldMkLst>
      </pc:sldChg>
      <pc:sldChg chg="add del">
        <pc:chgData name="hui xu" userId="70b675938bab3b5e" providerId="LiveId" clId="{E251818B-DECC-834A-93B1-46AD0DA45FC9}" dt="2020-08-11T04:07:05.647" v="11049" actId="2696"/>
        <pc:sldMkLst>
          <pc:docMk/>
          <pc:sldMk cId="2860937635" sldId="475"/>
        </pc:sldMkLst>
      </pc:sldChg>
      <pc:sldChg chg="delSp modSp add mod">
        <pc:chgData name="hui xu" userId="70b675938bab3b5e" providerId="LiveId" clId="{E251818B-DECC-834A-93B1-46AD0DA45FC9}" dt="2020-08-31T01:38:10.568" v="12938" actId="20577"/>
        <pc:sldMkLst>
          <pc:docMk/>
          <pc:sldMk cId="1466292474" sldId="476"/>
        </pc:sldMkLst>
        <pc:spChg chg="mod">
          <ac:chgData name="hui xu" userId="70b675938bab3b5e" providerId="LiveId" clId="{E251818B-DECC-834A-93B1-46AD0DA45FC9}" dt="2020-08-11T04:11:40.120" v="11267" actId="20577"/>
          <ac:spMkLst>
            <pc:docMk/>
            <pc:sldMk cId="1466292474" sldId="476"/>
            <ac:spMk id="2" creationId="{3B62FE91-72E2-4D22-8467-1C83DD8CE540}"/>
          </ac:spMkLst>
        </pc:spChg>
        <pc:spChg chg="mod">
          <ac:chgData name="hui xu" userId="70b675938bab3b5e" providerId="LiveId" clId="{E251818B-DECC-834A-93B1-46AD0DA45FC9}" dt="2020-08-31T01:38:10.568" v="12938" actId="20577"/>
          <ac:spMkLst>
            <pc:docMk/>
            <pc:sldMk cId="1466292474" sldId="476"/>
            <ac:spMk id="4" creationId="{04F32DAA-2FD2-46CD-916B-778AA60580D6}"/>
          </ac:spMkLst>
        </pc:spChg>
        <pc:picChg chg="del">
          <ac:chgData name="hui xu" userId="70b675938bab3b5e" providerId="LiveId" clId="{E251818B-DECC-834A-93B1-46AD0DA45FC9}" dt="2020-08-11T04:07:23.918" v="11081" actId="21"/>
          <ac:picMkLst>
            <pc:docMk/>
            <pc:sldMk cId="1466292474" sldId="476"/>
            <ac:picMk id="3" creationId="{BEE35DC2-C995-0D43-A3C3-8FB0B38A92F0}"/>
          </ac:picMkLst>
        </pc:picChg>
      </pc:sldChg>
      <pc:sldChg chg="addSp modSp add del modAnim">
        <pc:chgData name="hui xu" userId="70b675938bab3b5e" providerId="LiveId" clId="{E251818B-DECC-834A-93B1-46AD0DA45FC9}" dt="2020-08-11T04:21:07.031" v="11283" actId="2696"/>
        <pc:sldMkLst>
          <pc:docMk/>
          <pc:sldMk cId="183578392" sldId="477"/>
        </pc:sldMkLst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3" creationId="{CE798360-E128-7A40-994E-C1D9ECA2A256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4" creationId="{C86989DF-AED0-574A-B83C-879F626426A5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5" creationId="{20E04818-B571-344F-ABCA-924CBB3F83D3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6" creationId="{96D6602E-D541-6247-9BA0-8BD032361D2A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7" creationId="{9E804919-F809-2046-961E-7B93323FA3DE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8" creationId="{6C7928E7-361D-204D-AE50-EB51F4799228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9" creationId="{30148ADA-99CE-E84D-AE3A-1AD34CF46FA0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10" creationId="{D7224066-A445-DA45-9BEC-59B1573E46FF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11" creationId="{3EE2997B-4BC7-6546-AF26-AF218FAA4196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12" creationId="{D4D9E041-DCB5-A845-8D6C-8F4D56472517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13" creationId="{688DF61E-F49F-1D4E-B452-DAB7A8F221E4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14" creationId="{576A1A57-8153-124E-A721-83385C08BAB0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20" creationId="{980506DA-C659-704A-98C8-2ED8A8197428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21" creationId="{D1F304EA-9626-FA43-B641-9474CE1A30DA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22" creationId="{8C30EA4C-5269-6644-AEB4-932D1E5AEED7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23" creationId="{6926EFB9-466A-3D43-9515-29A490832D44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24" creationId="{D86F169B-97D3-BC43-B9C9-F4D55442CBD7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25" creationId="{94B87265-96FE-FE42-B20C-BA3E0F405992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40" creationId="{8B6932B1-6B91-664B-8DCD-712785724D8F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41" creationId="{7288A011-950F-F34A-9873-8E2E8827E0F7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42" creationId="{E79F9B85-D1AC-3341-B245-5D6617D0D495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43" creationId="{E016EB32-5557-D44B-B89F-293E0399939F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44" creationId="{C5B9D94D-E9AB-0B45-82BF-664E2373EC34}"/>
          </ac:spMkLst>
        </pc:spChg>
        <pc:spChg chg="add mod">
          <ac:chgData name="hui xu" userId="70b675938bab3b5e" providerId="LiveId" clId="{E251818B-DECC-834A-93B1-46AD0DA45FC9}" dt="2020-08-11T04:09:19.479" v="11157"/>
          <ac:spMkLst>
            <pc:docMk/>
            <pc:sldMk cId="183578392" sldId="477"/>
            <ac:spMk id="45" creationId="{EC21ED31-3FA5-1247-B369-2AF1C8DE51EB}"/>
          </ac:spMkLst>
        </pc:sp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15" creationId="{27A90BC3-D417-5D4B-8E36-C81BB19E479A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16" creationId="{4C8502EA-466A-1948-935C-C99DD2291115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17" creationId="{A7F0876A-FE52-6D47-A4BF-967861F1F139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18" creationId="{BF32D896-4374-C64D-9C5D-419512F2AAE2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19" creationId="{F7A5E4D0-853F-A742-B439-18CFBAD0A5C4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26" creationId="{6E3A7F82-FDA9-CC43-99F8-2D89CC8312AB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27" creationId="{18D294F3-857F-9842-B903-F8267549F177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28" creationId="{79C59B83-B5E1-C349-91F0-853320775E3F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29" creationId="{01B20A99-6394-9E4D-B7CF-4194EE147180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0" creationId="{B8604191-324A-5D4D-868E-F17E84C3F861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1" creationId="{816CF2E6-FD57-7840-B9D3-1568010EEE75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2" creationId="{F37AA90C-0E04-8042-877F-846F6F2319F8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3" creationId="{7B33B283-606D-474F-A63B-4061ACF7E942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4" creationId="{314E1CB5-16C2-9A42-A7A7-1A01D36616E5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5" creationId="{B3922C47-3B3F-9941-B84A-EAD467E01461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6" creationId="{A632B80F-99B5-314B-90C1-C76B27CD9950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7" creationId="{AC11C71A-80D9-C049-840D-71484125900A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8" creationId="{DFB903F8-039A-4747-94BC-B9FC9F42BCD4}"/>
          </ac:cxnSpMkLst>
        </pc:cxnChg>
        <pc:cxnChg chg="add mod">
          <ac:chgData name="hui xu" userId="70b675938bab3b5e" providerId="LiveId" clId="{E251818B-DECC-834A-93B1-46AD0DA45FC9}" dt="2020-08-11T04:09:19.479" v="11157"/>
          <ac:cxnSpMkLst>
            <pc:docMk/>
            <pc:sldMk cId="183578392" sldId="477"/>
            <ac:cxnSpMk id="39" creationId="{791998F7-2655-C640-B8FD-282279A044F0}"/>
          </ac:cxnSpMkLst>
        </pc:cxnChg>
      </pc:sldChg>
      <pc:sldChg chg="addSp modSp add mod ord">
        <pc:chgData name="hui xu" userId="70b675938bab3b5e" providerId="LiveId" clId="{E251818B-DECC-834A-93B1-46AD0DA45FC9}" dt="2020-08-11T06:05:03.753" v="11825" actId="113"/>
        <pc:sldMkLst>
          <pc:docMk/>
          <pc:sldMk cId="651677162" sldId="478"/>
        </pc:sldMkLst>
        <pc:spChg chg="mod">
          <ac:chgData name="hui xu" userId="70b675938bab3b5e" providerId="LiveId" clId="{E251818B-DECC-834A-93B1-46AD0DA45FC9}" dt="2020-08-11T05:59:19.321" v="11798" actId="20577"/>
          <ac:spMkLst>
            <pc:docMk/>
            <pc:sldMk cId="651677162" sldId="478"/>
            <ac:spMk id="2" creationId="{D2546042-E233-4F4B-A3C2-D1774093A3E5}"/>
          </ac:spMkLst>
        </pc:spChg>
        <pc:spChg chg="add mod">
          <ac:chgData name="hui xu" userId="70b675938bab3b5e" providerId="LiveId" clId="{E251818B-DECC-834A-93B1-46AD0DA45FC9}" dt="2020-08-11T06:05:03.753" v="11825" actId="113"/>
          <ac:spMkLst>
            <pc:docMk/>
            <pc:sldMk cId="651677162" sldId="478"/>
            <ac:spMk id="5" creationId="{0A0F31EC-4B44-DD4A-9D4D-30B03DE466AE}"/>
          </ac:spMkLst>
        </pc:spChg>
        <pc:picChg chg="add mod">
          <ac:chgData name="hui xu" userId="70b675938bab3b5e" providerId="LiveId" clId="{E251818B-DECC-834A-93B1-46AD0DA45FC9}" dt="2020-08-11T05:58:56.752" v="11772" actId="1076"/>
          <ac:picMkLst>
            <pc:docMk/>
            <pc:sldMk cId="651677162" sldId="478"/>
            <ac:picMk id="4" creationId="{A410FCA9-C6E5-644B-9CFE-374BD37C284F}"/>
          </ac:picMkLst>
        </pc:picChg>
      </pc:sldChg>
      <pc:sldChg chg="addSp delSp modSp add mod">
        <pc:chgData name="hui xu" userId="70b675938bab3b5e" providerId="LiveId" clId="{E251818B-DECC-834A-93B1-46AD0DA45FC9}" dt="2020-08-11T06:03:13.300" v="11806" actId="1076"/>
        <pc:sldMkLst>
          <pc:docMk/>
          <pc:sldMk cId="1865276919" sldId="479"/>
        </pc:sldMkLst>
        <pc:spChg chg="del">
          <ac:chgData name="hui xu" userId="70b675938bab3b5e" providerId="LiveId" clId="{E251818B-DECC-834A-93B1-46AD0DA45FC9}" dt="2020-08-11T06:03:07.706" v="11804" actId="478"/>
          <ac:spMkLst>
            <pc:docMk/>
            <pc:sldMk cId="1865276919" sldId="479"/>
            <ac:spMk id="2" creationId="{2628987A-C5D8-A246-B1E7-54D2561300FD}"/>
          </ac:spMkLst>
        </pc:spChg>
        <pc:picChg chg="add mod">
          <ac:chgData name="hui xu" userId="70b675938bab3b5e" providerId="LiveId" clId="{E251818B-DECC-834A-93B1-46AD0DA45FC9}" dt="2020-08-11T06:03:13.300" v="11806" actId="1076"/>
          <ac:picMkLst>
            <pc:docMk/>
            <pc:sldMk cId="1865276919" sldId="479"/>
            <ac:picMk id="4" creationId="{F046B22F-699E-B141-8673-E3AC6C1FDC48}"/>
          </ac:picMkLst>
        </pc:picChg>
      </pc:sldChg>
      <pc:sldChg chg="addSp modSp mod modAnim">
        <pc:chgData name="hui xu" userId="70b675938bab3b5e" providerId="LiveId" clId="{E251818B-DECC-834A-93B1-46AD0DA45FC9}" dt="2020-09-13T04:37:18.472" v="14107" actId="1037"/>
        <pc:sldMkLst>
          <pc:docMk/>
          <pc:sldMk cId="4236403656" sldId="480"/>
        </pc:sldMkLst>
        <pc:spChg chg="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4" creationId="{F724BB70-DCA2-4BD5-88DB-1D176C3C2A10}"/>
          </ac:spMkLst>
        </pc:spChg>
        <pc:spChg chg="add 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5" creationId="{4A9C3409-0985-4046-98FC-D6B98687D469}"/>
          </ac:spMkLst>
        </pc:spChg>
        <pc:spChg chg="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6" creationId="{8450A708-90C5-4DE7-983F-3C33235F45EE}"/>
          </ac:spMkLst>
        </pc:spChg>
        <pc:spChg chg="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8" creationId="{C8F34A51-0F0D-4139-B94A-7525E4A41E8B}"/>
          </ac:spMkLst>
        </pc:spChg>
        <pc:spChg chg="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10" creationId="{2DB4D640-14CC-4E6D-8C1C-6B4C29998F5D}"/>
          </ac:spMkLst>
        </pc:spChg>
        <pc:spChg chg="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12" creationId="{28555FF1-792F-4230-A970-493AA0DAD8D3}"/>
          </ac:spMkLst>
        </pc:spChg>
        <pc:spChg chg="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14" creationId="{A2B384BA-E2A6-4AFE-8E89-10BE1F046F28}"/>
          </ac:spMkLst>
        </pc:spChg>
        <pc:spChg chg="mod">
          <ac:chgData name="hui xu" userId="70b675938bab3b5e" providerId="LiveId" clId="{E251818B-DECC-834A-93B1-46AD0DA45FC9}" dt="2020-09-13T04:34:44.753" v="14065" actId="164"/>
          <ac:spMkLst>
            <pc:docMk/>
            <pc:sldMk cId="4236403656" sldId="480"/>
            <ac:spMk id="16" creationId="{34A7E6EB-0437-46C5-BF7B-5EC4362826B9}"/>
          </ac:spMkLst>
        </pc:spChg>
        <pc:spChg chg="mod">
          <ac:chgData name="hui xu" userId="70b675938bab3b5e" providerId="LiveId" clId="{E251818B-DECC-834A-93B1-46AD0DA45FC9}" dt="2020-09-13T04:36:55.304" v="14086" actId="20577"/>
          <ac:spMkLst>
            <pc:docMk/>
            <pc:sldMk cId="4236403656" sldId="480"/>
            <ac:spMk id="17" creationId="{686BCB53-F14F-41F8-B0E2-63E422E1942A}"/>
          </ac:spMkLst>
        </pc:spChg>
        <pc:spChg chg="add mod">
          <ac:chgData name="hui xu" userId="70b675938bab3b5e" providerId="LiveId" clId="{E251818B-DECC-834A-93B1-46AD0DA45FC9}" dt="2020-09-13T04:34:52.663" v="14067" actId="164"/>
          <ac:spMkLst>
            <pc:docMk/>
            <pc:sldMk cId="4236403656" sldId="480"/>
            <ac:spMk id="19" creationId="{7CABB847-F296-AD42-881F-B30FAC830A9D}"/>
          </ac:spMkLst>
        </pc:spChg>
        <pc:spChg chg="add mod">
          <ac:chgData name="hui xu" userId="70b675938bab3b5e" providerId="LiveId" clId="{E251818B-DECC-834A-93B1-46AD0DA45FC9}" dt="2020-09-13T04:37:18.472" v="14107" actId="1037"/>
          <ac:spMkLst>
            <pc:docMk/>
            <pc:sldMk cId="4236403656" sldId="480"/>
            <ac:spMk id="20" creationId="{D86189F6-1A61-314A-A8E7-5CA278CF0BA8}"/>
          </ac:spMkLst>
        </pc:spChg>
        <pc:spChg chg="mod">
          <ac:chgData name="hui xu" userId="70b675938bab3b5e" providerId="LiveId" clId="{E251818B-DECC-834A-93B1-46AD0DA45FC9}" dt="2020-09-13T04:36:55.304" v="14086" actId="20577"/>
          <ac:spMkLst>
            <pc:docMk/>
            <pc:sldMk cId="4236403656" sldId="480"/>
            <ac:spMk id="21" creationId="{9F0746B3-DBA5-454F-AFDE-D21C671D2D17}"/>
          </ac:spMkLst>
        </pc:spChg>
        <pc:spChg chg="add mod">
          <ac:chgData name="hui xu" userId="70b675938bab3b5e" providerId="LiveId" clId="{E251818B-DECC-834A-93B1-46AD0DA45FC9}" dt="2020-09-13T04:34:52.663" v="14067" actId="164"/>
          <ac:spMkLst>
            <pc:docMk/>
            <pc:sldMk cId="4236403656" sldId="480"/>
            <ac:spMk id="22" creationId="{617F8BE8-07B5-9B49-9B52-CC47CEBBD19D}"/>
          </ac:spMkLst>
        </pc:spChg>
        <pc:spChg chg="mod">
          <ac:chgData name="hui xu" userId="70b675938bab3b5e" providerId="LiveId" clId="{E251818B-DECC-834A-93B1-46AD0DA45FC9}" dt="2020-09-13T04:36:55.304" v="14086" actId="20577"/>
          <ac:spMkLst>
            <pc:docMk/>
            <pc:sldMk cId="4236403656" sldId="480"/>
            <ac:spMk id="23" creationId="{7F53ABFA-958B-4760-85D4-DD2B975976D2}"/>
          </ac:spMkLst>
        </pc:spChg>
        <pc:spChg chg="add mod">
          <ac:chgData name="hui xu" userId="70b675938bab3b5e" providerId="LiveId" clId="{E251818B-DECC-834A-93B1-46AD0DA45FC9}" dt="2020-09-13T04:34:52.663" v="14067" actId="164"/>
          <ac:spMkLst>
            <pc:docMk/>
            <pc:sldMk cId="4236403656" sldId="480"/>
            <ac:spMk id="24" creationId="{A50F50E7-01CC-9847-A77E-5C92B4E05C4D}"/>
          </ac:spMkLst>
        </pc:spChg>
        <pc:spChg chg="mod">
          <ac:chgData name="hui xu" userId="70b675938bab3b5e" providerId="LiveId" clId="{E251818B-DECC-834A-93B1-46AD0DA45FC9}" dt="2020-09-13T04:36:55.304" v="14086" actId="20577"/>
          <ac:spMkLst>
            <pc:docMk/>
            <pc:sldMk cId="4236403656" sldId="480"/>
            <ac:spMk id="25" creationId="{43D16706-03AE-4233-BB23-5917A460B93D}"/>
          </ac:spMkLst>
        </pc:spChg>
        <pc:spChg chg="add mod">
          <ac:chgData name="hui xu" userId="70b675938bab3b5e" providerId="LiveId" clId="{E251818B-DECC-834A-93B1-46AD0DA45FC9}" dt="2020-09-13T04:34:52.663" v="14067" actId="164"/>
          <ac:spMkLst>
            <pc:docMk/>
            <pc:sldMk cId="4236403656" sldId="480"/>
            <ac:spMk id="26" creationId="{0FA35E38-F173-6C4C-8973-8C23C986050C}"/>
          </ac:spMkLst>
        </pc:spChg>
        <pc:spChg chg="mod">
          <ac:chgData name="hui xu" userId="70b675938bab3b5e" providerId="LiveId" clId="{E251818B-DECC-834A-93B1-46AD0DA45FC9}" dt="2020-09-13T04:36:55.812" v="14087" actId="20577"/>
          <ac:spMkLst>
            <pc:docMk/>
            <pc:sldMk cId="4236403656" sldId="480"/>
            <ac:spMk id="27" creationId="{31076115-57A8-4B98-86B4-8EF5C93E7938}"/>
          </ac:spMkLst>
        </pc:spChg>
        <pc:spChg chg="mod">
          <ac:chgData name="hui xu" userId="70b675938bab3b5e" providerId="LiveId" clId="{E251818B-DECC-834A-93B1-46AD0DA45FC9}" dt="2020-09-13T04:36:55.304" v="14086" actId="20577"/>
          <ac:spMkLst>
            <pc:docMk/>
            <pc:sldMk cId="4236403656" sldId="480"/>
            <ac:spMk id="29" creationId="{5B6489CE-4DAB-4F29-812D-621F529FB303}"/>
          </ac:spMkLst>
        </pc:spChg>
        <pc:spChg chg="mod">
          <ac:chgData name="hui xu" userId="70b675938bab3b5e" providerId="LiveId" clId="{E251818B-DECC-834A-93B1-46AD0DA45FC9}" dt="2020-09-13T04:36:55.304" v="14086" actId="20577"/>
          <ac:spMkLst>
            <pc:docMk/>
            <pc:sldMk cId="4236403656" sldId="480"/>
            <ac:spMk id="31" creationId="{A9A579D3-B13F-4DFF-B76E-A85CB7E83911}"/>
          </ac:spMkLst>
        </pc:spChg>
        <pc:grpChg chg="add mod">
          <ac:chgData name="hui xu" userId="70b675938bab3b5e" providerId="LiveId" clId="{E251818B-DECC-834A-93B1-46AD0DA45FC9}" dt="2020-09-13T04:35:51.749" v="14081" actId="1076"/>
          <ac:grpSpMkLst>
            <pc:docMk/>
            <pc:sldMk cId="4236403656" sldId="480"/>
            <ac:grpSpMk id="7" creationId="{96F3E301-6E5F-3B43-BBAC-5A14FEC7FE77}"/>
          </ac:grpSpMkLst>
        </pc:grpChg>
        <pc:grpChg chg="add mod">
          <ac:chgData name="hui xu" userId="70b675938bab3b5e" providerId="LiveId" clId="{E251818B-DECC-834A-93B1-46AD0DA45FC9}" dt="2020-09-13T04:37:02.541" v="14103" actId="1037"/>
          <ac:grpSpMkLst>
            <pc:docMk/>
            <pc:sldMk cId="4236403656" sldId="480"/>
            <ac:grpSpMk id="9" creationId="{C9B11613-7241-514E-BE30-F84DAEE178CB}"/>
          </ac:grpSpMkLst>
        </pc:grpChg>
        <pc:grpChg chg="add mod">
          <ac:chgData name="hui xu" userId="70b675938bab3b5e" providerId="LiveId" clId="{E251818B-DECC-834A-93B1-46AD0DA45FC9}" dt="2020-09-13T04:36:58.707" v="14088" actId="14100"/>
          <ac:grpSpMkLst>
            <pc:docMk/>
            <pc:sldMk cId="4236403656" sldId="480"/>
            <ac:grpSpMk id="11" creationId="{63F650F5-9903-E849-9FCC-257C54064453}"/>
          </ac:grpSpMkLst>
        </pc:grpChg>
      </pc:sldChg>
      <pc:sldChg chg="delSp del mod">
        <pc:chgData name="hui xu" userId="70b675938bab3b5e" providerId="LiveId" clId="{E251818B-DECC-834A-93B1-46AD0DA45FC9}" dt="2020-08-31T01:24:07.948" v="12575" actId="2696"/>
        <pc:sldMkLst>
          <pc:docMk/>
          <pc:sldMk cId="343783558" sldId="482"/>
        </pc:sldMkLst>
        <pc:picChg chg="del">
          <ac:chgData name="hui xu" userId="70b675938bab3b5e" providerId="LiveId" clId="{E251818B-DECC-834A-93B1-46AD0DA45FC9}" dt="2020-08-31T01:23:17.670" v="12567" actId="21"/>
          <ac:picMkLst>
            <pc:docMk/>
            <pc:sldMk cId="343783558" sldId="482"/>
            <ac:picMk id="5" creationId="{52523A61-4672-4F3B-975A-019447A67A91}"/>
          </ac:picMkLst>
        </pc:picChg>
      </pc:sldChg>
      <pc:sldChg chg="modSp mod">
        <pc:chgData name="hui xu" userId="70b675938bab3b5e" providerId="LiveId" clId="{E251818B-DECC-834A-93B1-46AD0DA45FC9}" dt="2020-08-31T01:30:55.025" v="12802" actId="20577"/>
        <pc:sldMkLst>
          <pc:docMk/>
          <pc:sldMk cId="2253676483" sldId="485"/>
        </pc:sldMkLst>
        <pc:spChg chg="mod">
          <ac:chgData name="hui xu" userId="70b675938bab3b5e" providerId="LiveId" clId="{E251818B-DECC-834A-93B1-46AD0DA45FC9}" dt="2020-08-31T01:26:04.775" v="12654" actId="20577"/>
          <ac:spMkLst>
            <pc:docMk/>
            <pc:sldMk cId="2253676483" sldId="485"/>
            <ac:spMk id="2" creationId="{564A7F9C-108C-4384-843C-43CC89B2D9CF}"/>
          </ac:spMkLst>
        </pc:spChg>
        <pc:spChg chg="mod">
          <ac:chgData name="hui xu" userId="70b675938bab3b5e" providerId="LiveId" clId="{E251818B-DECC-834A-93B1-46AD0DA45FC9}" dt="2020-08-31T01:30:55.025" v="12802" actId="20577"/>
          <ac:spMkLst>
            <pc:docMk/>
            <pc:sldMk cId="2253676483" sldId="485"/>
            <ac:spMk id="4" creationId="{052FED6F-0A14-41B6-9B13-96CF3AC11D6C}"/>
          </ac:spMkLst>
        </pc:spChg>
      </pc:sldChg>
      <pc:sldChg chg="addSp modSp mod">
        <pc:chgData name="hui xu" userId="70b675938bab3b5e" providerId="LiveId" clId="{E251818B-DECC-834A-93B1-46AD0DA45FC9}" dt="2020-08-31T01:24:48" v="12636" actId="20577"/>
        <pc:sldMkLst>
          <pc:docMk/>
          <pc:sldMk cId="3935200121" sldId="486"/>
        </pc:sldMkLst>
        <pc:spChg chg="mod">
          <ac:chgData name="hui xu" userId="70b675938bab3b5e" providerId="LiveId" clId="{E251818B-DECC-834A-93B1-46AD0DA45FC9}" dt="2020-08-31T01:24:48" v="12636" actId="20577"/>
          <ac:spMkLst>
            <pc:docMk/>
            <pc:sldMk cId="3935200121" sldId="486"/>
            <ac:spMk id="4" creationId="{052FED6F-0A14-41B6-9B13-96CF3AC11D6C}"/>
          </ac:spMkLst>
        </pc:spChg>
        <pc:picChg chg="add mod">
          <ac:chgData name="hui xu" userId="70b675938bab3b5e" providerId="LiveId" clId="{E251818B-DECC-834A-93B1-46AD0DA45FC9}" dt="2020-08-31T01:23:55.975" v="12574" actId="1076"/>
          <ac:picMkLst>
            <pc:docMk/>
            <pc:sldMk cId="3935200121" sldId="486"/>
            <ac:picMk id="5" creationId="{B50625CB-413D-B44B-A8E1-CF802062A3EB}"/>
          </ac:picMkLst>
        </pc:picChg>
      </pc:sldChg>
      <pc:sldChg chg="modSp mod">
        <pc:chgData name="hui xu" userId="70b675938bab3b5e" providerId="LiveId" clId="{E251818B-DECC-834A-93B1-46AD0DA45FC9}" dt="2020-08-31T01:31:31.070" v="12856" actId="20577"/>
        <pc:sldMkLst>
          <pc:docMk/>
          <pc:sldMk cId="1006645077" sldId="487"/>
        </pc:sldMkLst>
        <pc:spChg chg="mod">
          <ac:chgData name="hui xu" userId="70b675938bab3b5e" providerId="LiveId" clId="{E251818B-DECC-834A-93B1-46AD0DA45FC9}" dt="2020-08-31T01:31:31.070" v="12856" actId="20577"/>
          <ac:spMkLst>
            <pc:docMk/>
            <pc:sldMk cId="1006645077" sldId="487"/>
            <ac:spMk id="24" creationId="{B640F196-9E37-40A3-933F-A4C8C793BA0D}"/>
          </ac:spMkLst>
        </pc:spChg>
      </pc:sldChg>
      <pc:sldChg chg="addSp delSp modSp del mod">
        <pc:chgData name="hui xu" userId="70b675938bab3b5e" providerId="LiveId" clId="{E251818B-DECC-834A-93B1-46AD0DA45FC9}" dt="2020-08-31T01:09:48.309" v="12313" actId="2696"/>
        <pc:sldMkLst>
          <pc:docMk/>
          <pc:sldMk cId="256789760" sldId="490"/>
        </pc:sldMkLst>
        <pc:spChg chg="del">
          <ac:chgData name="hui xu" userId="70b675938bab3b5e" providerId="LiveId" clId="{E251818B-DECC-834A-93B1-46AD0DA45FC9}" dt="2020-08-31T01:06:29.757" v="12209" actId="21"/>
          <ac:spMkLst>
            <pc:docMk/>
            <pc:sldMk cId="256789760" sldId="490"/>
            <ac:spMk id="4" creationId="{0D7D8DDB-9CD9-4F2D-848A-ED07CE2EB467}"/>
          </ac:spMkLst>
        </pc:spChg>
        <pc:spChg chg="add mod">
          <ac:chgData name="hui xu" userId="70b675938bab3b5e" providerId="LiveId" clId="{E251818B-DECC-834A-93B1-46AD0DA45FC9}" dt="2020-08-31T01:06:29.757" v="12209" actId="21"/>
          <ac:spMkLst>
            <pc:docMk/>
            <pc:sldMk cId="256789760" sldId="490"/>
            <ac:spMk id="6" creationId="{1C07DC56-65FC-7B4F-9E92-BCF749BD7BFB}"/>
          </ac:spMkLst>
        </pc:spChg>
      </pc:sldChg>
      <pc:sldChg chg="modSp mod">
        <pc:chgData name="hui xu" userId="70b675938bab3b5e" providerId="LiveId" clId="{E251818B-DECC-834A-93B1-46AD0DA45FC9}" dt="2020-08-31T01:35:12.703" v="12903" actId="20577"/>
        <pc:sldMkLst>
          <pc:docMk/>
          <pc:sldMk cId="2191191181" sldId="491"/>
        </pc:sldMkLst>
        <pc:spChg chg="mod">
          <ac:chgData name="hui xu" userId="70b675938bab3b5e" providerId="LiveId" clId="{E251818B-DECC-834A-93B1-46AD0DA45FC9}" dt="2020-08-31T01:35:12.703" v="12903" actId="20577"/>
          <ac:spMkLst>
            <pc:docMk/>
            <pc:sldMk cId="2191191181" sldId="491"/>
            <ac:spMk id="2" creationId="{B9828F99-F98E-457A-940A-EFA699306DF4}"/>
          </ac:spMkLst>
        </pc:spChg>
      </pc:sldChg>
      <pc:sldChg chg="modSp mod">
        <pc:chgData name="hui xu" userId="70b675938bab3b5e" providerId="LiveId" clId="{E251818B-DECC-834A-93B1-46AD0DA45FC9}" dt="2020-08-25T00:15:01.270" v="12207" actId="20577"/>
        <pc:sldMkLst>
          <pc:docMk/>
          <pc:sldMk cId="1558358762" sldId="492"/>
        </pc:sldMkLst>
        <pc:spChg chg="mod">
          <ac:chgData name="hui xu" userId="70b675938bab3b5e" providerId="LiveId" clId="{E251818B-DECC-834A-93B1-46AD0DA45FC9}" dt="2020-08-25T00:15:01.270" v="12207" actId="20577"/>
          <ac:spMkLst>
            <pc:docMk/>
            <pc:sldMk cId="1558358762" sldId="492"/>
            <ac:spMk id="4" creationId="{0D7D8DDB-9CD9-4F2D-848A-ED07CE2EB467}"/>
          </ac:spMkLst>
        </pc:spChg>
      </pc:sldChg>
      <pc:sldChg chg="modSp add mod ord">
        <pc:chgData name="hui xu" userId="70b675938bab3b5e" providerId="LiveId" clId="{E251818B-DECC-834A-93B1-46AD0DA45FC9}" dt="2020-08-31T01:36:32.662" v="12920" actId="20577"/>
        <pc:sldMkLst>
          <pc:docMk/>
          <pc:sldMk cId="2151950846" sldId="492"/>
        </pc:sldMkLst>
        <pc:spChg chg="mod">
          <ac:chgData name="hui xu" userId="70b675938bab3b5e" providerId="LiveId" clId="{E251818B-DECC-834A-93B1-46AD0DA45FC9}" dt="2020-08-31T01:34:06.256" v="12859"/>
          <ac:spMkLst>
            <pc:docMk/>
            <pc:sldMk cId="2151950846" sldId="492"/>
            <ac:spMk id="2" creationId="{B9828F99-F98E-457A-940A-EFA699306DF4}"/>
          </ac:spMkLst>
        </pc:spChg>
        <pc:spChg chg="mod">
          <ac:chgData name="hui xu" userId="70b675938bab3b5e" providerId="LiveId" clId="{E251818B-DECC-834A-93B1-46AD0DA45FC9}" dt="2020-08-31T01:36:32.662" v="12920" actId="20577"/>
          <ac:spMkLst>
            <pc:docMk/>
            <pc:sldMk cId="2151950846" sldId="492"/>
            <ac:spMk id="4" creationId="{EC51A931-E630-4917-B707-013B5E5F6A8F}"/>
          </ac:spMkLst>
        </pc:spChg>
      </pc:sldChg>
      <pc:sldMasterChg chg="modSp mod modSldLayout">
        <pc:chgData name="hui xu" userId="70b675938bab3b5e" providerId="LiveId" clId="{E251818B-DECC-834A-93B1-46AD0DA45FC9}" dt="2020-08-02T14:42:58.068" v="1767" actId="947"/>
        <pc:sldMasterMkLst>
          <pc:docMk/>
          <pc:sldMasterMk cId="3567177232" sldId="2147483660"/>
        </pc:sldMasterMkLst>
        <pc:spChg chg="mod">
          <ac:chgData name="hui xu" userId="70b675938bab3b5e" providerId="LiveId" clId="{E251818B-DECC-834A-93B1-46AD0DA45FC9}" dt="2020-08-01T09:30:30.970" v="15" actId="947"/>
          <ac:spMkLst>
            <pc:docMk/>
            <pc:sldMasterMk cId="3567177232" sldId="2147483660"/>
            <ac:spMk id="13" creationId="{00000000-0000-0000-0000-000000000000}"/>
          </ac:spMkLst>
        </pc:spChg>
        <pc:spChg chg="mod">
          <ac:chgData name="hui xu" userId="70b675938bab3b5e" providerId="LiveId" clId="{E251818B-DECC-834A-93B1-46AD0DA45FC9}" dt="2020-08-02T14:42:58.068" v="1767" actId="947"/>
          <ac:spMkLst>
            <pc:docMk/>
            <pc:sldMasterMk cId="3567177232" sldId="2147483660"/>
            <ac:spMk id="22" creationId="{00000000-0000-0000-0000-000000000000}"/>
          </ac:spMkLst>
        </pc:spChg>
        <pc:sldLayoutChg chg="modSp">
          <pc:chgData name="hui xu" userId="70b675938bab3b5e" providerId="LiveId" clId="{E251818B-DECC-834A-93B1-46AD0DA45FC9}" dt="2020-08-01T09:29:38.165" v="12" actId="947"/>
          <pc:sldLayoutMkLst>
            <pc:docMk/>
            <pc:sldMasterMk cId="3567177232" sldId="2147483660"/>
            <pc:sldLayoutMk cId="1779547313" sldId="2147483661"/>
          </pc:sldLayoutMkLst>
          <pc:spChg chg="mod">
            <ac:chgData name="hui xu" userId="70b675938bab3b5e" providerId="LiveId" clId="{E251818B-DECC-834A-93B1-46AD0DA45FC9}" dt="2020-08-01T09:29:38.165" v="12" actId="947"/>
            <ac:spMkLst>
              <pc:docMk/>
              <pc:sldMasterMk cId="3567177232" sldId="2147483660"/>
              <pc:sldLayoutMk cId="1779547313" sldId="2147483661"/>
              <ac:spMk id="8" creationId="{00000000-0000-0000-0000-000000000000}"/>
            </ac:spMkLst>
          </pc:spChg>
        </pc:sldLayoutChg>
      </pc:sldMaster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072D2C13-3966-4C9D-82F6-9BF797A6C4D3}"/>
    <pc:docChg chg="undo custSel addSld delSld modSld sldOrd">
      <pc:chgData name="hui xu" userId="70b675938bab3b5e" providerId="LiveId" clId="{072D2C13-3966-4C9D-82F6-9BF797A6C4D3}" dt="2020-09-14T11:31:39.088" v="2587" actId="14100"/>
      <pc:docMkLst>
        <pc:docMk/>
      </pc:docMkLst>
      <pc:sldChg chg="modSp mod">
        <pc:chgData name="hui xu" userId="70b675938bab3b5e" providerId="LiveId" clId="{072D2C13-3966-4C9D-82F6-9BF797A6C4D3}" dt="2020-09-13T11:23:54.552" v="2026" actId="21"/>
        <pc:sldMkLst>
          <pc:docMk/>
          <pc:sldMk cId="2135731579" sldId="277"/>
        </pc:sldMkLst>
        <pc:spChg chg="mod">
          <ac:chgData name="hui xu" userId="70b675938bab3b5e" providerId="LiveId" clId="{072D2C13-3966-4C9D-82F6-9BF797A6C4D3}" dt="2020-09-13T11:23:54.552" v="2026" actId="21"/>
          <ac:spMkLst>
            <pc:docMk/>
            <pc:sldMk cId="2135731579" sldId="277"/>
            <ac:spMk id="3" creationId="{00000000-0000-0000-0000-000000000000}"/>
          </ac:spMkLst>
        </pc:spChg>
      </pc:sldChg>
      <pc:sldChg chg="modSp mod">
        <pc:chgData name="hui xu" userId="70b675938bab3b5e" providerId="LiveId" clId="{072D2C13-3966-4C9D-82F6-9BF797A6C4D3}" dt="2020-09-13T11:25:58.602" v="2069" actId="27636"/>
        <pc:sldMkLst>
          <pc:docMk/>
          <pc:sldMk cId="3392083031" sldId="283"/>
        </pc:sldMkLst>
        <pc:spChg chg="mod">
          <ac:chgData name="hui xu" userId="70b675938bab3b5e" providerId="LiveId" clId="{072D2C13-3966-4C9D-82F6-9BF797A6C4D3}" dt="2020-09-13T11:25:58.602" v="2069" actId="27636"/>
          <ac:spMkLst>
            <pc:docMk/>
            <pc:sldMk cId="3392083031" sldId="283"/>
            <ac:spMk id="4" creationId="{AE8C6055-B374-9F43-9172-66D6A7732A31}"/>
          </ac:spMkLst>
        </pc:spChg>
      </pc:sldChg>
      <pc:sldChg chg="modSp mod">
        <pc:chgData name="hui xu" userId="70b675938bab3b5e" providerId="LiveId" clId="{072D2C13-3966-4C9D-82F6-9BF797A6C4D3}" dt="2020-09-13T11:26:25.438" v="2078" actId="27636"/>
        <pc:sldMkLst>
          <pc:docMk/>
          <pc:sldMk cId="2250000421" sldId="284"/>
        </pc:sldMkLst>
        <pc:spChg chg="mod">
          <ac:chgData name="hui xu" userId="70b675938bab3b5e" providerId="LiveId" clId="{072D2C13-3966-4C9D-82F6-9BF797A6C4D3}" dt="2020-09-13T11:26:25.438" v="2078" actId="27636"/>
          <ac:spMkLst>
            <pc:docMk/>
            <pc:sldMk cId="2250000421" sldId="284"/>
            <ac:spMk id="3" creationId="{00000000-0000-0000-0000-000000000000}"/>
          </ac:spMkLst>
        </pc:spChg>
      </pc:sldChg>
      <pc:sldChg chg="modSp mod">
        <pc:chgData name="hui xu" userId="70b675938bab3b5e" providerId="LiveId" clId="{072D2C13-3966-4C9D-82F6-9BF797A6C4D3}" dt="2020-09-13T11:28:20.002" v="2088" actId="14100"/>
        <pc:sldMkLst>
          <pc:docMk/>
          <pc:sldMk cId="899430302" sldId="285"/>
        </pc:sldMkLst>
        <pc:graphicFrameChg chg="modGraphic">
          <ac:chgData name="hui xu" userId="70b675938bab3b5e" providerId="LiveId" clId="{072D2C13-3966-4C9D-82F6-9BF797A6C4D3}" dt="2020-09-13T11:28:20.002" v="2088" actId="14100"/>
          <ac:graphicFrameMkLst>
            <pc:docMk/>
            <pc:sldMk cId="899430302" sldId="285"/>
            <ac:graphicFrameMk id="6" creationId="{00000000-0000-0000-0000-000000000000}"/>
          </ac:graphicFrameMkLst>
        </pc:graphicFrameChg>
      </pc:sldChg>
      <pc:sldChg chg="modSp mod">
        <pc:chgData name="hui xu" userId="70b675938bab3b5e" providerId="LiveId" clId="{072D2C13-3966-4C9D-82F6-9BF797A6C4D3}" dt="2020-09-13T11:29:41.397" v="2089" actId="1076"/>
        <pc:sldMkLst>
          <pc:docMk/>
          <pc:sldMk cId="3817330378" sldId="286"/>
        </pc:sldMkLst>
        <pc:graphicFrameChg chg="mod">
          <ac:chgData name="hui xu" userId="70b675938bab3b5e" providerId="LiveId" clId="{072D2C13-3966-4C9D-82F6-9BF797A6C4D3}" dt="2020-09-13T11:29:41.397" v="2089" actId="1076"/>
          <ac:graphicFrameMkLst>
            <pc:docMk/>
            <pc:sldMk cId="3817330378" sldId="286"/>
            <ac:graphicFrameMk id="6" creationId="{00000000-0000-0000-0000-000000000000}"/>
          </ac:graphicFrameMkLst>
        </pc:graphicFrameChg>
      </pc:sldChg>
      <pc:sldChg chg="modSp mod">
        <pc:chgData name="hui xu" userId="70b675938bab3b5e" providerId="LiveId" clId="{072D2C13-3966-4C9D-82F6-9BF797A6C4D3}" dt="2020-09-13T11:30:38.099" v="2096"/>
        <pc:sldMkLst>
          <pc:docMk/>
          <pc:sldMk cId="3806218426" sldId="287"/>
        </pc:sldMkLst>
        <pc:spChg chg="mod">
          <ac:chgData name="hui xu" userId="70b675938bab3b5e" providerId="LiveId" clId="{072D2C13-3966-4C9D-82F6-9BF797A6C4D3}" dt="2020-09-13T11:30:38.099" v="2096"/>
          <ac:spMkLst>
            <pc:docMk/>
            <pc:sldMk cId="3806218426" sldId="287"/>
            <ac:spMk id="3" creationId="{00000000-0000-0000-0000-000000000000}"/>
          </ac:spMkLst>
        </pc:spChg>
      </pc:sldChg>
      <pc:sldChg chg="addSp modSp mod">
        <pc:chgData name="hui xu" userId="70b675938bab3b5e" providerId="LiveId" clId="{072D2C13-3966-4C9D-82F6-9BF797A6C4D3}" dt="2020-09-14T11:31:39.088" v="2587" actId="14100"/>
        <pc:sldMkLst>
          <pc:docMk/>
          <pc:sldMk cId="1114492493" sldId="441"/>
        </pc:sldMkLst>
        <pc:spChg chg="mod">
          <ac:chgData name="hui xu" userId="70b675938bab3b5e" providerId="LiveId" clId="{072D2C13-3966-4C9D-82F6-9BF797A6C4D3}" dt="2020-08-28T08:22:55.722" v="1461" actId="21"/>
          <ac:spMkLst>
            <pc:docMk/>
            <pc:sldMk cId="1114492493" sldId="441"/>
            <ac:spMk id="4" creationId="{0D7D8DDB-9CD9-4F2D-848A-ED07CE2EB467}"/>
          </ac:spMkLst>
        </pc:spChg>
        <pc:spChg chg="mod">
          <ac:chgData name="hui xu" userId="70b675938bab3b5e" providerId="LiveId" clId="{072D2C13-3966-4C9D-82F6-9BF797A6C4D3}" dt="2020-08-22T06:50:22.696" v="1163" actId="21"/>
          <ac:spMkLst>
            <pc:docMk/>
            <pc:sldMk cId="1114492493" sldId="441"/>
            <ac:spMk id="5" creationId="{617B5AF6-9FA2-4DB0-91A7-8104B842032D}"/>
          </ac:spMkLst>
        </pc:spChg>
        <pc:spChg chg="add mod">
          <ac:chgData name="hui xu" userId="70b675938bab3b5e" providerId="LiveId" clId="{072D2C13-3966-4C9D-82F6-9BF797A6C4D3}" dt="2020-08-22T06:57:22.788" v="1264" actId="207"/>
          <ac:spMkLst>
            <pc:docMk/>
            <pc:sldMk cId="1114492493" sldId="441"/>
            <ac:spMk id="6" creationId="{7531F878-38D3-4117-B393-8FDD8DC1E9B2}"/>
          </ac:spMkLst>
        </pc:spChg>
        <pc:spChg chg="add mod">
          <ac:chgData name="hui xu" userId="70b675938bab3b5e" providerId="LiveId" clId="{072D2C13-3966-4C9D-82F6-9BF797A6C4D3}" dt="2020-08-28T08:21:52.875" v="1455" actId="1076"/>
          <ac:spMkLst>
            <pc:docMk/>
            <pc:sldMk cId="1114492493" sldId="441"/>
            <ac:spMk id="8" creationId="{EC96F592-DF79-4D8D-AA90-536B85049C63}"/>
          </ac:spMkLst>
        </pc:spChg>
        <pc:spChg chg="add mod">
          <ac:chgData name="hui xu" userId="70b675938bab3b5e" providerId="LiveId" clId="{072D2C13-3966-4C9D-82F6-9BF797A6C4D3}" dt="2020-08-22T06:58:01.848" v="1267" actId="1076"/>
          <ac:spMkLst>
            <pc:docMk/>
            <pc:sldMk cId="1114492493" sldId="441"/>
            <ac:spMk id="9" creationId="{DC1A230D-768F-4237-BA64-96B80887D8D6}"/>
          </ac:spMkLst>
        </pc:spChg>
        <pc:spChg chg="add mod">
          <ac:chgData name="hui xu" userId="70b675938bab3b5e" providerId="LiveId" clId="{072D2C13-3966-4C9D-82F6-9BF797A6C4D3}" dt="2020-08-28T08:21:53.461" v="1456" actId="1076"/>
          <ac:spMkLst>
            <pc:docMk/>
            <pc:sldMk cId="1114492493" sldId="441"/>
            <ac:spMk id="11" creationId="{E15929CD-EA1F-408D-8BEE-7301AAAC30EB}"/>
          </ac:spMkLst>
        </pc:spChg>
        <pc:spChg chg="mod">
          <ac:chgData name="hui xu" userId="70b675938bab3b5e" providerId="LiveId" clId="{072D2C13-3966-4C9D-82F6-9BF797A6C4D3}" dt="2020-09-14T11:31:39.088" v="2587" actId="14100"/>
          <ac:spMkLst>
            <pc:docMk/>
            <pc:sldMk cId="1114492493" sldId="441"/>
            <ac:spMk id="12" creationId="{64CCA82B-31B4-2644-8D2F-03B935C46356}"/>
          </ac:spMkLst>
        </pc:spChg>
        <pc:spChg chg="add mod">
          <ac:chgData name="hui xu" userId="70b675938bab3b5e" providerId="LiveId" clId="{072D2C13-3966-4C9D-82F6-9BF797A6C4D3}" dt="2020-08-22T07:00:06.938" v="1295" actId="688"/>
          <ac:spMkLst>
            <pc:docMk/>
            <pc:sldMk cId="1114492493" sldId="441"/>
            <ac:spMk id="13" creationId="{4BB7E6DE-3EF8-48E5-AC87-6E5F2EF7A451}"/>
          </ac:spMkLst>
        </pc:spChg>
        <pc:spChg chg="add mod">
          <ac:chgData name="hui xu" userId="70b675938bab3b5e" providerId="LiveId" clId="{072D2C13-3966-4C9D-82F6-9BF797A6C4D3}" dt="2020-08-22T07:00:14.562" v="1297" actId="14100"/>
          <ac:spMkLst>
            <pc:docMk/>
            <pc:sldMk cId="1114492493" sldId="441"/>
            <ac:spMk id="15" creationId="{E0E94AE4-2BBA-4589-83AD-1C516AFB3051}"/>
          </ac:spMkLst>
        </pc:spChg>
      </pc:sldChg>
      <pc:sldChg chg="modSp mod">
        <pc:chgData name="hui xu" userId="70b675938bab3b5e" providerId="LiveId" clId="{072D2C13-3966-4C9D-82F6-9BF797A6C4D3}" dt="2020-08-22T03:04:14.082" v="705" actId="20577"/>
        <pc:sldMkLst>
          <pc:docMk/>
          <pc:sldMk cId="477720938" sldId="442"/>
        </pc:sldMkLst>
        <pc:spChg chg="mod">
          <ac:chgData name="hui xu" userId="70b675938bab3b5e" providerId="LiveId" clId="{072D2C13-3966-4C9D-82F6-9BF797A6C4D3}" dt="2020-08-22T03:04:14.082" v="705" actId="20577"/>
          <ac:spMkLst>
            <pc:docMk/>
            <pc:sldMk cId="477720938" sldId="442"/>
            <ac:spMk id="4" creationId="{C94AAF35-703F-4117-BC83-82AD391E234B}"/>
          </ac:spMkLst>
        </pc:spChg>
      </pc:sldChg>
      <pc:sldChg chg="addSp modSp mod modClrScheme chgLayout">
        <pc:chgData name="hui xu" userId="70b675938bab3b5e" providerId="LiveId" clId="{072D2C13-3966-4C9D-82F6-9BF797A6C4D3}" dt="2020-08-22T02:17:53.484" v="71" actId="1076"/>
        <pc:sldMkLst>
          <pc:docMk/>
          <pc:sldMk cId="3457977831" sldId="443"/>
        </pc:sldMkLst>
        <pc:spChg chg="mod ord">
          <ac:chgData name="hui xu" userId="70b675938bab3b5e" providerId="LiveId" clId="{072D2C13-3966-4C9D-82F6-9BF797A6C4D3}" dt="2020-08-22T02:16:55.073" v="27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072D2C13-3966-4C9D-82F6-9BF797A6C4D3}" dt="2020-08-22T02:16:17.389" v="1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072D2C13-3966-4C9D-82F6-9BF797A6C4D3}" dt="2020-08-22T02:17:44.322" v="66"/>
          <ac:spMkLst>
            <pc:docMk/>
            <pc:sldMk cId="3457977831" sldId="443"/>
            <ac:spMk id="5" creationId="{5C5863D4-8ABA-45B5-8981-A194A5F27A12}"/>
          </ac:spMkLst>
        </pc:spChg>
        <pc:picChg chg="mod">
          <ac:chgData name="hui xu" userId="70b675938bab3b5e" providerId="LiveId" clId="{072D2C13-3966-4C9D-82F6-9BF797A6C4D3}" dt="2020-08-22T02:17:52.587" v="70" actId="1076"/>
          <ac:picMkLst>
            <pc:docMk/>
            <pc:sldMk cId="3457977831" sldId="443"/>
            <ac:picMk id="4" creationId="{787393FB-E1AF-D44E-901B-AEDBE2131108}"/>
          </ac:picMkLst>
        </pc:picChg>
        <pc:picChg chg="mod">
          <ac:chgData name="hui xu" userId="70b675938bab3b5e" providerId="LiveId" clId="{072D2C13-3966-4C9D-82F6-9BF797A6C4D3}" dt="2020-08-22T02:17:53.484" v="71" actId="1076"/>
          <ac:picMkLst>
            <pc:docMk/>
            <pc:sldMk cId="3457977831" sldId="443"/>
            <ac:picMk id="6" creationId="{6AD75D60-D43C-6C4E-B98C-3BA92A168B0A}"/>
          </ac:picMkLst>
        </pc:picChg>
      </pc:sldChg>
      <pc:sldChg chg="modSp mod">
        <pc:chgData name="hui xu" userId="70b675938bab3b5e" providerId="LiveId" clId="{072D2C13-3966-4C9D-82F6-9BF797A6C4D3}" dt="2020-08-22T02:18:40.674" v="82" actId="20577"/>
        <pc:sldMkLst>
          <pc:docMk/>
          <pc:sldMk cId="831903117" sldId="444"/>
        </pc:sldMkLst>
        <pc:spChg chg="mod">
          <ac:chgData name="hui xu" userId="70b675938bab3b5e" providerId="LiveId" clId="{072D2C13-3966-4C9D-82F6-9BF797A6C4D3}" dt="2020-08-22T02:18:40.674" v="82" actId="20577"/>
          <ac:spMkLst>
            <pc:docMk/>
            <pc:sldMk cId="831903117" sldId="444"/>
            <ac:spMk id="4" creationId="{E6A6DA22-5BC3-4CE4-A8C7-16A4743290FF}"/>
          </ac:spMkLst>
        </pc:spChg>
      </pc:sldChg>
      <pc:sldChg chg="modSp">
        <pc:chgData name="hui xu" userId="70b675938bab3b5e" providerId="LiveId" clId="{072D2C13-3966-4C9D-82F6-9BF797A6C4D3}" dt="2020-08-22T02:23:47.503" v="85" actId="207"/>
        <pc:sldMkLst>
          <pc:docMk/>
          <pc:sldMk cId="3596792710" sldId="448"/>
        </pc:sldMkLst>
        <pc:spChg chg="mod">
          <ac:chgData name="hui xu" userId="70b675938bab3b5e" providerId="LiveId" clId="{072D2C13-3966-4C9D-82F6-9BF797A6C4D3}" dt="2020-08-22T02:23:47.503" v="85" actId="207"/>
          <ac:spMkLst>
            <pc:docMk/>
            <pc:sldMk cId="3596792710" sldId="448"/>
            <ac:spMk id="20" creationId="{334B2DB8-985B-444D-B7A4-64B148903A2B}"/>
          </ac:spMkLst>
        </pc:spChg>
      </pc:sldChg>
      <pc:sldChg chg="modSp mod modAnim">
        <pc:chgData name="hui xu" userId="70b675938bab3b5e" providerId="LiveId" clId="{072D2C13-3966-4C9D-82F6-9BF797A6C4D3}" dt="2020-09-13T09:02:10.109" v="1693"/>
        <pc:sldMkLst>
          <pc:docMk/>
          <pc:sldMk cId="2351192918" sldId="449"/>
        </pc:sldMkLst>
        <pc:spChg chg="mod">
          <ac:chgData name="hui xu" userId="70b675938bab3b5e" providerId="LiveId" clId="{072D2C13-3966-4C9D-82F6-9BF797A6C4D3}" dt="2020-09-13T09:01:59.420" v="1692" actId="20577"/>
          <ac:spMkLst>
            <pc:docMk/>
            <pc:sldMk cId="2351192918" sldId="449"/>
            <ac:spMk id="4" creationId="{C87CEE5E-EC8E-E543-9F7C-800190871803}"/>
          </ac:spMkLst>
        </pc:spChg>
      </pc:sldChg>
      <pc:sldChg chg="del">
        <pc:chgData name="hui xu" userId="70b675938bab3b5e" providerId="LiveId" clId="{072D2C13-3966-4C9D-82F6-9BF797A6C4D3}" dt="2020-08-22T03:01:15.241" v="600" actId="2696"/>
        <pc:sldMkLst>
          <pc:docMk/>
          <pc:sldMk cId="3436710084" sldId="451"/>
        </pc:sldMkLst>
      </pc:sldChg>
      <pc:sldChg chg="add del">
        <pc:chgData name="hui xu" userId="70b675938bab3b5e" providerId="LiveId" clId="{072D2C13-3966-4C9D-82F6-9BF797A6C4D3}" dt="2020-08-22T03:17:51.617" v="751" actId="2696"/>
        <pc:sldMkLst>
          <pc:docMk/>
          <pc:sldMk cId="3657586969" sldId="451"/>
        </pc:sldMkLst>
      </pc:sldChg>
      <pc:sldChg chg="modSp add mod">
        <pc:chgData name="hui xu" userId="70b675938bab3b5e" providerId="LiveId" clId="{072D2C13-3966-4C9D-82F6-9BF797A6C4D3}" dt="2020-08-22T03:21:24.424" v="795" actId="20577"/>
        <pc:sldMkLst>
          <pc:docMk/>
          <pc:sldMk cId="4053452336" sldId="451"/>
        </pc:sldMkLst>
        <pc:spChg chg="mod">
          <ac:chgData name="hui xu" userId="70b675938bab3b5e" providerId="LiveId" clId="{072D2C13-3966-4C9D-82F6-9BF797A6C4D3}" dt="2020-08-22T03:21:24.424" v="795" actId="20577"/>
          <ac:spMkLst>
            <pc:docMk/>
            <pc:sldMk cId="4053452336" sldId="451"/>
            <ac:spMk id="2" creationId="{FAC72CC3-3803-5940-BE3B-AFE1F37BFD43}"/>
          </ac:spMkLst>
        </pc:spChg>
      </pc:sldChg>
      <pc:sldChg chg="modSp add mod">
        <pc:chgData name="hui xu" userId="70b675938bab3b5e" providerId="LiveId" clId="{072D2C13-3966-4C9D-82F6-9BF797A6C4D3}" dt="2020-08-22T03:21:27.115" v="796" actId="20577"/>
        <pc:sldMkLst>
          <pc:docMk/>
          <pc:sldMk cId="584828865" sldId="452"/>
        </pc:sldMkLst>
        <pc:spChg chg="mod">
          <ac:chgData name="hui xu" userId="70b675938bab3b5e" providerId="LiveId" clId="{072D2C13-3966-4C9D-82F6-9BF797A6C4D3}" dt="2020-08-22T03:21:27.115" v="796" actId="20577"/>
          <ac:spMkLst>
            <pc:docMk/>
            <pc:sldMk cId="584828865" sldId="452"/>
            <ac:spMk id="2" creationId="{FAC72CC3-3803-5940-BE3B-AFE1F37BFD43}"/>
          </ac:spMkLst>
        </pc:spChg>
      </pc:sldChg>
      <pc:sldChg chg="add del">
        <pc:chgData name="hui xu" userId="70b675938bab3b5e" providerId="LiveId" clId="{072D2C13-3966-4C9D-82F6-9BF797A6C4D3}" dt="2020-08-22T03:17:51.617" v="751" actId="2696"/>
        <pc:sldMkLst>
          <pc:docMk/>
          <pc:sldMk cId="3108024926" sldId="452"/>
        </pc:sldMkLst>
      </pc:sldChg>
      <pc:sldChg chg="del">
        <pc:chgData name="hui xu" userId="70b675938bab3b5e" providerId="LiveId" clId="{072D2C13-3966-4C9D-82F6-9BF797A6C4D3}" dt="2020-08-22T03:01:15.241" v="600" actId="2696"/>
        <pc:sldMkLst>
          <pc:docMk/>
          <pc:sldMk cId="3796756209" sldId="452"/>
        </pc:sldMkLst>
      </pc:sldChg>
      <pc:sldChg chg="modSp mod">
        <pc:chgData name="hui xu" userId="70b675938bab3b5e" providerId="LiveId" clId="{072D2C13-3966-4C9D-82F6-9BF797A6C4D3}" dt="2020-09-13T09:16:16.562" v="1965" actId="20577"/>
        <pc:sldMkLst>
          <pc:docMk/>
          <pc:sldMk cId="684878373" sldId="453"/>
        </pc:sldMkLst>
        <pc:spChg chg="mod">
          <ac:chgData name="hui xu" userId="70b675938bab3b5e" providerId="LiveId" clId="{072D2C13-3966-4C9D-82F6-9BF797A6C4D3}" dt="2020-09-13T09:16:16.562" v="1965" actId="20577"/>
          <ac:spMkLst>
            <pc:docMk/>
            <pc:sldMk cId="684878373" sldId="453"/>
            <ac:spMk id="2" creationId="{12D8DFF3-73F4-B04D-AFFB-DB3266CFD957}"/>
          </ac:spMkLst>
        </pc:spChg>
        <pc:spChg chg="mod">
          <ac:chgData name="hui xu" userId="70b675938bab3b5e" providerId="LiveId" clId="{072D2C13-3966-4C9D-82F6-9BF797A6C4D3}" dt="2020-09-13T09:15:17.707" v="1956"/>
          <ac:spMkLst>
            <pc:docMk/>
            <pc:sldMk cId="684878373" sldId="453"/>
            <ac:spMk id="4" creationId="{7C91EC2D-EE09-9B4F-BC15-8B030AB1CDFB}"/>
          </ac:spMkLst>
        </pc:spChg>
      </pc:sldChg>
      <pc:sldChg chg="modSp mod">
        <pc:chgData name="hui xu" userId="70b675938bab3b5e" providerId="LiveId" clId="{072D2C13-3966-4C9D-82F6-9BF797A6C4D3}" dt="2020-09-13T09:12:36.730" v="1930" actId="20577"/>
        <pc:sldMkLst>
          <pc:docMk/>
          <pc:sldMk cId="3980922947" sldId="454"/>
        </pc:sldMkLst>
        <pc:spChg chg="mod">
          <ac:chgData name="hui xu" userId="70b675938bab3b5e" providerId="LiveId" clId="{072D2C13-3966-4C9D-82F6-9BF797A6C4D3}" dt="2020-08-22T03:05:18.611" v="708" actId="27636"/>
          <ac:spMkLst>
            <pc:docMk/>
            <pc:sldMk cId="3980922947" sldId="454"/>
            <ac:spMk id="2" creationId="{12D8DFF3-73F4-B04D-AFFB-DB3266CFD957}"/>
          </ac:spMkLst>
        </pc:spChg>
        <pc:spChg chg="mod">
          <ac:chgData name="hui xu" userId="70b675938bab3b5e" providerId="LiveId" clId="{072D2C13-3966-4C9D-82F6-9BF797A6C4D3}" dt="2020-09-13T09:12:36.730" v="1930" actId="20577"/>
          <ac:spMkLst>
            <pc:docMk/>
            <pc:sldMk cId="3980922947" sldId="454"/>
            <ac:spMk id="4" creationId="{7C91EC2D-EE09-9B4F-BC15-8B030AB1CDFB}"/>
          </ac:spMkLst>
        </pc:spChg>
      </pc:sldChg>
      <pc:sldChg chg="modSp add mod">
        <pc:chgData name="hui xu" userId="70b675938bab3b5e" providerId="LiveId" clId="{072D2C13-3966-4C9D-82F6-9BF797A6C4D3}" dt="2020-09-13T09:08:48.285" v="1816" actId="21"/>
        <pc:sldMkLst>
          <pc:docMk/>
          <pc:sldMk cId="2260395951" sldId="455"/>
        </pc:sldMkLst>
        <pc:spChg chg="mod">
          <ac:chgData name="hui xu" userId="70b675938bab3b5e" providerId="LiveId" clId="{072D2C13-3966-4C9D-82F6-9BF797A6C4D3}" dt="2020-08-22T03:06:19.141" v="717" actId="255"/>
          <ac:spMkLst>
            <pc:docMk/>
            <pc:sldMk cId="2260395951" sldId="455"/>
            <ac:spMk id="2" creationId="{12D8DFF3-73F4-B04D-AFFB-DB3266CFD957}"/>
          </ac:spMkLst>
        </pc:spChg>
        <pc:spChg chg="mod">
          <ac:chgData name="hui xu" userId="70b675938bab3b5e" providerId="LiveId" clId="{072D2C13-3966-4C9D-82F6-9BF797A6C4D3}" dt="2020-09-13T09:08:48.285" v="1816" actId="21"/>
          <ac:spMkLst>
            <pc:docMk/>
            <pc:sldMk cId="2260395951" sldId="455"/>
            <ac:spMk id="4" creationId="{7C91EC2D-EE09-9B4F-BC15-8B030AB1CDFB}"/>
          </ac:spMkLst>
        </pc:spChg>
      </pc:sldChg>
      <pc:sldChg chg="modSp del mod">
        <pc:chgData name="hui xu" userId="70b675938bab3b5e" providerId="LiveId" clId="{072D2C13-3966-4C9D-82F6-9BF797A6C4D3}" dt="2020-08-22T03:05:56.731" v="714" actId="2696"/>
        <pc:sldMkLst>
          <pc:docMk/>
          <pc:sldMk cId="4253689454" sldId="455"/>
        </pc:sldMkLst>
        <pc:spChg chg="mod">
          <ac:chgData name="hui xu" userId="70b675938bab3b5e" providerId="LiveId" clId="{072D2C13-3966-4C9D-82F6-9BF797A6C4D3}" dt="2020-08-22T03:05:26.291" v="709" actId="20577"/>
          <ac:spMkLst>
            <pc:docMk/>
            <pc:sldMk cId="4253689454" sldId="455"/>
            <ac:spMk id="2" creationId="{12D8DFF3-73F4-B04D-AFFB-DB3266CFD957}"/>
          </ac:spMkLst>
        </pc:spChg>
      </pc:sldChg>
      <pc:sldChg chg="modSp del mod">
        <pc:chgData name="hui xu" userId="70b675938bab3b5e" providerId="LiveId" clId="{072D2C13-3966-4C9D-82F6-9BF797A6C4D3}" dt="2020-08-22T03:05:56.731" v="714" actId="2696"/>
        <pc:sldMkLst>
          <pc:docMk/>
          <pc:sldMk cId="593455356" sldId="456"/>
        </pc:sldMkLst>
        <pc:spChg chg="mod">
          <ac:chgData name="hui xu" userId="70b675938bab3b5e" providerId="LiveId" clId="{072D2C13-3966-4C9D-82F6-9BF797A6C4D3}" dt="2020-08-22T03:05:33.131" v="710" actId="20577"/>
          <ac:spMkLst>
            <pc:docMk/>
            <pc:sldMk cId="593455356" sldId="456"/>
            <ac:spMk id="2" creationId="{12D8DFF3-73F4-B04D-AFFB-DB3266CFD957}"/>
          </ac:spMkLst>
        </pc:spChg>
      </pc:sldChg>
      <pc:sldChg chg="modSp add mod">
        <pc:chgData name="hui xu" userId="70b675938bab3b5e" providerId="LiveId" clId="{072D2C13-3966-4C9D-82F6-9BF797A6C4D3}" dt="2020-09-13T09:11:02.622" v="1877"/>
        <pc:sldMkLst>
          <pc:docMk/>
          <pc:sldMk cId="2799010806" sldId="456"/>
        </pc:sldMkLst>
        <pc:spChg chg="mod">
          <ac:chgData name="hui xu" userId="70b675938bab3b5e" providerId="LiveId" clId="{072D2C13-3966-4C9D-82F6-9BF797A6C4D3}" dt="2020-09-13T09:11:02.622" v="1877"/>
          <ac:spMkLst>
            <pc:docMk/>
            <pc:sldMk cId="2799010806" sldId="456"/>
            <ac:spMk id="4" creationId="{7C91EC2D-EE09-9B4F-BC15-8B030AB1CDFB}"/>
          </ac:spMkLst>
        </pc:spChg>
      </pc:sldChg>
      <pc:sldChg chg="modSp mod">
        <pc:chgData name="hui xu" userId="70b675938bab3b5e" providerId="LiveId" clId="{072D2C13-3966-4C9D-82F6-9BF797A6C4D3}" dt="2020-09-13T09:15:40.601" v="1964" actId="15"/>
        <pc:sldMkLst>
          <pc:docMk/>
          <pc:sldMk cId="2252330169" sldId="457"/>
        </pc:sldMkLst>
        <pc:spChg chg="mod">
          <ac:chgData name="hui xu" userId="70b675938bab3b5e" providerId="LiveId" clId="{072D2C13-3966-4C9D-82F6-9BF797A6C4D3}" dt="2020-08-22T03:06:34.261" v="718" actId="255"/>
          <ac:spMkLst>
            <pc:docMk/>
            <pc:sldMk cId="2252330169" sldId="457"/>
            <ac:spMk id="2" creationId="{12D8DFF3-73F4-B04D-AFFB-DB3266CFD957}"/>
          </ac:spMkLst>
        </pc:spChg>
        <pc:spChg chg="mod">
          <ac:chgData name="hui xu" userId="70b675938bab3b5e" providerId="LiveId" clId="{072D2C13-3966-4C9D-82F6-9BF797A6C4D3}" dt="2020-09-13T09:15:40.601" v="1964" actId="15"/>
          <ac:spMkLst>
            <pc:docMk/>
            <pc:sldMk cId="2252330169" sldId="457"/>
            <ac:spMk id="4" creationId="{7C91EC2D-EE09-9B4F-BC15-8B030AB1CDFB}"/>
          </ac:spMkLst>
        </pc:spChg>
      </pc:sldChg>
      <pc:sldChg chg="modSp del mod">
        <pc:chgData name="hui xu" userId="70b675938bab3b5e" providerId="LiveId" clId="{072D2C13-3966-4C9D-82F6-9BF797A6C4D3}" dt="2020-08-28T08:27:11.908" v="1501" actId="47"/>
        <pc:sldMkLst>
          <pc:docMk/>
          <pc:sldMk cId="684386471" sldId="458"/>
        </pc:sldMkLst>
        <pc:spChg chg="mod">
          <ac:chgData name="hui xu" userId="70b675938bab3b5e" providerId="LiveId" clId="{072D2C13-3966-4C9D-82F6-9BF797A6C4D3}" dt="2020-08-22T03:05:52.261" v="713"/>
          <ac:spMkLst>
            <pc:docMk/>
            <pc:sldMk cId="684386471" sldId="458"/>
            <ac:spMk id="4" creationId="{031390CE-93FD-D842-9315-CACAC79BEB8A}"/>
          </ac:spMkLst>
        </pc:spChg>
      </pc:sldChg>
      <pc:sldChg chg="del">
        <pc:chgData name="hui xu" userId="70b675938bab3b5e" providerId="LiveId" clId="{072D2C13-3966-4C9D-82F6-9BF797A6C4D3}" dt="2020-08-22T02:22:47.839" v="84" actId="47"/>
        <pc:sldMkLst>
          <pc:docMk/>
          <pc:sldMk cId="2260219238" sldId="459"/>
        </pc:sldMkLst>
      </pc:sldChg>
      <pc:sldChg chg="del">
        <pc:chgData name="hui xu" userId="70b675938bab3b5e" providerId="LiveId" clId="{072D2C13-3966-4C9D-82F6-9BF797A6C4D3}" dt="2020-08-22T03:17:09.342" v="747" actId="2696"/>
        <pc:sldMkLst>
          <pc:docMk/>
          <pc:sldMk cId="3756990232" sldId="460"/>
        </pc:sldMkLst>
      </pc:sldChg>
      <pc:sldChg chg="del">
        <pc:chgData name="hui xu" userId="70b675938bab3b5e" providerId="LiveId" clId="{072D2C13-3966-4C9D-82F6-9BF797A6C4D3}" dt="2020-08-22T03:00:25.542" v="599" actId="47"/>
        <pc:sldMkLst>
          <pc:docMk/>
          <pc:sldMk cId="3874332632" sldId="462"/>
        </pc:sldMkLst>
      </pc:sldChg>
      <pc:sldChg chg="modSp mod">
        <pc:chgData name="hui xu" userId="70b675938bab3b5e" providerId="LiveId" clId="{072D2C13-3966-4C9D-82F6-9BF797A6C4D3}" dt="2020-09-05T07:53:04.115" v="1644" actId="2711"/>
        <pc:sldMkLst>
          <pc:docMk/>
          <pc:sldMk cId="2521881808" sldId="466"/>
        </pc:sldMkLst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6" creationId="{241BDCEA-E49B-9A4C-B555-1768F23E8862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7" creationId="{4B58FB2A-66BF-4043-8DC4-CB7CAF95E255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8" creationId="{871C950F-7760-034B-BB17-29623DD9D313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9" creationId="{A586F41A-6342-9440-8F6B-4DC73E783379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10" creationId="{6801C07D-DC6E-4C47-A211-5846AA3EBFD1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11" creationId="{EBF39834-03AE-1640-9552-90C7CB75B0AC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12" creationId="{D13CD931-D531-ED46-85A5-19E42315B213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13" creationId="{253155A0-C27D-3642-941E-C0709CA9647E}"/>
          </ac:spMkLst>
        </pc:spChg>
        <pc:spChg chg="mod">
          <ac:chgData name="hui xu" userId="70b675938bab3b5e" providerId="LiveId" clId="{072D2C13-3966-4C9D-82F6-9BF797A6C4D3}" dt="2020-09-05T07:53:04.115" v="1644" actId="2711"/>
          <ac:spMkLst>
            <pc:docMk/>
            <pc:sldMk cId="2521881808" sldId="466"/>
            <ac:spMk id="14" creationId="{8180A53D-7176-5144-A163-A48C29442B88}"/>
          </ac:spMkLst>
        </pc:spChg>
      </pc:sldChg>
      <pc:sldChg chg="addSp modSp modAnim">
        <pc:chgData name="hui xu" userId="70b675938bab3b5e" providerId="LiveId" clId="{072D2C13-3966-4C9D-82F6-9BF797A6C4D3}" dt="2020-09-13T11:33:17.030" v="2101"/>
        <pc:sldMkLst>
          <pc:docMk/>
          <pc:sldMk cId="4049837791" sldId="468"/>
        </pc:sldMkLst>
        <pc:spChg chg="mod">
          <ac:chgData name="hui xu" userId="70b675938bab3b5e" providerId="LiveId" clId="{072D2C13-3966-4C9D-82F6-9BF797A6C4D3}" dt="2020-09-13T11:32:54.206" v="2097" actId="164"/>
          <ac:spMkLst>
            <pc:docMk/>
            <pc:sldMk cId="4049837791" sldId="468"/>
            <ac:spMk id="4" creationId="{37CFB5B3-3C69-1545-B966-12575FCD6B80}"/>
          </ac:spMkLst>
        </pc:spChg>
        <pc:spChg chg="mod">
          <ac:chgData name="hui xu" userId="70b675938bab3b5e" providerId="LiveId" clId="{072D2C13-3966-4C9D-82F6-9BF797A6C4D3}" dt="2020-09-13T11:33:01.562" v="2098" actId="164"/>
          <ac:spMkLst>
            <pc:docMk/>
            <pc:sldMk cId="4049837791" sldId="468"/>
            <ac:spMk id="5" creationId="{717A481D-B850-FD4C-B84A-B2CD50DB938A}"/>
          </ac:spMkLst>
        </pc:spChg>
        <pc:spChg chg="mod">
          <ac:chgData name="hui xu" userId="70b675938bab3b5e" providerId="LiveId" clId="{072D2C13-3966-4C9D-82F6-9BF797A6C4D3}" dt="2020-09-13T11:32:54.206" v="2097" actId="164"/>
          <ac:spMkLst>
            <pc:docMk/>
            <pc:sldMk cId="4049837791" sldId="468"/>
            <ac:spMk id="6" creationId="{02C2BAA6-8A38-6548-B19C-EA5ED1042374}"/>
          </ac:spMkLst>
        </pc:spChg>
        <pc:spChg chg="mod">
          <ac:chgData name="hui xu" userId="70b675938bab3b5e" providerId="LiveId" clId="{072D2C13-3966-4C9D-82F6-9BF797A6C4D3}" dt="2020-09-13T11:33:01.562" v="2098" actId="164"/>
          <ac:spMkLst>
            <pc:docMk/>
            <pc:sldMk cId="4049837791" sldId="468"/>
            <ac:spMk id="7" creationId="{38B9756D-E80B-644F-BAAA-97499D56CBE2}"/>
          </ac:spMkLst>
        </pc:spChg>
        <pc:spChg chg="mod">
          <ac:chgData name="hui xu" userId="70b675938bab3b5e" providerId="LiveId" clId="{072D2C13-3966-4C9D-82F6-9BF797A6C4D3}" dt="2020-09-13T11:32:54.206" v="2097" actId="164"/>
          <ac:spMkLst>
            <pc:docMk/>
            <pc:sldMk cId="4049837791" sldId="468"/>
            <ac:spMk id="8" creationId="{2EBACAAF-C97F-7E40-9752-5323945EB064}"/>
          </ac:spMkLst>
        </pc:spChg>
        <pc:spChg chg="mod">
          <ac:chgData name="hui xu" userId="70b675938bab3b5e" providerId="LiveId" clId="{072D2C13-3966-4C9D-82F6-9BF797A6C4D3}" dt="2020-09-13T11:33:01.562" v="2098" actId="164"/>
          <ac:spMkLst>
            <pc:docMk/>
            <pc:sldMk cId="4049837791" sldId="468"/>
            <ac:spMk id="9" creationId="{736A595B-5EA5-1B4A-98A5-1624FAF61A8B}"/>
          </ac:spMkLst>
        </pc:spChg>
        <pc:spChg chg="mod">
          <ac:chgData name="hui xu" userId="70b675938bab3b5e" providerId="LiveId" clId="{072D2C13-3966-4C9D-82F6-9BF797A6C4D3}" dt="2020-09-13T11:33:15.945" v="2100" actId="164"/>
          <ac:spMkLst>
            <pc:docMk/>
            <pc:sldMk cId="4049837791" sldId="468"/>
            <ac:spMk id="10" creationId="{D04F3B1D-1468-C44E-8D45-B49281B2052A}"/>
          </ac:spMkLst>
        </pc:spChg>
        <pc:spChg chg="mod">
          <ac:chgData name="hui xu" userId="70b675938bab3b5e" providerId="LiveId" clId="{072D2C13-3966-4C9D-82F6-9BF797A6C4D3}" dt="2020-09-13T11:32:54.206" v="2097" actId="164"/>
          <ac:spMkLst>
            <pc:docMk/>
            <pc:sldMk cId="4049837791" sldId="468"/>
            <ac:spMk id="11" creationId="{1AE5D28C-1338-4A49-ACA5-48A53278C4AB}"/>
          </ac:spMkLst>
        </pc:spChg>
        <pc:spChg chg="mod">
          <ac:chgData name="hui xu" userId="70b675938bab3b5e" providerId="LiveId" clId="{072D2C13-3966-4C9D-82F6-9BF797A6C4D3}" dt="2020-09-13T11:32:54.206" v="2097" actId="164"/>
          <ac:spMkLst>
            <pc:docMk/>
            <pc:sldMk cId="4049837791" sldId="468"/>
            <ac:spMk id="12" creationId="{E5C373B8-02EF-4A4E-BC8B-BBED87B11472}"/>
          </ac:spMkLst>
        </pc:spChg>
        <pc:spChg chg="mod">
          <ac:chgData name="hui xu" userId="70b675938bab3b5e" providerId="LiveId" clId="{072D2C13-3966-4C9D-82F6-9BF797A6C4D3}" dt="2020-09-13T11:33:01.562" v="2098" actId="164"/>
          <ac:spMkLst>
            <pc:docMk/>
            <pc:sldMk cId="4049837791" sldId="468"/>
            <ac:spMk id="13" creationId="{B79B970D-33BE-134D-BA3E-F29FA6791806}"/>
          </ac:spMkLst>
        </pc:spChg>
        <pc:spChg chg="mod">
          <ac:chgData name="hui xu" userId="70b675938bab3b5e" providerId="LiveId" clId="{072D2C13-3966-4C9D-82F6-9BF797A6C4D3}" dt="2020-09-13T11:33:01.562" v="2098" actId="164"/>
          <ac:spMkLst>
            <pc:docMk/>
            <pc:sldMk cId="4049837791" sldId="468"/>
            <ac:spMk id="14" creationId="{4A0D115C-926D-D54B-AA5C-FDF464892AE7}"/>
          </ac:spMkLst>
        </pc:spChg>
        <pc:spChg chg="mod">
          <ac:chgData name="hui xu" userId="70b675938bab3b5e" providerId="LiveId" clId="{072D2C13-3966-4C9D-82F6-9BF797A6C4D3}" dt="2020-09-13T11:33:15.945" v="2100" actId="164"/>
          <ac:spMkLst>
            <pc:docMk/>
            <pc:sldMk cId="4049837791" sldId="468"/>
            <ac:spMk id="15" creationId="{0DE5621A-92F3-3F42-ADB9-013382114791}"/>
          </ac:spMkLst>
        </pc:spChg>
        <pc:spChg chg="mod">
          <ac:chgData name="hui xu" userId="70b675938bab3b5e" providerId="LiveId" clId="{072D2C13-3966-4C9D-82F6-9BF797A6C4D3}" dt="2020-09-13T11:33:15.945" v="2100" actId="164"/>
          <ac:spMkLst>
            <pc:docMk/>
            <pc:sldMk cId="4049837791" sldId="468"/>
            <ac:spMk id="16" creationId="{71A90337-0267-9A4A-A6B7-4A6BDD7E5CA0}"/>
          </ac:spMkLst>
        </pc:spChg>
        <pc:grpChg chg="add mod">
          <ac:chgData name="hui xu" userId="70b675938bab3b5e" providerId="LiveId" clId="{072D2C13-3966-4C9D-82F6-9BF797A6C4D3}" dt="2020-09-13T11:32:54.206" v="2097" actId="164"/>
          <ac:grpSpMkLst>
            <pc:docMk/>
            <pc:sldMk cId="4049837791" sldId="468"/>
            <ac:grpSpMk id="17" creationId="{4BAAD7EB-C72D-43D8-9C07-C66AB3B05DA1}"/>
          </ac:grpSpMkLst>
        </pc:grpChg>
        <pc:grpChg chg="add mod">
          <ac:chgData name="hui xu" userId="70b675938bab3b5e" providerId="LiveId" clId="{072D2C13-3966-4C9D-82F6-9BF797A6C4D3}" dt="2020-09-13T11:33:01.562" v="2098" actId="164"/>
          <ac:grpSpMkLst>
            <pc:docMk/>
            <pc:sldMk cId="4049837791" sldId="468"/>
            <ac:grpSpMk id="18" creationId="{FB695BDA-01BF-41F5-AF2F-7BDCED50B6EB}"/>
          </ac:grpSpMkLst>
        </pc:grpChg>
        <pc:grpChg chg="add mod">
          <ac:chgData name="hui xu" userId="70b675938bab3b5e" providerId="LiveId" clId="{072D2C13-3966-4C9D-82F6-9BF797A6C4D3}" dt="2020-09-13T11:33:15.945" v="2100" actId="164"/>
          <ac:grpSpMkLst>
            <pc:docMk/>
            <pc:sldMk cId="4049837791" sldId="468"/>
            <ac:grpSpMk id="19" creationId="{AB95AE00-E1A8-4CC3-BF1C-265376DFD5B9}"/>
          </ac:grpSpMkLst>
        </pc:grpChg>
      </pc:sldChg>
      <pc:sldChg chg="modSp mod">
        <pc:chgData name="hui xu" userId="70b675938bab3b5e" providerId="LiveId" clId="{072D2C13-3966-4C9D-82F6-9BF797A6C4D3}" dt="2020-08-22T03:18:27.343" v="767" actId="27636"/>
        <pc:sldMkLst>
          <pc:docMk/>
          <pc:sldMk cId="1466292474" sldId="476"/>
        </pc:sldMkLst>
        <pc:spChg chg="mod">
          <ac:chgData name="hui xu" userId="70b675938bab3b5e" providerId="LiveId" clId="{072D2C13-3966-4C9D-82F6-9BF797A6C4D3}" dt="2020-08-22T03:18:12.608" v="763"/>
          <ac:spMkLst>
            <pc:docMk/>
            <pc:sldMk cId="1466292474" sldId="476"/>
            <ac:spMk id="2" creationId="{3B62FE91-72E2-4D22-8467-1C83DD8CE540}"/>
          </ac:spMkLst>
        </pc:spChg>
        <pc:spChg chg="mod">
          <ac:chgData name="hui xu" userId="70b675938bab3b5e" providerId="LiveId" clId="{072D2C13-3966-4C9D-82F6-9BF797A6C4D3}" dt="2020-08-22T03:18:27.343" v="767" actId="27636"/>
          <ac:spMkLst>
            <pc:docMk/>
            <pc:sldMk cId="1466292474" sldId="476"/>
            <ac:spMk id="4" creationId="{04F32DAA-2FD2-46CD-916B-778AA60580D6}"/>
          </ac:spMkLst>
        </pc:spChg>
      </pc:sldChg>
      <pc:sldChg chg="modSp mod">
        <pc:chgData name="hui xu" userId="70b675938bab3b5e" providerId="LiveId" clId="{072D2C13-3966-4C9D-82F6-9BF797A6C4D3}" dt="2020-09-13T11:33:54.522" v="2106" actId="27636"/>
        <pc:sldMkLst>
          <pc:docMk/>
          <pc:sldMk cId="651677162" sldId="478"/>
        </pc:sldMkLst>
        <pc:spChg chg="mod">
          <ac:chgData name="hui xu" userId="70b675938bab3b5e" providerId="LiveId" clId="{072D2C13-3966-4C9D-82F6-9BF797A6C4D3}" dt="2020-09-13T11:33:54.522" v="2106" actId="27636"/>
          <ac:spMkLst>
            <pc:docMk/>
            <pc:sldMk cId="651677162" sldId="478"/>
            <ac:spMk id="2" creationId="{D2546042-E233-4F4B-A3C2-D1774093A3E5}"/>
          </ac:spMkLst>
        </pc:spChg>
      </pc:sldChg>
      <pc:sldChg chg="addSp delSp modSp new mod modAnim">
        <pc:chgData name="hui xu" userId="70b675938bab3b5e" providerId="LiveId" clId="{072D2C13-3966-4C9D-82F6-9BF797A6C4D3}" dt="2020-09-13T09:00:36.935" v="1647" actId="21"/>
        <pc:sldMkLst>
          <pc:docMk/>
          <pc:sldMk cId="4236403656" sldId="480"/>
        </pc:sldMkLst>
        <pc:spChg chg="mod">
          <ac:chgData name="hui xu" userId="70b675938bab3b5e" providerId="LiveId" clId="{072D2C13-3966-4C9D-82F6-9BF797A6C4D3}" dt="2020-08-22T02:24:33.471" v="101" actId="20577"/>
          <ac:spMkLst>
            <pc:docMk/>
            <pc:sldMk cId="4236403656" sldId="480"/>
            <ac:spMk id="2" creationId="{C8F3249F-0B1D-4375-AEAB-79F26B289E30}"/>
          </ac:spMkLst>
        </pc:spChg>
        <pc:spChg chg="add mod">
          <ac:chgData name="hui xu" userId="70b675938bab3b5e" providerId="LiveId" clId="{072D2C13-3966-4C9D-82F6-9BF797A6C4D3}" dt="2020-08-22T02:28:25.846" v="176" actId="14100"/>
          <ac:spMkLst>
            <pc:docMk/>
            <pc:sldMk cId="4236403656" sldId="480"/>
            <ac:spMk id="4" creationId="{F724BB70-DCA2-4BD5-88DB-1D176C3C2A10}"/>
          </ac:spMkLst>
        </pc:spChg>
        <pc:spChg chg="add mod">
          <ac:chgData name="hui xu" userId="70b675938bab3b5e" providerId="LiveId" clId="{072D2C13-3966-4C9D-82F6-9BF797A6C4D3}" dt="2020-08-22T02:28:25.846" v="176" actId="14100"/>
          <ac:spMkLst>
            <pc:docMk/>
            <pc:sldMk cId="4236403656" sldId="480"/>
            <ac:spMk id="6" creationId="{8450A708-90C5-4DE7-983F-3C33235F45EE}"/>
          </ac:spMkLst>
        </pc:spChg>
        <pc:spChg chg="add mod">
          <ac:chgData name="hui xu" userId="70b675938bab3b5e" providerId="LiveId" clId="{072D2C13-3966-4C9D-82F6-9BF797A6C4D3}" dt="2020-08-22T02:28:25.846" v="176" actId="14100"/>
          <ac:spMkLst>
            <pc:docMk/>
            <pc:sldMk cId="4236403656" sldId="480"/>
            <ac:spMk id="8" creationId="{C8F34A51-0F0D-4139-B94A-7525E4A41E8B}"/>
          </ac:spMkLst>
        </pc:spChg>
        <pc:spChg chg="add mod">
          <ac:chgData name="hui xu" userId="70b675938bab3b5e" providerId="LiveId" clId="{072D2C13-3966-4C9D-82F6-9BF797A6C4D3}" dt="2020-08-22T02:28:25.846" v="176" actId="14100"/>
          <ac:spMkLst>
            <pc:docMk/>
            <pc:sldMk cId="4236403656" sldId="480"/>
            <ac:spMk id="10" creationId="{2DB4D640-14CC-4E6D-8C1C-6B4C29998F5D}"/>
          </ac:spMkLst>
        </pc:spChg>
        <pc:spChg chg="add mod">
          <ac:chgData name="hui xu" userId="70b675938bab3b5e" providerId="LiveId" clId="{072D2C13-3966-4C9D-82F6-9BF797A6C4D3}" dt="2020-08-22T02:28:25.846" v="176" actId="14100"/>
          <ac:spMkLst>
            <pc:docMk/>
            <pc:sldMk cId="4236403656" sldId="480"/>
            <ac:spMk id="12" creationId="{28555FF1-792F-4230-A970-493AA0DAD8D3}"/>
          </ac:spMkLst>
        </pc:spChg>
        <pc:spChg chg="add mod">
          <ac:chgData name="hui xu" userId="70b675938bab3b5e" providerId="LiveId" clId="{072D2C13-3966-4C9D-82F6-9BF797A6C4D3}" dt="2020-08-22T02:28:25.846" v="176" actId="14100"/>
          <ac:spMkLst>
            <pc:docMk/>
            <pc:sldMk cId="4236403656" sldId="480"/>
            <ac:spMk id="14" creationId="{A2B384BA-E2A6-4AFE-8E89-10BE1F046F28}"/>
          </ac:spMkLst>
        </pc:spChg>
        <pc:spChg chg="add mod">
          <ac:chgData name="hui xu" userId="70b675938bab3b5e" providerId="LiveId" clId="{072D2C13-3966-4C9D-82F6-9BF797A6C4D3}" dt="2020-08-22T02:28:25.846" v="176" actId="14100"/>
          <ac:spMkLst>
            <pc:docMk/>
            <pc:sldMk cId="4236403656" sldId="480"/>
            <ac:spMk id="16" creationId="{34A7E6EB-0437-46C5-BF7B-5EC4362826B9}"/>
          </ac:spMkLst>
        </pc:spChg>
        <pc:spChg chg="add mod">
          <ac:chgData name="hui xu" userId="70b675938bab3b5e" providerId="LiveId" clId="{072D2C13-3966-4C9D-82F6-9BF797A6C4D3}" dt="2020-08-22T02:51:32.841" v="490" actId="404"/>
          <ac:spMkLst>
            <pc:docMk/>
            <pc:sldMk cId="4236403656" sldId="480"/>
            <ac:spMk id="17" creationId="{686BCB53-F14F-41F8-B0E2-63E422E1942A}"/>
          </ac:spMkLst>
        </pc:spChg>
        <pc:spChg chg="add del mod">
          <ac:chgData name="hui xu" userId="70b675938bab3b5e" providerId="LiveId" clId="{072D2C13-3966-4C9D-82F6-9BF797A6C4D3}" dt="2020-08-22T02:41:21.039" v="252" actId="21"/>
          <ac:spMkLst>
            <pc:docMk/>
            <pc:sldMk cId="4236403656" sldId="480"/>
            <ac:spMk id="19" creationId="{7A852789-EE19-4512-A3E8-CDA9AFB62B77}"/>
          </ac:spMkLst>
        </pc:spChg>
        <pc:spChg chg="add mod">
          <ac:chgData name="hui xu" userId="70b675938bab3b5e" providerId="LiveId" clId="{072D2C13-3966-4C9D-82F6-9BF797A6C4D3}" dt="2020-08-22T02:51:32.841" v="490" actId="404"/>
          <ac:spMkLst>
            <pc:docMk/>
            <pc:sldMk cId="4236403656" sldId="480"/>
            <ac:spMk id="21" creationId="{9F0746B3-DBA5-454F-AFDE-D21C671D2D17}"/>
          </ac:spMkLst>
        </pc:spChg>
        <pc:spChg chg="add mod">
          <ac:chgData name="hui xu" userId="70b675938bab3b5e" providerId="LiveId" clId="{072D2C13-3966-4C9D-82F6-9BF797A6C4D3}" dt="2020-08-22T02:57:25.162" v="598" actId="20577"/>
          <ac:spMkLst>
            <pc:docMk/>
            <pc:sldMk cId="4236403656" sldId="480"/>
            <ac:spMk id="23" creationId="{7F53ABFA-958B-4760-85D4-DD2B975976D2}"/>
          </ac:spMkLst>
        </pc:spChg>
        <pc:spChg chg="add mod">
          <ac:chgData name="hui xu" userId="70b675938bab3b5e" providerId="LiveId" clId="{072D2C13-3966-4C9D-82F6-9BF797A6C4D3}" dt="2020-08-22T02:51:32.841" v="490" actId="404"/>
          <ac:spMkLst>
            <pc:docMk/>
            <pc:sldMk cId="4236403656" sldId="480"/>
            <ac:spMk id="25" creationId="{43D16706-03AE-4233-BB23-5917A460B93D}"/>
          </ac:spMkLst>
        </pc:spChg>
        <pc:spChg chg="mod">
          <ac:chgData name="hui xu" userId="70b675938bab3b5e" providerId="LiveId" clId="{072D2C13-3966-4C9D-82F6-9BF797A6C4D3}" dt="2020-09-13T09:00:36.935" v="1647" actId="21"/>
          <ac:spMkLst>
            <pc:docMk/>
            <pc:sldMk cId="4236403656" sldId="480"/>
            <ac:spMk id="26" creationId="{0FA35E38-F173-6C4C-8973-8C23C986050C}"/>
          </ac:spMkLst>
        </pc:spChg>
        <pc:spChg chg="add mod">
          <ac:chgData name="hui xu" userId="70b675938bab3b5e" providerId="LiveId" clId="{072D2C13-3966-4C9D-82F6-9BF797A6C4D3}" dt="2020-08-22T02:51:32.841" v="490" actId="404"/>
          <ac:spMkLst>
            <pc:docMk/>
            <pc:sldMk cId="4236403656" sldId="480"/>
            <ac:spMk id="27" creationId="{31076115-57A8-4B98-86B4-8EF5C93E7938}"/>
          </ac:spMkLst>
        </pc:spChg>
        <pc:spChg chg="add mod">
          <ac:chgData name="hui xu" userId="70b675938bab3b5e" providerId="LiveId" clId="{072D2C13-3966-4C9D-82F6-9BF797A6C4D3}" dt="2020-08-22T02:54:09.421" v="548"/>
          <ac:spMkLst>
            <pc:docMk/>
            <pc:sldMk cId="4236403656" sldId="480"/>
            <ac:spMk id="29" creationId="{5B6489CE-4DAB-4F29-812D-621F529FB303}"/>
          </ac:spMkLst>
        </pc:spChg>
        <pc:spChg chg="add mod">
          <ac:chgData name="hui xu" userId="70b675938bab3b5e" providerId="LiveId" clId="{072D2C13-3966-4C9D-82F6-9BF797A6C4D3}" dt="2020-08-22T02:54:40.161" v="560" actId="20577"/>
          <ac:spMkLst>
            <pc:docMk/>
            <pc:sldMk cId="4236403656" sldId="480"/>
            <ac:spMk id="31" creationId="{A9A579D3-B13F-4DFF-B76E-A85CB7E83911}"/>
          </ac:spMkLst>
        </pc:spChg>
      </pc:sldChg>
      <pc:sldChg chg="modSp new del mod">
        <pc:chgData name="hui xu" userId="70b675938bab3b5e" providerId="LiveId" clId="{072D2C13-3966-4C9D-82F6-9BF797A6C4D3}" dt="2020-08-22T03:17:51.617" v="751" actId="2696"/>
        <pc:sldMkLst>
          <pc:docMk/>
          <pc:sldMk cId="2169676187" sldId="481"/>
        </pc:sldMkLst>
        <pc:spChg chg="mod">
          <ac:chgData name="hui xu" userId="70b675938bab3b5e" providerId="LiveId" clId="{072D2C13-3966-4C9D-82F6-9BF797A6C4D3}" dt="2020-08-22T03:17:37.642" v="750"/>
          <ac:spMkLst>
            <pc:docMk/>
            <pc:sldMk cId="2169676187" sldId="481"/>
            <ac:spMk id="2" creationId="{A251B039-73A3-433D-B1B3-504D8AC20895}"/>
          </ac:spMkLst>
        </pc:spChg>
      </pc:sldChg>
      <pc:sldChg chg="modSp add mod">
        <pc:chgData name="hui xu" userId="70b675938bab3b5e" providerId="LiveId" clId="{072D2C13-3966-4C9D-82F6-9BF797A6C4D3}" dt="2020-08-22T03:18:01.770" v="760"/>
        <pc:sldMkLst>
          <pc:docMk/>
          <pc:sldMk cId="2496759602" sldId="481"/>
        </pc:sldMkLst>
        <pc:spChg chg="mod">
          <ac:chgData name="hui xu" userId="70b675938bab3b5e" providerId="LiveId" clId="{072D2C13-3966-4C9D-82F6-9BF797A6C4D3}" dt="2020-08-22T03:18:01.770" v="760"/>
          <ac:spMkLst>
            <pc:docMk/>
            <pc:sldMk cId="2496759602" sldId="481"/>
            <ac:spMk id="2" creationId="{A251B039-73A3-433D-B1B3-504D8AC20895}"/>
          </ac:spMkLst>
        </pc:spChg>
      </pc:sldChg>
      <pc:sldChg chg="addSp modSp new mod ord">
        <pc:chgData name="hui xu" userId="70b675938bab3b5e" providerId="LiveId" clId="{072D2C13-3966-4C9D-82F6-9BF797A6C4D3}" dt="2020-08-28T08:44:12.520" v="1602" actId="1076"/>
        <pc:sldMkLst>
          <pc:docMk/>
          <pc:sldMk cId="343783558" sldId="482"/>
        </pc:sldMkLst>
        <pc:spChg chg="mod">
          <ac:chgData name="hui xu" userId="70b675938bab3b5e" providerId="LiveId" clId="{072D2C13-3966-4C9D-82F6-9BF797A6C4D3}" dt="2020-08-28T08:39:26.648" v="1590" actId="113"/>
          <ac:spMkLst>
            <pc:docMk/>
            <pc:sldMk cId="343783558" sldId="482"/>
            <ac:spMk id="2" creationId="{CA745394-6AB5-44FC-9EE8-4D8330A9B01D}"/>
          </ac:spMkLst>
        </pc:spChg>
        <pc:spChg chg="add mod">
          <ac:chgData name="hui xu" userId="70b675938bab3b5e" providerId="LiveId" clId="{072D2C13-3966-4C9D-82F6-9BF797A6C4D3}" dt="2020-08-28T08:40:20.782" v="1599" actId="404"/>
          <ac:spMkLst>
            <pc:docMk/>
            <pc:sldMk cId="343783558" sldId="482"/>
            <ac:spMk id="7" creationId="{39A7C474-DB23-4335-812C-F0D5B86AAE2E}"/>
          </ac:spMkLst>
        </pc:spChg>
        <pc:picChg chg="add mod">
          <ac:chgData name="hui xu" userId="70b675938bab3b5e" providerId="LiveId" clId="{072D2C13-3966-4C9D-82F6-9BF797A6C4D3}" dt="2020-08-28T08:44:12.520" v="1602" actId="1076"/>
          <ac:picMkLst>
            <pc:docMk/>
            <pc:sldMk cId="343783558" sldId="482"/>
            <ac:picMk id="5" creationId="{52523A61-4672-4F3B-975A-019447A67A91}"/>
          </ac:picMkLst>
        </pc:picChg>
      </pc:sldChg>
      <pc:sldChg chg="addSp delSp modSp add mod modClrScheme chgLayout">
        <pc:chgData name="hui xu" userId="70b675938bab3b5e" providerId="LiveId" clId="{072D2C13-3966-4C9D-82F6-9BF797A6C4D3}" dt="2020-08-28T08:32:40.995" v="1531" actId="1076"/>
        <pc:sldMkLst>
          <pc:docMk/>
          <pc:sldMk cId="2735075467" sldId="483"/>
        </pc:sldMkLst>
        <pc:spChg chg="mod ord">
          <ac:chgData name="hui xu" userId="70b675938bab3b5e" providerId="LiveId" clId="{072D2C13-3966-4C9D-82F6-9BF797A6C4D3}" dt="2020-08-28T08:31:10.880" v="1502" actId="700"/>
          <ac:spMkLst>
            <pc:docMk/>
            <pc:sldMk cId="2735075467" sldId="483"/>
            <ac:spMk id="2" creationId="{CA745394-6AB5-44FC-9EE8-4D8330A9B01D}"/>
          </ac:spMkLst>
        </pc:spChg>
        <pc:spChg chg="mod ord">
          <ac:chgData name="hui xu" userId="70b675938bab3b5e" providerId="LiveId" clId="{072D2C13-3966-4C9D-82F6-9BF797A6C4D3}" dt="2020-08-28T08:31:10.880" v="1502" actId="700"/>
          <ac:spMkLst>
            <pc:docMk/>
            <pc:sldMk cId="2735075467" sldId="483"/>
            <ac:spMk id="3" creationId="{0B1138AD-5667-48B1-B16F-A9AB246A2E88}"/>
          </ac:spMkLst>
        </pc:spChg>
        <pc:spChg chg="add del mod ord">
          <ac:chgData name="hui xu" userId="70b675938bab3b5e" providerId="LiveId" clId="{072D2C13-3966-4C9D-82F6-9BF797A6C4D3}" dt="2020-08-28T08:31:26.235" v="1515" actId="478"/>
          <ac:spMkLst>
            <pc:docMk/>
            <pc:sldMk cId="2735075467" sldId="483"/>
            <ac:spMk id="4" creationId="{494FE609-F9C7-4645-B5B8-1F50BA205ABC}"/>
          </ac:spMkLst>
        </pc:spChg>
        <pc:spChg chg="add mod">
          <ac:chgData name="hui xu" userId="70b675938bab3b5e" providerId="LiveId" clId="{072D2C13-3966-4C9D-82F6-9BF797A6C4D3}" dt="2020-08-28T08:32:40.995" v="1531" actId="1076"/>
          <ac:spMkLst>
            <pc:docMk/>
            <pc:sldMk cId="2735075467" sldId="483"/>
            <ac:spMk id="6" creationId="{F3DF2BA5-6503-42CD-9979-8499E7A2E0F0}"/>
          </ac:spMkLst>
        </pc:spChg>
      </pc:sldChg>
      <pc:sldChg chg="addSp modSp new del mod">
        <pc:chgData name="hui xu" userId="70b675938bab3b5e" providerId="LiveId" clId="{072D2C13-3966-4C9D-82F6-9BF797A6C4D3}" dt="2020-08-28T08:39:32.300" v="1591" actId="2696"/>
        <pc:sldMkLst>
          <pc:docMk/>
          <pc:sldMk cId="1968884306" sldId="484"/>
        </pc:sldMkLst>
        <pc:spChg chg="mod">
          <ac:chgData name="hui xu" userId="70b675938bab3b5e" providerId="LiveId" clId="{072D2C13-3966-4C9D-82F6-9BF797A6C4D3}" dt="2020-08-28T08:35:29.478" v="1565" actId="20577"/>
          <ac:spMkLst>
            <pc:docMk/>
            <pc:sldMk cId="1968884306" sldId="484"/>
            <ac:spMk id="2" creationId="{EC68682C-EFCB-4377-8B7C-F99E15DC5C7C}"/>
          </ac:spMkLst>
        </pc:spChg>
        <pc:spChg chg="add mod">
          <ac:chgData name="hui xu" userId="70b675938bab3b5e" providerId="LiveId" clId="{072D2C13-3966-4C9D-82F6-9BF797A6C4D3}" dt="2020-08-28T08:37:13.096" v="1586"/>
          <ac:spMkLst>
            <pc:docMk/>
            <pc:sldMk cId="1968884306" sldId="484"/>
            <ac:spMk id="7" creationId="{E53B0630-EBBE-4822-B174-7FA61A724031}"/>
          </ac:spMkLst>
        </pc:spChg>
        <pc:picChg chg="add mod">
          <ac:chgData name="hui xu" userId="70b675938bab3b5e" providerId="LiveId" clId="{072D2C13-3966-4C9D-82F6-9BF797A6C4D3}" dt="2020-08-28T08:37:06.216" v="1578" actId="14100"/>
          <ac:picMkLst>
            <pc:docMk/>
            <pc:sldMk cId="1968884306" sldId="484"/>
            <ac:picMk id="5" creationId="{4974E598-E65A-4EB8-82CD-862F03C42C38}"/>
          </ac:picMkLst>
        </pc:picChg>
      </pc:sldChg>
      <pc:sldChg chg="modSp new mod">
        <pc:chgData name="hui xu" userId="70b675938bab3b5e" providerId="LiveId" clId="{072D2C13-3966-4C9D-82F6-9BF797A6C4D3}" dt="2020-09-13T11:15:42.628" v="1981"/>
        <pc:sldMkLst>
          <pc:docMk/>
          <pc:sldMk cId="2253676483" sldId="485"/>
        </pc:sldMkLst>
        <pc:spChg chg="mod">
          <ac:chgData name="hui xu" userId="70b675938bab3b5e" providerId="LiveId" clId="{072D2C13-3966-4C9D-82F6-9BF797A6C4D3}" dt="2020-08-22T03:21:40.441" v="801"/>
          <ac:spMkLst>
            <pc:docMk/>
            <pc:sldMk cId="2253676483" sldId="485"/>
            <ac:spMk id="2" creationId="{564A7F9C-108C-4384-843C-43CC89B2D9CF}"/>
          </ac:spMkLst>
        </pc:spChg>
        <pc:spChg chg="mod">
          <ac:chgData name="hui xu" userId="70b675938bab3b5e" providerId="LiveId" clId="{072D2C13-3966-4C9D-82F6-9BF797A6C4D3}" dt="2020-09-13T11:15:42.628" v="1981"/>
          <ac:spMkLst>
            <pc:docMk/>
            <pc:sldMk cId="2253676483" sldId="485"/>
            <ac:spMk id="4" creationId="{052FED6F-0A14-41B6-9B13-96CF3AC11D6C}"/>
          </ac:spMkLst>
        </pc:spChg>
      </pc:sldChg>
      <pc:sldChg chg="modSp add mod">
        <pc:chgData name="hui xu" userId="70b675938bab3b5e" providerId="LiveId" clId="{072D2C13-3966-4C9D-82F6-9BF797A6C4D3}" dt="2020-08-22T03:34:27.324" v="1137"/>
        <pc:sldMkLst>
          <pc:docMk/>
          <pc:sldMk cId="3935200121" sldId="486"/>
        </pc:sldMkLst>
        <pc:spChg chg="mod">
          <ac:chgData name="hui xu" userId="70b675938bab3b5e" providerId="LiveId" clId="{072D2C13-3966-4C9D-82F6-9BF797A6C4D3}" dt="2020-08-22T03:23:26.263" v="861"/>
          <ac:spMkLst>
            <pc:docMk/>
            <pc:sldMk cId="3935200121" sldId="486"/>
            <ac:spMk id="2" creationId="{564A7F9C-108C-4384-843C-43CC89B2D9CF}"/>
          </ac:spMkLst>
        </pc:spChg>
        <pc:spChg chg="mod">
          <ac:chgData name="hui xu" userId="70b675938bab3b5e" providerId="LiveId" clId="{072D2C13-3966-4C9D-82F6-9BF797A6C4D3}" dt="2020-08-22T03:34:27.324" v="1137"/>
          <ac:spMkLst>
            <pc:docMk/>
            <pc:sldMk cId="3935200121" sldId="486"/>
            <ac:spMk id="4" creationId="{052FED6F-0A14-41B6-9B13-96CF3AC11D6C}"/>
          </ac:spMkLst>
        </pc:spChg>
      </pc:sldChg>
      <pc:sldChg chg="addSp delSp modSp add mod">
        <pc:chgData name="hui xu" userId="70b675938bab3b5e" providerId="LiveId" clId="{072D2C13-3966-4C9D-82F6-9BF797A6C4D3}" dt="2020-08-28T09:01:25.468" v="1617"/>
        <pc:sldMkLst>
          <pc:docMk/>
          <pc:sldMk cId="1006645077" sldId="487"/>
        </pc:sldMkLst>
        <pc:spChg chg="mod">
          <ac:chgData name="hui xu" userId="70b675938bab3b5e" providerId="LiveId" clId="{072D2C13-3966-4C9D-82F6-9BF797A6C4D3}" dt="2020-08-28T08:48:26.511" v="1611"/>
          <ac:spMkLst>
            <pc:docMk/>
            <pc:sldMk cId="1006645077" sldId="487"/>
            <ac:spMk id="2" creationId="{CA745394-6AB5-44FC-9EE8-4D8330A9B01D}"/>
          </ac:spMkLst>
        </pc:spChg>
        <pc:spChg chg="add del mod">
          <ac:chgData name="hui xu" userId="70b675938bab3b5e" providerId="LiveId" clId="{072D2C13-3966-4C9D-82F6-9BF797A6C4D3}" dt="2020-08-28T09:01:15.290" v="1615" actId="478"/>
          <ac:spMkLst>
            <pc:docMk/>
            <pc:sldMk cId="1006645077" sldId="487"/>
            <ac:spMk id="4" creationId="{41BDE966-4083-4806-98CF-904510B6FDCB}"/>
          </ac:spMkLst>
        </pc:spChg>
        <pc:spChg chg="mod">
          <ac:chgData name="hui xu" userId="70b675938bab3b5e" providerId="LiveId" clId="{072D2C13-3966-4C9D-82F6-9BF797A6C4D3}" dt="2020-08-28T08:52:41" v="1613"/>
          <ac:spMkLst>
            <pc:docMk/>
            <pc:sldMk cId="1006645077" sldId="487"/>
            <ac:spMk id="7" creationId="{90D40AB6-6109-4E74-9190-3CAFBCD53EBC}"/>
          </ac:spMkLst>
        </pc:spChg>
        <pc:spChg chg="mod">
          <ac:chgData name="hui xu" userId="70b675938bab3b5e" providerId="LiveId" clId="{072D2C13-3966-4C9D-82F6-9BF797A6C4D3}" dt="2020-08-28T08:52:41" v="1613"/>
          <ac:spMkLst>
            <pc:docMk/>
            <pc:sldMk cId="1006645077" sldId="487"/>
            <ac:spMk id="8" creationId="{C045D91E-A465-4B5B-AFFA-3FA9FA78543C}"/>
          </ac:spMkLst>
        </pc:spChg>
        <pc:spChg chg="mod">
          <ac:chgData name="hui xu" userId="70b675938bab3b5e" providerId="LiveId" clId="{072D2C13-3966-4C9D-82F6-9BF797A6C4D3}" dt="2020-08-28T08:52:41" v="1613"/>
          <ac:spMkLst>
            <pc:docMk/>
            <pc:sldMk cId="1006645077" sldId="487"/>
            <ac:spMk id="9" creationId="{8827FA03-B8DF-4B29-AFAD-4AE584757823}"/>
          </ac:spMkLst>
        </pc:spChg>
        <pc:spChg chg="mod">
          <ac:chgData name="hui xu" userId="70b675938bab3b5e" providerId="LiveId" clId="{072D2C13-3966-4C9D-82F6-9BF797A6C4D3}" dt="2020-08-28T08:52:41" v="1613"/>
          <ac:spMkLst>
            <pc:docMk/>
            <pc:sldMk cId="1006645077" sldId="487"/>
            <ac:spMk id="10" creationId="{47DAB24D-EAC4-4502-AA41-910C4893DCA0}"/>
          </ac:spMkLst>
        </pc:spChg>
        <pc:spChg chg="mod">
          <ac:chgData name="hui xu" userId="70b675938bab3b5e" providerId="LiveId" clId="{072D2C13-3966-4C9D-82F6-9BF797A6C4D3}" dt="2020-08-28T08:52:41" v="1613"/>
          <ac:spMkLst>
            <pc:docMk/>
            <pc:sldMk cId="1006645077" sldId="487"/>
            <ac:spMk id="13" creationId="{62C1D16A-73EA-44A3-9D07-316D804A5DE1}"/>
          </ac:spMkLst>
        </pc:spChg>
        <pc:spChg chg="mod">
          <ac:chgData name="hui xu" userId="70b675938bab3b5e" providerId="LiveId" clId="{072D2C13-3966-4C9D-82F6-9BF797A6C4D3}" dt="2020-08-28T08:52:41" v="1613"/>
          <ac:spMkLst>
            <pc:docMk/>
            <pc:sldMk cId="1006645077" sldId="487"/>
            <ac:spMk id="15" creationId="{297BF8F0-B330-4F47-B97D-F9D8A5FE1AAC}"/>
          </ac:spMkLst>
        </pc:spChg>
        <pc:spChg chg="mod">
          <ac:chgData name="hui xu" userId="70b675938bab3b5e" providerId="LiveId" clId="{072D2C13-3966-4C9D-82F6-9BF797A6C4D3}" dt="2020-08-28T08:52:41" v="1613"/>
          <ac:spMkLst>
            <pc:docMk/>
            <pc:sldMk cId="1006645077" sldId="487"/>
            <ac:spMk id="17" creationId="{161A5AE2-C526-410C-A3B3-908D782D0621}"/>
          </ac:spMkLst>
        </pc:spChg>
        <pc:spChg chg="add del mod">
          <ac:chgData name="hui xu" userId="70b675938bab3b5e" providerId="LiveId" clId="{072D2C13-3966-4C9D-82F6-9BF797A6C4D3}" dt="2020-08-28T09:01:15.290" v="1615" actId="478"/>
          <ac:spMkLst>
            <pc:docMk/>
            <pc:sldMk cId="1006645077" sldId="487"/>
            <ac:spMk id="18" creationId="{270C897C-2CCA-4A53-B9DD-023FB233C0AC}"/>
          </ac:spMkLst>
        </pc:spChg>
        <pc:spChg chg="add">
          <ac:chgData name="hui xu" userId="70b675938bab3b5e" providerId="LiveId" clId="{072D2C13-3966-4C9D-82F6-9BF797A6C4D3}" dt="2020-08-28T09:01:15.815" v="1616" actId="22"/>
          <ac:spMkLst>
            <pc:docMk/>
            <pc:sldMk cId="1006645077" sldId="487"/>
            <ac:spMk id="20" creationId="{3FA8E529-E9C5-476F-8F2D-6576E756083C}"/>
          </ac:spMkLst>
        </pc:spChg>
        <pc:spChg chg="add">
          <ac:chgData name="hui xu" userId="70b675938bab3b5e" providerId="LiveId" clId="{072D2C13-3966-4C9D-82F6-9BF797A6C4D3}" dt="2020-08-28T09:01:15.815" v="1616" actId="22"/>
          <ac:spMkLst>
            <pc:docMk/>
            <pc:sldMk cId="1006645077" sldId="487"/>
            <ac:spMk id="24" creationId="{B640F196-9E37-40A3-933F-A4C8C793BA0D}"/>
          </ac:spMkLst>
        </pc:spChg>
        <pc:spChg chg="mod">
          <ac:chgData name="hui xu" userId="70b675938bab3b5e" providerId="LiveId" clId="{072D2C13-3966-4C9D-82F6-9BF797A6C4D3}" dt="2020-08-28T09:01:25.468" v="1617"/>
          <ac:spMkLst>
            <pc:docMk/>
            <pc:sldMk cId="1006645077" sldId="487"/>
            <ac:spMk id="27" creationId="{8ACF07F2-CB9A-4D6E-B55B-6EA4414C4848}"/>
          </ac:spMkLst>
        </pc:spChg>
        <pc:grpChg chg="add del mod">
          <ac:chgData name="hui xu" userId="70b675938bab3b5e" providerId="LiveId" clId="{072D2C13-3966-4C9D-82F6-9BF797A6C4D3}" dt="2020-08-28T09:01:15.290" v="1615" actId="478"/>
          <ac:grpSpMkLst>
            <pc:docMk/>
            <pc:sldMk cId="1006645077" sldId="487"/>
            <ac:grpSpMk id="6" creationId="{A063AB40-3B48-41B0-8117-9746F2F7A7F0}"/>
          </ac:grpSpMkLst>
        </pc:grpChg>
        <pc:grpChg chg="mod">
          <ac:chgData name="hui xu" userId="70b675938bab3b5e" providerId="LiveId" clId="{072D2C13-3966-4C9D-82F6-9BF797A6C4D3}" dt="2020-08-28T08:52:41" v="1613"/>
          <ac:grpSpMkLst>
            <pc:docMk/>
            <pc:sldMk cId="1006645077" sldId="487"/>
            <ac:grpSpMk id="11" creationId="{5D1DDCF9-A883-4756-B454-E87A8B67BBB8}"/>
          </ac:grpSpMkLst>
        </pc:grpChg>
        <pc:grpChg chg="add mod">
          <ac:chgData name="hui xu" userId="70b675938bab3b5e" providerId="LiveId" clId="{072D2C13-3966-4C9D-82F6-9BF797A6C4D3}" dt="2020-08-28T09:01:25.468" v="1617"/>
          <ac:grpSpMkLst>
            <pc:docMk/>
            <pc:sldMk cId="1006645077" sldId="487"/>
            <ac:grpSpMk id="25" creationId="{31889466-2F22-4A84-8298-8CCB6D0DCC32}"/>
          </ac:grpSpMkLst>
        </pc:grpChg>
        <pc:graphicFrameChg chg="add del mod">
          <ac:chgData name="hui xu" userId="70b675938bab3b5e" providerId="LiveId" clId="{072D2C13-3966-4C9D-82F6-9BF797A6C4D3}" dt="2020-08-28T09:01:15.290" v="1615" actId="478"/>
          <ac:graphicFrameMkLst>
            <pc:docMk/>
            <pc:sldMk cId="1006645077" sldId="487"/>
            <ac:graphicFrameMk id="5" creationId="{E6E53DFD-6700-4E44-871A-C8B2F13557FE}"/>
          </ac:graphicFrameMkLst>
        </pc:graphicFrameChg>
        <pc:picChg chg="add">
          <ac:chgData name="hui xu" userId="70b675938bab3b5e" providerId="LiveId" clId="{072D2C13-3966-4C9D-82F6-9BF797A6C4D3}" dt="2020-08-28T09:01:15.815" v="1616" actId="22"/>
          <ac:picMkLst>
            <pc:docMk/>
            <pc:sldMk cId="1006645077" sldId="487"/>
            <ac:picMk id="22" creationId="{B1737861-D127-4450-AEED-B79EB675E14C}"/>
          </ac:picMkLst>
        </pc:picChg>
        <pc:picChg chg="mod">
          <ac:chgData name="hui xu" userId="70b675938bab3b5e" providerId="LiveId" clId="{072D2C13-3966-4C9D-82F6-9BF797A6C4D3}" dt="2020-08-28T09:01:25.468" v="1617"/>
          <ac:picMkLst>
            <pc:docMk/>
            <pc:sldMk cId="1006645077" sldId="487"/>
            <ac:picMk id="26" creationId="{F6669357-297B-4F98-A392-5C85826FC968}"/>
          </ac:picMkLst>
        </pc:picChg>
        <pc:cxnChg chg="mod">
          <ac:chgData name="hui xu" userId="70b675938bab3b5e" providerId="LiveId" clId="{072D2C13-3966-4C9D-82F6-9BF797A6C4D3}" dt="2020-08-28T09:01:15.290" v="1615" actId="478"/>
          <ac:cxnSpMkLst>
            <pc:docMk/>
            <pc:sldMk cId="1006645077" sldId="487"/>
            <ac:cxnSpMk id="12" creationId="{C3EE0995-207E-4781-8AF1-0192C06E574B}"/>
          </ac:cxnSpMkLst>
        </pc:cxnChg>
        <pc:cxnChg chg="mod">
          <ac:chgData name="hui xu" userId="70b675938bab3b5e" providerId="LiveId" clId="{072D2C13-3966-4C9D-82F6-9BF797A6C4D3}" dt="2020-08-28T09:01:15.290" v="1615" actId="478"/>
          <ac:cxnSpMkLst>
            <pc:docMk/>
            <pc:sldMk cId="1006645077" sldId="487"/>
            <ac:cxnSpMk id="14" creationId="{3E955EE8-F934-4ECD-8AAD-00A3123E41CC}"/>
          </ac:cxnSpMkLst>
        </pc:cxnChg>
        <pc:cxnChg chg="mod">
          <ac:chgData name="hui xu" userId="70b675938bab3b5e" providerId="LiveId" clId="{072D2C13-3966-4C9D-82F6-9BF797A6C4D3}" dt="2020-08-28T09:01:15.290" v="1615" actId="478"/>
          <ac:cxnSpMkLst>
            <pc:docMk/>
            <pc:sldMk cId="1006645077" sldId="487"/>
            <ac:cxnSpMk id="16" creationId="{458C60F8-0DEF-41D2-97F7-FB2777C4894B}"/>
          </ac:cxnSpMkLst>
        </pc:cxnChg>
      </pc:sldChg>
      <pc:sldChg chg="modSp add del mod">
        <pc:chgData name="hui xu" userId="70b675938bab3b5e" providerId="LiveId" clId="{072D2C13-3966-4C9D-82F6-9BF797A6C4D3}" dt="2020-08-28T08:48:19.959" v="1603" actId="2696"/>
        <pc:sldMkLst>
          <pc:docMk/>
          <pc:sldMk cId="4057409485" sldId="488"/>
        </pc:sldMkLst>
        <pc:spChg chg="mod">
          <ac:chgData name="hui xu" userId="70b675938bab3b5e" providerId="LiveId" clId="{072D2C13-3966-4C9D-82F6-9BF797A6C4D3}" dt="2020-08-22T03:35:34.462" v="1145"/>
          <ac:spMkLst>
            <pc:docMk/>
            <pc:sldMk cId="4057409485" sldId="488"/>
            <ac:spMk id="2" creationId="{CA745394-6AB5-44FC-9EE8-4D8330A9B01D}"/>
          </ac:spMkLst>
        </pc:spChg>
      </pc:sldChg>
      <pc:sldChg chg="modSp add del mod">
        <pc:chgData name="hui xu" userId="70b675938bab3b5e" providerId="LiveId" clId="{072D2C13-3966-4C9D-82F6-9BF797A6C4D3}" dt="2020-08-28T08:50:03.770" v="1612" actId="47"/>
        <pc:sldMkLst>
          <pc:docMk/>
          <pc:sldMk cId="1366528974" sldId="489"/>
        </pc:sldMkLst>
        <pc:spChg chg="mod">
          <ac:chgData name="hui xu" userId="70b675938bab3b5e" providerId="LiveId" clId="{072D2C13-3966-4C9D-82F6-9BF797A6C4D3}" dt="2020-08-22T03:36:21.441" v="1160" actId="20577"/>
          <ac:spMkLst>
            <pc:docMk/>
            <pc:sldMk cId="1366528974" sldId="489"/>
            <ac:spMk id="2" creationId="{CA745394-6AB5-44FC-9EE8-4D8330A9B01D}"/>
          </ac:spMkLst>
        </pc:spChg>
      </pc:sldChg>
      <pc:sldChg chg="delSp modSp add mod chgLayout">
        <pc:chgData name="hui xu" userId="70b675938bab3b5e" providerId="LiveId" clId="{072D2C13-3966-4C9D-82F6-9BF797A6C4D3}" dt="2020-08-28T08:26:08.408" v="1499" actId="27636"/>
        <pc:sldMkLst>
          <pc:docMk/>
          <pc:sldMk cId="256789760" sldId="490"/>
        </pc:sldMkLst>
        <pc:spChg chg="mod ord">
          <ac:chgData name="hui xu" userId="70b675938bab3b5e" providerId="LiveId" clId="{072D2C13-3966-4C9D-82F6-9BF797A6C4D3}" dt="2020-08-28T08:24:02.330" v="1476"/>
          <ac:spMkLst>
            <pc:docMk/>
            <pc:sldMk cId="256789760" sldId="490"/>
            <ac:spMk id="2" creationId="{467F586F-5534-4183-BCCA-DBA98C136661}"/>
          </ac:spMkLst>
        </pc:spChg>
        <pc:spChg chg="mod ord">
          <ac:chgData name="hui xu" userId="70b675938bab3b5e" providerId="LiveId" clId="{072D2C13-3966-4C9D-82F6-9BF797A6C4D3}" dt="2020-08-22T07:01:37.115" v="1308" actId="700"/>
          <ac:spMkLst>
            <pc:docMk/>
            <pc:sldMk cId="256789760" sldId="490"/>
            <ac:spMk id="3" creationId="{A5B2A944-9FCC-4BB2-B04A-791EF693E8D9}"/>
          </ac:spMkLst>
        </pc:spChg>
        <pc:spChg chg="mod ord">
          <ac:chgData name="hui xu" userId="70b675938bab3b5e" providerId="LiveId" clId="{072D2C13-3966-4C9D-82F6-9BF797A6C4D3}" dt="2020-08-28T08:26:08.408" v="1499" actId="27636"/>
          <ac:spMkLst>
            <pc:docMk/>
            <pc:sldMk cId="256789760" sldId="490"/>
            <ac:spMk id="4" creationId="{0D7D8DDB-9CD9-4F2D-848A-ED07CE2EB467}"/>
          </ac:spMkLst>
        </pc:spChg>
        <pc:spChg chg="del mod">
          <ac:chgData name="hui xu" userId="70b675938bab3b5e" providerId="LiveId" clId="{072D2C13-3966-4C9D-82F6-9BF797A6C4D3}" dt="2020-08-22T07:01:32.576" v="1307" actId="21"/>
          <ac:spMkLst>
            <pc:docMk/>
            <pc:sldMk cId="256789760" sldId="490"/>
            <ac:spMk id="5" creationId="{617B5AF6-9FA2-4DB0-91A7-8104B842032D}"/>
          </ac:spMkLst>
        </pc:spChg>
      </pc:sldChg>
      <pc:sldChg chg="modSp new mod">
        <pc:chgData name="hui xu" userId="70b675938bab3b5e" providerId="LiveId" clId="{072D2C13-3966-4C9D-82F6-9BF797A6C4D3}" dt="2020-09-13T11:19:39.724" v="1989" actId="20577"/>
        <pc:sldMkLst>
          <pc:docMk/>
          <pc:sldMk cId="2191191181" sldId="491"/>
        </pc:sldMkLst>
        <pc:spChg chg="mod">
          <ac:chgData name="hui xu" userId="70b675938bab3b5e" providerId="LiveId" clId="{072D2C13-3966-4C9D-82F6-9BF797A6C4D3}" dt="2020-08-28T08:33:35.726" v="1538" actId="20577"/>
          <ac:spMkLst>
            <pc:docMk/>
            <pc:sldMk cId="2191191181" sldId="491"/>
            <ac:spMk id="2" creationId="{B9828F99-F98E-457A-940A-EFA699306DF4}"/>
          </ac:spMkLst>
        </pc:spChg>
        <pc:spChg chg="mod">
          <ac:chgData name="hui xu" userId="70b675938bab3b5e" providerId="LiveId" clId="{072D2C13-3966-4C9D-82F6-9BF797A6C4D3}" dt="2020-09-13T11:19:39.724" v="1989" actId="20577"/>
          <ac:spMkLst>
            <pc:docMk/>
            <pc:sldMk cId="2191191181" sldId="491"/>
            <ac:spMk id="4" creationId="{EC51A931-E630-4917-B707-013B5E5F6A8F}"/>
          </ac:spMkLst>
        </pc:spChg>
      </pc:sldChg>
      <pc:sldChg chg="add del">
        <pc:chgData name="hui xu" userId="70b675938bab3b5e" providerId="LiveId" clId="{072D2C13-3966-4C9D-82F6-9BF797A6C4D3}" dt="2020-08-22T07:03:08.970" v="1333" actId="2696"/>
        <pc:sldMkLst>
          <pc:docMk/>
          <pc:sldMk cId="2498628205" sldId="491"/>
        </pc:sldMkLst>
      </pc:sldChg>
      <pc:sldChg chg="modSp add del mod">
        <pc:chgData name="hui xu" userId="70b675938bab3b5e" providerId="LiveId" clId="{072D2C13-3966-4C9D-82F6-9BF797A6C4D3}" dt="2020-08-28T08:23:49.549" v="1471" actId="2696"/>
        <pc:sldMkLst>
          <pc:docMk/>
          <pc:sldMk cId="1558358762" sldId="492"/>
        </pc:sldMkLst>
        <pc:spChg chg="mod">
          <ac:chgData name="hui xu" userId="70b675938bab3b5e" providerId="LiveId" clId="{072D2C13-3966-4C9D-82F6-9BF797A6C4D3}" dt="2020-08-28T08:22:23.677" v="1458" actId="20577"/>
          <ac:spMkLst>
            <pc:docMk/>
            <pc:sldMk cId="1558358762" sldId="492"/>
            <ac:spMk id="2" creationId="{467F586F-5534-4183-BCCA-DBA98C136661}"/>
          </ac:spMkLst>
        </pc:spChg>
        <pc:spChg chg="mod">
          <ac:chgData name="hui xu" userId="70b675938bab3b5e" providerId="LiveId" clId="{072D2C13-3966-4C9D-82F6-9BF797A6C4D3}" dt="2020-08-28T08:23:38.868" v="1467" actId="21"/>
          <ac:spMkLst>
            <pc:docMk/>
            <pc:sldMk cId="1558358762" sldId="492"/>
            <ac:spMk id="4" creationId="{0D7D8DDB-9CD9-4F2D-848A-ED07CE2EB467}"/>
          </ac:spMkLst>
        </pc:spChg>
      </pc:sldChg>
      <pc:sldChg chg="addSp delSp modSp mod">
        <pc:chgData name="hui xu" userId="70b675938bab3b5e" providerId="LiveId" clId="{072D2C13-3966-4C9D-82F6-9BF797A6C4D3}" dt="2020-09-13T11:22:43.060" v="2025"/>
        <pc:sldMkLst>
          <pc:docMk/>
          <pc:sldMk cId="2151950846" sldId="492"/>
        </pc:sldMkLst>
        <pc:spChg chg="mod">
          <ac:chgData name="hui xu" userId="70b675938bab3b5e" providerId="LiveId" clId="{072D2C13-3966-4C9D-82F6-9BF797A6C4D3}" dt="2020-09-05T07:52:30.093" v="1643" actId="113"/>
          <ac:spMkLst>
            <pc:docMk/>
            <pc:sldMk cId="2151950846" sldId="492"/>
            <ac:spMk id="2" creationId="{B9828F99-F98E-457A-940A-EFA699306DF4}"/>
          </ac:spMkLst>
        </pc:spChg>
        <pc:spChg chg="mod">
          <ac:chgData name="hui xu" userId="70b675938bab3b5e" providerId="LiveId" clId="{072D2C13-3966-4C9D-82F6-9BF797A6C4D3}" dt="2020-09-13T11:22:43.060" v="2025"/>
          <ac:spMkLst>
            <pc:docMk/>
            <pc:sldMk cId="2151950846" sldId="492"/>
            <ac:spMk id="4" creationId="{EC51A931-E630-4917-B707-013B5E5F6A8F}"/>
          </ac:spMkLst>
        </pc:spChg>
        <pc:spChg chg="add del mod">
          <ac:chgData name="hui xu" userId="70b675938bab3b5e" providerId="LiveId" clId="{072D2C13-3966-4C9D-82F6-9BF797A6C4D3}" dt="2020-09-13T11:22:27.133" v="2015" actId="478"/>
          <ac:spMkLst>
            <pc:docMk/>
            <pc:sldMk cId="2151950846" sldId="492"/>
            <ac:spMk id="5" creationId="{83B44174-E145-4918-A997-AA2EB38CAA56}"/>
          </ac:spMkLst>
        </pc:spChg>
      </pc:sldChg>
      <pc:sldChg chg="modSp add del mod">
        <pc:chgData name="hui xu" userId="70b675938bab3b5e" providerId="LiveId" clId="{072D2C13-3966-4C9D-82F6-9BF797A6C4D3}" dt="2020-08-28T08:24:13.222" v="1481" actId="2696"/>
        <pc:sldMkLst>
          <pc:docMk/>
          <pc:sldMk cId="635658029" sldId="493"/>
        </pc:sldMkLst>
        <pc:spChg chg="mod">
          <ac:chgData name="hui xu" userId="70b675938bab3b5e" providerId="LiveId" clId="{072D2C13-3966-4C9D-82F6-9BF797A6C4D3}" dt="2020-08-28T08:22:26.813" v="1459" actId="20577"/>
          <ac:spMkLst>
            <pc:docMk/>
            <pc:sldMk cId="635658029" sldId="493"/>
            <ac:spMk id="2" creationId="{467F586F-5534-4183-BCCA-DBA98C136661}"/>
          </ac:spMkLst>
        </pc:spChg>
        <pc:spChg chg="mod">
          <ac:chgData name="hui xu" userId="70b675938bab3b5e" providerId="LiveId" clId="{072D2C13-3966-4C9D-82F6-9BF797A6C4D3}" dt="2020-08-28T08:24:07.476" v="1477" actId="21"/>
          <ac:spMkLst>
            <pc:docMk/>
            <pc:sldMk cId="635658029" sldId="493"/>
            <ac:spMk id="4" creationId="{0D7D8DDB-9CD9-4F2D-848A-ED07CE2EB467}"/>
          </ac:spMkLst>
        </pc:spChg>
      </pc:sldChg>
      <pc:sldChg chg="modSp new mod">
        <pc:chgData name="hui xu" userId="70b675938bab3b5e" providerId="LiveId" clId="{072D2C13-3966-4C9D-82F6-9BF797A6C4D3}" dt="2020-09-13T11:44:57.014" v="2231"/>
        <pc:sldMkLst>
          <pc:docMk/>
          <pc:sldMk cId="3935884196" sldId="493"/>
        </pc:sldMkLst>
        <pc:spChg chg="mod">
          <ac:chgData name="hui xu" userId="70b675938bab3b5e" providerId="LiveId" clId="{072D2C13-3966-4C9D-82F6-9BF797A6C4D3}" dt="2020-09-13T11:38:33.034" v="2111" actId="20577"/>
          <ac:spMkLst>
            <pc:docMk/>
            <pc:sldMk cId="3935884196" sldId="493"/>
            <ac:spMk id="2" creationId="{E4595496-1FC7-4252-9599-DAD421DF758D}"/>
          </ac:spMkLst>
        </pc:spChg>
        <pc:spChg chg="mod">
          <ac:chgData name="hui xu" userId="70b675938bab3b5e" providerId="LiveId" clId="{072D2C13-3966-4C9D-82F6-9BF797A6C4D3}" dt="2020-09-13T11:44:57.014" v="2231"/>
          <ac:spMkLst>
            <pc:docMk/>
            <pc:sldMk cId="3935884196" sldId="493"/>
            <ac:spMk id="4" creationId="{8668E379-0F74-4D2B-8B3E-E5D6C88EB5D8}"/>
          </ac:spMkLst>
        </pc:spChg>
      </pc:sldChg>
      <pc:sldChg chg="modSp add mod ord">
        <pc:chgData name="hui xu" userId="70b675938bab3b5e" providerId="LiveId" clId="{072D2C13-3966-4C9D-82F6-9BF797A6C4D3}" dt="2020-09-14T11:08:36.921" v="2525"/>
        <pc:sldMkLst>
          <pc:docMk/>
          <pc:sldMk cId="2333406660" sldId="494"/>
        </pc:sldMkLst>
        <pc:spChg chg="mod">
          <ac:chgData name="hui xu" userId="70b675938bab3b5e" providerId="LiveId" clId="{072D2C13-3966-4C9D-82F6-9BF797A6C4D3}" dt="2020-09-14T11:01:29.817" v="2398" actId="20577"/>
          <ac:spMkLst>
            <pc:docMk/>
            <pc:sldMk cId="2333406660" sldId="494"/>
            <ac:spMk id="2" creationId="{E4595496-1FC7-4252-9599-DAD421DF758D}"/>
          </ac:spMkLst>
        </pc:spChg>
        <pc:spChg chg="mod">
          <ac:chgData name="hui xu" userId="70b675938bab3b5e" providerId="LiveId" clId="{072D2C13-3966-4C9D-82F6-9BF797A6C4D3}" dt="2020-09-14T11:08:36.921" v="2525"/>
          <ac:spMkLst>
            <pc:docMk/>
            <pc:sldMk cId="2333406660" sldId="494"/>
            <ac:spMk id="4" creationId="{8668E379-0F74-4D2B-8B3E-E5D6C88EB5D8}"/>
          </ac:spMkLst>
        </pc:spChg>
      </pc:sldChg>
      <pc:sldChg chg="modSp add del mod">
        <pc:chgData name="hui xu" userId="70b675938bab3b5e" providerId="LiveId" clId="{072D2C13-3966-4C9D-82F6-9BF797A6C4D3}" dt="2020-08-28T08:26:34.768" v="1500" actId="47"/>
        <pc:sldMkLst>
          <pc:docMk/>
          <pc:sldMk cId="3373195224" sldId="494"/>
        </pc:sldMkLst>
        <pc:spChg chg="mod">
          <ac:chgData name="hui xu" userId="70b675938bab3b5e" providerId="LiveId" clId="{072D2C13-3966-4C9D-82F6-9BF797A6C4D3}" dt="2020-08-22T07:49:35.475" v="1431" actId="20577"/>
          <ac:spMkLst>
            <pc:docMk/>
            <pc:sldMk cId="3373195224" sldId="494"/>
            <ac:spMk id="2" creationId="{467F586F-5534-4183-BCCA-DBA98C136661}"/>
          </ac:spMkLst>
        </pc:spChg>
        <pc:spChg chg="mod">
          <ac:chgData name="hui xu" userId="70b675938bab3b5e" providerId="LiveId" clId="{072D2C13-3966-4C9D-82F6-9BF797A6C4D3}" dt="2020-08-28T08:24:18.566" v="1482" actId="21"/>
          <ac:spMkLst>
            <pc:docMk/>
            <pc:sldMk cId="3373195224" sldId="494"/>
            <ac:spMk id="4" creationId="{0D7D8DDB-9CD9-4F2D-848A-ED07CE2EB467}"/>
          </ac:spMkLst>
        </pc:spChg>
      </pc:sldChg>
      <pc:sldChg chg="modSp add del mod">
        <pc:chgData name="hui xu" userId="70b675938bab3b5e" providerId="LiveId" clId="{072D2C13-3966-4C9D-82F6-9BF797A6C4D3}" dt="2020-09-14T11:06:29.579" v="2487" actId="2696"/>
        <pc:sldMkLst>
          <pc:docMk/>
          <pc:sldMk cId="318056771" sldId="495"/>
        </pc:sldMkLst>
        <pc:spChg chg="mod">
          <ac:chgData name="hui xu" userId="70b675938bab3b5e" providerId="LiveId" clId="{072D2C13-3966-4C9D-82F6-9BF797A6C4D3}" dt="2020-09-14T10:53:14.776" v="2270" actId="20577"/>
          <ac:spMkLst>
            <pc:docMk/>
            <pc:sldMk cId="318056771" sldId="495"/>
            <ac:spMk id="2" creationId="{3B62FE91-72E2-4D22-8467-1C83DD8CE540}"/>
          </ac:spMkLst>
        </pc:spChg>
        <pc:spChg chg="mod">
          <ac:chgData name="hui xu" userId="70b675938bab3b5e" providerId="LiveId" clId="{072D2C13-3966-4C9D-82F6-9BF797A6C4D3}" dt="2020-09-14T10:54:04.742" v="2285"/>
          <ac:spMkLst>
            <pc:docMk/>
            <pc:sldMk cId="318056771" sldId="495"/>
            <ac:spMk id="4" creationId="{04F32DAA-2FD2-46CD-916B-778AA60580D6}"/>
          </ac:spMkLst>
        </pc:spChg>
      </pc:sldChg>
      <pc:sldChg chg="modSp add mod ord">
        <pc:chgData name="hui xu" userId="70b675938bab3b5e" providerId="LiveId" clId="{072D2C13-3966-4C9D-82F6-9BF797A6C4D3}" dt="2020-09-14T11:20:56.166" v="2572" actId="20577"/>
        <pc:sldMkLst>
          <pc:docMk/>
          <pc:sldMk cId="4278113582" sldId="495"/>
        </pc:sldMkLst>
        <pc:spChg chg="mod">
          <ac:chgData name="hui xu" userId="70b675938bab3b5e" providerId="LiveId" clId="{072D2C13-3966-4C9D-82F6-9BF797A6C4D3}" dt="2020-09-14T11:20:56.166" v="2572" actId="20577"/>
          <ac:spMkLst>
            <pc:docMk/>
            <pc:sldMk cId="4278113582" sldId="495"/>
            <ac:spMk id="4" creationId="{8668E379-0F74-4D2B-8B3E-E5D6C88EB5D8}"/>
          </ac:spMkLst>
        </pc:spChg>
      </pc:sldChg>
      <pc:sldChg chg="modSp add mod">
        <pc:chgData name="hui xu" userId="70b675938bab3b5e" providerId="LiveId" clId="{072D2C13-3966-4C9D-82F6-9BF797A6C4D3}" dt="2020-09-14T11:08:03.970" v="2522" actId="21"/>
        <pc:sldMkLst>
          <pc:docMk/>
          <pc:sldMk cId="534891279" sldId="496"/>
        </pc:sldMkLst>
        <pc:spChg chg="mod">
          <ac:chgData name="hui xu" userId="70b675938bab3b5e" providerId="LiveId" clId="{072D2C13-3966-4C9D-82F6-9BF797A6C4D3}" dt="2020-09-14T11:08:03.970" v="2522" actId="21"/>
          <ac:spMkLst>
            <pc:docMk/>
            <pc:sldMk cId="534891279" sldId="496"/>
            <ac:spMk id="4" creationId="{8668E379-0F74-4D2B-8B3E-E5D6C88EB5D8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7-05T04:41:26.012" v="375" actId="20577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7-05T04:23:18.147" v="356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7-05T04:23:18.147" v="356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7-05T04:41:26.012" v="375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7-05T04:41:26.012" v="375" actId="20577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9/14/2020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54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46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77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02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>
                <a:latin typeface="SimHei" panose="02010609060101010101" pitchFamily="49" charset="-122"/>
                <a:ea typeface="SimHei" panose="02010609060101010101" pitchFamily="49" charset="-122"/>
              </a:rPr>
              <a:t>网络安全</a:t>
            </a:r>
            <a:r>
              <a:rPr lang="zh-CN" altLang="en-US" sz="4400">
                <a:latin typeface="SimHei" panose="02010609060101010101" pitchFamily="49" charset="-122"/>
              </a:rPr>
              <a:t>引言</a:t>
            </a:r>
            <a:endParaRPr lang="en-US" sz="440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err="1">
                <a:latin typeface="Rockwell" panose="02060603020205020403" pitchFamily="18" charset="0"/>
              </a:rPr>
              <a:t>徐辉</a:t>
            </a:r>
            <a:endParaRPr lang="en-US" sz="2000">
              <a:latin typeface="Rockwell" panose="02060603020205020403" pitchFamily="18" charset="0"/>
            </a:endParaRPr>
          </a:p>
          <a:p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xuh@fudan.edu.cn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September 14, 2020</a:t>
            </a:fld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0FD9A-E066-3C42-A18F-62DBD6CA90E4}"/>
              </a:ext>
            </a:extLst>
          </p:cNvPr>
          <p:cNvSpPr/>
          <p:nvPr/>
        </p:nvSpPr>
        <p:spPr>
          <a:xfrm>
            <a:off x="3903673" y="934072"/>
            <a:ext cx="2098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COMP130189.01</a:t>
            </a: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EBCB-A624-4340-B0A8-C4C38D2C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什么是网络安全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？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35491-43EE-044A-9F3B-8A6BCF9A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34B2DB8-985B-444D-B7A4-64B148903A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1172" y="1617019"/>
            <a:ext cx="8808308" cy="23345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有哪些类似概念</a:t>
            </a:r>
            <a:r>
              <a:rPr lang="zh-CN" altLang="en-US" dirty="0"/>
              <a:t>？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信息安全</a:t>
            </a:r>
            <a:r>
              <a:rPr lang="zh-CN" altLang="en-US" dirty="0"/>
              <a:t>：鸡毛信、文件安全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计算机安全</a:t>
            </a:r>
            <a:r>
              <a:rPr lang="zh-CN" altLang="en-US" dirty="0"/>
              <a:t>：桔皮书（</a:t>
            </a:r>
            <a:r>
              <a:rPr lang="en-HK" altLang="zh-CN" dirty="0"/>
              <a:t>trusted computer system evaluation criteria</a:t>
            </a:r>
            <a:r>
              <a:rPr lang="zh-CN" altLang="en-US" dirty="0"/>
              <a:t>）</a:t>
            </a:r>
            <a:endParaRPr lang="en-HK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网络安全：分布式系统安全</a:t>
            </a:r>
            <a:endParaRPr lang="en-HK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网络空间安全：</a:t>
            </a:r>
            <a:r>
              <a:rPr lang="zh-CN" altLang="en-HK" dirty="0"/>
              <a:t>人</a:t>
            </a:r>
            <a:r>
              <a:rPr lang="en-US" altLang="zh-CN" dirty="0"/>
              <a:t>-</a:t>
            </a:r>
            <a:r>
              <a:rPr lang="zh-CN" altLang="en-US" dirty="0"/>
              <a:t>机</a:t>
            </a:r>
            <a:r>
              <a:rPr lang="en-US" altLang="zh-CN" dirty="0"/>
              <a:t>-</a:t>
            </a:r>
            <a:r>
              <a:rPr lang="zh-CN" altLang="en-US" dirty="0"/>
              <a:t>物融合场景下的安全（</a:t>
            </a:r>
            <a:r>
              <a:rPr lang="en-US" altLang="zh-CN" dirty="0"/>
              <a:t>security+safety</a:t>
            </a:r>
            <a:r>
              <a:rPr lang="zh-CN" altLang="en-US" dirty="0"/>
              <a:t>）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4E2FB8-DF8D-C743-8971-E964DC353C4B}"/>
              </a:ext>
            </a:extLst>
          </p:cNvPr>
          <p:cNvGrpSpPr/>
          <p:nvPr/>
        </p:nvGrpSpPr>
        <p:grpSpPr>
          <a:xfrm>
            <a:off x="1386589" y="4150950"/>
            <a:ext cx="6836260" cy="2417080"/>
            <a:chOff x="1633724" y="2698618"/>
            <a:chExt cx="6836260" cy="2417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90FC4D-6E2F-3349-BFF7-10ABA07F102F}"/>
                </a:ext>
              </a:extLst>
            </p:cNvPr>
            <p:cNvSpPr/>
            <p:nvPr/>
          </p:nvSpPr>
          <p:spPr>
            <a:xfrm>
              <a:off x="3150973" y="2698618"/>
              <a:ext cx="5319011" cy="2417080"/>
            </a:xfrm>
            <a:prstGeom prst="ellipse">
              <a:avLst/>
            </a:prstGeom>
            <a:solidFill>
              <a:srgbClr val="7030A0">
                <a:alpha val="11000"/>
              </a:srgb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902030302020204" pitchFamily="66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A8379-A1D8-0C4D-8F96-2E6DD118BCDB}"/>
                </a:ext>
              </a:extLst>
            </p:cNvPr>
            <p:cNvSpPr/>
            <p:nvPr/>
          </p:nvSpPr>
          <p:spPr>
            <a:xfrm>
              <a:off x="6540834" y="3549663"/>
              <a:ext cx="1678666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latin typeface="Comic Sans MS" panose="030F0902030302020204" pitchFamily="66" charset="0"/>
                  <a:ea typeface="SimHei" panose="02010609060101010101" pitchFamily="49" charset="-122"/>
                </a:rPr>
                <a:t>网络空间安全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  <a:latin typeface="Comic Sans MS" panose="030F0902030302020204" pitchFamily="66" charset="0"/>
                  <a:ea typeface="SimHei" panose="02010609060101010101" pitchFamily="49" charset="-122"/>
                </a:rPr>
                <a:t>cybersecurity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EAF372-24FB-804F-8F22-74172D1CED4C}"/>
                </a:ext>
              </a:extLst>
            </p:cNvPr>
            <p:cNvGrpSpPr/>
            <p:nvPr/>
          </p:nvGrpSpPr>
          <p:grpSpPr>
            <a:xfrm>
              <a:off x="1633724" y="2698618"/>
              <a:ext cx="4890646" cy="2417080"/>
              <a:chOff x="2591800" y="2940229"/>
              <a:chExt cx="3743421" cy="3064846"/>
            </a:xfrm>
            <a:noFill/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C54C770-DAB9-3B49-A785-CA55E9E0F9B0}"/>
                  </a:ext>
                </a:extLst>
              </p:cNvPr>
              <p:cNvSpPr/>
              <p:nvPr/>
            </p:nvSpPr>
            <p:spPr>
              <a:xfrm>
                <a:off x="2591800" y="2940229"/>
                <a:ext cx="3743421" cy="3064846"/>
              </a:xfrm>
              <a:prstGeom prst="ellipse">
                <a:avLst/>
              </a:prstGeom>
              <a:solidFill>
                <a:srgbClr val="00B0F0">
                  <a:alpha val="15000"/>
                </a:srgb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D27395-F68F-C446-8B1E-8905FD1153D2}"/>
                  </a:ext>
                </a:extLst>
              </p:cNvPr>
              <p:cNvSpPr/>
              <p:nvPr/>
            </p:nvSpPr>
            <p:spPr>
              <a:xfrm>
                <a:off x="2620176" y="3970859"/>
                <a:ext cx="1191836" cy="982377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  <a:latin typeface="Comic Sans MS" panose="030F0902030302020204" pitchFamily="66" charset="0"/>
                    <a:ea typeface="SimHei" panose="02010609060101010101" pitchFamily="49" charset="-122"/>
                  </a:rPr>
                  <a:t>信息安全</a:t>
                </a:r>
              </a:p>
              <a:p>
                <a:pPr algn="ctr"/>
                <a:r>
                  <a:rPr lang="en-US" altLang="zh-CN" dirty="0">
                    <a:solidFill>
                      <a:srgbClr val="00B0F0"/>
                    </a:solidFill>
                    <a:latin typeface="Comic Sans MS" panose="030F0902030302020204" pitchFamily="66" charset="0"/>
                    <a:ea typeface="SimHei" panose="02010609060101010101" pitchFamily="49" charset="-122"/>
                    <a:sym typeface="Wingdings" pitchFamily="2" charset="2"/>
                  </a:rPr>
                  <a:t>information </a:t>
                </a:r>
              </a:p>
              <a:p>
                <a:pPr algn="ctr"/>
                <a:r>
                  <a:rPr lang="en-US" altLang="zh-CN" dirty="0">
                    <a:solidFill>
                      <a:srgbClr val="00B0F0"/>
                    </a:solidFill>
                    <a:latin typeface="Comic Sans MS" panose="030F0902030302020204" pitchFamily="66" charset="0"/>
                    <a:ea typeface="SimHei" panose="02010609060101010101" pitchFamily="49" charset="-122"/>
                    <a:sym typeface="Wingdings" pitchFamily="2" charset="2"/>
                  </a:rPr>
                  <a:t>security</a:t>
                </a:r>
                <a:endParaRPr lang="en-US" dirty="0">
                  <a:solidFill>
                    <a:srgbClr val="00B0F0"/>
                  </a:solidFill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B7A7AC-7B6B-414B-9466-7C82055EF889}"/>
                </a:ext>
              </a:extLst>
            </p:cNvPr>
            <p:cNvSpPr/>
            <p:nvPr/>
          </p:nvSpPr>
          <p:spPr>
            <a:xfrm>
              <a:off x="3150973" y="2964342"/>
              <a:ext cx="3373395" cy="1891864"/>
            </a:xfrm>
            <a:prstGeom prst="ellipse">
              <a:avLst/>
            </a:prstGeom>
            <a:solidFill>
              <a:srgbClr val="FF0000">
                <a:alpha val="21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902030302020204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E8E99-38C1-4240-BC38-9C5254E51663}"/>
                </a:ext>
              </a:extLst>
            </p:cNvPr>
            <p:cNvSpPr/>
            <p:nvPr/>
          </p:nvSpPr>
          <p:spPr>
            <a:xfrm>
              <a:off x="3719380" y="3053942"/>
              <a:ext cx="22530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mic Sans MS" panose="030F0902030302020204" pitchFamily="66" charset="0"/>
                  <a:ea typeface="SimHei" panose="02010609060101010101" pitchFamily="49" charset="-122"/>
                </a:rPr>
                <a:t>网络安全</a:t>
              </a:r>
            </a:p>
            <a:p>
              <a:pPr algn="ctr"/>
              <a:r>
                <a:rPr lang="en-US" altLang="zh-CN" dirty="0">
                  <a:latin typeface="Comic Sans MS" panose="030F0902030302020204" pitchFamily="66" charset="0"/>
                  <a:ea typeface="SimHei" panose="02010609060101010101" pitchFamily="49" charset="-122"/>
                </a:rPr>
                <a:t>network security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C85612-0EF8-3E4D-8769-12CB4D5AA1CB}"/>
                </a:ext>
              </a:extLst>
            </p:cNvPr>
            <p:cNvSpPr/>
            <p:nvPr/>
          </p:nvSpPr>
          <p:spPr>
            <a:xfrm>
              <a:off x="3594165" y="3705975"/>
              <a:ext cx="2546834" cy="1150231"/>
            </a:xfrm>
            <a:prstGeom prst="ellipse">
              <a:avLst/>
            </a:prstGeom>
            <a:solidFill>
              <a:srgbClr val="FFFF00">
                <a:alpha val="21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902030302020204" pitchFamily="66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BC1F9F-1A83-3345-B136-8D6507AB9FCD}"/>
                </a:ext>
              </a:extLst>
            </p:cNvPr>
            <p:cNvSpPr/>
            <p:nvPr/>
          </p:nvSpPr>
          <p:spPr>
            <a:xfrm>
              <a:off x="3762739" y="3915921"/>
              <a:ext cx="22096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HK" dirty="0" err="1">
                  <a:latin typeface="Comic Sans MS" panose="030F0902030302020204" pitchFamily="66" charset="0"/>
                  <a:ea typeface="SimHei" panose="02010609060101010101" pitchFamily="49" charset="-122"/>
                </a:rPr>
                <a:t>计算机</a:t>
              </a:r>
              <a:r>
                <a:rPr lang="en-US" dirty="0" err="1">
                  <a:latin typeface="Comic Sans MS" panose="030F0902030302020204" pitchFamily="66" charset="0"/>
                  <a:ea typeface="SimHei" panose="02010609060101010101" pitchFamily="49" charset="-122"/>
                </a:rPr>
                <a:t>安全</a:t>
              </a:r>
              <a:endParaRPr lang="en-US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  <a:p>
              <a:pPr algn="ctr"/>
              <a:r>
                <a:rPr lang="en-US" altLang="zh-CN" dirty="0">
                  <a:latin typeface="Comic Sans MS" panose="030F0902030302020204" pitchFamily="66" charset="0"/>
                  <a:ea typeface="SimHei" panose="02010609060101010101" pitchFamily="49" charset="-122"/>
                </a:rPr>
                <a:t>computer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7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3249F-0B1D-4375-AEAB-79F26B28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从技术层面看网络安全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B04FE9-2C84-4F7D-82D1-D14A7CD9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650F5-9903-E849-9FCC-257C54064453}"/>
              </a:ext>
            </a:extLst>
          </p:cNvPr>
          <p:cNvGrpSpPr/>
          <p:nvPr/>
        </p:nvGrpSpPr>
        <p:grpSpPr>
          <a:xfrm>
            <a:off x="2143791" y="2926616"/>
            <a:ext cx="5603895" cy="2759033"/>
            <a:chOff x="3873579" y="2920248"/>
            <a:chExt cx="5686172" cy="275903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6BCB53-F14F-41F8-B0E2-63E422E1942A}"/>
                </a:ext>
              </a:extLst>
            </p:cNvPr>
            <p:cNvSpPr txBox="1"/>
            <p:nvPr/>
          </p:nvSpPr>
          <p:spPr>
            <a:xfrm>
              <a:off x="3873579" y="2920248"/>
              <a:ext cx="3802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高级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API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，如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HTTP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DNS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FTP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SSH</a:t>
              </a:r>
              <a:endParaRPr lang="en-US" sz="1600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F0746B3-DBA5-454F-AFDE-D21C671D2D17}"/>
                </a:ext>
              </a:extLst>
            </p:cNvPr>
            <p:cNvSpPr txBox="1"/>
            <p:nvPr/>
          </p:nvSpPr>
          <p:spPr>
            <a:xfrm>
              <a:off x="3873579" y="3331294"/>
              <a:ext cx="4846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数据编码和加密，如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ASCII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MIME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MPEG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SSL</a:t>
              </a:r>
              <a:endParaRPr lang="en-US" sz="1600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53ABFA-958B-4760-85D4-DD2B975976D2}"/>
                </a:ext>
              </a:extLst>
            </p:cNvPr>
            <p:cNvSpPr txBox="1"/>
            <p:nvPr/>
          </p:nvSpPr>
          <p:spPr>
            <a:xfrm>
              <a:off x="3873579" y="3717189"/>
              <a:ext cx="3272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传输会话管理，如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Socket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Socks</a:t>
              </a:r>
              <a:endParaRPr lang="en-US" sz="1600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D16706-03AE-4233-BB23-5917A460B93D}"/>
                </a:ext>
              </a:extLst>
            </p:cNvPr>
            <p:cNvSpPr txBox="1"/>
            <p:nvPr/>
          </p:nvSpPr>
          <p:spPr>
            <a:xfrm>
              <a:off x="3873579" y="4125680"/>
              <a:ext cx="4217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数据段（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segment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）传输管理，如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TCP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UDP</a:t>
              </a:r>
              <a:endParaRPr lang="en-US" sz="1600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1076115-57A8-4B98-86B4-8EF5C93E7938}"/>
                </a:ext>
              </a:extLst>
            </p:cNvPr>
            <p:cNvSpPr txBox="1"/>
            <p:nvPr/>
          </p:nvSpPr>
          <p:spPr>
            <a:xfrm>
              <a:off x="3873579" y="4535251"/>
              <a:ext cx="5686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数据包（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packet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）传输管理（寻址和路由），如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IP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OSPF</a:t>
              </a:r>
              <a:endParaRPr lang="en-US" sz="1600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B6489CE-4DAB-4F29-812D-621F529FB303}"/>
                </a:ext>
              </a:extLst>
            </p:cNvPr>
            <p:cNvSpPr txBox="1"/>
            <p:nvPr/>
          </p:nvSpPr>
          <p:spPr>
            <a:xfrm>
              <a:off x="3873579" y="4928261"/>
              <a:ext cx="5283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数据帧（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frame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）传输管理：如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ARP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802.1Q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（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VLAN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）</a:t>
              </a:r>
              <a:endParaRPr lang="en-US" sz="1600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9A579D3-B13F-4DFF-B76E-A85CB7E83911}"/>
                </a:ext>
              </a:extLst>
            </p:cNvPr>
            <p:cNvSpPr txBox="1"/>
            <p:nvPr/>
          </p:nvSpPr>
          <p:spPr>
            <a:xfrm>
              <a:off x="3873579" y="5340727"/>
              <a:ext cx="4737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比特（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bit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）传输管理：如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RS232</a:t>
              </a:r>
              <a:r>
                <a:rPr lang="zh-CN" altLang="en-US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、</a:t>
              </a:r>
              <a:r>
                <a:rPr lang="en-US" altLang="zh-CN" sz="1600" dirty="0">
                  <a:latin typeface="Comic Sans MS" panose="030F0902030302020204" pitchFamily="66" charset="0"/>
                  <a:ea typeface="SimHei" panose="02010609060101010101" pitchFamily="49" charset="-122"/>
                </a:rPr>
                <a:t>802.11a/b/g/n</a:t>
              </a:r>
              <a:endParaRPr lang="en-US" sz="1600" dirty="0">
                <a:latin typeface="Comic Sans MS" panose="030F0902030302020204" pitchFamily="66" charset="0"/>
                <a:ea typeface="SimHei" panose="02010609060101010101" pitchFamily="49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F3E301-6E5F-3B43-BBAC-5A14FEC7FE77}"/>
              </a:ext>
            </a:extLst>
          </p:cNvPr>
          <p:cNvGrpSpPr/>
          <p:nvPr/>
        </p:nvGrpSpPr>
        <p:grpSpPr>
          <a:xfrm>
            <a:off x="478845" y="2177836"/>
            <a:ext cx="1462933" cy="3546556"/>
            <a:chOff x="2273643" y="2163503"/>
            <a:chExt cx="1462933" cy="35465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724BB70-DCA2-4BD5-88DB-1D176C3C2A10}"/>
                </a:ext>
              </a:extLst>
            </p:cNvPr>
            <p:cNvSpPr/>
            <p:nvPr/>
          </p:nvSpPr>
          <p:spPr>
            <a:xfrm>
              <a:off x="2310714" y="2915235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应用层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50A708-90C5-4DE7-983F-3C33235F45EE}"/>
                </a:ext>
              </a:extLst>
            </p:cNvPr>
            <p:cNvSpPr/>
            <p:nvPr/>
          </p:nvSpPr>
          <p:spPr>
            <a:xfrm>
              <a:off x="2310714" y="3316212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表示层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F34A51-0F0D-4139-B94A-7525E4A41E8B}"/>
                </a:ext>
              </a:extLst>
            </p:cNvPr>
            <p:cNvSpPr/>
            <p:nvPr/>
          </p:nvSpPr>
          <p:spPr>
            <a:xfrm>
              <a:off x="2310714" y="3717189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会话层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4D640-14CC-4E6D-8C1C-6B4C29998F5D}"/>
                </a:ext>
              </a:extLst>
            </p:cNvPr>
            <p:cNvSpPr/>
            <p:nvPr/>
          </p:nvSpPr>
          <p:spPr>
            <a:xfrm>
              <a:off x="2310714" y="4110598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传输层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555FF1-792F-4230-A970-493AA0DAD8D3}"/>
                </a:ext>
              </a:extLst>
            </p:cNvPr>
            <p:cNvSpPr/>
            <p:nvPr/>
          </p:nvSpPr>
          <p:spPr>
            <a:xfrm>
              <a:off x="2310714" y="4516177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网络层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2B384BA-E2A6-4AFE-8E89-10BE1F046F28}"/>
                </a:ext>
              </a:extLst>
            </p:cNvPr>
            <p:cNvSpPr/>
            <p:nvPr/>
          </p:nvSpPr>
          <p:spPr>
            <a:xfrm>
              <a:off x="2310714" y="4908276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链路层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A7E6EB-0437-46C5-BF7B-5EC4362826B9}"/>
                </a:ext>
              </a:extLst>
            </p:cNvPr>
            <p:cNvSpPr/>
            <p:nvPr/>
          </p:nvSpPr>
          <p:spPr>
            <a:xfrm>
              <a:off x="2310714" y="5310563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物理层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9C3409-0985-4046-98FC-D6B98687D469}"/>
                </a:ext>
              </a:extLst>
            </p:cNvPr>
            <p:cNvSpPr/>
            <p:nvPr/>
          </p:nvSpPr>
          <p:spPr>
            <a:xfrm>
              <a:off x="2273643" y="2163503"/>
              <a:ext cx="14629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0" i="0" u="none" strike="noStrike">
                  <a:effectLst/>
                  <a:latin typeface="SimHei" panose="02010609060101010101" pitchFamily="49" charset="-122"/>
                  <a:ea typeface="SimHei" panose="02010609060101010101" pitchFamily="49" charset="-122"/>
                </a:rPr>
                <a:t>开放式系统互联模型</a:t>
              </a:r>
              <a:endParaRPr lang="en-US" sz="200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B11613-7241-514E-BE30-F84DAEE178CB}"/>
              </a:ext>
            </a:extLst>
          </p:cNvPr>
          <p:cNvGrpSpPr/>
          <p:nvPr/>
        </p:nvGrpSpPr>
        <p:grpSpPr>
          <a:xfrm>
            <a:off x="7772742" y="2331724"/>
            <a:ext cx="1467068" cy="3392668"/>
            <a:chOff x="391467" y="2317391"/>
            <a:chExt cx="1467068" cy="3392668"/>
          </a:xfrm>
        </p:grpSpPr>
        <p:sp>
          <p:nvSpPr>
            <p:cNvPr id="19" name="矩形 3">
              <a:extLst>
                <a:ext uri="{FF2B5EF4-FFF2-40B4-BE49-F238E27FC236}">
                  <a16:creationId xmlns:a16="http://schemas.microsoft.com/office/drawing/2014/main" id="{7CABB847-F296-AD42-881F-B30FAC830A9D}"/>
                </a:ext>
              </a:extLst>
            </p:cNvPr>
            <p:cNvSpPr/>
            <p:nvPr/>
          </p:nvSpPr>
          <p:spPr>
            <a:xfrm>
              <a:off x="440895" y="2915234"/>
              <a:ext cx="1376434" cy="1195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应用层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6189F6-1A61-314A-A8E7-5CA278CF0BA8}"/>
                </a:ext>
              </a:extLst>
            </p:cNvPr>
            <p:cNvSpPr/>
            <p:nvPr/>
          </p:nvSpPr>
          <p:spPr>
            <a:xfrm>
              <a:off x="391467" y="2317391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0" i="0" u="none" strike="noStrike">
                  <a:effectLst/>
                  <a:latin typeface="SimHei" panose="02010609060101010101" pitchFamily="49" charset="-122"/>
                  <a:ea typeface="SimHei" panose="02010609060101010101" pitchFamily="49" charset="-122"/>
                </a:rPr>
                <a:t>TCP/IP</a:t>
              </a:r>
              <a:r>
                <a:rPr lang="zh-TW" altLang="en-US" sz="2000" b="0" i="0" u="none" strike="noStrike">
                  <a:effectLst/>
                  <a:latin typeface="SimHei" panose="02010609060101010101" pitchFamily="49" charset="-122"/>
                  <a:ea typeface="SimHei" panose="02010609060101010101" pitchFamily="49" charset="-122"/>
                </a:rPr>
                <a:t>模型</a:t>
              </a:r>
              <a:endParaRPr lang="en-US" sz="200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2" name="矩形 3">
              <a:extLst>
                <a:ext uri="{FF2B5EF4-FFF2-40B4-BE49-F238E27FC236}">
                  <a16:creationId xmlns:a16="http://schemas.microsoft.com/office/drawing/2014/main" id="{617F8BE8-07B5-9B49-9B52-CC47CEBBD19D}"/>
                </a:ext>
              </a:extLst>
            </p:cNvPr>
            <p:cNvSpPr/>
            <p:nvPr/>
          </p:nvSpPr>
          <p:spPr>
            <a:xfrm>
              <a:off x="440895" y="4099977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传输层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A50F50E7-01CC-9847-A77E-5C92B4E05C4D}"/>
                </a:ext>
              </a:extLst>
            </p:cNvPr>
            <p:cNvSpPr/>
            <p:nvPr/>
          </p:nvSpPr>
          <p:spPr>
            <a:xfrm>
              <a:off x="440895" y="4499473"/>
              <a:ext cx="1376434" cy="399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网络层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0FA35E38-F173-6C4C-8973-8C23C986050C}"/>
                </a:ext>
              </a:extLst>
            </p:cNvPr>
            <p:cNvSpPr/>
            <p:nvPr/>
          </p:nvSpPr>
          <p:spPr>
            <a:xfrm>
              <a:off x="440895" y="4898969"/>
              <a:ext cx="1376434" cy="8110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主机到网络层</a:t>
              </a:r>
              <a:endParaRPr 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4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FE84-67CA-7940-9AFE-0DFF8F32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网络安全的目标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95F45-D892-C346-8193-38C087CB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EE5E-EC8E-E543-9F7C-8001908718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SimHei" panose="02010609060101010101" pitchFamily="49" charset="-122"/>
              </a:rPr>
              <a:t>FIPS199</a:t>
            </a:r>
            <a:r>
              <a:rPr lang="zh-CN" altLang="en-US">
                <a:ea typeface="SimHei" panose="02010609060101010101" pitchFamily="49" charset="-122"/>
              </a:rPr>
              <a:t>提出</a:t>
            </a:r>
            <a:r>
              <a:rPr lang="en-US">
                <a:ea typeface="SimHei" panose="02010609060101010101" pitchFamily="49" charset="-122"/>
              </a:rPr>
              <a:t>计算机安全</a:t>
            </a:r>
            <a:r>
              <a:rPr lang="zh-CN" altLang="en-US">
                <a:ea typeface="SimHei" panose="02010609060101010101" pitchFamily="49" charset="-122"/>
              </a:rPr>
              <a:t>的主要</a:t>
            </a:r>
            <a:r>
              <a:rPr lang="en-US">
                <a:ea typeface="SimHei" panose="02010609060101010101" pitchFamily="49" charset="-122"/>
              </a:rPr>
              <a:t>目标</a:t>
            </a:r>
            <a:r>
              <a:rPr lang="zh-CN" altLang="en-US">
                <a:ea typeface="SimHei" panose="02010609060101010101" pitchFamily="49" charset="-122"/>
              </a:rPr>
              <a:t>：</a:t>
            </a:r>
            <a:r>
              <a:rPr lang="en-US" altLang="zh-CN" dirty="0">
                <a:ea typeface="SimHei" panose="02010609060101010101" pitchFamily="49" charset="-122"/>
              </a:rPr>
              <a:t>CIA</a:t>
            </a:r>
          </a:p>
          <a:p>
            <a:pPr lvl="1"/>
            <a:r>
              <a:rPr lang="en-US" dirty="0" err="1">
                <a:ea typeface="SimHei" panose="02010609060101010101" pitchFamily="49" charset="-122"/>
              </a:rPr>
              <a:t>机密性</a:t>
            </a:r>
            <a:r>
              <a:rPr lang="zh-CN" altLang="en-US" dirty="0">
                <a:ea typeface="SimHei" panose="02010609060101010101" pitchFamily="49" charset="-122"/>
              </a:rPr>
              <a:t>（</a:t>
            </a:r>
            <a:r>
              <a:rPr lang="en-US" altLang="zh-CN" dirty="0">
                <a:ea typeface="SimHei" panose="02010609060101010101" pitchFamily="49" charset="-122"/>
              </a:rPr>
              <a:t>Confidentiality</a:t>
            </a:r>
            <a:r>
              <a:rPr lang="zh-CN" altLang="en-US" dirty="0">
                <a:ea typeface="SimHei" panose="02010609060101010101" pitchFamily="49" charset="-122"/>
              </a:rPr>
              <a:t>）</a:t>
            </a:r>
            <a:endParaRPr lang="en-HK" altLang="zh-CN" dirty="0">
              <a:ea typeface="SimHei" panose="02010609060101010101" pitchFamily="49" charset="-122"/>
            </a:endParaRPr>
          </a:p>
          <a:p>
            <a:pPr lvl="2"/>
            <a:r>
              <a:rPr lang="zh-CN" altLang="en-US">
                <a:ea typeface="SimHei" panose="02010609060101010101" pitchFamily="49" charset="-122"/>
              </a:rPr>
              <a:t>数据不</a:t>
            </a:r>
            <a:r>
              <a:rPr lang="zh-CN" altLang="en-US" dirty="0">
                <a:ea typeface="SimHei" panose="02010609060101010101" pitchFamily="49" charset="-122"/>
              </a:rPr>
              <a:t>泄漏</a:t>
            </a:r>
            <a:endParaRPr lang="en-US" altLang="zh-CN" dirty="0">
              <a:ea typeface="SimHei" panose="02010609060101010101" pitchFamily="49" charset="-122"/>
            </a:endParaRPr>
          </a:p>
          <a:p>
            <a:pPr lvl="1"/>
            <a:r>
              <a:rPr lang="en-US" dirty="0" err="1">
                <a:ea typeface="SimHei" panose="02010609060101010101" pitchFamily="49" charset="-122"/>
              </a:rPr>
              <a:t>完整性</a:t>
            </a:r>
            <a:r>
              <a:rPr lang="zh-CN" altLang="en-US" dirty="0">
                <a:ea typeface="SimHei" panose="02010609060101010101" pitchFamily="49" charset="-122"/>
              </a:rPr>
              <a:t>（</a:t>
            </a:r>
            <a:r>
              <a:rPr lang="en-US" altLang="zh-CN" dirty="0">
                <a:ea typeface="SimHei" panose="02010609060101010101" pitchFamily="49" charset="-122"/>
              </a:rPr>
              <a:t>Integrity</a:t>
            </a:r>
            <a:r>
              <a:rPr lang="zh-CN" altLang="en-US" dirty="0">
                <a:ea typeface="SimHei" panose="02010609060101010101" pitchFamily="49" charset="-122"/>
              </a:rPr>
              <a:t>）</a:t>
            </a:r>
            <a:endParaRPr lang="en-HK" altLang="zh-CN" dirty="0">
              <a:ea typeface="SimHei" panose="02010609060101010101" pitchFamily="49" charset="-122"/>
            </a:endParaRPr>
          </a:p>
          <a:p>
            <a:pPr lvl="2"/>
            <a:r>
              <a:rPr lang="zh-CN" altLang="en-US">
                <a:ea typeface="SimHei" panose="02010609060101010101" pitchFamily="49" charset="-122"/>
              </a:rPr>
              <a:t>数据未</a:t>
            </a:r>
            <a:r>
              <a:rPr lang="zh-CN" altLang="en-US" dirty="0">
                <a:ea typeface="SimHei" panose="02010609060101010101" pitchFamily="49" charset="-122"/>
              </a:rPr>
              <a:t>篡改</a:t>
            </a:r>
            <a:endParaRPr lang="en-US" altLang="zh-CN" dirty="0">
              <a:ea typeface="SimHei" panose="02010609060101010101" pitchFamily="49" charset="-122"/>
            </a:endParaRPr>
          </a:p>
          <a:p>
            <a:pPr lvl="1"/>
            <a:r>
              <a:rPr lang="zh-CN" altLang="en-US" dirty="0">
                <a:ea typeface="SimHei" panose="02010609060101010101" pitchFamily="49" charset="-122"/>
              </a:rPr>
              <a:t>可用性（</a:t>
            </a:r>
            <a:r>
              <a:rPr lang="en-US" altLang="zh-CN">
                <a:ea typeface="SimHei" panose="02010609060101010101" pitchFamily="49" charset="-122"/>
              </a:rPr>
              <a:t>Availability</a:t>
            </a:r>
            <a:r>
              <a:rPr lang="zh-CN" altLang="en-US">
                <a:ea typeface="SimHei" panose="02010609060101010101" pitchFamily="49" charset="-122"/>
              </a:rPr>
              <a:t>）</a:t>
            </a:r>
            <a:endParaRPr lang="en-US" altLang="zh-CN">
              <a:ea typeface="SimHei" panose="02010609060101010101" pitchFamily="49" charset="-122"/>
            </a:endParaRPr>
          </a:p>
          <a:p>
            <a:pPr lvl="2"/>
            <a:r>
              <a:rPr lang="zh-CN" altLang="en-US"/>
              <a:t>系统服务可用</a:t>
            </a:r>
            <a:endParaRPr lang="en-US" dirty="0">
              <a:ea typeface="SimHei" panose="02010609060101010101" pitchFamily="49" charset="-122"/>
            </a:endParaRPr>
          </a:p>
          <a:p>
            <a:r>
              <a:rPr lang="en-US" dirty="0" err="1"/>
              <a:t>其它目标</a:t>
            </a:r>
            <a:endParaRPr lang="en-US" dirty="0"/>
          </a:p>
          <a:p>
            <a:pPr lvl="1"/>
            <a:r>
              <a:rPr lang="en-US" dirty="0" err="1"/>
              <a:t>真实性</a:t>
            </a:r>
            <a:r>
              <a:rPr lang="zh-CN" altLang="en-US" dirty="0"/>
              <a:t>（</a:t>
            </a:r>
            <a:r>
              <a:rPr lang="en-US" altLang="zh-CN" dirty="0"/>
              <a:t>Authenticity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 err="1"/>
              <a:t>不可抵赖性</a:t>
            </a:r>
            <a:r>
              <a:rPr lang="zh-CN" altLang="en-US" dirty="0"/>
              <a:t>（</a:t>
            </a:r>
            <a:r>
              <a:rPr lang="en-US" altLang="zh-CN" dirty="0"/>
              <a:t>Nonrepudiation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AD7BB-C453-EA4C-9F18-069CE3BF5AF7}"/>
              </a:ext>
            </a:extLst>
          </p:cNvPr>
          <p:cNvSpPr/>
          <p:nvPr/>
        </p:nvSpPr>
        <p:spPr>
          <a:xfrm>
            <a:off x="990600" y="5792569"/>
            <a:ext cx="842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latin typeface="Comic Sans MS" panose="030F0902030302020204" pitchFamily="66" charset="0"/>
              </a:rPr>
              <a:t>FIPS199: Standards for Security Categorization of Federal Information and Information Systems,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NIST, </a:t>
            </a:r>
            <a:r>
              <a:rPr lang="en-HK" dirty="0">
                <a:latin typeface="Comic Sans MS" panose="030F0902030302020204" pitchFamily="66" charset="0"/>
              </a:rPr>
              <a:t>2004</a:t>
            </a: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DFF3-73F4-B04D-AFFB-DB3266CF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机密性（</a:t>
            </a:r>
            <a:r>
              <a:rPr lang="en-US" altLang="zh-CN" dirty="0"/>
              <a:t>Confidentiality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7FEF-D86D-E143-9639-8C841D3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EC2D-EE09-9B4F-BC15-8B030AB1C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应用</a:t>
            </a:r>
            <a:r>
              <a:rPr lang="en-HK"/>
              <a:t>场景</a:t>
            </a:r>
            <a:r>
              <a:rPr lang="zh-CN" altLang="en-US"/>
              <a:t>举例：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对连接中的所有数据加密</a:t>
            </a:r>
            <a:endParaRPr lang="en-HK" altLang="zh-CN"/>
          </a:p>
          <a:p>
            <a:pPr lvl="2">
              <a:lnSpc>
                <a:spcPct val="150000"/>
              </a:lnSpc>
            </a:pPr>
            <a:r>
              <a:rPr lang="zh-CN" altLang="en-US"/>
              <a:t>如</a:t>
            </a:r>
            <a:r>
              <a:rPr lang="en-US" altLang="zh-CN"/>
              <a:t>SSL/TLS</a:t>
            </a:r>
            <a:r>
              <a:rPr lang="zh-CN" altLang="en-US"/>
              <a:t>（握手过程、会话密钥）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zh-CN" altLang="en-US"/>
              <a:t>对（无连接）单次数据访问</a:t>
            </a:r>
            <a:r>
              <a:rPr lang="en-HK"/>
              <a:t>加密</a:t>
            </a:r>
          </a:p>
          <a:p>
            <a:pPr lvl="2">
              <a:lnSpc>
                <a:spcPct val="150000"/>
              </a:lnSpc>
            </a:pPr>
            <a:r>
              <a:rPr lang="zh-CN" altLang="en-US"/>
              <a:t>如预置共享密钥，数字信封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对流量信息进行</a:t>
            </a:r>
            <a:r>
              <a:rPr lang="zh-CN" altLang="en-US"/>
              <a:t>保护</a:t>
            </a:r>
            <a:endParaRPr lang="en-US"/>
          </a:p>
          <a:p>
            <a:pPr lvl="2">
              <a:lnSpc>
                <a:spcPct val="150000"/>
              </a:lnSpc>
            </a:pPr>
            <a:r>
              <a:rPr lang="en-US"/>
              <a:t>对抗流量分析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DFF3-73F4-B04D-AFFB-DB3266CF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数据完整性（</a:t>
            </a:r>
            <a:r>
              <a:rPr lang="en-US" altLang="zh-CN" dirty="0"/>
              <a:t>Integrity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7FEF-D86D-E143-9639-8C841D3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EC2D-EE09-9B4F-BC15-8B030AB1C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应用</a:t>
            </a:r>
            <a:r>
              <a:rPr lang="en-HK"/>
              <a:t>场景</a:t>
            </a:r>
            <a:r>
              <a:rPr lang="zh-CN" altLang="en-US"/>
              <a:t>举例：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zh-CN" altLang="en-US"/>
              <a:t>有</a:t>
            </a:r>
            <a:r>
              <a:rPr lang="en-US"/>
              <a:t>连接</a:t>
            </a:r>
            <a:r>
              <a:rPr lang="zh-CN" altLang="en-US"/>
              <a:t>服务</a:t>
            </a:r>
            <a:r>
              <a:rPr lang="en-US"/>
              <a:t>的</a:t>
            </a:r>
            <a:r>
              <a:rPr lang="zh-CN" altLang="en-US"/>
              <a:t>数据完整性</a:t>
            </a:r>
            <a:endParaRPr lang="en-HK"/>
          </a:p>
          <a:p>
            <a:pPr lvl="2">
              <a:lnSpc>
                <a:spcPct val="150000"/>
              </a:lnSpc>
            </a:pPr>
            <a:r>
              <a:rPr lang="en-US" altLang="zh-CN"/>
              <a:t>TCP</a:t>
            </a:r>
            <a:r>
              <a:rPr lang="zh-CN" altLang="en-US"/>
              <a:t>服务的数据完整性校验可在传输层进行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en-US"/>
              <a:t>如果数据被破坏了，是否可恢复？</a:t>
            </a:r>
            <a:endParaRPr lang="en-HK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无连接服务的数据完整性校验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en-US" altLang="zh-CN"/>
              <a:t>UDP</a:t>
            </a:r>
            <a:r>
              <a:rPr lang="zh-CN" altLang="en-US"/>
              <a:t>服务的数据完整性校验一般依赖具体应用</a:t>
            </a:r>
            <a:endParaRPr lang="en-HK" altLang="zh-CN"/>
          </a:p>
        </p:txBody>
      </p:sp>
    </p:spTree>
    <p:extLst>
      <p:ext uri="{BB962C8B-B14F-4D97-AF65-F5344CB8AC3E}">
        <p14:creationId xmlns:p14="http://schemas.microsoft.com/office/powerpoint/2010/main" val="279901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DFF3-73F4-B04D-AFFB-DB3266CF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可用性（</a:t>
            </a:r>
            <a:r>
              <a:rPr lang="en-US" altLang="zh-CN" dirty="0"/>
              <a:t>Availability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7FEF-D86D-E143-9639-8C841D3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EC2D-EE09-9B4F-BC15-8B030AB1C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应用</a:t>
            </a:r>
            <a:r>
              <a:rPr lang="en-HK"/>
              <a:t>场景</a:t>
            </a:r>
            <a:r>
              <a:rPr lang="zh-CN" altLang="en-US"/>
              <a:t>举例：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zh-CN" altLang="en-US"/>
              <a:t>通过</a:t>
            </a:r>
            <a:r>
              <a:rPr lang="en-US"/>
              <a:t>冗余设计</a:t>
            </a:r>
            <a:r>
              <a:rPr lang="zh-CN" altLang="en-US"/>
              <a:t>提升性能、</a:t>
            </a:r>
            <a:r>
              <a:rPr lang="en-US"/>
              <a:t>提供容错能力</a:t>
            </a:r>
            <a:endParaRPr lang="en-HK"/>
          </a:p>
          <a:p>
            <a:pPr lvl="2">
              <a:lnSpc>
                <a:spcPct val="150000"/>
              </a:lnSpc>
            </a:pPr>
            <a:r>
              <a:rPr lang="en-US"/>
              <a:t>集群</a:t>
            </a:r>
            <a:r>
              <a:rPr lang="zh-CN" altLang="en-US"/>
              <a:t>、</a:t>
            </a:r>
            <a:r>
              <a:rPr lang="zh-CN" altLang="en-HK"/>
              <a:t>灾备</a:t>
            </a:r>
            <a:r>
              <a:rPr lang="zh-CN" altLang="en-US"/>
              <a:t>、</a:t>
            </a:r>
            <a:r>
              <a:rPr lang="en-US" altLang="zh-CN"/>
              <a:t>CDN</a:t>
            </a:r>
            <a:endParaRPr lang="en-HK"/>
          </a:p>
          <a:p>
            <a:pPr lvl="1">
              <a:lnSpc>
                <a:spcPct val="150000"/>
              </a:lnSpc>
            </a:pPr>
            <a:r>
              <a:rPr lang="en-US"/>
              <a:t>对抗拒绝服务攻击</a:t>
            </a:r>
          </a:p>
        </p:txBody>
      </p:sp>
    </p:spTree>
    <p:extLst>
      <p:ext uri="{BB962C8B-B14F-4D97-AF65-F5344CB8AC3E}">
        <p14:creationId xmlns:p14="http://schemas.microsoft.com/office/powerpoint/2010/main" val="398092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DFF3-73F4-B04D-AFFB-DB3266CF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认证</a:t>
            </a:r>
            <a:r>
              <a:rPr lang="zh-CN" altLang="en-US">
                <a:latin typeface="SimHei" panose="02010609060101010101" pitchFamily="49" charset="-122"/>
              </a:rPr>
              <a:t>（</a:t>
            </a:r>
            <a:r>
              <a:rPr lang="en-HK"/>
              <a:t>Authentication </a:t>
            </a:r>
            <a:r>
              <a:rPr lang="zh-CN" altLang="en-US" dirty="0">
                <a:latin typeface="SimHei" panose="02010609060101010101" pitchFamily="49" charset="-122"/>
              </a:rPr>
              <a:t>）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7FEF-D86D-E143-9639-8C841D3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EC2D-EE09-9B4F-BC15-8B030AB1C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应用</a:t>
            </a:r>
            <a:r>
              <a:rPr lang="en-HK"/>
              <a:t>场景</a:t>
            </a:r>
            <a:r>
              <a:rPr lang="zh-CN" altLang="en-US"/>
              <a:t>举例：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建立连接</a:t>
            </a:r>
            <a:r>
              <a:rPr lang="zh-CN" altLang="en-US"/>
              <a:t>时（如</a:t>
            </a:r>
            <a:r>
              <a:rPr lang="en-US" altLang="zh-CN"/>
              <a:t>HTTPS</a:t>
            </a:r>
            <a:r>
              <a:rPr lang="zh-CN" altLang="en-US"/>
              <a:t>、</a:t>
            </a:r>
            <a:r>
              <a:rPr lang="en-US" altLang="zh-CN"/>
              <a:t>SSH</a:t>
            </a:r>
            <a:r>
              <a:rPr lang="zh-CN" altLang="en-US"/>
              <a:t>）</a:t>
            </a:r>
            <a:endParaRPr lang="en-HK" altLang="zh-CN"/>
          </a:p>
          <a:p>
            <a:pPr lvl="2">
              <a:lnSpc>
                <a:spcPct val="150000"/>
              </a:lnSpc>
            </a:pPr>
            <a:r>
              <a:rPr lang="en-US"/>
              <a:t>为通讯方提供对等实体身份认证</a:t>
            </a:r>
          </a:p>
          <a:p>
            <a:pPr lvl="2">
              <a:lnSpc>
                <a:spcPct val="150000"/>
              </a:lnSpc>
            </a:pPr>
            <a:r>
              <a:rPr lang="en-US"/>
              <a:t>单向认证</a:t>
            </a:r>
            <a:r>
              <a:rPr lang="zh-CN" altLang="en-US"/>
              <a:t>、双向认证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zh-CN" altLang="en-US"/>
              <a:t>无连接的</a:t>
            </a:r>
            <a:r>
              <a:rPr lang="en-US"/>
              <a:t>数据</a:t>
            </a:r>
            <a:r>
              <a:rPr lang="zh-CN" altLang="en-US"/>
              <a:t>通信</a:t>
            </a:r>
            <a:endParaRPr lang="en-US"/>
          </a:p>
          <a:p>
            <a:pPr lvl="2">
              <a:lnSpc>
                <a:spcPct val="150000"/>
              </a:lnSpc>
            </a:pPr>
            <a:r>
              <a:rPr lang="en-US"/>
              <a:t>提供数据来源认证</a:t>
            </a:r>
            <a:r>
              <a:rPr lang="zh-CN" altLang="en-US"/>
              <a:t>，防止伪造、重放攻击。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DFF3-73F4-B04D-AFFB-DB3266CF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不可抵赖性（</a:t>
            </a:r>
            <a:r>
              <a:rPr lang="en-HK" dirty="0"/>
              <a:t>Non-repudiation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7FEF-D86D-E143-9639-8C841D3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EC2D-EE09-9B4F-BC15-8B030AB1C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应用</a:t>
            </a:r>
            <a:r>
              <a:rPr lang="en-HK"/>
              <a:t>场景</a:t>
            </a:r>
            <a:r>
              <a:rPr lang="zh-CN" altLang="en-US"/>
              <a:t>举例：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数据源发证据</a:t>
            </a:r>
            <a:r>
              <a:rPr lang="zh-CN" altLang="en-US"/>
              <a:t>（</a:t>
            </a:r>
            <a:r>
              <a:rPr lang="en-US" altLang="zh-CN"/>
              <a:t>proof of origin</a:t>
            </a:r>
            <a:r>
              <a:rPr lang="zh-CN" altLang="en-US"/>
              <a:t>）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en-US"/>
              <a:t>保护接收者，证明其收到的数据确实来源于发送者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数据接收证据</a:t>
            </a:r>
            <a:r>
              <a:rPr lang="zh-CN" altLang="en-US"/>
              <a:t>（</a:t>
            </a:r>
            <a:r>
              <a:rPr lang="en-US" altLang="zh-CN"/>
              <a:t>proof of delivery</a:t>
            </a:r>
            <a:r>
              <a:rPr lang="zh-CN" altLang="en-US"/>
              <a:t>）</a:t>
            </a:r>
            <a:endParaRPr lang="en-HK" altLang="zh-CN"/>
          </a:p>
          <a:p>
            <a:pPr lvl="2">
              <a:lnSpc>
                <a:spcPct val="150000"/>
              </a:lnSpc>
            </a:pPr>
            <a:r>
              <a:rPr lang="zh-CN" altLang="en-US"/>
              <a:t>保护发送者，证明其发送的数据确实已被接受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3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1B039-73A3-433D-B1B3-504D8AC2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三、网络安全攻防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BC895-C9A4-418C-B469-576436CA3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CE85A-0D50-4E5F-B87D-162B4270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2CC3-3803-5940-BE3B-AFE1F37B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被动（</a:t>
            </a:r>
            <a:r>
              <a:rPr lang="en-US" altLang="zh-CN" dirty="0"/>
              <a:t>passive</a:t>
            </a:r>
            <a:r>
              <a:rPr lang="zh-CN" altLang="en-US" dirty="0"/>
              <a:t>）攻击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FA7D5-3641-C443-8AD5-BDA096BC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4C12-B50D-7F45-B5BA-3881BE6F04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攻击方法</a:t>
            </a:r>
            <a:r>
              <a:rPr lang="zh-CN" altLang="en-US" dirty="0"/>
              <a:t>：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消息窃听</a:t>
            </a:r>
            <a:r>
              <a:rPr lang="zh-CN" altLang="en-US" dirty="0"/>
              <a:t>（</a:t>
            </a:r>
            <a:r>
              <a:rPr lang="en-US" altLang="zh-CN" dirty="0"/>
              <a:t>Eavesdrop</a:t>
            </a:r>
            <a:r>
              <a:rPr lang="zh-CN" altLang="en-US" dirty="0"/>
              <a:t>）</a:t>
            </a:r>
            <a:endParaRPr lang="en-HK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如伪造基站、键盘钩子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流量分析</a:t>
            </a:r>
            <a:r>
              <a:rPr lang="zh-CN" altLang="en-US" dirty="0"/>
              <a:t>（</a:t>
            </a:r>
            <a:r>
              <a:rPr lang="en-US" altLang="zh-CN" dirty="0"/>
              <a:t>Traffic analysis</a:t>
            </a:r>
            <a:r>
              <a:rPr lang="zh-CN" altLang="en-US" dirty="0"/>
              <a:t>）</a:t>
            </a:r>
            <a:endParaRPr lang="en-HK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模式识别</a:t>
            </a:r>
            <a:r>
              <a:rPr lang="zh-CN" altLang="en-US" dirty="0"/>
              <a:t>、侧信道攻击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被动攻击的特点</a:t>
            </a:r>
            <a:r>
              <a:rPr lang="zh-CN" altLang="en-US" dirty="0"/>
              <a:t>：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隐蔽</a:t>
            </a:r>
            <a:r>
              <a:rPr lang="zh-CN" altLang="en-US" dirty="0"/>
              <a:t>，</a:t>
            </a:r>
            <a:r>
              <a:rPr lang="en-US" dirty="0" err="1"/>
              <a:t>不易被发现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E91-72E2-4D22-8467-1C83DD8C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imHei" panose="02010609060101010101" pitchFamily="49" charset="-122"/>
                <a:ea typeface="SimHei" panose="02010609060101010101" pitchFamily="49" charset="-122"/>
              </a:rPr>
              <a:t>一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>
                <a:latin typeface="SimHei" panose="02010609060101010101" pitchFamily="49" charset="-122"/>
                <a:ea typeface="SimHei" panose="02010609060101010101" pitchFamily="49" charset="-122"/>
              </a:rPr>
              <a:t>课程介绍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2DAA-2FD2-46CD-916B-778AA6058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B4B4B-13EA-477B-B149-ACEED09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CC93-6676-4752-86E3-EB3A9C7221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2CC3-3803-5940-BE3B-AFE1F37B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主动（</a:t>
            </a:r>
            <a:r>
              <a:rPr lang="en-US" altLang="zh-CN" dirty="0"/>
              <a:t>active</a:t>
            </a:r>
            <a:r>
              <a:rPr lang="zh-CN" altLang="en-US" dirty="0"/>
              <a:t>）攻击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FA7D5-3641-C443-8AD5-BDA096BC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4C12-B50D-7F45-B5BA-3881BE6F04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攻击方法</a:t>
            </a:r>
            <a:r>
              <a:rPr lang="zh-CN" altLang="en-US" dirty="0"/>
              <a:t>：</a:t>
            </a:r>
            <a:endParaRPr lang="en-HK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假冒</a:t>
            </a:r>
            <a:r>
              <a:rPr lang="zh-CN" altLang="en-US" dirty="0"/>
              <a:t>（</a:t>
            </a:r>
            <a:r>
              <a:rPr lang="en-US" altLang="zh-CN" dirty="0"/>
              <a:t>fake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中间人攻击</a:t>
            </a:r>
            <a:r>
              <a:rPr lang="zh-CN" altLang="en-US" dirty="0"/>
              <a:t>（</a:t>
            </a:r>
            <a:r>
              <a:rPr lang="en-US" altLang="zh-CN" dirty="0"/>
              <a:t>MITM: man-in-the-middle</a:t>
            </a:r>
            <a:r>
              <a:rPr lang="zh-CN" altLang="en-US" dirty="0"/>
              <a:t>）</a:t>
            </a:r>
            <a:endParaRPr lang="en-HK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HK" dirty="0"/>
              <a:t>重放</a:t>
            </a:r>
            <a:r>
              <a:rPr lang="zh-CN" altLang="en-US" dirty="0"/>
              <a:t>（</a:t>
            </a:r>
            <a:r>
              <a:rPr lang="en-US" altLang="zh-CN" dirty="0"/>
              <a:t>replay attack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改写消息</a:t>
            </a:r>
            <a:r>
              <a:rPr lang="zh-CN" altLang="en-US" dirty="0"/>
              <a:t>（</a:t>
            </a:r>
            <a:r>
              <a:rPr lang="en-US" altLang="zh-CN" dirty="0"/>
              <a:t>tampering</a:t>
            </a:r>
            <a:r>
              <a:rPr lang="zh-CN" altLang="en-US" dirty="0"/>
              <a:t>）</a:t>
            </a:r>
            <a:endParaRPr lang="en-HK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拒绝服务（</a:t>
            </a:r>
            <a:r>
              <a:rPr lang="en-US" altLang="zh-CN" dirty="0"/>
              <a:t>DoS: denial of service</a:t>
            </a:r>
            <a:r>
              <a:rPr lang="zh-CN" altLang="en-US" dirty="0"/>
              <a:t>）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主动攻击的特点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易发现</a:t>
            </a:r>
            <a:endParaRPr lang="en-HK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难防范</a:t>
            </a:r>
          </a:p>
        </p:txBody>
      </p:sp>
    </p:spTree>
    <p:extLst>
      <p:ext uri="{BB962C8B-B14F-4D97-AF65-F5344CB8AC3E}">
        <p14:creationId xmlns:p14="http://schemas.microsoft.com/office/powerpoint/2010/main" val="58482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7F9C-108C-4384-843C-43CC89B2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一般攻击和定向攻击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170B4F-6B22-4CCE-930B-1F2C1E55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FED6F-0A14-41B6-9B13-96CF3AC11D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7992762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一般攻击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规模化扫描、攻击任何有“特定漏洞”的系统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如震荡波病毒、灰鸽子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定向攻击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针对“特定目标”发起的攻击</a:t>
            </a:r>
            <a:endParaRPr lang="en-HK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震网病毒</a:t>
            </a:r>
            <a:r>
              <a:rPr lang="en-US" altLang="zh-CN" dirty="0"/>
              <a:t>Stuxnet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乌克兰断电事件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高持续性攻击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0625CB-413D-B44B-A8E1-CF802062A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93" y="3733800"/>
            <a:ext cx="4560915" cy="29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0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7F9C-108C-4384-843C-43CC89B2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网络攻击的一般步骤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170B4F-6B22-4CCE-930B-1F2C1E55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FED6F-0A14-41B6-9B13-96CF3AC11D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信息搜集</a:t>
            </a:r>
            <a:endParaRPr lang="en-US" altLang="zh-CN" dirty="0"/>
          </a:p>
          <a:p>
            <a:pPr lvl="1"/>
            <a:r>
              <a:rPr lang="zh-CN" altLang="en-US" dirty="0"/>
              <a:t>系统架构：如防火墙、路由等</a:t>
            </a:r>
            <a:endParaRPr lang="en-US" altLang="zh-CN" dirty="0"/>
          </a:p>
          <a:p>
            <a:pPr lvl="1"/>
            <a:r>
              <a:rPr lang="zh-CN" altLang="en-US" dirty="0"/>
              <a:t>软件版本：漏洞情况</a:t>
            </a:r>
            <a:endParaRPr lang="en-US" altLang="zh-CN" dirty="0"/>
          </a:p>
          <a:p>
            <a:pPr lvl="1"/>
            <a:r>
              <a:rPr lang="zh-CN" altLang="en-US" dirty="0"/>
              <a:t>端口开放：如</a:t>
            </a: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en-US" altLang="zh-CN" dirty="0"/>
              <a:t>23</a:t>
            </a:r>
            <a:r>
              <a:rPr lang="zh-CN" altLang="en-US" dirty="0"/>
              <a:t>、</a:t>
            </a:r>
            <a:r>
              <a:rPr lang="en-US" altLang="zh-CN" dirty="0"/>
              <a:t>80</a:t>
            </a:r>
            <a:r>
              <a:rPr lang="zh-CN" altLang="en-US" dirty="0"/>
              <a:t>、</a:t>
            </a:r>
            <a:r>
              <a:rPr lang="en-US" altLang="zh-CN" dirty="0"/>
              <a:t>443</a:t>
            </a:r>
            <a:r>
              <a:rPr lang="zh-CN" altLang="en-US" dirty="0"/>
              <a:t>、</a:t>
            </a:r>
            <a:r>
              <a:rPr lang="en-US" altLang="zh-CN" dirty="0"/>
              <a:t>445</a:t>
            </a:r>
          </a:p>
          <a:p>
            <a:r>
              <a:rPr lang="zh-CN" altLang="en-US" dirty="0"/>
              <a:t>漏洞挖掘和利用</a:t>
            </a:r>
            <a:endParaRPr lang="en-HK" altLang="zh-CN" dirty="0"/>
          </a:p>
          <a:p>
            <a:pPr lvl="1"/>
            <a:r>
              <a:rPr lang="zh-CN" altLang="en-US" dirty="0"/>
              <a:t>缓冲区溢出、竞争态</a:t>
            </a:r>
            <a:r>
              <a:rPr lang="en-US" altLang="zh-CN" dirty="0"/>
              <a:t>Dirty Cow</a:t>
            </a:r>
            <a:r>
              <a:rPr lang="zh-CN" altLang="en-US" dirty="0"/>
              <a:t>等漏洞</a:t>
            </a:r>
            <a:endParaRPr lang="en-HK" altLang="zh-CN" dirty="0"/>
          </a:p>
          <a:p>
            <a:pPr lvl="1"/>
            <a:r>
              <a:rPr lang="zh-CN" altLang="en-US" dirty="0"/>
              <a:t>侧信道</a:t>
            </a:r>
            <a:endParaRPr lang="en-US" altLang="zh-CN" dirty="0"/>
          </a:p>
          <a:p>
            <a:r>
              <a:rPr lang="zh-CN" altLang="en-US"/>
              <a:t>攻击实施</a:t>
            </a:r>
            <a:endParaRPr lang="en-US" altLang="zh-CN"/>
          </a:p>
          <a:p>
            <a:pPr lvl="1"/>
            <a:r>
              <a:rPr lang="zh-CN" altLang="en-US"/>
              <a:t>安装后门、修改数据等</a:t>
            </a:r>
            <a:endParaRPr lang="en-US" altLang="zh-CN" dirty="0"/>
          </a:p>
          <a:p>
            <a:r>
              <a:rPr lang="zh-CN" altLang="en-US" dirty="0"/>
              <a:t>痕迹消除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5394-6AB5-44FC-9EE8-4D8330A9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端口扫描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1138AD-5667-48B1-B16F-A9AB246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DF2BA5-6503-42CD-9979-8499E7A2E0F0}"/>
              </a:ext>
            </a:extLst>
          </p:cNvPr>
          <p:cNvSpPr txBox="1"/>
          <p:nvPr/>
        </p:nvSpPr>
        <p:spPr>
          <a:xfrm>
            <a:off x="990600" y="1627122"/>
            <a:ext cx="7940337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#aisr@aisr:~$ nmap 192.168.1.107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Starting Nmap 7.80 ( https://nmap.org ) at 2020-08-28 16:32 CST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Nmap scan report for 192.168.1.107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Host is up (0.018s latency).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Not shown: 993 closed ports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PORT     STATE SERVICE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80/tcp   open  http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443/tcp  open  https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515/tcp  open  printer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631/tcp  open  ipp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8080/tcp open  http-proxy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8291/tcp open  unknown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9100/tcp open  jetdirect</a:t>
            </a:r>
          </a:p>
        </p:txBody>
      </p:sp>
    </p:spTree>
    <p:extLst>
      <p:ext uri="{BB962C8B-B14F-4D97-AF65-F5344CB8AC3E}">
        <p14:creationId xmlns:p14="http://schemas.microsoft.com/office/powerpoint/2010/main" val="273507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5394-6AB5-44FC-9EE8-4D8330A9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漏洞挖掘和利用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1138AD-5667-48B1-B16F-A9AB246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3FA8E529-E9C5-476F-8F2D-6576E756083C}"/>
              </a:ext>
            </a:extLst>
          </p:cNvPr>
          <p:cNvSpPr/>
          <p:nvPr/>
        </p:nvSpPr>
        <p:spPr>
          <a:xfrm>
            <a:off x="978560" y="2265508"/>
            <a:ext cx="600301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buffer = </a:t>
            </a:r>
            <a:r>
              <a:rPr lang="en-US" sz="1600" dirty="0" err="1">
                <a:latin typeface="Consolas" panose="020B0609020204030204" pitchFamily="49" charset="0"/>
              </a:rPr>
              <a:t>OPENSSL_malloc</a:t>
            </a:r>
            <a:r>
              <a:rPr lang="en-US" sz="1600" dirty="0">
                <a:latin typeface="Consolas" panose="020B0609020204030204" pitchFamily="49" charset="0"/>
              </a:rPr>
              <a:t>(1 + 2 + payload + padding);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bp = buffer;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/*Enter response type, length and copy payload*/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*bp++ = TLS1_HB_RESPONSE;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s2n(payload, bp);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(bp, pl, payload);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bp += payload;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/* Random padding */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RAND_pseudo_bytes</a:t>
            </a:r>
            <a:r>
              <a:rPr lang="en-US" sz="1600" dirty="0">
                <a:latin typeface="Consolas" panose="020B0609020204030204" pitchFamily="49" charset="0"/>
              </a:rPr>
              <a:t>(bp, padding);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 = ssl3_write_bytes(s,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TLS1_RT_HEARTBEAT,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buffer, 3 + payload + padding);</a:t>
            </a: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B1737861-D127-4450-AEED-B79EB675E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9"/>
          <a:stretch/>
        </p:blipFill>
        <p:spPr>
          <a:xfrm>
            <a:off x="4826018" y="3556941"/>
            <a:ext cx="4969553" cy="2616253"/>
          </a:xfrm>
          <a:prstGeom prst="rect">
            <a:avLst/>
          </a:prstGeom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B640F196-9E37-40A3-933F-A4C8C793BA0D}"/>
              </a:ext>
            </a:extLst>
          </p:cNvPr>
          <p:cNvSpPr txBox="1"/>
          <p:nvPr/>
        </p:nvSpPr>
        <p:spPr>
          <a:xfrm>
            <a:off x="990600" y="172878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  <a:cs typeface="Raavi" panose="020B0502040204020203" pitchFamily="34" charset="0"/>
              </a:rPr>
              <a:t>缓冲区过读造成数据泄漏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31889466-2F22-4A84-8298-8CCB6D0DCC32}"/>
              </a:ext>
            </a:extLst>
          </p:cNvPr>
          <p:cNvGrpSpPr/>
          <p:nvPr/>
        </p:nvGrpSpPr>
        <p:grpSpPr>
          <a:xfrm>
            <a:off x="6897611" y="336159"/>
            <a:ext cx="2706001" cy="1237054"/>
            <a:chOff x="6843183" y="119029"/>
            <a:chExt cx="2706001" cy="1237054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F6669357-297B-4F98-A392-5C85826FC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183" y="119029"/>
              <a:ext cx="1034470" cy="1237054"/>
            </a:xfrm>
            <a:prstGeom prst="rect">
              <a:avLst/>
            </a:prstGeom>
          </p:spPr>
        </p:pic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8ACF07F2-CB9A-4D6E-B55B-6EA4414C4848}"/>
                </a:ext>
              </a:extLst>
            </p:cNvPr>
            <p:cNvSpPr/>
            <p:nvPr/>
          </p:nvSpPr>
          <p:spPr>
            <a:xfrm>
              <a:off x="7551521" y="830621"/>
              <a:ext cx="19976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latin typeface="Raavi" panose="020B0502040204020203" pitchFamily="34" charset="0"/>
                  <a:cs typeface="Raavi" panose="020B0502040204020203" pitchFamily="34" charset="0"/>
                </a:rPr>
                <a:t>Heartbleed</a:t>
              </a:r>
            </a:p>
            <a:p>
              <a:r>
                <a:rPr lang="en-US" sz="1400" dirty="0">
                  <a:solidFill>
                    <a:srgbClr val="002060"/>
                  </a:solidFill>
                  <a:latin typeface="Raavi" panose="020B0502040204020203" pitchFamily="34" charset="0"/>
                  <a:cs typeface="Raavi" panose="020B0502040204020203" pitchFamily="34" charset="0"/>
                </a:rPr>
                <a:t>CVE-2014-0160 - CVE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64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8F99-F98E-457A-940A-EFA69930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法律和职业操守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A8C6B9-C121-47CD-803D-8EFDF82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25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1A931-E630-4917-B707-013B5E5F6A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《</a:t>
            </a:r>
            <a:r>
              <a:rPr lang="zh-CN" altLang="en-US"/>
              <a:t>中华人民共和国网络安全法</a:t>
            </a:r>
            <a:r>
              <a:rPr lang="en-US" altLang="zh-CN"/>
              <a:t>》</a:t>
            </a:r>
          </a:p>
          <a:p>
            <a:pPr lvl="1"/>
            <a:r>
              <a:rPr lang="zh-CN" altLang="en-US" sz="1700" b="1"/>
              <a:t>第二十七条</a:t>
            </a:r>
            <a:r>
              <a:rPr lang="zh-CN" altLang="en-US" sz="1700"/>
              <a:t> </a:t>
            </a:r>
            <a:r>
              <a:rPr lang="zh-CN" altLang="en-US" sz="1700">
                <a:solidFill>
                  <a:srgbClr val="FF0000"/>
                </a:solidFill>
              </a:rPr>
              <a:t>任何个人和组织不得从事非法侵入他人网络、干扰他人网络正常功能、窃取网络数据等危害网络安全的活动；</a:t>
            </a:r>
            <a:endParaRPr lang="en-US" altLang="zh-CN" sz="1700">
              <a:solidFill>
                <a:srgbClr val="FF0000"/>
              </a:solidFill>
            </a:endParaRPr>
          </a:p>
          <a:p>
            <a:pPr lvl="1"/>
            <a:r>
              <a:rPr lang="zh-CN" altLang="en-US" sz="1700">
                <a:solidFill>
                  <a:srgbClr val="FF0000"/>
                </a:solidFill>
              </a:rPr>
              <a:t>不得提供专门用于从事侵入网络、干扰网络正常功能及防护措施、窃取网络数据等危害网络安全活动的程序、工具；</a:t>
            </a:r>
            <a:endParaRPr lang="en-US" altLang="zh-CN" sz="1700">
              <a:solidFill>
                <a:srgbClr val="FF0000"/>
              </a:solidFill>
            </a:endParaRPr>
          </a:p>
          <a:p>
            <a:pPr lvl="1"/>
            <a:r>
              <a:rPr lang="zh-CN" altLang="en-US" sz="1700">
                <a:solidFill>
                  <a:srgbClr val="FF0000"/>
                </a:solidFill>
              </a:rPr>
              <a:t>明知他人从事危害网络安全的活动的，不得为其提供技术支持、广告推广、支付结算等帮助。</a:t>
            </a:r>
            <a:endParaRPr lang="en-US" altLang="zh-CN" sz="1700">
              <a:solidFill>
                <a:srgbClr val="FF0000"/>
              </a:solidFill>
            </a:endParaRPr>
          </a:p>
          <a:p>
            <a:pPr lvl="1"/>
            <a:r>
              <a:rPr lang="zh-CN" altLang="en-US" sz="1700" b="1"/>
              <a:t>第六十三条 </a:t>
            </a:r>
            <a:r>
              <a:rPr lang="zh-CN" altLang="en-US" sz="1700"/>
              <a:t>违反本法第二十七条规定，尚不构成犯罪的，由公安机关没收违法所得，处五日以下拘留，可以并处五万元以上五十万元以下罚款；情节较重的，处五日以上十五日以下拘留，可以并处十万元以上一百万元以下罚款。</a:t>
            </a:r>
          </a:p>
          <a:p>
            <a:pPr lvl="1"/>
            <a:r>
              <a:rPr lang="zh-CN" altLang="en-US" sz="1700"/>
              <a:t>违反本法第二十七条规定，受到治安管理处罚的人员，五年内不得从事网络安全管理和网络运营关键岗位的工作；受到刑事处罚的人员，终身不得从事网络安全管理和网络运营关键岗位的工作。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1191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8F99-F98E-457A-940A-EFA69930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ISC² Code of Ethics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A8C6B9-C121-47CD-803D-8EFDF82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26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1A931-E630-4917-B707-013B5E5F6A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信息系统安全专家职业操守</a:t>
            </a:r>
            <a:endParaRPr lang="en-HK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HK"/>
              <a:t>Protect society, the common good, necessary public trust and confidence, and the infrastructure.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HK"/>
              <a:t>Act honorably, honestly, justly, responsibly, and legally.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HK"/>
              <a:t>Provide diligent and competent service to principals.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HK"/>
              <a:t>Advance and protect the profession.</a:t>
            </a:r>
          </a:p>
        </p:txBody>
      </p:sp>
    </p:spTree>
    <p:extLst>
      <p:ext uri="{BB962C8B-B14F-4D97-AF65-F5344CB8AC3E}">
        <p14:creationId xmlns:p14="http://schemas.microsoft.com/office/powerpoint/2010/main" val="2151950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E91-72E2-4D22-8467-1C83DD8C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</a:rPr>
              <a:t>四、网络安全建设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2DAA-2FD2-46CD-916B-778AA6058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风险分析</a:t>
            </a:r>
            <a:endParaRPr lang="en-US" altLang="zh-CN" dirty="0"/>
          </a:p>
          <a:p>
            <a:r>
              <a:rPr lang="en-US" dirty="0"/>
              <a:t>等级保护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B4B4B-13EA-477B-B149-ACEED09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CC93-6676-4752-86E3-EB3A9C7221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2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定性风险分析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步骤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明确保护对象</a:t>
            </a:r>
            <a:r>
              <a:rPr lang="zh-CN" altLang="en-US" dirty="0"/>
              <a:t>（</a:t>
            </a:r>
            <a:r>
              <a:rPr lang="en-US" dirty="0"/>
              <a:t>Identify Asset</a:t>
            </a:r>
            <a:r>
              <a:rPr lang="zh-CN" altLang="en-US" dirty="0"/>
              <a:t>）</a:t>
            </a:r>
            <a:endParaRPr lang="en-US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威胁分析</a:t>
            </a:r>
            <a:r>
              <a:rPr lang="zh-CN" altLang="en-US" dirty="0"/>
              <a:t>（</a:t>
            </a:r>
            <a:r>
              <a:rPr lang="en-US" dirty="0"/>
              <a:t>Threat Analysis</a:t>
            </a:r>
            <a:r>
              <a:rPr lang="zh-CN" altLang="en-US" dirty="0"/>
              <a:t>）</a:t>
            </a:r>
            <a:endParaRPr lang="en-US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脆弱性分析</a:t>
            </a:r>
            <a:r>
              <a:rPr lang="zh-CN" altLang="en-US" dirty="0"/>
              <a:t>（</a:t>
            </a:r>
            <a:r>
              <a:rPr lang="en-US" dirty="0"/>
              <a:t>Vulnerability Analysis</a:t>
            </a:r>
            <a:r>
              <a:rPr lang="zh-CN" altLang="en-US" dirty="0"/>
              <a:t>）</a:t>
            </a:r>
            <a:endParaRPr lang="en-US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风险分析</a:t>
            </a:r>
            <a:r>
              <a:rPr lang="zh-CN" altLang="en-US" dirty="0"/>
              <a:t>（</a:t>
            </a:r>
            <a:r>
              <a:rPr lang="en-US" dirty="0"/>
              <a:t>Risk Analysis</a:t>
            </a:r>
            <a:r>
              <a:rPr lang="zh-CN" altLang="en-US" dirty="0"/>
              <a:t>）</a:t>
            </a:r>
            <a:endParaRPr lang="en-US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风险分析矩阵</a:t>
            </a:r>
            <a:r>
              <a:rPr lang="zh-CN" altLang="en-US" dirty="0"/>
              <a:t>（</a:t>
            </a:r>
            <a:r>
              <a:rPr lang="en-US" dirty="0"/>
              <a:t>Risk Analysis </a:t>
            </a:r>
            <a:r>
              <a:rPr lang="en-US"/>
              <a:t>Matrix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3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威胁分析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6055-B374-9F43-9172-66D6A7732A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/>
              <a:t>假设保护对象为</a:t>
            </a:r>
            <a:r>
              <a:rPr lang="en-US" sz="2800"/>
              <a:t>数据中心</a:t>
            </a:r>
            <a:r>
              <a:rPr lang="zh-CN" altLang="en-US" sz="2800"/>
              <a:t>：</a:t>
            </a:r>
            <a:endParaRPr lang="en-US" altLang="zh-CN" sz="2800" kern="100">
              <a:latin typeface="SimHei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>
                <a:latin typeface="SimHei" panose="02010609060101010101" pitchFamily="49" charset="-122"/>
              </a:rPr>
              <a:t>自然</a:t>
            </a:r>
            <a:r>
              <a:rPr lang="zh-CN" altLang="en-US" kern="100" dirty="0">
                <a:latin typeface="SimHei" panose="02010609060101010101" pitchFamily="49" charset="-122"/>
              </a:rPr>
              <a:t>威胁：各种自然灾害</a:t>
            </a:r>
            <a:r>
              <a:rPr lang="zh-CN" altLang="en-US" kern="100" dirty="0">
                <a:latin typeface="SimHei" panose="02010609060101010101" pitchFamily="49" charset="-122"/>
                <a:cs typeface="Times New Roman"/>
              </a:rPr>
              <a:t>，</a:t>
            </a:r>
            <a:r>
              <a:rPr lang="zh-CN" altLang="en-US" kern="100">
                <a:latin typeface="SimHei" panose="02010609060101010101" pitchFamily="49" charset="-122"/>
              </a:rPr>
              <a:t>如地震、飓风等</a:t>
            </a:r>
            <a:endParaRPr lang="en-HK" altLang="zh-CN" kern="100">
              <a:latin typeface="SimHei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 dirty="0">
                <a:latin typeface="SimHei" panose="02010609060101010101" pitchFamily="49" charset="-122"/>
              </a:rPr>
              <a:t>环境威胁：不良环境危害</a:t>
            </a:r>
            <a:r>
              <a:rPr lang="zh-CN" altLang="en-US" kern="100" dirty="0">
                <a:latin typeface="SimHei" panose="02010609060101010101" pitchFamily="49" charset="-122"/>
                <a:cs typeface="Times New Roman"/>
              </a:rPr>
              <a:t>，</a:t>
            </a:r>
            <a:r>
              <a:rPr lang="zh-CN" altLang="en-US" kern="100">
                <a:latin typeface="SimHei" panose="02010609060101010101" pitchFamily="49" charset="-122"/>
              </a:rPr>
              <a:t>如停电</a:t>
            </a:r>
            <a:endParaRPr lang="en-HK" altLang="zh-CN" kern="100">
              <a:latin typeface="SimHei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 dirty="0">
                <a:latin typeface="SimHei" panose="02010609060101010101" pitchFamily="49" charset="-122"/>
              </a:rPr>
              <a:t>人员威胁</a:t>
            </a:r>
            <a:endParaRPr lang="en-HK" altLang="zh-CN" kern="100" dirty="0">
              <a:latin typeface="SimHei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 dirty="0">
                <a:latin typeface="SimHei" panose="02010609060101010101" pitchFamily="49" charset="-122"/>
              </a:rPr>
              <a:t>内部</a:t>
            </a:r>
            <a:r>
              <a:rPr lang="zh-CN" altLang="en-US" kern="100">
                <a:latin typeface="SimHei" panose="02010609060101010101" pitchFamily="49" charset="-122"/>
              </a:rPr>
              <a:t>人员泄密</a:t>
            </a:r>
            <a:endParaRPr lang="en-US" altLang="zh-CN" kern="100">
              <a:latin typeface="SimHei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>
                <a:latin typeface="SimHei" panose="02010609060101010101" pitchFamily="49" charset="-122"/>
              </a:rPr>
              <a:t>网络</a:t>
            </a:r>
            <a:r>
              <a:rPr lang="zh-CN" altLang="en-US" kern="100" dirty="0">
                <a:latin typeface="SimHei" panose="02010609060101010101" pitchFamily="49" charset="-122"/>
              </a:rPr>
              <a:t>拦截</a:t>
            </a:r>
            <a:r>
              <a:rPr lang="zh-CN" altLang="en-US" kern="100">
                <a:latin typeface="SimHei" panose="02010609060101010101" pitchFamily="49" charset="-122"/>
              </a:rPr>
              <a:t>和窃听</a:t>
            </a:r>
            <a:endParaRPr lang="en-US" altLang="zh-CN" kern="100">
              <a:latin typeface="SimHei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>
                <a:latin typeface="SimHei" panose="02010609060101010101" pitchFamily="49" charset="-122"/>
              </a:rPr>
              <a:t>数据</a:t>
            </a:r>
            <a:r>
              <a:rPr lang="zh-CN" altLang="en-US" kern="100" dirty="0">
                <a:latin typeface="SimHei" panose="02010609060101010101" pitchFamily="49" charset="-122"/>
              </a:rPr>
              <a:t>被非授权地进行增删和修改</a:t>
            </a:r>
            <a:endParaRPr lang="en-US" kern="100" dirty="0">
              <a:latin typeface="SimHei" panose="02010609060101010101" pitchFamily="49" charset="-122"/>
              <a:cs typeface="Times New Roman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>
                <a:latin typeface="SimHei" panose="02010609060101010101" pitchFamily="49" charset="-122"/>
              </a:rPr>
              <a:t>越权访问系统、软件、协议漏洞攻击</a:t>
            </a:r>
            <a:endParaRPr lang="en-HK" altLang="zh-CN" kern="100">
              <a:latin typeface="SimHei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 dirty="0">
                <a:latin typeface="SimHei" panose="02010609060101010101" pitchFamily="49" charset="-122"/>
              </a:rPr>
              <a:t>计算机病毒、木马和蠕虫</a:t>
            </a:r>
            <a:endParaRPr lang="en-US" kern="100" dirty="0">
              <a:latin typeface="SimHei" panose="02010609060101010101" pitchFamily="49" charset="-122"/>
              <a:cs typeface="Times New Roman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>
                <a:latin typeface="SimHei" panose="02010609060101010101" pitchFamily="49" charset="-122"/>
              </a:rPr>
              <a:t>暴力破解口令</a:t>
            </a:r>
            <a:endParaRPr lang="en-US" kern="100" dirty="0">
              <a:latin typeface="SimHei" panose="02010609060101010101" pitchFamily="49" charset="-122"/>
              <a:cs typeface="Times New Roman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 dirty="0">
                <a:latin typeface="SimHei" panose="02010609060101010101" pitchFamily="49" charset="-122"/>
              </a:rPr>
              <a:t>拒绝服务</a:t>
            </a:r>
            <a:endParaRPr lang="en-US" kern="100" dirty="0">
              <a:latin typeface="SimHei" panose="02010609060101010101" pitchFamily="49" charset="-122"/>
              <a:cs typeface="Times New Roman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kern="100">
                <a:latin typeface="SimHei" panose="02010609060101010101" pitchFamily="49" charset="-122"/>
              </a:rPr>
              <a:t>抵赖</a:t>
            </a:r>
            <a:endParaRPr lang="en-US" kern="100">
              <a:latin typeface="SimHei" panose="02010609060101010101" pitchFamily="49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208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DC89-D7DB-C144-91C9-0498F2A1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课程目的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2F4E-A7C6-DE4C-AEA9-1B9CB027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292F1-8B94-FC4D-9085-C06DA2DE70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掌握网络安全的基本概念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掌握网络攻防的基本原理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掌握基础密码算法及应用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了解网络安全的前沿技术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可动手进行简单的网络安全实验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9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脆弱性分析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600201"/>
            <a:ext cx="8077200" cy="355699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latin typeface="SimHei" panose="02010609060101010101" pitchFamily="49" charset="-122"/>
              </a:rPr>
              <a:t>外部</a:t>
            </a:r>
            <a:r>
              <a:rPr lang="zh-CN" altLang="en-US" sz="2400" dirty="0">
                <a:latin typeface="SimHei" panose="02010609060101010101" pitchFamily="49" charset="-122"/>
              </a:rPr>
              <a:t>用户接入数据中心服务未加密</a:t>
            </a:r>
            <a:endParaRPr lang="en-US" sz="2400" dirty="0">
              <a:latin typeface="SimHei" panose="02010609060101010101" pitchFamily="49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SimHei" panose="02010609060101010101" pitchFamily="49" charset="-122"/>
              </a:rPr>
              <a:t>数据中心未对外部报送数据进行安全性验证</a:t>
            </a:r>
            <a:endParaRPr lang="en-US" sz="2400" dirty="0">
              <a:latin typeface="SimHei" panose="02010609060101010101" pitchFamily="49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SimHei" panose="02010609060101010101" pitchFamily="49" charset="-122"/>
              </a:rPr>
              <a:t>数据中心安全域缺少网络安全防护设备或配置不当</a:t>
            </a:r>
            <a:endParaRPr lang="en-US" sz="2400" dirty="0">
              <a:latin typeface="SimHei" panose="02010609060101010101" pitchFamily="49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SimHei" panose="02010609060101010101" pitchFamily="49" charset="-122"/>
              </a:rPr>
              <a:t>网络设备、操作系统或应用服务存在弱口令或弱口令验证机制</a:t>
            </a:r>
            <a:endParaRPr lang="en-US" sz="2400" dirty="0">
              <a:latin typeface="SimHei" panose="02010609060101010101" pitchFamily="49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SimHei" panose="02010609060101010101" pitchFamily="49" charset="-122"/>
              </a:rPr>
              <a:t>数据中心采集到的交易数据未使用电子签名机制</a:t>
            </a:r>
            <a:endParaRPr lang="en-US" sz="2400" dirty="0">
              <a:latin typeface="SimHei" panose="02010609060101010101" pitchFamily="49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SimHei" panose="02010609060101010101" pitchFamily="49" charset="-122"/>
              </a:rPr>
              <a:t>内部系统运维缺乏有效的培训和管理监督机制</a:t>
            </a:r>
            <a:endParaRPr lang="en-US" sz="2400" dirty="0">
              <a:latin typeface="SimHei" panose="02010609060101010101" pitchFamily="49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SimHei" panose="02010609060101010101" pitchFamily="49" charset="-122"/>
              </a:rPr>
              <a:t>系统建设未充分考虑灾备策略</a:t>
            </a:r>
            <a:endParaRPr lang="en-US" sz="2400" dirty="0">
              <a:latin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0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风险分析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47715"/>
              </p:ext>
            </p:extLst>
          </p:nvPr>
        </p:nvGraphicFramePr>
        <p:xfrm>
          <a:off x="807082" y="1638036"/>
          <a:ext cx="8420098" cy="482490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42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5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355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 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各种自然灾害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不良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环境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危害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内部人员泄密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网络拦截和窃听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数据被非授权增删改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越权访问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系统软件协议漏洞攻击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计算机病毒木马和蠕虫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暴力破解口令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拒绝服务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抵赖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外部用户接入数据中心服务未加密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数据中心未对外部报送数据进行安全性验证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数据中心安全域缺少网络安全防护设备或配置不当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网络设备、操作系统或应用服务存在弱口令或弱口令验证机制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数据中心采集到的交易数据未使用电子签名机制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内部系统运维缺乏有效的培训和管理监督机制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未考虑灾备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√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×</a:t>
                      </a:r>
                      <a:endParaRPr lang="en-US" sz="14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4657" marR="6465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776536" y="1628800"/>
            <a:ext cx="3960440" cy="23042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0232" y="2852936"/>
            <a:ext cx="176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mic Sans MS" panose="030F0902030302020204" pitchFamily="66" charset="0"/>
              </a:rPr>
              <a:t>Vulnerability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6736" y="2116887"/>
            <a:ext cx="176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mic Sans MS" panose="030F0902030302020204" pitchFamily="66" charset="0"/>
              </a:rPr>
              <a:t>Threat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30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风险分析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4920"/>
              </p:ext>
            </p:extLst>
          </p:nvPr>
        </p:nvGraphicFramePr>
        <p:xfrm>
          <a:off x="848544" y="1795112"/>
          <a:ext cx="8208912" cy="4415188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10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脆弱性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威胁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信息安全影响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外部用户接入数据中心服务未加密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网络拦截和窃听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机密性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数据中心未对报送数据进行安全性验证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数据被非授权地进行增删和修改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机密性、完整性、可用性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45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数据中心安全域缺少网络安全防护设备或配置不当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计算机病毒、木马、蠕虫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机密性、完整性、可用性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系统、软件、协议漏洞攻击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机密性、完整性、可用性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拒绝服务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可用性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网络设备、操作系统或应用服务存在弱口令或弱口令验证机制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暴力破解口令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机密性、完整性、可用性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数据中心采集到的交易数据未使用电子签名机制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抵赖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不可抵赖性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内部系统运维缺乏有效的培训和管理监督机制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内部人员泄密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机密性、完整性、可用性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7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未设置灾备中心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各种自然灾害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可用性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环境威胁</a:t>
                      </a:r>
                      <a:endParaRPr lang="en-US" sz="2000" b="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可用性</a:t>
                      </a:r>
                      <a:endParaRPr lang="en-US" sz="2000" b="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风险分析矩阵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1"/>
            <a:ext cx="8229600" cy="355699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发生频率定义</a:t>
            </a:r>
            <a:endParaRPr lang="en-US" sz="2000" dirty="0"/>
          </a:p>
          <a:p>
            <a:pPr lvl="1"/>
            <a:r>
              <a:rPr lang="en-US" sz="1800" dirty="0"/>
              <a:t>L</a:t>
            </a:r>
            <a:r>
              <a:rPr lang="zh-CN" altLang="en-US" sz="1800" dirty="0"/>
              <a:t>：发生机率很低，如</a:t>
            </a:r>
            <a:r>
              <a:rPr lang="en-US" sz="1800" dirty="0"/>
              <a:t>1</a:t>
            </a:r>
            <a:r>
              <a:rPr lang="zh-CN" altLang="en-US" sz="1800" dirty="0"/>
              <a:t>年以内发生次数小于</a:t>
            </a:r>
            <a:r>
              <a:rPr lang="en-US" sz="1800" dirty="0"/>
              <a:t>1</a:t>
            </a:r>
            <a:r>
              <a:rPr lang="zh-CN" altLang="en-US" sz="1800" dirty="0"/>
              <a:t>次</a:t>
            </a:r>
            <a:endParaRPr lang="en-US" sz="1800" dirty="0"/>
          </a:p>
          <a:p>
            <a:pPr lvl="1"/>
            <a:r>
              <a:rPr lang="en-US" sz="1800" dirty="0"/>
              <a:t>M</a:t>
            </a:r>
            <a:r>
              <a:rPr lang="zh-CN" altLang="en-US" sz="1800" dirty="0"/>
              <a:t>：发生机率</a:t>
            </a:r>
            <a:r>
              <a:rPr lang="zh-CN" altLang="en-US" sz="1800"/>
              <a:t>中等，如</a:t>
            </a:r>
            <a:r>
              <a:rPr lang="en-US" sz="1800"/>
              <a:t>1</a:t>
            </a:r>
            <a:r>
              <a:rPr lang="zh-CN" altLang="en-US" sz="1800" dirty="0"/>
              <a:t>年以内发生次数大于</a:t>
            </a:r>
            <a:r>
              <a:rPr lang="en-US" sz="1800" dirty="0"/>
              <a:t>1</a:t>
            </a:r>
            <a:r>
              <a:rPr lang="zh-CN" altLang="en-US" sz="1800" dirty="0"/>
              <a:t>次，小于</a:t>
            </a:r>
            <a:r>
              <a:rPr lang="en-US" sz="1800" dirty="0"/>
              <a:t>5</a:t>
            </a:r>
            <a:r>
              <a:rPr lang="zh-CN" altLang="en-US" sz="1800" dirty="0"/>
              <a:t>次</a:t>
            </a:r>
            <a:endParaRPr lang="en-US" sz="1800" dirty="0"/>
          </a:p>
          <a:p>
            <a:pPr lvl="1"/>
            <a:r>
              <a:rPr lang="en-US" sz="1800" dirty="0"/>
              <a:t>H</a:t>
            </a:r>
            <a:r>
              <a:rPr lang="zh-CN" altLang="en-US" sz="1800" dirty="0"/>
              <a:t>：发生机率很</a:t>
            </a:r>
            <a:r>
              <a:rPr lang="zh-CN" altLang="en-US" sz="1800"/>
              <a:t>高，如</a:t>
            </a:r>
            <a:r>
              <a:rPr lang="en-US" sz="1800"/>
              <a:t>1</a:t>
            </a:r>
            <a:r>
              <a:rPr lang="zh-CN" altLang="en-US" sz="1800" dirty="0"/>
              <a:t>年以内发生次数大于</a:t>
            </a:r>
            <a:r>
              <a:rPr lang="en-US" sz="1800" dirty="0"/>
              <a:t>5</a:t>
            </a:r>
            <a:r>
              <a:rPr lang="zh-CN" altLang="en-US" sz="1800" dirty="0"/>
              <a:t>次</a:t>
            </a:r>
            <a:endParaRPr lang="en-US" sz="1800" dirty="0"/>
          </a:p>
          <a:p>
            <a:r>
              <a:rPr lang="zh-CN" altLang="en-US" sz="2000" b="1" dirty="0"/>
              <a:t>影响程度定义</a:t>
            </a:r>
            <a:endParaRPr lang="en-US" altLang="zh-CN" sz="2000" b="1" dirty="0"/>
          </a:p>
          <a:p>
            <a:pPr lvl="1"/>
            <a:r>
              <a:rPr lang="en-US" sz="1800" dirty="0"/>
              <a:t>H</a:t>
            </a:r>
            <a:r>
              <a:rPr lang="zh-CN" altLang="en-US" sz="1800" dirty="0"/>
              <a:t>：造成巨大财产损失和社会影响</a:t>
            </a:r>
            <a:endParaRPr lang="en-US" sz="1800" dirty="0"/>
          </a:p>
          <a:p>
            <a:pPr lvl="1"/>
            <a:r>
              <a:rPr lang="en-US" sz="1800" dirty="0"/>
              <a:t>M</a:t>
            </a:r>
            <a:r>
              <a:rPr lang="zh-CN" altLang="en-US" sz="1800"/>
              <a:t>：造成一定财产损失和影响</a:t>
            </a:r>
            <a:endParaRPr lang="en-US" sz="1800" dirty="0"/>
          </a:p>
          <a:p>
            <a:pPr lvl="1"/>
            <a:r>
              <a:rPr lang="en-US" sz="1800" dirty="0"/>
              <a:t>L</a:t>
            </a:r>
            <a:r>
              <a:rPr lang="zh-CN" altLang="en-US" sz="1800" dirty="0"/>
              <a:t>：</a:t>
            </a:r>
            <a:r>
              <a:rPr lang="zh-CN" altLang="en-US" sz="1800"/>
              <a:t>造成少量财产</a:t>
            </a:r>
            <a:r>
              <a:rPr lang="zh-CN" altLang="en-US" sz="1800" dirty="0"/>
              <a:t>损失和轻微影响</a:t>
            </a:r>
            <a:endParaRPr lang="en-US" altLang="zh-CN" sz="2000" b="1" dirty="0"/>
          </a:p>
          <a:p>
            <a:r>
              <a:rPr lang="zh-CN" altLang="en-US" sz="2000" b="1" dirty="0"/>
              <a:t>风险等级矩阵</a:t>
            </a:r>
            <a:r>
              <a:rPr lang="en-US" altLang="zh-CN" sz="2000" b="1" dirty="0"/>
              <a:t>(</a:t>
            </a:r>
            <a:r>
              <a:rPr lang="en-US" sz="2000" b="1" dirty="0"/>
              <a:t>Risk Analysis Matrix</a:t>
            </a:r>
            <a:r>
              <a:rPr lang="en-US" altLang="zh-CN" sz="2000" b="1" dirty="0"/>
              <a:t>)</a:t>
            </a:r>
            <a:endParaRPr lang="en-US" sz="20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99182"/>
              </p:ext>
            </p:extLst>
          </p:nvPr>
        </p:nvGraphicFramePr>
        <p:xfrm>
          <a:off x="1424609" y="5013176"/>
          <a:ext cx="6120681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 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影响程度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L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发生频率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5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4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2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4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3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1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L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2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1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1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风险分析结果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14261"/>
              </p:ext>
            </p:extLst>
          </p:nvPr>
        </p:nvGraphicFramePr>
        <p:xfrm>
          <a:off x="776536" y="1484784"/>
          <a:ext cx="8280919" cy="46939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脆弱性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威胁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信息安全影响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发生频率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影响程度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风险等级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外部用户接入数据中心服务未加密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网络拦截和窃听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信息机密性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4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数据中心未对报送数据进行安全性验证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数据被非授权地进行增删和修改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信息机密性、完整性、可用性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4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57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数据中心安全域缺少网络安全防护设备或配置不当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计算机病毒、木马、蠕虫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信息机密性、完整性、可用性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3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系统、软件、协议漏洞攻击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信息机密性、完整性、可用性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3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拒绝服务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L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L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1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网络设备、操作系统或应用服务存在弱口令或弱口令验证机制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暴力破解口令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信息机密性、完整性、可用性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5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数据中心采集到的交易数据未使用电子签名机制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抵赖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信息的不可抵赖性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L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2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内部系统运维缺乏有效的培训和管理监督机制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内部人员泄密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信息机密性、完整性、可用性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M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4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5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系统建设未充分考虑灾备策略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各种自然灾害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L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2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6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环境威胁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信息可用性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L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H</a:t>
                      </a:r>
                      <a:endParaRPr lang="en-US" sz="1600" kern="10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mic Sans MS" panose="030F0902030302020204" pitchFamily="66" charset="0"/>
                          <a:ea typeface="SimHei" panose="02010609060101010101" pitchFamily="49" charset="-122"/>
                        </a:rPr>
                        <a:t>2</a:t>
                      </a:r>
                      <a:endParaRPr lang="en-US" sz="1600" kern="100" dirty="0">
                        <a:effectLst/>
                        <a:latin typeface="Comic Sans MS" panose="030F0902030302020204" pitchFamily="66" charset="0"/>
                        <a:ea typeface="SimHei" panose="02010609060101010101" pitchFamily="49" charset="-122"/>
                        <a:cs typeface="Times New Roman"/>
                      </a:endParaRPr>
                    </a:p>
                  </a:txBody>
                  <a:tcPr marL="58379" marR="58379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64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8A5B-0E2F-9B49-89B5-7985CD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信息安全等级保护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7C269-B6F2-6E40-9F28-0CE55E46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5D641-F84A-DD41-B829-194FFBDFB6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HK" sz="2400" dirty="0" err="1"/>
              <a:t>等保</a:t>
            </a:r>
            <a:r>
              <a:rPr lang="en-US" altLang="zh-CN" sz="2400" dirty="0" err="1"/>
              <a:t>2.0</a:t>
            </a:r>
            <a:r>
              <a:rPr lang="zh-CN" altLang="en-US" sz="2400" dirty="0" err="1"/>
              <a:t>的主要标准</a:t>
            </a:r>
            <a:endParaRPr lang="en-US" altLang="zh-CN" sz="2400" dirty="0" err="1"/>
          </a:p>
          <a:p>
            <a:pPr lvl="1">
              <a:lnSpc>
                <a:spcPct val="150000"/>
              </a:lnSpc>
            </a:pPr>
            <a:r>
              <a:rPr lang="en-HK" sz="2000"/>
              <a:t>GB∕T 22240-2020 </a:t>
            </a:r>
            <a:r>
              <a:rPr lang="zh-TW" altLang="en-US" sz="2000"/>
              <a:t>信息安全技术 网络安全等级保护定级指南</a:t>
            </a:r>
            <a:endParaRPr lang="en-HK" sz="2000"/>
          </a:p>
          <a:p>
            <a:pPr lvl="1">
              <a:lnSpc>
                <a:spcPct val="150000"/>
              </a:lnSpc>
            </a:pPr>
            <a:r>
              <a:rPr lang="en-HK" sz="2000"/>
              <a:t>GBT22239-2019</a:t>
            </a:r>
            <a:r>
              <a:rPr lang="zh-CN" altLang="en-US" sz="2000"/>
              <a:t> </a:t>
            </a:r>
            <a:r>
              <a:rPr lang="zh-TW" altLang="en-US" sz="2000"/>
              <a:t>信息安全技术</a:t>
            </a:r>
            <a:r>
              <a:rPr lang="zh-CN" altLang="en-US" sz="2000"/>
              <a:t> </a:t>
            </a:r>
            <a:r>
              <a:rPr lang="zh-TW" altLang="en-US" sz="2000"/>
              <a:t>网络安全等级保护基本要求</a:t>
            </a:r>
            <a:endParaRPr lang="en-HK" sz="2000"/>
          </a:p>
          <a:p>
            <a:pPr lvl="1">
              <a:lnSpc>
                <a:spcPct val="150000"/>
              </a:lnSpc>
            </a:pPr>
            <a:r>
              <a:rPr lang="en-HK" sz="2000"/>
              <a:t>GB/T 25070-</a:t>
            </a:r>
            <a:r>
              <a:rPr lang="en-US" altLang="zh-TW" sz="2000"/>
              <a:t>2019</a:t>
            </a:r>
            <a:r>
              <a:rPr lang="zh-CN" altLang="en-US" sz="2000"/>
              <a:t> </a:t>
            </a:r>
            <a:r>
              <a:rPr lang="zh-TW" altLang="en-US" sz="2000"/>
              <a:t>信息安全技术 网络安全等级保护安全设计技术要求</a:t>
            </a:r>
          </a:p>
          <a:p>
            <a:pPr lvl="1">
              <a:lnSpc>
                <a:spcPct val="150000"/>
              </a:lnSpc>
            </a:pPr>
            <a:r>
              <a:rPr lang="en-HK" sz="2000"/>
              <a:t>GBT28448-2019</a:t>
            </a:r>
            <a:r>
              <a:rPr lang="zh-CN" altLang="en-US" sz="2000"/>
              <a:t> </a:t>
            </a:r>
            <a:r>
              <a:rPr lang="zh-TW" altLang="en-US" sz="2000"/>
              <a:t>信息安全技术</a:t>
            </a:r>
            <a:r>
              <a:rPr lang="zh-CN" altLang="en-US" sz="2000"/>
              <a:t> </a:t>
            </a:r>
            <a:r>
              <a:rPr lang="zh-TW" altLang="en-US" sz="2000"/>
              <a:t>网络安全等级保护测评要求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相比等保</a:t>
            </a:r>
            <a:r>
              <a:rPr lang="en-US" altLang="zh-CN" sz="2400" dirty="0"/>
              <a:t>1.0</a:t>
            </a:r>
            <a:r>
              <a:rPr lang="zh-CN" altLang="en-US" sz="2400" dirty="0"/>
              <a:t>增加了针对云计算、移动互联网、物联网、工控网的扩展要求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431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E13F-E89F-0649-8EF4-0226D293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等保工作流程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1BD43-479C-3B44-A575-211E16FA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D564-0560-4B40-9C70-D61DFFC10B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系统定级</a:t>
            </a:r>
            <a:r>
              <a:rPr lang="zh-CN" altLang="en-US"/>
              <a:t>：确定网络安全的工作目标</a:t>
            </a:r>
            <a:endParaRPr lang="en-HK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权衡系统的</a:t>
            </a:r>
            <a:r>
              <a:rPr lang="zh-CN" altLang="en-HK"/>
              <a:t>重要</a:t>
            </a:r>
            <a:r>
              <a:rPr lang="zh-CN" altLang="en-US"/>
              <a:t>程度和保护开销</a:t>
            </a:r>
            <a:endParaRPr lang="en-HK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专家评审、核准和</a:t>
            </a:r>
            <a:r>
              <a:rPr lang="zh-CN" altLang="en-HK"/>
              <a:t>备案</a:t>
            </a:r>
            <a:endParaRPr lang="en-HK" altLang="zh-CN"/>
          </a:p>
          <a:p>
            <a:pPr>
              <a:lnSpc>
                <a:spcPct val="150000"/>
              </a:lnSpc>
            </a:pPr>
            <a:r>
              <a:rPr lang="zh-CN" altLang="en-US"/>
              <a:t>安全方案设计：确定网络安全的保护方法</a:t>
            </a:r>
            <a:endParaRPr lang="en-HK" altLang="zh-CN"/>
          </a:p>
          <a:p>
            <a:pPr lvl="1">
              <a:lnSpc>
                <a:spcPct val="150000"/>
              </a:lnSpc>
            </a:pPr>
            <a:r>
              <a:rPr lang="en-HK"/>
              <a:t>满足特定级别的网络安全保护要求</a:t>
            </a:r>
          </a:p>
          <a:p>
            <a:pPr lvl="1">
              <a:lnSpc>
                <a:spcPct val="150000"/>
              </a:lnSpc>
            </a:pPr>
            <a:r>
              <a:rPr lang="en-HK"/>
              <a:t>选取适合的安全保护机制</a:t>
            </a:r>
          </a:p>
          <a:p>
            <a:pPr>
              <a:lnSpc>
                <a:spcPct val="150000"/>
              </a:lnSpc>
            </a:pPr>
            <a:r>
              <a:rPr lang="en-HK"/>
              <a:t>安全方案实施</a:t>
            </a:r>
          </a:p>
          <a:p>
            <a:pPr>
              <a:lnSpc>
                <a:spcPct val="150000"/>
              </a:lnSpc>
            </a:pPr>
            <a:r>
              <a:rPr lang="en-US"/>
              <a:t>等保测评</a:t>
            </a:r>
          </a:p>
        </p:txBody>
      </p:sp>
    </p:spTree>
    <p:extLst>
      <p:ext uri="{BB962C8B-B14F-4D97-AF65-F5344CB8AC3E}">
        <p14:creationId xmlns:p14="http://schemas.microsoft.com/office/powerpoint/2010/main" val="2725461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C33-2ADF-E549-A049-D92AC421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定级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3C201-586C-C941-9F08-AE4F247F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AA5F88-B55E-F047-82E1-A23BE12DF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29400"/>
              </p:ext>
            </p:extLst>
          </p:nvPr>
        </p:nvGraphicFramePr>
        <p:xfrm>
          <a:off x="831466" y="3007431"/>
          <a:ext cx="8243068" cy="2392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0767">
                  <a:extLst>
                    <a:ext uri="{9D8B030D-6E8A-4147-A177-3AD203B41FA5}">
                      <a16:colId xmlns:a16="http://schemas.microsoft.com/office/drawing/2014/main" val="784688327"/>
                    </a:ext>
                  </a:extLst>
                </a:gridCol>
                <a:gridCol w="2060767">
                  <a:extLst>
                    <a:ext uri="{9D8B030D-6E8A-4147-A177-3AD203B41FA5}">
                      <a16:colId xmlns:a16="http://schemas.microsoft.com/office/drawing/2014/main" val="3559384316"/>
                    </a:ext>
                  </a:extLst>
                </a:gridCol>
                <a:gridCol w="2060767">
                  <a:extLst>
                    <a:ext uri="{9D8B030D-6E8A-4147-A177-3AD203B41FA5}">
                      <a16:colId xmlns:a16="http://schemas.microsoft.com/office/drawing/2014/main" val="3522922397"/>
                    </a:ext>
                  </a:extLst>
                </a:gridCol>
                <a:gridCol w="2060767">
                  <a:extLst>
                    <a:ext uri="{9D8B030D-6E8A-4147-A177-3AD203B41FA5}">
                      <a16:colId xmlns:a16="http://schemas.microsoft.com/office/drawing/2014/main" val="4266704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受害的客体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对客体的侵害程度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194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一般损害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严重损害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特别严重损害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8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公民</a:t>
                      </a:r>
                      <a:r>
                        <a:rPr lang="zh-CN" alt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、法人和其他组织的合法权益</a:t>
                      </a:r>
                      <a:endParaRPr lang="en-US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第一级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第二级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第二级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5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社会秩序</a:t>
                      </a:r>
                      <a:r>
                        <a:rPr lang="zh-CN" alt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、公共利益</a:t>
                      </a:r>
                      <a:endParaRPr lang="en-US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第二级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第四级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0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国家安全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第四级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第五级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00473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1BDCEA-E49B-9A4C-B555-1768F23E8862}"/>
              </a:ext>
            </a:extLst>
          </p:cNvPr>
          <p:cNvSpPr/>
          <p:nvPr/>
        </p:nvSpPr>
        <p:spPr>
          <a:xfrm>
            <a:off x="990600" y="1804087"/>
            <a:ext cx="1122405" cy="599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确定定级对象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58FB2A-66BF-4043-8DC4-CB7CAF95E255}"/>
              </a:ext>
            </a:extLst>
          </p:cNvPr>
          <p:cNvSpPr/>
          <p:nvPr/>
        </p:nvSpPr>
        <p:spPr>
          <a:xfrm>
            <a:off x="2625809" y="1802647"/>
            <a:ext cx="1122405" cy="599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初步确定等级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1C950F-7760-034B-BB17-29623DD9D313}"/>
              </a:ext>
            </a:extLst>
          </p:cNvPr>
          <p:cNvSpPr/>
          <p:nvPr/>
        </p:nvSpPr>
        <p:spPr>
          <a:xfrm>
            <a:off x="4195117" y="1802647"/>
            <a:ext cx="1122405" cy="599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专家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评审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86F41A-6342-9440-8F6B-4DC73E783379}"/>
              </a:ext>
            </a:extLst>
          </p:cNvPr>
          <p:cNvSpPr/>
          <p:nvPr/>
        </p:nvSpPr>
        <p:spPr>
          <a:xfrm>
            <a:off x="5764425" y="1802647"/>
            <a:ext cx="1122405" cy="599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主管部门核准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1C07D-DC6E-4C47-A211-5846AA3EBFD1}"/>
              </a:ext>
            </a:extLst>
          </p:cNvPr>
          <p:cNvSpPr/>
          <p:nvPr/>
        </p:nvSpPr>
        <p:spPr>
          <a:xfrm>
            <a:off x="7333733" y="1802647"/>
            <a:ext cx="1122405" cy="599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备案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审核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BF39834-03AE-1640-9552-90C7CB75B0AC}"/>
              </a:ext>
            </a:extLst>
          </p:cNvPr>
          <p:cNvSpPr/>
          <p:nvPr/>
        </p:nvSpPr>
        <p:spPr>
          <a:xfrm>
            <a:off x="2203620" y="2022500"/>
            <a:ext cx="306860" cy="177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13CD931-D531-ED46-85A5-19E42315B213}"/>
              </a:ext>
            </a:extLst>
          </p:cNvPr>
          <p:cNvSpPr/>
          <p:nvPr/>
        </p:nvSpPr>
        <p:spPr>
          <a:xfrm>
            <a:off x="3818235" y="2013866"/>
            <a:ext cx="306860" cy="177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3155A0-C27D-3642-941E-C0709CA9647E}"/>
              </a:ext>
            </a:extLst>
          </p:cNvPr>
          <p:cNvSpPr/>
          <p:nvPr/>
        </p:nvSpPr>
        <p:spPr>
          <a:xfrm>
            <a:off x="5387543" y="2013866"/>
            <a:ext cx="306860" cy="177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180A53D-7176-5144-A163-A48C29442B88}"/>
              </a:ext>
            </a:extLst>
          </p:cNvPr>
          <p:cNvSpPr/>
          <p:nvPr/>
        </p:nvSpPr>
        <p:spPr>
          <a:xfrm>
            <a:off x="6956851" y="2013866"/>
            <a:ext cx="306860" cy="177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881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6938-6C7E-7143-BE31-7F449F72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定级对象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BA2C0-143E-B941-BFB1-426C32D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BA56-A56B-C44B-92CF-A78B665843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信息系统</a:t>
            </a:r>
            <a:r>
              <a:rPr lang="zh-CN" altLang="en-US"/>
              <a:t>（如业务系统、云计算、物联网、工控网）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明确的安全责任主体</a:t>
            </a:r>
          </a:p>
          <a:p>
            <a:pPr lvl="1">
              <a:lnSpc>
                <a:spcPct val="150000"/>
              </a:lnSpc>
            </a:pPr>
            <a:r>
              <a:rPr lang="en-US"/>
              <a:t>承载相对独立的应用</a:t>
            </a:r>
          </a:p>
          <a:p>
            <a:pPr lvl="1">
              <a:lnSpc>
                <a:spcPct val="150000"/>
              </a:lnSpc>
            </a:pPr>
            <a:r>
              <a:rPr lang="en-US"/>
              <a:t>包含互相关联的资源</a:t>
            </a:r>
          </a:p>
          <a:p>
            <a:pPr>
              <a:lnSpc>
                <a:spcPct val="150000"/>
              </a:lnSpc>
            </a:pPr>
            <a:r>
              <a:rPr lang="en-US"/>
              <a:t>通信网络设施</a:t>
            </a:r>
            <a:r>
              <a:rPr lang="zh-CN" altLang="en-US"/>
              <a:t>（如电信网、广播电视网）</a:t>
            </a:r>
            <a:endParaRPr lang="en-HK" altLang="zh-CN"/>
          </a:p>
          <a:p>
            <a:pPr>
              <a:lnSpc>
                <a:spcPct val="150000"/>
              </a:lnSpc>
            </a:pPr>
            <a:r>
              <a:rPr lang="zh-CN" altLang="en-US"/>
              <a:t>数据资源（大数据平台）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7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C7C3-45C8-DD4D-8181-F78BC98A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初步确定等级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5D4B1-D71E-0D4A-9A27-76C03710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39</a:t>
            </a:fld>
            <a:endParaRPr 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AAD7EB-C72D-43D8-9C07-C66AB3B05DA1}"/>
              </a:ext>
            </a:extLst>
          </p:cNvPr>
          <p:cNvGrpSpPr/>
          <p:nvPr/>
        </p:nvGrpSpPr>
        <p:grpSpPr>
          <a:xfrm>
            <a:off x="1272745" y="2063578"/>
            <a:ext cx="3188044" cy="2730843"/>
            <a:chOff x="1272745" y="2063578"/>
            <a:chExt cx="3188044" cy="27308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7CFB5B3-3C69-1545-B966-12575FCD6B80}"/>
                </a:ext>
              </a:extLst>
            </p:cNvPr>
            <p:cNvSpPr/>
            <p:nvPr/>
          </p:nvSpPr>
          <p:spPr>
            <a:xfrm>
              <a:off x="1272746" y="2063578"/>
              <a:ext cx="3188043" cy="60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确定</a:t>
              </a:r>
              <a:r>
                <a:rPr lang="en-US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业务信息</a:t>
              </a:r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受到破坏时所侵害的客体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2C2BAA6-8A38-6548-B19C-EA5ED1042374}"/>
                </a:ext>
              </a:extLst>
            </p:cNvPr>
            <p:cNvSpPr/>
            <p:nvPr/>
          </p:nvSpPr>
          <p:spPr>
            <a:xfrm>
              <a:off x="1272745" y="3126259"/>
              <a:ext cx="3188043" cy="60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综合评定对客体的侵害程度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EBACAAF-C97F-7E40-9752-5323945EB064}"/>
                </a:ext>
              </a:extLst>
            </p:cNvPr>
            <p:cNvSpPr/>
            <p:nvPr/>
          </p:nvSpPr>
          <p:spPr>
            <a:xfrm>
              <a:off x="1272745" y="4188940"/>
              <a:ext cx="3188043" cy="60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确定</a:t>
              </a:r>
              <a:r>
                <a:rPr lang="en-US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业务信息</a:t>
              </a:r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安全保护等级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AE5D28C-1338-4A49-ACA5-48A53278C4AB}"/>
                </a:ext>
              </a:extLst>
            </p:cNvPr>
            <p:cNvSpPr/>
            <p:nvPr/>
          </p:nvSpPr>
          <p:spPr>
            <a:xfrm rot="5400000">
              <a:off x="2713336" y="2821204"/>
              <a:ext cx="306860" cy="17762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5C373B8-02EF-4A4E-BC8B-BBED87B11472}"/>
                </a:ext>
              </a:extLst>
            </p:cNvPr>
            <p:cNvSpPr/>
            <p:nvPr/>
          </p:nvSpPr>
          <p:spPr>
            <a:xfrm rot="5400000">
              <a:off x="2713336" y="3882856"/>
              <a:ext cx="306860" cy="17762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695BDA-01BF-41F5-AF2F-7BDCED50B6EB}"/>
              </a:ext>
            </a:extLst>
          </p:cNvPr>
          <p:cNvGrpSpPr/>
          <p:nvPr/>
        </p:nvGrpSpPr>
        <p:grpSpPr>
          <a:xfrm>
            <a:off x="5445213" y="2063578"/>
            <a:ext cx="3188043" cy="2730843"/>
            <a:chOff x="5445213" y="2063578"/>
            <a:chExt cx="3188043" cy="27308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17A481D-B850-FD4C-B84A-B2CD50DB938A}"/>
                </a:ext>
              </a:extLst>
            </p:cNvPr>
            <p:cNvSpPr/>
            <p:nvPr/>
          </p:nvSpPr>
          <p:spPr>
            <a:xfrm>
              <a:off x="5445213" y="2063578"/>
              <a:ext cx="3188043" cy="60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确定</a:t>
              </a:r>
              <a:r>
                <a:rPr lang="en-US">
                  <a:solidFill>
                    <a:srgbClr val="00B0F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系统服务</a:t>
              </a:r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受到破坏时所侵害的客体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8B9756D-E80B-644F-BAAA-97499D56CBE2}"/>
                </a:ext>
              </a:extLst>
            </p:cNvPr>
            <p:cNvSpPr/>
            <p:nvPr/>
          </p:nvSpPr>
          <p:spPr>
            <a:xfrm>
              <a:off x="5445213" y="3126259"/>
              <a:ext cx="3188043" cy="60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综合评定对客体的侵害程度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36A595B-5EA5-1B4A-98A5-1624FAF61A8B}"/>
                </a:ext>
              </a:extLst>
            </p:cNvPr>
            <p:cNvSpPr/>
            <p:nvPr/>
          </p:nvSpPr>
          <p:spPr>
            <a:xfrm>
              <a:off x="5445213" y="4188940"/>
              <a:ext cx="3188043" cy="60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确定</a:t>
              </a:r>
              <a:r>
                <a:rPr lang="en-US">
                  <a:solidFill>
                    <a:srgbClr val="00B0F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系统服务</a:t>
              </a:r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安全保护等级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79B970D-33BE-134D-BA3E-F29FA6791806}"/>
                </a:ext>
              </a:extLst>
            </p:cNvPr>
            <p:cNvSpPr/>
            <p:nvPr/>
          </p:nvSpPr>
          <p:spPr>
            <a:xfrm rot="5400000">
              <a:off x="6885806" y="2821204"/>
              <a:ext cx="306860" cy="17762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4A0D115C-926D-D54B-AA5C-FDF464892AE7}"/>
                </a:ext>
              </a:extLst>
            </p:cNvPr>
            <p:cNvSpPr/>
            <p:nvPr/>
          </p:nvSpPr>
          <p:spPr>
            <a:xfrm rot="5400000">
              <a:off x="6885806" y="3882856"/>
              <a:ext cx="306860" cy="17762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95AE00-E1A8-4CC3-BF1C-265376DFD5B9}"/>
              </a:ext>
            </a:extLst>
          </p:cNvPr>
          <p:cNvGrpSpPr/>
          <p:nvPr/>
        </p:nvGrpSpPr>
        <p:grpSpPr>
          <a:xfrm>
            <a:off x="3358978" y="5028431"/>
            <a:ext cx="3188043" cy="1017411"/>
            <a:chOff x="3358978" y="5028431"/>
            <a:chExt cx="3188043" cy="101741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4F3B1D-1468-C44E-8D45-B49281B2052A}"/>
                </a:ext>
              </a:extLst>
            </p:cNvPr>
            <p:cNvSpPr/>
            <p:nvPr/>
          </p:nvSpPr>
          <p:spPr>
            <a:xfrm>
              <a:off x="3358978" y="5440361"/>
              <a:ext cx="3188043" cy="60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确定定级对象的安全保护等级</a:t>
              </a:r>
              <a:r>
                <a:rPr lang="zh-CN" altLang="en-US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（取较高者）</a:t>
              </a:r>
              <a:endParaRPr 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DE5621A-92F3-3F42-ADB9-013382114791}"/>
                </a:ext>
              </a:extLst>
            </p:cNvPr>
            <p:cNvSpPr/>
            <p:nvPr/>
          </p:nvSpPr>
          <p:spPr>
            <a:xfrm rot="8293056">
              <a:off x="5617179" y="5028580"/>
              <a:ext cx="306860" cy="17762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71A90337-0267-9A4A-A6B7-4A6BDD7E5CA0}"/>
                </a:ext>
              </a:extLst>
            </p:cNvPr>
            <p:cNvSpPr/>
            <p:nvPr/>
          </p:nvSpPr>
          <p:spPr>
            <a:xfrm rot="2516302">
              <a:off x="3982060" y="5028431"/>
              <a:ext cx="306860" cy="17762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83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3A6-FD68-6B4B-B2F9-04E1771D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课程信息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40DFB-71D7-A048-BE3C-2FE7EDC4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1A73-E1E4-314F-8D32-42EF550C19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HK" dirty="0">
                <a:latin typeface="SimHei" panose="02010609060101010101" pitchFamily="49" charset="-122"/>
                <a:ea typeface="SimHei" panose="02010609060101010101" pitchFamily="49" charset="-122"/>
              </a:rPr>
              <a:t>上课</a:t>
            </a:r>
            <a:r>
              <a:rPr lang="zh-TW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时间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：星期二 </a:t>
            </a:r>
            <a:r>
              <a:rPr lang="en-US" altLang="zh-CN" dirty="0">
                <a:latin typeface="SimHei" panose="02010609060101010101" pitchFamily="49" charset="-122"/>
              </a:rPr>
              <a:t>6-8</a:t>
            </a:r>
            <a:r>
              <a:rPr lang="zh-CN" altLang="en-US" dirty="0">
                <a:latin typeface="SimHei" panose="02010609060101010101" pitchFamily="49" charset="-122"/>
              </a:rPr>
              <a:t>节（</a:t>
            </a:r>
            <a:r>
              <a:rPr lang="en-US" altLang="zh-CN" dirty="0">
                <a:latin typeface="SimHei" panose="02010609060101010101" pitchFamily="49" charset="-122"/>
              </a:rPr>
              <a:t>1:30pm-4:10pm</a:t>
            </a:r>
            <a:r>
              <a:rPr lang="zh-CN" altLang="en-US" dirty="0">
                <a:latin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</a:rPr>
              <a:t>[1-16</a:t>
            </a:r>
            <a:r>
              <a:rPr lang="zh-CN" altLang="en-US" dirty="0">
                <a:latin typeface="SimHei" panose="02010609060101010101" pitchFamily="49" charset="-122"/>
              </a:rPr>
              <a:t>周</a:t>
            </a:r>
            <a:r>
              <a:rPr lang="en-US" altLang="zh-CN" dirty="0">
                <a:latin typeface="SimHei" panose="02010609060101010101" pitchFamily="49" charset="-122"/>
              </a:rPr>
              <a:t>]</a:t>
            </a:r>
            <a:endParaRPr lang="en-HK" altLang="zh-TW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TW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上课地点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：光华楼西辅楼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501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HGX501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HK" dirty="0"/>
          </a:p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授课教师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：徐辉</a:t>
            </a:r>
            <a:endParaRPr lang="en-HK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办公室：江湾校区交叉二号楼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D6023</a:t>
            </a:r>
          </a:p>
          <a:p>
            <a:pPr lvl="1"/>
            <a:r>
              <a:rPr lang="en-US" altLang="zh-CN" dirty="0">
                <a:latin typeface="SimHei" panose="02010609060101010101" pitchFamily="49" charset="-122"/>
              </a:rPr>
              <a:t>Email</a:t>
            </a:r>
            <a:r>
              <a:rPr lang="zh-CN" altLang="en-US" dirty="0">
                <a:latin typeface="SimHei" panose="02010609060101010101" pitchFamily="49" charset="-122"/>
              </a:rPr>
              <a:t>：</a:t>
            </a:r>
            <a:r>
              <a:rPr lang="en-US" altLang="zh-CN" dirty="0">
                <a:latin typeface="SimHei" panose="02010609060101010101" pitchFamily="49" charset="-122"/>
              </a:rPr>
              <a:t>xuh@fudan.edu.cn</a:t>
            </a:r>
            <a:endParaRPr lang="en-HK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助教：陈阳</a:t>
            </a:r>
            <a:endParaRPr lang="en-HK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办公室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：江湾校区交叉二号楼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D6010</a:t>
            </a:r>
          </a:p>
          <a:p>
            <a:pPr lvl="1"/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Email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dirty="0">
                <a:latin typeface="SimHei" panose="02010609060101010101" pitchFamily="49" charset="-122"/>
              </a:rPr>
              <a:t>20210240340@fudan.edu.cn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EA49-2A37-F54D-AAB9-40F466D9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71" y="3208423"/>
            <a:ext cx="2563729" cy="33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50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8F31-B124-3642-B90A-2B9FBC35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确定等级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FBBCF-3CE1-E94B-91C6-EB6EC556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37981-C2E2-5545-B7D0-CFD312FA6D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二级以上</a:t>
            </a:r>
            <a:r>
              <a:rPr lang="zh-CN" altLang="en-US"/>
              <a:t>：</a:t>
            </a:r>
            <a:endParaRPr lang="en-HK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专家评审</a:t>
            </a:r>
            <a:r>
              <a:rPr lang="en-US" altLang="zh-CN"/>
              <a:t>+</a:t>
            </a:r>
            <a:r>
              <a:rPr lang="zh-CN" altLang="en-US"/>
              <a:t>行业监管部门审核</a:t>
            </a:r>
            <a:r>
              <a:rPr lang="en-US" altLang="zh-CN"/>
              <a:t>+</a:t>
            </a:r>
            <a:r>
              <a:rPr lang="zh-CN" altLang="en-US"/>
              <a:t>公安机关备案</a:t>
            </a:r>
            <a:endParaRPr lang="en-HK" altLang="zh-CN"/>
          </a:p>
          <a:p>
            <a:pPr>
              <a:lnSpc>
                <a:spcPct val="150000"/>
              </a:lnSpc>
            </a:pPr>
            <a:r>
              <a:rPr lang="zh-CN" altLang="en-US"/>
              <a:t>涉及大量公民信息的大数据平台原则上不低于三级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网络设施</a:t>
            </a:r>
            <a:r>
              <a:rPr lang="zh-CN" altLang="en-US"/>
              <a:t>、云计算等平台原则上不低于其承载的业务等级</a:t>
            </a:r>
            <a:endParaRPr lang="en-HK" altLang="zh-CN"/>
          </a:p>
        </p:txBody>
      </p:sp>
    </p:spTree>
    <p:extLst>
      <p:ext uri="{BB962C8B-B14F-4D97-AF65-F5344CB8AC3E}">
        <p14:creationId xmlns:p14="http://schemas.microsoft.com/office/powerpoint/2010/main" val="1208867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4D19-B334-7F45-8D3C-8A5DC10E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等级保护的基本要求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D08EF-5969-7643-862F-8AECCEFA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D5F02-246D-3949-B165-6FB75AD46C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安全通用要求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</a:rPr>
              <a:t>物理环境</a:t>
            </a:r>
          </a:p>
          <a:p>
            <a:pPr lvl="1"/>
            <a:r>
              <a:rPr lang="en-US"/>
              <a:t>网络通信</a:t>
            </a:r>
          </a:p>
          <a:p>
            <a:pPr lvl="1"/>
            <a:r>
              <a:rPr lang="en-US"/>
              <a:t>区域边界</a:t>
            </a:r>
          </a:p>
          <a:p>
            <a:pPr lvl="1"/>
            <a:r>
              <a:rPr lang="en-US"/>
              <a:t>计算环境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</a:rPr>
              <a:t>管理制度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</a:rPr>
              <a:t>管理机构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</a:rPr>
              <a:t>管理人员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</a:rPr>
              <a:t>建设管理</a:t>
            </a:r>
          </a:p>
          <a:p>
            <a:pPr lvl="1"/>
            <a:r>
              <a:rPr lang="en-US"/>
              <a:t>运维管理</a:t>
            </a:r>
          </a:p>
          <a:p>
            <a:r>
              <a:rPr lang="en-US"/>
              <a:t>安全扩展要求</a:t>
            </a:r>
            <a:r>
              <a:rPr lang="zh-CN" altLang="en-US"/>
              <a:t>：针对云计算、物联网等特定系统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6042-E233-4F4B-A3C2-D177409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参考</a:t>
            </a:r>
            <a:r>
              <a:rPr lang="zh-CN" altLang="en-US"/>
              <a:t>了</a:t>
            </a:r>
            <a:r>
              <a:rPr lang="en-US"/>
              <a:t>IATF</a:t>
            </a:r>
            <a:r>
              <a:rPr lang="zh-CN" altLang="en-US"/>
              <a:t>思想：</a:t>
            </a:r>
            <a:r>
              <a:rPr lang="en-US" altLang="zh-CN"/>
              <a:t>Defense in Depth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B68E7-9A5A-804B-8CF0-6B7ABB9D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0FCA9-C6E5-644B-9CFE-374BD37C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3890"/>
            <a:ext cx="7467600" cy="4152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0F31EC-4B44-DD4A-9D4D-30B03DE466AE}"/>
              </a:ext>
            </a:extLst>
          </p:cNvPr>
          <p:cNvSpPr/>
          <p:nvPr/>
        </p:nvSpPr>
        <p:spPr>
          <a:xfrm>
            <a:off x="882478" y="6318376"/>
            <a:ext cx="75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i="0" u="none" strike="noStrike">
                <a:solidFill>
                  <a:srgbClr val="222222"/>
                </a:solidFill>
                <a:effectLst/>
                <a:latin typeface="Comic Sans MS" panose="030F0902030302020204" pitchFamily="66" charset="0"/>
              </a:rPr>
              <a:t>Information Assurance Technical Framework (IATF). Release 3.1, NSA, 2002</a:t>
            </a:r>
          </a:p>
        </p:txBody>
      </p:sp>
    </p:spTree>
    <p:extLst>
      <p:ext uri="{BB962C8B-B14F-4D97-AF65-F5344CB8AC3E}">
        <p14:creationId xmlns:p14="http://schemas.microsoft.com/office/powerpoint/2010/main" val="651677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59610-4095-0849-B89F-1041117E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6B22F-699E-B141-8673-E3AC6C1F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6" y="230921"/>
            <a:ext cx="6930026" cy="6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E732-8ECC-EC45-A688-B4AB94F3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等保三级</a:t>
            </a:r>
            <a:r>
              <a:rPr lang="zh-CN" altLang="en-US"/>
              <a:t>：安全</a:t>
            </a:r>
            <a:r>
              <a:rPr lang="en-US"/>
              <a:t>网络通信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9ADA3-0E24-A345-A410-B975162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57481-EEDC-0940-9985-520C105831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网络架构</a:t>
            </a:r>
          </a:p>
          <a:p>
            <a:pPr lvl="1"/>
            <a:r>
              <a:rPr lang="en-US"/>
              <a:t>业务处理能力满足高峰期需要</a:t>
            </a:r>
          </a:p>
          <a:p>
            <a:pPr lvl="1"/>
            <a:r>
              <a:rPr lang="zh-CN" altLang="en-US"/>
              <a:t>通信链路、关键设备冗余</a:t>
            </a:r>
            <a:endParaRPr lang="en-HK" altLang="zh-CN"/>
          </a:p>
          <a:p>
            <a:r>
              <a:rPr lang="zh-CN" altLang="en-US"/>
              <a:t>通信传输</a:t>
            </a:r>
            <a:endParaRPr lang="en-HK" altLang="zh-CN"/>
          </a:p>
          <a:p>
            <a:pPr lvl="1"/>
            <a:r>
              <a:rPr lang="en-US"/>
              <a:t>应采用校验技术或密码技术保证通信数据完整性</a:t>
            </a:r>
          </a:p>
          <a:p>
            <a:pPr lvl="1"/>
            <a:r>
              <a:rPr lang="en-US"/>
              <a:t>采用密码技术保证通信数据机密性</a:t>
            </a:r>
          </a:p>
          <a:p>
            <a:r>
              <a:rPr lang="en-US"/>
              <a:t>可信验证</a:t>
            </a:r>
          </a:p>
          <a:p>
            <a:pPr lvl="1"/>
            <a:r>
              <a:rPr lang="en-US"/>
              <a:t>对通信设备的系统引导程序</a:t>
            </a:r>
            <a:r>
              <a:rPr lang="zh-CN" altLang="en-US"/>
              <a:t>、配置参数进行验证</a:t>
            </a:r>
            <a:endParaRPr lang="en-HK" altLang="zh-CN"/>
          </a:p>
          <a:p>
            <a:pPr lvl="1"/>
            <a:r>
              <a:rPr lang="en-US"/>
              <a:t>在应用程序的关键执行环节进行动态验证</a:t>
            </a:r>
          </a:p>
        </p:txBody>
      </p:sp>
    </p:spTree>
    <p:extLst>
      <p:ext uri="{BB962C8B-B14F-4D97-AF65-F5344CB8AC3E}">
        <p14:creationId xmlns:p14="http://schemas.microsoft.com/office/powerpoint/2010/main" val="730024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E732-8ECC-EC45-A688-B4AB94F3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等保三级</a:t>
            </a:r>
            <a:r>
              <a:rPr lang="zh-CN" altLang="en-US"/>
              <a:t>：安全</a:t>
            </a:r>
            <a:r>
              <a:rPr lang="en-US"/>
              <a:t>区域边界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9ADA3-0E24-A345-A410-B975162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57481-EEDC-0940-9985-520C105831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2197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边界防护</a:t>
            </a:r>
          </a:p>
          <a:p>
            <a:pPr lvl="1"/>
            <a:r>
              <a:rPr lang="zh-CN" altLang="en-US"/>
              <a:t>非授权设备私自介入</a:t>
            </a:r>
            <a:endParaRPr lang="en-HK" altLang="zh-CN"/>
          </a:p>
          <a:p>
            <a:pPr lvl="1"/>
            <a:r>
              <a:rPr lang="zh-CN" altLang="en-US"/>
              <a:t>内部用户非授权访问外网</a:t>
            </a:r>
            <a:endParaRPr lang="en-HK" altLang="zh-CN"/>
          </a:p>
          <a:p>
            <a:r>
              <a:rPr lang="zh-CN" altLang="en-US"/>
              <a:t>访问控制</a:t>
            </a:r>
            <a:endParaRPr lang="en-HK" altLang="zh-CN"/>
          </a:p>
          <a:p>
            <a:pPr lvl="1"/>
            <a:r>
              <a:rPr lang="en-US"/>
              <a:t>基于地址</a:t>
            </a:r>
            <a:r>
              <a:rPr lang="en-US" altLang="zh-CN"/>
              <a:t>+</a:t>
            </a:r>
            <a:r>
              <a:rPr lang="zh-CN" altLang="en-US"/>
              <a:t>端口的访问控制策略</a:t>
            </a:r>
            <a:endParaRPr lang="en-US"/>
          </a:p>
          <a:p>
            <a:pPr lvl="1"/>
            <a:r>
              <a:rPr lang="en-US"/>
              <a:t>基于应用协议和内容的访问控制</a:t>
            </a:r>
          </a:p>
          <a:p>
            <a:r>
              <a:rPr lang="en-US"/>
              <a:t>入侵防范</a:t>
            </a:r>
          </a:p>
          <a:p>
            <a:pPr lvl="1"/>
            <a:r>
              <a:rPr lang="en-US"/>
              <a:t>检测外部发起的攻击</a:t>
            </a:r>
          </a:p>
          <a:p>
            <a:pPr lvl="1"/>
            <a:r>
              <a:rPr lang="en-US"/>
              <a:t>检测内部发起的攻击</a:t>
            </a:r>
          </a:p>
          <a:p>
            <a:r>
              <a:rPr lang="en-US"/>
              <a:t>恶意代码和垃圾邮件防范</a:t>
            </a:r>
          </a:p>
          <a:p>
            <a:r>
              <a:rPr lang="en-US"/>
              <a:t>安全审计</a:t>
            </a:r>
          </a:p>
          <a:p>
            <a:pPr lvl="1"/>
            <a:r>
              <a:rPr lang="en-US"/>
              <a:t>记录外部接入用户的行为</a:t>
            </a:r>
            <a:endParaRPr lang="en-HK"/>
          </a:p>
          <a:p>
            <a:pPr lvl="1"/>
            <a:r>
              <a:rPr lang="zh-CN" altLang="en-US"/>
              <a:t>记录访问互联网用户的行为</a:t>
            </a:r>
            <a:endParaRPr lang="en-HK" altLang="zh-CN"/>
          </a:p>
          <a:p>
            <a:pPr lvl="1"/>
            <a:r>
              <a:rPr lang="en-US"/>
              <a:t>定期备份</a:t>
            </a:r>
          </a:p>
          <a:p>
            <a:r>
              <a:rPr lang="en-US"/>
              <a:t>可信验证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8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E732-8ECC-EC45-A688-B4AB94F3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等保三级</a:t>
            </a:r>
            <a:r>
              <a:rPr lang="zh-CN" altLang="en-US"/>
              <a:t>：</a:t>
            </a:r>
            <a:r>
              <a:rPr lang="zh-CN" altLang="en-HK"/>
              <a:t>安全</a:t>
            </a:r>
            <a:r>
              <a:rPr lang="zh-CN" altLang="en-US"/>
              <a:t>计算环境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9ADA3-0E24-A345-A410-B975162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57481-EEDC-0940-9985-520C105831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219700"/>
          </a:xfrm>
        </p:spPr>
        <p:txBody>
          <a:bodyPr>
            <a:normAutofit lnSpcReduction="10000"/>
          </a:bodyPr>
          <a:lstStyle/>
          <a:p>
            <a:r>
              <a:rPr lang="en-HK"/>
              <a:t>身份鉴别</a:t>
            </a:r>
          </a:p>
          <a:p>
            <a:pPr lvl="1"/>
            <a:r>
              <a:rPr lang="en-HK"/>
              <a:t>双因素认证</a:t>
            </a:r>
            <a:r>
              <a:rPr lang="zh-CN" altLang="en-US"/>
              <a:t>：</a:t>
            </a:r>
            <a:r>
              <a:rPr lang="en-HK"/>
              <a:t>采用</a:t>
            </a:r>
            <a:r>
              <a:rPr lang="zh-CN" altLang="en-US"/>
              <a:t>密码技术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HK"/>
              <a:t>口令</a:t>
            </a:r>
            <a:r>
              <a:rPr lang="zh-CN" altLang="en-US"/>
              <a:t>或生物技术）</a:t>
            </a:r>
            <a:endParaRPr lang="en-HK"/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访问控制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安全审计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入侵防范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恶意代码防范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可信验证</a:t>
            </a:r>
          </a:p>
          <a:p>
            <a:r>
              <a:rPr lang="en-US">
                <a:solidFill>
                  <a:schemeClr val="tx1"/>
                </a:solidFill>
              </a:rPr>
              <a:t>数据完整性</a:t>
            </a:r>
          </a:p>
          <a:p>
            <a:r>
              <a:rPr lang="en-US"/>
              <a:t>数据保密性</a:t>
            </a:r>
          </a:p>
          <a:p>
            <a:r>
              <a:rPr lang="en-US"/>
              <a:t>数据备份和恢复</a:t>
            </a:r>
          </a:p>
          <a:p>
            <a:r>
              <a:rPr lang="en-US"/>
              <a:t>剩余信息保护</a:t>
            </a:r>
          </a:p>
          <a:p>
            <a:r>
              <a:rPr lang="en-US"/>
              <a:t>个人信息保护</a:t>
            </a:r>
          </a:p>
        </p:txBody>
      </p:sp>
    </p:spTree>
    <p:extLst>
      <p:ext uri="{BB962C8B-B14F-4D97-AF65-F5344CB8AC3E}">
        <p14:creationId xmlns:p14="http://schemas.microsoft.com/office/powerpoint/2010/main" val="1484803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95496-1FC7-4252-9599-DAD421D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D59D6D-9B8E-4B5E-95F4-53A1B83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47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8E379-0F74-4D2B-8B3E-E5D6C88EB5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什么是网络安全目标的</a:t>
            </a:r>
            <a:r>
              <a:rPr lang="en-US" altLang="zh-CN"/>
              <a:t>CIA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/>
              <a:t>以微信系统为例阐述其面临的安全威胁、可能的脆弱性问题、安全影响、以及安全防御机制。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4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95496-1FC7-4252-9599-DAD421D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Hei" panose="02010609060101010101" pitchFamily="49" charset="-122"/>
              </a:rPr>
              <a:t>网络基础</a:t>
            </a:r>
            <a:r>
              <a:rPr lang="en-US"/>
              <a:t>Quiz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D59D6D-9B8E-4B5E-95F4-53A1B83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48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8E379-0F74-4D2B-8B3E-E5D6C88EB5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IP</a:t>
            </a:r>
            <a:r>
              <a:rPr lang="zh-CN" altLang="en-US"/>
              <a:t>协议？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地址、子网掩码、网关地址和广播地址？</a:t>
            </a:r>
            <a:endParaRPr lang="en-US" altLang="zh-CN"/>
          </a:p>
          <a:p>
            <a:pPr lvl="2"/>
            <a:r>
              <a:rPr lang="en-US">
                <a:effectLst/>
              </a:rPr>
              <a:t>192.168.100.14/24 (</a:t>
            </a:r>
            <a:r>
              <a:rPr lang="zh-CN" altLang="en-US">
                <a:effectLst/>
              </a:rPr>
              <a:t>无类路由表示</a:t>
            </a:r>
            <a:r>
              <a:rPr lang="en-US">
                <a:effectLst/>
              </a:rPr>
              <a:t>)</a:t>
            </a:r>
          </a:p>
          <a:p>
            <a:pPr lvl="3"/>
            <a:r>
              <a:rPr lang="en-US"/>
              <a:t>255.255.255.0, </a:t>
            </a:r>
            <a:r>
              <a:rPr lang="en-US">
                <a:effectLst/>
              </a:rPr>
              <a:t>192.168.100.255</a:t>
            </a:r>
          </a:p>
          <a:p>
            <a:pPr lvl="2"/>
            <a:r>
              <a:rPr lang="en-US">
                <a:effectLst/>
              </a:rPr>
              <a:t>192.168.100.0/22</a:t>
            </a:r>
          </a:p>
          <a:p>
            <a:pPr lvl="3"/>
            <a:r>
              <a:rPr lang="en-US" i="1">
                <a:effectLst/>
              </a:rPr>
              <a:t>255.255.252.0</a:t>
            </a:r>
            <a:r>
              <a:rPr lang="en-US" i="1"/>
              <a:t>, </a:t>
            </a:r>
            <a:r>
              <a:rPr lang="en-US" i="1">
                <a:effectLst/>
              </a:rPr>
              <a:t>192.168.103.255</a:t>
            </a:r>
            <a:endParaRPr lang="en-US" altLang="zh-CN"/>
          </a:p>
          <a:p>
            <a:pPr lvl="1"/>
            <a:r>
              <a:rPr lang="zh-CN" altLang="en-US"/>
              <a:t>如何判断两台主机是否在一个子网？</a:t>
            </a:r>
            <a:endParaRPr lang="en-US" altLang="zh-CN"/>
          </a:p>
          <a:p>
            <a:pPr lvl="1"/>
            <a:r>
              <a:rPr lang="en-US" altLang="zh-CN"/>
              <a:t>DHCP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3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95496-1FC7-4252-9599-DAD421D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Hei" panose="02010609060101010101" pitchFamily="49" charset="-122"/>
              </a:rPr>
              <a:t>网络基础</a:t>
            </a:r>
            <a:r>
              <a:rPr lang="en-US"/>
              <a:t>Quiz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D59D6D-9B8E-4B5E-95F4-53A1B83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49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8E379-0F74-4D2B-8B3E-E5D6C88EB5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两个</a:t>
            </a:r>
            <a:r>
              <a:rPr lang="en-US" altLang="zh-CN"/>
              <a:t>IP</a:t>
            </a:r>
            <a:r>
              <a:rPr lang="zh-CN" altLang="en-US"/>
              <a:t>地址之间是如何通信的？</a:t>
            </a:r>
            <a:endParaRPr lang="en-US" altLang="zh-CN"/>
          </a:p>
          <a:p>
            <a:pPr lvl="1"/>
            <a:r>
              <a:rPr lang="en-US" altLang="zh-CN"/>
              <a:t>ARP</a:t>
            </a:r>
          </a:p>
          <a:p>
            <a:pPr lvl="1"/>
            <a:r>
              <a:rPr lang="zh-CN" altLang="en-US"/>
              <a:t>路由表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586F-5534-4183-BCCA-DBA98C13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教学大纲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2A944-9FCC-4BB2-B04A-791EF693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fld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D8DDB-9CD9-4F2D-848A-ED07CE2EB4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3837215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引言</a:t>
            </a:r>
            <a:endParaRPr lang="en-HK" altLang="zh-CN" sz="2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第一部分：密码学</a:t>
            </a:r>
            <a:r>
              <a:rPr lang="zh-CN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endParaRPr lang="en-US" altLang="zh-CN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第二部分：网络通信安全</a:t>
            </a:r>
            <a:endParaRPr lang="en-US" altLang="zh-CN" sz="2000" dirty="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HK" sz="2000" b="1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lang="zh-CN" altLang="en-US" sz="2000" b="1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三部分：软件系统安全</a:t>
            </a:r>
            <a:endParaRPr lang="en-HK" altLang="zh-CN" sz="2000" b="1" dirty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第四部分：网络安全前沿</a:t>
            </a:r>
            <a:endParaRPr lang="en-US" altLang="zh-CN" sz="2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>
                <a:latin typeface="SimHei" panose="02010609060101010101" pitchFamily="49" charset="-122"/>
              </a:rPr>
              <a:t>课程报告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7B5AF6-9FA2-4DB0-91A7-8104B842032D}"/>
              </a:ext>
            </a:extLst>
          </p:cNvPr>
          <p:cNvSpPr txBox="1">
            <a:spLocks/>
          </p:cNvSpPr>
          <p:nvPr/>
        </p:nvSpPr>
        <p:spPr>
          <a:xfrm>
            <a:off x="4953000" y="1866900"/>
            <a:ext cx="42127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31F878-38D3-4117-B393-8FDD8DC1E9B2}"/>
              </a:ext>
            </a:extLst>
          </p:cNvPr>
          <p:cNvSpPr/>
          <p:nvPr/>
        </p:nvSpPr>
        <p:spPr>
          <a:xfrm>
            <a:off x="7235657" y="2122870"/>
            <a:ext cx="1669002" cy="5859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软件系统安全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C96F592-DF79-4D8D-AA90-536B85049C63}"/>
              </a:ext>
            </a:extLst>
          </p:cNvPr>
          <p:cNvSpPr/>
          <p:nvPr/>
        </p:nvSpPr>
        <p:spPr>
          <a:xfrm>
            <a:off x="7235657" y="3503902"/>
            <a:ext cx="1669002" cy="5859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网络通信安全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C1A230D-768F-4237-BA64-96B80887D8D6}"/>
              </a:ext>
            </a:extLst>
          </p:cNvPr>
          <p:cNvSpPr/>
          <p:nvPr/>
        </p:nvSpPr>
        <p:spPr>
          <a:xfrm rot="16200000">
            <a:off x="7750299" y="2884066"/>
            <a:ext cx="639717" cy="3755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5929CD-EA1F-408D-8BEE-7301AAAC30EB}"/>
              </a:ext>
            </a:extLst>
          </p:cNvPr>
          <p:cNvSpPr/>
          <p:nvPr/>
        </p:nvSpPr>
        <p:spPr>
          <a:xfrm>
            <a:off x="5241022" y="2843074"/>
            <a:ext cx="1123462" cy="5859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密码学</a:t>
            </a:r>
            <a:endParaRPr lang="en-US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BB7E6DE-3EF8-48E5-AC87-6E5F2EF7A451}"/>
              </a:ext>
            </a:extLst>
          </p:cNvPr>
          <p:cNvSpPr/>
          <p:nvPr/>
        </p:nvSpPr>
        <p:spPr>
          <a:xfrm rot="19981843">
            <a:off x="6304399" y="2335687"/>
            <a:ext cx="716334" cy="4486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应用</a:t>
            </a:r>
            <a:endParaRPr lang="en-US" sz="1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0E94AE4-2BBA-4589-83AD-1C516AFB3051}"/>
              </a:ext>
            </a:extLst>
          </p:cNvPr>
          <p:cNvSpPr/>
          <p:nvPr/>
        </p:nvSpPr>
        <p:spPr>
          <a:xfrm rot="2146065">
            <a:off x="6371612" y="3474764"/>
            <a:ext cx="708904" cy="429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应用</a:t>
            </a:r>
            <a:endParaRPr lang="en-US" sz="1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4CCA82B-31B4-2644-8D2F-03B935C46356}"/>
              </a:ext>
            </a:extLst>
          </p:cNvPr>
          <p:cNvSpPr txBox="1">
            <a:spLocks/>
          </p:cNvSpPr>
          <p:nvPr/>
        </p:nvSpPr>
        <p:spPr>
          <a:xfrm>
            <a:off x="815676" y="4856203"/>
            <a:ext cx="2153701" cy="15008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solidFill>
                  <a:srgbClr val="00B0F0"/>
                </a:solidFill>
                <a:latin typeface="SimHei" panose="02010609060101010101" pitchFamily="49" charset="-122"/>
              </a:rPr>
              <a:t>基础网络协议攻防</a:t>
            </a:r>
            <a:endParaRPr lang="en-HK" altLang="zh-CN" sz="1600">
              <a:solidFill>
                <a:srgbClr val="00B0F0"/>
              </a:solidFill>
              <a:latin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solidFill>
                  <a:srgbClr val="00B0F0"/>
                </a:solidFill>
                <a:latin typeface="SimHei" panose="02010609060101010101" pitchFamily="49" charset="-122"/>
              </a:rPr>
              <a:t>路由和寻址安全</a:t>
            </a:r>
            <a:endParaRPr lang="en-US" altLang="zh-CN" sz="1600">
              <a:solidFill>
                <a:srgbClr val="00B0F0"/>
              </a:solidFill>
              <a:latin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HK" sz="1600">
                <a:solidFill>
                  <a:srgbClr val="00B0F0"/>
                </a:solidFill>
                <a:latin typeface="SimHei" panose="02010609060101010101" pitchFamily="49" charset="-122"/>
              </a:rPr>
              <a:t>认证</a:t>
            </a:r>
            <a:r>
              <a:rPr lang="zh-CN" altLang="en-US" sz="1600">
                <a:solidFill>
                  <a:srgbClr val="00B0F0"/>
                </a:solidFill>
                <a:latin typeface="SimHei" panose="02010609060101010101" pitchFamily="49" charset="-122"/>
              </a:rPr>
              <a:t>、授权和审计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solidFill>
                  <a:srgbClr val="00B0F0"/>
                </a:solidFill>
                <a:latin typeface="SimHei" panose="02010609060101010101" pitchFamily="49" charset="-122"/>
              </a:rPr>
              <a:t>传输安全</a:t>
            </a:r>
            <a:endParaRPr lang="en-US" altLang="zh-CN" sz="1600">
              <a:solidFill>
                <a:srgbClr val="00B0F0"/>
              </a:solidFill>
              <a:latin typeface="SimHei" panose="02010609060101010101" pitchFamily="49" charset="-122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7A835F7-E1BC-E24F-A627-EAC36258B924}"/>
              </a:ext>
            </a:extLst>
          </p:cNvPr>
          <p:cNvSpPr txBox="1">
            <a:spLocks/>
          </p:cNvSpPr>
          <p:nvPr/>
        </p:nvSpPr>
        <p:spPr>
          <a:xfrm>
            <a:off x="3094562" y="4856204"/>
            <a:ext cx="1848148" cy="16159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solidFill>
                  <a:srgbClr val="C00000"/>
                </a:solidFill>
                <a:latin typeface="SimHei" panose="02010609060101010101" pitchFamily="49" charset="-122"/>
              </a:rPr>
              <a:t>对称</a:t>
            </a:r>
            <a:r>
              <a:rPr lang="zh-CN" altLang="en-US" sz="1600" dirty="0">
                <a:solidFill>
                  <a:srgbClr val="C00000"/>
                </a:solidFill>
                <a:latin typeface="SimHei" panose="02010609060101010101" pitchFamily="49" charset="-122"/>
              </a:rPr>
              <a:t>加密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 dirty="0">
                <a:solidFill>
                  <a:srgbClr val="C00000"/>
                </a:solidFill>
                <a:latin typeface="SimHei" panose="02010609060101010101" pitchFamily="49" charset="-122"/>
              </a:rPr>
              <a:t>非对称加密</a:t>
            </a:r>
            <a:endParaRPr lang="en-HK" altLang="zh-CN" sz="1600" dirty="0">
              <a:solidFill>
                <a:srgbClr val="C00000"/>
              </a:solidFill>
              <a:latin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 dirty="0">
                <a:solidFill>
                  <a:srgbClr val="C00000"/>
                </a:solidFill>
                <a:latin typeface="SimHei" panose="02010609060101010101" pitchFamily="49" charset="-122"/>
              </a:rPr>
              <a:t>哈希算法</a:t>
            </a:r>
            <a:endParaRPr lang="en-HK" altLang="zh-CN" sz="1600" dirty="0">
              <a:solidFill>
                <a:srgbClr val="C00000"/>
              </a:solidFill>
              <a:latin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C00000"/>
                </a:solidFill>
                <a:latin typeface="SimHei" panose="02010609060101010101" pitchFamily="49" charset="-122"/>
              </a:rPr>
              <a:t>PKI</a:t>
            </a:r>
            <a:r>
              <a:rPr lang="zh-CN" altLang="en-US" sz="1600" dirty="0">
                <a:solidFill>
                  <a:srgbClr val="C00000"/>
                </a:solidFill>
                <a:latin typeface="SimHei" panose="02010609060101010101" pitchFamily="49" charset="-122"/>
              </a:rPr>
              <a:t>和</a:t>
            </a:r>
            <a:r>
              <a:rPr lang="zh-CN" altLang="en-US" sz="1600">
                <a:solidFill>
                  <a:srgbClr val="C00000"/>
                </a:solidFill>
                <a:latin typeface="SimHei" panose="02010609060101010101" pitchFamily="49" charset="-122"/>
              </a:rPr>
              <a:t>密码应用</a:t>
            </a:r>
            <a:endParaRPr lang="en-US" altLang="zh-CN" sz="1600">
              <a:solidFill>
                <a:srgbClr val="C00000"/>
              </a:solidFill>
              <a:latin typeface="SimHei" panose="02010609060101010101" pitchFamily="49" charset="-122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9280918-2A35-514B-871B-E84DD1C75BC0}"/>
              </a:ext>
            </a:extLst>
          </p:cNvPr>
          <p:cNvSpPr txBox="1">
            <a:spLocks/>
          </p:cNvSpPr>
          <p:nvPr/>
        </p:nvSpPr>
        <p:spPr>
          <a:xfrm>
            <a:off x="5079169" y="4861580"/>
            <a:ext cx="2428342" cy="11588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solidFill>
                  <a:srgbClr val="00B050"/>
                </a:solidFill>
                <a:latin typeface="SimHei" panose="02010609060101010101" pitchFamily="49" charset="-122"/>
              </a:rPr>
              <a:t>软件服务漏洞攻防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1600">
                <a:solidFill>
                  <a:srgbClr val="00B050"/>
                </a:solidFill>
                <a:latin typeface="SimHei" panose="02010609060101010101" pitchFamily="49" charset="-122"/>
              </a:rPr>
              <a:t>Web</a:t>
            </a:r>
            <a:r>
              <a:rPr lang="zh-CN" altLang="en-US" sz="1600">
                <a:solidFill>
                  <a:srgbClr val="00B050"/>
                </a:solidFill>
                <a:latin typeface="SimHei" panose="02010609060101010101" pitchFamily="49" charset="-122"/>
              </a:rPr>
              <a:t>安全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solidFill>
                  <a:srgbClr val="00B050"/>
                </a:solidFill>
                <a:latin typeface="SimHei" panose="02010609060101010101" pitchFamily="49" charset="-122"/>
              </a:rPr>
              <a:t>隐私保护和匿名访问</a:t>
            </a:r>
            <a:endParaRPr lang="en-US" altLang="zh-CN" sz="1600">
              <a:solidFill>
                <a:srgbClr val="00B050"/>
              </a:solidFill>
              <a:latin typeface="SimHei" panose="02010609060101010101" pitchFamily="49" charset="-122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19246B5-ECF4-C542-BB4F-369E2B51F5F0}"/>
              </a:ext>
            </a:extLst>
          </p:cNvPr>
          <p:cNvSpPr txBox="1">
            <a:spLocks/>
          </p:cNvSpPr>
          <p:nvPr/>
        </p:nvSpPr>
        <p:spPr>
          <a:xfrm>
            <a:off x="7458615" y="4846759"/>
            <a:ext cx="2266154" cy="12523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latin typeface="SimHei" panose="02010609060101010101" pitchFamily="49" charset="-122"/>
              </a:rPr>
              <a:t>网络犯罪</a:t>
            </a:r>
            <a:endParaRPr lang="en-US" altLang="zh-CN" sz="1600">
              <a:latin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600">
                <a:latin typeface="SimHei" panose="02010609060101010101" pitchFamily="49" charset="-122"/>
              </a:rPr>
              <a:t>金融安全技术</a:t>
            </a:r>
            <a:endParaRPr lang="en-US" altLang="zh-CN" sz="1600">
              <a:latin typeface="SimHe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1600">
                <a:latin typeface="SimHei" panose="02010609060101010101" pitchFamily="49" charset="-122"/>
              </a:rPr>
              <a:t>AI</a:t>
            </a:r>
            <a:r>
              <a:rPr lang="zh-CN" altLang="en-US" sz="1600">
                <a:latin typeface="SimHei" panose="02010609060101010101" pitchFamily="49" charset="-122"/>
              </a:rPr>
              <a:t>和网络安全</a:t>
            </a:r>
          </a:p>
        </p:txBody>
      </p:sp>
    </p:spTree>
    <p:extLst>
      <p:ext uri="{BB962C8B-B14F-4D97-AF65-F5344CB8AC3E}">
        <p14:creationId xmlns:p14="http://schemas.microsoft.com/office/powerpoint/2010/main" val="1114492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95496-1FC7-4252-9599-DAD421D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Hei" panose="02010609060101010101" pitchFamily="49" charset="-122"/>
              </a:rPr>
              <a:t>网络基础</a:t>
            </a:r>
            <a:r>
              <a:rPr lang="en-US"/>
              <a:t>Quiz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D59D6D-9B8E-4B5E-95F4-53A1B83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50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8E379-0F74-4D2B-8B3E-E5D6C88EB5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手机通过</a:t>
            </a:r>
            <a:r>
              <a:rPr lang="en-US" altLang="zh-CN"/>
              <a:t>Wifi</a:t>
            </a:r>
            <a:r>
              <a:rPr lang="zh-CN" altLang="en-US"/>
              <a:t>访问打开一个网站的过程？</a:t>
            </a:r>
            <a:endParaRPr lang="en-US" altLang="zh-CN"/>
          </a:p>
          <a:p>
            <a:pPr lvl="1"/>
            <a:r>
              <a:rPr lang="en-US" altLang="zh-CN"/>
              <a:t>NAT</a:t>
            </a:r>
          </a:p>
          <a:p>
            <a:pPr lvl="1"/>
            <a:r>
              <a:rPr lang="en-US" altLang="zh-CN"/>
              <a:t>DNS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EC50-14CA-4846-A87B-6241796D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主要参考书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C8F7A-A53A-4D5C-9479-BFE6C2C0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5863D4-8ABA-45B5-8981-A194A5F27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r>
              <a:rPr lang="zh-CN" altLang="en-HK" dirty="0"/>
              <a:t>以</a:t>
            </a:r>
            <a:r>
              <a:rPr lang="zh-CN" altLang="en-US" dirty="0"/>
              <a:t>课件为主</a:t>
            </a:r>
            <a:endParaRPr lang="en-HK" altLang="zh-CN" dirty="0"/>
          </a:p>
          <a:p>
            <a:r>
              <a:rPr lang="zh-CN" altLang="en-US" dirty="0"/>
              <a:t>部分内容参考以下书籍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393FB-E1AF-D44E-901B-AEDBE2131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8" t="2924" r="10563" b="3500"/>
          <a:stretch/>
        </p:blipFill>
        <p:spPr>
          <a:xfrm>
            <a:off x="1344572" y="2593507"/>
            <a:ext cx="3030755" cy="3642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75D60-D43C-6C4E-B98C-3BA92A16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99" y="2346586"/>
            <a:ext cx="3248115" cy="41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7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24D5-2773-4CB6-A7A5-FC70F82C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考核方式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5CD7B-A5BE-4A72-8700-F9848A7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6DA22-5BC3-4CE4-A8C7-16A4743290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平时</a:t>
            </a:r>
            <a:r>
              <a:rPr lang="zh-CN" alt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成绩：</a:t>
            </a:r>
            <a:r>
              <a:rPr 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60%</a:t>
            </a:r>
            <a:endParaRPr lang="en-HK" sz="2400" kern="100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两次课后作业：</a:t>
            </a:r>
            <a:r>
              <a:rPr lang="en-US" altLang="zh-CN" sz="22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15% </a:t>
            </a:r>
            <a:r>
              <a:rPr lang="zh-CN" altLang="en-US" sz="22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2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一次项目报告：</a:t>
            </a:r>
            <a:r>
              <a:rPr lang="en-US" altLang="zh-CN" sz="22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30%</a:t>
            </a:r>
            <a:endParaRPr lang="en-HK" altLang="zh-CN" sz="2400" kern="100" dirty="0">
              <a:effectLst/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期末</a:t>
            </a:r>
            <a:r>
              <a:rPr lang="zh-CN" alt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考试（闭卷）：</a:t>
            </a:r>
            <a:r>
              <a:rPr 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40%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0A8E-79F7-4573-83F2-8E76B423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课程要求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96582-F87D-4EE5-A2DC-B6BFD41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AAF35-703F-4117-BC83-82AD391E23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严谨任何抄袭、作弊行为</a:t>
            </a:r>
            <a:endParaRPr lang="en-HK" altLang="zh-CN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HK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作业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、考试抄袭</a:t>
            </a:r>
            <a:endParaRPr lang="en-HK" altLang="zh-CN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HK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课程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报告中抄袭其它文献的句子、段落</a:t>
            </a:r>
            <a:endParaRPr lang="en-HK" altLang="zh-CN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课程报告中直接使用其它文献的图片未注明出处</a:t>
            </a:r>
            <a:endParaRPr lang="en-US" altLang="zh-CN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关于迟交作业</a:t>
            </a:r>
            <a:endParaRPr lang="en-US" altLang="zh-CN" dirty="0">
              <a:solidFill>
                <a:schemeClr val="tx1"/>
              </a:solidFill>
              <a:latin typeface="SimHei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超时</a:t>
            </a:r>
            <a:r>
              <a:rPr lang="en-US" altLang="zh-CN" dirty="0">
                <a:solidFill>
                  <a:schemeClr val="tx1"/>
                </a:solidFill>
                <a:latin typeface="SimHei" panose="02010609060101010101" pitchFamily="49" charset="-122"/>
              </a:rPr>
              <a:t>24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小时以内，成绩*</a:t>
            </a:r>
            <a:r>
              <a:rPr lang="en-US" altLang="zh-CN" dirty="0">
                <a:solidFill>
                  <a:schemeClr val="tx1"/>
                </a:solidFill>
                <a:latin typeface="SimHei" panose="02010609060101010101" pitchFamily="49" charset="-122"/>
              </a:rPr>
              <a:t>80%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超过</a:t>
            </a:r>
            <a:r>
              <a:rPr lang="en-US" altLang="zh-CN" dirty="0">
                <a:solidFill>
                  <a:schemeClr val="tx1"/>
                </a:solidFill>
                <a:latin typeface="SimHei" panose="02010609060101010101" pitchFamily="49" charset="-122"/>
              </a:rPr>
              <a:t>24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小时，成绩*</a:t>
            </a:r>
            <a:r>
              <a:rPr lang="en-US" altLang="zh-CN" dirty="0">
                <a:solidFill>
                  <a:schemeClr val="tx1"/>
                </a:solidFill>
                <a:latin typeface="SimHei" panose="02010609060101010101" pitchFamily="49" charset="-122"/>
              </a:rPr>
              <a:t>60%</a:t>
            </a:r>
          </a:p>
          <a:p>
            <a:pPr lvl="1">
              <a:lnSpc>
                <a:spcPct val="150000"/>
              </a:lnSpc>
            </a:pPr>
            <a:r>
              <a:rPr lang="zh-CN" altLang="en-HK" dirty="0">
                <a:solidFill>
                  <a:schemeClr val="tx1"/>
                </a:solidFill>
                <a:latin typeface="SimHei" panose="02010609060101010101" pitchFamily="49" charset="-122"/>
              </a:rPr>
              <a:t>超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过</a:t>
            </a:r>
            <a:r>
              <a:rPr lang="en-US" altLang="zh-CN" dirty="0">
                <a:solidFill>
                  <a:schemeClr val="tx1"/>
                </a:solidFill>
                <a:latin typeface="SimHei" panose="02010609060101010101" pitchFamily="49" charset="-122"/>
              </a:rPr>
              <a:t>48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小时，</a:t>
            </a:r>
            <a:r>
              <a:rPr lang="en-US" altLang="zh-CN" dirty="0">
                <a:solidFill>
                  <a:schemeClr val="tx1"/>
                </a:solidFill>
                <a:latin typeface="SimHei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</a:rPr>
              <a:t>分</a:t>
            </a:r>
            <a:endParaRPr lang="en-US" altLang="zh-CN" dirty="0">
              <a:solidFill>
                <a:schemeClr val="tx1"/>
              </a:solidFill>
              <a:latin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72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E91-72E2-4D22-8467-1C83DD8C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二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、网络安全的基本概念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2DAA-2FD2-46CD-916B-778AA6058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B4B4B-13EA-477B-B149-ACEED09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CC93-6676-4752-86E3-EB3A9C7221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1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42C78A-652F-44C9-A253-7C35B3770CC8}" vid="{FD3C053F-1FA8-44B2-A023-4AD58F1380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1895</TotalTime>
  <Words>2660</Words>
  <Application>Microsoft Office PowerPoint</Application>
  <PresentationFormat>A4 纸张(210x297 毫米)</PresentationFormat>
  <Paragraphs>671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SimHei</vt:lpstr>
      <vt:lpstr>Calibri</vt:lpstr>
      <vt:lpstr>Comic Sans MS</vt:lpstr>
      <vt:lpstr>Consolas</vt:lpstr>
      <vt:lpstr>Franklin Gothic Book</vt:lpstr>
      <vt:lpstr>Perpetua</vt:lpstr>
      <vt:lpstr>Raavi</vt:lpstr>
      <vt:lpstr>Rockwell</vt:lpstr>
      <vt:lpstr>Wingdings</vt:lpstr>
      <vt:lpstr>Wingdings 2</vt:lpstr>
      <vt:lpstr>Equity</vt:lpstr>
      <vt:lpstr>网络安全引言</vt:lpstr>
      <vt:lpstr>一、课程介绍 </vt:lpstr>
      <vt:lpstr>课程目的</vt:lpstr>
      <vt:lpstr>课程信息</vt:lpstr>
      <vt:lpstr>教学大纲</vt:lpstr>
      <vt:lpstr>主要参考书</vt:lpstr>
      <vt:lpstr>考核方式</vt:lpstr>
      <vt:lpstr>课程要求</vt:lpstr>
      <vt:lpstr>二、网络安全的基本概念</vt:lpstr>
      <vt:lpstr>什么是网络安全？</vt:lpstr>
      <vt:lpstr>从技术层面看网络安全</vt:lpstr>
      <vt:lpstr>网络安全的目标</vt:lpstr>
      <vt:lpstr>机密性（Confidentiality）</vt:lpstr>
      <vt:lpstr>数据完整性（Integrity）</vt:lpstr>
      <vt:lpstr>可用性（Availability）</vt:lpstr>
      <vt:lpstr>认证（Authentication ）</vt:lpstr>
      <vt:lpstr>不可抵赖性（Non-repudiation）</vt:lpstr>
      <vt:lpstr>三、网络安全攻防</vt:lpstr>
      <vt:lpstr>被动（passive）攻击</vt:lpstr>
      <vt:lpstr>主动（active）攻击</vt:lpstr>
      <vt:lpstr>一般攻击和定向攻击</vt:lpstr>
      <vt:lpstr>网络攻击的一般步骤</vt:lpstr>
      <vt:lpstr>端口扫描</vt:lpstr>
      <vt:lpstr>漏洞挖掘和利用</vt:lpstr>
      <vt:lpstr>法律和职业操守</vt:lpstr>
      <vt:lpstr>ISC² Code of Ethics</vt:lpstr>
      <vt:lpstr>四、网络安全建设</vt:lpstr>
      <vt:lpstr>定性风险分析</vt:lpstr>
      <vt:lpstr>威胁分析</vt:lpstr>
      <vt:lpstr>脆弱性分析</vt:lpstr>
      <vt:lpstr>风险分析</vt:lpstr>
      <vt:lpstr>风险分析</vt:lpstr>
      <vt:lpstr>风险分析矩阵</vt:lpstr>
      <vt:lpstr>风险分析结果</vt:lpstr>
      <vt:lpstr>信息安全等级保护</vt:lpstr>
      <vt:lpstr>等保工作流程</vt:lpstr>
      <vt:lpstr>定级</vt:lpstr>
      <vt:lpstr>定级对象</vt:lpstr>
      <vt:lpstr>初步确定等级</vt:lpstr>
      <vt:lpstr>确定等级</vt:lpstr>
      <vt:lpstr>等级保护的基本要求</vt:lpstr>
      <vt:lpstr>参考了IATF思想：Defense in Depth</vt:lpstr>
      <vt:lpstr>PowerPoint 演示文稿</vt:lpstr>
      <vt:lpstr>等保三级：安全网络通信</vt:lpstr>
      <vt:lpstr>等保三级：安全区域边界</vt:lpstr>
      <vt:lpstr>等保三级：安全计算环境</vt:lpstr>
      <vt:lpstr>Quiz</vt:lpstr>
      <vt:lpstr>网络基础Quiz</vt:lpstr>
      <vt:lpstr>网络基础Quiz</vt:lpstr>
      <vt:lpstr>网络基础Quiz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subject/>
  <dc:creator>hui</dc:creator>
  <cp:keywords/>
  <dc:description/>
  <cp:lastModifiedBy>hui xu</cp:lastModifiedBy>
  <cp:revision>1</cp:revision>
  <dcterms:created xsi:type="dcterms:W3CDTF">2019-05-23T09:52:46Z</dcterms:created>
  <dcterms:modified xsi:type="dcterms:W3CDTF">2020-09-14T11:31:41Z</dcterms:modified>
  <cp:category/>
</cp:coreProperties>
</file>