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440" r:id="rId2"/>
    <p:sldId id="380" r:id="rId3"/>
    <p:sldId id="257" r:id="rId4"/>
    <p:sldId id="453" r:id="rId5"/>
    <p:sldId id="443" r:id="rId6"/>
    <p:sldId id="388" r:id="rId7"/>
    <p:sldId id="446" r:id="rId8"/>
    <p:sldId id="266" r:id="rId9"/>
    <p:sldId id="452" r:id="rId10"/>
    <p:sldId id="457" r:id="rId11"/>
    <p:sldId id="464" r:id="rId12"/>
    <p:sldId id="447" r:id="rId13"/>
    <p:sldId id="448" r:id="rId14"/>
    <p:sldId id="449" r:id="rId15"/>
    <p:sldId id="450" r:id="rId16"/>
    <p:sldId id="451" r:id="rId17"/>
    <p:sldId id="375" r:id="rId18"/>
    <p:sldId id="389" r:id="rId19"/>
    <p:sldId id="258" r:id="rId20"/>
    <p:sldId id="264" r:id="rId21"/>
    <p:sldId id="441" r:id="rId22"/>
    <p:sldId id="458" r:id="rId23"/>
    <p:sldId id="454" r:id="rId24"/>
    <p:sldId id="455" r:id="rId25"/>
    <p:sldId id="362" r:id="rId26"/>
    <p:sldId id="262" r:id="rId27"/>
    <p:sldId id="259" r:id="rId28"/>
    <p:sldId id="366" r:id="rId29"/>
    <p:sldId id="367" r:id="rId30"/>
    <p:sldId id="272" r:id="rId31"/>
    <p:sldId id="444" r:id="rId32"/>
    <p:sldId id="265" r:id="rId33"/>
    <p:sldId id="373" r:id="rId34"/>
    <p:sldId id="370" r:id="rId35"/>
    <p:sldId id="386" r:id="rId36"/>
    <p:sldId id="463" r:id="rId37"/>
    <p:sldId id="462" r:id="rId38"/>
    <p:sldId id="460" r:id="rId39"/>
    <p:sldId id="371" r:id="rId40"/>
    <p:sldId id="461" r:id="rId41"/>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8552E8-43B1-4B11-9582-8C4002339A39}" v="552" dt="2020-06-16T15:01:16.7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979" autoAdjust="0"/>
  </p:normalViewPr>
  <p:slideViewPr>
    <p:cSldViewPr snapToGrid="0">
      <p:cViewPr varScale="1">
        <p:scale>
          <a:sx n="88" d="100"/>
          <a:sy n="88" d="100"/>
        </p:scale>
        <p:origin x="10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i xu" userId="70b675938bab3b5e" providerId="LiveId" clId="{2B57C767-2D15-4563-96A7-C8A04F8CD475}"/>
    <pc:docChg chg="undo custSel addSld delSld modSld sldOrd">
      <pc:chgData name="hui xu" userId="70b675938bab3b5e" providerId="LiveId" clId="{2B57C767-2D15-4563-96A7-C8A04F8CD475}" dt="2020-04-10T08:02:51.797" v="2507" actId="20577"/>
      <pc:docMkLst>
        <pc:docMk/>
      </pc:docMkLst>
      <pc:sldChg chg="addSp delSp modSp">
        <pc:chgData name="hui xu" userId="70b675938bab3b5e" providerId="LiveId" clId="{2B57C767-2D15-4563-96A7-C8A04F8CD475}" dt="2020-03-13T13:42:36.062" v="2258" actId="20577"/>
        <pc:sldMkLst>
          <pc:docMk/>
          <pc:sldMk cId="736868064" sldId="256"/>
        </pc:sldMkLst>
        <pc:spChg chg="mod">
          <ac:chgData name="hui xu" userId="70b675938bab3b5e" providerId="LiveId" clId="{2B57C767-2D15-4563-96A7-C8A04F8CD475}" dt="2020-03-13T13:42:36.062" v="2258" actId="20577"/>
          <ac:spMkLst>
            <pc:docMk/>
            <pc:sldMk cId="736868064" sldId="256"/>
            <ac:spMk id="2" creationId="{00000000-0000-0000-0000-000000000000}"/>
          </ac:spMkLst>
        </pc:spChg>
        <pc:spChg chg="del">
          <ac:chgData name="hui xu" userId="70b675938bab3b5e" providerId="LiveId" clId="{2B57C767-2D15-4563-96A7-C8A04F8CD475}" dt="2020-02-17T02:01:31.525" v="18" actId="478"/>
          <ac:spMkLst>
            <pc:docMk/>
            <pc:sldMk cId="736868064" sldId="256"/>
            <ac:spMk id="3" creationId="{00000000-0000-0000-0000-000000000000}"/>
          </ac:spMkLst>
        </pc:spChg>
        <pc:spChg chg="add del mod">
          <ac:chgData name="hui xu" userId="70b675938bab3b5e" providerId="LiveId" clId="{2B57C767-2D15-4563-96A7-C8A04F8CD475}" dt="2020-02-17T02:01:34.361" v="19" actId="478"/>
          <ac:spMkLst>
            <pc:docMk/>
            <pc:sldMk cId="736868064" sldId="256"/>
            <ac:spMk id="5" creationId="{5D78F1E3-AF2D-4383-A3CC-D17B96CC272B}"/>
          </ac:spMkLst>
        </pc:spChg>
        <pc:spChg chg="add">
          <ac:chgData name="hui xu" userId="70b675938bab3b5e" providerId="LiveId" clId="{2B57C767-2D15-4563-96A7-C8A04F8CD475}" dt="2020-02-17T02:01:34.979" v="20"/>
          <ac:spMkLst>
            <pc:docMk/>
            <pc:sldMk cId="736868064" sldId="256"/>
            <ac:spMk id="6" creationId="{6A76A57B-AFB0-4CF8-8382-90AE11706258}"/>
          </ac:spMkLst>
        </pc:spChg>
        <pc:spChg chg="add">
          <ac:chgData name="hui xu" userId="70b675938bab3b5e" providerId="LiveId" clId="{2B57C767-2D15-4563-96A7-C8A04F8CD475}" dt="2020-02-17T02:01:34.979" v="20"/>
          <ac:spMkLst>
            <pc:docMk/>
            <pc:sldMk cId="736868064" sldId="256"/>
            <ac:spMk id="8" creationId="{A8BC7520-0A5A-449C-9513-B73655EE781E}"/>
          </ac:spMkLst>
        </pc:spChg>
        <pc:picChg chg="add">
          <ac:chgData name="hui xu" userId="70b675938bab3b5e" providerId="LiveId" clId="{2B57C767-2D15-4563-96A7-C8A04F8CD475}" dt="2020-02-17T02:01:34.979" v="20"/>
          <ac:picMkLst>
            <pc:docMk/>
            <pc:sldMk cId="736868064" sldId="256"/>
            <ac:picMk id="7" creationId="{23AEDB7B-DB4A-4851-84FC-5531DA8F526A}"/>
          </ac:picMkLst>
        </pc:picChg>
      </pc:sldChg>
      <pc:sldChg chg="add">
        <pc:chgData name="hui xu" userId="70b675938bab3b5e" providerId="LiveId" clId="{2B57C767-2D15-4563-96A7-C8A04F8CD475}" dt="2020-03-13T13:47:15.396" v="2259"/>
        <pc:sldMkLst>
          <pc:docMk/>
          <pc:sldMk cId="4236497134" sldId="257"/>
        </pc:sldMkLst>
      </pc:sldChg>
      <pc:sldChg chg="del">
        <pc:chgData name="hui xu" userId="70b675938bab3b5e" providerId="LiveId" clId="{2B57C767-2D15-4563-96A7-C8A04F8CD475}" dt="2020-02-13T21:10:33.420" v="1" actId="47"/>
        <pc:sldMkLst>
          <pc:docMk/>
          <pc:sldMk cId="1292877211" sldId="258"/>
        </pc:sldMkLst>
      </pc:sldChg>
      <pc:sldChg chg="add">
        <pc:chgData name="hui xu" userId="70b675938bab3b5e" providerId="LiveId" clId="{2B57C767-2D15-4563-96A7-C8A04F8CD475}" dt="2020-03-13T13:47:15.396" v="2259"/>
        <pc:sldMkLst>
          <pc:docMk/>
          <pc:sldMk cId="3119416653" sldId="258"/>
        </pc:sldMkLst>
      </pc:sldChg>
      <pc:sldChg chg="del">
        <pc:chgData name="hui xu" userId="70b675938bab3b5e" providerId="LiveId" clId="{2B57C767-2D15-4563-96A7-C8A04F8CD475}" dt="2020-02-13T21:09:28.105" v="0" actId="47"/>
        <pc:sldMkLst>
          <pc:docMk/>
          <pc:sldMk cId="168351809" sldId="259"/>
        </pc:sldMkLst>
      </pc:sldChg>
      <pc:sldChg chg="add del">
        <pc:chgData name="hui xu" userId="70b675938bab3b5e" providerId="LiveId" clId="{2B57C767-2D15-4563-96A7-C8A04F8CD475}" dt="2020-03-14T02:39:40.522" v="2338" actId="47"/>
        <pc:sldMkLst>
          <pc:docMk/>
          <pc:sldMk cId="4145356585" sldId="259"/>
        </pc:sldMkLst>
      </pc:sldChg>
      <pc:sldChg chg="add del">
        <pc:chgData name="hui xu" userId="70b675938bab3b5e" providerId="LiveId" clId="{2B57C767-2D15-4563-96A7-C8A04F8CD475}" dt="2020-03-14T02:39:40.522" v="2338" actId="47"/>
        <pc:sldMkLst>
          <pc:docMk/>
          <pc:sldMk cId="2476411532" sldId="260"/>
        </pc:sldMkLst>
      </pc:sldChg>
      <pc:sldChg chg="del">
        <pc:chgData name="hui xu" userId="70b675938bab3b5e" providerId="LiveId" clId="{2B57C767-2D15-4563-96A7-C8A04F8CD475}" dt="2020-02-13T21:09:28.105" v="0" actId="47"/>
        <pc:sldMkLst>
          <pc:docMk/>
          <pc:sldMk cId="3202907391" sldId="260"/>
        </pc:sldMkLst>
      </pc:sldChg>
      <pc:sldChg chg="add del">
        <pc:chgData name="hui xu" userId="70b675938bab3b5e" providerId="LiveId" clId="{2B57C767-2D15-4563-96A7-C8A04F8CD475}" dt="2020-03-14T02:39:40.522" v="2338" actId="47"/>
        <pc:sldMkLst>
          <pc:docMk/>
          <pc:sldMk cId="2826890285" sldId="261"/>
        </pc:sldMkLst>
      </pc:sldChg>
      <pc:sldChg chg="del">
        <pc:chgData name="hui xu" userId="70b675938bab3b5e" providerId="LiveId" clId="{2B57C767-2D15-4563-96A7-C8A04F8CD475}" dt="2020-02-13T21:09:28.105" v="0" actId="47"/>
        <pc:sldMkLst>
          <pc:docMk/>
          <pc:sldMk cId="4006552371" sldId="261"/>
        </pc:sldMkLst>
      </pc:sldChg>
      <pc:sldChg chg="add">
        <pc:chgData name="hui xu" userId="70b675938bab3b5e" providerId="LiveId" clId="{2B57C767-2D15-4563-96A7-C8A04F8CD475}" dt="2020-03-13T13:47:15.396" v="2259"/>
        <pc:sldMkLst>
          <pc:docMk/>
          <pc:sldMk cId="441676663" sldId="262"/>
        </pc:sldMkLst>
      </pc:sldChg>
      <pc:sldChg chg="del">
        <pc:chgData name="hui xu" userId="70b675938bab3b5e" providerId="LiveId" clId="{2B57C767-2D15-4563-96A7-C8A04F8CD475}" dt="2020-02-13T21:09:28.105" v="0" actId="47"/>
        <pc:sldMkLst>
          <pc:docMk/>
          <pc:sldMk cId="3433358854" sldId="262"/>
        </pc:sldMkLst>
      </pc:sldChg>
      <pc:sldChg chg="del">
        <pc:chgData name="hui xu" userId="70b675938bab3b5e" providerId="LiveId" clId="{2B57C767-2D15-4563-96A7-C8A04F8CD475}" dt="2020-02-13T21:09:28.105" v="0" actId="47"/>
        <pc:sldMkLst>
          <pc:docMk/>
          <pc:sldMk cId="57171292" sldId="263"/>
        </pc:sldMkLst>
      </pc:sldChg>
      <pc:sldChg chg="add">
        <pc:chgData name="hui xu" userId="70b675938bab3b5e" providerId="LiveId" clId="{2B57C767-2D15-4563-96A7-C8A04F8CD475}" dt="2020-03-13T13:47:15.396" v="2259"/>
        <pc:sldMkLst>
          <pc:docMk/>
          <pc:sldMk cId="1880981638" sldId="263"/>
        </pc:sldMkLst>
      </pc:sldChg>
      <pc:sldChg chg="del">
        <pc:chgData name="hui xu" userId="70b675938bab3b5e" providerId="LiveId" clId="{2B57C767-2D15-4563-96A7-C8A04F8CD475}" dt="2020-02-13T21:09:28.105" v="0" actId="47"/>
        <pc:sldMkLst>
          <pc:docMk/>
          <pc:sldMk cId="2136094018" sldId="264"/>
        </pc:sldMkLst>
      </pc:sldChg>
      <pc:sldChg chg="add">
        <pc:chgData name="hui xu" userId="70b675938bab3b5e" providerId="LiveId" clId="{2B57C767-2D15-4563-96A7-C8A04F8CD475}" dt="2020-03-13T13:47:15.396" v="2259"/>
        <pc:sldMkLst>
          <pc:docMk/>
          <pc:sldMk cId="3518057030" sldId="264"/>
        </pc:sldMkLst>
      </pc:sldChg>
      <pc:sldChg chg="del">
        <pc:chgData name="hui xu" userId="70b675938bab3b5e" providerId="LiveId" clId="{2B57C767-2D15-4563-96A7-C8A04F8CD475}" dt="2020-02-13T21:09:28.105" v="0" actId="47"/>
        <pc:sldMkLst>
          <pc:docMk/>
          <pc:sldMk cId="1817998147" sldId="265"/>
        </pc:sldMkLst>
      </pc:sldChg>
      <pc:sldChg chg="add">
        <pc:chgData name="hui xu" userId="70b675938bab3b5e" providerId="LiveId" clId="{2B57C767-2D15-4563-96A7-C8A04F8CD475}" dt="2020-03-13T13:47:15.396" v="2259"/>
        <pc:sldMkLst>
          <pc:docMk/>
          <pc:sldMk cId="2635680838" sldId="265"/>
        </pc:sldMkLst>
      </pc:sldChg>
      <pc:sldChg chg="add">
        <pc:chgData name="hui xu" userId="70b675938bab3b5e" providerId="LiveId" clId="{2B57C767-2D15-4563-96A7-C8A04F8CD475}" dt="2020-03-13T13:47:15.396" v="2259"/>
        <pc:sldMkLst>
          <pc:docMk/>
          <pc:sldMk cId="1123124330" sldId="266"/>
        </pc:sldMkLst>
      </pc:sldChg>
      <pc:sldChg chg="del">
        <pc:chgData name="hui xu" userId="70b675938bab3b5e" providerId="LiveId" clId="{2B57C767-2D15-4563-96A7-C8A04F8CD475}" dt="2020-02-13T21:09:28.105" v="0" actId="47"/>
        <pc:sldMkLst>
          <pc:docMk/>
          <pc:sldMk cId="4004663075" sldId="266"/>
        </pc:sldMkLst>
      </pc:sldChg>
      <pc:sldChg chg="del">
        <pc:chgData name="hui xu" userId="70b675938bab3b5e" providerId="LiveId" clId="{2B57C767-2D15-4563-96A7-C8A04F8CD475}" dt="2020-02-13T21:09:28.105" v="0" actId="47"/>
        <pc:sldMkLst>
          <pc:docMk/>
          <pc:sldMk cId="1991125444" sldId="267"/>
        </pc:sldMkLst>
      </pc:sldChg>
      <pc:sldChg chg="del">
        <pc:chgData name="hui xu" userId="70b675938bab3b5e" providerId="LiveId" clId="{2B57C767-2D15-4563-96A7-C8A04F8CD475}" dt="2020-02-13T21:09:28.105" v="0" actId="47"/>
        <pc:sldMkLst>
          <pc:docMk/>
          <pc:sldMk cId="3632843755" sldId="268"/>
        </pc:sldMkLst>
      </pc:sldChg>
      <pc:sldChg chg="del">
        <pc:chgData name="hui xu" userId="70b675938bab3b5e" providerId="LiveId" clId="{2B57C767-2D15-4563-96A7-C8A04F8CD475}" dt="2020-02-13T21:09:28.105" v="0" actId="47"/>
        <pc:sldMkLst>
          <pc:docMk/>
          <pc:sldMk cId="3440234511" sldId="269"/>
        </pc:sldMkLst>
      </pc:sldChg>
      <pc:sldChg chg="add del">
        <pc:chgData name="hui xu" userId="70b675938bab3b5e" providerId="LiveId" clId="{2B57C767-2D15-4563-96A7-C8A04F8CD475}" dt="2020-03-13T14:02:08.748" v="2287" actId="47"/>
        <pc:sldMkLst>
          <pc:docMk/>
          <pc:sldMk cId="1376257396" sldId="275"/>
        </pc:sldMkLst>
      </pc:sldChg>
      <pc:sldChg chg="del">
        <pc:chgData name="hui xu" userId="70b675938bab3b5e" providerId="LiveId" clId="{2B57C767-2D15-4563-96A7-C8A04F8CD475}" dt="2020-02-13T21:09:28.105" v="0" actId="47"/>
        <pc:sldMkLst>
          <pc:docMk/>
          <pc:sldMk cId="3572070911" sldId="275"/>
        </pc:sldMkLst>
      </pc:sldChg>
      <pc:sldChg chg="add del">
        <pc:chgData name="hui xu" userId="70b675938bab3b5e" providerId="LiveId" clId="{2B57C767-2D15-4563-96A7-C8A04F8CD475}" dt="2020-03-13T14:02:08.748" v="2287" actId="47"/>
        <pc:sldMkLst>
          <pc:docMk/>
          <pc:sldMk cId="1467168878" sldId="276"/>
        </pc:sldMkLst>
      </pc:sldChg>
      <pc:sldChg chg="del">
        <pc:chgData name="hui xu" userId="70b675938bab3b5e" providerId="LiveId" clId="{2B57C767-2D15-4563-96A7-C8A04F8CD475}" dt="2020-02-13T21:09:28.105" v="0" actId="47"/>
        <pc:sldMkLst>
          <pc:docMk/>
          <pc:sldMk cId="2862464883" sldId="276"/>
        </pc:sldMkLst>
      </pc:sldChg>
      <pc:sldChg chg="add del">
        <pc:chgData name="hui xu" userId="70b675938bab3b5e" providerId="LiveId" clId="{2B57C767-2D15-4563-96A7-C8A04F8CD475}" dt="2020-03-13T14:02:08.748" v="2287" actId="47"/>
        <pc:sldMkLst>
          <pc:docMk/>
          <pc:sldMk cId="167502222" sldId="277"/>
        </pc:sldMkLst>
      </pc:sldChg>
      <pc:sldChg chg="del">
        <pc:chgData name="hui xu" userId="70b675938bab3b5e" providerId="LiveId" clId="{2B57C767-2D15-4563-96A7-C8A04F8CD475}" dt="2020-02-13T21:09:28.105" v="0" actId="47"/>
        <pc:sldMkLst>
          <pc:docMk/>
          <pc:sldMk cId="2499255764" sldId="277"/>
        </pc:sldMkLst>
      </pc:sldChg>
      <pc:sldChg chg="del">
        <pc:chgData name="hui xu" userId="70b675938bab3b5e" providerId="LiveId" clId="{2B57C767-2D15-4563-96A7-C8A04F8CD475}" dt="2020-02-13T21:09:28.105" v="0" actId="47"/>
        <pc:sldMkLst>
          <pc:docMk/>
          <pc:sldMk cId="1394246490" sldId="278"/>
        </pc:sldMkLst>
      </pc:sldChg>
      <pc:sldChg chg="del">
        <pc:chgData name="hui xu" userId="70b675938bab3b5e" providerId="LiveId" clId="{2B57C767-2D15-4563-96A7-C8A04F8CD475}" dt="2020-02-13T21:09:28.105" v="0" actId="47"/>
        <pc:sldMkLst>
          <pc:docMk/>
          <pc:sldMk cId="802397281" sldId="279"/>
        </pc:sldMkLst>
      </pc:sldChg>
      <pc:sldChg chg="add del">
        <pc:chgData name="hui xu" userId="70b675938bab3b5e" providerId="LiveId" clId="{2B57C767-2D15-4563-96A7-C8A04F8CD475}" dt="2020-03-13T14:02:08.748" v="2287" actId="47"/>
        <pc:sldMkLst>
          <pc:docMk/>
          <pc:sldMk cId="3152410039" sldId="279"/>
        </pc:sldMkLst>
      </pc:sldChg>
      <pc:sldChg chg="add del">
        <pc:chgData name="hui xu" userId="70b675938bab3b5e" providerId="LiveId" clId="{2B57C767-2D15-4563-96A7-C8A04F8CD475}" dt="2020-03-13T14:02:08.748" v="2287" actId="47"/>
        <pc:sldMkLst>
          <pc:docMk/>
          <pc:sldMk cId="787076033" sldId="282"/>
        </pc:sldMkLst>
      </pc:sldChg>
      <pc:sldChg chg="del">
        <pc:chgData name="hui xu" userId="70b675938bab3b5e" providerId="LiveId" clId="{2B57C767-2D15-4563-96A7-C8A04F8CD475}" dt="2020-02-13T21:09:28.105" v="0" actId="47"/>
        <pc:sldMkLst>
          <pc:docMk/>
          <pc:sldMk cId="2486212128" sldId="282"/>
        </pc:sldMkLst>
      </pc:sldChg>
      <pc:sldChg chg="del">
        <pc:chgData name="hui xu" userId="70b675938bab3b5e" providerId="LiveId" clId="{2B57C767-2D15-4563-96A7-C8A04F8CD475}" dt="2020-02-13T21:09:28.105" v="0" actId="47"/>
        <pc:sldMkLst>
          <pc:docMk/>
          <pc:sldMk cId="570542784" sldId="283"/>
        </pc:sldMkLst>
      </pc:sldChg>
      <pc:sldChg chg="add del">
        <pc:chgData name="hui xu" userId="70b675938bab3b5e" providerId="LiveId" clId="{2B57C767-2D15-4563-96A7-C8A04F8CD475}" dt="2020-03-13T14:02:08.748" v="2287" actId="47"/>
        <pc:sldMkLst>
          <pc:docMk/>
          <pc:sldMk cId="3403750106" sldId="283"/>
        </pc:sldMkLst>
      </pc:sldChg>
      <pc:sldChg chg="del">
        <pc:chgData name="hui xu" userId="70b675938bab3b5e" providerId="LiveId" clId="{2B57C767-2D15-4563-96A7-C8A04F8CD475}" dt="2020-02-13T21:09:28.105" v="0" actId="47"/>
        <pc:sldMkLst>
          <pc:docMk/>
          <pc:sldMk cId="435588197" sldId="284"/>
        </pc:sldMkLst>
      </pc:sldChg>
      <pc:sldChg chg="add del">
        <pc:chgData name="hui xu" userId="70b675938bab3b5e" providerId="LiveId" clId="{2B57C767-2D15-4563-96A7-C8A04F8CD475}" dt="2020-03-13T14:02:08.748" v="2287" actId="47"/>
        <pc:sldMkLst>
          <pc:docMk/>
          <pc:sldMk cId="4269922053" sldId="284"/>
        </pc:sldMkLst>
      </pc:sldChg>
      <pc:sldChg chg="modSp ord">
        <pc:chgData name="hui xu" userId="70b675938bab3b5e" providerId="LiveId" clId="{2B57C767-2D15-4563-96A7-C8A04F8CD475}" dt="2020-02-18T13:40:03.139" v="210" actId="20577"/>
        <pc:sldMkLst>
          <pc:docMk/>
          <pc:sldMk cId="928954449" sldId="286"/>
        </pc:sldMkLst>
        <pc:spChg chg="mod">
          <ac:chgData name="hui xu" userId="70b675938bab3b5e" providerId="LiveId" clId="{2B57C767-2D15-4563-96A7-C8A04F8CD475}" dt="2020-02-18T13:40:03.139" v="210" actId="20577"/>
          <ac:spMkLst>
            <pc:docMk/>
            <pc:sldMk cId="928954449" sldId="286"/>
            <ac:spMk id="2" creationId="{FBED6E9E-B640-4ADA-A3FB-F9DBAB8B1089}"/>
          </ac:spMkLst>
        </pc:spChg>
      </pc:sldChg>
      <pc:sldChg chg="del">
        <pc:chgData name="hui xu" userId="70b675938bab3b5e" providerId="LiveId" clId="{2B57C767-2D15-4563-96A7-C8A04F8CD475}" dt="2020-02-13T21:09:28.105" v="0" actId="47"/>
        <pc:sldMkLst>
          <pc:docMk/>
          <pc:sldMk cId="3227299820" sldId="287"/>
        </pc:sldMkLst>
      </pc:sldChg>
      <pc:sldChg chg="modSp ord">
        <pc:chgData name="hui xu" userId="70b675938bab3b5e" providerId="LiveId" clId="{2B57C767-2D15-4563-96A7-C8A04F8CD475}" dt="2020-02-18T13:46:21.358" v="253" actId="20577"/>
        <pc:sldMkLst>
          <pc:docMk/>
          <pc:sldMk cId="2897370932" sldId="288"/>
        </pc:sldMkLst>
        <pc:spChg chg="mod">
          <ac:chgData name="hui xu" userId="70b675938bab3b5e" providerId="LiveId" clId="{2B57C767-2D15-4563-96A7-C8A04F8CD475}" dt="2020-02-18T13:46:21.358" v="253" actId="20577"/>
          <ac:spMkLst>
            <pc:docMk/>
            <pc:sldMk cId="2897370932" sldId="288"/>
            <ac:spMk id="3" creationId="{064CF94F-3267-401F-BD15-AD54280CC6EA}"/>
          </ac:spMkLst>
        </pc:spChg>
      </pc:sldChg>
      <pc:sldChg chg="add del">
        <pc:chgData name="hui xu" userId="70b675938bab3b5e" providerId="LiveId" clId="{2B57C767-2D15-4563-96A7-C8A04F8CD475}" dt="2020-03-13T13:58:15.682" v="2278"/>
        <pc:sldMkLst>
          <pc:docMk/>
          <pc:sldMk cId="2813749080" sldId="289"/>
        </pc:sldMkLst>
      </pc:sldChg>
      <pc:sldChg chg="addSp modSp modNotesTx">
        <pc:chgData name="hui xu" userId="70b675938bab3b5e" providerId="LiveId" clId="{2B57C767-2D15-4563-96A7-C8A04F8CD475}" dt="2020-03-14T02:47:20.300" v="2408" actId="20577"/>
        <pc:sldMkLst>
          <pc:docMk/>
          <pc:sldMk cId="4025253764" sldId="291"/>
        </pc:sldMkLst>
        <pc:spChg chg="add mod">
          <ac:chgData name="hui xu" userId="70b675938bab3b5e" providerId="LiveId" clId="{2B57C767-2D15-4563-96A7-C8A04F8CD475}" dt="2020-03-14T02:46:16.521" v="2392" actId="1076"/>
          <ac:spMkLst>
            <pc:docMk/>
            <pc:sldMk cId="4025253764" sldId="291"/>
            <ac:spMk id="4" creationId="{A5A60ECF-CDCB-4D07-888C-857D2B6F3A67}"/>
          </ac:spMkLst>
        </pc:spChg>
        <pc:spChg chg="add mod">
          <ac:chgData name="hui xu" userId="70b675938bab3b5e" providerId="LiveId" clId="{2B57C767-2D15-4563-96A7-C8A04F8CD475}" dt="2020-03-14T02:42:21.942" v="2384" actId="1076"/>
          <ac:spMkLst>
            <pc:docMk/>
            <pc:sldMk cId="4025253764" sldId="291"/>
            <ac:spMk id="6" creationId="{C8228052-92A6-4EF7-808D-6D64235731DB}"/>
          </ac:spMkLst>
        </pc:spChg>
        <pc:spChg chg="add mod">
          <ac:chgData name="hui xu" userId="70b675938bab3b5e" providerId="LiveId" clId="{2B57C767-2D15-4563-96A7-C8A04F8CD475}" dt="2020-03-14T02:46:24.415" v="2394" actId="20577"/>
          <ac:spMkLst>
            <pc:docMk/>
            <pc:sldMk cId="4025253764" sldId="291"/>
            <ac:spMk id="7" creationId="{90B0E7EF-7806-48C1-AD2C-532B7639C697}"/>
          </ac:spMkLst>
        </pc:spChg>
      </pc:sldChg>
      <pc:sldChg chg="modSp">
        <pc:chgData name="hui xu" userId="70b675938bab3b5e" providerId="LiveId" clId="{2B57C767-2D15-4563-96A7-C8A04F8CD475}" dt="2020-03-14T02:48:29.490" v="2414" actId="1076"/>
        <pc:sldMkLst>
          <pc:docMk/>
          <pc:sldMk cId="1344382535" sldId="292"/>
        </pc:sldMkLst>
        <pc:spChg chg="mod">
          <ac:chgData name="hui xu" userId="70b675938bab3b5e" providerId="LiveId" clId="{2B57C767-2D15-4563-96A7-C8A04F8CD475}" dt="2020-03-14T02:48:29.490" v="2414" actId="1076"/>
          <ac:spMkLst>
            <pc:docMk/>
            <pc:sldMk cId="1344382535" sldId="292"/>
            <ac:spMk id="6" creationId="{450A3E54-A471-45F4-8929-7DC91CFA35E9}"/>
          </ac:spMkLst>
        </pc:spChg>
        <pc:spChg chg="mod">
          <ac:chgData name="hui xu" userId="70b675938bab3b5e" providerId="LiveId" clId="{2B57C767-2D15-4563-96A7-C8A04F8CD475}" dt="2020-03-14T02:48:13.931" v="2411" actId="404"/>
          <ac:spMkLst>
            <pc:docMk/>
            <pc:sldMk cId="1344382535" sldId="292"/>
            <ac:spMk id="9" creationId="{14B2D0DC-F4FC-4E03-B392-14BFE961ECA0}"/>
          </ac:spMkLst>
        </pc:spChg>
      </pc:sldChg>
      <pc:sldChg chg="del">
        <pc:chgData name="hui xu" userId="70b675938bab3b5e" providerId="LiveId" clId="{2B57C767-2D15-4563-96A7-C8A04F8CD475}" dt="2020-03-14T02:24:21.007" v="2289" actId="47"/>
        <pc:sldMkLst>
          <pc:docMk/>
          <pc:sldMk cId="1945364535" sldId="297"/>
        </pc:sldMkLst>
      </pc:sldChg>
      <pc:sldChg chg="del">
        <pc:chgData name="hui xu" userId="70b675938bab3b5e" providerId="LiveId" clId="{2B57C767-2D15-4563-96A7-C8A04F8CD475}" dt="2020-02-13T21:09:28.105" v="0" actId="47"/>
        <pc:sldMkLst>
          <pc:docMk/>
          <pc:sldMk cId="3626038606" sldId="298"/>
        </pc:sldMkLst>
      </pc:sldChg>
      <pc:sldChg chg="del">
        <pc:chgData name="hui xu" userId="70b675938bab3b5e" providerId="LiveId" clId="{2B57C767-2D15-4563-96A7-C8A04F8CD475}" dt="2020-02-18T13:46:55.240" v="270" actId="2696"/>
        <pc:sldMkLst>
          <pc:docMk/>
          <pc:sldMk cId="2155437780" sldId="299"/>
        </pc:sldMkLst>
      </pc:sldChg>
      <pc:sldChg chg="modSp">
        <pc:chgData name="hui xu" userId="70b675938bab3b5e" providerId="LiveId" clId="{2B57C767-2D15-4563-96A7-C8A04F8CD475}" dt="2020-03-13T13:58:58.587" v="2280" actId="20577"/>
        <pc:sldMkLst>
          <pc:docMk/>
          <pc:sldMk cId="3000362762" sldId="308"/>
        </pc:sldMkLst>
        <pc:spChg chg="mod">
          <ac:chgData name="hui xu" userId="70b675938bab3b5e" providerId="LiveId" clId="{2B57C767-2D15-4563-96A7-C8A04F8CD475}" dt="2020-03-13T13:58:58.587" v="2280" actId="20577"/>
          <ac:spMkLst>
            <pc:docMk/>
            <pc:sldMk cId="3000362762" sldId="308"/>
            <ac:spMk id="2" creationId="{D01F047C-6441-4F50-B592-6D5AD4CF8225}"/>
          </ac:spMkLst>
        </pc:spChg>
      </pc:sldChg>
      <pc:sldChg chg="modSp">
        <pc:chgData name="hui xu" userId="70b675938bab3b5e" providerId="LiveId" clId="{2B57C767-2D15-4563-96A7-C8A04F8CD475}" dt="2020-02-20T03:36:03.496" v="459" actId="20577"/>
        <pc:sldMkLst>
          <pc:docMk/>
          <pc:sldMk cId="2253600897" sldId="309"/>
        </pc:sldMkLst>
        <pc:spChg chg="mod">
          <ac:chgData name="hui xu" userId="70b675938bab3b5e" providerId="LiveId" clId="{2B57C767-2D15-4563-96A7-C8A04F8CD475}" dt="2020-02-20T03:36:03.496" v="459" actId="20577"/>
          <ac:spMkLst>
            <pc:docMk/>
            <pc:sldMk cId="2253600897" sldId="309"/>
            <ac:spMk id="3" creationId="{08BBD072-8747-4EAB-809D-5A4FD80F06C3}"/>
          </ac:spMkLst>
        </pc:spChg>
      </pc:sldChg>
      <pc:sldChg chg="modSp">
        <pc:chgData name="hui xu" userId="70b675938bab3b5e" providerId="LiveId" clId="{2B57C767-2D15-4563-96A7-C8A04F8CD475}" dt="2020-02-20T03:57:27.463" v="630"/>
        <pc:sldMkLst>
          <pc:docMk/>
          <pc:sldMk cId="410015128" sldId="310"/>
        </pc:sldMkLst>
        <pc:cxnChg chg="mod">
          <ac:chgData name="hui xu" userId="70b675938bab3b5e" providerId="LiveId" clId="{2B57C767-2D15-4563-96A7-C8A04F8CD475}" dt="2020-02-20T03:57:21.986" v="629"/>
          <ac:cxnSpMkLst>
            <pc:docMk/>
            <pc:sldMk cId="410015128" sldId="310"/>
            <ac:cxnSpMk id="45" creationId="{AA448D43-C496-447D-BE14-D66A12591BD6}"/>
          </ac:cxnSpMkLst>
        </pc:cxnChg>
        <pc:cxnChg chg="mod">
          <ac:chgData name="hui xu" userId="70b675938bab3b5e" providerId="LiveId" clId="{2B57C767-2D15-4563-96A7-C8A04F8CD475}" dt="2020-02-20T03:57:27.463" v="630"/>
          <ac:cxnSpMkLst>
            <pc:docMk/>
            <pc:sldMk cId="410015128" sldId="310"/>
            <ac:cxnSpMk id="48" creationId="{8D671BDE-8AD1-4EF9-ADDF-4B26D71C8245}"/>
          </ac:cxnSpMkLst>
        </pc:cxnChg>
      </pc:sldChg>
      <pc:sldChg chg="addSp modSp ord">
        <pc:chgData name="hui xu" userId="70b675938bab3b5e" providerId="LiveId" clId="{2B57C767-2D15-4563-96A7-C8A04F8CD475}" dt="2020-02-20T04:03:10.844" v="638" actId="1076"/>
        <pc:sldMkLst>
          <pc:docMk/>
          <pc:sldMk cId="240940645" sldId="311"/>
        </pc:sldMkLst>
        <pc:spChg chg="mod">
          <ac:chgData name="hui xu" userId="70b675938bab3b5e" providerId="LiveId" clId="{2B57C767-2D15-4563-96A7-C8A04F8CD475}" dt="2020-02-20T03:55:46.689" v="551" actId="14100"/>
          <ac:spMkLst>
            <pc:docMk/>
            <pc:sldMk cId="240940645" sldId="311"/>
            <ac:spMk id="3" creationId="{9DAF5D1D-C713-4C49-B64C-0685AE2ECE4E}"/>
          </ac:spMkLst>
        </pc:spChg>
        <pc:spChg chg="add mod">
          <ac:chgData name="hui xu" userId="70b675938bab3b5e" providerId="LiveId" clId="{2B57C767-2D15-4563-96A7-C8A04F8CD475}" dt="2020-02-20T03:55:53.703" v="565" actId="1035"/>
          <ac:spMkLst>
            <pc:docMk/>
            <pc:sldMk cId="240940645" sldId="311"/>
            <ac:spMk id="4" creationId="{A4EF0643-103A-441E-8CC4-CEA5264D77D8}"/>
          </ac:spMkLst>
        </pc:spChg>
        <pc:spChg chg="add mod">
          <ac:chgData name="hui xu" userId="70b675938bab3b5e" providerId="LiveId" clId="{2B57C767-2D15-4563-96A7-C8A04F8CD475}" dt="2020-02-20T03:55:49.845" v="552" actId="1076"/>
          <ac:spMkLst>
            <pc:docMk/>
            <pc:sldMk cId="240940645" sldId="311"/>
            <ac:spMk id="5" creationId="{818350DC-2248-4B11-9AF5-8CC4C913AAD5}"/>
          </ac:spMkLst>
        </pc:spChg>
        <pc:spChg chg="add mod">
          <ac:chgData name="hui xu" userId="70b675938bab3b5e" providerId="LiveId" clId="{2B57C767-2D15-4563-96A7-C8A04F8CD475}" dt="2020-02-20T03:55:56.671" v="578" actId="1036"/>
          <ac:spMkLst>
            <pc:docMk/>
            <pc:sldMk cId="240940645" sldId="311"/>
            <ac:spMk id="7" creationId="{AE9540C0-1B9C-42AB-8DB7-8AAD9BD63557}"/>
          </ac:spMkLst>
        </pc:spChg>
        <pc:spChg chg="add mod">
          <ac:chgData name="hui xu" userId="70b675938bab3b5e" providerId="LiveId" clId="{2B57C767-2D15-4563-96A7-C8A04F8CD475}" dt="2020-02-20T03:55:56.671" v="578" actId="1036"/>
          <ac:spMkLst>
            <pc:docMk/>
            <pc:sldMk cId="240940645" sldId="311"/>
            <ac:spMk id="9" creationId="{FB590B8D-0366-48F4-8C8C-E5CC7171F3B3}"/>
          </ac:spMkLst>
        </pc:spChg>
        <pc:spChg chg="add mod">
          <ac:chgData name="hui xu" userId="70b675938bab3b5e" providerId="LiveId" clId="{2B57C767-2D15-4563-96A7-C8A04F8CD475}" dt="2020-02-20T03:56:00.515" v="591" actId="1036"/>
          <ac:spMkLst>
            <pc:docMk/>
            <pc:sldMk cId="240940645" sldId="311"/>
            <ac:spMk id="11" creationId="{FD1F2812-38A6-4E99-9869-2C0692D2BF8E}"/>
          </ac:spMkLst>
        </pc:spChg>
        <pc:spChg chg="add mod">
          <ac:chgData name="hui xu" userId="70b675938bab3b5e" providerId="LiveId" clId="{2B57C767-2D15-4563-96A7-C8A04F8CD475}" dt="2020-02-20T03:56:04.541" v="601" actId="1036"/>
          <ac:spMkLst>
            <pc:docMk/>
            <pc:sldMk cId="240940645" sldId="311"/>
            <ac:spMk id="13" creationId="{D1EDE517-2871-44CC-8B33-AC8EF4C18F25}"/>
          </ac:spMkLst>
        </pc:spChg>
        <pc:spChg chg="add mod">
          <ac:chgData name="hui xu" userId="70b675938bab3b5e" providerId="LiveId" clId="{2B57C767-2D15-4563-96A7-C8A04F8CD475}" dt="2020-02-20T04:03:07.906" v="637" actId="1076"/>
          <ac:spMkLst>
            <pc:docMk/>
            <pc:sldMk cId="240940645" sldId="311"/>
            <ac:spMk id="16" creationId="{06294887-778D-4DB4-B406-A9FAF845E35C}"/>
          </ac:spMkLst>
        </pc:spChg>
        <pc:spChg chg="add mod">
          <ac:chgData name="hui xu" userId="70b675938bab3b5e" providerId="LiveId" clId="{2B57C767-2D15-4563-96A7-C8A04F8CD475}" dt="2020-02-20T04:03:10.844" v="638" actId="1076"/>
          <ac:spMkLst>
            <pc:docMk/>
            <pc:sldMk cId="240940645" sldId="311"/>
            <ac:spMk id="17" creationId="{5EE01A5E-E287-4A4F-8EE6-39DA9220571F}"/>
          </ac:spMkLst>
        </pc:spChg>
        <pc:cxnChg chg="add mod">
          <ac:chgData name="hui xu" userId="70b675938bab3b5e" providerId="LiveId" clId="{2B57C767-2D15-4563-96A7-C8A04F8CD475}" dt="2020-02-20T03:55:53.703" v="565" actId="1035"/>
          <ac:cxnSpMkLst>
            <pc:docMk/>
            <pc:sldMk cId="240940645" sldId="311"/>
            <ac:cxnSpMk id="6" creationId="{09148C52-0F15-4FC9-853C-ED15FB25007E}"/>
          </ac:cxnSpMkLst>
        </pc:cxnChg>
        <pc:cxnChg chg="add mod">
          <ac:chgData name="hui xu" userId="70b675938bab3b5e" providerId="LiveId" clId="{2B57C767-2D15-4563-96A7-C8A04F8CD475}" dt="2020-02-20T03:55:56.671" v="578" actId="1036"/>
          <ac:cxnSpMkLst>
            <pc:docMk/>
            <pc:sldMk cId="240940645" sldId="311"/>
            <ac:cxnSpMk id="8" creationId="{FEA9E28A-37C1-44D8-9AE8-CFA94163B188}"/>
          </ac:cxnSpMkLst>
        </pc:cxnChg>
        <pc:cxnChg chg="add mod">
          <ac:chgData name="hui xu" userId="70b675938bab3b5e" providerId="LiveId" clId="{2B57C767-2D15-4563-96A7-C8A04F8CD475}" dt="2020-02-20T03:55:56.671" v="578" actId="1036"/>
          <ac:cxnSpMkLst>
            <pc:docMk/>
            <pc:sldMk cId="240940645" sldId="311"/>
            <ac:cxnSpMk id="10" creationId="{E79E40A6-2128-4090-8F7F-D12871971391}"/>
          </ac:cxnSpMkLst>
        </pc:cxnChg>
        <pc:cxnChg chg="add mod">
          <ac:chgData name="hui xu" userId="70b675938bab3b5e" providerId="LiveId" clId="{2B57C767-2D15-4563-96A7-C8A04F8CD475}" dt="2020-02-20T03:56:00.515" v="591" actId="1036"/>
          <ac:cxnSpMkLst>
            <pc:docMk/>
            <pc:sldMk cId="240940645" sldId="311"/>
            <ac:cxnSpMk id="12" creationId="{0640E777-E457-4A3B-AB4A-EFD40BF0C2A9}"/>
          </ac:cxnSpMkLst>
        </pc:cxnChg>
        <pc:cxnChg chg="add mod">
          <ac:chgData name="hui xu" userId="70b675938bab3b5e" providerId="LiveId" clId="{2B57C767-2D15-4563-96A7-C8A04F8CD475}" dt="2020-02-20T03:57:14.384" v="628"/>
          <ac:cxnSpMkLst>
            <pc:docMk/>
            <pc:sldMk cId="240940645" sldId="311"/>
            <ac:cxnSpMk id="14" creationId="{66292758-DF86-47FD-A074-6933B8FF807C}"/>
          </ac:cxnSpMkLst>
        </pc:cxnChg>
        <pc:cxnChg chg="add mod">
          <ac:chgData name="hui xu" userId="70b675938bab3b5e" providerId="LiveId" clId="{2B57C767-2D15-4563-96A7-C8A04F8CD475}" dt="2020-02-20T03:56:12.355" v="602"/>
          <ac:cxnSpMkLst>
            <pc:docMk/>
            <pc:sldMk cId="240940645" sldId="311"/>
            <ac:cxnSpMk id="15" creationId="{15096E33-9CE2-47FD-8AC1-9EE3E3582AD5}"/>
          </ac:cxnSpMkLst>
        </pc:cxnChg>
      </pc:sldChg>
      <pc:sldChg chg="modSp">
        <pc:chgData name="hui xu" userId="70b675938bab3b5e" providerId="LiveId" clId="{2B57C767-2D15-4563-96A7-C8A04F8CD475}" dt="2020-02-20T03:50:35.252" v="530" actId="1035"/>
        <pc:sldMkLst>
          <pc:docMk/>
          <pc:sldMk cId="4255423273" sldId="312"/>
        </pc:sldMkLst>
        <pc:spChg chg="mod">
          <ac:chgData name="hui xu" userId="70b675938bab3b5e" providerId="LiveId" clId="{2B57C767-2D15-4563-96A7-C8A04F8CD475}" dt="2020-02-20T03:50:35.252" v="530" actId="1035"/>
          <ac:spMkLst>
            <pc:docMk/>
            <pc:sldMk cId="4255423273" sldId="312"/>
            <ac:spMk id="6" creationId="{C5AE3225-BCFE-4FB5-A741-10EA9CECBF85}"/>
          </ac:spMkLst>
        </pc:spChg>
        <pc:spChg chg="mod">
          <ac:chgData name="hui xu" userId="70b675938bab3b5e" providerId="LiveId" clId="{2B57C767-2D15-4563-96A7-C8A04F8CD475}" dt="2020-02-20T03:41:08.396" v="488" actId="1037"/>
          <ac:spMkLst>
            <pc:docMk/>
            <pc:sldMk cId="4255423273" sldId="312"/>
            <ac:spMk id="7" creationId="{65B11A93-0172-4157-9E40-651869F24194}"/>
          </ac:spMkLst>
        </pc:spChg>
        <pc:cxnChg chg="mod">
          <ac:chgData name="hui xu" userId="70b675938bab3b5e" providerId="LiveId" clId="{2B57C767-2D15-4563-96A7-C8A04F8CD475}" dt="2020-02-20T03:50:35.252" v="530" actId="1035"/>
          <ac:cxnSpMkLst>
            <pc:docMk/>
            <pc:sldMk cId="4255423273" sldId="312"/>
            <ac:cxnSpMk id="8" creationId="{B90F55BC-41A8-4671-8B79-E953AD5BCA8F}"/>
          </ac:cxnSpMkLst>
        </pc:cxnChg>
        <pc:cxnChg chg="mod">
          <ac:chgData name="hui xu" userId="70b675938bab3b5e" providerId="LiveId" clId="{2B57C767-2D15-4563-96A7-C8A04F8CD475}" dt="2020-02-20T03:41:08.396" v="488" actId="1037"/>
          <ac:cxnSpMkLst>
            <pc:docMk/>
            <pc:sldMk cId="4255423273" sldId="312"/>
            <ac:cxnSpMk id="11" creationId="{401F9F49-B30F-4952-8509-A6A779ED9B3D}"/>
          </ac:cxnSpMkLst>
        </pc:cxnChg>
      </pc:sldChg>
      <pc:sldChg chg="addSp modSp">
        <pc:chgData name="hui xu" userId="70b675938bab3b5e" providerId="LiveId" clId="{2B57C767-2D15-4563-96A7-C8A04F8CD475}" dt="2020-02-18T14:37:04.646" v="454" actId="207"/>
        <pc:sldMkLst>
          <pc:docMk/>
          <pc:sldMk cId="4069548683" sldId="316"/>
        </pc:sldMkLst>
        <pc:spChg chg="mod">
          <ac:chgData name="hui xu" userId="70b675938bab3b5e" providerId="LiveId" clId="{2B57C767-2D15-4563-96A7-C8A04F8CD475}" dt="2020-02-18T14:37:04.646" v="454" actId="207"/>
          <ac:spMkLst>
            <pc:docMk/>
            <pc:sldMk cId="4069548683" sldId="316"/>
            <ac:spMk id="3" creationId="{0B17249B-154F-4485-B830-186ADC5D0197}"/>
          </ac:spMkLst>
        </pc:spChg>
        <pc:spChg chg="add mod">
          <ac:chgData name="hui xu" userId="70b675938bab3b5e" providerId="LiveId" clId="{2B57C767-2D15-4563-96A7-C8A04F8CD475}" dt="2020-02-18T14:11:36.752" v="377"/>
          <ac:spMkLst>
            <pc:docMk/>
            <pc:sldMk cId="4069548683" sldId="316"/>
            <ac:spMk id="4" creationId="{0144D049-0A8E-40E8-A7BA-8AEFFFCF313A}"/>
          </ac:spMkLst>
        </pc:spChg>
      </pc:sldChg>
      <pc:sldChg chg="modSp">
        <pc:chgData name="hui xu" userId="70b675938bab3b5e" providerId="LiveId" clId="{2B57C767-2D15-4563-96A7-C8A04F8CD475}" dt="2020-02-20T03:47:12.479" v="517" actId="21"/>
        <pc:sldMkLst>
          <pc:docMk/>
          <pc:sldMk cId="4212091756" sldId="317"/>
        </pc:sldMkLst>
        <pc:spChg chg="mod">
          <ac:chgData name="hui xu" userId="70b675938bab3b5e" providerId="LiveId" clId="{2B57C767-2D15-4563-96A7-C8A04F8CD475}" dt="2020-02-20T03:47:12.479" v="517" actId="21"/>
          <ac:spMkLst>
            <pc:docMk/>
            <pc:sldMk cId="4212091756" sldId="317"/>
            <ac:spMk id="3" creationId="{BF294717-B1D5-4E3E-88F5-660EEF8B9FDD}"/>
          </ac:spMkLst>
        </pc:spChg>
      </pc:sldChg>
      <pc:sldChg chg="del">
        <pc:chgData name="hui xu" userId="70b675938bab3b5e" providerId="LiveId" clId="{2B57C767-2D15-4563-96A7-C8A04F8CD475}" dt="2020-03-13T14:02:12.427" v="2288" actId="47"/>
        <pc:sldMkLst>
          <pc:docMk/>
          <pc:sldMk cId="2405884230" sldId="328"/>
        </pc:sldMkLst>
      </pc:sldChg>
      <pc:sldChg chg="add del">
        <pc:chgData name="hui xu" userId="70b675938bab3b5e" providerId="LiveId" clId="{2B57C767-2D15-4563-96A7-C8A04F8CD475}" dt="2020-03-13T13:58:15.682" v="2278"/>
        <pc:sldMkLst>
          <pc:docMk/>
          <pc:sldMk cId="2647325986" sldId="329"/>
        </pc:sldMkLst>
      </pc:sldChg>
      <pc:sldChg chg="add">
        <pc:chgData name="hui xu" userId="70b675938bab3b5e" providerId="LiveId" clId="{2B57C767-2D15-4563-96A7-C8A04F8CD475}" dt="2020-03-13T13:58:15.682" v="2278"/>
        <pc:sldMkLst>
          <pc:docMk/>
          <pc:sldMk cId="258482833" sldId="330"/>
        </pc:sldMkLst>
      </pc:sldChg>
      <pc:sldChg chg="del">
        <pc:chgData name="hui xu" userId="70b675938bab3b5e" providerId="LiveId" clId="{2B57C767-2D15-4563-96A7-C8A04F8CD475}" dt="2020-02-13T21:09:28.105" v="0" actId="47"/>
        <pc:sldMkLst>
          <pc:docMk/>
          <pc:sldMk cId="3836187836" sldId="330"/>
        </pc:sldMkLst>
      </pc:sldChg>
      <pc:sldChg chg="add">
        <pc:chgData name="hui xu" userId="70b675938bab3b5e" providerId="LiveId" clId="{2B57C767-2D15-4563-96A7-C8A04F8CD475}" dt="2020-03-13T13:58:15.682" v="2278"/>
        <pc:sldMkLst>
          <pc:docMk/>
          <pc:sldMk cId="99353574" sldId="332"/>
        </pc:sldMkLst>
      </pc:sldChg>
      <pc:sldChg chg="del">
        <pc:chgData name="hui xu" userId="70b675938bab3b5e" providerId="LiveId" clId="{2B57C767-2D15-4563-96A7-C8A04F8CD475}" dt="2020-02-13T21:09:28.105" v="0" actId="47"/>
        <pc:sldMkLst>
          <pc:docMk/>
          <pc:sldMk cId="1228550285" sldId="332"/>
        </pc:sldMkLst>
      </pc:sldChg>
      <pc:sldChg chg="del">
        <pc:chgData name="hui xu" userId="70b675938bab3b5e" providerId="LiveId" clId="{2B57C767-2D15-4563-96A7-C8A04F8CD475}" dt="2020-02-13T21:09:28.105" v="0" actId="47"/>
        <pc:sldMkLst>
          <pc:docMk/>
          <pc:sldMk cId="1496075499" sldId="333"/>
        </pc:sldMkLst>
      </pc:sldChg>
      <pc:sldChg chg="add">
        <pc:chgData name="hui xu" userId="70b675938bab3b5e" providerId="LiveId" clId="{2B57C767-2D15-4563-96A7-C8A04F8CD475}" dt="2020-03-13T13:58:15.682" v="2278"/>
        <pc:sldMkLst>
          <pc:docMk/>
          <pc:sldMk cId="3872833506" sldId="333"/>
        </pc:sldMkLst>
      </pc:sldChg>
      <pc:sldChg chg="add">
        <pc:chgData name="hui xu" userId="70b675938bab3b5e" providerId="LiveId" clId="{2B57C767-2D15-4563-96A7-C8A04F8CD475}" dt="2020-03-13T13:58:15.682" v="2278"/>
        <pc:sldMkLst>
          <pc:docMk/>
          <pc:sldMk cId="947872241" sldId="334"/>
        </pc:sldMkLst>
      </pc:sldChg>
      <pc:sldChg chg="del">
        <pc:chgData name="hui xu" userId="70b675938bab3b5e" providerId="LiveId" clId="{2B57C767-2D15-4563-96A7-C8A04F8CD475}" dt="2020-02-13T21:09:28.105" v="0" actId="47"/>
        <pc:sldMkLst>
          <pc:docMk/>
          <pc:sldMk cId="3423658037" sldId="334"/>
        </pc:sldMkLst>
      </pc:sldChg>
      <pc:sldChg chg="add">
        <pc:chgData name="hui xu" userId="70b675938bab3b5e" providerId="LiveId" clId="{2B57C767-2D15-4563-96A7-C8A04F8CD475}" dt="2020-03-13T13:58:15.682" v="2278"/>
        <pc:sldMkLst>
          <pc:docMk/>
          <pc:sldMk cId="53511951" sldId="338"/>
        </pc:sldMkLst>
      </pc:sldChg>
      <pc:sldChg chg="del">
        <pc:chgData name="hui xu" userId="70b675938bab3b5e" providerId="LiveId" clId="{2B57C767-2D15-4563-96A7-C8A04F8CD475}" dt="2020-02-13T21:09:28.105" v="0" actId="47"/>
        <pc:sldMkLst>
          <pc:docMk/>
          <pc:sldMk cId="490232153" sldId="338"/>
        </pc:sldMkLst>
      </pc:sldChg>
      <pc:sldChg chg="del">
        <pc:chgData name="hui xu" userId="70b675938bab3b5e" providerId="LiveId" clId="{2B57C767-2D15-4563-96A7-C8A04F8CD475}" dt="2020-02-13T21:09:28.105" v="0" actId="47"/>
        <pc:sldMkLst>
          <pc:docMk/>
          <pc:sldMk cId="830927572" sldId="339"/>
        </pc:sldMkLst>
      </pc:sldChg>
      <pc:sldChg chg="add del">
        <pc:chgData name="hui xu" userId="70b675938bab3b5e" providerId="LiveId" clId="{2B57C767-2D15-4563-96A7-C8A04F8CD475}" dt="2020-03-14T02:39:40.522" v="2338" actId="47"/>
        <pc:sldMkLst>
          <pc:docMk/>
          <pc:sldMk cId="1389074961" sldId="339"/>
        </pc:sldMkLst>
      </pc:sldChg>
      <pc:sldChg chg="add del">
        <pc:chgData name="hui xu" userId="70b675938bab3b5e" providerId="LiveId" clId="{2B57C767-2D15-4563-96A7-C8A04F8CD475}" dt="2020-03-13T13:58:15.682" v="2278"/>
        <pc:sldMkLst>
          <pc:docMk/>
          <pc:sldMk cId="3897082389" sldId="342"/>
        </pc:sldMkLst>
      </pc:sldChg>
      <pc:sldChg chg="add del">
        <pc:chgData name="hui xu" userId="70b675938bab3b5e" providerId="LiveId" clId="{2B57C767-2D15-4563-96A7-C8A04F8CD475}" dt="2020-03-13T13:58:15.682" v="2278"/>
        <pc:sldMkLst>
          <pc:docMk/>
          <pc:sldMk cId="2638808777" sldId="343"/>
        </pc:sldMkLst>
      </pc:sldChg>
      <pc:sldChg chg="add del">
        <pc:chgData name="hui xu" userId="70b675938bab3b5e" providerId="LiveId" clId="{2B57C767-2D15-4563-96A7-C8A04F8CD475}" dt="2020-03-13T13:58:15.682" v="2278"/>
        <pc:sldMkLst>
          <pc:docMk/>
          <pc:sldMk cId="3315449409" sldId="344"/>
        </pc:sldMkLst>
      </pc:sldChg>
      <pc:sldChg chg="add del">
        <pc:chgData name="hui xu" userId="70b675938bab3b5e" providerId="LiveId" clId="{2B57C767-2D15-4563-96A7-C8A04F8CD475}" dt="2020-03-13T13:58:15.682" v="2278"/>
        <pc:sldMkLst>
          <pc:docMk/>
          <pc:sldMk cId="1127137960" sldId="345"/>
        </pc:sldMkLst>
      </pc:sldChg>
      <pc:sldChg chg="del">
        <pc:chgData name="hui xu" userId="70b675938bab3b5e" providerId="LiveId" clId="{2B57C767-2D15-4563-96A7-C8A04F8CD475}" dt="2020-02-13T21:09:28.105" v="0" actId="47"/>
        <pc:sldMkLst>
          <pc:docMk/>
          <pc:sldMk cId="2897974069" sldId="346"/>
        </pc:sldMkLst>
      </pc:sldChg>
      <pc:sldChg chg="add del">
        <pc:chgData name="hui xu" userId="70b675938bab3b5e" providerId="LiveId" clId="{2B57C767-2D15-4563-96A7-C8A04F8CD475}" dt="2020-03-14T02:39:40.522" v="2338" actId="47"/>
        <pc:sldMkLst>
          <pc:docMk/>
          <pc:sldMk cId="4110834634" sldId="346"/>
        </pc:sldMkLst>
      </pc:sldChg>
      <pc:sldChg chg="add del">
        <pc:chgData name="hui xu" userId="70b675938bab3b5e" providerId="LiveId" clId="{2B57C767-2D15-4563-96A7-C8A04F8CD475}" dt="2020-03-13T13:58:15.682" v="2278"/>
        <pc:sldMkLst>
          <pc:docMk/>
          <pc:sldMk cId="4055946673" sldId="347"/>
        </pc:sldMkLst>
      </pc:sldChg>
      <pc:sldChg chg="add del">
        <pc:chgData name="hui xu" userId="70b675938bab3b5e" providerId="LiveId" clId="{2B57C767-2D15-4563-96A7-C8A04F8CD475}" dt="2020-03-13T13:58:15.682" v="2278"/>
        <pc:sldMkLst>
          <pc:docMk/>
          <pc:sldMk cId="2746493412" sldId="348"/>
        </pc:sldMkLst>
      </pc:sldChg>
      <pc:sldChg chg="add del">
        <pc:chgData name="hui xu" userId="70b675938bab3b5e" providerId="LiveId" clId="{2B57C767-2D15-4563-96A7-C8A04F8CD475}" dt="2020-03-13T13:58:15.682" v="2278"/>
        <pc:sldMkLst>
          <pc:docMk/>
          <pc:sldMk cId="3184714692" sldId="350"/>
        </pc:sldMkLst>
      </pc:sldChg>
      <pc:sldChg chg="add del">
        <pc:chgData name="hui xu" userId="70b675938bab3b5e" providerId="LiveId" clId="{2B57C767-2D15-4563-96A7-C8A04F8CD475}" dt="2020-03-13T13:58:15.682" v="2278"/>
        <pc:sldMkLst>
          <pc:docMk/>
          <pc:sldMk cId="3266681800" sldId="351"/>
        </pc:sldMkLst>
      </pc:sldChg>
      <pc:sldChg chg="del">
        <pc:chgData name="hui xu" userId="70b675938bab3b5e" providerId="LiveId" clId="{2B57C767-2D15-4563-96A7-C8A04F8CD475}" dt="2020-02-13T21:09:28.105" v="0" actId="47"/>
        <pc:sldMkLst>
          <pc:docMk/>
          <pc:sldMk cId="200338319" sldId="354"/>
        </pc:sldMkLst>
      </pc:sldChg>
      <pc:sldChg chg="del">
        <pc:chgData name="hui xu" userId="70b675938bab3b5e" providerId="LiveId" clId="{2B57C767-2D15-4563-96A7-C8A04F8CD475}" dt="2020-02-13T21:09:28.105" v="0" actId="47"/>
        <pc:sldMkLst>
          <pc:docMk/>
          <pc:sldMk cId="2710935835" sldId="355"/>
        </pc:sldMkLst>
      </pc:sldChg>
      <pc:sldChg chg="del">
        <pc:chgData name="hui xu" userId="70b675938bab3b5e" providerId="LiveId" clId="{2B57C767-2D15-4563-96A7-C8A04F8CD475}" dt="2020-02-13T21:09:28.105" v="0" actId="47"/>
        <pc:sldMkLst>
          <pc:docMk/>
          <pc:sldMk cId="3920305573" sldId="356"/>
        </pc:sldMkLst>
      </pc:sldChg>
      <pc:sldChg chg="add">
        <pc:chgData name="hui xu" userId="70b675938bab3b5e" providerId="LiveId" clId="{2B57C767-2D15-4563-96A7-C8A04F8CD475}" dt="2020-03-13T13:47:15.396" v="2259"/>
        <pc:sldMkLst>
          <pc:docMk/>
          <pc:sldMk cId="933030076" sldId="360"/>
        </pc:sldMkLst>
      </pc:sldChg>
      <pc:sldChg chg="add">
        <pc:chgData name="hui xu" userId="70b675938bab3b5e" providerId="LiveId" clId="{2B57C767-2D15-4563-96A7-C8A04F8CD475}" dt="2020-03-13T13:47:15.396" v="2259"/>
        <pc:sldMkLst>
          <pc:docMk/>
          <pc:sldMk cId="2104385543" sldId="362"/>
        </pc:sldMkLst>
      </pc:sldChg>
      <pc:sldChg chg="add">
        <pc:chgData name="hui xu" userId="70b675938bab3b5e" providerId="LiveId" clId="{2B57C767-2D15-4563-96A7-C8A04F8CD475}" dt="2020-03-13T13:47:15.396" v="2259"/>
        <pc:sldMkLst>
          <pc:docMk/>
          <pc:sldMk cId="3015214343" sldId="366"/>
        </pc:sldMkLst>
      </pc:sldChg>
      <pc:sldChg chg="add">
        <pc:chgData name="hui xu" userId="70b675938bab3b5e" providerId="LiveId" clId="{2B57C767-2D15-4563-96A7-C8A04F8CD475}" dt="2020-03-13T13:47:15.396" v="2259"/>
        <pc:sldMkLst>
          <pc:docMk/>
          <pc:sldMk cId="298914223" sldId="367"/>
        </pc:sldMkLst>
      </pc:sldChg>
      <pc:sldChg chg="add">
        <pc:chgData name="hui xu" userId="70b675938bab3b5e" providerId="LiveId" clId="{2B57C767-2D15-4563-96A7-C8A04F8CD475}" dt="2020-03-13T13:47:15.396" v="2259"/>
        <pc:sldMkLst>
          <pc:docMk/>
          <pc:sldMk cId="1859860199" sldId="369"/>
        </pc:sldMkLst>
      </pc:sldChg>
      <pc:sldChg chg="add">
        <pc:chgData name="hui xu" userId="70b675938bab3b5e" providerId="LiveId" clId="{2B57C767-2D15-4563-96A7-C8A04F8CD475}" dt="2020-03-13T13:47:15.396" v="2259"/>
        <pc:sldMkLst>
          <pc:docMk/>
          <pc:sldMk cId="3715710195" sldId="370"/>
        </pc:sldMkLst>
      </pc:sldChg>
      <pc:sldChg chg="add">
        <pc:chgData name="hui xu" userId="70b675938bab3b5e" providerId="LiveId" clId="{2B57C767-2D15-4563-96A7-C8A04F8CD475}" dt="2020-03-13T13:47:15.396" v="2259"/>
        <pc:sldMkLst>
          <pc:docMk/>
          <pc:sldMk cId="2058355323" sldId="371"/>
        </pc:sldMkLst>
      </pc:sldChg>
      <pc:sldChg chg="del">
        <pc:chgData name="hui xu" userId="70b675938bab3b5e" providerId="LiveId" clId="{2B57C767-2D15-4563-96A7-C8A04F8CD475}" dt="2020-02-13T21:09:28.105" v="0" actId="47"/>
        <pc:sldMkLst>
          <pc:docMk/>
          <pc:sldMk cId="2577998309" sldId="371"/>
        </pc:sldMkLst>
      </pc:sldChg>
      <pc:sldChg chg="del">
        <pc:chgData name="hui xu" userId="70b675938bab3b5e" providerId="LiveId" clId="{2B57C767-2D15-4563-96A7-C8A04F8CD475}" dt="2020-02-13T21:09:28.105" v="0" actId="47"/>
        <pc:sldMkLst>
          <pc:docMk/>
          <pc:sldMk cId="256431527" sldId="372"/>
        </pc:sldMkLst>
      </pc:sldChg>
      <pc:sldChg chg="add">
        <pc:chgData name="hui xu" userId="70b675938bab3b5e" providerId="LiveId" clId="{2B57C767-2D15-4563-96A7-C8A04F8CD475}" dt="2020-03-13T13:47:15.396" v="2259"/>
        <pc:sldMkLst>
          <pc:docMk/>
          <pc:sldMk cId="4114052242" sldId="372"/>
        </pc:sldMkLst>
      </pc:sldChg>
      <pc:sldChg chg="add">
        <pc:chgData name="hui xu" userId="70b675938bab3b5e" providerId="LiveId" clId="{2B57C767-2D15-4563-96A7-C8A04F8CD475}" dt="2020-03-13T13:47:15.396" v="2259"/>
        <pc:sldMkLst>
          <pc:docMk/>
          <pc:sldMk cId="775435934" sldId="373"/>
        </pc:sldMkLst>
      </pc:sldChg>
      <pc:sldChg chg="modSp">
        <pc:chgData name="hui xu" userId="70b675938bab3b5e" providerId="LiveId" clId="{2B57C767-2D15-4563-96A7-C8A04F8CD475}" dt="2020-03-14T02:30:33.680" v="2322" actId="20577"/>
        <pc:sldMkLst>
          <pc:docMk/>
          <pc:sldMk cId="3131008420" sldId="374"/>
        </pc:sldMkLst>
        <pc:spChg chg="mod">
          <ac:chgData name="hui xu" userId="70b675938bab3b5e" providerId="LiveId" clId="{2B57C767-2D15-4563-96A7-C8A04F8CD475}" dt="2020-03-14T02:30:33.680" v="2322" actId="20577"/>
          <ac:spMkLst>
            <pc:docMk/>
            <pc:sldMk cId="3131008420" sldId="374"/>
            <ac:spMk id="2" creationId="{FBED6E9E-B640-4ADA-A3FB-F9DBAB8B1089}"/>
          </ac:spMkLst>
        </pc:spChg>
      </pc:sldChg>
      <pc:sldChg chg="addSp delSp modSp del setBg">
        <pc:chgData name="hui xu" userId="70b675938bab3b5e" providerId="LiveId" clId="{2B57C767-2D15-4563-96A7-C8A04F8CD475}" dt="2020-03-13T13:27:42.840" v="2240" actId="47"/>
        <pc:sldMkLst>
          <pc:docMk/>
          <pc:sldMk cId="1397052671" sldId="375"/>
        </pc:sldMkLst>
        <pc:spChg chg="mod">
          <ac:chgData name="hui xu" userId="70b675938bab3b5e" providerId="LiveId" clId="{2B57C767-2D15-4563-96A7-C8A04F8CD475}" dt="2020-02-20T03:39:14.793" v="469"/>
          <ac:spMkLst>
            <pc:docMk/>
            <pc:sldMk cId="1397052671" sldId="375"/>
            <ac:spMk id="3" creationId="{88A4CE81-5C7B-42AE-9935-1975D6946B20}"/>
          </ac:spMkLst>
        </pc:spChg>
        <pc:spChg chg="add del">
          <ac:chgData name="hui xu" userId="70b675938bab3b5e" providerId="LiveId" clId="{2B57C767-2D15-4563-96A7-C8A04F8CD475}" dt="2020-02-20T03:39:12.993" v="468"/>
          <ac:spMkLst>
            <pc:docMk/>
            <pc:sldMk cId="1397052671" sldId="375"/>
            <ac:spMk id="4" creationId="{0D5FCE84-69B8-4DB2-B445-AB51216DB679}"/>
          </ac:spMkLst>
        </pc:spChg>
      </pc:sldChg>
      <pc:sldChg chg="add">
        <pc:chgData name="hui xu" userId="70b675938bab3b5e" providerId="LiveId" clId="{2B57C767-2D15-4563-96A7-C8A04F8CD475}" dt="2020-03-13T13:47:15.396" v="2259"/>
        <pc:sldMkLst>
          <pc:docMk/>
          <pc:sldMk cId="3014413576" sldId="375"/>
        </pc:sldMkLst>
      </pc:sldChg>
      <pc:sldChg chg="addSp delSp modSp">
        <pc:chgData name="hui xu" userId="70b675938bab3b5e" providerId="LiveId" clId="{2B57C767-2D15-4563-96A7-C8A04F8CD475}" dt="2020-02-20T03:51:41.839" v="542" actId="1076"/>
        <pc:sldMkLst>
          <pc:docMk/>
          <pc:sldMk cId="1521009700" sldId="379"/>
        </pc:sldMkLst>
        <pc:spChg chg="mod">
          <ac:chgData name="hui xu" userId="70b675938bab3b5e" providerId="LiveId" clId="{2B57C767-2D15-4563-96A7-C8A04F8CD475}" dt="2020-02-20T03:51:37.902" v="541" actId="1076"/>
          <ac:spMkLst>
            <pc:docMk/>
            <pc:sldMk cId="1521009700" sldId="379"/>
            <ac:spMk id="10" creationId="{14883722-AE1D-4C70-9F53-90280E528606}"/>
          </ac:spMkLst>
        </pc:spChg>
        <pc:spChg chg="add del">
          <ac:chgData name="hui xu" userId="70b675938bab3b5e" providerId="LiveId" clId="{2B57C767-2D15-4563-96A7-C8A04F8CD475}" dt="2020-02-20T03:50:59.506" v="532" actId="21"/>
          <ac:spMkLst>
            <pc:docMk/>
            <pc:sldMk cId="1521009700" sldId="379"/>
            <ac:spMk id="16" creationId="{849F4D4C-4F05-4305-90D9-56314768C697}"/>
          </ac:spMkLst>
        </pc:spChg>
        <pc:spChg chg="add mod">
          <ac:chgData name="hui xu" userId="70b675938bab3b5e" providerId="LiveId" clId="{2B57C767-2D15-4563-96A7-C8A04F8CD475}" dt="2020-02-20T03:51:28.985" v="538" actId="1076"/>
          <ac:spMkLst>
            <pc:docMk/>
            <pc:sldMk cId="1521009700" sldId="379"/>
            <ac:spMk id="17" creationId="{7260BB48-434F-4FAD-A3FF-5A88F507E338}"/>
          </ac:spMkLst>
        </pc:spChg>
        <pc:spChg chg="add mod">
          <ac:chgData name="hui xu" userId="70b675938bab3b5e" providerId="LiveId" clId="{2B57C767-2D15-4563-96A7-C8A04F8CD475}" dt="2020-02-20T03:51:41.839" v="542" actId="1076"/>
          <ac:spMkLst>
            <pc:docMk/>
            <pc:sldMk cId="1521009700" sldId="379"/>
            <ac:spMk id="18" creationId="{AFA583AF-7B3C-4809-B332-A5E69449D468}"/>
          </ac:spMkLst>
        </pc:spChg>
        <pc:spChg chg="mod">
          <ac:chgData name="hui xu" userId="70b675938bab3b5e" providerId="LiveId" clId="{2B57C767-2D15-4563-96A7-C8A04F8CD475}" dt="2020-02-20T03:51:17.894" v="536" actId="1076"/>
          <ac:spMkLst>
            <pc:docMk/>
            <pc:sldMk cId="1521009700" sldId="379"/>
            <ac:spMk id="19" creationId="{CB0183D6-C690-4180-A8A5-3F449727B5F8}"/>
          </ac:spMkLst>
        </pc:spChg>
      </pc:sldChg>
      <pc:sldChg chg="del">
        <pc:chgData name="hui xu" userId="70b675938bab3b5e" providerId="LiveId" clId="{2B57C767-2D15-4563-96A7-C8A04F8CD475}" dt="2020-02-13T21:09:28.105" v="0" actId="47"/>
        <pc:sldMkLst>
          <pc:docMk/>
          <pc:sldMk cId="926724378" sldId="380"/>
        </pc:sldMkLst>
      </pc:sldChg>
      <pc:sldChg chg="add">
        <pc:chgData name="hui xu" userId="70b675938bab3b5e" providerId="LiveId" clId="{2B57C767-2D15-4563-96A7-C8A04F8CD475}" dt="2020-03-13T13:47:15.396" v="2259"/>
        <pc:sldMkLst>
          <pc:docMk/>
          <pc:sldMk cId="1209518974" sldId="380"/>
        </pc:sldMkLst>
      </pc:sldChg>
      <pc:sldChg chg="add">
        <pc:chgData name="hui xu" userId="70b675938bab3b5e" providerId="LiveId" clId="{2B57C767-2D15-4563-96A7-C8A04F8CD475}" dt="2020-03-13T13:47:15.396" v="2259"/>
        <pc:sldMkLst>
          <pc:docMk/>
          <pc:sldMk cId="1553983007" sldId="381"/>
        </pc:sldMkLst>
      </pc:sldChg>
      <pc:sldChg chg="del">
        <pc:chgData name="hui xu" userId="70b675938bab3b5e" providerId="LiveId" clId="{2B57C767-2D15-4563-96A7-C8A04F8CD475}" dt="2020-02-18T13:35:26.445" v="174" actId="47"/>
        <pc:sldMkLst>
          <pc:docMk/>
          <pc:sldMk cId="3933555604" sldId="381"/>
        </pc:sldMkLst>
      </pc:sldChg>
      <pc:sldChg chg="add">
        <pc:chgData name="hui xu" userId="70b675938bab3b5e" providerId="LiveId" clId="{2B57C767-2D15-4563-96A7-C8A04F8CD475}" dt="2020-03-13T13:47:15.396" v="2259"/>
        <pc:sldMkLst>
          <pc:docMk/>
          <pc:sldMk cId="3354435246" sldId="382"/>
        </pc:sldMkLst>
      </pc:sldChg>
      <pc:sldChg chg="del">
        <pc:chgData name="hui xu" userId="70b675938bab3b5e" providerId="LiveId" clId="{2B57C767-2D15-4563-96A7-C8A04F8CD475}" dt="2020-02-13T21:09:28.105" v="0" actId="47"/>
        <pc:sldMkLst>
          <pc:docMk/>
          <pc:sldMk cId="4129837212" sldId="382"/>
        </pc:sldMkLst>
      </pc:sldChg>
      <pc:sldChg chg="del">
        <pc:chgData name="hui xu" userId="70b675938bab3b5e" providerId="LiveId" clId="{2B57C767-2D15-4563-96A7-C8A04F8CD475}" dt="2020-02-13T21:09:28.105" v="0" actId="47"/>
        <pc:sldMkLst>
          <pc:docMk/>
          <pc:sldMk cId="708258340" sldId="383"/>
        </pc:sldMkLst>
      </pc:sldChg>
      <pc:sldChg chg="add">
        <pc:chgData name="hui xu" userId="70b675938bab3b5e" providerId="LiveId" clId="{2B57C767-2D15-4563-96A7-C8A04F8CD475}" dt="2020-03-13T13:47:15.396" v="2259"/>
        <pc:sldMkLst>
          <pc:docMk/>
          <pc:sldMk cId="911535139" sldId="383"/>
        </pc:sldMkLst>
      </pc:sldChg>
      <pc:sldChg chg="del">
        <pc:chgData name="hui xu" userId="70b675938bab3b5e" providerId="LiveId" clId="{2B57C767-2D15-4563-96A7-C8A04F8CD475}" dt="2020-02-13T21:09:28.105" v="0" actId="47"/>
        <pc:sldMkLst>
          <pc:docMk/>
          <pc:sldMk cId="4221301239" sldId="384"/>
        </pc:sldMkLst>
      </pc:sldChg>
      <pc:sldChg chg="add">
        <pc:chgData name="hui xu" userId="70b675938bab3b5e" providerId="LiveId" clId="{2B57C767-2D15-4563-96A7-C8A04F8CD475}" dt="2020-03-13T13:47:15.396" v="2259"/>
        <pc:sldMkLst>
          <pc:docMk/>
          <pc:sldMk cId="2375868542" sldId="385"/>
        </pc:sldMkLst>
      </pc:sldChg>
      <pc:sldChg chg="del">
        <pc:chgData name="hui xu" userId="70b675938bab3b5e" providerId="LiveId" clId="{2B57C767-2D15-4563-96A7-C8A04F8CD475}" dt="2020-02-13T21:09:28.105" v="0" actId="47"/>
        <pc:sldMkLst>
          <pc:docMk/>
          <pc:sldMk cId="4248394561" sldId="385"/>
        </pc:sldMkLst>
      </pc:sldChg>
      <pc:sldChg chg="add">
        <pc:chgData name="hui xu" userId="70b675938bab3b5e" providerId="LiveId" clId="{2B57C767-2D15-4563-96A7-C8A04F8CD475}" dt="2020-03-13T13:47:15.396" v="2259"/>
        <pc:sldMkLst>
          <pc:docMk/>
          <pc:sldMk cId="3725843257" sldId="386"/>
        </pc:sldMkLst>
      </pc:sldChg>
      <pc:sldChg chg="del">
        <pc:chgData name="hui xu" userId="70b675938bab3b5e" providerId="LiveId" clId="{2B57C767-2D15-4563-96A7-C8A04F8CD475}" dt="2020-02-13T21:09:28.105" v="0" actId="47"/>
        <pc:sldMkLst>
          <pc:docMk/>
          <pc:sldMk cId="1157739000" sldId="387"/>
        </pc:sldMkLst>
      </pc:sldChg>
      <pc:sldChg chg="add">
        <pc:chgData name="hui xu" userId="70b675938bab3b5e" providerId="LiveId" clId="{2B57C767-2D15-4563-96A7-C8A04F8CD475}" dt="2020-03-13T13:47:15.396" v="2259"/>
        <pc:sldMkLst>
          <pc:docMk/>
          <pc:sldMk cId="2129845610" sldId="387"/>
        </pc:sldMkLst>
      </pc:sldChg>
      <pc:sldChg chg="del">
        <pc:chgData name="hui xu" userId="70b675938bab3b5e" providerId="LiveId" clId="{2B57C767-2D15-4563-96A7-C8A04F8CD475}" dt="2020-02-13T21:09:28.105" v="0" actId="47"/>
        <pc:sldMkLst>
          <pc:docMk/>
          <pc:sldMk cId="459136940" sldId="388"/>
        </pc:sldMkLst>
      </pc:sldChg>
      <pc:sldChg chg="add">
        <pc:chgData name="hui xu" userId="70b675938bab3b5e" providerId="LiveId" clId="{2B57C767-2D15-4563-96A7-C8A04F8CD475}" dt="2020-03-13T13:47:15.396" v="2259"/>
        <pc:sldMkLst>
          <pc:docMk/>
          <pc:sldMk cId="3688973670" sldId="388"/>
        </pc:sldMkLst>
      </pc:sldChg>
      <pc:sldChg chg="add">
        <pc:chgData name="hui xu" userId="70b675938bab3b5e" providerId="LiveId" clId="{2B57C767-2D15-4563-96A7-C8A04F8CD475}" dt="2020-03-13T13:47:15.396" v="2259"/>
        <pc:sldMkLst>
          <pc:docMk/>
          <pc:sldMk cId="1172602970" sldId="389"/>
        </pc:sldMkLst>
      </pc:sldChg>
      <pc:sldChg chg="add del">
        <pc:chgData name="hui xu" userId="70b675938bab3b5e" providerId="LiveId" clId="{2B57C767-2D15-4563-96A7-C8A04F8CD475}" dt="2020-03-14T02:39:40.522" v="2338" actId="47"/>
        <pc:sldMkLst>
          <pc:docMk/>
          <pc:sldMk cId="457440398" sldId="390"/>
        </pc:sldMkLst>
      </pc:sldChg>
      <pc:sldChg chg="del">
        <pc:chgData name="hui xu" userId="70b675938bab3b5e" providerId="LiveId" clId="{2B57C767-2D15-4563-96A7-C8A04F8CD475}" dt="2020-02-13T21:09:28.105" v="0" actId="47"/>
        <pc:sldMkLst>
          <pc:docMk/>
          <pc:sldMk cId="2420690818" sldId="390"/>
        </pc:sldMkLst>
      </pc:sldChg>
      <pc:sldChg chg="del">
        <pc:chgData name="hui xu" userId="70b675938bab3b5e" providerId="LiveId" clId="{2B57C767-2D15-4563-96A7-C8A04F8CD475}" dt="2020-02-13T21:09:28.105" v="0" actId="47"/>
        <pc:sldMkLst>
          <pc:docMk/>
          <pc:sldMk cId="1730571105" sldId="391"/>
        </pc:sldMkLst>
      </pc:sldChg>
      <pc:sldChg chg="add del">
        <pc:chgData name="hui xu" userId="70b675938bab3b5e" providerId="LiveId" clId="{2B57C767-2D15-4563-96A7-C8A04F8CD475}" dt="2020-03-14T02:39:40.522" v="2338" actId="47"/>
        <pc:sldMkLst>
          <pc:docMk/>
          <pc:sldMk cId="2183618297" sldId="391"/>
        </pc:sldMkLst>
      </pc:sldChg>
      <pc:sldChg chg="add del">
        <pc:chgData name="hui xu" userId="70b675938bab3b5e" providerId="LiveId" clId="{2B57C767-2D15-4563-96A7-C8A04F8CD475}" dt="2020-03-14T02:39:40.522" v="2338" actId="47"/>
        <pc:sldMkLst>
          <pc:docMk/>
          <pc:sldMk cId="1561131420" sldId="392"/>
        </pc:sldMkLst>
      </pc:sldChg>
      <pc:sldChg chg="del">
        <pc:chgData name="hui xu" userId="70b675938bab3b5e" providerId="LiveId" clId="{2B57C767-2D15-4563-96A7-C8A04F8CD475}" dt="2020-02-13T21:09:28.105" v="0" actId="47"/>
        <pc:sldMkLst>
          <pc:docMk/>
          <pc:sldMk cId="2511023788" sldId="392"/>
        </pc:sldMkLst>
      </pc:sldChg>
      <pc:sldChg chg="del">
        <pc:chgData name="hui xu" userId="70b675938bab3b5e" providerId="LiveId" clId="{2B57C767-2D15-4563-96A7-C8A04F8CD475}" dt="2020-02-13T21:09:28.105" v="0" actId="47"/>
        <pc:sldMkLst>
          <pc:docMk/>
          <pc:sldMk cId="1453447699" sldId="394"/>
        </pc:sldMkLst>
      </pc:sldChg>
      <pc:sldChg chg="add del">
        <pc:chgData name="hui xu" userId="70b675938bab3b5e" providerId="LiveId" clId="{2B57C767-2D15-4563-96A7-C8A04F8CD475}" dt="2020-03-14T02:39:40.522" v="2338" actId="47"/>
        <pc:sldMkLst>
          <pc:docMk/>
          <pc:sldMk cId="357538235" sldId="395"/>
        </pc:sldMkLst>
      </pc:sldChg>
      <pc:sldChg chg="del">
        <pc:chgData name="hui xu" userId="70b675938bab3b5e" providerId="LiveId" clId="{2B57C767-2D15-4563-96A7-C8A04F8CD475}" dt="2020-02-13T21:09:28.105" v="0" actId="47"/>
        <pc:sldMkLst>
          <pc:docMk/>
          <pc:sldMk cId="3552457512" sldId="395"/>
        </pc:sldMkLst>
      </pc:sldChg>
      <pc:sldChg chg="add del">
        <pc:chgData name="hui xu" userId="70b675938bab3b5e" providerId="LiveId" clId="{2B57C767-2D15-4563-96A7-C8A04F8CD475}" dt="2020-03-14T02:39:40.522" v="2338" actId="47"/>
        <pc:sldMkLst>
          <pc:docMk/>
          <pc:sldMk cId="1666982903" sldId="396"/>
        </pc:sldMkLst>
      </pc:sldChg>
      <pc:sldChg chg="del">
        <pc:chgData name="hui xu" userId="70b675938bab3b5e" providerId="LiveId" clId="{2B57C767-2D15-4563-96A7-C8A04F8CD475}" dt="2020-02-13T21:09:28.105" v="0" actId="47"/>
        <pc:sldMkLst>
          <pc:docMk/>
          <pc:sldMk cId="2278357638" sldId="396"/>
        </pc:sldMkLst>
      </pc:sldChg>
      <pc:sldChg chg="add del">
        <pc:chgData name="hui xu" userId="70b675938bab3b5e" providerId="LiveId" clId="{2B57C767-2D15-4563-96A7-C8A04F8CD475}" dt="2020-03-14T02:39:40.522" v="2338" actId="47"/>
        <pc:sldMkLst>
          <pc:docMk/>
          <pc:sldMk cId="2237117557" sldId="397"/>
        </pc:sldMkLst>
      </pc:sldChg>
      <pc:sldChg chg="del">
        <pc:chgData name="hui xu" userId="70b675938bab3b5e" providerId="LiveId" clId="{2B57C767-2D15-4563-96A7-C8A04F8CD475}" dt="2020-02-13T21:09:28.105" v="0" actId="47"/>
        <pc:sldMkLst>
          <pc:docMk/>
          <pc:sldMk cId="1812702280" sldId="398"/>
        </pc:sldMkLst>
      </pc:sldChg>
      <pc:sldChg chg="add">
        <pc:chgData name="hui xu" userId="70b675938bab3b5e" providerId="LiveId" clId="{2B57C767-2D15-4563-96A7-C8A04F8CD475}" dt="2020-03-13T13:47:15.396" v="2259"/>
        <pc:sldMkLst>
          <pc:docMk/>
          <pc:sldMk cId="2729409573" sldId="398"/>
        </pc:sldMkLst>
      </pc:sldChg>
      <pc:sldChg chg="add del">
        <pc:chgData name="hui xu" userId="70b675938bab3b5e" providerId="LiveId" clId="{2B57C767-2D15-4563-96A7-C8A04F8CD475}" dt="2020-03-14T02:39:40.522" v="2338" actId="47"/>
        <pc:sldMkLst>
          <pc:docMk/>
          <pc:sldMk cId="2395218810" sldId="399"/>
        </pc:sldMkLst>
      </pc:sldChg>
      <pc:sldChg chg="del">
        <pc:chgData name="hui xu" userId="70b675938bab3b5e" providerId="LiveId" clId="{2B57C767-2D15-4563-96A7-C8A04F8CD475}" dt="2020-02-13T21:09:28.105" v="0" actId="47"/>
        <pc:sldMkLst>
          <pc:docMk/>
          <pc:sldMk cId="3256893526" sldId="399"/>
        </pc:sldMkLst>
      </pc:sldChg>
      <pc:sldChg chg="del">
        <pc:chgData name="hui xu" userId="70b675938bab3b5e" providerId="LiveId" clId="{2B57C767-2D15-4563-96A7-C8A04F8CD475}" dt="2020-02-13T21:09:28.105" v="0" actId="47"/>
        <pc:sldMkLst>
          <pc:docMk/>
          <pc:sldMk cId="431030238" sldId="400"/>
        </pc:sldMkLst>
      </pc:sldChg>
      <pc:sldChg chg="add del">
        <pc:chgData name="hui xu" userId="70b675938bab3b5e" providerId="LiveId" clId="{2B57C767-2D15-4563-96A7-C8A04F8CD475}" dt="2020-03-14T02:39:40.522" v="2338" actId="47"/>
        <pc:sldMkLst>
          <pc:docMk/>
          <pc:sldMk cId="2023949070" sldId="400"/>
        </pc:sldMkLst>
      </pc:sldChg>
      <pc:sldChg chg="del">
        <pc:chgData name="hui xu" userId="70b675938bab3b5e" providerId="LiveId" clId="{2B57C767-2D15-4563-96A7-C8A04F8CD475}" dt="2020-02-13T21:09:28.105" v="0" actId="47"/>
        <pc:sldMkLst>
          <pc:docMk/>
          <pc:sldMk cId="805691680" sldId="401"/>
        </pc:sldMkLst>
      </pc:sldChg>
      <pc:sldChg chg="add">
        <pc:chgData name="hui xu" userId="70b675938bab3b5e" providerId="LiveId" clId="{2B57C767-2D15-4563-96A7-C8A04F8CD475}" dt="2020-03-13T13:47:15.396" v="2259"/>
        <pc:sldMkLst>
          <pc:docMk/>
          <pc:sldMk cId="2085851010" sldId="401"/>
        </pc:sldMkLst>
      </pc:sldChg>
      <pc:sldChg chg="add del">
        <pc:chgData name="hui xu" userId="70b675938bab3b5e" providerId="LiveId" clId="{2B57C767-2D15-4563-96A7-C8A04F8CD475}" dt="2020-03-13T13:58:15.682" v="2278"/>
        <pc:sldMkLst>
          <pc:docMk/>
          <pc:sldMk cId="2547269711" sldId="402"/>
        </pc:sldMkLst>
      </pc:sldChg>
      <pc:sldChg chg="add del">
        <pc:chgData name="hui xu" userId="70b675938bab3b5e" providerId="LiveId" clId="{2B57C767-2D15-4563-96A7-C8A04F8CD475}" dt="2020-03-13T13:58:15.682" v="2278"/>
        <pc:sldMkLst>
          <pc:docMk/>
          <pc:sldMk cId="768856632" sldId="403"/>
        </pc:sldMkLst>
      </pc:sldChg>
      <pc:sldChg chg="add del">
        <pc:chgData name="hui xu" userId="70b675938bab3b5e" providerId="LiveId" clId="{2B57C767-2D15-4563-96A7-C8A04F8CD475}" dt="2020-03-13T13:58:15.682" v="2278"/>
        <pc:sldMkLst>
          <pc:docMk/>
          <pc:sldMk cId="2912540512" sldId="404"/>
        </pc:sldMkLst>
      </pc:sldChg>
      <pc:sldChg chg="add del">
        <pc:chgData name="hui xu" userId="70b675938bab3b5e" providerId="LiveId" clId="{2B57C767-2D15-4563-96A7-C8A04F8CD475}" dt="2020-03-13T13:58:15.682" v="2278"/>
        <pc:sldMkLst>
          <pc:docMk/>
          <pc:sldMk cId="3955746784" sldId="405"/>
        </pc:sldMkLst>
      </pc:sldChg>
      <pc:sldChg chg="add del">
        <pc:chgData name="hui xu" userId="70b675938bab3b5e" providerId="LiveId" clId="{2B57C767-2D15-4563-96A7-C8A04F8CD475}" dt="2020-03-13T13:58:15.682" v="2278"/>
        <pc:sldMkLst>
          <pc:docMk/>
          <pc:sldMk cId="439736299" sldId="406"/>
        </pc:sldMkLst>
      </pc:sldChg>
      <pc:sldChg chg="add del">
        <pc:chgData name="hui xu" userId="70b675938bab3b5e" providerId="LiveId" clId="{2B57C767-2D15-4563-96A7-C8A04F8CD475}" dt="2020-03-13T13:58:15.682" v="2278"/>
        <pc:sldMkLst>
          <pc:docMk/>
          <pc:sldMk cId="1128644248" sldId="407"/>
        </pc:sldMkLst>
      </pc:sldChg>
      <pc:sldChg chg="add del">
        <pc:chgData name="hui xu" userId="70b675938bab3b5e" providerId="LiveId" clId="{2B57C767-2D15-4563-96A7-C8A04F8CD475}" dt="2020-03-13T13:58:15.682" v="2278"/>
        <pc:sldMkLst>
          <pc:docMk/>
          <pc:sldMk cId="1236358520" sldId="408"/>
        </pc:sldMkLst>
      </pc:sldChg>
      <pc:sldChg chg="del">
        <pc:chgData name="hui xu" userId="70b675938bab3b5e" providerId="LiveId" clId="{2B57C767-2D15-4563-96A7-C8A04F8CD475}" dt="2020-02-13T21:10:42.169" v="2" actId="47"/>
        <pc:sldMkLst>
          <pc:docMk/>
          <pc:sldMk cId="848499586" sldId="410"/>
        </pc:sldMkLst>
      </pc:sldChg>
      <pc:sldChg chg="del">
        <pc:chgData name="hui xu" userId="70b675938bab3b5e" providerId="LiveId" clId="{2B57C767-2D15-4563-96A7-C8A04F8CD475}" dt="2020-02-13T21:10:42.169" v="2" actId="47"/>
        <pc:sldMkLst>
          <pc:docMk/>
          <pc:sldMk cId="1079869946" sldId="411"/>
        </pc:sldMkLst>
      </pc:sldChg>
      <pc:sldChg chg="del">
        <pc:chgData name="hui xu" userId="70b675938bab3b5e" providerId="LiveId" clId="{2B57C767-2D15-4563-96A7-C8A04F8CD475}" dt="2020-02-13T21:10:42.169" v="2" actId="47"/>
        <pc:sldMkLst>
          <pc:docMk/>
          <pc:sldMk cId="3005395627" sldId="412"/>
        </pc:sldMkLst>
      </pc:sldChg>
      <pc:sldChg chg="del">
        <pc:chgData name="hui xu" userId="70b675938bab3b5e" providerId="LiveId" clId="{2B57C767-2D15-4563-96A7-C8A04F8CD475}" dt="2020-02-13T21:10:42.169" v="2" actId="47"/>
        <pc:sldMkLst>
          <pc:docMk/>
          <pc:sldMk cId="4067536639" sldId="413"/>
        </pc:sldMkLst>
      </pc:sldChg>
      <pc:sldChg chg="del">
        <pc:chgData name="hui xu" userId="70b675938bab3b5e" providerId="LiveId" clId="{2B57C767-2D15-4563-96A7-C8A04F8CD475}" dt="2020-02-13T21:10:42.169" v="2" actId="47"/>
        <pc:sldMkLst>
          <pc:docMk/>
          <pc:sldMk cId="1291522362" sldId="414"/>
        </pc:sldMkLst>
      </pc:sldChg>
      <pc:sldChg chg="del">
        <pc:chgData name="hui xu" userId="70b675938bab3b5e" providerId="LiveId" clId="{2B57C767-2D15-4563-96A7-C8A04F8CD475}" dt="2020-02-18T13:34:31.638" v="153" actId="47"/>
        <pc:sldMkLst>
          <pc:docMk/>
          <pc:sldMk cId="994054429" sldId="415"/>
        </pc:sldMkLst>
      </pc:sldChg>
      <pc:sldChg chg="del">
        <pc:chgData name="hui xu" userId="70b675938bab3b5e" providerId="LiveId" clId="{2B57C767-2D15-4563-96A7-C8A04F8CD475}" dt="2020-02-18T13:34:45.388" v="154" actId="47"/>
        <pc:sldMkLst>
          <pc:docMk/>
          <pc:sldMk cId="3352761120" sldId="416"/>
        </pc:sldMkLst>
      </pc:sldChg>
      <pc:sldChg chg="del">
        <pc:chgData name="hui xu" userId="70b675938bab3b5e" providerId="LiveId" clId="{2B57C767-2D15-4563-96A7-C8A04F8CD475}" dt="2020-02-18T13:34:14.451" v="152" actId="47"/>
        <pc:sldMkLst>
          <pc:docMk/>
          <pc:sldMk cId="2010055677" sldId="417"/>
        </pc:sldMkLst>
      </pc:sldChg>
      <pc:sldChg chg="del">
        <pc:chgData name="hui xu" userId="70b675938bab3b5e" providerId="LiveId" clId="{2B57C767-2D15-4563-96A7-C8A04F8CD475}" dt="2020-02-18T13:35:39.270" v="175" actId="47"/>
        <pc:sldMkLst>
          <pc:docMk/>
          <pc:sldMk cId="947260024" sldId="418"/>
        </pc:sldMkLst>
      </pc:sldChg>
      <pc:sldChg chg="del">
        <pc:chgData name="hui xu" userId="70b675938bab3b5e" providerId="LiveId" clId="{2B57C767-2D15-4563-96A7-C8A04F8CD475}" dt="2020-02-13T21:09:28.105" v="0" actId="47"/>
        <pc:sldMkLst>
          <pc:docMk/>
          <pc:sldMk cId="896614603" sldId="419"/>
        </pc:sldMkLst>
      </pc:sldChg>
      <pc:sldChg chg="addSp delSp modSp add">
        <pc:chgData name="hui xu" userId="70b675938bab3b5e" providerId="LiveId" clId="{2B57C767-2D15-4563-96A7-C8A04F8CD475}" dt="2020-03-14T02:40:46.806" v="2371" actId="1076"/>
        <pc:sldMkLst>
          <pc:docMk/>
          <pc:sldMk cId="2841497415" sldId="419"/>
        </pc:sldMkLst>
        <pc:spChg chg="mod">
          <ac:chgData name="hui xu" userId="70b675938bab3b5e" providerId="LiveId" clId="{2B57C767-2D15-4563-96A7-C8A04F8CD475}" dt="2020-02-17T02:03:26.146" v="79"/>
          <ac:spMkLst>
            <pc:docMk/>
            <pc:sldMk cId="2841497415" sldId="419"/>
            <ac:spMk id="2" creationId="{480556D0-2A3F-4011-8217-0EF97A812FE1}"/>
          </ac:spMkLst>
        </pc:spChg>
        <pc:spChg chg="add mod">
          <ac:chgData name="hui xu" userId="70b675938bab3b5e" providerId="LiveId" clId="{2B57C767-2D15-4563-96A7-C8A04F8CD475}" dt="2020-03-14T02:40:46.806" v="2371" actId="1076"/>
          <ac:spMkLst>
            <pc:docMk/>
            <pc:sldMk cId="2841497415" sldId="419"/>
            <ac:spMk id="3" creationId="{0CA8749E-2A91-4D24-98A7-ED6E24228711}"/>
          </ac:spMkLst>
        </pc:spChg>
        <pc:graphicFrameChg chg="add del">
          <ac:chgData name="hui xu" userId="70b675938bab3b5e" providerId="LiveId" clId="{2B57C767-2D15-4563-96A7-C8A04F8CD475}" dt="2020-02-18T13:32:51.068" v="96" actId="478"/>
          <ac:graphicFrameMkLst>
            <pc:docMk/>
            <pc:sldMk cId="2841497415" sldId="419"/>
            <ac:graphicFrameMk id="3" creationId="{88A3DB70-8061-4BB3-BB69-E5D0BEE9494C}"/>
          </ac:graphicFrameMkLst>
        </pc:graphicFrameChg>
        <pc:graphicFrameChg chg="add">
          <ac:chgData name="hui xu" userId="70b675938bab3b5e" providerId="LiveId" clId="{2B57C767-2D15-4563-96A7-C8A04F8CD475}" dt="2020-02-18T13:32:51.898" v="97"/>
          <ac:graphicFrameMkLst>
            <pc:docMk/>
            <pc:sldMk cId="2841497415" sldId="419"/>
            <ac:graphicFrameMk id="4" creationId="{6B4E3E08-C913-4988-B766-01A03B43EF6B}"/>
          </ac:graphicFrameMkLst>
        </pc:graphicFrameChg>
      </pc:sldChg>
      <pc:sldChg chg="addSp modSp add del">
        <pc:chgData name="hui xu" userId="70b675938bab3b5e" providerId="LiveId" clId="{2B57C767-2D15-4563-96A7-C8A04F8CD475}" dt="2020-03-14T02:40:57.678" v="2372" actId="47"/>
        <pc:sldMkLst>
          <pc:docMk/>
          <pc:sldMk cId="1402736587" sldId="420"/>
        </pc:sldMkLst>
        <pc:spChg chg="mod">
          <ac:chgData name="hui xu" userId="70b675938bab3b5e" providerId="LiveId" clId="{2B57C767-2D15-4563-96A7-C8A04F8CD475}" dt="2020-02-17T02:05:30.886" v="94" actId="20577"/>
          <ac:spMkLst>
            <pc:docMk/>
            <pc:sldMk cId="1402736587" sldId="420"/>
            <ac:spMk id="2" creationId="{480556D0-2A3F-4011-8217-0EF97A812FE1}"/>
          </ac:spMkLst>
        </pc:spChg>
        <pc:spChg chg="add mod">
          <ac:chgData name="hui xu" userId="70b675938bab3b5e" providerId="LiveId" clId="{2B57C767-2D15-4563-96A7-C8A04F8CD475}" dt="2020-02-18T13:35:03.899" v="173" actId="20577"/>
          <ac:spMkLst>
            <pc:docMk/>
            <pc:sldMk cId="1402736587" sldId="420"/>
            <ac:spMk id="3" creationId="{A579A953-43FE-4250-AC63-B90094C9D85C}"/>
          </ac:spMkLst>
        </pc:spChg>
      </pc:sldChg>
      <pc:sldChg chg="del">
        <pc:chgData name="hui xu" userId="70b675938bab3b5e" providerId="LiveId" clId="{2B57C767-2D15-4563-96A7-C8A04F8CD475}" dt="2020-02-13T21:09:28.105" v="0" actId="47"/>
        <pc:sldMkLst>
          <pc:docMk/>
          <pc:sldMk cId="3617265279" sldId="420"/>
        </pc:sldMkLst>
      </pc:sldChg>
      <pc:sldChg chg="add del">
        <pc:chgData name="hui xu" userId="70b675938bab3b5e" providerId="LiveId" clId="{2B57C767-2D15-4563-96A7-C8A04F8CD475}" dt="2020-02-17T02:03:15.396" v="65" actId="47"/>
        <pc:sldMkLst>
          <pc:docMk/>
          <pc:sldMk cId="4070609934" sldId="420"/>
        </pc:sldMkLst>
      </pc:sldChg>
      <pc:sldChg chg="addSp modSp add">
        <pc:chgData name="hui xu" userId="70b675938bab3b5e" providerId="LiveId" clId="{2B57C767-2D15-4563-96A7-C8A04F8CD475}" dt="2020-02-18T14:37:21.845" v="458" actId="20577"/>
        <pc:sldMkLst>
          <pc:docMk/>
          <pc:sldMk cId="792138594" sldId="421"/>
        </pc:sldMkLst>
        <pc:spChg chg="mod">
          <ac:chgData name="hui xu" userId="70b675938bab3b5e" providerId="LiveId" clId="{2B57C767-2D15-4563-96A7-C8A04F8CD475}" dt="2020-02-18T14:08:03.632" v="341" actId="20577"/>
          <ac:spMkLst>
            <pc:docMk/>
            <pc:sldMk cId="792138594" sldId="421"/>
            <ac:spMk id="2" creationId="{E9DD782C-B738-4C27-98C3-11A8CA2C078D}"/>
          </ac:spMkLst>
        </pc:spChg>
        <pc:spChg chg="add mod">
          <ac:chgData name="hui xu" userId="70b675938bab3b5e" providerId="LiveId" clId="{2B57C767-2D15-4563-96A7-C8A04F8CD475}" dt="2020-02-18T14:37:21.845" v="458" actId="20577"/>
          <ac:spMkLst>
            <pc:docMk/>
            <pc:sldMk cId="792138594" sldId="421"/>
            <ac:spMk id="3" creationId="{74D2548D-5787-4172-B84C-4660E401B3C8}"/>
          </ac:spMkLst>
        </pc:spChg>
      </pc:sldChg>
      <pc:sldChg chg="del">
        <pc:chgData name="hui xu" userId="70b675938bab3b5e" providerId="LiveId" clId="{2B57C767-2D15-4563-96A7-C8A04F8CD475}" dt="2020-02-13T21:09:28.105" v="0" actId="47"/>
        <pc:sldMkLst>
          <pc:docMk/>
          <pc:sldMk cId="1174635435" sldId="421"/>
        </pc:sldMkLst>
      </pc:sldChg>
      <pc:sldChg chg="addSp delSp modSp add">
        <pc:chgData name="hui xu" userId="70b675938bab3b5e" providerId="LiveId" clId="{2B57C767-2D15-4563-96A7-C8A04F8CD475}" dt="2020-02-27T02:20:09.956" v="2202" actId="27636"/>
        <pc:sldMkLst>
          <pc:docMk/>
          <pc:sldMk cId="1788231836" sldId="422"/>
        </pc:sldMkLst>
        <pc:spChg chg="del">
          <ac:chgData name="hui xu" userId="70b675938bab3b5e" providerId="LiveId" clId="{2B57C767-2D15-4563-96A7-C8A04F8CD475}" dt="2020-02-18T14:08:12.496" v="343"/>
          <ac:spMkLst>
            <pc:docMk/>
            <pc:sldMk cId="1788231836" sldId="422"/>
            <ac:spMk id="2" creationId="{8C2938F3-BAF5-4F0B-9C4C-D0143E22807E}"/>
          </ac:spMkLst>
        </pc:spChg>
        <pc:spChg chg="add mod">
          <ac:chgData name="hui xu" userId="70b675938bab3b5e" providerId="LiveId" clId="{2B57C767-2D15-4563-96A7-C8A04F8CD475}" dt="2020-02-27T02:19:20.204" v="2197" actId="20577"/>
          <ac:spMkLst>
            <pc:docMk/>
            <pc:sldMk cId="1788231836" sldId="422"/>
            <ac:spMk id="3" creationId="{5342D0CB-451B-45EE-B279-A43C1EF170C2}"/>
          </ac:spMkLst>
        </pc:spChg>
        <pc:spChg chg="add mod">
          <ac:chgData name="hui xu" userId="70b675938bab3b5e" providerId="LiveId" clId="{2B57C767-2D15-4563-96A7-C8A04F8CD475}" dt="2020-02-27T02:20:09.956" v="2202" actId="27636"/>
          <ac:spMkLst>
            <pc:docMk/>
            <pc:sldMk cId="1788231836" sldId="422"/>
            <ac:spMk id="4" creationId="{60646F47-9341-4723-9169-1277AC6F5205}"/>
          </ac:spMkLst>
        </pc:spChg>
      </pc:sldChg>
      <pc:sldChg chg="del">
        <pc:chgData name="hui xu" userId="70b675938bab3b5e" providerId="LiveId" clId="{2B57C767-2D15-4563-96A7-C8A04F8CD475}" dt="2020-02-13T21:09:28.105" v="0" actId="47"/>
        <pc:sldMkLst>
          <pc:docMk/>
          <pc:sldMk cId="2343074563" sldId="422"/>
        </pc:sldMkLst>
      </pc:sldChg>
      <pc:sldChg chg="modSp add del">
        <pc:chgData name="hui xu" userId="70b675938bab3b5e" providerId="LiveId" clId="{2B57C767-2D15-4563-96A7-C8A04F8CD475}" dt="2020-03-13T13:58:47.797" v="2279" actId="47"/>
        <pc:sldMkLst>
          <pc:docMk/>
          <pc:sldMk cId="912121128" sldId="423"/>
        </pc:sldMkLst>
        <pc:spChg chg="mod">
          <ac:chgData name="hui xu" userId="70b675938bab3b5e" providerId="LiveId" clId="{2B57C767-2D15-4563-96A7-C8A04F8CD475}" dt="2020-02-24T02:29:43.431" v="670" actId="20577"/>
          <ac:spMkLst>
            <pc:docMk/>
            <pc:sldMk cId="912121128" sldId="423"/>
            <ac:spMk id="2" creationId="{FBED6E9E-B640-4ADA-A3FB-F9DBAB8B1089}"/>
          </ac:spMkLst>
        </pc:spChg>
      </pc:sldChg>
      <pc:sldChg chg="del">
        <pc:chgData name="hui xu" userId="70b675938bab3b5e" providerId="LiveId" clId="{2B57C767-2D15-4563-96A7-C8A04F8CD475}" dt="2020-02-13T21:09:28.105" v="0" actId="47"/>
        <pc:sldMkLst>
          <pc:docMk/>
          <pc:sldMk cId="3440934525" sldId="423"/>
        </pc:sldMkLst>
      </pc:sldChg>
      <pc:sldChg chg="modSp add">
        <pc:chgData name="hui xu" userId="70b675938bab3b5e" providerId="LiveId" clId="{2B57C767-2D15-4563-96A7-C8A04F8CD475}" dt="2020-03-14T02:31:59.256" v="2332" actId="20577"/>
        <pc:sldMkLst>
          <pc:docMk/>
          <pc:sldMk cId="208856581" sldId="424"/>
        </pc:sldMkLst>
        <pc:spChg chg="mod">
          <ac:chgData name="hui xu" userId="70b675938bab3b5e" providerId="LiveId" clId="{2B57C767-2D15-4563-96A7-C8A04F8CD475}" dt="2020-03-14T02:31:59.256" v="2332" actId="20577"/>
          <ac:spMkLst>
            <pc:docMk/>
            <pc:sldMk cId="208856581" sldId="424"/>
            <ac:spMk id="2" creationId="{20FA5659-AB9C-4389-B11B-F71A77EDC3ED}"/>
          </ac:spMkLst>
        </pc:spChg>
      </pc:sldChg>
      <pc:sldChg chg="add del">
        <pc:chgData name="hui xu" userId="70b675938bab3b5e" providerId="LiveId" clId="{2B57C767-2D15-4563-96A7-C8A04F8CD475}" dt="2020-03-14T02:31:15.326" v="2323" actId="2696"/>
        <pc:sldMkLst>
          <pc:docMk/>
          <pc:sldMk cId="1232212173" sldId="424"/>
        </pc:sldMkLst>
      </pc:sldChg>
      <pc:sldChg chg="modSp add del">
        <pc:chgData name="hui xu" userId="70b675938bab3b5e" providerId="LiveId" clId="{2B57C767-2D15-4563-96A7-C8A04F8CD475}" dt="2020-03-14T02:25:33.339" v="2290" actId="2696"/>
        <pc:sldMkLst>
          <pc:docMk/>
          <pc:sldMk cId="1250017679" sldId="424"/>
        </pc:sldMkLst>
        <pc:spChg chg="mod">
          <ac:chgData name="hui xu" userId="70b675938bab3b5e" providerId="LiveId" clId="{2B57C767-2D15-4563-96A7-C8A04F8CD475}" dt="2020-02-24T02:30:57.595" v="716"/>
          <ac:spMkLst>
            <pc:docMk/>
            <pc:sldMk cId="1250017679" sldId="424"/>
            <ac:spMk id="2" creationId="{20FA5659-AB9C-4389-B11B-F71A77EDC3ED}"/>
          </ac:spMkLst>
        </pc:spChg>
        <pc:spChg chg="mod">
          <ac:chgData name="hui xu" userId="70b675938bab3b5e" providerId="LiveId" clId="{2B57C767-2D15-4563-96A7-C8A04F8CD475}" dt="2020-02-24T02:31:08.514" v="717" actId="14"/>
          <ac:spMkLst>
            <pc:docMk/>
            <pc:sldMk cId="1250017679" sldId="424"/>
            <ac:spMk id="3" creationId="{A0E4941C-3DDB-48AE-BE3B-6448E7A96BF1}"/>
          </ac:spMkLst>
        </pc:spChg>
      </pc:sldChg>
      <pc:sldChg chg="modSp add del">
        <pc:chgData name="hui xu" userId="70b675938bab3b5e" providerId="LiveId" clId="{2B57C767-2D15-4563-96A7-C8A04F8CD475}" dt="2020-03-14T02:25:33.339" v="2290" actId="2696"/>
        <pc:sldMkLst>
          <pc:docMk/>
          <pc:sldMk cId="3675740339" sldId="425"/>
        </pc:sldMkLst>
        <pc:spChg chg="mod">
          <ac:chgData name="hui xu" userId="70b675938bab3b5e" providerId="LiveId" clId="{2B57C767-2D15-4563-96A7-C8A04F8CD475}" dt="2020-02-24T02:31:56.796" v="719"/>
          <ac:spMkLst>
            <pc:docMk/>
            <pc:sldMk cId="3675740339" sldId="425"/>
            <ac:spMk id="2" creationId="{8710A262-D409-49B5-87C4-FA4428CAAC41}"/>
          </ac:spMkLst>
        </pc:spChg>
        <pc:spChg chg="mod">
          <ac:chgData name="hui xu" userId="70b675938bab3b5e" providerId="LiveId" clId="{2B57C767-2D15-4563-96A7-C8A04F8CD475}" dt="2020-02-24T02:34:29.713" v="752" actId="20577"/>
          <ac:spMkLst>
            <pc:docMk/>
            <pc:sldMk cId="3675740339" sldId="425"/>
            <ac:spMk id="3" creationId="{9582BF3F-1C64-4653-843E-603D2FADED4C}"/>
          </ac:spMkLst>
        </pc:spChg>
      </pc:sldChg>
      <pc:sldChg chg="add">
        <pc:chgData name="hui xu" userId="70b675938bab3b5e" providerId="LiveId" clId="{2B57C767-2D15-4563-96A7-C8A04F8CD475}" dt="2020-03-14T02:25:51.013" v="2291"/>
        <pc:sldMkLst>
          <pc:docMk/>
          <pc:sldMk cId="3939272869" sldId="425"/>
        </pc:sldMkLst>
      </pc:sldChg>
      <pc:sldChg chg="add">
        <pc:chgData name="hui xu" userId="70b675938bab3b5e" providerId="LiveId" clId="{2B57C767-2D15-4563-96A7-C8A04F8CD475}" dt="2020-03-13T13:58:15.682" v="2278"/>
        <pc:sldMkLst>
          <pc:docMk/>
          <pc:sldMk cId="3093851582" sldId="426"/>
        </pc:sldMkLst>
      </pc:sldChg>
      <pc:sldChg chg="addSp modSp add del">
        <pc:chgData name="hui xu" userId="70b675938bab3b5e" providerId="LiveId" clId="{2B57C767-2D15-4563-96A7-C8A04F8CD475}" dt="2020-02-24T02:36:27.466" v="791" actId="47"/>
        <pc:sldMkLst>
          <pc:docMk/>
          <pc:sldMk cId="4050905246" sldId="426"/>
        </pc:sldMkLst>
        <pc:spChg chg="mod">
          <ac:chgData name="hui xu" userId="70b675938bab3b5e" providerId="LiveId" clId="{2B57C767-2D15-4563-96A7-C8A04F8CD475}" dt="2020-02-24T02:35:33.979" v="754"/>
          <ac:spMkLst>
            <pc:docMk/>
            <pc:sldMk cId="4050905246" sldId="426"/>
            <ac:spMk id="2" creationId="{37218B65-EC44-4817-A9CC-D50F2E07F91D}"/>
          </ac:spMkLst>
        </pc:spChg>
        <pc:picChg chg="add mod">
          <ac:chgData name="hui xu" userId="70b675938bab3b5e" providerId="LiveId" clId="{2B57C767-2D15-4563-96A7-C8A04F8CD475}" dt="2020-02-24T02:35:50.406" v="757" actId="1076"/>
          <ac:picMkLst>
            <pc:docMk/>
            <pc:sldMk cId="4050905246" sldId="426"/>
            <ac:picMk id="3" creationId="{7521C7C5-4F4E-40B8-9134-98401F1D5EA6}"/>
          </ac:picMkLst>
        </pc:picChg>
      </pc:sldChg>
      <pc:sldChg chg="addSp modSp add del">
        <pc:chgData name="hui xu" userId="70b675938bab3b5e" providerId="LiveId" clId="{2B57C767-2D15-4563-96A7-C8A04F8CD475}" dt="2020-03-14T02:25:33.339" v="2290" actId="2696"/>
        <pc:sldMkLst>
          <pc:docMk/>
          <pc:sldMk cId="229832447" sldId="427"/>
        </pc:sldMkLst>
        <pc:spChg chg="mod">
          <ac:chgData name="hui xu" userId="70b675938bab3b5e" providerId="LiveId" clId="{2B57C767-2D15-4563-96A7-C8A04F8CD475}" dt="2020-02-24T02:36:23.686" v="790" actId="20577"/>
          <ac:spMkLst>
            <pc:docMk/>
            <pc:sldMk cId="229832447" sldId="427"/>
            <ac:spMk id="2" creationId="{37218B65-EC44-4817-A9CC-D50F2E07F91D}"/>
          </ac:spMkLst>
        </pc:spChg>
        <pc:spChg chg="add mod">
          <ac:chgData name="hui xu" userId="70b675938bab3b5e" providerId="LiveId" clId="{2B57C767-2D15-4563-96A7-C8A04F8CD475}" dt="2020-02-24T02:36:48.293" v="798" actId="403"/>
          <ac:spMkLst>
            <pc:docMk/>
            <pc:sldMk cId="229832447" sldId="427"/>
            <ac:spMk id="4" creationId="{6D4C59B0-23D5-4942-8870-BFC2286006CE}"/>
          </ac:spMkLst>
        </pc:spChg>
        <pc:picChg chg="mod">
          <ac:chgData name="hui xu" userId="70b675938bab3b5e" providerId="LiveId" clId="{2B57C767-2D15-4563-96A7-C8A04F8CD475}" dt="2020-02-24T02:37:03.259" v="799" actId="1076"/>
          <ac:picMkLst>
            <pc:docMk/>
            <pc:sldMk cId="229832447" sldId="427"/>
            <ac:picMk id="3" creationId="{7521C7C5-4F4E-40B8-9134-98401F1D5EA6}"/>
          </ac:picMkLst>
        </pc:picChg>
      </pc:sldChg>
      <pc:sldChg chg="add del">
        <pc:chgData name="hui xu" userId="70b675938bab3b5e" providerId="LiveId" clId="{2B57C767-2D15-4563-96A7-C8A04F8CD475}" dt="2020-03-14T02:32:26.429" v="2333" actId="2696"/>
        <pc:sldMkLst>
          <pc:docMk/>
          <pc:sldMk cId="1300615314" sldId="427"/>
        </pc:sldMkLst>
      </pc:sldChg>
      <pc:sldChg chg="addSp delSp modSp add del">
        <pc:chgData name="hui xu" userId="70b675938bab3b5e" providerId="LiveId" clId="{2B57C767-2D15-4563-96A7-C8A04F8CD475}" dt="2020-03-14T02:25:33.339" v="2290" actId="2696"/>
        <pc:sldMkLst>
          <pc:docMk/>
          <pc:sldMk cId="1547204615" sldId="428"/>
        </pc:sldMkLst>
        <pc:spChg chg="mod">
          <ac:chgData name="hui xu" userId="70b675938bab3b5e" providerId="LiveId" clId="{2B57C767-2D15-4563-96A7-C8A04F8CD475}" dt="2020-02-24T02:38:14.643" v="831" actId="20577"/>
          <ac:spMkLst>
            <pc:docMk/>
            <pc:sldMk cId="1547204615" sldId="428"/>
            <ac:spMk id="2" creationId="{3D7DD8D4-DE3C-43EE-951F-08612DC76467}"/>
          </ac:spMkLst>
        </pc:spChg>
        <pc:spChg chg="del">
          <ac:chgData name="hui xu" userId="70b675938bab3b5e" providerId="LiveId" clId="{2B57C767-2D15-4563-96A7-C8A04F8CD475}" dt="2020-02-24T02:38:04.884" v="812" actId="478"/>
          <ac:spMkLst>
            <pc:docMk/>
            <pc:sldMk cId="1547204615" sldId="428"/>
            <ac:spMk id="3" creationId="{14E3A3D6-594D-46FB-8A9B-97852338EAD1}"/>
          </ac:spMkLst>
        </pc:spChg>
        <pc:picChg chg="add mod">
          <ac:chgData name="hui xu" userId="70b675938bab3b5e" providerId="LiveId" clId="{2B57C767-2D15-4563-96A7-C8A04F8CD475}" dt="2020-02-24T02:38:21.354" v="832" actId="1076"/>
          <ac:picMkLst>
            <pc:docMk/>
            <pc:sldMk cId="1547204615" sldId="428"/>
            <ac:picMk id="4" creationId="{A6049FBF-675A-4CBE-96A4-C46E37FB1E26}"/>
          </ac:picMkLst>
        </pc:picChg>
      </pc:sldChg>
      <pc:sldChg chg="add ord">
        <pc:chgData name="hui xu" userId="70b675938bab3b5e" providerId="LiveId" clId="{2B57C767-2D15-4563-96A7-C8A04F8CD475}" dt="2020-03-14T02:32:38.257" v="2337"/>
        <pc:sldMkLst>
          <pc:docMk/>
          <pc:sldMk cId="1682588804" sldId="428"/>
        </pc:sldMkLst>
      </pc:sldChg>
      <pc:sldChg chg="add del">
        <pc:chgData name="hui xu" userId="70b675938bab3b5e" providerId="LiveId" clId="{2B57C767-2D15-4563-96A7-C8A04F8CD475}" dt="2020-02-24T02:37:35.503" v="801"/>
        <pc:sldMkLst>
          <pc:docMk/>
          <pc:sldMk cId="3578644959" sldId="428"/>
        </pc:sldMkLst>
      </pc:sldChg>
      <pc:sldChg chg="addSp delSp modSp add del">
        <pc:chgData name="hui xu" userId="70b675938bab3b5e" providerId="LiveId" clId="{2B57C767-2D15-4563-96A7-C8A04F8CD475}" dt="2020-03-14T02:25:33.339" v="2290" actId="2696"/>
        <pc:sldMkLst>
          <pc:docMk/>
          <pc:sldMk cId="1636611801" sldId="429"/>
        </pc:sldMkLst>
        <pc:spChg chg="mod">
          <ac:chgData name="hui xu" userId="70b675938bab3b5e" providerId="LiveId" clId="{2B57C767-2D15-4563-96A7-C8A04F8CD475}" dt="2020-02-24T02:38:42.088" v="838" actId="20577"/>
          <ac:spMkLst>
            <pc:docMk/>
            <pc:sldMk cId="1636611801" sldId="429"/>
            <ac:spMk id="2" creationId="{B8355595-DE69-4E3C-9AF6-63BBBFC87A14}"/>
          </ac:spMkLst>
        </pc:spChg>
        <pc:spChg chg="add mod">
          <ac:chgData name="hui xu" userId="70b675938bab3b5e" providerId="LiveId" clId="{2B57C767-2D15-4563-96A7-C8A04F8CD475}" dt="2020-02-24T02:39:14.492" v="841" actId="14100"/>
          <ac:spMkLst>
            <pc:docMk/>
            <pc:sldMk cId="1636611801" sldId="429"/>
            <ac:spMk id="3" creationId="{6ED3B286-E46F-44A3-A398-9B8AB2DB3E81}"/>
          </ac:spMkLst>
        </pc:spChg>
        <pc:spChg chg="add del">
          <ac:chgData name="hui xu" userId="70b675938bab3b5e" providerId="LiveId" clId="{2B57C767-2D15-4563-96A7-C8A04F8CD475}" dt="2020-02-24T02:39:16.389" v="843"/>
          <ac:spMkLst>
            <pc:docMk/>
            <pc:sldMk cId="1636611801" sldId="429"/>
            <ac:spMk id="4" creationId="{4738AD47-949B-4C3F-91F0-82A64F6AA0A3}"/>
          </ac:spMkLst>
        </pc:spChg>
        <pc:spChg chg="add mod">
          <ac:chgData name="hui xu" userId="70b675938bab3b5e" providerId="LiveId" clId="{2B57C767-2D15-4563-96A7-C8A04F8CD475}" dt="2020-02-24T02:42:44.620" v="903" actId="1076"/>
          <ac:spMkLst>
            <pc:docMk/>
            <pc:sldMk cId="1636611801" sldId="429"/>
            <ac:spMk id="5" creationId="{A8BFF54E-52F4-4BF7-8779-64E400425CF6}"/>
          </ac:spMkLst>
        </pc:spChg>
        <pc:spChg chg="add mod">
          <ac:chgData name="hui xu" userId="70b675938bab3b5e" providerId="LiveId" clId="{2B57C767-2D15-4563-96A7-C8A04F8CD475}" dt="2020-02-24T02:42:44.620" v="903" actId="1076"/>
          <ac:spMkLst>
            <pc:docMk/>
            <pc:sldMk cId="1636611801" sldId="429"/>
            <ac:spMk id="6" creationId="{03626B50-6D4E-4ECD-B60B-4DAFF1AA57FD}"/>
          </ac:spMkLst>
        </pc:spChg>
        <pc:spChg chg="add mod">
          <ac:chgData name="hui xu" userId="70b675938bab3b5e" providerId="LiveId" clId="{2B57C767-2D15-4563-96A7-C8A04F8CD475}" dt="2020-02-24T02:43:02.108" v="915" actId="1076"/>
          <ac:spMkLst>
            <pc:docMk/>
            <pc:sldMk cId="1636611801" sldId="429"/>
            <ac:spMk id="7" creationId="{2CF9BE81-B9C8-4E4D-84DF-804972A4AE52}"/>
          </ac:spMkLst>
        </pc:spChg>
        <pc:spChg chg="add mod">
          <ac:chgData name="hui xu" userId="70b675938bab3b5e" providerId="LiveId" clId="{2B57C767-2D15-4563-96A7-C8A04F8CD475}" dt="2020-02-24T02:43:08.459" v="924" actId="20577"/>
          <ac:spMkLst>
            <pc:docMk/>
            <pc:sldMk cId="1636611801" sldId="429"/>
            <ac:spMk id="8" creationId="{74B1B089-60E2-4C6F-8A2C-30E00115A855}"/>
          </ac:spMkLst>
        </pc:spChg>
        <pc:spChg chg="add mod">
          <ac:chgData name="hui xu" userId="70b675938bab3b5e" providerId="LiveId" clId="{2B57C767-2D15-4563-96A7-C8A04F8CD475}" dt="2020-02-24T02:43:19.636" v="934" actId="20577"/>
          <ac:spMkLst>
            <pc:docMk/>
            <pc:sldMk cId="1636611801" sldId="429"/>
            <ac:spMk id="9" creationId="{A07C59D5-7FEA-4B20-8738-FAF923469EEF}"/>
          </ac:spMkLst>
        </pc:spChg>
        <pc:spChg chg="add mod">
          <ac:chgData name="hui xu" userId="70b675938bab3b5e" providerId="LiveId" clId="{2B57C767-2D15-4563-96A7-C8A04F8CD475}" dt="2020-02-24T02:43:31.022" v="946" actId="20577"/>
          <ac:spMkLst>
            <pc:docMk/>
            <pc:sldMk cId="1636611801" sldId="429"/>
            <ac:spMk id="10" creationId="{D7CAA381-7631-4766-957D-7D7ED77E564A}"/>
          </ac:spMkLst>
        </pc:spChg>
        <pc:spChg chg="add mod">
          <ac:chgData name="hui xu" userId="70b675938bab3b5e" providerId="LiveId" clId="{2B57C767-2D15-4563-96A7-C8A04F8CD475}" dt="2020-02-24T02:44:42.123" v="1001" actId="20577"/>
          <ac:spMkLst>
            <pc:docMk/>
            <pc:sldMk cId="1636611801" sldId="429"/>
            <ac:spMk id="11" creationId="{FDED90F6-588C-4EEF-821B-D66AC2A0313F}"/>
          </ac:spMkLst>
        </pc:spChg>
        <pc:spChg chg="add mod">
          <ac:chgData name="hui xu" userId="70b675938bab3b5e" providerId="LiveId" clId="{2B57C767-2D15-4563-96A7-C8A04F8CD475}" dt="2020-02-24T02:44:33.959" v="993" actId="404"/>
          <ac:spMkLst>
            <pc:docMk/>
            <pc:sldMk cId="1636611801" sldId="429"/>
            <ac:spMk id="12" creationId="{6F81F645-3B91-49B2-9BCA-1B73D0F8172C}"/>
          </ac:spMkLst>
        </pc:spChg>
      </pc:sldChg>
      <pc:sldChg chg="add">
        <pc:chgData name="hui xu" userId="70b675938bab3b5e" providerId="LiveId" clId="{2B57C767-2D15-4563-96A7-C8A04F8CD475}" dt="2020-03-14T02:25:51.013" v="2291"/>
        <pc:sldMkLst>
          <pc:docMk/>
          <pc:sldMk cId="1697618225" sldId="429"/>
        </pc:sldMkLst>
      </pc:sldChg>
      <pc:sldChg chg="add">
        <pc:chgData name="hui xu" userId="70b675938bab3b5e" providerId="LiveId" clId="{2B57C767-2D15-4563-96A7-C8A04F8CD475}" dt="2020-03-14T02:25:51.013" v="2291"/>
        <pc:sldMkLst>
          <pc:docMk/>
          <pc:sldMk cId="905383982" sldId="430"/>
        </pc:sldMkLst>
      </pc:sldChg>
      <pc:sldChg chg="modSp add del">
        <pc:chgData name="hui xu" userId="70b675938bab3b5e" providerId="LiveId" clId="{2B57C767-2D15-4563-96A7-C8A04F8CD475}" dt="2020-03-14T02:25:33.339" v="2290" actId="2696"/>
        <pc:sldMkLst>
          <pc:docMk/>
          <pc:sldMk cId="2546476685" sldId="430"/>
        </pc:sldMkLst>
        <pc:spChg chg="mod">
          <ac:chgData name="hui xu" userId="70b675938bab3b5e" providerId="LiveId" clId="{2B57C767-2D15-4563-96A7-C8A04F8CD475}" dt="2020-02-24T02:47:01.322" v="1023" actId="20577"/>
          <ac:spMkLst>
            <pc:docMk/>
            <pc:sldMk cId="2546476685" sldId="430"/>
            <ac:spMk id="3" creationId="{730E8AF1-2E7C-4E51-A260-3C0A91E44991}"/>
          </ac:spMkLst>
        </pc:spChg>
      </pc:sldChg>
      <pc:sldChg chg="addSp delSp modSp add del">
        <pc:chgData name="hui xu" userId="70b675938bab3b5e" providerId="LiveId" clId="{2B57C767-2D15-4563-96A7-C8A04F8CD475}" dt="2020-03-14T02:25:33.339" v="2290" actId="2696"/>
        <pc:sldMkLst>
          <pc:docMk/>
          <pc:sldMk cId="801516141" sldId="431"/>
        </pc:sldMkLst>
        <pc:spChg chg="mod">
          <ac:chgData name="hui xu" userId="70b675938bab3b5e" providerId="LiveId" clId="{2B57C767-2D15-4563-96A7-C8A04F8CD475}" dt="2020-02-24T02:47:40.882" v="1025"/>
          <ac:spMkLst>
            <pc:docMk/>
            <pc:sldMk cId="801516141" sldId="431"/>
            <ac:spMk id="2" creationId="{1FE57FF4-F057-441C-8070-CFD0B0B4E5D3}"/>
          </ac:spMkLst>
        </pc:spChg>
        <pc:spChg chg="del">
          <ac:chgData name="hui xu" userId="70b675938bab3b5e" providerId="LiveId" clId="{2B57C767-2D15-4563-96A7-C8A04F8CD475}" dt="2020-02-24T02:47:47.300" v="1026" actId="478"/>
          <ac:spMkLst>
            <pc:docMk/>
            <pc:sldMk cId="801516141" sldId="431"/>
            <ac:spMk id="3" creationId="{8D6CEE9A-3B72-4E34-9FE8-E2603CB0CC19}"/>
          </ac:spMkLst>
        </pc:spChg>
        <pc:spChg chg="add mod">
          <ac:chgData name="hui xu" userId="70b675938bab3b5e" providerId="LiveId" clId="{2B57C767-2D15-4563-96A7-C8A04F8CD475}" dt="2020-02-24T03:04:09.151" v="1324" actId="1076"/>
          <ac:spMkLst>
            <pc:docMk/>
            <pc:sldMk cId="801516141" sldId="431"/>
            <ac:spMk id="4" creationId="{3DC6C2B9-0B20-4C21-AD31-293062090354}"/>
          </ac:spMkLst>
        </pc:spChg>
        <pc:spChg chg="add mod">
          <ac:chgData name="hui xu" userId="70b675938bab3b5e" providerId="LiveId" clId="{2B57C767-2D15-4563-96A7-C8A04F8CD475}" dt="2020-02-24T03:03:22.387" v="1314" actId="1076"/>
          <ac:spMkLst>
            <pc:docMk/>
            <pc:sldMk cId="801516141" sldId="431"/>
            <ac:spMk id="5" creationId="{280AC270-A269-4394-B31A-1C52AC676E7B}"/>
          </ac:spMkLst>
        </pc:spChg>
        <pc:spChg chg="add mod">
          <ac:chgData name="hui xu" userId="70b675938bab3b5e" providerId="LiveId" clId="{2B57C767-2D15-4563-96A7-C8A04F8CD475}" dt="2020-02-25T02:54:59.917" v="2107" actId="21"/>
          <ac:spMkLst>
            <pc:docMk/>
            <pc:sldMk cId="801516141" sldId="431"/>
            <ac:spMk id="6" creationId="{46318A4C-2862-445D-B444-BD5748136A48}"/>
          </ac:spMkLst>
        </pc:spChg>
        <pc:spChg chg="add mod">
          <ac:chgData name="hui xu" userId="70b675938bab3b5e" providerId="LiveId" clId="{2B57C767-2D15-4563-96A7-C8A04F8CD475}" dt="2020-02-24T03:03:58.747" v="1323" actId="1038"/>
          <ac:spMkLst>
            <pc:docMk/>
            <pc:sldMk cId="801516141" sldId="431"/>
            <ac:spMk id="7" creationId="{499486EF-2C37-425B-A450-E9D867A7A1B3}"/>
          </ac:spMkLst>
        </pc:spChg>
        <pc:spChg chg="add mod">
          <ac:chgData name="hui xu" userId="70b675938bab3b5e" providerId="LiveId" clId="{2B57C767-2D15-4563-96A7-C8A04F8CD475}" dt="2020-02-24T03:03:38.041" v="1317" actId="20577"/>
          <ac:spMkLst>
            <pc:docMk/>
            <pc:sldMk cId="801516141" sldId="431"/>
            <ac:spMk id="8" creationId="{E086462D-D5BA-40FF-BC32-87098950FD76}"/>
          </ac:spMkLst>
        </pc:spChg>
        <pc:spChg chg="add mod">
          <ac:chgData name="hui xu" userId="70b675938bab3b5e" providerId="LiveId" clId="{2B57C767-2D15-4563-96A7-C8A04F8CD475}" dt="2020-02-24T03:03:50.938" v="1318" actId="1076"/>
          <ac:spMkLst>
            <pc:docMk/>
            <pc:sldMk cId="801516141" sldId="431"/>
            <ac:spMk id="9" creationId="{CF155C9C-2F0F-4B54-B463-8F5BEEC70CC6}"/>
          </ac:spMkLst>
        </pc:spChg>
      </pc:sldChg>
      <pc:sldChg chg="add">
        <pc:chgData name="hui xu" userId="70b675938bab3b5e" providerId="LiveId" clId="{2B57C767-2D15-4563-96A7-C8A04F8CD475}" dt="2020-03-14T02:25:51.013" v="2291"/>
        <pc:sldMkLst>
          <pc:docMk/>
          <pc:sldMk cId="897992420" sldId="431"/>
        </pc:sldMkLst>
      </pc:sldChg>
      <pc:sldChg chg="addSp delSp modSp add del">
        <pc:chgData name="hui xu" userId="70b675938bab3b5e" providerId="LiveId" clId="{2B57C767-2D15-4563-96A7-C8A04F8CD475}" dt="2020-03-14T02:25:33.339" v="2290" actId="2696"/>
        <pc:sldMkLst>
          <pc:docMk/>
          <pc:sldMk cId="508673686" sldId="432"/>
        </pc:sldMkLst>
        <pc:spChg chg="mod">
          <ac:chgData name="hui xu" userId="70b675938bab3b5e" providerId="LiveId" clId="{2B57C767-2D15-4563-96A7-C8A04F8CD475}" dt="2020-02-24T03:04:14.692" v="1326" actId="20577"/>
          <ac:spMkLst>
            <pc:docMk/>
            <pc:sldMk cId="508673686" sldId="432"/>
            <ac:spMk id="2" creationId="{1FE57FF4-F057-441C-8070-CFD0B0B4E5D3}"/>
          </ac:spMkLst>
        </pc:spChg>
        <pc:spChg chg="mod">
          <ac:chgData name="hui xu" userId="70b675938bab3b5e" providerId="LiveId" clId="{2B57C767-2D15-4563-96A7-C8A04F8CD475}" dt="2020-02-24T03:13:52.821" v="1479" actId="1076"/>
          <ac:spMkLst>
            <pc:docMk/>
            <pc:sldMk cId="508673686" sldId="432"/>
            <ac:spMk id="4" creationId="{3DC6C2B9-0B20-4C21-AD31-293062090354}"/>
          </ac:spMkLst>
        </pc:spChg>
        <pc:spChg chg="del mod">
          <ac:chgData name="hui xu" userId="70b675938bab3b5e" providerId="LiveId" clId="{2B57C767-2D15-4563-96A7-C8A04F8CD475}" dt="2020-02-24T03:10:54.445" v="1431" actId="21"/>
          <ac:spMkLst>
            <pc:docMk/>
            <pc:sldMk cId="508673686" sldId="432"/>
            <ac:spMk id="5" creationId="{280AC270-A269-4394-B31A-1C52AC676E7B}"/>
          </ac:spMkLst>
        </pc:spChg>
        <pc:spChg chg="del mod">
          <ac:chgData name="hui xu" userId="70b675938bab3b5e" providerId="LiveId" clId="{2B57C767-2D15-4563-96A7-C8A04F8CD475}" dt="2020-02-24T03:05:19.058" v="1339" actId="21"/>
          <ac:spMkLst>
            <pc:docMk/>
            <pc:sldMk cId="508673686" sldId="432"/>
            <ac:spMk id="6" creationId="{46318A4C-2862-445D-B444-BD5748136A48}"/>
          </ac:spMkLst>
        </pc:spChg>
        <pc:spChg chg="mod">
          <ac:chgData name="hui xu" userId="70b675938bab3b5e" providerId="LiveId" clId="{2B57C767-2D15-4563-96A7-C8A04F8CD475}" dt="2020-02-24T03:13:52.821" v="1479" actId="1076"/>
          <ac:spMkLst>
            <pc:docMk/>
            <pc:sldMk cId="508673686" sldId="432"/>
            <ac:spMk id="7" creationId="{499486EF-2C37-425B-A450-E9D867A7A1B3}"/>
          </ac:spMkLst>
        </pc:spChg>
        <pc:spChg chg="del mod">
          <ac:chgData name="hui xu" userId="70b675938bab3b5e" providerId="LiveId" clId="{2B57C767-2D15-4563-96A7-C8A04F8CD475}" dt="2020-02-24T03:05:15.070" v="1337" actId="21"/>
          <ac:spMkLst>
            <pc:docMk/>
            <pc:sldMk cId="508673686" sldId="432"/>
            <ac:spMk id="8" creationId="{E086462D-D5BA-40FF-BC32-87098950FD76}"/>
          </ac:spMkLst>
        </pc:spChg>
        <pc:spChg chg="del mod">
          <ac:chgData name="hui xu" userId="70b675938bab3b5e" providerId="LiveId" clId="{2B57C767-2D15-4563-96A7-C8A04F8CD475}" dt="2020-02-24T03:05:15.070" v="1337" actId="21"/>
          <ac:spMkLst>
            <pc:docMk/>
            <pc:sldMk cId="508673686" sldId="432"/>
            <ac:spMk id="9" creationId="{CF155C9C-2F0F-4B54-B463-8F5BEEC70CC6}"/>
          </ac:spMkLst>
        </pc:spChg>
        <pc:spChg chg="add mod">
          <ac:chgData name="hui xu" userId="70b675938bab3b5e" providerId="LiveId" clId="{2B57C767-2D15-4563-96A7-C8A04F8CD475}" dt="2020-02-24T03:13:52.821" v="1479" actId="1076"/>
          <ac:spMkLst>
            <pc:docMk/>
            <pc:sldMk cId="508673686" sldId="432"/>
            <ac:spMk id="10" creationId="{3592A5C8-9F7F-48D4-A9C0-8029D84C8A64}"/>
          </ac:spMkLst>
        </pc:spChg>
        <pc:spChg chg="add mod">
          <ac:chgData name="hui xu" userId="70b675938bab3b5e" providerId="LiveId" clId="{2B57C767-2D15-4563-96A7-C8A04F8CD475}" dt="2020-02-24T03:13:52.821" v="1479" actId="1076"/>
          <ac:spMkLst>
            <pc:docMk/>
            <pc:sldMk cId="508673686" sldId="432"/>
            <ac:spMk id="11" creationId="{507FF78F-2BB7-4D15-892D-13DE4BA3B8F6}"/>
          </ac:spMkLst>
        </pc:spChg>
        <pc:spChg chg="add del mod">
          <ac:chgData name="hui xu" userId="70b675938bab3b5e" providerId="LiveId" clId="{2B57C767-2D15-4563-96A7-C8A04F8CD475}" dt="2020-02-24T03:13:49.393" v="1478" actId="21"/>
          <ac:spMkLst>
            <pc:docMk/>
            <pc:sldMk cId="508673686" sldId="432"/>
            <ac:spMk id="12" creationId="{71CD7676-55E0-4BDD-AA95-697E98F8C361}"/>
          </ac:spMkLst>
        </pc:spChg>
        <pc:spChg chg="add del mod">
          <ac:chgData name="hui xu" userId="70b675938bab3b5e" providerId="LiveId" clId="{2B57C767-2D15-4563-96A7-C8A04F8CD475}" dt="2020-02-24T03:13:49.393" v="1478" actId="21"/>
          <ac:spMkLst>
            <pc:docMk/>
            <pc:sldMk cId="508673686" sldId="432"/>
            <ac:spMk id="13" creationId="{A37E1D2D-6A55-4CC2-A3A2-280F70395EA6}"/>
          </ac:spMkLst>
        </pc:spChg>
        <pc:spChg chg="add del mod">
          <ac:chgData name="hui xu" userId="70b675938bab3b5e" providerId="LiveId" clId="{2B57C767-2D15-4563-96A7-C8A04F8CD475}" dt="2020-02-24T03:13:49.393" v="1478" actId="21"/>
          <ac:spMkLst>
            <pc:docMk/>
            <pc:sldMk cId="508673686" sldId="432"/>
            <ac:spMk id="14" creationId="{92E6404B-7A12-46E0-A495-DF8CC88615A0}"/>
          </ac:spMkLst>
        </pc:spChg>
        <pc:spChg chg="add del mod">
          <ac:chgData name="hui xu" userId="70b675938bab3b5e" providerId="LiveId" clId="{2B57C767-2D15-4563-96A7-C8A04F8CD475}" dt="2020-02-24T03:13:49.393" v="1478" actId="21"/>
          <ac:spMkLst>
            <pc:docMk/>
            <pc:sldMk cId="508673686" sldId="432"/>
            <ac:spMk id="15" creationId="{4F833676-C92A-4DAF-9A4A-7373B4EAED50}"/>
          </ac:spMkLst>
        </pc:spChg>
        <pc:spChg chg="add del mod">
          <ac:chgData name="hui xu" userId="70b675938bab3b5e" providerId="LiveId" clId="{2B57C767-2D15-4563-96A7-C8A04F8CD475}" dt="2020-02-24T03:13:49.393" v="1478" actId="21"/>
          <ac:spMkLst>
            <pc:docMk/>
            <pc:sldMk cId="508673686" sldId="432"/>
            <ac:spMk id="16" creationId="{F8B24D13-11AE-48DC-99D0-E6369FE9CE6D}"/>
          </ac:spMkLst>
        </pc:spChg>
        <pc:spChg chg="add del mod">
          <ac:chgData name="hui xu" userId="70b675938bab3b5e" providerId="LiveId" clId="{2B57C767-2D15-4563-96A7-C8A04F8CD475}" dt="2020-02-24T03:13:49.393" v="1478" actId="21"/>
          <ac:spMkLst>
            <pc:docMk/>
            <pc:sldMk cId="508673686" sldId="432"/>
            <ac:spMk id="17" creationId="{BCF06A2C-78C7-4C38-88E1-9E3481FD4B98}"/>
          </ac:spMkLst>
        </pc:spChg>
        <pc:spChg chg="add del mod">
          <ac:chgData name="hui xu" userId="70b675938bab3b5e" providerId="LiveId" clId="{2B57C767-2D15-4563-96A7-C8A04F8CD475}" dt="2020-02-24T03:13:49.393" v="1478" actId="21"/>
          <ac:spMkLst>
            <pc:docMk/>
            <pc:sldMk cId="508673686" sldId="432"/>
            <ac:spMk id="18" creationId="{2EDC744F-5A95-4049-AF63-CF80518C2F4A}"/>
          </ac:spMkLst>
        </pc:spChg>
        <pc:spChg chg="add del mod">
          <ac:chgData name="hui xu" userId="70b675938bab3b5e" providerId="LiveId" clId="{2B57C767-2D15-4563-96A7-C8A04F8CD475}" dt="2020-02-24T03:13:49.393" v="1478" actId="21"/>
          <ac:spMkLst>
            <pc:docMk/>
            <pc:sldMk cId="508673686" sldId="432"/>
            <ac:spMk id="19" creationId="{14816F03-D1EB-47F7-9412-FC77B32B7347}"/>
          </ac:spMkLst>
        </pc:spChg>
        <pc:spChg chg="add del mod">
          <ac:chgData name="hui xu" userId="70b675938bab3b5e" providerId="LiveId" clId="{2B57C767-2D15-4563-96A7-C8A04F8CD475}" dt="2020-02-24T03:13:49.393" v="1478" actId="21"/>
          <ac:spMkLst>
            <pc:docMk/>
            <pc:sldMk cId="508673686" sldId="432"/>
            <ac:spMk id="20" creationId="{0397E506-D558-4352-90C0-4E57714A687A}"/>
          </ac:spMkLst>
        </pc:spChg>
        <pc:spChg chg="add del mod">
          <ac:chgData name="hui xu" userId="70b675938bab3b5e" providerId="LiveId" clId="{2B57C767-2D15-4563-96A7-C8A04F8CD475}" dt="2020-02-24T03:13:49.393" v="1478" actId="21"/>
          <ac:spMkLst>
            <pc:docMk/>
            <pc:sldMk cId="508673686" sldId="432"/>
            <ac:spMk id="21" creationId="{EC129D54-A61D-4214-8E04-E7CE23297337}"/>
          </ac:spMkLst>
        </pc:spChg>
      </pc:sldChg>
      <pc:sldChg chg="add">
        <pc:chgData name="hui xu" userId="70b675938bab3b5e" providerId="LiveId" clId="{2B57C767-2D15-4563-96A7-C8A04F8CD475}" dt="2020-03-14T02:25:51.013" v="2291"/>
        <pc:sldMkLst>
          <pc:docMk/>
          <pc:sldMk cId="3671710585" sldId="432"/>
        </pc:sldMkLst>
      </pc:sldChg>
      <pc:sldChg chg="modSp add del">
        <pc:chgData name="hui xu" userId="70b675938bab3b5e" providerId="LiveId" clId="{2B57C767-2D15-4563-96A7-C8A04F8CD475}" dt="2020-02-24T03:01:42.246" v="1289"/>
        <pc:sldMkLst>
          <pc:docMk/>
          <pc:sldMk cId="3856778111" sldId="432"/>
        </pc:sldMkLst>
        <pc:spChg chg="mod">
          <ac:chgData name="hui xu" userId="70b675938bab3b5e" providerId="LiveId" clId="{2B57C767-2D15-4563-96A7-C8A04F8CD475}" dt="2020-02-24T03:01:40.406" v="1288" actId="20577"/>
          <ac:spMkLst>
            <pc:docMk/>
            <pc:sldMk cId="3856778111" sldId="432"/>
            <ac:spMk id="2" creationId="{1FE57FF4-F057-441C-8070-CFD0B0B4E5D3}"/>
          </ac:spMkLst>
        </pc:spChg>
      </pc:sldChg>
      <pc:sldChg chg="addSp delSp modSp add del">
        <pc:chgData name="hui xu" userId="70b675938bab3b5e" providerId="LiveId" clId="{2B57C767-2D15-4563-96A7-C8A04F8CD475}" dt="2020-03-14T02:25:33.339" v="2290" actId="2696"/>
        <pc:sldMkLst>
          <pc:docMk/>
          <pc:sldMk cId="2318244016" sldId="433"/>
        </pc:sldMkLst>
        <pc:spChg chg="mod">
          <ac:chgData name="hui xu" userId="70b675938bab3b5e" providerId="LiveId" clId="{2B57C767-2D15-4563-96A7-C8A04F8CD475}" dt="2020-02-24T03:14:01.620" v="1482" actId="20577"/>
          <ac:spMkLst>
            <pc:docMk/>
            <pc:sldMk cId="2318244016" sldId="433"/>
            <ac:spMk id="2" creationId="{1FE57FF4-F057-441C-8070-CFD0B0B4E5D3}"/>
          </ac:spMkLst>
        </pc:spChg>
        <pc:spChg chg="add mod">
          <ac:chgData name="hui xu" userId="70b675938bab3b5e" providerId="LiveId" clId="{2B57C767-2D15-4563-96A7-C8A04F8CD475}" dt="2020-02-24T03:17:18.819" v="1505" actId="1076"/>
          <ac:spMkLst>
            <pc:docMk/>
            <pc:sldMk cId="2318244016" sldId="433"/>
            <ac:spMk id="3" creationId="{DA686CC9-A0DE-435A-ACC1-CBF2A7B507A0}"/>
          </ac:spMkLst>
        </pc:spChg>
        <pc:spChg chg="del">
          <ac:chgData name="hui xu" userId="70b675938bab3b5e" providerId="LiveId" clId="{2B57C767-2D15-4563-96A7-C8A04F8CD475}" dt="2020-02-24T03:13:55.577" v="1480" actId="21"/>
          <ac:spMkLst>
            <pc:docMk/>
            <pc:sldMk cId="2318244016" sldId="433"/>
            <ac:spMk id="4" creationId="{3DC6C2B9-0B20-4C21-AD31-293062090354}"/>
          </ac:spMkLst>
        </pc:spChg>
        <pc:spChg chg="add mod">
          <ac:chgData name="hui xu" userId="70b675938bab3b5e" providerId="LiveId" clId="{2B57C767-2D15-4563-96A7-C8A04F8CD475}" dt="2020-02-24T03:15:47.362" v="1501" actId="1076"/>
          <ac:spMkLst>
            <pc:docMk/>
            <pc:sldMk cId="2318244016" sldId="433"/>
            <ac:spMk id="5" creationId="{47603A88-D632-4047-9987-3CD818B2A90F}"/>
          </ac:spMkLst>
        </pc:spChg>
        <pc:spChg chg="del">
          <ac:chgData name="hui xu" userId="70b675938bab3b5e" providerId="LiveId" clId="{2B57C767-2D15-4563-96A7-C8A04F8CD475}" dt="2020-02-24T03:13:55.577" v="1480" actId="21"/>
          <ac:spMkLst>
            <pc:docMk/>
            <pc:sldMk cId="2318244016" sldId="433"/>
            <ac:spMk id="7" creationId="{499486EF-2C37-425B-A450-E9D867A7A1B3}"/>
          </ac:spMkLst>
        </pc:spChg>
        <pc:spChg chg="del">
          <ac:chgData name="hui xu" userId="70b675938bab3b5e" providerId="LiveId" clId="{2B57C767-2D15-4563-96A7-C8A04F8CD475}" dt="2020-02-24T03:13:55.577" v="1480" actId="21"/>
          <ac:spMkLst>
            <pc:docMk/>
            <pc:sldMk cId="2318244016" sldId="433"/>
            <ac:spMk id="10" creationId="{3592A5C8-9F7F-48D4-A9C0-8029D84C8A64}"/>
          </ac:spMkLst>
        </pc:spChg>
        <pc:spChg chg="del">
          <ac:chgData name="hui xu" userId="70b675938bab3b5e" providerId="LiveId" clId="{2B57C767-2D15-4563-96A7-C8A04F8CD475}" dt="2020-02-24T03:13:55.577" v="1480" actId="21"/>
          <ac:spMkLst>
            <pc:docMk/>
            <pc:sldMk cId="2318244016" sldId="433"/>
            <ac:spMk id="11" creationId="{507FF78F-2BB7-4D15-892D-13DE4BA3B8F6}"/>
          </ac:spMkLst>
        </pc:spChg>
        <pc:spChg chg="mod">
          <ac:chgData name="hui xu" userId="70b675938bab3b5e" providerId="LiveId" clId="{2B57C767-2D15-4563-96A7-C8A04F8CD475}" dt="2020-02-24T03:21:40.087" v="1684" actId="20577"/>
          <ac:spMkLst>
            <pc:docMk/>
            <pc:sldMk cId="2318244016" sldId="433"/>
            <ac:spMk id="12" creationId="{71CD7676-55E0-4BDD-AA95-697E98F8C361}"/>
          </ac:spMkLst>
        </pc:spChg>
        <pc:spChg chg="mod">
          <ac:chgData name="hui xu" userId="70b675938bab3b5e" providerId="LiveId" clId="{2B57C767-2D15-4563-96A7-C8A04F8CD475}" dt="2020-02-24T03:21:32.065" v="1680" actId="1076"/>
          <ac:spMkLst>
            <pc:docMk/>
            <pc:sldMk cId="2318244016" sldId="433"/>
            <ac:spMk id="13" creationId="{A37E1D2D-6A55-4CC2-A3A2-280F70395EA6}"/>
          </ac:spMkLst>
        </pc:spChg>
        <pc:spChg chg="del mod">
          <ac:chgData name="hui xu" userId="70b675938bab3b5e" providerId="LiveId" clId="{2B57C767-2D15-4563-96A7-C8A04F8CD475}" dt="2020-02-24T03:15:05.105" v="1483" actId="478"/>
          <ac:spMkLst>
            <pc:docMk/>
            <pc:sldMk cId="2318244016" sldId="433"/>
            <ac:spMk id="14" creationId="{92E6404B-7A12-46E0-A495-DF8CC88615A0}"/>
          </ac:spMkLst>
        </pc:spChg>
        <pc:spChg chg="del mod">
          <ac:chgData name="hui xu" userId="70b675938bab3b5e" providerId="LiveId" clId="{2B57C767-2D15-4563-96A7-C8A04F8CD475}" dt="2020-02-24T03:15:05.105" v="1483" actId="478"/>
          <ac:spMkLst>
            <pc:docMk/>
            <pc:sldMk cId="2318244016" sldId="433"/>
            <ac:spMk id="15" creationId="{4F833676-C92A-4DAF-9A4A-7373B4EAED50}"/>
          </ac:spMkLst>
        </pc:spChg>
        <pc:spChg chg="del mod">
          <ac:chgData name="hui xu" userId="70b675938bab3b5e" providerId="LiveId" clId="{2B57C767-2D15-4563-96A7-C8A04F8CD475}" dt="2020-02-24T03:15:05.105" v="1483" actId="478"/>
          <ac:spMkLst>
            <pc:docMk/>
            <pc:sldMk cId="2318244016" sldId="433"/>
            <ac:spMk id="16" creationId="{F8B24D13-11AE-48DC-99D0-E6369FE9CE6D}"/>
          </ac:spMkLst>
        </pc:spChg>
        <pc:spChg chg="del mod">
          <ac:chgData name="hui xu" userId="70b675938bab3b5e" providerId="LiveId" clId="{2B57C767-2D15-4563-96A7-C8A04F8CD475}" dt="2020-02-24T03:15:05.105" v="1483" actId="478"/>
          <ac:spMkLst>
            <pc:docMk/>
            <pc:sldMk cId="2318244016" sldId="433"/>
            <ac:spMk id="17" creationId="{BCF06A2C-78C7-4C38-88E1-9E3481FD4B98}"/>
          </ac:spMkLst>
        </pc:spChg>
        <pc:spChg chg="del mod">
          <ac:chgData name="hui xu" userId="70b675938bab3b5e" providerId="LiveId" clId="{2B57C767-2D15-4563-96A7-C8A04F8CD475}" dt="2020-02-24T03:15:05.105" v="1483" actId="478"/>
          <ac:spMkLst>
            <pc:docMk/>
            <pc:sldMk cId="2318244016" sldId="433"/>
            <ac:spMk id="18" creationId="{2EDC744F-5A95-4049-AF63-CF80518C2F4A}"/>
          </ac:spMkLst>
        </pc:spChg>
        <pc:spChg chg="del mod">
          <ac:chgData name="hui xu" userId="70b675938bab3b5e" providerId="LiveId" clId="{2B57C767-2D15-4563-96A7-C8A04F8CD475}" dt="2020-02-24T03:15:05.105" v="1483" actId="478"/>
          <ac:spMkLst>
            <pc:docMk/>
            <pc:sldMk cId="2318244016" sldId="433"/>
            <ac:spMk id="19" creationId="{14816F03-D1EB-47F7-9412-FC77B32B7347}"/>
          </ac:spMkLst>
        </pc:spChg>
        <pc:spChg chg="del mod">
          <ac:chgData name="hui xu" userId="70b675938bab3b5e" providerId="LiveId" clId="{2B57C767-2D15-4563-96A7-C8A04F8CD475}" dt="2020-02-24T03:15:05.105" v="1483" actId="478"/>
          <ac:spMkLst>
            <pc:docMk/>
            <pc:sldMk cId="2318244016" sldId="433"/>
            <ac:spMk id="20" creationId="{0397E506-D558-4352-90C0-4E57714A687A}"/>
          </ac:spMkLst>
        </pc:spChg>
        <pc:spChg chg="del mod">
          <ac:chgData name="hui xu" userId="70b675938bab3b5e" providerId="LiveId" clId="{2B57C767-2D15-4563-96A7-C8A04F8CD475}" dt="2020-02-24T03:15:05.105" v="1483" actId="478"/>
          <ac:spMkLst>
            <pc:docMk/>
            <pc:sldMk cId="2318244016" sldId="433"/>
            <ac:spMk id="21" creationId="{EC129D54-A61D-4214-8E04-E7CE23297337}"/>
          </ac:spMkLst>
        </pc:spChg>
        <pc:spChg chg="add mod">
          <ac:chgData name="hui xu" userId="70b675938bab3b5e" providerId="LiveId" clId="{2B57C767-2D15-4563-96A7-C8A04F8CD475}" dt="2020-02-24T03:21:36.434" v="1681" actId="1076"/>
          <ac:spMkLst>
            <pc:docMk/>
            <pc:sldMk cId="2318244016" sldId="433"/>
            <ac:spMk id="22" creationId="{C8ACA78A-779D-49B0-9A9B-3A2731E718E8}"/>
          </ac:spMkLst>
        </pc:spChg>
        <pc:spChg chg="add mod">
          <ac:chgData name="hui xu" userId="70b675938bab3b5e" providerId="LiveId" clId="{2B57C767-2D15-4563-96A7-C8A04F8CD475}" dt="2020-02-24T03:22:32.518" v="1696" actId="20577"/>
          <ac:spMkLst>
            <pc:docMk/>
            <pc:sldMk cId="2318244016" sldId="433"/>
            <ac:spMk id="23" creationId="{2B6D9F97-AAAD-47DD-A506-37F3E49A3585}"/>
          </ac:spMkLst>
        </pc:spChg>
        <pc:spChg chg="add mod">
          <ac:chgData name="hui xu" userId="70b675938bab3b5e" providerId="LiveId" clId="{2B57C767-2D15-4563-96A7-C8A04F8CD475}" dt="2020-02-24T03:22:09.381" v="1690" actId="14100"/>
          <ac:spMkLst>
            <pc:docMk/>
            <pc:sldMk cId="2318244016" sldId="433"/>
            <ac:spMk id="24" creationId="{1692775D-F010-4280-ADA9-B0649DE409DC}"/>
          </ac:spMkLst>
        </pc:spChg>
      </pc:sldChg>
      <pc:sldChg chg="add">
        <pc:chgData name="hui xu" userId="70b675938bab3b5e" providerId="LiveId" clId="{2B57C767-2D15-4563-96A7-C8A04F8CD475}" dt="2020-03-14T02:25:51.013" v="2291"/>
        <pc:sldMkLst>
          <pc:docMk/>
          <pc:sldMk cId="2708700386" sldId="433"/>
        </pc:sldMkLst>
      </pc:sldChg>
      <pc:sldChg chg="addSp modSp add del ord">
        <pc:chgData name="hui xu" userId="70b675938bab3b5e" providerId="LiveId" clId="{2B57C767-2D15-4563-96A7-C8A04F8CD475}" dt="2020-03-14T02:25:33.339" v="2290" actId="2696"/>
        <pc:sldMkLst>
          <pc:docMk/>
          <pc:sldMk cId="3022122814" sldId="434"/>
        </pc:sldMkLst>
        <pc:spChg chg="mod">
          <ac:chgData name="hui xu" userId="70b675938bab3b5e" providerId="LiveId" clId="{2B57C767-2D15-4563-96A7-C8A04F8CD475}" dt="2020-02-25T02:05:50.563" v="1707" actId="313"/>
          <ac:spMkLst>
            <pc:docMk/>
            <pc:sldMk cId="3022122814" sldId="434"/>
            <ac:spMk id="2" creationId="{E0C4A0D7-A287-4B79-8E50-79BA6080778F}"/>
          </ac:spMkLst>
        </pc:spChg>
        <pc:spChg chg="add mod">
          <ac:chgData name="hui xu" userId="70b675938bab3b5e" providerId="LiveId" clId="{2B57C767-2D15-4563-96A7-C8A04F8CD475}" dt="2020-02-25T02:37:14.274" v="1954" actId="207"/>
          <ac:spMkLst>
            <pc:docMk/>
            <pc:sldMk cId="3022122814" sldId="434"/>
            <ac:spMk id="3" creationId="{FD2FE39C-4F9A-4AF3-8E8C-806C7DDA89A2}"/>
          </ac:spMkLst>
        </pc:spChg>
        <pc:spChg chg="add mod">
          <ac:chgData name="hui xu" userId="70b675938bab3b5e" providerId="LiveId" clId="{2B57C767-2D15-4563-96A7-C8A04F8CD475}" dt="2020-02-25T02:37:17.768" v="1955" actId="1076"/>
          <ac:spMkLst>
            <pc:docMk/>
            <pc:sldMk cId="3022122814" sldId="434"/>
            <ac:spMk id="4" creationId="{36BF40B8-E759-4FD0-9538-0897AEEEF99C}"/>
          </ac:spMkLst>
        </pc:spChg>
        <pc:spChg chg="add mod">
          <ac:chgData name="hui xu" userId="70b675938bab3b5e" providerId="LiveId" clId="{2B57C767-2D15-4563-96A7-C8A04F8CD475}" dt="2020-02-25T02:37:17.768" v="1955" actId="1076"/>
          <ac:spMkLst>
            <pc:docMk/>
            <pc:sldMk cId="3022122814" sldId="434"/>
            <ac:spMk id="5" creationId="{B232B0F2-EA1D-45D8-B594-D15C124DFA98}"/>
          </ac:spMkLst>
        </pc:spChg>
        <pc:spChg chg="add mod">
          <ac:chgData name="hui xu" userId="70b675938bab3b5e" providerId="LiveId" clId="{2B57C767-2D15-4563-96A7-C8A04F8CD475}" dt="2020-02-25T02:37:17.768" v="1955" actId="1076"/>
          <ac:spMkLst>
            <pc:docMk/>
            <pc:sldMk cId="3022122814" sldId="434"/>
            <ac:spMk id="6" creationId="{C9F0A8AD-FB79-4903-9BCB-D8851160C8A5}"/>
          </ac:spMkLst>
        </pc:spChg>
        <pc:spChg chg="add mod">
          <ac:chgData name="hui xu" userId="70b675938bab3b5e" providerId="LiveId" clId="{2B57C767-2D15-4563-96A7-C8A04F8CD475}" dt="2020-02-25T02:37:17.768" v="1955" actId="1076"/>
          <ac:spMkLst>
            <pc:docMk/>
            <pc:sldMk cId="3022122814" sldId="434"/>
            <ac:spMk id="7" creationId="{70493473-B207-42E1-9ECD-F8CE656A1D56}"/>
          </ac:spMkLst>
        </pc:spChg>
        <pc:spChg chg="add mod">
          <ac:chgData name="hui xu" userId="70b675938bab3b5e" providerId="LiveId" clId="{2B57C767-2D15-4563-96A7-C8A04F8CD475}" dt="2020-02-25T02:39:15.981" v="2002" actId="404"/>
          <ac:spMkLst>
            <pc:docMk/>
            <pc:sldMk cId="3022122814" sldId="434"/>
            <ac:spMk id="8" creationId="{3EF208A1-379F-4D5F-BFC4-4CCC12E588A3}"/>
          </ac:spMkLst>
        </pc:spChg>
        <pc:spChg chg="add mod">
          <ac:chgData name="hui xu" userId="70b675938bab3b5e" providerId="LiveId" clId="{2B57C767-2D15-4563-96A7-C8A04F8CD475}" dt="2020-02-25T02:39:19.493" v="2003" actId="1076"/>
          <ac:spMkLst>
            <pc:docMk/>
            <pc:sldMk cId="3022122814" sldId="434"/>
            <ac:spMk id="9" creationId="{C4E0BA22-7CB3-4E8E-B71B-70DAAA2170BB}"/>
          </ac:spMkLst>
        </pc:spChg>
      </pc:sldChg>
      <pc:sldChg chg="add">
        <pc:chgData name="hui xu" userId="70b675938bab3b5e" providerId="LiveId" clId="{2B57C767-2D15-4563-96A7-C8A04F8CD475}" dt="2020-03-14T02:25:51.013" v="2291"/>
        <pc:sldMkLst>
          <pc:docMk/>
          <pc:sldMk cId="3694041160" sldId="434"/>
        </pc:sldMkLst>
      </pc:sldChg>
      <pc:sldChg chg="add">
        <pc:chgData name="hui xu" userId="70b675938bab3b5e" providerId="LiveId" clId="{2B57C767-2D15-4563-96A7-C8A04F8CD475}" dt="2020-03-14T02:25:51.013" v="2291"/>
        <pc:sldMkLst>
          <pc:docMk/>
          <pc:sldMk cId="2689408233" sldId="435"/>
        </pc:sldMkLst>
      </pc:sldChg>
      <pc:sldChg chg="addSp modSp add del">
        <pc:chgData name="hui xu" userId="70b675938bab3b5e" providerId="LiveId" clId="{2B57C767-2D15-4563-96A7-C8A04F8CD475}" dt="2020-03-14T02:25:33.339" v="2290" actId="2696"/>
        <pc:sldMkLst>
          <pc:docMk/>
          <pc:sldMk cId="3377334546" sldId="435"/>
        </pc:sldMkLst>
        <pc:spChg chg="mod">
          <ac:chgData name="hui xu" userId="70b675938bab3b5e" providerId="LiveId" clId="{2B57C767-2D15-4563-96A7-C8A04F8CD475}" dt="2020-02-25T02:43:53.253" v="2032" actId="20577"/>
          <ac:spMkLst>
            <pc:docMk/>
            <pc:sldMk cId="3377334546" sldId="435"/>
            <ac:spMk id="2" creationId="{C27860F0-697F-4624-9A09-4CE67FFD9A8C}"/>
          </ac:spMkLst>
        </pc:spChg>
        <pc:spChg chg="add mod">
          <ac:chgData name="hui xu" userId="70b675938bab3b5e" providerId="LiveId" clId="{2B57C767-2D15-4563-96A7-C8A04F8CD475}" dt="2020-02-25T02:47:51.440" v="2035" actId="14100"/>
          <ac:spMkLst>
            <pc:docMk/>
            <pc:sldMk cId="3377334546" sldId="435"/>
            <ac:spMk id="3" creationId="{7C82F598-33FB-4ED4-B8C0-886292E5BEEC}"/>
          </ac:spMkLst>
        </pc:spChg>
        <pc:spChg chg="add mod">
          <ac:chgData name="hui xu" userId="70b675938bab3b5e" providerId="LiveId" clId="{2B57C767-2D15-4563-96A7-C8A04F8CD475}" dt="2020-02-25T02:49:12.886" v="2057" actId="1076"/>
          <ac:spMkLst>
            <pc:docMk/>
            <pc:sldMk cId="3377334546" sldId="435"/>
            <ac:spMk id="4" creationId="{66CBE019-E059-42DC-874B-2D6BA8E19228}"/>
          </ac:spMkLst>
        </pc:spChg>
        <pc:spChg chg="add mod">
          <ac:chgData name="hui xu" userId="70b675938bab3b5e" providerId="LiveId" clId="{2B57C767-2D15-4563-96A7-C8A04F8CD475}" dt="2020-02-25T02:48:40.547" v="2049" actId="27636"/>
          <ac:spMkLst>
            <pc:docMk/>
            <pc:sldMk cId="3377334546" sldId="435"/>
            <ac:spMk id="5" creationId="{CAE13E25-05E0-4B8B-8F39-5604F6328C4E}"/>
          </ac:spMkLst>
        </pc:spChg>
        <pc:spChg chg="add mod">
          <ac:chgData name="hui xu" userId="70b675938bab3b5e" providerId="LiveId" clId="{2B57C767-2D15-4563-96A7-C8A04F8CD475}" dt="2020-02-25T02:49:10.235" v="2056" actId="1076"/>
          <ac:spMkLst>
            <pc:docMk/>
            <pc:sldMk cId="3377334546" sldId="435"/>
            <ac:spMk id="6" creationId="{F2DD4B20-9265-42FC-AC93-7E5C0B236730}"/>
          </ac:spMkLst>
        </pc:spChg>
      </pc:sldChg>
      <pc:sldChg chg="addSp modSp add del">
        <pc:chgData name="hui xu" userId="70b675938bab3b5e" providerId="LiveId" clId="{2B57C767-2D15-4563-96A7-C8A04F8CD475}" dt="2020-03-14T02:25:33.339" v="2290" actId="2696"/>
        <pc:sldMkLst>
          <pc:docMk/>
          <pc:sldMk cId="3161262787" sldId="436"/>
        </pc:sldMkLst>
        <pc:spChg chg="mod">
          <ac:chgData name="hui xu" userId="70b675938bab3b5e" providerId="LiveId" clId="{2B57C767-2D15-4563-96A7-C8A04F8CD475}" dt="2020-02-25T02:49:59.168" v="2059"/>
          <ac:spMkLst>
            <pc:docMk/>
            <pc:sldMk cId="3161262787" sldId="436"/>
            <ac:spMk id="2" creationId="{C721417C-E4D9-4E2A-8E0E-209A8E1AB6B6}"/>
          </ac:spMkLst>
        </pc:spChg>
        <pc:spChg chg="add mod">
          <ac:chgData name="hui xu" userId="70b675938bab3b5e" providerId="LiveId" clId="{2B57C767-2D15-4563-96A7-C8A04F8CD475}" dt="2020-02-25T02:50:29.924" v="2077" actId="20577"/>
          <ac:spMkLst>
            <pc:docMk/>
            <pc:sldMk cId="3161262787" sldId="436"/>
            <ac:spMk id="3" creationId="{45B14986-3992-4C69-A9E8-FC827DD97340}"/>
          </ac:spMkLst>
        </pc:spChg>
      </pc:sldChg>
      <pc:sldChg chg="add">
        <pc:chgData name="hui xu" userId="70b675938bab3b5e" providerId="LiveId" clId="{2B57C767-2D15-4563-96A7-C8A04F8CD475}" dt="2020-03-14T02:25:51.013" v="2291"/>
        <pc:sldMkLst>
          <pc:docMk/>
          <pc:sldMk cId="3951623943" sldId="436"/>
        </pc:sldMkLst>
      </pc:sldChg>
      <pc:sldChg chg="addSp modSp add del">
        <pc:chgData name="hui xu" userId="70b675938bab3b5e" providerId="LiveId" clId="{2B57C767-2D15-4563-96A7-C8A04F8CD475}" dt="2020-03-14T02:25:33.339" v="2290" actId="2696"/>
        <pc:sldMkLst>
          <pc:docMk/>
          <pc:sldMk cId="1522068614" sldId="437"/>
        </pc:sldMkLst>
        <pc:spChg chg="mod">
          <ac:chgData name="hui xu" userId="70b675938bab3b5e" providerId="LiveId" clId="{2B57C767-2D15-4563-96A7-C8A04F8CD475}" dt="2020-02-25T02:50:53.258" v="2079"/>
          <ac:spMkLst>
            <pc:docMk/>
            <pc:sldMk cId="1522068614" sldId="437"/>
            <ac:spMk id="2" creationId="{956F0E73-812D-47AB-9BCB-BEA9FE2A7785}"/>
          </ac:spMkLst>
        </pc:spChg>
        <pc:spChg chg="add mod">
          <ac:chgData name="hui xu" userId="70b675938bab3b5e" providerId="LiveId" clId="{2B57C767-2D15-4563-96A7-C8A04F8CD475}" dt="2020-02-25T02:51:16.621" v="2086" actId="1076"/>
          <ac:spMkLst>
            <pc:docMk/>
            <pc:sldMk cId="1522068614" sldId="437"/>
            <ac:spMk id="3" creationId="{7BFB987C-C3FB-4CF5-AE4A-B7A0972F3C1A}"/>
          </ac:spMkLst>
        </pc:spChg>
        <pc:spChg chg="add mod">
          <ac:chgData name="hui xu" userId="70b675938bab3b5e" providerId="LiveId" clId="{2B57C767-2D15-4563-96A7-C8A04F8CD475}" dt="2020-02-25T02:55:14.021" v="2112" actId="20577"/>
          <ac:spMkLst>
            <pc:docMk/>
            <pc:sldMk cId="1522068614" sldId="437"/>
            <ac:spMk id="4" creationId="{55E58C7B-099C-41CE-A7E6-30CB6A739D99}"/>
          </ac:spMkLst>
        </pc:spChg>
        <pc:spChg chg="add mod">
          <ac:chgData name="hui xu" userId="70b675938bab3b5e" providerId="LiveId" clId="{2B57C767-2D15-4563-96A7-C8A04F8CD475}" dt="2020-02-25T02:57:04.885" v="2119" actId="14100"/>
          <ac:spMkLst>
            <pc:docMk/>
            <pc:sldMk cId="1522068614" sldId="437"/>
            <ac:spMk id="5" creationId="{6D7C6A2F-6239-4517-8EC4-D07DDE8FFFFA}"/>
          </ac:spMkLst>
        </pc:spChg>
      </pc:sldChg>
      <pc:sldChg chg="add">
        <pc:chgData name="hui xu" userId="70b675938bab3b5e" providerId="LiveId" clId="{2B57C767-2D15-4563-96A7-C8A04F8CD475}" dt="2020-03-14T02:25:51.013" v="2291"/>
        <pc:sldMkLst>
          <pc:docMk/>
          <pc:sldMk cId="2732584564" sldId="437"/>
        </pc:sldMkLst>
      </pc:sldChg>
      <pc:sldChg chg="addSp modSp add ord">
        <pc:chgData name="hui xu" userId="70b675938bab3b5e" providerId="LiveId" clId="{2B57C767-2D15-4563-96A7-C8A04F8CD475}" dt="2020-02-27T02:15:53.593" v="2143" actId="1076"/>
        <pc:sldMkLst>
          <pc:docMk/>
          <pc:sldMk cId="1200285394" sldId="438"/>
        </pc:sldMkLst>
        <pc:spChg chg="mod">
          <ac:chgData name="hui xu" userId="70b675938bab3b5e" providerId="LiveId" clId="{2B57C767-2D15-4563-96A7-C8A04F8CD475}" dt="2020-02-27T02:14:24.422" v="2131" actId="20577"/>
          <ac:spMkLst>
            <pc:docMk/>
            <pc:sldMk cId="1200285394" sldId="438"/>
            <ac:spMk id="2" creationId="{3C0DD896-447C-4BD4-BA65-C5FFC0A83CD5}"/>
          </ac:spMkLst>
        </pc:spChg>
        <pc:picChg chg="add mod">
          <ac:chgData name="hui xu" userId="70b675938bab3b5e" providerId="LiveId" clId="{2B57C767-2D15-4563-96A7-C8A04F8CD475}" dt="2020-02-27T02:15:52.547" v="2142" actId="1076"/>
          <ac:picMkLst>
            <pc:docMk/>
            <pc:sldMk cId="1200285394" sldId="438"/>
            <ac:picMk id="3" creationId="{BDD52EFC-9223-48BE-9911-8C724A7C36DC}"/>
          </ac:picMkLst>
        </pc:picChg>
        <pc:picChg chg="add mod">
          <ac:chgData name="hui xu" userId="70b675938bab3b5e" providerId="LiveId" clId="{2B57C767-2D15-4563-96A7-C8A04F8CD475}" dt="2020-02-27T02:15:53.593" v="2143" actId="1076"/>
          <ac:picMkLst>
            <pc:docMk/>
            <pc:sldMk cId="1200285394" sldId="438"/>
            <ac:picMk id="4" creationId="{13A3F86E-92FA-4B0C-84FD-D04DCF004528}"/>
          </ac:picMkLst>
        </pc:picChg>
      </pc:sldChg>
      <pc:sldChg chg="modSp add">
        <pc:chgData name="hui xu" userId="70b675938bab3b5e" providerId="LiveId" clId="{2B57C767-2D15-4563-96A7-C8A04F8CD475}" dt="2020-02-27T02:20:48.355" v="2239" actId="20577"/>
        <pc:sldMkLst>
          <pc:docMk/>
          <pc:sldMk cId="1493622054" sldId="439"/>
        </pc:sldMkLst>
        <pc:spChg chg="mod">
          <ac:chgData name="hui xu" userId="70b675938bab3b5e" providerId="LiveId" clId="{2B57C767-2D15-4563-96A7-C8A04F8CD475}" dt="2020-02-27T02:20:48.355" v="2239" actId="20577"/>
          <ac:spMkLst>
            <pc:docMk/>
            <pc:sldMk cId="1493622054" sldId="439"/>
            <ac:spMk id="3" creationId="{5342D0CB-451B-45EE-B279-A43C1EF170C2}"/>
          </ac:spMkLst>
        </pc:spChg>
        <pc:spChg chg="mod">
          <ac:chgData name="hui xu" userId="70b675938bab3b5e" providerId="LiveId" clId="{2B57C767-2D15-4563-96A7-C8A04F8CD475}" dt="2020-02-27T02:20:07.073" v="2200" actId="27636"/>
          <ac:spMkLst>
            <pc:docMk/>
            <pc:sldMk cId="1493622054" sldId="439"/>
            <ac:spMk id="4" creationId="{60646F47-9341-4723-9169-1277AC6F5205}"/>
          </ac:spMkLst>
        </pc:spChg>
      </pc:sldChg>
      <pc:sldChg chg="add">
        <pc:chgData name="hui xu" userId="70b675938bab3b5e" providerId="LiveId" clId="{2B57C767-2D15-4563-96A7-C8A04F8CD475}" dt="2020-03-13T13:47:15.396" v="2259"/>
        <pc:sldMkLst>
          <pc:docMk/>
          <pc:sldMk cId="628159536" sldId="440"/>
        </pc:sldMkLst>
      </pc:sldChg>
      <pc:sldChg chg="add">
        <pc:chgData name="hui xu" userId="70b675938bab3b5e" providerId="LiveId" clId="{2B57C767-2D15-4563-96A7-C8A04F8CD475}" dt="2020-03-13T13:47:15.396" v="2259"/>
        <pc:sldMkLst>
          <pc:docMk/>
          <pc:sldMk cId="3461766264" sldId="441"/>
        </pc:sldMkLst>
      </pc:sldChg>
      <pc:sldChg chg="add">
        <pc:chgData name="hui xu" userId="70b675938bab3b5e" providerId="LiveId" clId="{2B57C767-2D15-4563-96A7-C8A04F8CD475}" dt="2020-03-13T13:47:15.396" v="2259"/>
        <pc:sldMkLst>
          <pc:docMk/>
          <pc:sldMk cId="3935134269" sldId="442"/>
        </pc:sldMkLst>
      </pc:sldChg>
      <pc:sldChg chg="add">
        <pc:chgData name="hui xu" userId="70b675938bab3b5e" providerId="LiveId" clId="{2B57C767-2D15-4563-96A7-C8A04F8CD475}" dt="2020-03-13T13:47:15.396" v="2259"/>
        <pc:sldMkLst>
          <pc:docMk/>
          <pc:sldMk cId="1038709415" sldId="443"/>
        </pc:sldMkLst>
      </pc:sldChg>
      <pc:sldChg chg="add">
        <pc:chgData name="hui xu" userId="70b675938bab3b5e" providerId="LiveId" clId="{2B57C767-2D15-4563-96A7-C8A04F8CD475}" dt="2020-03-13T13:47:15.396" v="2259"/>
        <pc:sldMkLst>
          <pc:docMk/>
          <pc:sldMk cId="3125652498" sldId="444"/>
        </pc:sldMkLst>
      </pc:sldChg>
      <pc:sldChg chg="add del">
        <pc:chgData name="hui xu" userId="70b675938bab3b5e" providerId="LiveId" clId="{2B57C767-2D15-4563-96A7-C8A04F8CD475}" dt="2020-03-14T02:39:40.522" v="2338" actId="47"/>
        <pc:sldMkLst>
          <pc:docMk/>
          <pc:sldMk cId="1526245404" sldId="445"/>
        </pc:sldMkLst>
      </pc:sldChg>
      <pc:sldChg chg="modSp add">
        <pc:chgData name="hui xu" userId="70b675938bab3b5e" providerId="LiveId" clId="{2B57C767-2D15-4563-96A7-C8A04F8CD475}" dt="2020-03-13T13:59:59.855" v="2286" actId="20577"/>
        <pc:sldMkLst>
          <pc:docMk/>
          <pc:sldMk cId="125805102" sldId="446"/>
        </pc:sldMkLst>
        <pc:spChg chg="mod">
          <ac:chgData name="hui xu" userId="70b675938bab3b5e" providerId="LiveId" clId="{2B57C767-2D15-4563-96A7-C8A04F8CD475}" dt="2020-03-13T13:59:59.855" v="2286" actId="20577"/>
          <ac:spMkLst>
            <pc:docMk/>
            <pc:sldMk cId="125805102" sldId="446"/>
            <ac:spMk id="2" creationId="{CE55E66F-0303-40F9-8375-E1CB33A365FD}"/>
          </ac:spMkLst>
        </pc:spChg>
      </pc:sldChg>
      <pc:sldChg chg="add">
        <pc:chgData name="hui xu" userId="70b675938bab3b5e" providerId="LiveId" clId="{2B57C767-2D15-4563-96A7-C8A04F8CD475}" dt="2020-03-13T13:58:15.682" v="2278"/>
        <pc:sldMkLst>
          <pc:docMk/>
          <pc:sldMk cId="2029993544" sldId="447"/>
        </pc:sldMkLst>
      </pc:sldChg>
      <pc:sldChg chg="add">
        <pc:chgData name="hui xu" userId="70b675938bab3b5e" providerId="LiveId" clId="{2B57C767-2D15-4563-96A7-C8A04F8CD475}" dt="2020-03-13T13:58:15.682" v="2278"/>
        <pc:sldMkLst>
          <pc:docMk/>
          <pc:sldMk cId="3392955212" sldId="448"/>
        </pc:sldMkLst>
      </pc:sldChg>
      <pc:sldChg chg="add">
        <pc:chgData name="hui xu" userId="70b675938bab3b5e" providerId="LiveId" clId="{2B57C767-2D15-4563-96A7-C8A04F8CD475}" dt="2020-03-13T13:58:15.682" v="2278"/>
        <pc:sldMkLst>
          <pc:docMk/>
          <pc:sldMk cId="3798164140" sldId="449"/>
        </pc:sldMkLst>
      </pc:sldChg>
      <pc:sldChg chg="add del">
        <pc:chgData name="hui xu" userId="70b675938bab3b5e" providerId="LiveId" clId="{2B57C767-2D15-4563-96A7-C8A04F8CD475}" dt="2020-03-13T13:59:52.260" v="2281" actId="47"/>
        <pc:sldMkLst>
          <pc:docMk/>
          <pc:sldMk cId="955841182" sldId="450"/>
        </pc:sldMkLst>
      </pc:sldChg>
      <pc:sldChg chg="add">
        <pc:chgData name="hui xu" userId="70b675938bab3b5e" providerId="LiveId" clId="{2B57C767-2D15-4563-96A7-C8A04F8CD475}" dt="2020-03-13T13:58:15.682" v="2278"/>
        <pc:sldMkLst>
          <pc:docMk/>
          <pc:sldMk cId="2110430211" sldId="451"/>
        </pc:sldMkLst>
      </pc:sldChg>
      <pc:sldChg chg="add">
        <pc:chgData name="hui xu" userId="70b675938bab3b5e" providerId="LiveId" clId="{2B57C767-2D15-4563-96A7-C8A04F8CD475}" dt="2020-03-13T13:58:15.682" v="2278"/>
        <pc:sldMkLst>
          <pc:docMk/>
          <pc:sldMk cId="2306924123" sldId="452"/>
        </pc:sldMkLst>
      </pc:sldChg>
      <pc:sldChg chg="add">
        <pc:chgData name="hui xu" userId="70b675938bab3b5e" providerId="LiveId" clId="{2B57C767-2D15-4563-96A7-C8A04F8CD475}" dt="2020-03-13T13:58:15.682" v="2278"/>
        <pc:sldMkLst>
          <pc:docMk/>
          <pc:sldMk cId="4190576974" sldId="453"/>
        </pc:sldMkLst>
      </pc:sldChg>
      <pc:sldChg chg="add">
        <pc:chgData name="hui xu" userId="70b675938bab3b5e" providerId="LiveId" clId="{2B57C767-2D15-4563-96A7-C8A04F8CD475}" dt="2020-03-13T13:58:15.682" v="2278"/>
        <pc:sldMkLst>
          <pc:docMk/>
          <pc:sldMk cId="564354485" sldId="454"/>
        </pc:sldMkLst>
      </pc:sldChg>
      <pc:sldChg chg="add">
        <pc:chgData name="hui xu" userId="70b675938bab3b5e" providerId="LiveId" clId="{2B57C767-2D15-4563-96A7-C8A04F8CD475}" dt="2020-03-13T13:58:15.682" v="2278"/>
        <pc:sldMkLst>
          <pc:docMk/>
          <pc:sldMk cId="431030238" sldId="455"/>
        </pc:sldMkLst>
      </pc:sldChg>
      <pc:sldChg chg="add">
        <pc:chgData name="hui xu" userId="70b675938bab3b5e" providerId="LiveId" clId="{2B57C767-2D15-4563-96A7-C8A04F8CD475}" dt="2020-03-13T13:58:15.682" v="2278"/>
        <pc:sldMkLst>
          <pc:docMk/>
          <pc:sldMk cId="805691680" sldId="456"/>
        </pc:sldMkLst>
      </pc:sldChg>
      <pc:sldChg chg="add">
        <pc:chgData name="hui xu" userId="70b675938bab3b5e" providerId="LiveId" clId="{2B57C767-2D15-4563-96A7-C8A04F8CD475}" dt="2020-03-13T13:58:15.682" v="2278"/>
        <pc:sldMkLst>
          <pc:docMk/>
          <pc:sldMk cId="896614603" sldId="457"/>
        </pc:sldMkLst>
      </pc:sldChg>
      <pc:sldChg chg="add">
        <pc:chgData name="hui xu" userId="70b675938bab3b5e" providerId="LiveId" clId="{2B57C767-2D15-4563-96A7-C8A04F8CD475}" dt="2020-03-13T13:58:15.682" v="2278"/>
        <pc:sldMkLst>
          <pc:docMk/>
          <pc:sldMk cId="3617265279" sldId="458"/>
        </pc:sldMkLst>
      </pc:sldChg>
      <pc:sldChg chg="add">
        <pc:chgData name="hui xu" userId="70b675938bab3b5e" providerId="LiveId" clId="{2B57C767-2D15-4563-96A7-C8A04F8CD475}" dt="2020-03-13T13:58:15.682" v="2278"/>
        <pc:sldMkLst>
          <pc:docMk/>
          <pc:sldMk cId="1174635435" sldId="459"/>
        </pc:sldMkLst>
      </pc:sldChg>
      <pc:sldChg chg="add">
        <pc:chgData name="hui xu" userId="70b675938bab3b5e" providerId="LiveId" clId="{2B57C767-2D15-4563-96A7-C8A04F8CD475}" dt="2020-03-13T13:58:15.682" v="2278"/>
        <pc:sldMkLst>
          <pc:docMk/>
          <pc:sldMk cId="2343074563" sldId="460"/>
        </pc:sldMkLst>
      </pc:sldChg>
      <pc:sldChg chg="add">
        <pc:chgData name="hui xu" userId="70b675938bab3b5e" providerId="LiveId" clId="{2B57C767-2D15-4563-96A7-C8A04F8CD475}" dt="2020-03-13T13:58:15.682" v="2278"/>
        <pc:sldMkLst>
          <pc:docMk/>
          <pc:sldMk cId="3440934525" sldId="461"/>
        </pc:sldMkLst>
      </pc:sldChg>
      <pc:sldChg chg="add">
        <pc:chgData name="hui xu" userId="70b675938bab3b5e" providerId="LiveId" clId="{2B57C767-2D15-4563-96A7-C8A04F8CD475}" dt="2020-03-13T13:58:15.682" v="2278"/>
        <pc:sldMkLst>
          <pc:docMk/>
          <pc:sldMk cId="1119151266" sldId="462"/>
        </pc:sldMkLst>
      </pc:sldChg>
      <pc:sldChg chg="add">
        <pc:chgData name="hui xu" userId="70b675938bab3b5e" providerId="LiveId" clId="{2B57C767-2D15-4563-96A7-C8A04F8CD475}" dt="2020-03-13T13:58:15.682" v="2278"/>
        <pc:sldMkLst>
          <pc:docMk/>
          <pc:sldMk cId="727762637" sldId="463"/>
        </pc:sldMkLst>
      </pc:sldChg>
      <pc:sldChg chg="add">
        <pc:chgData name="hui xu" userId="70b675938bab3b5e" providerId="LiveId" clId="{2B57C767-2D15-4563-96A7-C8A04F8CD475}" dt="2020-03-13T13:58:15.682" v="2278"/>
        <pc:sldMkLst>
          <pc:docMk/>
          <pc:sldMk cId="4203369119" sldId="464"/>
        </pc:sldMkLst>
      </pc:sldChg>
      <pc:sldChg chg="add">
        <pc:chgData name="hui xu" userId="70b675938bab3b5e" providerId="LiveId" clId="{2B57C767-2D15-4563-96A7-C8A04F8CD475}" dt="2020-03-13T13:58:15.682" v="2278"/>
        <pc:sldMkLst>
          <pc:docMk/>
          <pc:sldMk cId="3244017975" sldId="465"/>
        </pc:sldMkLst>
      </pc:sldChg>
      <pc:sldChg chg="add">
        <pc:chgData name="hui xu" userId="70b675938bab3b5e" providerId="LiveId" clId="{2B57C767-2D15-4563-96A7-C8A04F8CD475}" dt="2020-03-13T13:58:15.682" v="2278"/>
        <pc:sldMkLst>
          <pc:docMk/>
          <pc:sldMk cId="845254728" sldId="466"/>
        </pc:sldMkLst>
      </pc:sldChg>
      <pc:sldChg chg="add">
        <pc:chgData name="hui xu" userId="70b675938bab3b5e" providerId="LiveId" clId="{2B57C767-2D15-4563-96A7-C8A04F8CD475}" dt="2020-03-13T13:58:15.682" v="2278"/>
        <pc:sldMkLst>
          <pc:docMk/>
          <pc:sldMk cId="479973217" sldId="467"/>
        </pc:sldMkLst>
      </pc:sldChg>
      <pc:sldChg chg="add">
        <pc:chgData name="hui xu" userId="70b675938bab3b5e" providerId="LiveId" clId="{2B57C767-2D15-4563-96A7-C8A04F8CD475}" dt="2020-03-13T13:58:15.682" v="2278"/>
        <pc:sldMkLst>
          <pc:docMk/>
          <pc:sldMk cId="272068198" sldId="468"/>
        </pc:sldMkLst>
      </pc:sldChg>
      <pc:sldChg chg="add">
        <pc:chgData name="hui xu" userId="70b675938bab3b5e" providerId="LiveId" clId="{2B57C767-2D15-4563-96A7-C8A04F8CD475}" dt="2020-03-13T13:58:15.682" v="2278"/>
        <pc:sldMkLst>
          <pc:docMk/>
          <pc:sldMk cId="772162597" sldId="469"/>
        </pc:sldMkLst>
      </pc:sldChg>
      <pc:sldChg chg="add">
        <pc:chgData name="hui xu" userId="70b675938bab3b5e" providerId="LiveId" clId="{2B57C767-2D15-4563-96A7-C8A04F8CD475}" dt="2020-03-13T13:58:15.682" v="2278"/>
        <pc:sldMkLst>
          <pc:docMk/>
          <pc:sldMk cId="628231136" sldId="470"/>
        </pc:sldMkLst>
      </pc:sldChg>
      <pc:sldChg chg="add">
        <pc:chgData name="hui xu" userId="70b675938bab3b5e" providerId="LiveId" clId="{2B57C767-2D15-4563-96A7-C8A04F8CD475}" dt="2020-03-13T13:58:15.682" v="2278"/>
        <pc:sldMkLst>
          <pc:docMk/>
          <pc:sldMk cId="4247424010" sldId="471"/>
        </pc:sldMkLst>
      </pc:sldChg>
      <pc:sldChg chg="add">
        <pc:chgData name="hui xu" userId="70b675938bab3b5e" providerId="LiveId" clId="{2B57C767-2D15-4563-96A7-C8A04F8CD475}" dt="2020-03-13T13:58:15.682" v="2278"/>
        <pc:sldMkLst>
          <pc:docMk/>
          <pc:sldMk cId="3114384972" sldId="472"/>
        </pc:sldMkLst>
      </pc:sldChg>
      <pc:sldChg chg="add">
        <pc:chgData name="hui xu" userId="70b675938bab3b5e" providerId="LiveId" clId="{2B57C767-2D15-4563-96A7-C8A04F8CD475}" dt="2020-03-13T13:58:15.682" v="2278"/>
        <pc:sldMkLst>
          <pc:docMk/>
          <pc:sldMk cId="44756354" sldId="473"/>
        </pc:sldMkLst>
      </pc:sldChg>
      <pc:sldChg chg="add">
        <pc:chgData name="hui xu" userId="70b675938bab3b5e" providerId="LiveId" clId="{2B57C767-2D15-4563-96A7-C8A04F8CD475}" dt="2020-03-13T13:58:15.682" v="2278"/>
        <pc:sldMkLst>
          <pc:docMk/>
          <pc:sldMk cId="472647655" sldId="474"/>
        </pc:sldMkLst>
      </pc:sldChg>
      <pc:sldChg chg="add">
        <pc:chgData name="hui xu" userId="70b675938bab3b5e" providerId="LiveId" clId="{2B57C767-2D15-4563-96A7-C8A04F8CD475}" dt="2020-03-13T13:58:15.682" v="2278"/>
        <pc:sldMkLst>
          <pc:docMk/>
          <pc:sldMk cId="2897974069" sldId="475"/>
        </pc:sldMkLst>
      </pc:sldChg>
      <pc:sldChg chg="add">
        <pc:chgData name="hui xu" userId="70b675938bab3b5e" providerId="LiveId" clId="{2B57C767-2D15-4563-96A7-C8A04F8CD475}" dt="2020-03-13T13:58:15.682" v="2278"/>
        <pc:sldMkLst>
          <pc:docMk/>
          <pc:sldMk cId="4129837212" sldId="476"/>
        </pc:sldMkLst>
      </pc:sldChg>
      <pc:sldChg chg="modSp add">
        <pc:chgData name="hui xu" userId="70b675938bab3b5e" providerId="LiveId" clId="{2B57C767-2D15-4563-96A7-C8A04F8CD475}" dt="2020-03-14T02:50:10.060" v="2467" actId="14100"/>
        <pc:sldMkLst>
          <pc:docMk/>
          <pc:sldMk cId="1369605535" sldId="477"/>
        </pc:sldMkLst>
        <pc:spChg chg="mod">
          <ac:chgData name="hui xu" userId="70b675938bab3b5e" providerId="LiveId" clId="{2B57C767-2D15-4563-96A7-C8A04F8CD475}" dt="2020-03-14T02:49:26.608" v="2442" actId="20577"/>
          <ac:spMkLst>
            <pc:docMk/>
            <pc:sldMk cId="1369605535" sldId="477"/>
            <ac:spMk id="2" creationId="{9BA40D92-F7E4-4D23-B1CA-8A2BFB74DC39}"/>
          </ac:spMkLst>
        </pc:spChg>
        <pc:spChg chg="mod">
          <ac:chgData name="hui xu" userId="70b675938bab3b5e" providerId="LiveId" clId="{2B57C767-2D15-4563-96A7-C8A04F8CD475}" dt="2020-03-14T02:50:10.060" v="2467" actId="14100"/>
          <ac:spMkLst>
            <pc:docMk/>
            <pc:sldMk cId="1369605535" sldId="477"/>
            <ac:spMk id="3" creationId="{9D7B8B8B-FD28-4E61-914E-9A6CB94FB007}"/>
          </ac:spMkLst>
        </pc:spChg>
      </pc:sldChg>
      <pc:sldChg chg="add del">
        <pc:chgData name="hui xu" userId="70b675938bab3b5e" providerId="LiveId" clId="{2B57C767-2D15-4563-96A7-C8A04F8CD475}" dt="2020-03-13T14:02:08.748" v="2287" actId="47"/>
        <pc:sldMkLst>
          <pc:docMk/>
          <pc:sldMk cId="4249475042" sldId="477"/>
        </pc:sldMkLst>
      </pc:sldChg>
      <pc:sldChg chg="modSp add">
        <pc:chgData name="hui xu" userId="70b675938bab3b5e" providerId="LiveId" clId="{2B57C767-2D15-4563-96A7-C8A04F8CD475}" dt="2020-04-10T08:02:51.797" v="2507" actId="20577"/>
        <pc:sldMkLst>
          <pc:docMk/>
          <pc:sldMk cId="1296848460" sldId="478"/>
        </pc:sldMkLst>
        <pc:spChg chg="mod">
          <ac:chgData name="hui xu" userId="70b675938bab3b5e" providerId="LiveId" clId="{2B57C767-2D15-4563-96A7-C8A04F8CD475}" dt="2020-04-10T08:02:51.797" v="2507" actId="20577"/>
          <ac:spMkLst>
            <pc:docMk/>
            <pc:sldMk cId="1296848460" sldId="478"/>
            <ac:spMk id="2" creationId="{62E30168-5D38-499D-B667-C09D509AECED}"/>
          </ac:spMkLst>
        </pc:spChg>
      </pc:sldChg>
    </pc:docChg>
  </pc:docChgLst>
  <pc:docChgLst>
    <pc:chgData name="hui xu" userId="70b675938bab3b5e" providerId="LiveId" clId="{118552E8-43B1-4B11-9582-8C4002339A39}"/>
    <pc:docChg chg="undo custSel addSld delSld modSld sldOrd">
      <pc:chgData name="hui xu" userId="70b675938bab3b5e" providerId="LiveId" clId="{118552E8-43B1-4B11-9582-8C4002339A39}" dt="2020-06-16T15:01:16.786" v="4716"/>
      <pc:docMkLst>
        <pc:docMk/>
      </pc:docMkLst>
      <pc:sldChg chg="del">
        <pc:chgData name="hui xu" userId="70b675938bab3b5e" providerId="LiveId" clId="{118552E8-43B1-4B11-9582-8C4002339A39}" dt="2020-06-11T01:04:41.065" v="3" actId="2696"/>
        <pc:sldMkLst>
          <pc:docMk/>
          <pc:sldMk cId="736868064" sldId="256"/>
        </pc:sldMkLst>
      </pc:sldChg>
      <pc:sldChg chg="addSp delSp modSp mod modTransition modAnim">
        <pc:chgData name="hui xu" userId="70b675938bab3b5e" providerId="LiveId" clId="{118552E8-43B1-4B11-9582-8C4002339A39}" dt="2020-06-16T15:01:16.786" v="4716"/>
        <pc:sldMkLst>
          <pc:docMk/>
          <pc:sldMk cId="4236497134" sldId="257"/>
        </pc:sldMkLst>
        <pc:spChg chg="mod">
          <ac:chgData name="hui xu" userId="70b675938bab3b5e" providerId="LiveId" clId="{118552E8-43B1-4B11-9582-8C4002339A39}" dt="2020-06-13T05:09:09.455" v="1797" actId="1076"/>
          <ac:spMkLst>
            <pc:docMk/>
            <pc:sldMk cId="4236497134" sldId="257"/>
            <ac:spMk id="2" creationId="{3940A2EC-2A76-40AB-9CEF-C2936B082879}"/>
          </ac:spMkLst>
        </pc:spChg>
        <pc:spChg chg="mod">
          <ac:chgData name="hui xu" userId="70b675938bab3b5e" providerId="LiveId" clId="{118552E8-43B1-4B11-9582-8C4002339A39}" dt="2020-06-12T14:16:42.744" v="68" actId="404"/>
          <ac:spMkLst>
            <pc:docMk/>
            <pc:sldMk cId="4236497134" sldId="257"/>
            <ac:spMk id="4" creationId="{EC76C41F-5EF1-4C4B-B66F-90FE7CDB583C}"/>
          </ac:spMkLst>
        </pc:spChg>
        <pc:spChg chg="add mod">
          <ac:chgData name="hui xu" userId="70b675938bab3b5e" providerId="LiveId" clId="{118552E8-43B1-4B11-9582-8C4002339A39}" dt="2020-06-15T03:09:17.152" v="3182" actId="14100"/>
          <ac:spMkLst>
            <pc:docMk/>
            <pc:sldMk cId="4236497134" sldId="257"/>
            <ac:spMk id="8" creationId="{A160DFB5-8545-4298-9D72-A0B30A52B15B}"/>
          </ac:spMkLst>
        </pc:spChg>
        <pc:picChg chg="add del mod">
          <ac:chgData name="hui xu" userId="70b675938bab3b5e" providerId="LiveId" clId="{118552E8-43B1-4B11-9582-8C4002339A39}" dt="2020-06-16T14:25:47.635" v="4682"/>
          <ac:picMkLst>
            <pc:docMk/>
            <pc:sldMk cId="4236497134" sldId="257"/>
            <ac:picMk id="3" creationId="{3A788F19-E864-4839-9DB6-39E8620CE5EF}"/>
          </ac:picMkLst>
        </pc:picChg>
        <pc:picChg chg="add del mod">
          <ac:chgData name="hui xu" userId="70b675938bab3b5e" providerId="LiveId" clId="{118552E8-43B1-4B11-9582-8C4002339A39}" dt="2020-06-16T15:01:16.786" v="4716"/>
          <ac:picMkLst>
            <pc:docMk/>
            <pc:sldMk cId="4236497134" sldId="257"/>
            <ac:picMk id="5" creationId="{DFC7204F-BFC5-4240-90B0-34B145C2C5F8}"/>
          </ac:picMkLst>
        </pc:picChg>
        <pc:picChg chg="mod ord">
          <ac:chgData name="hui xu" userId="70b675938bab3b5e" providerId="LiveId" clId="{118552E8-43B1-4B11-9582-8C4002339A39}" dt="2020-06-15T03:09:10.153" v="3180" actId="1076"/>
          <ac:picMkLst>
            <pc:docMk/>
            <pc:sldMk cId="4236497134" sldId="257"/>
            <ac:picMk id="7" creationId="{826EB9CC-F649-4D3B-823C-C8E764F25E26}"/>
          </ac:picMkLst>
        </pc:picChg>
        <pc:cxnChg chg="add del">
          <ac:chgData name="hui xu" userId="70b675938bab3b5e" providerId="LiveId" clId="{118552E8-43B1-4B11-9582-8C4002339A39}" dt="2020-06-15T03:08:11.803" v="3159" actId="21"/>
          <ac:cxnSpMkLst>
            <pc:docMk/>
            <pc:sldMk cId="4236497134" sldId="257"/>
            <ac:cxnSpMk id="5" creationId="{EB5CBC99-A792-4C24-8183-68A9448F1D17}"/>
          </ac:cxnSpMkLst>
        </pc:cxnChg>
      </pc:sldChg>
      <pc:sldChg chg="addSp delSp modSp add mod modTransition modAnim">
        <pc:chgData name="hui xu" userId="70b675938bab3b5e" providerId="LiveId" clId="{118552E8-43B1-4B11-9582-8C4002339A39}" dt="2020-06-16T15:01:16.786" v="4716"/>
        <pc:sldMkLst>
          <pc:docMk/>
          <pc:sldMk cId="2645367151" sldId="258"/>
        </pc:sldMkLst>
        <pc:spChg chg="mod">
          <ac:chgData name="hui xu" userId="70b675938bab3b5e" providerId="LiveId" clId="{118552E8-43B1-4B11-9582-8C4002339A39}" dt="2020-06-12T14:24:47.476" v="182" actId="20577"/>
          <ac:spMkLst>
            <pc:docMk/>
            <pc:sldMk cId="2645367151" sldId="258"/>
            <ac:spMk id="2" creationId="{3B62FE91-72E2-4D22-8467-1C83DD8CE540}"/>
          </ac:spMkLst>
        </pc:spChg>
        <pc:spChg chg="del">
          <ac:chgData name="hui xu" userId="70b675938bab3b5e" providerId="LiveId" clId="{118552E8-43B1-4B11-9582-8C4002339A39}" dt="2020-06-16T04:48:01.306" v="4063" actId="21"/>
          <ac:spMkLst>
            <pc:docMk/>
            <pc:sldMk cId="2645367151" sldId="258"/>
            <ac:spMk id="4" creationId="{04F32DAA-2FD2-46CD-916B-778AA60580D6}"/>
          </ac:spMkLst>
        </pc:spChg>
        <pc:spChg chg="mod">
          <ac:chgData name="hui xu" userId="70b675938bab3b5e" providerId="LiveId" clId="{118552E8-43B1-4B11-9582-8C4002339A39}" dt="2020-06-16T04:48:10.535" v="4080" actId="1035"/>
          <ac:spMkLst>
            <pc:docMk/>
            <pc:sldMk cId="2645367151" sldId="258"/>
            <ac:spMk id="6" creationId="{31964A9C-71A9-410E-A566-F663A1F3A0C6}"/>
          </ac:spMkLst>
        </pc:spChg>
        <pc:spChg chg="add del mod">
          <ac:chgData name="hui xu" userId="70b675938bab3b5e" providerId="LiveId" clId="{118552E8-43B1-4B11-9582-8C4002339A39}" dt="2020-06-16T04:48:05.047" v="4064" actId="21"/>
          <ac:spMkLst>
            <pc:docMk/>
            <pc:sldMk cId="2645367151" sldId="258"/>
            <ac:spMk id="7" creationId="{DB835BCE-3EB5-46E8-BAD9-87E7AC57EE4D}"/>
          </ac:spMkLst>
        </pc:spChg>
        <pc:picChg chg="mod">
          <ac:chgData name="hui xu" userId="70b675938bab3b5e" providerId="LiveId" clId="{118552E8-43B1-4B11-9582-8C4002339A39}" dt="2020-06-16T04:48:10.535" v="4080" actId="1035"/>
          <ac:picMkLst>
            <pc:docMk/>
            <pc:sldMk cId="2645367151" sldId="258"/>
            <ac:picMk id="5" creationId="{E966FB38-FF00-469C-BEC9-A52F6C202760}"/>
          </ac:picMkLst>
        </pc:picChg>
        <pc:picChg chg="add del mod">
          <ac:chgData name="hui xu" userId="70b675938bab3b5e" providerId="LiveId" clId="{118552E8-43B1-4B11-9582-8C4002339A39}" dt="2020-06-16T14:53:40.048" v="4711"/>
          <ac:picMkLst>
            <pc:docMk/>
            <pc:sldMk cId="2645367151" sldId="258"/>
            <ac:picMk id="8" creationId="{E2E8F45C-F8D4-44F8-8DEC-8297433FF187}"/>
          </ac:picMkLst>
        </pc:picChg>
        <pc:picChg chg="add del mod">
          <ac:chgData name="hui xu" userId="70b675938bab3b5e" providerId="LiveId" clId="{118552E8-43B1-4B11-9582-8C4002339A39}" dt="2020-06-16T15:01:16.786" v="4716"/>
          <ac:picMkLst>
            <pc:docMk/>
            <pc:sldMk cId="2645367151" sldId="258"/>
            <ac:picMk id="9" creationId="{34B808C1-45DA-4781-B779-69F2FAD8862D}"/>
          </ac:picMkLst>
        </pc:picChg>
      </pc:sldChg>
      <pc:sldChg chg="del">
        <pc:chgData name="hui xu" userId="70b675938bab3b5e" providerId="LiveId" clId="{118552E8-43B1-4B11-9582-8C4002339A39}" dt="2020-06-12T14:16:00.363" v="47" actId="2696"/>
        <pc:sldMkLst>
          <pc:docMk/>
          <pc:sldMk cId="3119416653" sldId="258"/>
        </pc:sldMkLst>
      </pc:sldChg>
      <pc:sldChg chg="modSp add mod ord modTransition">
        <pc:chgData name="hui xu" userId="70b675938bab3b5e" providerId="LiveId" clId="{118552E8-43B1-4B11-9582-8C4002339A39}" dt="2020-06-16T15:01:16.786" v="4716"/>
        <pc:sldMkLst>
          <pc:docMk/>
          <pc:sldMk cId="3403881135" sldId="259"/>
        </pc:sldMkLst>
        <pc:spChg chg="mod">
          <ac:chgData name="hui xu" userId="70b675938bab3b5e" providerId="LiveId" clId="{118552E8-43B1-4B11-9582-8C4002339A39}" dt="2020-06-14T13:45:32.035" v="2175" actId="208"/>
          <ac:spMkLst>
            <pc:docMk/>
            <pc:sldMk cId="3403881135" sldId="259"/>
            <ac:spMk id="3" creationId="{B4142E30-E729-420F-B322-76660ECDEF88}"/>
          </ac:spMkLst>
        </pc:spChg>
        <pc:spChg chg="mod">
          <ac:chgData name="hui xu" userId="70b675938bab3b5e" providerId="LiveId" clId="{118552E8-43B1-4B11-9582-8C4002339A39}" dt="2020-06-14T13:45:32.035" v="2175" actId="208"/>
          <ac:spMkLst>
            <pc:docMk/>
            <pc:sldMk cId="3403881135" sldId="259"/>
            <ac:spMk id="4" creationId="{2C89FEE8-D967-40A7-BBF5-08044EEA7CB6}"/>
          </ac:spMkLst>
        </pc:spChg>
        <pc:spChg chg="mod">
          <ac:chgData name="hui xu" userId="70b675938bab3b5e" providerId="LiveId" clId="{118552E8-43B1-4B11-9582-8C4002339A39}" dt="2020-06-14T13:47:59.999" v="2212" actId="14100"/>
          <ac:spMkLst>
            <pc:docMk/>
            <pc:sldMk cId="3403881135" sldId="259"/>
            <ac:spMk id="5" creationId="{D95A422B-B35F-42A2-B818-C7BB1DB8BC6C}"/>
          </ac:spMkLst>
        </pc:spChg>
      </pc:sldChg>
      <pc:sldChg chg="modSp mod modTransition">
        <pc:chgData name="hui xu" userId="70b675938bab3b5e" providerId="LiveId" clId="{118552E8-43B1-4B11-9582-8C4002339A39}" dt="2020-06-16T15:01:16.786" v="4716"/>
        <pc:sldMkLst>
          <pc:docMk/>
          <pc:sldMk cId="441676663" sldId="262"/>
        </pc:sldMkLst>
        <pc:spChg chg="mod">
          <ac:chgData name="hui xu" userId="70b675938bab3b5e" providerId="LiveId" clId="{118552E8-43B1-4B11-9582-8C4002339A39}" dt="2020-06-14T13:39:51.560" v="2170"/>
          <ac:spMkLst>
            <pc:docMk/>
            <pc:sldMk cId="441676663" sldId="262"/>
            <ac:spMk id="2" creationId="{1CF0AC0E-B647-461B-9013-B569AF690DBF}"/>
          </ac:spMkLst>
        </pc:spChg>
        <pc:spChg chg="mod">
          <ac:chgData name="hui xu" userId="70b675938bab3b5e" providerId="LiveId" clId="{118552E8-43B1-4B11-9582-8C4002339A39}" dt="2020-06-14T13:21:25.263" v="2071" actId="1582"/>
          <ac:spMkLst>
            <pc:docMk/>
            <pc:sldMk cId="441676663" sldId="262"/>
            <ac:spMk id="3" creationId="{D8822FC7-F972-4834-8550-347F0F854AF7}"/>
          </ac:spMkLst>
        </pc:spChg>
        <pc:spChg chg="mod">
          <ac:chgData name="hui xu" userId="70b675938bab3b5e" providerId="LiveId" clId="{118552E8-43B1-4B11-9582-8C4002339A39}" dt="2020-06-14T13:21:42.464" v="2076" actId="207"/>
          <ac:spMkLst>
            <pc:docMk/>
            <pc:sldMk cId="441676663" sldId="262"/>
            <ac:spMk id="4" creationId="{A9EACFD1-04C9-43D4-B0CD-62B77644E2D9}"/>
          </ac:spMkLst>
        </pc:spChg>
        <pc:spChg chg="mod">
          <ac:chgData name="hui xu" userId="70b675938bab3b5e" providerId="LiveId" clId="{118552E8-43B1-4B11-9582-8C4002339A39}" dt="2020-06-14T13:21:32.523" v="2074" actId="1582"/>
          <ac:spMkLst>
            <pc:docMk/>
            <pc:sldMk cId="441676663" sldId="262"/>
            <ac:spMk id="5" creationId="{CF3C1989-5A64-4D34-BD6B-5FB8577E530A}"/>
          </ac:spMkLst>
        </pc:spChg>
      </pc:sldChg>
      <pc:sldChg chg="del">
        <pc:chgData name="hui xu" userId="70b675938bab3b5e" providerId="LiveId" clId="{118552E8-43B1-4B11-9582-8C4002339A39}" dt="2020-06-14T13:38:17.861" v="2168" actId="2696"/>
        <pc:sldMkLst>
          <pc:docMk/>
          <pc:sldMk cId="1880981638" sldId="263"/>
        </pc:sldMkLst>
      </pc:sldChg>
      <pc:sldChg chg="del">
        <pc:chgData name="hui xu" userId="70b675938bab3b5e" providerId="LiveId" clId="{118552E8-43B1-4B11-9582-8C4002339A39}" dt="2020-06-12T14:16:00.363" v="47" actId="2696"/>
        <pc:sldMkLst>
          <pc:docMk/>
          <pc:sldMk cId="3518057030" sldId="264"/>
        </pc:sldMkLst>
      </pc:sldChg>
      <pc:sldChg chg="addSp delSp modSp add mod modTransition modAnim">
        <pc:chgData name="hui xu" userId="70b675938bab3b5e" providerId="LiveId" clId="{118552E8-43B1-4B11-9582-8C4002339A39}" dt="2020-06-16T15:01:16.786" v="4716"/>
        <pc:sldMkLst>
          <pc:docMk/>
          <pc:sldMk cId="4291321276" sldId="264"/>
        </pc:sldMkLst>
        <pc:spChg chg="mod">
          <ac:chgData name="hui xu" userId="70b675938bab3b5e" providerId="LiveId" clId="{118552E8-43B1-4B11-9582-8C4002339A39}" dt="2020-06-16T05:02:25.283" v="4081" actId="21"/>
          <ac:spMkLst>
            <pc:docMk/>
            <pc:sldMk cId="4291321276" sldId="264"/>
            <ac:spMk id="3" creationId="{00000000-0000-0000-0000-000000000000}"/>
          </ac:spMkLst>
        </pc:spChg>
        <pc:picChg chg="add del mod">
          <ac:chgData name="hui xu" userId="70b675938bab3b5e" providerId="LiveId" clId="{118552E8-43B1-4B11-9582-8C4002339A39}" dt="2020-06-16T14:54:34.722" v="4712"/>
          <ac:picMkLst>
            <pc:docMk/>
            <pc:sldMk cId="4291321276" sldId="264"/>
            <ac:picMk id="4" creationId="{95676378-5056-4A57-9536-CE0F2C9C9A57}"/>
          </ac:picMkLst>
        </pc:picChg>
        <pc:picChg chg="add del mod">
          <ac:chgData name="hui xu" userId="70b675938bab3b5e" providerId="LiveId" clId="{118552E8-43B1-4B11-9582-8C4002339A39}" dt="2020-06-16T14:55:52.387" v="4713"/>
          <ac:picMkLst>
            <pc:docMk/>
            <pc:sldMk cId="4291321276" sldId="264"/>
            <ac:picMk id="6" creationId="{0E82D9EC-EF6C-4875-97C9-710FA1E66C75}"/>
          </ac:picMkLst>
        </pc:picChg>
        <pc:picChg chg="add del mod">
          <ac:chgData name="hui xu" userId="70b675938bab3b5e" providerId="LiveId" clId="{118552E8-43B1-4B11-9582-8C4002339A39}" dt="2020-06-16T15:01:16.786" v="4716"/>
          <ac:picMkLst>
            <pc:docMk/>
            <pc:sldMk cId="4291321276" sldId="264"/>
            <ac:picMk id="7" creationId="{84E993C1-F0C4-45C8-9619-B5A9A241DF8B}"/>
          </ac:picMkLst>
        </pc:picChg>
      </pc:sldChg>
      <pc:sldChg chg="addSp delSp modSp add mod modTransition delAnim modAnim">
        <pc:chgData name="hui xu" userId="70b675938bab3b5e" providerId="LiveId" clId="{118552E8-43B1-4B11-9582-8C4002339A39}" dt="2020-06-16T15:01:16.786" v="4716"/>
        <pc:sldMkLst>
          <pc:docMk/>
          <pc:sldMk cId="879740095" sldId="265"/>
        </pc:sldMkLst>
        <pc:spChg chg="add mod">
          <ac:chgData name="hui xu" userId="70b675938bab3b5e" providerId="LiveId" clId="{118552E8-43B1-4B11-9582-8C4002339A39}" dt="2020-06-16T10:31:20.706" v="4598" actId="21"/>
          <ac:spMkLst>
            <pc:docMk/>
            <pc:sldMk cId="879740095" sldId="265"/>
            <ac:spMk id="3" creationId="{0ADC2866-05B3-4F8D-B1CE-9481C5321AF5}"/>
          </ac:spMkLst>
        </pc:spChg>
        <pc:spChg chg="mod ord">
          <ac:chgData name="hui xu" userId="70b675938bab3b5e" providerId="LiveId" clId="{118552E8-43B1-4B11-9582-8C4002339A39}" dt="2020-06-16T10:33:23.765" v="4630" actId="1076"/>
          <ac:spMkLst>
            <pc:docMk/>
            <pc:sldMk cId="879740095" sldId="265"/>
            <ac:spMk id="4" creationId="{A9EACFD1-04C9-43D4-B0CD-62B77644E2D9}"/>
          </ac:spMkLst>
        </pc:spChg>
        <pc:spChg chg="add del mod">
          <ac:chgData name="hui xu" userId="70b675938bab3b5e" providerId="LiveId" clId="{118552E8-43B1-4B11-9582-8C4002339A39}" dt="2020-06-16T10:19:51.893" v="4532" actId="21"/>
          <ac:spMkLst>
            <pc:docMk/>
            <pc:sldMk cId="879740095" sldId="265"/>
            <ac:spMk id="7" creationId="{7174CE50-F066-4CEB-832B-9205F6923B65}"/>
          </ac:spMkLst>
        </pc:spChg>
        <pc:spChg chg="add mod">
          <ac:chgData name="hui xu" userId="70b675938bab3b5e" providerId="LiveId" clId="{118552E8-43B1-4B11-9582-8C4002339A39}" dt="2020-06-16T10:34:31.403" v="4638" actId="164"/>
          <ac:spMkLst>
            <pc:docMk/>
            <pc:sldMk cId="879740095" sldId="265"/>
            <ac:spMk id="9" creationId="{17B8ED0D-156E-4344-8CE9-8385A2CEA8F5}"/>
          </ac:spMkLst>
        </pc:spChg>
        <pc:spChg chg="mod">
          <ac:chgData name="hui xu" userId="70b675938bab3b5e" providerId="LiveId" clId="{118552E8-43B1-4B11-9582-8C4002339A39}" dt="2020-06-16T10:33:33.817" v="4634" actId="1076"/>
          <ac:spMkLst>
            <pc:docMk/>
            <pc:sldMk cId="879740095" sldId="265"/>
            <ac:spMk id="10" creationId="{22056DE1-D7BF-D546-9A38-398B3076C059}"/>
          </ac:spMkLst>
        </pc:spChg>
        <pc:spChg chg="mod ord">
          <ac:chgData name="hui xu" userId="70b675938bab3b5e" providerId="LiveId" clId="{118552E8-43B1-4B11-9582-8C4002339A39}" dt="2020-06-16T10:32:13.798" v="4616" actId="1076"/>
          <ac:spMkLst>
            <pc:docMk/>
            <pc:sldMk cId="879740095" sldId="265"/>
            <ac:spMk id="11" creationId="{2EAF50BE-0756-CE46-89EA-ECE10C0A64FA}"/>
          </ac:spMkLst>
        </pc:spChg>
        <pc:spChg chg="add mod">
          <ac:chgData name="hui xu" userId="70b675938bab3b5e" providerId="LiveId" clId="{118552E8-43B1-4B11-9582-8C4002339A39}" dt="2020-06-16T10:34:31.403" v="4638" actId="164"/>
          <ac:spMkLst>
            <pc:docMk/>
            <pc:sldMk cId="879740095" sldId="265"/>
            <ac:spMk id="12" creationId="{CA59AE30-1BB6-46B4-B45B-8936921EC919}"/>
          </ac:spMkLst>
        </pc:spChg>
        <pc:grpChg chg="add mod">
          <ac:chgData name="hui xu" userId="70b675938bab3b5e" providerId="LiveId" clId="{118552E8-43B1-4B11-9582-8C4002339A39}" dt="2020-06-16T10:34:31.403" v="4638" actId="164"/>
          <ac:grpSpMkLst>
            <pc:docMk/>
            <pc:sldMk cId="879740095" sldId="265"/>
            <ac:grpSpMk id="5" creationId="{C5D08380-7787-48E1-B7AA-A86C1AE69103}"/>
          </ac:grpSpMkLst>
        </pc:grpChg>
      </pc:sldChg>
      <pc:sldChg chg="modSp del mod">
        <pc:chgData name="hui xu" userId="70b675938bab3b5e" providerId="LiveId" clId="{118552E8-43B1-4B11-9582-8C4002339A39}" dt="2020-06-14T13:57:53.395" v="2226" actId="2696"/>
        <pc:sldMkLst>
          <pc:docMk/>
          <pc:sldMk cId="2635680838" sldId="265"/>
        </pc:sldMkLst>
        <pc:spChg chg="mod">
          <ac:chgData name="hui xu" userId="70b675938bab3b5e" providerId="LiveId" clId="{118552E8-43B1-4B11-9582-8C4002339A39}" dt="2020-06-14T13:26:28.216" v="2091" actId="207"/>
          <ac:spMkLst>
            <pc:docMk/>
            <pc:sldMk cId="2635680838" sldId="265"/>
            <ac:spMk id="4" creationId="{A9EACFD1-04C9-43D4-B0CD-62B77644E2D9}"/>
          </ac:spMkLst>
        </pc:spChg>
        <pc:spChg chg="mod">
          <ac:chgData name="hui xu" userId="70b675938bab3b5e" providerId="LiveId" clId="{118552E8-43B1-4B11-9582-8C4002339A39}" dt="2020-06-14T13:26:21.374" v="2089" actId="208"/>
          <ac:spMkLst>
            <pc:docMk/>
            <pc:sldMk cId="2635680838" sldId="265"/>
            <ac:spMk id="10" creationId="{22056DE1-D7BF-D546-9A38-398B3076C059}"/>
          </ac:spMkLst>
        </pc:spChg>
      </pc:sldChg>
      <pc:sldChg chg="addSp delSp modSp mod modTransition modAnim">
        <pc:chgData name="hui xu" userId="70b675938bab3b5e" providerId="LiveId" clId="{118552E8-43B1-4B11-9582-8C4002339A39}" dt="2020-06-16T15:01:16.786" v="4716"/>
        <pc:sldMkLst>
          <pc:docMk/>
          <pc:sldMk cId="1123124330" sldId="266"/>
        </pc:sldMkLst>
        <pc:spChg chg="mod">
          <ac:chgData name="hui xu" userId="70b675938bab3b5e" providerId="LiveId" clId="{118552E8-43B1-4B11-9582-8C4002339A39}" dt="2020-06-13T03:13:46.087" v="1683" actId="20577"/>
          <ac:spMkLst>
            <pc:docMk/>
            <pc:sldMk cId="1123124330" sldId="266"/>
            <ac:spMk id="2" creationId="{1CF0AC0E-B647-461B-9013-B569AF690DBF}"/>
          </ac:spMkLst>
        </pc:spChg>
        <pc:spChg chg="mod">
          <ac:chgData name="hui xu" userId="70b675938bab3b5e" providerId="LiveId" clId="{118552E8-43B1-4B11-9582-8C4002339A39}" dt="2020-06-13T05:16:12.086" v="1883" actId="14100"/>
          <ac:spMkLst>
            <pc:docMk/>
            <pc:sldMk cId="1123124330" sldId="266"/>
            <ac:spMk id="5" creationId="{667A6B9B-8CAC-4E14-8093-FF51FC607D12}"/>
          </ac:spMkLst>
        </pc:spChg>
        <pc:picChg chg="add del mod">
          <ac:chgData name="hui xu" userId="70b675938bab3b5e" providerId="LiveId" clId="{118552E8-43B1-4B11-9582-8C4002339A39}" dt="2020-06-16T15:01:16.786" v="4716"/>
          <ac:picMkLst>
            <pc:docMk/>
            <pc:sldMk cId="1123124330" sldId="266"/>
            <ac:picMk id="6" creationId="{75BCBB62-6E31-4D9D-B1E1-B702FBA56255}"/>
          </ac:picMkLst>
        </pc:picChg>
      </pc:sldChg>
      <pc:sldChg chg="add del">
        <pc:chgData name="hui xu" userId="70b675938bab3b5e" providerId="LiveId" clId="{118552E8-43B1-4B11-9582-8C4002339A39}" dt="2020-06-16T07:06:08.382" v="4326" actId="47"/>
        <pc:sldMkLst>
          <pc:docMk/>
          <pc:sldMk cId="3775646089" sldId="267"/>
        </pc:sldMkLst>
      </pc:sldChg>
      <pc:sldChg chg="add del">
        <pc:chgData name="hui xu" userId="70b675938bab3b5e" providerId="LiveId" clId="{118552E8-43B1-4B11-9582-8C4002339A39}" dt="2020-06-16T08:54:27.493" v="4329" actId="47"/>
        <pc:sldMkLst>
          <pc:docMk/>
          <pc:sldMk cId="56663003" sldId="268"/>
        </pc:sldMkLst>
      </pc:sldChg>
      <pc:sldChg chg="add del">
        <pc:chgData name="hui xu" userId="70b675938bab3b5e" providerId="LiveId" clId="{118552E8-43B1-4B11-9582-8C4002339A39}" dt="2020-06-14T13:57:15.262" v="2222" actId="2696"/>
        <pc:sldMkLst>
          <pc:docMk/>
          <pc:sldMk cId="2146159722" sldId="268"/>
        </pc:sldMkLst>
      </pc:sldChg>
      <pc:sldChg chg="add del">
        <pc:chgData name="hui xu" userId="70b675938bab3b5e" providerId="LiveId" clId="{118552E8-43B1-4B11-9582-8C4002339A39}" dt="2020-06-14T13:57:36.560" v="2224" actId="2696"/>
        <pc:sldMkLst>
          <pc:docMk/>
          <pc:sldMk cId="2466278109" sldId="268"/>
        </pc:sldMkLst>
      </pc:sldChg>
      <pc:sldChg chg="addSp delSp modSp add mod modTransition">
        <pc:chgData name="hui xu" userId="70b675938bab3b5e" providerId="LiveId" clId="{118552E8-43B1-4B11-9582-8C4002339A39}" dt="2020-06-16T15:01:16.786" v="4716"/>
        <pc:sldMkLst>
          <pc:docMk/>
          <pc:sldMk cId="1995655807" sldId="272"/>
        </pc:sldMkLst>
        <pc:spChg chg="mod">
          <ac:chgData name="hui xu" userId="70b675938bab3b5e" providerId="LiveId" clId="{118552E8-43B1-4B11-9582-8C4002339A39}" dt="2020-06-14T14:00:17.079" v="2244" actId="20577"/>
          <ac:spMkLst>
            <pc:docMk/>
            <pc:sldMk cId="1995655807" sldId="272"/>
            <ac:spMk id="2" creationId="{0C76F38B-634D-1248-B281-927CE4496707}"/>
          </ac:spMkLst>
        </pc:spChg>
        <pc:spChg chg="mod">
          <ac:chgData name="hui xu" userId="70b675938bab3b5e" providerId="LiveId" clId="{118552E8-43B1-4B11-9582-8C4002339A39}" dt="2020-06-16T09:30:24.332" v="4371" actId="1076"/>
          <ac:spMkLst>
            <pc:docMk/>
            <pc:sldMk cId="1995655807" sldId="272"/>
            <ac:spMk id="3" creationId="{D3575792-46C3-48EE-A228-ECD7D52E2180}"/>
          </ac:spMkLst>
        </pc:spChg>
        <pc:spChg chg="add del">
          <ac:chgData name="hui xu" userId="70b675938bab3b5e" providerId="LiveId" clId="{118552E8-43B1-4B11-9582-8C4002339A39}" dt="2020-06-16T09:28:32.469" v="4339"/>
          <ac:spMkLst>
            <pc:docMk/>
            <pc:sldMk cId="1995655807" sldId="272"/>
            <ac:spMk id="4" creationId="{03F47D33-55AD-4BF6-B573-B8A8550D1385}"/>
          </ac:spMkLst>
        </pc:spChg>
        <pc:spChg chg="add del">
          <ac:chgData name="hui xu" userId="70b675938bab3b5e" providerId="LiveId" clId="{118552E8-43B1-4B11-9582-8C4002339A39}" dt="2020-06-16T09:28:35.384" v="4341"/>
          <ac:spMkLst>
            <pc:docMk/>
            <pc:sldMk cId="1995655807" sldId="272"/>
            <ac:spMk id="5" creationId="{ECEA8C42-71FA-499D-97ED-3D095414D75F}"/>
          </ac:spMkLst>
        </pc:spChg>
        <pc:spChg chg="mod">
          <ac:chgData name="hui xu" userId="70b675938bab3b5e" providerId="LiveId" clId="{118552E8-43B1-4B11-9582-8C4002339A39}" dt="2020-06-16T09:30:24.332" v="4371" actId="1076"/>
          <ac:spMkLst>
            <pc:docMk/>
            <pc:sldMk cId="1995655807" sldId="272"/>
            <ac:spMk id="6" creationId="{09C3B50F-F5FD-4C9C-A7EC-CE6F545665F9}"/>
          </ac:spMkLst>
        </pc:spChg>
        <pc:spChg chg="mod">
          <ac:chgData name="hui xu" userId="70b675938bab3b5e" providerId="LiveId" clId="{118552E8-43B1-4B11-9582-8C4002339A39}" dt="2020-06-16T09:30:24.332" v="4371" actId="1076"/>
          <ac:spMkLst>
            <pc:docMk/>
            <pc:sldMk cId="1995655807" sldId="272"/>
            <ac:spMk id="7" creationId="{DEF53FDA-21A3-4FAA-A3A7-A32205744E58}"/>
          </ac:spMkLst>
        </pc:spChg>
        <pc:spChg chg="mod">
          <ac:chgData name="hui xu" userId="70b675938bab3b5e" providerId="LiveId" clId="{118552E8-43B1-4B11-9582-8C4002339A39}" dt="2020-06-16T09:30:24.332" v="4371" actId="1076"/>
          <ac:spMkLst>
            <pc:docMk/>
            <pc:sldMk cId="1995655807" sldId="272"/>
            <ac:spMk id="8" creationId="{2C706C7D-7444-4B67-8A51-B93B1B1E8EF4}"/>
          </ac:spMkLst>
        </pc:spChg>
        <pc:spChg chg="add mod">
          <ac:chgData name="hui xu" userId="70b675938bab3b5e" providerId="LiveId" clId="{118552E8-43B1-4B11-9582-8C4002339A39}" dt="2020-06-16T09:30:24.332" v="4371" actId="1076"/>
          <ac:spMkLst>
            <pc:docMk/>
            <pc:sldMk cId="1995655807" sldId="272"/>
            <ac:spMk id="9" creationId="{90DB8372-BB32-4E63-A8DE-5ED82805F2AA}"/>
          </ac:spMkLst>
        </pc:spChg>
        <pc:spChg chg="mod">
          <ac:chgData name="hui xu" userId="70b675938bab3b5e" providerId="LiveId" clId="{118552E8-43B1-4B11-9582-8C4002339A39}" dt="2020-06-16T09:30:24.332" v="4371" actId="1076"/>
          <ac:spMkLst>
            <pc:docMk/>
            <pc:sldMk cId="1995655807" sldId="272"/>
            <ac:spMk id="17" creationId="{52DC42B1-0459-48D0-982F-7C6FFBEE2C89}"/>
          </ac:spMkLst>
        </pc:spChg>
      </pc:sldChg>
      <pc:sldChg chg="del">
        <pc:chgData name="hui xu" userId="70b675938bab3b5e" providerId="LiveId" clId="{118552E8-43B1-4B11-9582-8C4002339A39}" dt="2020-06-11T01:04:13.294" v="0" actId="2696"/>
        <pc:sldMkLst>
          <pc:docMk/>
          <pc:sldMk cId="928954449" sldId="286"/>
        </pc:sldMkLst>
      </pc:sldChg>
      <pc:sldChg chg="del">
        <pc:chgData name="hui xu" userId="70b675938bab3b5e" providerId="LiveId" clId="{118552E8-43B1-4B11-9582-8C4002339A39}" dt="2020-06-11T01:04:27.240" v="1" actId="2696"/>
        <pc:sldMkLst>
          <pc:docMk/>
          <pc:sldMk cId="2897370932" sldId="288"/>
        </pc:sldMkLst>
      </pc:sldChg>
      <pc:sldChg chg="del">
        <pc:chgData name="hui xu" userId="70b675938bab3b5e" providerId="LiveId" clId="{118552E8-43B1-4B11-9582-8C4002339A39}" dt="2020-06-11T01:04:39.439" v="2" actId="2696"/>
        <pc:sldMkLst>
          <pc:docMk/>
          <pc:sldMk cId="2813749080" sldId="289"/>
        </pc:sldMkLst>
      </pc:sldChg>
      <pc:sldChg chg="del">
        <pc:chgData name="hui xu" userId="70b675938bab3b5e" providerId="LiveId" clId="{118552E8-43B1-4B11-9582-8C4002339A39}" dt="2020-06-11T01:04:27.240" v="1" actId="2696"/>
        <pc:sldMkLst>
          <pc:docMk/>
          <pc:sldMk cId="4025253764" sldId="291"/>
        </pc:sldMkLst>
      </pc:sldChg>
      <pc:sldChg chg="del">
        <pc:chgData name="hui xu" userId="70b675938bab3b5e" providerId="LiveId" clId="{118552E8-43B1-4B11-9582-8C4002339A39}" dt="2020-06-11T01:04:27.240" v="1" actId="2696"/>
        <pc:sldMkLst>
          <pc:docMk/>
          <pc:sldMk cId="1344382535" sldId="292"/>
        </pc:sldMkLst>
      </pc:sldChg>
      <pc:sldChg chg="del">
        <pc:chgData name="hui xu" userId="70b675938bab3b5e" providerId="LiveId" clId="{118552E8-43B1-4B11-9582-8C4002339A39}" dt="2020-06-11T01:04:27.240" v="1" actId="2696"/>
        <pc:sldMkLst>
          <pc:docMk/>
          <pc:sldMk cId="1183818306" sldId="293"/>
        </pc:sldMkLst>
      </pc:sldChg>
      <pc:sldChg chg="del">
        <pc:chgData name="hui xu" userId="70b675938bab3b5e" providerId="LiveId" clId="{118552E8-43B1-4B11-9582-8C4002339A39}" dt="2020-06-11T01:04:27.240" v="1" actId="2696"/>
        <pc:sldMkLst>
          <pc:docMk/>
          <pc:sldMk cId="1204546668" sldId="294"/>
        </pc:sldMkLst>
      </pc:sldChg>
      <pc:sldChg chg="del">
        <pc:chgData name="hui xu" userId="70b675938bab3b5e" providerId="LiveId" clId="{118552E8-43B1-4B11-9582-8C4002339A39}" dt="2020-06-11T01:04:27.240" v="1" actId="2696"/>
        <pc:sldMkLst>
          <pc:docMk/>
          <pc:sldMk cId="923562678" sldId="296"/>
        </pc:sldMkLst>
      </pc:sldChg>
      <pc:sldChg chg="del">
        <pc:chgData name="hui xu" userId="70b675938bab3b5e" providerId="LiveId" clId="{118552E8-43B1-4B11-9582-8C4002339A39}" dt="2020-06-11T01:04:27.240" v="1" actId="2696"/>
        <pc:sldMkLst>
          <pc:docMk/>
          <pc:sldMk cId="3352021303" sldId="300"/>
        </pc:sldMkLst>
      </pc:sldChg>
      <pc:sldChg chg="del">
        <pc:chgData name="hui xu" userId="70b675938bab3b5e" providerId="LiveId" clId="{118552E8-43B1-4B11-9582-8C4002339A39}" dt="2020-06-11T01:04:27.240" v="1" actId="2696"/>
        <pc:sldMkLst>
          <pc:docMk/>
          <pc:sldMk cId="1616730159" sldId="301"/>
        </pc:sldMkLst>
      </pc:sldChg>
      <pc:sldChg chg="del">
        <pc:chgData name="hui xu" userId="70b675938bab3b5e" providerId="LiveId" clId="{118552E8-43B1-4B11-9582-8C4002339A39}" dt="2020-06-11T01:04:27.240" v="1" actId="2696"/>
        <pc:sldMkLst>
          <pc:docMk/>
          <pc:sldMk cId="2590481136" sldId="302"/>
        </pc:sldMkLst>
      </pc:sldChg>
      <pc:sldChg chg="del">
        <pc:chgData name="hui xu" userId="70b675938bab3b5e" providerId="LiveId" clId="{118552E8-43B1-4B11-9582-8C4002339A39}" dt="2020-06-11T01:04:27.240" v="1" actId="2696"/>
        <pc:sldMkLst>
          <pc:docMk/>
          <pc:sldMk cId="2597260986" sldId="303"/>
        </pc:sldMkLst>
      </pc:sldChg>
      <pc:sldChg chg="del">
        <pc:chgData name="hui xu" userId="70b675938bab3b5e" providerId="LiveId" clId="{118552E8-43B1-4B11-9582-8C4002339A39}" dt="2020-06-11T01:04:27.240" v="1" actId="2696"/>
        <pc:sldMkLst>
          <pc:docMk/>
          <pc:sldMk cId="3698763860" sldId="304"/>
        </pc:sldMkLst>
      </pc:sldChg>
      <pc:sldChg chg="del">
        <pc:chgData name="hui xu" userId="70b675938bab3b5e" providerId="LiveId" clId="{118552E8-43B1-4B11-9582-8C4002339A39}" dt="2020-06-11T01:04:27.240" v="1" actId="2696"/>
        <pc:sldMkLst>
          <pc:docMk/>
          <pc:sldMk cId="3222251487" sldId="305"/>
        </pc:sldMkLst>
      </pc:sldChg>
      <pc:sldChg chg="del">
        <pc:chgData name="hui xu" userId="70b675938bab3b5e" providerId="LiveId" clId="{118552E8-43B1-4B11-9582-8C4002339A39}" dt="2020-06-11T01:04:27.240" v="1" actId="2696"/>
        <pc:sldMkLst>
          <pc:docMk/>
          <pc:sldMk cId="4293298465" sldId="306"/>
        </pc:sldMkLst>
      </pc:sldChg>
      <pc:sldChg chg="del">
        <pc:chgData name="hui xu" userId="70b675938bab3b5e" providerId="LiveId" clId="{118552E8-43B1-4B11-9582-8C4002339A39}" dt="2020-06-11T01:04:27.240" v="1" actId="2696"/>
        <pc:sldMkLst>
          <pc:docMk/>
          <pc:sldMk cId="3000362762" sldId="308"/>
        </pc:sldMkLst>
      </pc:sldChg>
      <pc:sldChg chg="del">
        <pc:chgData name="hui xu" userId="70b675938bab3b5e" providerId="LiveId" clId="{118552E8-43B1-4B11-9582-8C4002339A39}" dt="2020-06-11T01:04:27.240" v="1" actId="2696"/>
        <pc:sldMkLst>
          <pc:docMk/>
          <pc:sldMk cId="2253600897" sldId="309"/>
        </pc:sldMkLst>
      </pc:sldChg>
      <pc:sldChg chg="del">
        <pc:chgData name="hui xu" userId="70b675938bab3b5e" providerId="LiveId" clId="{118552E8-43B1-4B11-9582-8C4002339A39}" dt="2020-06-11T01:04:27.240" v="1" actId="2696"/>
        <pc:sldMkLst>
          <pc:docMk/>
          <pc:sldMk cId="410015128" sldId="310"/>
        </pc:sldMkLst>
      </pc:sldChg>
      <pc:sldChg chg="del">
        <pc:chgData name="hui xu" userId="70b675938bab3b5e" providerId="LiveId" clId="{118552E8-43B1-4B11-9582-8C4002339A39}" dt="2020-06-11T01:04:27.240" v="1" actId="2696"/>
        <pc:sldMkLst>
          <pc:docMk/>
          <pc:sldMk cId="240940645" sldId="311"/>
        </pc:sldMkLst>
      </pc:sldChg>
      <pc:sldChg chg="del">
        <pc:chgData name="hui xu" userId="70b675938bab3b5e" providerId="LiveId" clId="{118552E8-43B1-4B11-9582-8C4002339A39}" dt="2020-06-11T01:04:27.240" v="1" actId="2696"/>
        <pc:sldMkLst>
          <pc:docMk/>
          <pc:sldMk cId="4255423273" sldId="312"/>
        </pc:sldMkLst>
      </pc:sldChg>
      <pc:sldChg chg="del">
        <pc:chgData name="hui xu" userId="70b675938bab3b5e" providerId="LiveId" clId="{118552E8-43B1-4B11-9582-8C4002339A39}" dt="2020-06-11T01:04:27.240" v="1" actId="2696"/>
        <pc:sldMkLst>
          <pc:docMk/>
          <pc:sldMk cId="4069548683" sldId="316"/>
        </pc:sldMkLst>
      </pc:sldChg>
      <pc:sldChg chg="del">
        <pc:chgData name="hui xu" userId="70b675938bab3b5e" providerId="LiveId" clId="{118552E8-43B1-4B11-9582-8C4002339A39}" dt="2020-06-11T01:04:27.240" v="1" actId="2696"/>
        <pc:sldMkLst>
          <pc:docMk/>
          <pc:sldMk cId="4212091756" sldId="317"/>
        </pc:sldMkLst>
      </pc:sldChg>
      <pc:sldChg chg="del">
        <pc:chgData name="hui xu" userId="70b675938bab3b5e" providerId="LiveId" clId="{118552E8-43B1-4B11-9582-8C4002339A39}" dt="2020-06-11T01:04:27.240" v="1" actId="2696"/>
        <pc:sldMkLst>
          <pc:docMk/>
          <pc:sldMk cId="3260044532" sldId="319"/>
        </pc:sldMkLst>
      </pc:sldChg>
      <pc:sldChg chg="del">
        <pc:chgData name="hui xu" userId="70b675938bab3b5e" providerId="LiveId" clId="{118552E8-43B1-4B11-9582-8C4002339A39}" dt="2020-06-11T01:04:27.240" v="1" actId="2696"/>
        <pc:sldMkLst>
          <pc:docMk/>
          <pc:sldMk cId="460567199" sldId="320"/>
        </pc:sldMkLst>
      </pc:sldChg>
      <pc:sldChg chg="del">
        <pc:chgData name="hui xu" userId="70b675938bab3b5e" providerId="LiveId" clId="{118552E8-43B1-4B11-9582-8C4002339A39}" dt="2020-06-11T01:04:27.240" v="1" actId="2696"/>
        <pc:sldMkLst>
          <pc:docMk/>
          <pc:sldMk cId="2034073197" sldId="323"/>
        </pc:sldMkLst>
      </pc:sldChg>
      <pc:sldChg chg="del">
        <pc:chgData name="hui xu" userId="70b675938bab3b5e" providerId="LiveId" clId="{118552E8-43B1-4B11-9582-8C4002339A39}" dt="2020-06-11T01:04:27.240" v="1" actId="2696"/>
        <pc:sldMkLst>
          <pc:docMk/>
          <pc:sldMk cId="1076604443" sldId="324"/>
        </pc:sldMkLst>
      </pc:sldChg>
      <pc:sldChg chg="del">
        <pc:chgData name="hui xu" userId="70b675938bab3b5e" providerId="LiveId" clId="{118552E8-43B1-4B11-9582-8C4002339A39}" dt="2020-06-11T01:04:39.439" v="2" actId="2696"/>
        <pc:sldMkLst>
          <pc:docMk/>
          <pc:sldMk cId="2647325986" sldId="329"/>
        </pc:sldMkLst>
      </pc:sldChg>
      <pc:sldChg chg="del">
        <pc:chgData name="hui xu" userId="70b675938bab3b5e" providerId="LiveId" clId="{118552E8-43B1-4B11-9582-8C4002339A39}" dt="2020-06-11T01:04:39.439" v="2" actId="2696"/>
        <pc:sldMkLst>
          <pc:docMk/>
          <pc:sldMk cId="258482833" sldId="330"/>
        </pc:sldMkLst>
      </pc:sldChg>
      <pc:sldChg chg="del">
        <pc:chgData name="hui xu" userId="70b675938bab3b5e" providerId="LiveId" clId="{118552E8-43B1-4B11-9582-8C4002339A39}" dt="2020-06-11T01:04:39.439" v="2" actId="2696"/>
        <pc:sldMkLst>
          <pc:docMk/>
          <pc:sldMk cId="99353574" sldId="332"/>
        </pc:sldMkLst>
      </pc:sldChg>
      <pc:sldChg chg="del">
        <pc:chgData name="hui xu" userId="70b675938bab3b5e" providerId="LiveId" clId="{118552E8-43B1-4B11-9582-8C4002339A39}" dt="2020-06-11T01:04:39.439" v="2" actId="2696"/>
        <pc:sldMkLst>
          <pc:docMk/>
          <pc:sldMk cId="3872833506" sldId="333"/>
        </pc:sldMkLst>
      </pc:sldChg>
      <pc:sldChg chg="del">
        <pc:chgData name="hui xu" userId="70b675938bab3b5e" providerId="LiveId" clId="{118552E8-43B1-4B11-9582-8C4002339A39}" dt="2020-06-11T01:04:39.439" v="2" actId="2696"/>
        <pc:sldMkLst>
          <pc:docMk/>
          <pc:sldMk cId="947872241" sldId="334"/>
        </pc:sldMkLst>
      </pc:sldChg>
      <pc:sldChg chg="del">
        <pc:chgData name="hui xu" userId="70b675938bab3b5e" providerId="LiveId" clId="{118552E8-43B1-4B11-9582-8C4002339A39}" dt="2020-06-11T01:04:39.439" v="2" actId="2696"/>
        <pc:sldMkLst>
          <pc:docMk/>
          <pc:sldMk cId="53511951" sldId="338"/>
        </pc:sldMkLst>
      </pc:sldChg>
      <pc:sldChg chg="del">
        <pc:chgData name="hui xu" userId="70b675938bab3b5e" providerId="LiveId" clId="{118552E8-43B1-4B11-9582-8C4002339A39}" dt="2020-06-11T01:04:39.439" v="2" actId="2696"/>
        <pc:sldMkLst>
          <pc:docMk/>
          <pc:sldMk cId="3897082389" sldId="342"/>
        </pc:sldMkLst>
      </pc:sldChg>
      <pc:sldChg chg="del">
        <pc:chgData name="hui xu" userId="70b675938bab3b5e" providerId="LiveId" clId="{118552E8-43B1-4B11-9582-8C4002339A39}" dt="2020-06-11T01:04:39.439" v="2" actId="2696"/>
        <pc:sldMkLst>
          <pc:docMk/>
          <pc:sldMk cId="2638808777" sldId="343"/>
        </pc:sldMkLst>
      </pc:sldChg>
      <pc:sldChg chg="del">
        <pc:chgData name="hui xu" userId="70b675938bab3b5e" providerId="LiveId" clId="{118552E8-43B1-4B11-9582-8C4002339A39}" dt="2020-06-11T01:04:39.439" v="2" actId="2696"/>
        <pc:sldMkLst>
          <pc:docMk/>
          <pc:sldMk cId="3315449409" sldId="344"/>
        </pc:sldMkLst>
      </pc:sldChg>
      <pc:sldChg chg="del">
        <pc:chgData name="hui xu" userId="70b675938bab3b5e" providerId="LiveId" clId="{118552E8-43B1-4B11-9582-8C4002339A39}" dt="2020-06-11T01:04:39.439" v="2" actId="2696"/>
        <pc:sldMkLst>
          <pc:docMk/>
          <pc:sldMk cId="1127137960" sldId="345"/>
        </pc:sldMkLst>
      </pc:sldChg>
      <pc:sldChg chg="del">
        <pc:chgData name="hui xu" userId="70b675938bab3b5e" providerId="LiveId" clId="{118552E8-43B1-4B11-9582-8C4002339A39}" dt="2020-06-11T01:04:39.439" v="2" actId="2696"/>
        <pc:sldMkLst>
          <pc:docMk/>
          <pc:sldMk cId="4055946673" sldId="347"/>
        </pc:sldMkLst>
      </pc:sldChg>
      <pc:sldChg chg="del">
        <pc:chgData name="hui xu" userId="70b675938bab3b5e" providerId="LiveId" clId="{118552E8-43B1-4B11-9582-8C4002339A39}" dt="2020-06-11T01:04:39.439" v="2" actId="2696"/>
        <pc:sldMkLst>
          <pc:docMk/>
          <pc:sldMk cId="2746493412" sldId="348"/>
        </pc:sldMkLst>
      </pc:sldChg>
      <pc:sldChg chg="del">
        <pc:chgData name="hui xu" userId="70b675938bab3b5e" providerId="LiveId" clId="{118552E8-43B1-4B11-9582-8C4002339A39}" dt="2020-06-11T01:04:39.439" v="2" actId="2696"/>
        <pc:sldMkLst>
          <pc:docMk/>
          <pc:sldMk cId="3184714692" sldId="350"/>
        </pc:sldMkLst>
      </pc:sldChg>
      <pc:sldChg chg="del">
        <pc:chgData name="hui xu" userId="70b675938bab3b5e" providerId="LiveId" clId="{118552E8-43B1-4B11-9582-8C4002339A39}" dt="2020-06-11T01:04:39.439" v="2" actId="2696"/>
        <pc:sldMkLst>
          <pc:docMk/>
          <pc:sldMk cId="3266681800" sldId="351"/>
        </pc:sldMkLst>
      </pc:sldChg>
      <pc:sldChg chg="del">
        <pc:chgData name="hui xu" userId="70b675938bab3b5e" providerId="LiveId" clId="{118552E8-43B1-4B11-9582-8C4002339A39}" dt="2020-06-12T14:24:21.356" v="140" actId="2696"/>
        <pc:sldMkLst>
          <pc:docMk/>
          <pc:sldMk cId="933030076" sldId="360"/>
        </pc:sldMkLst>
      </pc:sldChg>
      <pc:sldChg chg="delSp modSp mod modTransition delAnim">
        <pc:chgData name="hui xu" userId="70b675938bab3b5e" providerId="LiveId" clId="{118552E8-43B1-4B11-9582-8C4002339A39}" dt="2020-06-16T15:01:16.786" v="4716"/>
        <pc:sldMkLst>
          <pc:docMk/>
          <pc:sldMk cId="2104385543" sldId="362"/>
        </pc:sldMkLst>
        <pc:spChg chg="mod">
          <ac:chgData name="hui xu" userId="70b675938bab3b5e" providerId="LiveId" clId="{118552E8-43B1-4B11-9582-8C4002339A39}" dt="2020-06-14T13:12:37.797" v="2065" actId="207"/>
          <ac:spMkLst>
            <pc:docMk/>
            <pc:sldMk cId="2104385543" sldId="362"/>
            <ac:spMk id="3" creationId="{D8822FC7-F972-4834-8550-347F0F854AF7}"/>
          </ac:spMkLst>
        </pc:spChg>
        <pc:spChg chg="mod">
          <ac:chgData name="hui xu" userId="70b675938bab3b5e" providerId="LiveId" clId="{118552E8-43B1-4B11-9582-8C4002339A39}" dt="2020-06-16T06:31:37.361" v="4114" actId="14100"/>
          <ac:spMkLst>
            <pc:docMk/>
            <pc:sldMk cId="2104385543" sldId="362"/>
            <ac:spMk id="4" creationId="{743138B1-6611-43E3-894E-7EB754230AD6}"/>
          </ac:spMkLst>
        </pc:spChg>
        <pc:spChg chg="mod">
          <ac:chgData name="hui xu" userId="70b675938bab3b5e" providerId="LiveId" clId="{118552E8-43B1-4B11-9582-8C4002339A39}" dt="2020-06-14T13:12:44.547" v="2068" actId="1582"/>
          <ac:spMkLst>
            <pc:docMk/>
            <pc:sldMk cId="2104385543" sldId="362"/>
            <ac:spMk id="5" creationId="{B6B3298C-212D-471B-9CA9-BDD0FF9B59DD}"/>
          </ac:spMkLst>
        </pc:spChg>
        <pc:grpChg chg="del">
          <ac:chgData name="hui xu" userId="70b675938bab3b5e" providerId="LiveId" clId="{118552E8-43B1-4B11-9582-8C4002339A39}" dt="2020-06-14T13:38:36.016" v="2169" actId="21"/>
          <ac:grpSpMkLst>
            <pc:docMk/>
            <pc:sldMk cId="2104385543" sldId="362"/>
            <ac:grpSpMk id="25" creationId="{F8C060E2-34C5-4C5B-9EC6-7F817A1A0F9A}"/>
          </ac:grpSpMkLst>
        </pc:grpChg>
        <pc:graphicFrameChg chg="del">
          <ac:chgData name="hui xu" userId="70b675938bab3b5e" providerId="LiveId" clId="{118552E8-43B1-4B11-9582-8C4002339A39}" dt="2020-06-14T13:38:36.016" v="2169" actId="21"/>
          <ac:graphicFrameMkLst>
            <pc:docMk/>
            <pc:sldMk cId="2104385543" sldId="362"/>
            <ac:graphicFrameMk id="11" creationId="{FC9ABAA2-28D8-4922-9BF1-C46BA6EDF06B}"/>
          </ac:graphicFrameMkLst>
        </pc:graphicFrameChg>
        <pc:graphicFrameChg chg="del">
          <ac:chgData name="hui xu" userId="70b675938bab3b5e" providerId="LiveId" clId="{118552E8-43B1-4B11-9582-8C4002339A39}" dt="2020-06-14T13:38:36.016" v="2169" actId="21"/>
          <ac:graphicFrameMkLst>
            <pc:docMk/>
            <pc:sldMk cId="2104385543" sldId="362"/>
            <ac:graphicFrameMk id="13" creationId="{7E8A15F9-CA91-487E-86A3-10C888AB8E2E}"/>
          </ac:graphicFrameMkLst>
        </pc:graphicFrameChg>
      </pc:sldChg>
      <pc:sldChg chg="addSp delSp modSp mod ord modTransition addAnim delAnim">
        <pc:chgData name="hui xu" userId="70b675938bab3b5e" providerId="LiveId" clId="{118552E8-43B1-4B11-9582-8C4002339A39}" dt="2020-06-16T15:01:16.786" v="4716"/>
        <pc:sldMkLst>
          <pc:docMk/>
          <pc:sldMk cId="3015214343" sldId="366"/>
        </pc:sldMkLst>
        <pc:spChg chg="mod">
          <ac:chgData name="hui xu" userId="70b675938bab3b5e" providerId="LiveId" clId="{118552E8-43B1-4B11-9582-8C4002339A39}" dt="2020-06-14T13:29:04.337" v="2135" actId="20577"/>
          <ac:spMkLst>
            <pc:docMk/>
            <pc:sldMk cId="3015214343" sldId="366"/>
            <ac:spMk id="2" creationId="{45450366-A04F-48E9-A87B-0D7E279FE686}"/>
          </ac:spMkLst>
        </pc:spChg>
        <pc:spChg chg="mod">
          <ac:chgData name="hui xu" userId="70b675938bab3b5e" providerId="LiveId" clId="{118552E8-43B1-4B11-9582-8C4002339A39}" dt="2020-06-14T13:47:39.237" v="2206" actId="20577"/>
          <ac:spMkLst>
            <pc:docMk/>
            <pc:sldMk cId="3015214343" sldId="366"/>
            <ac:spMk id="3" creationId="{B4142E30-E729-420F-B322-76660ECDEF88}"/>
          </ac:spMkLst>
        </pc:spChg>
        <pc:spChg chg="mod">
          <ac:chgData name="hui xu" userId="70b675938bab3b5e" providerId="LiveId" clId="{118552E8-43B1-4B11-9582-8C4002339A39}" dt="2020-06-14T13:47:49.222" v="2210" actId="1076"/>
          <ac:spMkLst>
            <pc:docMk/>
            <pc:sldMk cId="3015214343" sldId="366"/>
            <ac:spMk id="5" creationId="{D95A422B-B35F-42A2-B818-C7BB1DB8BC6C}"/>
          </ac:spMkLst>
        </pc:spChg>
        <pc:spChg chg="mod">
          <ac:chgData name="hui xu" userId="70b675938bab3b5e" providerId="LiveId" clId="{118552E8-43B1-4B11-9582-8C4002339A39}" dt="2020-06-14T13:47:31.526" v="2205" actId="1037"/>
          <ac:spMkLst>
            <pc:docMk/>
            <pc:sldMk cId="3015214343" sldId="366"/>
            <ac:spMk id="6" creationId="{55EBB7CE-E9B1-42F5-84FE-1DAA8559E8DF}"/>
          </ac:spMkLst>
        </pc:spChg>
        <pc:spChg chg="add del mod">
          <ac:chgData name="hui xu" userId="70b675938bab3b5e" providerId="LiveId" clId="{118552E8-43B1-4B11-9582-8C4002339A39}" dt="2020-06-14T13:47:31.526" v="2205" actId="1037"/>
          <ac:spMkLst>
            <pc:docMk/>
            <pc:sldMk cId="3015214343" sldId="366"/>
            <ac:spMk id="10" creationId="{1D416741-BE64-4D42-9F70-2D261DF20240}"/>
          </ac:spMkLst>
        </pc:spChg>
        <pc:spChg chg="add del">
          <ac:chgData name="hui xu" userId="70b675938bab3b5e" providerId="LiveId" clId="{118552E8-43B1-4B11-9582-8C4002339A39}" dt="2020-06-14T13:46:59.305" v="2181" actId="21"/>
          <ac:spMkLst>
            <pc:docMk/>
            <pc:sldMk cId="3015214343" sldId="366"/>
            <ac:spMk id="11" creationId="{D4927F6C-EE00-EB4F-8DAA-9223F1E84ED8}"/>
          </ac:spMkLst>
        </pc:spChg>
        <pc:spChg chg="del mod">
          <ac:chgData name="hui xu" userId="70b675938bab3b5e" providerId="LiveId" clId="{118552E8-43B1-4B11-9582-8C4002339A39}" dt="2020-06-14T13:47:17.334" v="2187" actId="21"/>
          <ac:spMkLst>
            <pc:docMk/>
            <pc:sldMk cId="3015214343" sldId="366"/>
            <ac:spMk id="12" creationId="{37A826CB-5425-DE48-8791-90E8CFEDDFFD}"/>
          </ac:spMkLst>
        </pc:spChg>
        <pc:spChg chg="add mod">
          <ac:chgData name="hui xu" userId="70b675938bab3b5e" providerId="LiveId" clId="{118552E8-43B1-4B11-9582-8C4002339A39}" dt="2020-06-14T13:47:52.695" v="2211" actId="1076"/>
          <ac:spMkLst>
            <pc:docMk/>
            <pc:sldMk cId="3015214343" sldId="366"/>
            <ac:spMk id="13" creationId="{8AF6A873-4740-4145-8361-4F40CD7BE894}"/>
          </ac:spMkLst>
        </pc:spChg>
      </pc:sldChg>
      <pc:sldChg chg="delSp modSp mod modTransition delAnim">
        <pc:chgData name="hui xu" userId="70b675938bab3b5e" providerId="LiveId" clId="{118552E8-43B1-4B11-9582-8C4002339A39}" dt="2020-06-16T15:01:16.786" v="4716"/>
        <pc:sldMkLst>
          <pc:docMk/>
          <pc:sldMk cId="298914223" sldId="367"/>
        </pc:sldMkLst>
        <pc:spChg chg="mod">
          <ac:chgData name="hui xu" userId="70b675938bab3b5e" providerId="LiveId" clId="{118552E8-43B1-4B11-9582-8C4002339A39}" dt="2020-06-16T09:02:57.786" v="4331" actId="1076"/>
          <ac:spMkLst>
            <pc:docMk/>
            <pc:sldMk cId="298914223" sldId="367"/>
            <ac:spMk id="2" creationId="{FFFFD688-791C-4A92-93E5-1601F6340463}"/>
          </ac:spMkLst>
        </pc:spChg>
        <pc:spChg chg="mod">
          <ac:chgData name="hui xu" userId="70b675938bab3b5e" providerId="LiveId" clId="{118552E8-43B1-4B11-9582-8C4002339A39}" dt="2020-06-14T13:49:36.308" v="2216" actId="14100"/>
          <ac:spMkLst>
            <pc:docMk/>
            <pc:sldMk cId="298914223" sldId="367"/>
            <ac:spMk id="3" creationId="{BF5C94C7-D3DB-4216-B429-055E65B84887}"/>
          </ac:spMkLst>
        </pc:spChg>
        <pc:spChg chg="del mod">
          <ac:chgData name="hui xu" userId="70b675938bab3b5e" providerId="LiveId" clId="{118552E8-43B1-4B11-9582-8C4002339A39}" dt="2020-06-14T13:49:20.036" v="2213" actId="478"/>
          <ac:spMkLst>
            <pc:docMk/>
            <pc:sldMk cId="298914223" sldId="367"/>
            <ac:spMk id="7" creationId="{B9292B52-2E2B-2848-B002-6822140FB9FF}"/>
          </ac:spMkLst>
        </pc:spChg>
        <pc:spChg chg="del">
          <ac:chgData name="hui xu" userId="70b675938bab3b5e" providerId="LiveId" clId="{118552E8-43B1-4B11-9582-8C4002339A39}" dt="2020-06-14T13:49:22.579" v="2214" actId="21"/>
          <ac:spMkLst>
            <pc:docMk/>
            <pc:sldMk cId="298914223" sldId="367"/>
            <ac:spMk id="8" creationId="{7ABB0B27-0AF5-DB42-8ED0-2AC51159CAE6}"/>
          </ac:spMkLst>
        </pc:spChg>
      </pc:sldChg>
      <pc:sldChg chg="modSp add del mod">
        <pc:chgData name="hui xu" userId="70b675938bab3b5e" providerId="LiveId" clId="{118552E8-43B1-4B11-9582-8C4002339A39}" dt="2020-06-16T10:42:28.881" v="4665" actId="2696"/>
        <pc:sldMkLst>
          <pc:docMk/>
          <pc:sldMk cId="1859860199" sldId="369"/>
        </pc:sldMkLst>
        <pc:spChg chg="mod">
          <ac:chgData name="hui xu" userId="70b675938bab3b5e" providerId="LiveId" clId="{118552E8-43B1-4B11-9582-8C4002339A39}" dt="2020-06-16T10:42:19.088" v="4664" actId="20577"/>
          <ac:spMkLst>
            <pc:docMk/>
            <pc:sldMk cId="1859860199" sldId="369"/>
            <ac:spMk id="4" creationId="{12F71E03-F020-4B19-8AAF-DB23A9BD7CC7}"/>
          </ac:spMkLst>
        </pc:spChg>
      </pc:sldChg>
      <pc:sldChg chg="modTransition">
        <pc:chgData name="hui xu" userId="70b675938bab3b5e" providerId="LiveId" clId="{118552E8-43B1-4B11-9582-8C4002339A39}" dt="2020-06-16T15:01:16.786" v="4716"/>
        <pc:sldMkLst>
          <pc:docMk/>
          <pc:sldMk cId="3715710195" sldId="370"/>
        </pc:sldMkLst>
      </pc:sldChg>
      <pc:sldChg chg="addSp delSp modSp mod modTransition delAnim">
        <pc:chgData name="hui xu" userId="70b675938bab3b5e" providerId="LiveId" clId="{118552E8-43B1-4B11-9582-8C4002339A39}" dt="2020-06-16T15:01:16.786" v="4716"/>
        <pc:sldMkLst>
          <pc:docMk/>
          <pc:sldMk cId="2058355323" sldId="371"/>
        </pc:sldMkLst>
        <pc:spChg chg="mod">
          <ac:chgData name="hui xu" userId="70b675938bab3b5e" providerId="LiveId" clId="{118552E8-43B1-4B11-9582-8C4002339A39}" dt="2020-06-14T14:12:55.005" v="2488" actId="21"/>
          <ac:spMkLst>
            <pc:docMk/>
            <pc:sldMk cId="2058355323" sldId="371"/>
            <ac:spMk id="2" creationId="{FC740522-C08F-44C0-A415-C05437DB740D}"/>
          </ac:spMkLst>
        </pc:spChg>
        <pc:spChg chg="del">
          <ac:chgData name="hui xu" userId="70b675938bab3b5e" providerId="LiveId" clId="{118552E8-43B1-4B11-9582-8C4002339A39}" dt="2020-06-14T14:05:23.945" v="2300" actId="478"/>
          <ac:spMkLst>
            <pc:docMk/>
            <pc:sldMk cId="2058355323" sldId="371"/>
            <ac:spMk id="6" creationId="{1487E37F-53FA-4DEC-B09B-A1FB66CA9D07}"/>
          </ac:spMkLst>
        </pc:spChg>
        <pc:spChg chg="del">
          <ac:chgData name="hui xu" userId="70b675938bab3b5e" providerId="LiveId" clId="{118552E8-43B1-4B11-9582-8C4002339A39}" dt="2020-06-14T14:05:23.945" v="2300" actId="478"/>
          <ac:spMkLst>
            <pc:docMk/>
            <pc:sldMk cId="2058355323" sldId="371"/>
            <ac:spMk id="7" creationId="{4F0ABF62-B71A-45A0-868E-622DD6DD0C63}"/>
          </ac:spMkLst>
        </pc:spChg>
        <pc:spChg chg="del">
          <ac:chgData name="hui xu" userId="70b675938bab3b5e" providerId="LiveId" clId="{118552E8-43B1-4B11-9582-8C4002339A39}" dt="2020-06-14T14:05:23.945" v="2300" actId="478"/>
          <ac:spMkLst>
            <pc:docMk/>
            <pc:sldMk cId="2058355323" sldId="371"/>
            <ac:spMk id="9" creationId="{22D61E1F-600E-44DE-9BBE-A4BBAB907DE2}"/>
          </ac:spMkLst>
        </pc:spChg>
        <pc:spChg chg="add mod">
          <ac:chgData name="hui xu" userId="70b675938bab3b5e" providerId="LiveId" clId="{118552E8-43B1-4B11-9582-8C4002339A39}" dt="2020-06-15T03:08:21.796" v="3162" actId="27636"/>
          <ac:spMkLst>
            <pc:docMk/>
            <pc:sldMk cId="2058355323" sldId="371"/>
            <ac:spMk id="10" creationId="{546FC032-25C8-4FA7-AED9-B9DC14346718}"/>
          </ac:spMkLst>
        </pc:spChg>
        <pc:spChg chg="del">
          <ac:chgData name="hui xu" userId="70b675938bab3b5e" providerId="LiveId" clId="{118552E8-43B1-4B11-9582-8C4002339A39}" dt="2020-06-14T14:05:23.945" v="2300" actId="478"/>
          <ac:spMkLst>
            <pc:docMk/>
            <pc:sldMk cId="2058355323" sldId="371"/>
            <ac:spMk id="12" creationId="{05FD4EC4-FA84-453F-A833-0B0FC90887A6}"/>
          </ac:spMkLst>
        </pc:spChg>
        <pc:spChg chg="del">
          <ac:chgData name="hui xu" userId="70b675938bab3b5e" providerId="LiveId" clId="{118552E8-43B1-4B11-9582-8C4002339A39}" dt="2020-06-14T14:05:23.945" v="2300" actId="478"/>
          <ac:spMkLst>
            <pc:docMk/>
            <pc:sldMk cId="2058355323" sldId="371"/>
            <ac:spMk id="13" creationId="{3FC62E20-FDA7-4EAB-A1C9-024FA0661FBF}"/>
          </ac:spMkLst>
        </pc:spChg>
        <pc:spChg chg="del">
          <ac:chgData name="hui xu" userId="70b675938bab3b5e" providerId="LiveId" clId="{118552E8-43B1-4B11-9582-8C4002339A39}" dt="2020-06-14T14:05:23.945" v="2300" actId="478"/>
          <ac:spMkLst>
            <pc:docMk/>
            <pc:sldMk cId="2058355323" sldId="371"/>
            <ac:spMk id="14" creationId="{B1A306A1-B402-4939-A736-3AD7306B6ECC}"/>
          </ac:spMkLst>
        </pc:spChg>
        <pc:spChg chg="del">
          <ac:chgData name="hui xu" userId="70b675938bab3b5e" providerId="LiveId" clId="{118552E8-43B1-4B11-9582-8C4002339A39}" dt="2020-06-14T14:05:23.945" v="2300" actId="478"/>
          <ac:spMkLst>
            <pc:docMk/>
            <pc:sldMk cId="2058355323" sldId="371"/>
            <ac:spMk id="15" creationId="{F8CB6C19-CD2D-4E48-A857-0483309F1300}"/>
          </ac:spMkLst>
        </pc:spChg>
        <pc:spChg chg="del">
          <ac:chgData name="hui xu" userId="70b675938bab3b5e" providerId="LiveId" clId="{118552E8-43B1-4B11-9582-8C4002339A39}" dt="2020-06-14T14:05:23.945" v="2300" actId="478"/>
          <ac:spMkLst>
            <pc:docMk/>
            <pc:sldMk cId="2058355323" sldId="371"/>
            <ac:spMk id="16" creationId="{C8B95A43-252F-4329-9B14-3715C533EEF2}"/>
          </ac:spMkLst>
        </pc:spChg>
        <pc:picChg chg="add del mod">
          <ac:chgData name="hui xu" userId="70b675938bab3b5e" providerId="LiveId" clId="{118552E8-43B1-4B11-9582-8C4002339A39}" dt="2020-06-14T14:06:58.527" v="2311" actId="478"/>
          <ac:picMkLst>
            <pc:docMk/>
            <pc:sldMk cId="2058355323" sldId="371"/>
            <ac:picMk id="3" creationId="{C9FA5FBF-2417-48E7-9122-1C7368EE4904}"/>
          </ac:picMkLst>
        </pc:picChg>
        <pc:picChg chg="add mod">
          <ac:chgData name="hui xu" userId="70b675938bab3b5e" providerId="LiveId" clId="{118552E8-43B1-4B11-9582-8C4002339A39}" dt="2020-06-14T14:11:35.367" v="2439" actId="1076"/>
          <ac:picMkLst>
            <pc:docMk/>
            <pc:sldMk cId="2058355323" sldId="371"/>
            <ac:picMk id="8" creationId="{E9EC6D46-C497-4D99-B01C-2AEB141EA05D}"/>
          </ac:picMkLst>
        </pc:picChg>
      </pc:sldChg>
      <pc:sldChg chg="addSp delSp modSp del mod">
        <pc:chgData name="hui xu" userId="70b675938bab3b5e" providerId="LiveId" clId="{118552E8-43B1-4B11-9582-8C4002339A39}" dt="2020-06-14T14:13:02.156" v="2490" actId="2696"/>
        <pc:sldMkLst>
          <pc:docMk/>
          <pc:sldMk cId="4114052242" sldId="372"/>
        </pc:sldMkLst>
        <pc:spChg chg="mod">
          <ac:chgData name="hui xu" userId="70b675938bab3b5e" providerId="LiveId" clId="{118552E8-43B1-4B11-9582-8C4002339A39}" dt="2020-06-14T14:08:07.268" v="2319" actId="21"/>
          <ac:spMkLst>
            <pc:docMk/>
            <pc:sldMk cId="4114052242" sldId="372"/>
            <ac:spMk id="2" creationId="{FC740522-C08F-44C0-A415-C05437DB740D}"/>
          </ac:spMkLst>
        </pc:spChg>
        <pc:picChg chg="add del">
          <ac:chgData name="hui xu" userId="70b675938bab3b5e" providerId="LiveId" clId="{118552E8-43B1-4B11-9582-8C4002339A39}" dt="2020-06-14T14:07:12.304" v="2318" actId="21"/>
          <ac:picMkLst>
            <pc:docMk/>
            <pc:sldMk cId="4114052242" sldId="372"/>
            <ac:picMk id="8" creationId="{BCDF18AD-28B1-45D4-BAD3-660772F96B7D}"/>
          </ac:picMkLst>
        </pc:picChg>
      </pc:sldChg>
      <pc:sldChg chg="addSp modSp mod modTransition">
        <pc:chgData name="hui xu" userId="70b675938bab3b5e" providerId="LiveId" clId="{118552E8-43B1-4B11-9582-8C4002339A39}" dt="2020-06-16T15:01:16.786" v="4716"/>
        <pc:sldMkLst>
          <pc:docMk/>
          <pc:sldMk cId="775435934" sldId="373"/>
        </pc:sldMkLst>
        <pc:spChg chg="mod">
          <ac:chgData name="hui xu" userId="70b675938bab3b5e" providerId="LiveId" clId="{118552E8-43B1-4B11-9582-8C4002339A39}" dt="2020-06-14T13:29:43.575" v="2138" actId="20577"/>
          <ac:spMkLst>
            <pc:docMk/>
            <pc:sldMk cId="775435934" sldId="373"/>
            <ac:spMk id="2" creationId="{E734BF8A-A2ED-49BE-A91A-86E311F6A512}"/>
          </ac:spMkLst>
        </pc:spChg>
        <pc:spChg chg="mod">
          <ac:chgData name="hui xu" userId="70b675938bab3b5e" providerId="LiveId" clId="{118552E8-43B1-4B11-9582-8C4002339A39}" dt="2020-06-16T10:42:46.148" v="4666"/>
          <ac:spMkLst>
            <pc:docMk/>
            <pc:sldMk cId="775435934" sldId="373"/>
            <ac:spMk id="7" creationId="{D92F0095-511B-412E-83ED-39813F850778}"/>
          </ac:spMkLst>
        </pc:spChg>
        <pc:spChg chg="mod">
          <ac:chgData name="hui xu" userId="70b675938bab3b5e" providerId="LiveId" clId="{118552E8-43B1-4B11-9582-8C4002339A39}" dt="2020-06-16T10:42:46.148" v="4666"/>
          <ac:spMkLst>
            <pc:docMk/>
            <pc:sldMk cId="775435934" sldId="373"/>
            <ac:spMk id="9" creationId="{C2962010-D959-4224-A597-76F6C73FAAD7}"/>
          </ac:spMkLst>
        </pc:spChg>
        <pc:spChg chg="mod">
          <ac:chgData name="hui xu" userId="70b675938bab3b5e" providerId="LiveId" clId="{118552E8-43B1-4B11-9582-8C4002339A39}" dt="2020-06-16T10:42:46.148" v="4666"/>
          <ac:spMkLst>
            <pc:docMk/>
            <pc:sldMk cId="775435934" sldId="373"/>
            <ac:spMk id="10" creationId="{46A29677-A37D-4C83-836A-D569347F8C1B}"/>
          </ac:spMkLst>
        </pc:spChg>
        <pc:spChg chg="mod">
          <ac:chgData name="hui xu" userId="70b675938bab3b5e" providerId="LiveId" clId="{118552E8-43B1-4B11-9582-8C4002339A39}" dt="2020-06-16T10:42:46.148" v="4666"/>
          <ac:spMkLst>
            <pc:docMk/>
            <pc:sldMk cId="775435934" sldId="373"/>
            <ac:spMk id="11" creationId="{D06A1873-C05D-4ABE-8D56-4A464D8D68D9}"/>
          </ac:spMkLst>
        </pc:spChg>
        <pc:spChg chg="mod">
          <ac:chgData name="hui xu" userId="70b675938bab3b5e" providerId="LiveId" clId="{118552E8-43B1-4B11-9582-8C4002339A39}" dt="2020-06-16T10:42:46.148" v="4666"/>
          <ac:spMkLst>
            <pc:docMk/>
            <pc:sldMk cId="775435934" sldId="373"/>
            <ac:spMk id="12" creationId="{AA121C28-813A-4440-B799-39ED44728978}"/>
          </ac:spMkLst>
        </pc:spChg>
        <pc:spChg chg="mod">
          <ac:chgData name="hui xu" userId="70b675938bab3b5e" providerId="LiveId" clId="{118552E8-43B1-4B11-9582-8C4002339A39}" dt="2020-06-16T10:42:46.148" v="4666"/>
          <ac:spMkLst>
            <pc:docMk/>
            <pc:sldMk cId="775435934" sldId="373"/>
            <ac:spMk id="13" creationId="{0BFE2B73-4020-42EB-B314-3A7C8778E9D7}"/>
          </ac:spMkLst>
        </pc:spChg>
        <pc:spChg chg="mod">
          <ac:chgData name="hui xu" userId="70b675938bab3b5e" providerId="LiveId" clId="{118552E8-43B1-4B11-9582-8C4002339A39}" dt="2020-06-16T10:42:46.148" v="4666"/>
          <ac:spMkLst>
            <pc:docMk/>
            <pc:sldMk cId="775435934" sldId="373"/>
            <ac:spMk id="14" creationId="{C8DBDCCA-DF99-4D6B-9B48-633E1F39043A}"/>
          </ac:spMkLst>
        </pc:spChg>
        <pc:spChg chg="mod">
          <ac:chgData name="hui xu" userId="70b675938bab3b5e" providerId="LiveId" clId="{118552E8-43B1-4B11-9582-8C4002339A39}" dt="2020-06-16T10:42:46.148" v="4666"/>
          <ac:spMkLst>
            <pc:docMk/>
            <pc:sldMk cId="775435934" sldId="373"/>
            <ac:spMk id="15" creationId="{06999CD7-EE0A-4784-93CF-A81248125D30}"/>
          </ac:spMkLst>
        </pc:spChg>
        <pc:spChg chg="mod">
          <ac:chgData name="hui xu" userId="70b675938bab3b5e" providerId="LiveId" clId="{118552E8-43B1-4B11-9582-8C4002339A39}" dt="2020-06-16T10:42:46.148" v="4666"/>
          <ac:spMkLst>
            <pc:docMk/>
            <pc:sldMk cId="775435934" sldId="373"/>
            <ac:spMk id="16" creationId="{D8DB137E-F450-4ED5-A98E-644903DA301A}"/>
          </ac:spMkLst>
        </pc:spChg>
        <pc:spChg chg="mod">
          <ac:chgData name="hui xu" userId="70b675938bab3b5e" providerId="LiveId" clId="{118552E8-43B1-4B11-9582-8C4002339A39}" dt="2020-06-16T10:42:46.148" v="4666"/>
          <ac:spMkLst>
            <pc:docMk/>
            <pc:sldMk cId="775435934" sldId="373"/>
            <ac:spMk id="17" creationId="{26B1AA82-D838-4D65-9C0C-3F4FAD45637E}"/>
          </ac:spMkLst>
        </pc:spChg>
        <pc:spChg chg="mod">
          <ac:chgData name="hui xu" userId="70b675938bab3b5e" providerId="LiveId" clId="{118552E8-43B1-4B11-9582-8C4002339A39}" dt="2020-06-16T10:42:46.148" v="4666"/>
          <ac:spMkLst>
            <pc:docMk/>
            <pc:sldMk cId="775435934" sldId="373"/>
            <ac:spMk id="18" creationId="{84805E36-13FF-4AED-BC04-39FBA74889F0}"/>
          </ac:spMkLst>
        </pc:spChg>
        <pc:spChg chg="mod">
          <ac:chgData name="hui xu" userId="70b675938bab3b5e" providerId="LiveId" clId="{118552E8-43B1-4B11-9582-8C4002339A39}" dt="2020-06-16T10:42:46.148" v="4666"/>
          <ac:spMkLst>
            <pc:docMk/>
            <pc:sldMk cId="775435934" sldId="373"/>
            <ac:spMk id="19" creationId="{54F73CF5-0A7E-4B28-BF31-42EB0BA19403}"/>
          </ac:spMkLst>
        </pc:spChg>
        <pc:spChg chg="mod">
          <ac:chgData name="hui xu" userId="70b675938bab3b5e" providerId="LiveId" clId="{118552E8-43B1-4B11-9582-8C4002339A39}" dt="2020-06-16T10:42:46.148" v="4666"/>
          <ac:spMkLst>
            <pc:docMk/>
            <pc:sldMk cId="775435934" sldId="373"/>
            <ac:spMk id="20" creationId="{1F10C2DC-3DBE-45B6-8C15-DA3C335F0B4E}"/>
          </ac:spMkLst>
        </pc:spChg>
        <pc:spChg chg="mod">
          <ac:chgData name="hui xu" userId="70b675938bab3b5e" providerId="LiveId" clId="{118552E8-43B1-4B11-9582-8C4002339A39}" dt="2020-06-16T10:42:46.148" v="4666"/>
          <ac:spMkLst>
            <pc:docMk/>
            <pc:sldMk cId="775435934" sldId="373"/>
            <ac:spMk id="21" creationId="{11326633-0A5A-402A-BCA8-5CD0E77788F7}"/>
          </ac:spMkLst>
        </pc:spChg>
        <pc:spChg chg="mod">
          <ac:chgData name="hui xu" userId="70b675938bab3b5e" providerId="LiveId" clId="{118552E8-43B1-4B11-9582-8C4002339A39}" dt="2020-06-16T10:42:46.148" v="4666"/>
          <ac:spMkLst>
            <pc:docMk/>
            <pc:sldMk cId="775435934" sldId="373"/>
            <ac:spMk id="22" creationId="{E324FC6B-6EDD-4075-90C3-0E1E7E01B0F6}"/>
          </ac:spMkLst>
        </pc:spChg>
        <pc:spChg chg="mod">
          <ac:chgData name="hui xu" userId="70b675938bab3b5e" providerId="LiveId" clId="{118552E8-43B1-4B11-9582-8C4002339A39}" dt="2020-06-16T10:42:46.148" v="4666"/>
          <ac:spMkLst>
            <pc:docMk/>
            <pc:sldMk cId="775435934" sldId="373"/>
            <ac:spMk id="23" creationId="{563633F4-B498-4E12-9B26-CBEFAC007E8A}"/>
          </ac:spMkLst>
        </pc:spChg>
        <pc:spChg chg="mod">
          <ac:chgData name="hui xu" userId="70b675938bab3b5e" providerId="LiveId" clId="{118552E8-43B1-4B11-9582-8C4002339A39}" dt="2020-06-16T10:42:46.148" v="4666"/>
          <ac:spMkLst>
            <pc:docMk/>
            <pc:sldMk cId="775435934" sldId="373"/>
            <ac:spMk id="24" creationId="{AFA8EE83-E435-4D7F-A2A8-F8566A7B33A9}"/>
          </ac:spMkLst>
        </pc:spChg>
        <pc:spChg chg="mod">
          <ac:chgData name="hui xu" userId="70b675938bab3b5e" providerId="LiveId" clId="{118552E8-43B1-4B11-9582-8C4002339A39}" dt="2020-06-16T10:42:46.148" v="4666"/>
          <ac:spMkLst>
            <pc:docMk/>
            <pc:sldMk cId="775435934" sldId="373"/>
            <ac:spMk id="25" creationId="{7D507A69-A545-44D2-A65C-87D47E371CDC}"/>
          </ac:spMkLst>
        </pc:spChg>
        <pc:spChg chg="mod">
          <ac:chgData name="hui xu" userId="70b675938bab3b5e" providerId="LiveId" clId="{118552E8-43B1-4B11-9582-8C4002339A39}" dt="2020-06-16T10:42:46.148" v="4666"/>
          <ac:spMkLst>
            <pc:docMk/>
            <pc:sldMk cId="775435934" sldId="373"/>
            <ac:spMk id="26" creationId="{584E995D-8057-4905-BFE5-C560E3EA54C2}"/>
          </ac:spMkLst>
        </pc:spChg>
        <pc:spChg chg="mod">
          <ac:chgData name="hui xu" userId="70b675938bab3b5e" providerId="LiveId" clId="{118552E8-43B1-4B11-9582-8C4002339A39}" dt="2020-06-16T10:42:46.148" v="4666"/>
          <ac:spMkLst>
            <pc:docMk/>
            <pc:sldMk cId="775435934" sldId="373"/>
            <ac:spMk id="27" creationId="{85A10E7B-B9B6-4272-8DFC-C6516970F657}"/>
          </ac:spMkLst>
        </pc:spChg>
        <pc:spChg chg="mod">
          <ac:chgData name="hui xu" userId="70b675938bab3b5e" providerId="LiveId" clId="{118552E8-43B1-4B11-9582-8C4002339A39}" dt="2020-06-16T10:42:46.148" v="4666"/>
          <ac:spMkLst>
            <pc:docMk/>
            <pc:sldMk cId="775435934" sldId="373"/>
            <ac:spMk id="28" creationId="{D917E260-92BC-4AA8-9677-605DD5B16E2A}"/>
          </ac:spMkLst>
        </pc:spChg>
        <pc:spChg chg="mod">
          <ac:chgData name="hui xu" userId="70b675938bab3b5e" providerId="LiveId" clId="{118552E8-43B1-4B11-9582-8C4002339A39}" dt="2020-06-16T10:42:46.148" v="4666"/>
          <ac:spMkLst>
            <pc:docMk/>
            <pc:sldMk cId="775435934" sldId="373"/>
            <ac:spMk id="29" creationId="{9B331D36-4893-48D7-A6CF-761993E7B1D8}"/>
          </ac:spMkLst>
        </pc:spChg>
        <pc:spChg chg="mod">
          <ac:chgData name="hui xu" userId="70b675938bab3b5e" providerId="LiveId" clId="{118552E8-43B1-4B11-9582-8C4002339A39}" dt="2020-06-16T10:42:46.148" v="4666"/>
          <ac:spMkLst>
            <pc:docMk/>
            <pc:sldMk cId="775435934" sldId="373"/>
            <ac:spMk id="30" creationId="{039863E5-CE81-4DE5-AC4A-0507DF42562E}"/>
          </ac:spMkLst>
        </pc:spChg>
        <pc:spChg chg="mod">
          <ac:chgData name="hui xu" userId="70b675938bab3b5e" providerId="LiveId" clId="{118552E8-43B1-4B11-9582-8C4002339A39}" dt="2020-06-16T10:42:46.148" v="4666"/>
          <ac:spMkLst>
            <pc:docMk/>
            <pc:sldMk cId="775435934" sldId="373"/>
            <ac:spMk id="31" creationId="{FE178B56-EDC0-4CC5-97A2-38211D1DB420}"/>
          </ac:spMkLst>
        </pc:spChg>
        <pc:spChg chg="mod">
          <ac:chgData name="hui xu" userId="70b675938bab3b5e" providerId="LiveId" clId="{118552E8-43B1-4B11-9582-8C4002339A39}" dt="2020-06-16T10:42:46.148" v="4666"/>
          <ac:spMkLst>
            <pc:docMk/>
            <pc:sldMk cId="775435934" sldId="373"/>
            <ac:spMk id="32" creationId="{34AC906D-1B6E-4488-A264-CD3BFD7D0A36}"/>
          </ac:spMkLst>
        </pc:spChg>
        <pc:spChg chg="mod">
          <ac:chgData name="hui xu" userId="70b675938bab3b5e" providerId="LiveId" clId="{118552E8-43B1-4B11-9582-8C4002339A39}" dt="2020-06-16T10:42:46.148" v="4666"/>
          <ac:spMkLst>
            <pc:docMk/>
            <pc:sldMk cId="775435934" sldId="373"/>
            <ac:spMk id="33" creationId="{E4908B5B-3CD7-4405-BCF3-BFE7287D3B78}"/>
          </ac:spMkLst>
        </pc:spChg>
        <pc:spChg chg="mod">
          <ac:chgData name="hui xu" userId="70b675938bab3b5e" providerId="LiveId" clId="{118552E8-43B1-4B11-9582-8C4002339A39}" dt="2020-06-16T10:42:46.148" v="4666"/>
          <ac:spMkLst>
            <pc:docMk/>
            <pc:sldMk cId="775435934" sldId="373"/>
            <ac:spMk id="34" creationId="{5ABD8442-AB7C-492D-BBE0-F8F176D1FA63}"/>
          </ac:spMkLst>
        </pc:spChg>
        <pc:spChg chg="mod">
          <ac:chgData name="hui xu" userId="70b675938bab3b5e" providerId="LiveId" clId="{118552E8-43B1-4B11-9582-8C4002339A39}" dt="2020-06-16T10:42:46.148" v="4666"/>
          <ac:spMkLst>
            <pc:docMk/>
            <pc:sldMk cId="775435934" sldId="373"/>
            <ac:spMk id="35" creationId="{97A200A7-8185-4251-BFDC-79BB1CC85115}"/>
          </ac:spMkLst>
        </pc:spChg>
        <pc:spChg chg="mod">
          <ac:chgData name="hui xu" userId="70b675938bab3b5e" providerId="LiveId" clId="{118552E8-43B1-4B11-9582-8C4002339A39}" dt="2020-06-16T10:42:46.148" v="4666"/>
          <ac:spMkLst>
            <pc:docMk/>
            <pc:sldMk cId="775435934" sldId="373"/>
            <ac:spMk id="36" creationId="{0AE06230-540E-41AA-9FAA-52909F29FC73}"/>
          </ac:spMkLst>
        </pc:spChg>
        <pc:spChg chg="mod">
          <ac:chgData name="hui xu" userId="70b675938bab3b5e" providerId="LiveId" clId="{118552E8-43B1-4B11-9582-8C4002339A39}" dt="2020-06-16T10:42:46.148" v="4666"/>
          <ac:spMkLst>
            <pc:docMk/>
            <pc:sldMk cId="775435934" sldId="373"/>
            <ac:spMk id="37" creationId="{E8249F84-073A-40F8-8081-EC47EE53F41C}"/>
          </ac:spMkLst>
        </pc:spChg>
        <pc:spChg chg="mod">
          <ac:chgData name="hui xu" userId="70b675938bab3b5e" providerId="LiveId" clId="{118552E8-43B1-4B11-9582-8C4002339A39}" dt="2020-06-16T10:42:46.148" v="4666"/>
          <ac:spMkLst>
            <pc:docMk/>
            <pc:sldMk cId="775435934" sldId="373"/>
            <ac:spMk id="38" creationId="{E02C21A1-967C-4275-8E9E-6C531601530C}"/>
          </ac:spMkLst>
        </pc:spChg>
        <pc:spChg chg="mod">
          <ac:chgData name="hui xu" userId="70b675938bab3b5e" providerId="LiveId" clId="{118552E8-43B1-4B11-9582-8C4002339A39}" dt="2020-06-16T10:42:46.148" v="4666"/>
          <ac:spMkLst>
            <pc:docMk/>
            <pc:sldMk cId="775435934" sldId="373"/>
            <ac:spMk id="39" creationId="{339A87C8-6EC9-4AC1-93C7-1249EC19B052}"/>
          </ac:spMkLst>
        </pc:spChg>
        <pc:spChg chg="mod">
          <ac:chgData name="hui xu" userId="70b675938bab3b5e" providerId="LiveId" clId="{118552E8-43B1-4B11-9582-8C4002339A39}" dt="2020-06-16T10:42:46.148" v="4666"/>
          <ac:spMkLst>
            <pc:docMk/>
            <pc:sldMk cId="775435934" sldId="373"/>
            <ac:spMk id="40" creationId="{2BACF455-B23B-4360-B869-5C25179B18D2}"/>
          </ac:spMkLst>
        </pc:spChg>
        <pc:grpChg chg="add mod">
          <ac:chgData name="hui xu" userId="70b675938bab3b5e" providerId="LiveId" clId="{118552E8-43B1-4B11-9582-8C4002339A39}" dt="2020-06-16T10:42:49.169" v="4667" actId="1076"/>
          <ac:grpSpMkLst>
            <pc:docMk/>
            <pc:sldMk cId="775435934" sldId="373"/>
            <ac:grpSpMk id="6" creationId="{CA41E05F-1931-400C-BD79-56A2759A1F61}"/>
          </ac:grpSpMkLst>
        </pc:grpChg>
        <pc:cxnChg chg="mod">
          <ac:chgData name="hui xu" userId="70b675938bab3b5e" providerId="LiveId" clId="{118552E8-43B1-4B11-9582-8C4002339A39}" dt="2020-06-16T10:42:46.148" v="4666"/>
          <ac:cxnSpMkLst>
            <pc:docMk/>
            <pc:sldMk cId="775435934" sldId="373"/>
            <ac:cxnSpMk id="8" creationId="{BB05BD4D-CAA5-4D3D-B475-FFBA7A610744}"/>
          </ac:cxnSpMkLst>
        </pc:cxnChg>
      </pc:sldChg>
      <pc:sldChg chg="del">
        <pc:chgData name="hui xu" userId="70b675938bab3b5e" providerId="LiveId" clId="{118552E8-43B1-4B11-9582-8C4002339A39}" dt="2020-06-11T01:04:27.240" v="1" actId="2696"/>
        <pc:sldMkLst>
          <pc:docMk/>
          <pc:sldMk cId="3131008420" sldId="374"/>
        </pc:sldMkLst>
      </pc:sldChg>
      <pc:sldChg chg="addSp delSp modSp add mod modTransition delAnim modAnim">
        <pc:chgData name="hui xu" userId="70b675938bab3b5e" providerId="LiveId" clId="{118552E8-43B1-4B11-9582-8C4002339A39}" dt="2020-06-16T15:01:16.786" v="4716"/>
        <pc:sldMkLst>
          <pc:docMk/>
          <pc:sldMk cId="707946611" sldId="375"/>
        </pc:sldMkLst>
        <pc:spChg chg="del">
          <ac:chgData name="hui xu" userId="70b675938bab3b5e" providerId="LiveId" clId="{118552E8-43B1-4B11-9582-8C4002339A39}" dt="2020-06-12T16:13:56.365" v="1203" actId="21"/>
          <ac:spMkLst>
            <pc:docMk/>
            <pc:sldMk cId="707946611" sldId="375"/>
            <ac:spMk id="4" creationId="{14C5284F-F205-46BE-B118-E44258E10A67}"/>
          </ac:spMkLst>
        </pc:spChg>
        <pc:spChg chg="mod">
          <ac:chgData name="hui xu" userId="70b675938bab3b5e" providerId="LiveId" clId="{118552E8-43B1-4B11-9582-8C4002339A39}" dt="2020-06-16T02:53:05.469" v="3987" actId="20577"/>
          <ac:spMkLst>
            <pc:docMk/>
            <pc:sldMk cId="707946611" sldId="375"/>
            <ac:spMk id="5" creationId="{6BC9F681-CD85-4FA8-82BC-C537B6406D41}"/>
          </ac:spMkLst>
        </pc:spChg>
        <pc:spChg chg="del">
          <ac:chgData name="hui xu" userId="70b675938bab3b5e" providerId="LiveId" clId="{118552E8-43B1-4B11-9582-8C4002339A39}" dt="2020-06-12T16:13:48.782" v="1201" actId="21"/>
          <ac:spMkLst>
            <pc:docMk/>
            <pc:sldMk cId="707946611" sldId="375"/>
            <ac:spMk id="6" creationId="{8BF51BB1-5CB6-4406-BAA9-C919CAEE3391}"/>
          </ac:spMkLst>
        </pc:spChg>
        <pc:spChg chg="add mod">
          <ac:chgData name="hui xu" userId="70b675938bab3b5e" providerId="LiveId" clId="{118552E8-43B1-4B11-9582-8C4002339A39}" dt="2020-06-13T04:40:25.654" v="1761" actId="14100"/>
          <ac:spMkLst>
            <pc:docMk/>
            <pc:sldMk cId="707946611" sldId="375"/>
            <ac:spMk id="10" creationId="{E56B05DF-CE87-40B8-A20A-389C8556DD13}"/>
          </ac:spMkLst>
        </pc:spChg>
        <pc:spChg chg="add mod">
          <ac:chgData name="hui xu" userId="70b675938bab3b5e" providerId="LiveId" clId="{118552E8-43B1-4B11-9582-8C4002339A39}" dt="2020-06-16T02:50:48.128" v="3923" actId="1076"/>
          <ac:spMkLst>
            <pc:docMk/>
            <pc:sldMk cId="707946611" sldId="375"/>
            <ac:spMk id="13" creationId="{50ED0068-523E-4775-BC0C-17120AF32316}"/>
          </ac:spMkLst>
        </pc:spChg>
        <pc:spChg chg="del">
          <ac:chgData name="hui xu" userId="70b675938bab3b5e" providerId="LiveId" clId="{118552E8-43B1-4B11-9582-8C4002339A39}" dt="2020-06-12T16:13:58.668" v="1204" actId="21"/>
          <ac:spMkLst>
            <pc:docMk/>
            <pc:sldMk cId="707946611" sldId="375"/>
            <ac:spMk id="22" creationId="{9EC70094-F00F-4688-B6EB-E02192216363}"/>
          </ac:spMkLst>
        </pc:spChg>
        <pc:spChg chg="del">
          <ac:chgData name="hui xu" userId="70b675938bab3b5e" providerId="LiveId" clId="{118552E8-43B1-4B11-9582-8C4002339A39}" dt="2020-06-12T16:13:48.782" v="1201" actId="21"/>
          <ac:spMkLst>
            <pc:docMk/>
            <pc:sldMk cId="707946611" sldId="375"/>
            <ac:spMk id="23" creationId="{CC1C66DC-3A2F-43C0-84A0-3FA8FE23E529}"/>
          </ac:spMkLst>
        </pc:spChg>
        <pc:spChg chg="add mod">
          <ac:chgData name="hui xu" userId="70b675938bab3b5e" providerId="LiveId" clId="{118552E8-43B1-4B11-9582-8C4002339A39}" dt="2020-06-13T04:40:13.324" v="1757" actId="14100"/>
          <ac:spMkLst>
            <pc:docMk/>
            <pc:sldMk cId="707946611" sldId="375"/>
            <ac:spMk id="25" creationId="{67CCE953-BCE4-4D8F-B82C-8BCD7792969D}"/>
          </ac:spMkLst>
        </pc:spChg>
        <pc:spChg chg="add mod">
          <ac:chgData name="hui xu" userId="70b675938bab3b5e" providerId="LiveId" clId="{118552E8-43B1-4B11-9582-8C4002339A39}" dt="2020-06-16T02:51:15.815" v="3924" actId="1076"/>
          <ac:spMkLst>
            <pc:docMk/>
            <pc:sldMk cId="707946611" sldId="375"/>
            <ac:spMk id="26" creationId="{9067AFAD-6AA6-42EB-B03F-111472CF91E3}"/>
          </ac:spMkLst>
        </pc:spChg>
        <pc:spChg chg="add mod">
          <ac:chgData name="hui xu" userId="70b675938bab3b5e" providerId="LiveId" clId="{118552E8-43B1-4B11-9582-8C4002339A39}" dt="2020-06-16T03:07:06.693" v="4059" actId="20577"/>
          <ac:spMkLst>
            <pc:docMk/>
            <pc:sldMk cId="707946611" sldId="375"/>
            <ac:spMk id="27" creationId="{2FA877B6-5770-4CB9-824B-0EC2278A6541}"/>
          </ac:spMkLst>
        </pc:spChg>
        <pc:spChg chg="add mod">
          <ac:chgData name="hui xu" userId="70b675938bab3b5e" providerId="LiveId" clId="{118552E8-43B1-4B11-9582-8C4002339A39}" dt="2020-06-13T04:40:01.413" v="1756" actId="1035"/>
          <ac:spMkLst>
            <pc:docMk/>
            <pc:sldMk cId="707946611" sldId="375"/>
            <ac:spMk id="28" creationId="{8B7EFE28-2173-4D1D-B048-A0DE71829BA6}"/>
          </ac:spMkLst>
        </pc:spChg>
        <pc:spChg chg="add mod">
          <ac:chgData name="hui xu" userId="70b675938bab3b5e" providerId="LiveId" clId="{118552E8-43B1-4B11-9582-8C4002339A39}" dt="2020-06-12T16:28:06.881" v="1507" actId="164"/>
          <ac:spMkLst>
            <pc:docMk/>
            <pc:sldMk cId="707946611" sldId="375"/>
            <ac:spMk id="29" creationId="{8DE092AB-D916-4F93-9E97-C36DB300AF89}"/>
          </ac:spMkLst>
        </pc:spChg>
        <pc:spChg chg="add mod">
          <ac:chgData name="hui xu" userId="70b675938bab3b5e" providerId="LiveId" clId="{118552E8-43B1-4B11-9582-8C4002339A39}" dt="2020-06-12T16:28:06.881" v="1507" actId="164"/>
          <ac:spMkLst>
            <pc:docMk/>
            <pc:sldMk cId="707946611" sldId="375"/>
            <ac:spMk id="30" creationId="{F10C42BA-FD29-45F6-904E-7A24CBC4E210}"/>
          </ac:spMkLst>
        </pc:spChg>
        <pc:spChg chg="add mod">
          <ac:chgData name="hui xu" userId="70b675938bab3b5e" providerId="LiveId" clId="{118552E8-43B1-4B11-9582-8C4002339A39}" dt="2020-06-12T16:28:06.881" v="1507" actId="164"/>
          <ac:spMkLst>
            <pc:docMk/>
            <pc:sldMk cId="707946611" sldId="375"/>
            <ac:spMk id="31" creationId="{FC956A14-D711-4A07-9B90-78B2EBE4970D}"/>
          </ac:spMkLst>
        </pc:spChg>
        <pc:spChg chg="add mod">
          <ac:chgData name="hui xu" userId="70b675938bab3b5e" providerId="LiveId" clId="{118552E8-43B1-4B11-9582-8C4002339A39}" dt="2020-06-12T16:28:06.881" v="1507" actId="164"/>
          <ac:spMkLst>
            <pc:docMk/>
            <pc:sldMk cId="707946611" sldId="375"/>
            <ac:spMk id="32" creationId="{AE0196DF-AC0F-496D-80C4-8430727142F1}"/>
          </ac:spMkLst>
        </pc:spChg>
        <pc:spChg chg="add mod">
          <ac:chgData name="hui xu" userId="70b675938bab3b5e" providerId="LiveId" clId="{118552E8-43B1-4B11-9582-8C4002339A39}" dt="2020-06-13T04:37:54.538" v="1724" actId="1035"/>
          <ac:spMkLst>
            <pc:docMk/>
            <pc:sldMk cId="707946611" sldId="375"/>
            <ac:spMk id="34" creationId="{6741F059-40F0-48AC-AD6D-AD76A5B43189}"/>
          </ac:spMkLst>
        </pc:spChg>
        <pc:spChg chg="add del mod">
          <ac:chgData name="hui xu" userId="70b675938bab3b5e" providerId="LiveId" clId="{118552E8-43B1-4B11-9582-8C4002339A39}" dt="2020-06-16T02:41:40.503" v="3725" actId="21"/>
          <ac:spMkLst>
            <pc:docMk/>
            <pc:sldMk cId="707946611" sldId="375"/>
            <ac:spMk id="35" creationId="{14F18EA0-0766-4518-B772-1AB5CADACC70}"/>
          </ac:spMkLst>
        </pc:spChg>
        <pc:spChg chg="add mod">
          <ac:chgData name="hui xu" userId="70b675938bab3b5e" providerId="LiveId" clId="{118552E8-43B1-4B11-9582-8C4002339A39}" dt="2020-06-13T04:38:00.738" v="1727" actId="1038"/>
          <ac:spMkLst>
            <pc:docMk/>
            <pc:sldMk cId="707946611" sldId="375"/>
            <ac:spMk id="42" creationId="{676DCB90-65E3-434D-8D53-CA6B54E092E8}"/>
          </ac:spMkLst>
        </pc:spChg>
        <pc:spChg chg="add del mod">
          <ac:chgData name="hui xu" userId="70b675938bab3b5e" providerId="LiveId" clId="{118552E8-43B1-4B11-9582-8C4002339A39}" dt="2020-06-16T03:07:46.835" v="4062" actId="20577"/>
          <ac:spMkLst>
            <pc:docMk/>
            <pc:sldMk cId="707946611" sldId="375"/>
            <ac:spMk id="53" creationId="{CC18F15F-61BA-4E10-A1C3-69C0EDEF2998}"/>
          </ac:spMkLst>
        </pc:spChg>
        <pc:spChg chg="add del mod">
          <ac:chgData name="hui xu" userId="70b675938bab3b5e" providerId="LiveId" clId="{118552E8-43B1-4B11-9582-8C4002339A39}" dt="2020-06-12T16:38:12.646" v="1543" actId="21"/>
          <ac:spMkLst>
            <pc:docMk/>
            <pc:sldMk cId="707946611" sldId="375"/>
            <ac:spMk id="71" creationId="{A0153D61-E1B9-425B-B075-23AE73A389C7}"/>
          </ac:spMkLst>
        </pc:spChg>
        <pc:grpChg chg="add mod">
          <ac:chgData name="hui xu" userId="70b675938bab3b5e" providerId="LiveId" clId="{118552E8-43B1-4B11-9582-8C4002339A39}" dt="2020-06-13T04:38:18.653" v="1730" actId="164"/>
          <ac:grpSpMkLst>
            <pc:docMk/>
            <pc:sldMk cId="707946611" sldId="375"/>
            <ac:grpSpMk id="19" creationId="{C10D6505-2532-422D-9AF4-477FC47C8025}"/>
          </ac:grpSpMkLst>
        </pc:grpChg>
        <pc:grpChg chg="del">
          <ac:chgData name="hui xu" userId="70b675938bab3b5e" providerId="LiveId" clId="{118552E8-43B1-4B11-9582-8C4002339A39}" dt="2020-06-12T16:13:48.782" v="1201" actId="21"/>
          <ac:grpSpMkLst>
            <pc:docMk/>
            <pc:sldMk cId="707946611" sldId="375"/>
            <ac:grpSpMk id="24" creationId="{25F8F23E-AEBC-4558-B8B8-3954AFCA8373}"/>
          </ac:grpSpMkLst>
        </pc:grpChg>
        <pc:grpChg chg="add mod">
          <ac:chgData name="hui xu" userId="70b675938bab3b5e" providerId="LiveId" clId="{118552E8-43B1-4B11-9582-8C4002339A39}" dt="2020-06-12T16:31:58.043" v="1527" actId="164"/>
          <ac:grpSpMkLst>
            <pc:docMk/>
            <pc:sldMk cId="707946611" sldId="375"/>
            <ac:grpSpMk id="47" creationId="{40A757F7-75DC-4987-AFCC-DB0D22244DB6}"/>
          </ac:grpSpMkLst>
        </pc:grpChg>
        <pc:grpChg chg="add mod">
          <ac:chgData name="hui xu" userId="70b675938bab3b5e" providerId="LiveId" clId="{118552E8-43B1-4B11-9582-8C4002339A39}" dt="2020-06-13T04:38:18.653" v="1730" actId="164"/>
          <ac:grpSpMkLst>
            <pc:docMk/>
            <pc:sldMk cId="707946611" sldId="375"/>
            <ac:grpSpMk id="58" creationId="{2B988896-B9CD-4E58-B9D9-DEC2A7315725}"/>
          </ac:grpSpMkLst>
        </pc:grpChg>
        <pc:picChg chg="add del mod">
          <ac:chgData name="hui xu" userId="70b675938bab3b5e" providerId="LiveId" clId="{118552E8-43B1-4B11-9582-8C4002339A39}" dt="2020-06-16T14:47:10.423" v="4706"/>
          <ac:picMkLst>
            <pc:docMk/>
            <pc:sldMk cId="707946611" sldId="375"/>
            <ac:picMk id="3" creationId="{023E8A51-B507-4AFF-8962-7DFF93F9BA11}"/>
          </ac:picMkLst>
        </pc:picChg>
        <pc:picChg chg="add del mod">
          <ac:chgData name="hui xu" userId="70b675938bab3b5e" providerId="LiveId" clId="{118552E8-43B1-4B11-9582-8C4002339A39}" dt="2020-06-16T14:49:30.448" v="4707"/>
          <ac:picMkLst>
            <pc:docMk/>
            <pc:sldMk cId="707946611" sldId="375"/>
            <ac:picMk id="4" creationId="{C6900A54-45E7-44A3-B34B-0AFCA90A188E}"/>
          </ac:picMkLst>
        </pc:picChg>
        <pc:picChg chg="add del mod">
          <ac:chgData name="hui xu" userId="70b675938bab3b5e" providerId="LiveId" clId="{118552E8-43B1-4B11-9582-8C4002339A39}" dt="2020-06-16T15:01:16.786" v="4716"/>
          <ac:picMkLst>
            <pc:docMk/>
            <pc:sldMk cId="707946611" sldId="375"/>
            <ac:picMk id="6" creationId="{F4018303-9665-4F03-910E-D49CC50528CA}"/>
          </ac:picMkLst>
        </pc:picChg>
        <pc:cxnChg chg="mod">
          <ac:chgData name="hui xu" userId="70b675938bab3b5e" providerId="LiveId" clId="{118552E8-43B1-4B11-9582-8C4002339A39}" dt="2020-06-12T16:13:48.782" v="1201" actId="21"/>
          <ac:cxnSpMkLst>
            <pc:docMk/>
            <pc:sldMk cId="707946611" sldId="375"/>
            <ac:cxnSpMk id="11" creationId="{4BD309AE-C152-441F-AFCC-9D11DF846F52}"/>
          </ac:cxnSpMkLst>
        </pc:cxnChg>
        <pc:cxnChg chg="mod">
          <ac:chgData name="hui xu" userId="70b675938bab3b5e" providerId="LiveId" clId="{118552E8-43B1-4B11-9582-8C4002339A39}" dt="2020-06-12T16:13:48.782" v="1201" actId="21"/>
          <ac:cxnSpMkLst>
            <pc:docMk/>
            <pc:sldMk cId="707946611" sldId="375"/>
            <ac:cxnSpMk id="15" creationId="{06E13DDA-9495-4E5D-B3CA-14BD8320264C}"/>
          </ac:cxnSpMkLst>
        </pc:cxnChg>
        <pc:cxnChg chg="mod">
          <ac:chgData name="hui xu" userId="70b675938bab3b5e" providerId="LiveId" clId="{118552E8-43B1-4B11-9582-8C4002339A39}" dt="2020-06-12T16:13:48.782" v="1201" actId="21"/>
          <ac:cxnSpMkLst>
            <pc:docMk/>
            <pc:sldMk cId="707946611" sldId="375"/>
            <ac:cxnSpMk id="20" creationId="{C7B4B53C-D76C-4251-B8F6-9A479F0758A4}"/>
          </ac:cxnSpMkLst>
        </pc:cxnChg>
        <pc:cxnChg chg="add mod">
          <ac:chgData name="hui xu" userId="70b675938bab3b5e" providerId="LiveId" clId="{118552E8-43B1-4B11-9582-8C4002339A39}" dt="2020-06-13T04:37:54.538" v="1724" actId="1035"/>
          <ac:cxnSpMkLst>
            <pc:docMk/>
            <pc:sldMk cId="707946611" sldId="375"/>
            <ac:cxnSpMk id="33" creationId="{9309C1F6-D73C-4AEE-ADEA-933CF76AA7B9}"/>
          </ac:cxnSpMkLst>
        </pc:cxnChg>
        <pc:cxnChg chg="add mod">
          <ac:chgData name="hui xu" userId="70b675938bab3b5e" providerId="LiveId" clId="{118552E8-43B1-4B11-9582-8C4002339A39}" dt="2020-06-13T04:38:00.738" v="1727" actId="1038"/>
          <ac:cxnSpMkLst>
            <pc:docMk/>
            <pc:sldMk cId="707946611" sldId="375"/>
            <ac:cxnSpMk id="43" creationId="{0E4F8229-37EA-459C-8F73-41486881AFBF}"/>
          </ac:cxnSpMkLst>
        </pc:cxnChg>
        <pc:cxnChg chg="add mod">
          <ac:chgData name="hui xu" userId="70b675938bab3b5e" providerId="LiveId" clId="{118552E8-43B1-4B11-9582-8C4002339A39}" dt="2020-06-16T03:07:42.005" v="4061" actId="21"/>
          <ac:cxnSpMkLst>
            <pc:docMk/>
            <pc:sldMk cId="707946611" sldId="375"/>
            <ac:cxnSpMk id="54" creationId="{3745B349-53CF-4EC4-90AE-7A7C2389453C}"/>
          </ac:cxnSpMkLst>
        </pc:cxnChg>
        <pc:cxnChg chg="add mod">
          <ac:chgData name="hui xu" userId="70b675938bab3b5e" providerId="LiveId" clId="{118552E8-43B1-4B11-9582-8C4002339A39}" dt="2020-06-16T03:07:42.005" v="4061" actId="21"/>
          <ac:cxnSpMkLst>
            <pc:docMk/>
            <pc:sldMk cId="707946611" sldId="375"/>
            <ac:cxnSpMk id="60" creationId="{8C6D8DC6-2CD9-4159-B315-3062EA13203A}"/>
          </ac:cxnSpMkLst>
        </pc:cxnChg>
        <pc:cxnChg chg="add mod">
          <ac:chgData name="hui xu" userId="70b675938bab3b5e" providerId="LiveId" clId="{118552E8-43B1-4B11-9582-8C4002339A39}" dt="2020-06-13T04:38:18.653" v="1730" actId="164"/>
          <ac:cxnSpMkLst>
            <pc:docMk/>
            <pc:sldMk cId="707946611" sldId="375"/>
            <ac:cxnSpMk id="63" creationId="{AF2FA323-AD20-4547-B70B-076F3115F323}"/>
          </ac:cxnSpMkLst>
        </pc:cxnChg>
      </pc:sldChg>
      <pc:sldChg chg="modSp del mod">
        <pc:chgData name="hui xu" userId="70b675938bab3b5e" providerId="LiveId" clId="{118552E8-43B1-4B11-9582-8C4002339A39}" dt="2020-06-12T16:11:31.902" v="1168" actId="2696"/>
        <pc:sldMkLst>
          <pc:docMk/>
          <pc:sldMk cId="3014413576" sldId="375"/>
        </pc:sldMkLst>
        <pc:spChg chg="mod">
          <ac:chgData name="hui xu" userId="70b675938bab3b5e" providerId="LiveId" clId="{118552E8-43B1-4B11-9582-8C4002339A39}" dt="2020-06-12T14:23:26.992" v="92" actId="1076"/>
          <ac:spMkLst>
            <pc:docMk/>
            <pc:sldMk cId="3014413576" sldId="375"/>
            <ac:spMk id="4" creationId="{14C5284F-F205-46BE-B118-E44258E10A67}"/>
          </ac:spMkLst>
        </pc:spChg>
      </pc:sldChg>
      <pc:sldChg chg="del">
        <pc:chgData name="hui xu" userId="70b675938bab3b5e" providerId="LiveId" clId="{118552E8-43B1-4B11-9582-8C4002339A39}" dt="2020-06-11T01:04:27.240" v="1" actId="2696"/>
        <pc:sldMkLst>
          <pc:docMk/>
          <pc:sldMk cId="217842977" sldId="376"/>
        </pc:sldMkLst>
      </pc:sldChg>
      <pc:sldChg chg="del">
        <pc:chgData name="hui xu" userId="70b675938bab3b5e" providerId="LiveId" clId="{118552E8-43B1-4B11-9582-8C4002339A39}" dt="2020-06-11T01:04:27.240" v="1" actId="2696"/>
        <pc:sldMkLst>
          <pc:docMk/>
          <pc:sldMk cId="2992941303" sldId="377"/>
        </pc:sldMkLst>
      </pc:sldChg>
      <pc:sldChg chg="del">
        <pc:chgData name="hui xu" userId="70b675938bab3b5e" providerId="LiveId" clId="{118552E8-43B1-4B11-9582-8C4002339A39}" dt="2020-06-11T01:04:27.240" v="1" actId="2696"/>
        <pc:sldMkLst>
          <pc:docMk/>
          <pc:sldMk cId="3104282775" sldId="378"/>
        </pc:sldMkLst>
      </pc:sldChg>
      <pc:sldChg chg="del">
        <pc:chgData name="hui xu" userId="70b675938bab3b5e" providerId="LiveId" clId="{118552E8-43B1-4B11-9582-8C4002339A39}" dt="2020-06-11T01:04:27.240" v="1" actId="2696"/>
        <pc:sldMkLst>
          <pc:docMk/>
          <pc:sldMk cId="1521009700" sldId="379"/>
        </pc:sldMkLst>
      </pc:sldChg>
      <pc:sldChg chg="addSp delSp modSp mod modTransition modAnim">
        <pc:chgData name="hui xu" userId="70b675938bab3b5e" providerId="LiveId" clId="{118552E8-43B1-4B11-9582-8C4002339A39}" dt="2020-06-16T15:01:16.786" v="4716"/>
        <pc:sldMkLst>
          <pc:docMk/>
          <pc:sldMk cId="1209518974" sldId="380"/>
        </pc:sldMkLst>
        <pc:spChg chg="mod">
          <ac:chgData name="hui xu" userId="70b675938bab3b5e" providerId="LiveId" clId="{118552E8-43B1-4B11-9582-8C4002339A39}" dt="2020-06-13T05:09:50.406" v="1800" actId="20577"/>
          <ac:spMkLst>
            <pc:docMk/>
            <pc:sldMk cId="1209518974" sldId="380"/>
            <ac:spMk id="2" creationId="{3B62FE91-72E2-4D22-8467-1C83DD8CE540}"/>
          </ac:spMkLst>
        </pc:spChg>
        <pc:picChg chg="add del mod">
          <ac:chgData name="hui xu" userId="70b675938bab3b5e" providerId="LiveId" clId="{118552E8-43B1-4B11-9582-8C4002339A39}" dt="2020-06-16T14:23:25.724" v="4680"/>
          <ac:picMkLst>
            <pc:docMk/>
            <pc:sldMk cId="1209518974" sldId="380"/>
            <ac:picMk id="3" creationId="{1831336C-9B59-4756-B8C5-96343732E0CF}"/>
          </ac:picMkLst>
        </pc:picChg>
        <pc:picChg chg="add del mod">
          <ac:chgData name="hui xu" userId="70b675938bab3b5e" providerId="LiveId" clId="{118552E8-43B1-4B11-9582-8C4002339A39}" dt="2020-06-16T14:24:29.366" v="4681"/>
          <ac:picMkLst>
            <pc:docMk/>
            <pc:sldMk cId="1209518974" sldId="380"/>
            <ac:picMk id="6" creationId="{D2BA8D37-2E44-4DB8-9B14-23A992967506}"/>
          </ac:picMkLst>
        </pc:picChg>
        <pc:picChg chg="add del mod">
          <ac:chgData name="hui xu" userId="70b675938bab3b5e" providerId="LiveId" clId="{118552E8-43B1-4B11-9582-8C4002339A39}" dt="2020-06-16T15:01:16.786" v="4716"/>
          <ac:picMkLst>
            <pc:docMk/>
            <pc:sldMk cId="1209518974" sldId="380"/>
            <ac:picMk id="7" creationId="{6DEAABEA-2951-42C4-B653-7FCBFEC4958D}"/>
          </ac:picMkLst>
        </pc:picChg>
      </pc:sldChg>
      <pc:sldChg chg="del">
        <pc:chgData name="hui xu" userId="70b675938bab3b5e" providerId="LiveId" clId="{118552E8-43B1-4B11-9582-8C4002339A39}" dt="2020-06-12T14:13:17.164" v="4" actId="47"/>
        <pc:sldMkLst>
          <pc:docMk/>
          <pc:sldMk cId="1553983007" sldId="381"/>
        </pc:sldMkLst>
      </pc:sldChg>
      <pc:sldChg chg="del">
        <pc:chgData name="hui xu" userId="70b675938bab3b5e" providerId="LiveId" clId="{118552E8-43B1-4B11-9582-8C4002339A39}" dt="2020-06-12T14:13:17.164" v="4" actId="47"/>
        <pc:sldMkLst>
          <pc:docMk/>
          <pc:sldMk cId="3354435246" sldId="382"/>
        </pc:sldMkLst>
      </pc:sldChg>
      <pc:sldChg chg="del">
        <pc:chgData name="hui xu" userId="70b675938bab3b5e" providerId="LiveId" clId="{118552E8-43B1-4B11-9582-8C4002339A39}" dt="2020-06-12T14:13:18.415" v="5" actId="47"/>
        <pc:sldMkLst>
          <pc:docMk/>
          <pc:sldMk cId="911535139" sldId="383"/>
        </pc:sldMkLst>
      </pc:sldChg>
      <pc:sldChg chg="del">
        <pc:chgData name="hui xu" userId="70b675938bab3b5e" providerId="LiveId" clId="{118552E8-43B1-4B11-9582-8C4002339A39}" dt="2020-06-12T14:13:17.164" v="4" actId="47"/>
        <pc:sldMkLst>
          <pc:docMk/>
          <pc:sldMk cId="2375868542" sldId="385"/>
        </pc:sldMkLst>
      </pc:sldChg>
      <pc:sldChg chg="modTransition modAnim">
        <pc:chgData name="hui xu" userId="70b675938bab3b5e" providerId="LiveId" clId="{118552E8-43B1-4B11-9582-8C4002339A39}" dt="2020-06-16T15:01:16.786" v="4716"/>
        <pc:sldMkLst>
          <pc:docMk/>
          <pc:sldMk cId="3725843257" sldId="386"/>
        </pc:sldMkLst>
      </pc:sldChg>
      <pc:sldChg chg="del">
        <pc:chgData name="hui xu" userId="70b675938bab3b5e" providerId="LiveId" clId="{118552E8-43B1-4B11-9582-8C4002339A39}" dt="2020-06-14T14:13:04.833" v="2492" actId="2696"/>
        <pc:sldMkLst>
          <pc:docMk/>
          <pc:sldMk cId="2129845610" sldId="387"/>
        </pc:sldMkLst>
      </pc:sldChg>
      <pc:sldChg chg="addSp delSp modSp mod modTransition modAnim">
        <pc:chgData name="hui xu" userId="70b675938bab3b5e" providerId="LiveId" clId="{118552E8-43B1-4B11-9582-8C4002339A39}" dt="2020-06-16T15:01:16.786" v="4716"/>
        <pc:sldMkLst>
          <pc:docMk/>
          <pc:sldMk cId="3688973670" sldId="388"/>
        </pc:sldMkLst>
        <pc:spChg chg="mod">
          <ac:chgData name="hui xu" userId="70b675938bab3b5e" providerId="LiveId" clId="{118552E8-43B1-4B11-9582-8C4002339A39}" dt="2020-06-13T05:13:51.310" v="1840" actId="164"/>
          <ac:spMkLst>
            <pc:docMk/>
            <pc:sldMk cId="3688973670" sldId="388"/>
            <ac:spMk id="7" creationId="{32C82690-E39B-4517-8429-401D915DAC04}"/>
          </ac:spMkLst>
        </pc:spChg>
        <pc:spChg chg="mod">
          <ac:chgData name="hui xu" userId="70b675938bab3b5e" providerId="LiveId" clId="{118552E8-43B1-4B11-9582-8C4002339A39}" dt="2020-06-12T14:17:47.202" v="73" actId="1076"/>
          <ac:spMkLst>
            <pc:docMk/>
            <pc:sldMk cId="3688973670" sldId="388"/>
            <ac:spMk id="8" creationId="{945024CC-AEE3-448C-8BDA-788FF5F22CDB}"/>
          </ac:spMkLst>
        </pc:spChg>
        <pc:spChg chg="mod">
          <ac:chgData name="hui xu" userId="70b675938bab3b5e" providerId="LiveId" clId="{118552E8-43B1-4B11-9582-8C4002339A39}" dt="2020-06-15T04:54:19.910" v="3254"/>
          <ac:spMkLst>
            <pc:docMk/>
            <pc:sldMk cId="3688973670" sldId="388"/>
            <ac:spMk id="10" creationId="{9DF7AF41-5735-4484-A8EC-6EAB4A551CB5}"/>
          </ac:spMkLst>
        </pc:spChg>
        <pc:grpChg chg="add mod">
          <ac:chgData name="hui xu" userId="70b675938bab3b5e" providerId="LiveId" clId="{118552E8-43B1-4B11-9582-8C4002339A39}" dt="2020-06-13T05:13:53.635" v="1841" actId="1076"/>
          <ac:grpSpMkLst>
            <pc:docMk/>
            <pc:sldMk cId="3688973670" sldId="388"/>
            <ac:grpSpMk id="3" creationId="{84D0085F-0165-41D2-8227-E88F0CB4806D}"/>
          </ac:grpSpMkLst>
        </pc:grpChg>
        <pc:picChg chg="mod">
          <ac:chgData name="hui xu" userId="70b675938bab3b5e" providerId="LiveId" clId="{118552E8-43B1-4B11-9582-8C4002339A39}" dt="2020-06-13T05:13:51.310" v="1840" actId="164"/>
          <ac:picMkLst>
            <pc:docMk/>
            <pc:sldMk cId="3688973670" sldId="388"/>
            <ac:picMk id="4" creationId="{D9387E08-1C5B-4FDE-BC4C-AFA816017510}"/>
          </ac:picMkLst>
        </pc:picChg>
        <pc:picChg chg="add del mod">
          <ac:chgData name="hui xu" userId="70b675938bab3b5e" providerId="LiveId" clId="{118552E8-43B1-4B11-9582-8C4002339A39}" dt="2020-06-16T14:31:27.688" v="4689"/>
          <ac:picMkLst>
            <pc:docMk/>
            <pc:sldMk cId="3688973670" sldId="388"/>
            <ac:picMk id="11" creationId="{8284887B-FAF3-4086-B710-538255BD4457}"/>
          </ac:picMkLst>
        </pc:picChg>
        <pc:picChg chg="add del mod">
          <ac:chgData name="hui xu" userId="70b675938bab3b5e" providerId="LiveId" clId="{118552E8-43B1-4B11-9582-8C4002339A39}" dt="2020-06-16T15:01:16.786" v="4716"/>
          <ac:picMkLst>
            <pc:docMk/>
            <pc:sldMk cId="3688973670" sldId="388"/>
            <ac:picMk id="12" creationId="{CBE7F3A2-A135-40B7-ACF1-270834BF6317}"/>
          </ac:picMkLst>
        </pc:picChg>
      </pc:sldChg>
      <pc:sldChg chg="addSp delSp modSp mod modTransition modAnim">
        <pc:chgData name="hui xu" userId="70b675938bab3b5e" providerId="LiveId" clId="{118552E8-43B1-4B11-9582-8C4002339A39}" dt="2020-06-16T15:01:16.786" v="4716"/>
        <pc:sldMkLst>
          <pc:docMk/>
          <pc:sldMk cId="1172602970" sldId="389"/>
        </pc:sldMkLst>
        <pc:spChg chg="add del mod">
          <ac:chgData name="hui xu" userId="70b675938bab3b5e" providerId="LiveId" clId="{118552E8-43B1-4B11-9582-8C4002339A39}" dt="2020-06-14T13:10:59.751" v="2055" actId="21"/>
          <ac:spMkLst>
            <pc:docMk/>
            <pc:sldMk cId="1172602970" sldId="389"/>
            <ac:spMk id="5" creationId="{5B0522D5-37A5-4061-B467-738849F3E8CA}"/>
          </ac:spMkLst>
        </pc:spChg>
        <pc:picChg chg="add del mod">
          <ac:chgData name="hui xu" userId="70b675938bab3b5e" providerId="LiveId" clId="{118552E8-43B1-4B11-9582-8C4002339A39}" dt="2020-06-16T14:51:16.282" v="4709"/>
          <ac:picMkLst>
            <pc:docMk/>
            <pc:sldMk cId="1172602970" sldId="389"/>
            <ac:picMk id="3" creationId="{9685BCF4-583B-4FE4-9230-8A2EAC628AC6}"/>
          </ac:picMkLst>
        </pc:picChg>
        <pc:picChg chg="add del mod">
          <ac:chgData name="hui xu" userId="70b675938bab3b5e" providerId="LiveId" clId="{118552E8-43B1-4B11-9582-8C4002339A39}" dt="2020-06-16T14:52:36.718" v="4710"/>
          <ac:picMkLst>
            <pc:docMk/>
            <pc:sldMk cId="1172602970" sldId="389"/>
            <ac:picMk id="5" creationId="{F1DD93BA-784C-4CCB-BAF0-E972EF4571AF}"/>
          </ac:picMkLst>
        </pc:picChg>
        <pc:picChg chg="del">
          <ac:chgData name="hui xu" userId="70b675938bab3b5e" providerId="LiveId" clId="{118552E8-43B1-4B11-9582-8C4002339A39}" dt="2020-06-14T13:10:53.738" v="2052" actId="478"/>
          <ac:picMkLst>
            <pc:docMk/>
            <pc:sldMk cId="1172602970" sldId="389"/>
            <ac:picMk id="6" creationId="{45537C4D-52B2-4571-82E0-FFEA83A7C132}"/>
          </ac:picMkLst>
        </pc:picChg>
        <pc:picChg chg="add del mod">
          <ac:chgData name="hui xu" userId="70b675938bab3b5e" providerId="LiveId" clId="{118552E8-43B1-4B11-9582-8C4002339A39}" dt="2020-06-16T15:01:16.786" v="4716"/>
          <ac:picMkLst>
            <pc:docMk/>
            <pc:sldMk cId="1172602970" sldId="389"/>
            <ac:picMk id="6" creationId="{7691397C-BDFD-42E4-86A0-8B6E29F9C5B4}"/>
          </ac:picMkLst>
        </pc:picChg>
      </pc:sldChg>
      <pc:sldChg chg="del">
        <pc:chgData name="hui xu" userId="70b675938bab3b5e" providerId="LiveId" clId="{118552E8-43B1-4B11-9582-8C4002339A39}" dt="2020-06-14T14:13:03.475" v="2491" actId="2696"/>
        <pc:sldMkLst>
          <pc:docMk/>
          <pc:sldMk cId="2729409573" sldId="398"/>
        </pc:sldMkLst>
      </pc:sldChg>
      <pc:sldChg chg="del">
        <pc:chgData name="hui xu" userId="70b675938bab3b5e" providerId="LiveId" clId="{118552E8-43B1-4B11-9582-8C4002339A39}" dt="2020-06-14T14:13:06.431" v="2493" actId="2696"/>
        <pc:sldMkLst>
          <pc:docMk/>
          <pc:sldMk cId="2085851010" sldId="401"/>
        </pc:sldMkLst>
      </pc:sldChg>
      <pc:sldChg chg="del">
        <pc:chgData name="hui xu" userId="70b675938bab3b5e" providerId="LiveId" clId="{118552E8-43B1-4B11-9582-8C4002339A39}" dt="2020-06-11T01:04:39.439" v="2" actId="2696"/>
        <pc:sldMkLst>
          <pc:docMk/>
          <pc:sldMk cId="2547269711" sldId="402"/>
        </pc:sldMkLst>
      </pc:sldChg>
      <pc:sldChg chg="del">
        <pc:chgData name="hui xu" userId="70b675938bab3b5e" providerId="LiveId" clId="{118552E8-43B1-4B11-9582-8C4002339A39}" dt="2020-06-11T01:04:39.439" v="2" actId="2696"/>
        <pc:sldMkLst>
          <pc:docMk/>
          <pc:sldMk cId="768856632" sldId="403"/>
        </pc:sldMkLst>
      </pc:sldChg>
      <pc:sldChg chg="del">
        <pc:chgData name="hui xu" userId="70b675938bab3b5e" providerId="LiveId" clId="{118552E8-43B1-4B11-9582-8C4002339A39}" dt="2020-06-11T01:04:39.439" v="2" actId="2696"/>
        <pc:sldMkLst>
          <pc:docMk/>
          <pc:sldMk cId="2912540512" sldId="404"/>
        </pc:sldMkLst>
      </pc:sldChg>
      <pc:sldChg chg="del">
        <pc:chgData name="hui xu" userId="70b675938bab3b5e" providerId="LiveId" clId="{118552E8-43B1-4B11-9582-8C4002339A39}" dt="2020-06-11T01:04:39.439" v="2" actId="2696"/>
        <pc:sldMkLst>
          <pc:docMk/>
          <pc:sldMk cId="3955746784" sldId="405"/>
        </pc:sldMkLst>
      </pc:sldChg>
      <pc:sldChg chg="del">
        <pc:chgData name="hui xu" userId="70b675938bab3b5e" providerId="LiveId" clId="{118552E8-43B1-4B11-9582-8C4002339A39}" dt="2020-06-11T01:04:39.439" v="2" actId="2696"/>
        <pc:sldMkLst>
          <pc:docMk/>
          <pc:sldMk cId="439736299" sldId="406"/>
        </pc:sldMkLst>
      </pc:sldChg>
      <pc:sldChg chg="del">
        <pc:chgData name="hui xu" userId="70b675938bab3b5e" providerId="LiveId" clId="{118552E8-43B1-4B11-9582-8C4002339A39}" dt="2020-06-11T01:04:39.439" v="2" actId="2696"/>
        <pc:sldMkLst>
          <pc:docMk/>
          <pc:sldMk cId="1128644248" sldId="407"/>
        </pc:sldMkLst>
      </pc:sldChg>
      <pc:sldChg chg="del">
        <pc:chgData name="hui xu" userId="70b675938bab3b5e" providerId="LiveId" clId="{118552E8-43B1-4B11-9582-8C4002339A39}" dt="2020-06-11T01:04:39.439" v="2" actId="2696"/>
        <pc:sldMkLst>
          <pc:docMk/>
          <pc:sldMk cId="1236358520" sldId="408"/>
        </pc:sldMkLst>
      </pc:sldChg>
      <pc:sldChg chg="del">
        <pc:chgData name="hui xu" userId="70b675938bab3b5e" providerId="LiveId" clId="{118552E8-43B1-4B11-9582-8C4002339A39}" dt="2020-06-11T01:04:13.294" v="0" actId="2696"/>
        <pc:sldMkLst>
          <pc:docMk/>
          <pc:sldMk cId="2841497415" sldId="419"/>
        </pc:sldMkLst>
      </pc:sldChg>
      <pc:sldChg chg="del">
        <pc:chgData name="hui xu" userId="70b675938bab3b5e" providerId="LiveId" clId="{118552E8-43B1-4B11-9582-8C4002339A39}" dt="2020-06-11T01:04:27.240" v="1" actId="2696"/>
        <pc:sldMkLst>
          <pc:docMk/>
          <pc:sldMk cId="792138594" sldId="421"/>
        </pc:sldMkLst>
      </pc:sldChg>
      <pc:sldChg chg="del">
        <pc:chgData name="hui xu" userId="70b675938bab3b5e" providerId="LiveId" clId="{118552E8-43B1-4B11-9582-8C4002339A39}" dt="2020-06-11T01:04:27.240" v="1" actId="2696"/>
        <pc:sldMkLst>
          <pc:docMk/>
          <pc:sldMk cId="1788231836" sldId="422"/>
        </pc:sldMkLst>
      </pc:sldChg>
      <pc:sldChg chg="del">
        <pc:chgData name="hui xu" userId="70b675938bab3b5e" providerId="LiveId" clId="{118552E8-43B1-4B11-9582-8C4002339A39}" dt="2020-06-11T01:04:27.240" v="1" actId="2696"/>
        <pc:sldMkLst>
          <pc:docMk/>
          <pc:sldMk cId="208856581" sldId="424"/>
        </pc:sldMkLst>
      </pc:sldChg>
      <pc:sldChg chg="del">
        <pc:chgData name="hui xu" userId="70b675938bab3b5e" providerId="LiveId" clId="{118552E8-43B1-4B11-9582-8C4002339A39}" dt="2020-06-11T01:04:27.240" v="1" actId="2696"/>
        <pc:sldMkLst>
          <pc:docMk/>
          <pc:sldMk cId="3939272869" sldId="425"/>
        </pc:sldMkLst>
      </pc:sldChg>
      <pc:sldChg chg="del">
        <pc:chgData name="hui xu" userId="70b675938bab3b5e" providerId="LiveId" clId="{118552E8-43B1-4B11-9582-8C4002339A39}" dt="2020-06-11T01:04:39.439" v="2" actId="2696"/>
        <pc:sldMkLst>
          <pc:docMk/>
          <pc:sldMk cId="3093851582" sldId="426"/>
        </pc:sldMkLst>
      </pc:sldChg>
      <pc:sldChg chg="del">
        <pc:chgData name="hui xu" userId="70b675938bab3b5e" providerId="LiveId" clId="{118552E8-43B1-4B11-9582-8C4002339A39}" dt="2020-06-11T01:04:27.240" v="1" actId="2696"/>
        <pc:sldMkLst>
          <pc:docMk/>
          <pc:sldMk cId="1682588804" sldId="428"/>
        </pc:sldMkLst>
      </pc:sldChg>
      <pc:sldChg chg="del">
        <pc:chgData name="hui xu" userId="70b675938bab3b5e" providerId="LiveId" clId="{118552E8-43B1-4B11-9582-8C4002339A39}" dt="2020-06-11T01:04:27.240" v="1" actId="2696"/>
        <pc:sldMkLst>
          <pc:docMk/>
          <pc:sldMk cId="1697618225" sldId="429"/>
        </pc:sldMkLst>
      </pc:sldChg>
      <pc:sldChg chg="del">
        <pc:chgData name="hui xu" userId="70b675938bab3b5e" providerId="LiveId" clId="{118552E8-43B1-4B11-9582-8C4002339A39}" dt="2020-06-11T01:04:27.240" v="1" actId="2696"/>
        <pc:sldMkLst>
          <pc:docMk/>
          <pc:sldMk cId="905383982" sldId="430"/>
        </pc:sldMkLst>
      </pc:sldChg>
      <pc:sldChg chg="del">
        <pc:chgData name="hui xu" userId="70b675938bab3b5e" providerId="LiveId" clId="{118552E8-43B1-4B11-9582-8C4002339A39}" dt="2020-06-11T01:04:27.240" v="1" actId="2696"/>
        <pc:sldMkLst>
          <pc:docMk/>
          <pc:sldMk cId="897992420" sldId="431"/>
        </pc:sldMkLst>
      </pc:sldChg>
      <pc:sldChg chg="del">
        <pc:chgData name="hui xu" userId="70b675938bab3b5e" providerId="LiveId" clId="{118552E8-43B1-4B11-9582-8C4002339A39}" dt="2020-06-11T01:04:27.240" v="1" actId="2696"/>
        <pc:sldMkLst>
          <pc:docMk/>
          <pc:sldMk cId="3671710585" sldId="432"/>
        </pc:sldMkLst>
      </pc:sldChg>
      <pc:sldChg chg="del">
        <pc:chgData name="hui xu" userId="70b675938bab3b5e" providerId="LiveId" clId="{118552E8-43B1-4B11-9582-8C4002339A39}" dt="2020-06-11T01:04:27.240" v="1" actId="2696"/>
        <pc:sldMkLst>
          <pc:docMk/>
          <pc:sldMk cId="2708700386" sldId="433"/>
        </pc:sldMkLst>
      </pc:sldChg>
      <pc:sldChg chg="del">
        <pc:chgData name="hui xu" userId="70b675938bab3b5e" providerId="LiveId" clId="{118552E8-43B1-4B11-9582-8C4002339A39}" dt="2020-06-11T01:04:27.240" v="1" actId="2696"/>
        <pc:sldMkLst>
          <pc:docMk/>
          <pc:sldMk cId="3694041160" sldId="434"/>
        </pc:sldMkLst>
      </pc:sldChg>
      <pc:sldChg chg="del">
        <pc:chgData name="hui xu" userId="70b675938bab3b5e" providerId="LiveId" clId="{118552E8-43B1-4B11-9582-8C4002339A39}" dt="2020-06-11T01:04:27.240" v="1" actId="2696"/>
        <pc:sldMkLst>
          <pc:docMk/>
          <pc:sldMk cId="2689408233" sldId="435"/>
        </pc:sldMkLst>
      </pc:sldChg>
      <pc:sldChg chg="del">
        <pc:chgData name="hui xu" userId="70b675938bab3b5e" providerId="LiveId" clId="{118552E8-43B1-4B11-9582-8C4002339A39}" dt="2020-06-11T01:04:27.240" v="1" actId="2696"/>
        <pc:sldMkLst>
          <pc:docMk/>
          <pc:sldMk cId="3951623943" sldId="436"/>
        </pc:sldMkLst>
      </pc:sldChg>
      <pc:sldChg chg="del">
        <pc:chgData name="hui xu" userId="70b675938bab3b5e" providerId="LiveId" clId="{118552E8-43B1-4B11-9582-8C4002339A39}" dt="2020-06-11T01:04:27.240" v="1" actId="2696"/>
        <pc:sldMkLst>
          <pc:docMk/>
          <pc:sldMk cId="2732584564" sldId="437"/>
        </pc:sldMkLst>
      </pc:sldChg>
      <pc:sldChg chg="del">
        <pc:chgData name="hui xu" userId="70b675938bab3b5e" providerId="LiveId" clId="{118552E8-43B1-4B11-9582-8C4002339A39}" dt="2020-06-11T01:04:27.240" v="1" actId="2696"/>
        <pc:sldMkLst>
          <pc:docMk/>
          <pc:sldMk cId="1200285394" sldId="438"/>
        </pc:sldMkLst>
      </pc:sldChg>
      <pc:sldChg chg="del">
        <pc:chgData name="hui xu" userId="70b675938bab3b5e" providerId="LiveId" clId="{118552E8-43B1-4B11-9582-8C4002339A39}" dt="2020-06-11T01:04:27.240" v="1" actId="2696"/>
        <pc:sldMkLst>
          <pc:docMk/>
          <pc:sldMk cId="1493622054" sldId="439"/>
        </pc:sldMkLst>
      </pc:sldChg>
      <pc:sldChg chg="addSp delSp modSp mod modTransition modAnim">
        <pc:chgData name="hui xu" userId="70b675938bab3b5e" providerId="LiveId" clId="{118552E8-43B1-4B11-9582-8C4002339A39}" dt="2020-06-16T15:01:16.786" v="4716"/>
        <pc:sldMkLst>
          <pc:docMk/>
          <pc:sldMk cId="628159536" sldId="440"/>
        </pc:sldMkLst>
        <pc:spChg chg="mod">
          <ac:chgData name="hui xu" userId="70b675938bab3b5e" providerId="LiveId" clId="{118552E8-43B1-4B11-9582-8C4002339A39}" dt="2020-06-12T14:17:55.567" v="74" actId="122"/>
          <ac:spMkLst>
            <pc:docMk/>
            <pc:sldMk cId="628159536" sldId="440"/>
            <ac:spMk id="8" creationId="{F1952999-C62C-4C40-807B-F6811543BCBD}"/>
          </ac:spMkLst>
        </pc:spChg>
        <pc:picChg chg="add del mod">
          <ac:chgData name="hui xu" userId="70b675938bab3b5e" providerId="LiveId" clId="{118552E8-43B1-4B11-9582-8C4002339A39}" dt="2020-06-16T15:01:16.786" v="4716"/>
          <ac:picMkLst>
            <pc:docMk/>
            <pc:sldMk cId="628159536" sldId="440"/>
            <ac:picMk id="4" creationId="{32E255FD-810F-4FC4-9B9C-572DDD9AE553}"/>
          </ac:picMkLst>
        </pc:picChg>
      </pc:sldChg>
      <pc:sldChg chg="addSp delSp modSp add mod modTransition modAnim">
        <pc:chgData name="hui xu" userId="70b675938bab3b5e" providerId="LiveId" clId="{118552E8-43B1-4B11-9582-8C4002339A39}" dt="2020-06-16T15:01:16.786" v="4716"/>
        <pc:sldMkLst>
          <pc:docMk/>
          <pc:sldMk cId="793552310" sldId="441"/>
        </pc:sldMkLst>
        <pc:spChg chg="mod">
          <ac:chgData name="hui xu" userId="70b675938bab3b5e" providerId="LiveId" clId="{118552E8-43B1-4B11-9582-8C4002339A39}" dt="2020-06-14T13:11:24.742" v="2060" actId="20577"/>
          <ac:spMkLst>
            <pc:docMk/>
            <pc:sldMk cId="793552310" sldId="441"/>
            <ac:spMk id="9" creationId="{C4567071-7C1A-4527-97BD-A141F05C14A3}"/>
          </ac:spMkLst>
        </pc:spChg>
        <pc:picChg chg="add del mod">
          <ac:chgData name="hui xu" userId="70b675938bab3b5e" providerId="LiveId" clId="{118552E8-43B1-4B11-9582-8C4002339A39}" dt="2020-06-16T14:56:37.500" v="4714"/>
          <ac:picMkLst>
            <pc:docMk/>
            <pc:sldMk cId="793552310" sldId="441"/>
            <ac:picMk id="5" creationId="{341D18BB-81EC-4335-90FD-FE41D8867D4F}"/>
          </ac:picMkLst>
        </pc:picChg>
        <pc:picChg chg="add del mod">
          <ac:chgData name="hui xu" userId="70b675938bab3b5e" providerId="LiveId" clId="{118552E8-43B1-4B11-9582-8C4002339A39}" dt="2020-06-16T15:01:16.786" v="4716"/>
          <ac:picMkLst>
            <pc:docMk/>
            <pc:sldMk cId="793552310" sldId="441"/>
            <ac:picMk id="7" creationId="{6164B11F-45D2-44F3-8F06-9799DD4E949F}"/>
          </ac:picMkLst>
        </pc:picChg>
      </pc:sldChg>
      <pc:sldChg chg="addSp delSp modSp del mod">
        <pc:chgData name="hui xu" userId="70b675938bab3b5e" providerId="LiveId" clId="{118552E8-43B1-4B11-9582-8C4002339A39}" dt="2020-06-12T14:16:00.363" v="47" actId="2696"/>
        <pc:sldMkLst>
          <pc:docMk/>
          <pc:sldMk cId="3461766264" sldId="441"/>
        </pc:sldMkLst>
        <pc:spChg chg="mod">
          <ac:chgData name="hui xu" userId="70b675938bab3b5e" providerId="LiveId" clId="{118552E8-43B1-4B11-9582-8C4002339A39}" dt="2020-06-12T14:15:12.127" v="45" actId="14100"/>
          <ac:spMkLst>
            <pc:docMk/>
            <pc:sldMk cId="3461766264" sldId="441"/>
            <ac:spMk id="3" creationId="{7E6E6D7B-B9EA-4797-B34C-5F03DF143B31}"/>
          </ac:spMkLst>
        </pc:spChg>
        <pc:spChg chg="add del mod">
          <ac:chgData name="hui xu" userId="70b675938bab3b5e" providerId="LiveId" clId="{118552E8-43B1-4B11-9582-8C4002339A39}" dt="2020-06-12T14:14:23.161" v="23"/>
          <ac:spMkLst>
            <pc:docMk/>
            <pc:sldMk cId="3461766264" sldId="441"/>
            <ac:spMk id="5" creationId="{2BA3622C-90F5-4A66-AFC4-E7041BE70E3C}"/>
          </ac:spMkLst>
        </pc:spChg>
        <pc:spChg chg="add del mod">
          <ac:chgData name="hui xu" userId="70b675938bab3b5e" providerId="LiveId" clId="{118552E8-43B1-4B11-9582-8C4002339A39}" dt="2020-06-12T14:14:29.355" v="27"/>
          <ac:spMkLst>
            <pc:docMk/>
            <pc:sldMk cId="3461766264" sldId="441"/>
            <ac:spMk id="7" creationId="{43CB3857-A489-479E-A77D-68F4FE503711}"/>
          </ac:spMkLst>
        </pc:spChg>
        <pc:spChg chg="add del mod">
          <ac:chgData name="hui xu" userId="70b675938bab3b5e" providerId="LiveId" clId="{118552E8-43B1-4B11-9582-8C4002339A39}" dt="2020-06-12T14:14:32.150" v="29"/>
          <ac:spMkLst>
            <pc:docMk/>
            <pc:sldMk cId="3461766264" sldId="441"/>
            <ac:spMk id="8" creationId="{A3B5C90F-3ADC-46EE-8BC5-52930B1B4C34}"/>
          </ac:spMkLst>
        </pc:spChg>
        <pc:spChg chg="add mod">
          <ac:chgData name="hui xu" userId="70b675938bab3b5e" providerId="LiveId" clId="{118552E8-43B1-4B11-9582-8C4002339A39}" dt="2020-06-12T14:15:08.125" v="44" actId="27636"/>
          <ac:spMkLst>
            <pc:docMk/>
            <pc:sldMk cId="3461766264" sldId="441"/>
            <ac:spMk id="9" creationId="{C4567071-7C1A-4527-97BD-A141F05C14A3}"/>
          </ac:spMkLst>
        </pc:spChg>
        <pc:picChg chg="add mod">
          <ac:chgData name="hui xu" userId="70b675938bab3b5e" providerId="LiveId" clId="{118552E8-43B1-4B11-9582-8C4002339A39}" dt="2020-06-12T14:15:17.283" v="46" actId="14100"/>
          <ac:picMkLst>
            <pc:docMk/>
            <pc:sldMk cId="3461766264" sldId="441"/>
            <ac:picMk id="4" creationId="{B6388EB0-B9CD-4683-88D2-B298DA23F95D}"/>
          </ac:picMkLst>
        </pc:picChg>
      </pc:sldChg>
      <pc:sldChg chg="del">
        <pc:chgData name="hui xu" userId="70b675938bab3b5e" providerId="LiveId" clId="{118552E8-43B1-4B11-9582-8C4002339A39}" dt="2020-06-12T14:13:17.164" v="4" actId="47"/>
        <pc:sldMkLst>
          <pc:docMk/>
          <pc:sldMk cId="3935134269" sldId="442"/>
        </pc:sldMkLst>
      </pc:sldChg>
      <pc:sldChg chg="addSp delSp modSp modTransition modAnim">
        <pc:chgData name="hui xu" userId="70b675938bab3b5e" providerId="LiveId" clId="{118552E8-43B1-4B11-9582-8C4002339A39}" dt="2020-06-16T15:01:16.786" v="4716"/>
        <pc:sldMkLst>
          <pc:docMk/>
          <pc:sldMk cId="1038709415" sldId="443"/>
        </pc:sldMkLst>
        <pc:spChg chg="mod">
          <ac:chgData name="hui xu" userId="70b675938bab3b5e" providerId="LiveId" clId="{118552E8-43B1-4B11-9582-8C4002339A39}" dt="2020-06-15T04:54:14.130" v="3253" actId="20577"/>
          <ac:spMkLst>
            <pc:docMk/>
            <pc:sldMk cId="1038709415" sldId="443"/>
            <ac:spMk id="20" creationId="{A8C40958-FD78-4265-A163-EADD9BB857B0}"/>
          </ac:spMkLst>
        </pc:spChg>
        <pc:picChg chg="add del mod">
          <ac:chgData name="hui xu" userId="70b675938bab3b5e" providerId="LiveId" clId="{118552E8-43B1-4B11-9582-8C4002339A39}" dt="2020-06-16T14:27:46.163" v="4684"/>
          <ac:picMkLst>
            <pc:docMk/>
            <pc:sldMk cId="1038709415" sldId="443"/>
            <ac:picMk id="5" creationId="{B6D5A6A2-3EE1-4408-8C3D-6AC51EEE477F}"/>
          </ac:picMkLst>
        </pc:picChg>
        <pc:picChg chg="add del mod">
          <ac:chgData name="hui xu" userId="70b675938bab3b5e" providerId="LiveId" clId="{118552E8-43B1-4B11-9582-8C4002339A39}" dt="2020-06-16T14:28:23.468" v="4685"/>
          <ac:picMkLst>
            <pc:docMk/>
            <pc:sldMk cId="1038709415" sldId="443"/>
            <ac:picMk id="21" creationId="{16068643-E564-45A2-BFE0-57D586984538}"/>
          </ac:picMkLst>
        </pc:picChg>
        <pc:picChg chg="add del mod">
          <ac:chgData name="hui xu" userId="70b675938bab3b5e" providerId="LiveId" clId="{118552E8-43B1-4B11-9582-8C4002339A39}" dt="2020-06-16T14:29:06.351" v="4686"/>
          <ac:picMkLst>
            <pc:docMk/>
            <pc:sldMk cId="1038709415" sldId="443"/>
            <ac:picMk id="22" creationId="{D2AAA069-0BE0-42C4-8C6A-008339910B11}"/>
          </ac:picMkLst>
        </pc:picChg>
        <pc:picChg chg="add del mod">
          <ac:chgData name="hui xu" userId="70b675938bab3b5e" providerId="LiveId" clId="{118552E8-43B1-4B11-9582-8C4002339A39}" dt="2020-06-16T14:29:41.469" v="4687"/>
          <ac:picMkLst>
            <pc:docMk/>
            <pc:sldMk cId="1038709415" sldId="443"/>
            <ac:picMk id="23" creationId="{2A631D40-C62F-4768-96A4-B17B47D90A00}"/>
          </ac:picMkLst>
        </pc:picChg>
        <pc:picChg chg="add del mod">
          <ac:chgData name="hui xu" userId="70b675938bab3b5e" providerId="LiveId" clId="{118552E8-43B1-4B11-9582-8C4002339A39}" dt="2020-06-16T14:30:48.392" v="4688"/>
          <ac:picMkLst>
            <pc:docMk/>
            <pc:sldMk cId="1038709415" sldId="443"/>
            <ac:picMk id="24" creationId="{93A1095F-E4EA-49BF-9286-FFB83566EBCA}"/>
          </ac:picMkLst>
        </pc:picChg>
        <pc:picChg chg="add del mod">
          <ac:chgData name="hui xu" userId="70b675938bab3b5e" providerId="LiveId" clId="{118552E8-43B1-4B11-9582-8C4002339A39}" dt="2020-06-16T15:01:16.786" v="4716"/>
          <ac:picMkLst>
            <pc:docMk/>
            <pc:sldMk cId="1038709415" sldId="443"/>
            <ac:picMk id="25" creationId="{DE385CF0-35CE-41E4-B66F-1BF18DCBB7B4}"/>
          </ac:picMkLst>
        </pc:picChg>
      </pc:sldChg>
      <pc:sldChg chg="addSp delSp modSp add mod modTransition addAnim delAnim modAnim">
        <pc:chgData name="hui xu" userId="70b675938bab3b5e" providerId="LiveId" clId="{118552E8-43B1-4B11-9582-8C4002339A39}" dt="2020-06-16T15:01:16.786" v="4716"/>
        <pc:sldMkLst>
          <pc:docMk/>
          <pc:sldMk cId="2400704862" sldId="444"/>
        </pc:sldMkLst>
        <pc:spChg chg="mod">
          <ac:chgData name="hui xu" userId="70b675938bab3b5e" providerId="LiveId" clId="{118552E8-43B1-4B11-9582-8C4002339A39}" dt="2020-06-16T09:44:33.922" v="4394" actId="20577"/>
          <ac:spMkLst>
            <pc:docMk/>
            <pc:sldMk cId="2400704862" sldId="444"/>
            <ac:spMk id="2" creationId="{C3654398-8B9C-4666-B44A-3260D6F85158}"/>
          </ac:spMkLst>
        </pc:spChg>
        <pc:spChg chg="mod ord">
          <ac:chgData name="hui xu" userId="70b675938bab3b5e" providerId="LiveId" clId="{118552E8-43B1-4B11-9582-8C4002339A39}" dt="2020-06-16T10:35:39.152" v="4648" actId="1076"/>
          <ac:spMkLst>
            <pc:docMk/>
            <pc:sldMk cId="2400704862" sldId="444"/>
            <ac:spMk id="4" creationId="{1F591A66-A97A-4B7A-9A6C-D183691456D3}"/>
          </ac:spMkLst>
        </pc:spChg>
        <pc:spChg chg="mod">
          <ac:chgData name="hui xu" userId="70b675938bab3b5e" providerId="LiveId" clId="{118552E8-43B1-4B11-9582-8C4002339A39}" dt="2020-06-16T10:35:39.152" v="4648" actId="1076"/>
          <ac:spMkLst>
            <pc:docMk/>
            <pc:sldMk cId="2400704862" sldId="444"/>
            <ac:spMk id="5" creationId="{411908EF-8507-429D-A65C-6F1ED11BE3BB}"/>
          </ac:spMkLst>
        </pc:spChg>
        <pc:spChg chg="del mod">
          <ac:chgData name="hui xu" userId="70b675938bab3b5e" providerId="LiveId" clId="{118552E8-43B1-4B11-9582-8C4002339A39}" dt="2020-06-16T10:35:34.945" v="4647" actId="21"/>
          <ac:spMkLst>
            <pc:docMk/>
            <pc:sldMk cId="2400704862" sldId="444"/>
            <ac:spMk id="7" creationId="{1BA4DF45-9ACA-544D-8AEB-15ACAC7DA179}"/>
          </ac:spMkLst>
        </pc:spChg>
        <pc:spChg chg="mod">
          <ac:chgData name="hui xu" userId="70b675938bab3b5e" providerId="LiveId" clId="{118552E8-43B1-4B11-9582-8C4002339A39}" dt="2020-06-16T10:35:39.152" v="4648" actId="1076"/>
          <ac:spMkLst>
            <pc:docMk/>
            <pc:sldMk cId="2400704862" sldId="444"/>
            <ac:spMk id="8" creationId="{18D01E2F-7761-9E49-8174-DDEDAF1C1AD2}"/>
          </ac:spMkLst>
        </pc:spChg>
        <pc:spChg chg="add del mod">
          <ac:chgData name="hui xu" userId="70b675938bab3b5e" providerId="LiveId" clId="{118552E8-43B1-4B11-9582-8C4002339A39}" dt="2020-06-16T10:12:50.555" v="4467" actId="21"/>
          <ac:spMkLst>
            <pc:docMk/>
            <pc:sldMk cId="2400704862" sldId="444"/>
            <ac:spMk id="9" creationId="{EF9966EF-1A9E-41D9-8029-B302ADD9AA6E}"/>
          </ac:spMkLst>
        </pc:spChg>
      </pc:sldChg>
      <pc:sldChg chg="modSp del mod">
        <pc:chgData name="hui xu" userId="70b675938bab3b5e" providerId="LiveId" clId="{118552E8-43B1-4B11-9582-8C4002339A39}" dt="2020-06-14T13:57:53.395" v="2226" actId="2696"/>
        <pc:sldMkLst>
          <pc:docMk/>
          <pc:sldMk cId="3125652498" sldId="444"/>
        </pc:sldMkLst>
        <pc:spChg chg="mod">
          <ac:chgData name="hui xu" userId="70b675938bab3b5e" providerId="LiveId" clId="{118552E8-43B1-4B11-9582-8C4002339A39}" dt="2020-06-14T13:25:36.209" v="2085" actId="208"/>
          <ac:spMkLst>
            <pc:docMk/>
            <pc:sldMk cId="3125652498" sldId="444"/>
            <ac:spMk id="5" creationId="{411908EF-8507-429D-A65C-6F1ED11BE3BB}"/>
          </ac:spMkLst>
        </pc:spChg>
        <pc:spChg chg="mod">
          <ac:chgData name="hui xu" userId="70b675938bab3b5e" providerId="LiveId" clId="{118552E8-43B1-4B11-9582-8C4002339A39}" dt="2020-06-14T13:25:32.558" v="2084" actId="208"/>
          <ac:spMkLst>
            <pc:docMk/>
            <pc:sldMk cId="3125652498" sldId="444"/>
            <ac:spMk id="8" creationId="{18D01E2F-7761-9E49-8174-DDEDAF1C1AD2}"/>
          </ac:spMkLst>
        </pc:spChg>
      </pc:sldChg>
      <pc:sldChg chg="addSp modSp new del mod">
        <pc:chgData name="hui xu" userId="70b675938bab3b5e" providerId="LiveId" clId="{118552E8-43B1-4B11-9582-8C4002339A39}" dt="2020-06-12T15:17:20.771" v="554" actId="2696"/>
        <pc:sldMkLst>
          <pc:docMk/>
          <pc:sldMk cId="2255683902" sldId="445"/>
        </pc:sldMkLst>
        <pc:spChg chg="mod">
          <ac:chgData name="hui xu" userId="70b675938bab3b5e" providerId="LiveId" clId="{118552E8-43B1-4B11-9582-8C4002339A39}" dt="2020-06-12T14:51:44.919" v="263"/>
          <ac:spMkLst>
            <pc:docMk/>
            <pc:sldMk cId="2255683902" sldId="445"/>
            <ac:spMk id="2" creationId="{BF49539C-2234-4D06-BA79-0C9901F9D2B9}"/>
          </ac:spMkLst>
        </pc:spChg>
        <pc:spChg chg="mod">
          <ac:chgData name="hui xu" userId="70b675938bab3b5e" providerId="LiveId" clId="{118552E8-43B1-4B11-9582-8C4002339A39}" dt="2020-06-12T14:51:44.919" v="263"/>
          <ac:spMkLst>
            <pc:docMk/>
            <pc:sldMk cId="2255683902" sldId="445"/>
            <ac:spMk id="3" creationId="{04EBB38D-BFF0-43A7-A800-E27A1F18FC37}"/>
          </ac:spMkLst>
        </pc:spChg>
        <pc:spChg chg="add mod">
          <ac:chgData name="hui xu" userId="70b675938bab3b5e" providerId="LiveId" clId="{118552E8-43B1-4B11-9582-8C4002339A39}" dt="2020-06-12T14:52:21.259" v="273" actId="15"/>
          <ac:spMkLst>
            <pc:docMk/>
            <pc:sldMk cId="2255683902" sldId="445"/>
            <ac:spMk id="4" creationId="{602F6909-0A17-49D4-9CE0-0E2FD787A48B}"/>
          </ac:spMkLst>
        </pc:spChg>
      </pc:sldChg>
      <pc:sldChg chg="del">
        <pc:chgData name="hui xu" userId="70b675938bab3b5e" providerId="LiveId" clId="{118552E8-43B1-4B11-9582-8C4002339A39}" dt="2020-06-11T01:04:27.240" v="1" actId="2696"/>
        <pc:sldMkLst>
          <pc:docMk/>
          <pc:sldMk cId="125805102" sldId="446"/>
        </pc:sldMkLst>
      </pc:sldChg>
      <pc:sldChg chg="addSp delSp modSp new mod ord modTransition modAnim">
        <pc:chgData name="hui xu" userId="70b675938bab3b5e" providerId="LiveId" clId="{118552E8-43B1-4B11-9582-8C4002339A39}" dt="2020-06-16T15:01:16.786" v="4716"/>
        <pc:sldMkLst>
          <pc:docMk/>
          <pc:sldMk cId="3605141623" sldId="446"/>
        </pc:sldMkLst>
        <pc:spChg chg="mod">
          <ac:chgData name="hui xu" userId="70b675938bab3b5e" providerId="LiveId" clId="{118552E8-43B1-4B11-9582-8C4002339A39}" dt="2020-06-16T00:25:16.115" v="3350" actId="20577"/>
          <ac:spMkLst>
            <pc:docMk/>
            <pc:sldMk cId="3605141623" sldId="446"/>
            <ac:spMk id="2" creationId="{239240AB-9807-475D-A1B9-0BB2FA2944D1}"/>
          </ac:spMkLst>
        </pc:spChg>
        <pc:spChg chg="mod">
          <ac:chgData name="hui xu" userId="70b675938bab3b5e" providerId="LiveId" clId="{118552E8-43B1-4B11-9582-8C4002339A39}" dt="2020-06-16T00:24:36.883" v="3333" actId="20577"/>
          <ac:spMkLst>
            <pc:docMk/>
            <pc:sldMk cId="3605141623" sldId="446"/>
            <ac:spMk id="4" creationId="{86439F02-0624-448B-AF14-30DD63DE7F2E}"/>
          </ac:spMkLst>
        </pc:spChg>
        <pc:picChg chg="add del mod">
          <ac:chgData name="hui xu" userId="70b675938bab3b5e" providerId="LiveId" clId="{118552E8-43B1-4B11-9582-8C4002339A39}" dt="2020-06-16T14:31:45.282" v="4690"/>
          <ac:picMkLst>
            <pc:docMk/>
            <pc:sldMk cId="3605141623" sldId="446"/>
            <ac:picMk id="5" creationId="{ADDB912F-8788-4653-B270-9C8E83FA5A93}"/>
          </ac:picMkLst>
        </pc:picChg>
        <pc:picChg chg="add del mod">
          <ac:chgData name="hui xu" userId="70b675938bab3b5e" providerId="LiveId" clId="{118552E8-43B1-4B11-9582-8C4002339A39}" dt="2020-06-16T14:31:57.002" v="4691"/>
          <ac:picMkLst>
            <pc:docMk/>
            <pc:sldMk cId="3605141623" sldId="446"/>
            <ac:picMk id="6" creationId="{45AF705B-E0AB-4505-AC3F-B66A7A33C284}"/>
          </ac:picMkLst>
        </pc:picChg>
        <pc:picChg chg="add del mod">
          <ac:chgData name="hui xu" userId="70b675938bab3b5e" providerId="LiveId" clId="{118552E8-43B1-4B11-9582-8C4002339A39}" dt="2020-06-16T14:34:05.847" v="4692"/>
          <ac:picMkLst>
            <pc:docMk/>
            <pc:sldMk cId="3605141623" sldId="446"/>
            <ac:picMk id="7" creationId="{E89016CA-EC5C-4515-B147-76EBB5EE0A6E}"/>
          </ac:picMkLst>
        </pc:picChg>
        <pc:picChg chg="add del mod">
          <ac:chgData name="hui xu" userId="70b675938bab3b5e" providerId="LiveId" clId="{118552E8-43B1-4B11-9582-8C4002339A39}" dt="2020-06-16T15:01:16.786" v="4716"/>
          <ac:picMkLst>
            <pc:docMk/>
            <pc:sldMk cId="3605141623" sldId="446"/>
            <ac:picMk id="8" creationId="{C0716E12-1542-4EDD-A641-790DDDAB07E8}"/>
          </ac:picMkLst>
        </pc:picChg>
      </pc:sldChg>
      <pc:sldChg chg="addSp delSp modSp new mod modTransition modAnim">
        <pc:chgData name="hui xu" userId="70b675938bab3b5e" providerId="LiveId" clId="{118552E8-43B1-4B11-9582-8C4002339A39}" dt="2020-06-16T15:01:16.786" v="4716"/>
        <pc:sldMkLst>
          <pc:docMk/>
          <pc:sldMk cId="2029993544" sldId="447"/>
        </pc:sldMkLst>
        <pc:spChg chg="mod">
          <ac:chgData name="hui xu" userId="70b675938bab3b5e" providerId="LiveId" clId="{118552E8-43B1-4B11-9582-8C4002339A39}" dt="2020-06-12T14:48:42.117" v="244"/>
          <ac:spMkLst>
            <pc:docMk/>
            <pc:sldMk cId="2029993544" sldId="447"/>
            <ac:spMk id="2" creationId="{7466B0FE-6A46-409E-B68B-C08D8E4893DB}"/>
          </ac:spMkLst>
        </pc:spChg>
        <pc:spChg chg="mod">
          <ac:chgData name="hui xu" userId="70b675938bab3b5e" providerId="LiveId" clId="{118552E8-43B1-4B11-9582-8C4002339A39}" dt="2020-06-12T14:48:54.598" v="252" actId="20577"/>
          <ac:spMkLst>
            <pc:docMk/>
            <pc:sldMk cId="2029993544" sldId="447"/>
            <ac:spMk id="4" creationId="{2A5E0715-8345-4164-AE02-8D0C1566EF64}"/>
          </ac:spMkLst>
        </pc:spChg>
        <pc:spChg chg="add del mod">
          <ac:chgData name="hui xu" userId="70b675938bab3b5e" providerId="LiveId" clId="{118552E8-43B1-4B11-9582-8C4002339A39}" dt="2020-06-16T01:30:53.905" v="3533" actId="21"/>
          <ac:spMkLst>
            <pc:docMk/>
            <pc:sldMk cId="2029993544" sldId="447"/>
            <ac:spMk id="7" creationId="{46FF0959-38B9-4B2E-B287-F41BC98A12E1}"/>
          </ac:spMkLst>
        </pc:spChg>
        <pc:spChg chg="add del mod">
          <ac:chgData name="hui xu" userId="70b675938bab3b5e" providerId="LiveId" clId="{118552E8-43B1-4B11-9582-8C4002339A39}" dt="2020-06-12T14:51:41.278" v="262"/>
          <ac:spMkLst>
            <pc:docMk/>
            <pc:sldMk cId="2029993544" sldId="447"/>
            <ac:spMk id="7" creationId="{FA92B986-F5B0-4889-98E8-F7ACD2716151}"/>
          </ac:spMkLst>
        </pc:spChg>
        <pc:spChg chg="add mod">
          <ac:chgData name="hui xu" userId="70b675938bab3b5e" providerId="LiveId" clId="{118552E8-43B1-4B11-9582-8C4002339A39}" dt="2020-06-16T01:39:31.209" v="3684" actId="1076"/>
          <ac:spMkLst>
            <pc:docMk/>
            <pc:sldMk cId="2029993544" sldId="447"/>
            <ac:spMk id="8" creationId="{97424C94-51BF-4534-B17B-D3F27C0135CD}"/>
          </ac:spMkLst>
        </pc:spChg>
        <pc:spChg chg="add mod">
          <ac:chgData name="hui xu" userId="70b675938bab3b5e" providerId="LiveId" clId="{118552E8-43B1-4B11-9582-8C4002339A39}" dt="2020-06-16T01:32:15.200" v="3634"/>
          <ac:spMkLst>
            <pc:docMk/>
            <pc:sldMk cId="2029993544" sldId="447"/>
            <ac:spMk id="9" creationId="{19C39B22-10D8-4601-9094-CFF16EFF3365}"/>
          </ac:spMkLst>
        </pc:spChg>
        <pc:picChg chg="add mod">
          <ac:chgData name="hui xu" userId="70b675938bab3b5e" providerId="LiveId" clId="{118552E8-43B1-4B11-9582-8C4002339A39}" dt="2020-06-16T01:42:14.861" v="3693" actId="1076"/>
          <ac:picMkLst>
            <pc:docMk/>
            <pc:sldMk cId="2029993544" sldId="447"/>
            <ac:picMk id="5" creationId="{6C7DC27D-52D0-4A59-A2A9-6DDD6927A356}"/>
          </ac:picMkLst>
        </pc:picChg>
        <pc:picChg chg="add mod">
          <ac:chgData name="hui xu" userId="70b675938bab3b5e" providerId="LiveId" clId="{118552E8-43B1-4B11-9582-8C4002339A39}" dt="2020-06-16T01:42:11.954" v="3691" actId="1076"/>
          <ac:picMkLst>
            <pc:docMk/>
            <pc:sldMk cId="2029993544" sldId="447"/>
            <ac:picMk id="6" creationId="{ABBE7917-8274-443E-95EC-735DA4918FD4}"/>
          </ac:picMkLst>
        </pc:picChg>
        <pc:picChg chg="add del mod">
          <ac:chgData name="hui xu" userId="70b675938bab3b5e" providerId="LiveId" clId="{118552E8-43B1-4B11-9582-8C4002339A39}" dt="2020-06-16T15:01:16.786" v="4716"/>
          <ac:picMkLst>
            <pc:docMk/>
            <pc:sldMk cId="2029993544" sldId="447"/>
            <ac:picMk id="10" creationId="{E2E94304-E373-465F-9B59-C247498D3BE6}"/>
          </ac:picMkLst>
        </pc:picChg>
      </pc:sldChg>
      <pc:sldChg chg="addSp delSp modSp new mod modTransition modAnim">
        <pc:chgData name="hui xu" userId="70b675938bab3b5e" providerId="LiveId" clId="{118552E8-43B1-4B11-9582-8C4002339A39}" dt="2020-06-16T15:01:16.786" v="4716"/>
        <pc:sldMkLst>
          <pc:docMk/>
          <pc:sldMk cId="743715295" sldId="448"/>
        </pc:sldMkLst>
        <pc:spChg chg="del">
          <ac:chgData name="hui xu" userId="70b675938bab3b5e" providerId="LiveId" clId="{118552E8-43B1-4B11-9582-8C4002339A39}" dt="2020-06-12T14:58:36.478" v="310" actId="21"/>
          <ac:spMkLst>
            <pc:docMk/>
            <pc:sldMk cId="743715295" sldId="448"/>
            <ac:spMk id="2" creationId="{7C920F4F-6981-42B7-A53D-90E4A9C07792}"/>
          </ac:spMkLst>
        </pc:spChg>
        <pc:spChg chg="add mod">
          <ac:chgData name="hui xu" userId="70b675938bab3b5e" providerId="LiveId" clId="{118552E8-43B1-4B11-9582-8C4002339A39}" dt="2020-06-16T01:45:49.116" v="3694" actId="113"/>
          <ac:spMkLst>
            <pc:docMk/>
            <pc:sldMk cId="743715295" sldId="448"/>
            <ac:spMk id="2" creationId="{94F6AC64-A5E4-4CC4-A490-C48660811CA0}"/>
          </ac:spMkLst>
        </pc:spChg>
        <pc:spChg chg="add del mod">
          <ac:chgData name="hui xu" userId="70b675938bab3b5e" providerId="LiveId" clId="{118552E8-43B1-4B11-9582-8C4002339A39}" dt="2020-06-12T15:19:23.234" v="606" actId="21"/>
          <ac:spMkLst>
            <pc:docMk/>
            <pc:sldMk cId="743715295" sldId="448"/>
            <ac:spMk id="6" creationId="{07A5F1BB-86A4-410A-B311-36375C0AD390}"/>
          </ac:spMkLst>
        </pc:spChg>
        <pc:spChg chg="add mod">
          <ac:chgData name="hui xu" userId="70b675938bab3b5e" providerId="LiveId" clId="{118552E8-43B1-4B11-9582-8C4002339A39}" dt="2020-06-16T01:40:00.168" v="3688"/>
          <ac:spMkLst>
            <pc:docMk/>
            <pc:sldMk cId="743715295" sldId="448"/>
            <ac:spMk id="6" creationId="{68596C2D-76C1-4BBE-9BAE-59819397BDC1}"/>
          </ac:spMkLst>
        </pc:spChg>
        <pc:spChg chg="add del mod">
          <ac:chgData name="hui xu" userId="70b675938bab3b5e" providerId="LiveId" clId="{118552E8-43B1-4B11-9582-8C4002339A39}" dt="2020-06-12T15:57:07.830" v="1021" actId="21"/>
          <ac:spMkLst>
            <pc:docMk/>
            <pc:sldMk cId="743715295" sldId="448"/>
            <ac:spMk id="7" creationId="{1FC99BE9-AE3E-4EFC-AB67-3E1241F946C9}"/>
          </ac:spMkLst>
        </pc:spChg>
        <pc:picChg chg="add del mod">
          <ac:chgData name="hui xu" userId="70b675938bab3b5e" providerId="LiveId" clId="{118552E8-43B1-4B11-9582-8C4002339A39}" dt="2020-06-16T14:43:23.169" v="4702"/>
          <ac:picMkLst>
            <pc:docMk/>
            <pc:sldMk cId="743715295" sldId="448"/>
            <ac:picMk id="4" creationId="{9489E342-7B24-4EB8-95FB-36417728C257}"/>
          </ac:picMkLst>
        </pc:picChg>
        <pc:picChg chg="add del mod">
          <ac:chgData name="hui xu" userId="70b675938bab3b5e" providerId="LiveId" clId="{118552E8-43B1-4B11-9582-8C4002339A39}" dt="2020-06-12T14:59:41.966" v="313" actId="478"/>
          <ac:picMkLst>
            <pc:docMk/>
            <pc:sldMk cId="743715295" sldId="448"/>
            <ac:picMk id="4" creationId="{C6DF6627-CBC0-4DFD-A94C-3BEC5042E8ED}"/>
          </ac:picMkLst>
        </pc:picChg>
        <pc:picChg chg="add mod modCrop">
          <ac:chgData name="hui xu" userId="70b675938bab3b5e" providerId="LiveId" clId="{118552E8-43B1-4B11-9582-8C4002339A39}" dt="2020-06-16T01:40:02.792" v="3689" actId="1076"/>
          <ac:picMkLst>
            <pc:docMk/>
            <pc:sldMk cId="743715295" sldId="448"/>
            <ac:picMk id="5" creationId="{48E19414-2D07-4C43-AB3C-EC88AFB3495C}"/>
          </ac:picMkLst>
        </pc:picChg>
        <pc:picChg chg="add del mod">
          <ac:chgData name="hui xu" userId="70b675938bab3b5e" providerId="LiveId" clId="{118552E8-43B1-4B11-9582-8C4002339A39}" dt="2020-06-16T15:01:16.786" v="4716"/>
          <ac:picMkLst>
            <pc:docMk/>
            <pc:sldMk cId="743715295" sldId="448"/>
            <ac:picMk id="7" creationId="{9F2A51AF-862D-4CEF-AAF9-8DB4D35CC0E8}"/>
          </ac:picMkLst>
        </pc:picChg>
      </pc:sldChg>
      <pc:sldChg chg="del">
        <pc:chgData name="hui xu" userId="70b675938bab3b5e" providerId="LiveId" clId="{118552E8-43B1-4B11-9582-8C4002339A39}" dt="2020-06-11T01:04:39.439" v="2" actId="2696"/>
        <pc:sldMkLst>
          <pc:docMk/>
          <pc:sldMk cId="3392955212" sldId="448"/>
        </pc:sldMkLst>
      </pc:sldChg>
      <pc:sldChg chg="addSp delSp modSp new mod modTransition modAnim">
        <pc:chgData name="hui xu" userId="70b675938bab3b5e" providerId="LiveId" clId="{118552E8-43B1-4B11-9582-8C4002339A39}" dt="2020-06-16T15:01:16.786" v="4716"/>
        <pc:sldMkLst>
          <pc:docMk/>
          <pc:sldMk cId="1424359614" sldId="449"/>
        </pc:sldMkLst>
        <pc:spChg chg="mod">
          <ac:chgData name="hui xu" userId="70b675938bab3b5e" providerId="LiveId" clId="{118552E8-43B1-4B11-9582-8C4002339A39}" dt="2020-06-12T15:14:17.846" v="535"/>
          <ac:spMkLst>
            <pc:docMk/>
            <pc:sldMk cId="1424359614" sldId="449"/>
            <ac:spMk id="2" creationId="{3C77B516-6840-4BC3-AEBA-9A6400D6A709}"/>
          </ac:spMkLst>
        </pc:spChg>
        <pc:spChg chg="mod">
          <ac:chgData name="hui xu" userId="70b675938bab3b5e" providerId="LiveId" clId="{118552E8-43B1-4B11-9582-8C4002339A39}" dt="2020-06-12T15:14:17.846" v="535"/>
          <ac:spMkLst>
            <pc:docMk/>
            <pc:sldMk cId="1424359614" sldId="449"/>
            <ac:spMk id="3" creationId="{F1D35B5F-F730-4B63-97F3-5EAD358D5F0B}"/>
          </ac:spMkLst>
        </pc:spChg>
        <pc:spChg chg="add mod">
          <ac:chgData name="hui xu" userId="70b675938bab3b5e" providerId="LiveId" clId="{118552E8-43B1-4B11-9582-8C4002339A39}" dt="2020-06-16T02:56:46.680" v="4053" actId="20577"/>
          <ac:spMkLst>
            <pc:docMk/>
            <pc:sldMk cId="1424359614" sldId="449"/>
            <ac:spMk id="4" creationId="{6657DA63-751B-42C4-BECB-1BD20979FC54}"/>
          </ac:spMkLst>
        </pc:spChg>
        <pc:spChg chg="add mod">
          <ac:chgData name="hui xu" userId="70b675938bab3b5e" providerId="LiveId" clId="{118552E8-43B1-4B11-9582-8C4002339A39}" dt="2020-06-12T15:36:53.541" v="728" actId="164"/>
          <ac:spMkLst>
            <pc:docMk/>
            <pc:sldMk cId="1424359614" sldId="449"/>
            <ac:spMk id="7" creationId="{54968718-8243-41FE-B427-B9E635242BEE}"/>
          </ac:spMkLst>
        </pc:spChg>
        <pc:spChg chg="add mod">
          <ac:chgData name="hui xu" userId="70b675938bab3b5e" providerId="LiveId" clId="{118552E8-43B1-4B11-9582-8C4002339A39}" dt="2020-06-12T15:36:53.541" v="728" actId="164"/>
          <ac:spMkLst>
            <pc:docMk/>
            <pc:sldMk cId="1424359614" sldId="449"/>
            <ac:spMk id="8" creationId="{99BE1667-FA9B-4428-BCAF-ACAAFD22E940}"/>
          </ac:spMkLst>
        </pc:spChg>
        <pc:spChg chg="mod">
          <ac:chgData name="hui xu" userId="70b675938bab3b5e" providerId="LiveId" clId="{118552E8-43B1-4B11-9582-8C4002339A39}" dt="2020-06-12T15:36:58.776" v="730"/>
          <ac:spMkLst>
            <pc:docMk/>
            <pc:sldMk cId="1424359614" sldId="449"/>
            <ac:spMk id="11" creationId="{4A81ECC6-90C3-407D-8CAB-C086B12EC8CD}"/>
          </ac:spMkLst>
        </pc:spChg>
        <pc:spChg chg="mod">
          <ac:chgData name="hui xu" userId="70b675938bab3b5e" providerId="LiveId" clId="{118552E8-43B1-4B11-9582-8C4002339A39}" dt="2020-06-12T15:37:34.515" v="733" actId="1076"/>
          <ac:spMkLst>
            <pc:docMk/>
            <pc:sldMk cId="1424359614" sldId="449"/>
            <ac:spMk id="12" creationId="{888C3FF4-D00D-4525-8412-76174308EA32}"/>
          </ac:spMkLst>
        </pc:spChg>
        <pc:spChg chg="add mod">
          <ac:chgData name="hui xu" userId="70b675938bab3b5e" providerId="LiveId" clId="{118552E8-43B1-4B11-9582-8C4002339A39}" dt="2020-06-12T15:38:10.401" v="756" actId="164"/>
          <ac:spMkLst>
            <pc:docMk/>
            <pc:sldMk cId="1424359614" sldId="449"/>
            <ac:spMk id="13" creationId="{CF93E980-A8CF-4EE6-8FF4-E654CF1AE704}"/>
          </ac:spMkLst>
        </pc:spChg>
        <pc:spChg chg="add mod">
          <ac:chgData name="hui xu" userId="70b675938bab3b5e" providerId="LiveId" clId="{118552E8-43B1-4B11-9582-8C4002339A39}" dt="2020-06-12T15:38:10.401" v="756" actId="164"/>
          <ac:spMkLst>
            <pc:docMk/>
            <pc:sldMk cId="1424359614" sldId="449"/>
            <ac:spMk id="14" creationId="{806C131F-3E9E-4259-B87A-055EF32C0EA9}"/>
          </ac:spMkLst>
        </pc:spChg>
        <pc:spChg chg="add mod">
          <ac:chgData name="hui xu" userId="70b675938bab3b5e" providerId="LiveId" clId="{118552E8-43B1-4B11-9582-8C4002339A39}" dt="2020-06-16T02:46:48.934" v="3879" actId="1076"/>
          <ac:spMkLst>
            <pc:docMk/>
            <pc:sldMk cId="1424359614" sldId="449"/>
            <ac:spMk id="17" creationId="{B79DC7B3-2D5B-41B2-9E81-B1CBA8954521}"/>
          </ac:spMkLst>
        </pc:spChg>
        <pc:spChg chg="mod">
          <ac:chgData name="hui xu" userId="70b675938bab3b5e" providerId="LiveId" clId="{118552E8-43B1-4B11-9582-8C4002339A39}" dt="2020-06-12T15:38:18.662" v="759"/>
          <ac:spMkLst>
            <pc:docMk/>
            <pc:sldMk cId="1424359614" sldId="449"/>
            <ac:spMk id="18" creationId="{B2C0A58C-AD9F-46E6-B7E4-585A9EBCF77C}"/>
          </ac:spMkLst>
        </pc:spChg>
        <pc:spChg chg="mod">
          <ac:chgData name="hui xu" userId="70b675938bab3b5e" providerId="LiveId" clId="{118552E8-43B1-4B11-9582-8C4002339A39}" dt="2020-06-12T15:38:18.662" v="759"/>
          <ac:spMkLst>
            <pc:docMk/>
            <pc:sldMk cId="1424359614" sldId="449"/>
            <ac:spMk id="19" creationId="{D18E23E3-CFD1-4A81-B62F-39375BE3E674}"/>
          </ac:spMkLst>
        </pc:spChg>
        <pc:spChg chg="mod">
          <ac:chgData name="hui xu" userId="70b675938bab3b5e" providerId="LiveId" clId="{118552E8-43B1-4B11-9582-8C4002339A39}" dt="2020-06-12T15:38:18.662" v="759"/>
          <ac:spMkLst>
            <pc:docMk/>
            <pc:sldMk cId="1424359614" sldId="449"/>
            <ac:spMk id="20" creationId="{B0D12F70-CE39-42CC-93A9-F4E6706CFEB5}"/>
          </ac:spMkLst>
        </pc:spChg>
        <pc:spChg chg="mod">
          <ac:chgData name="hui xu" userId="70b675938bab3b5e" providerId="LiveId" clId="{118552E8-43B1-4B11-9582-8C4002339A39}" dt="2020-06-12T15:38:18.662" v="759"/>
          <ac:spMkLst>
            <pc:docMk/>
            <pc:sldMk cId="1424359614" sldId="449"/>
            <ac:spMk id="21" creationId="{756FB37E-A139-4CB1-8CE2-08EFCE1269CA}"/>
          </ac:spMkLst>
        </pc:spChg>
        <pc:spChg chg="mod">
          <ac:chgData name="hui xu" userId="70b675938bab3b5e" providerId="LiveId" clId="{118552E8-43B1-4B11-9582-8C4002339A39}" dt="2020-06-12T15:38:39.394" v="764"/>
          <ac:spMkLst>
            <pc:docMk/>
            <pc:sldMk cId="1424359614" sldId="449"/>
            <ac:spMk id="24" creationId="{316E2C31-9524-4BE5-8809-C555E3EA0754}"/>
          </ac:spMkLst>
        </pc:spChg>
        <pc:spChg chg="mod">
          <ac:chgData name="hui xu" userId="70b675938bab3b5e" providerId="LiveId" clId="{118552E8-43B1-4B11-9582-8C4002339A39}" dt="2020-06-12T15:38:39.394" v="764"/>
          <ac:spMkLst>
            <pc:docMk/>
            <pc:sldMk cId="1424359614" sldId="449"/>
            <ac:spMk id="25" creationId="{0B5EA873-8D3C-4910-8EC9-035CC825CB26}"/>
          </ac:spMkLst>
        </pc:spChg>
        <pc:spChg chg="add mod">
          <ac:chgData name="hui xu" userId="70b675938bab3b5e" providerId="LiveId" clId="{118552E8-43B1-4B11-9582-8C4002339A39}" dt="2020-06-16T02:46:48.934" v="3879" actId="1076"/>
          <ac:spMkLst>
            <pc:docMk/>
            <pc:sldMk cId="1424359614" sldId="449"/>
            <ac:spMk id="25" creationId="{581C121F-D235-47D5-B29F-AC7CC9C1F1B6}"/>
          </ac:spMkLst>
        </pc:spChg>
        <pc:spChg chg="mod">
          <ac:chgData name="hui xu" userId="70b675938bab3b5e" providerId="LiveId" clId="{118552E8-43B1-4B11-9582-8C4002339A39}" dt="2020-06-12T15:38:39.394" v="764"/>
          <ac:spMkLst>
            <pc:docMk/>
            <pc:sldMk cId="1424359614" sldId="449"/>
            <ac:spMk id="26" creationId="{01B63582-E7B5-4B52-8348-5B9AABF5B50B}"/>
          </ac:spMkLst>
        </pc:spChg>
        <pc:spChg chg="mod">
          <ac:chgData name="hui xu" userId="70b675938bab3b5e" providerId="LiveId" clId="{118552E8-43B1-4B11-9582-8C4002339A39}" dt="2020-06-12T15:38:39.394" v="764"/>
          <ac:spMkLst>
            <pc:docMk/>
            <pc:sldMk cId="1424359614" sldId="449"/>
            <ac:spMk id="27" creationId="{6886EC95-34D6-4323-8D7B-8E6FA1B89ECB}"/>
          </ac:spMkLst>
        </pc:spChg>
        <pc:spChg chg="mod">
          <ac:chgData name="hui xu" userId="70b675938bab3b5e" providerId="LiveId" clId="{118552E8-43B1-4B11-9582-8C4002339A39}" dt="2020-06-12T15:40:52.497" v="790"/>
          <ac:spMkLst>
            <pc:docMk/>
            <pc:sldMk cId="1424359614" sldId="449"/>
            <ac:spMk id="51" creationId="{AA065820-5365-4FF0-A99E-09D997E4DA4C}"/>
          </ac:spMkLst>
        </pc:spChg>
        <pc:spChg chg="mod">
          <ac:chgData name="hui xu" userId="70b675938bab3b5e" providerId="LiveId" clId="{118552E8-43B1-4B11-9582-8C4002339A39}" dt="2020-06-12T15:40:52.497" v="790"/>
          <ac:spMkLst>
            <pc:docMk/>
            <pc:sldMk cId="1424359614" sldId="449"/>
            <ac:spMk id="52" creationId="{5BE9D5E9-2A11-4685-AD71-35337D1A965D}"/>
          </ac:spMkLst>
        </pc:spChg>
        <pc:spChg chg="mod">
          <ac:chgData name="hui xu" userId="70b675938bab3b5e" providerId="LiveId" clId="{118552E8-43B1-4B11-9582-8C4002339A39}" dt="2020-06-12T15:42:06.709" v="811" actId="14100"/>
          <ac:spMkLst>
            <pc:docMk/>
            <pc:sldMk cId="1424359614" sldId="449"/>
            <ac:spMk id="53" creationId="{8978BAA1-372E-43E9-B5A0-6E7E4FB67EF0}"/>
          </ac:spMkLst>
        </pc:spChg>
        <pc:spChg chg="del mod">
          <ac:chgData name="hui xu" userId="70b675938bab3b5e" providerId="LiveId" clId="{118552E8-43B1-4B11-9582-8C4002339A39}" dt="2020-06-12T15:42:01.913" v="810" actId="21"/>
          <ac:spMkLst>
            <pc:docMk/>
            <pc:sldMk cId="1424359614" sldId="449"/>
            <ac:spMk id="54" creationId="{153FEBE0-DF85-4D42-A0E3-5103DC8C6285}"/>
          </ac:spMkLst>
        </pc:spChg>
        <pc:grpChg chg="add mod">
          <ac:chgData name="hui xu" userId="70b675938bab3b5e" providerId="LiveId" clId="{118552E8-43B1-4B11-9582-8C4002339A39}" dt="2020-06-12T16:12:27.036" v="1172" actId="164"/>
          <ac:grpSpMkLst>
            <pc:docMk/>
            <pc:sldMk cId="1424359614" sldId="449"/>
            <ac:grpSpMk id="9" creationId="{46E862CF-833E-49EF-80DB-B7788006C73F}"/>
          </ac:grpSpMkLst>
        </pc:grpChg>
        <pc:grpChg chg="add mod">
          <ac:chgData name="hui xu" userId="70b675938bab3b5e" providerId="LiveId" clId="{118552E8-43B1-4B11-9582-8C4002339A39}" dt="2020-06-12T15:38:10.401" v="756" actId="164"/>
          <ac:grpSpMkLst>
            <pc:docMk/>
            <pc:sldMk cId="1424359614" sldId="449"/>
            <ac:grpSpMk id="10" creationId="{E4622560-8C45-47A9-BD29-92C3098FBA1E}"/>
          </ac:grpSpMkLst>
        </pc:grpChg>
        <pc:grpChg chg="add mod">
          <ac:chgData name="hui xu" userId="70b675938bab3b5e" providerId="LiveId" clId="{118552E8-43B1-4B11-9582-8C4002339A39}" dt="2020-06-12T16:12:27.036" v="1172" actId="164"/>
          <ac:grpSpMkLst>
            <pc:docMk/>
            <pc:sldMk cId="1424359614" sldId="449"/>
            <ac:grpSpMk id="15" creationId="{CFC57107-D868-4674-AE92-7BA7C3EC6F2B}"/>
          </ac:grpSpMkLst>
        </pc:grpChg>
        <pc:grpChg chg="add del mod">
          <ac:chgData name="hui xu" userId="70b675938bab3b5e" providerId="LiveId" clId="{118552E8-43B1-4B11-9582-8C4002339A39}" dt="2020-06-12T15:38:25.023" v="762"/>
          <ac:grpSpMkLst>
            <pc:docMk/>
            <pc:sldMk cId="1424359614" sldId="449"/>
            <ac:grpSpMk id="16" creationId="{4E7C5EEF-D147-4AD1-A763-FADFE14D4933}"/>
          </ac:grpSpMkLst>
        </pc:grpChg>
        <pc:grpChg chg="mod">
          <ac:chgData name="hui xu" userId="70b675938bab3b5e" providerId="LiveId" clId="{118552E8-43B1-4B11-9582-8C4002339A39}" dt="2020-06-12T15:38:18.662" v="759"/>
          <ac:grpSpMkLst>
            <pc:docMk/>
            <pc:sldMk cId="1424359614" sldId="449"/>
            <ac:grpSpMk id="17" creationId="{F244D081-953E-45A8-9D63-0C8B4A9F092C}"/>
          </ac:grpSpMkLst>
        </pc:grpChg>
        <pc:grpChg chg="add del mod">
          <ac:chgData name="hui xu" userId="70b675938bab3b5e" providerId="LiveId" clId="{118552E8-43B1-4B11-9582-8C4002339A39}" dt="2020-06-12T15:44:22.947" v="841" actId="21"/>
          <ac:grpSpMkLst>
            <pc:docMk/>
            <pc:sldMk cId="1424359614" sldId="449"/>
            <ac:grpSpMk id="22" creationId="{E93D2632-BD09-46F4-91A8-067C97B18034}"/>
          </ac:grpSpMkLst>
        </pc:grpChg>
        <pc:grpChg chg="mod">
          <ac:chgData name="hui xu" userId="70b675938bab3b5e" providerId="LiveId" clId="{118552E8-43B1-4B11-9582-8C4002339A39}" dt="2020-06-12T15:38:39.394" v="764"/>
          <ac:grpSpMkLst>
            <pc:docMk/>
            <pc:sldMk cId="1424359614" sldId="449"/>
            <ac:grpSpMk id="23" creationId="{5012BFA0-59B5-478B-B14C-58E2298ED07B}"/>
          </ac:grpSpMkLst>
        </pc:grpChg>
        <pc:grpChg chg="add mod">
          <ac:chgData name="hui xu" userId="70b675938bab3b5e" providerId="LiveId" clId="{118552E8-43B1-4B11-9582-8C4002339A39}" dt="2020-06-12T16:12:27.036" v="1172" actId="164"/>
          <ac:grpSpMkLst>
            <pc:docMk/>
            <pc:sldMk cId="1424359614" sldId="449"/>
            <ac:grpSpMk id="49" creationId="{A68B6931-C8F4-4273-B5B5-95884A82CB85}"/>
          </ac:grpSpMkLst>
        </pc:grpChg>
        <pc:grpChg chg="del mod">
          <ac:chgData name="hui xu" userId="70b675938bab3b5e" providerId="LiveId" clId="{118552E8-43B1-4B11-9582-8C4002339A39}" dt="2020-06-12T15:42:01.913" v="810" actId="21"/>
          <ac:grpSpMkLst>
            <pc:docMk/>
            <pc:sldMk cId="1424359614" sldId="449"/>
            <ac:grpSpMk id="50" creationId="{7DAA5753-6004-4E23-854F-DAF1E6D0FD02}"/>
          </ac:grpSpMkLst>
        </pc:grpChg>
        <pc:grpChg chg="add mod">
          <ac:chgData name="hui xu" userId="70b675938bab3b5e" providerId="LiveId" clId="{118552E8-43B1-4B11-9582-8C4002339A39}" dt="2020-06-16T02:46:48.934" v="3879" actId="1076"/>
          <ac:grpSpMkLst>
            <pc:docMk/>
            <pc:sldMk cId="1424359614" sldId="449"/>
            <ac:grpSpMk id="75" creationId="{7B5300DF-D986-4105-A664-97BC98055409}"/>
          </ac:grpSpMkLst>
        </pc:grpChg>
        <pc:picChg chg="add del mod">
          <ac:chgData name="hui xu" userId="70b675938bab3b5e" providerId="LiveId" clId="{118552E8-43B1-4B11-9582-8C4002339A39}" dt="2020-06-16T15:01:16.786" v="4716"/>
          <ac:picMkLst>
            <pc:docMk/>
            <pc:sldMk cId="1424359614" sldId="449"/>
            <ac:picMk id="5" creationId="{48038FED-81B5-4484-9759-BC893461FEAA}"/>
          </ac:picMkLst>
        </pc:picChg>
        <pc:picChg chg="add del mod">
          <ac:chgData name="hui xu" userId="70b675938bab3b5e" providerId="LiveId" clId="{118552E8-43B1-4B11-9582-8C4002339A39}" dt="2020-06-12T15:36:30.528" v="708" actId="21"/>
          <ac:picMkLst>
            <pc:docMk/>
            <pc:sldMk cId="1424359614" sldId="449"/>
            <ac:picMk id="5" creationId="{F26916BE-0BCB-4DE2-A807-32FB68453FB0}"/>
          </ac:picMkLst>
        </pc:picChg>
        <pc:picChg chg="add del mod modCrop">
          <ac:chgData name="hui xu" userId="70b675938bab3b5e" providerId="LiveId" clId="{118552E8-43B1-4B11-9582-8C4002339A39}" dt="2020-06-12T15:38:15.878" v="758" actId="21"/>
          <ac:picMkLst>
            <pc:docMk/>
            <pc:sldMk cId="1424359614" sldId="449"/>
            <ac:picMk id="6" creationId="{DF59B7D6-7635-44DB-B4CF-C6F7DBF08F42}"/>
          </ac:picMkLst>
        </pc:picChg>
        <pc:cxnChg chg="add mod">
          <ac:chgData name="hui xu" userId="70b675938bab3b5e" providerId="LiveId" clId="{118552E8-43B1-4B11-9582-8C4002339A39}" dt="2020-06-16T02:46:48.934" v="3879" actId="1076"/>
          <ac:cxnSpMkLst>
            <pc:docMk/>
            <pc:sldMk cId="1424359614" sldId="449"/>
            <ac:cxnSpMk id="6" creationId="{3A30162A-C127-4E04-A132-59B08CBAC8F7}"/>
          </ac:cxnSpMkLst>
        </pc:cxnChg>
        <pc:cxnChg chg="add mod">
          <ac:chgData name="hui xu" userId="70b675938bab3b5e" providerId="LiveId" clId="{118552E8-43B1-4B11-9582-8C4002339A39}" dt="2020-06-12T16:12:27.036" v="1172" actId="164"/>
          <ac:cxnSpMkLst>
            <pc:docMk/>
            <pc:sldMk cId="1424359614" sldId="449"/>
            <ac:cxnSpMk id="29" creationId="{93DCAAEA-7045-4AD7-9850-80B4C399855F}"/>
          </ac:cxnSpMkLst>
        </pc:cxnChg>
        <pc:cxnChg chg="add mod">
          <ac:chgData name="hui xu" userId="70b675938bab3b5e" providerId="LiveId" clId="{118552E8-43B1-4B11-9582-8C4002339A39}" dt="2020-06-12T16:12:27.036" v="1172" actId="164"/>
          <ac:cxnSpMkLst>
            <pc:docMk/>
            <pc:sldMk cId="1424359614" sldId="449"/>
            <ac:cxnSpMk id="30" creationId="{38F9A39F-BCEC-4A1A-9149-A060C15F2627}"/>
          </ac:cxnSpMkLst>
        </pc:cxnChg>
        <pc:cxnChg chg="add del mod">
          <ac:chgData name="hui xu" userId="70b675938bab3b5e" providerId="LiveId" clId="{118552E8-43B1-4B11-9582-8C4002339A39}" dt="2020-06-12T16:12:27.036" v="1172" actId="164"/>
          <ac:cxnSpMkLst>
            <pc:docMk/>
            <pc:sldMk cId="1424359614" sldId="449"/>
            <ac:cxnSpMk id="34" creationId="{9652E3A8-76CD-4C93-AA4C-3BE61931934A}"/>
          </ac:cxnSpMkLst>
        </pc:cxnChg>
        <pc:cxnChg chg="add del mod">
          <ac:chgData name="hui xu" userId="70b675938bab3b5e" providerId="LiveId" clId="{118552E8-43B1-4B11-9582-8C4002339A39}" dt="2020-06-12T15:44:29.752" v="842" actId="21"/>
          <ac:cxnSpMkLst>
            <pc:docMk/>
            <pc:sldMk cId="1424359614" sldId="449"/>
            <ac:cxnSpMk id="37" creationId="{D34A6F99-AF63-4566-9B22-B6B4861698A2}"/>
          </ac:cxnSpMkLst>
        </pc:cxnChg>
        <pc:cxnChg chg="add mod">
          <ac:chgData name="hui xu" userId="70b675938bab3b5e" providerId="LiveId" clId="{118552E8-43B1-4B11-9582-8C4002339A39}" dt="2020-06-12T16:12:27.036" v="1172" actId="164"/>
          <ac:cxnSpMkLst>
            <pc:docMk/>
            <pc:sldMk cId="1424359614" sldId="449"/>
            <ac:cxnSpMk id="40" creationId="{F92CCAD4-D1B7-438A-A552-53ADF9D535E9}"/>
          </ac:cxnSpMkLst>
        </pc:cxnChg>
      </pc:sldChg>
      <pc:sldChg chg="del">
        <pc:chgData name="hui xu" userId="70b675938bab3b5e" providerId="LiveId" clId="{118552E8-43B1-4B11-9582-8C4002339A39}" dt="2020-06-11T01:04:39.439" v="2" actId="2696"/>
        <pc:sldMkLst>
          <pc:docMk/>
          <pc:sldMk cId="3798164140" sldId="449"/>
        </pc:sldMkLst>
      </pc:sldChg>
      <pc:sldChg chg="addSp delSp modSp new mod modTransition modAnim">
        <pc:chgData name="hui xu" userId="70b675938bab3b5e" providerId="LiveId" clId="{118552E8-43B1-4B11-9582-8C4002339A39}" dt="2020-06-16T15:01:16.786" v="4716"/>
        <pc:sldMkLst>
          <pc:docMk/>
          <pc:sldMk cId="2968517086" sldId="450"/>
        </pc:sldMkLst>
        <pc:spChg chg="mod">
          <ac:chgData name="hui xu" userId="70b675938bab3b5e" providerId="LiveId" clId="{118552E8-43B1-4B11-9582-8C4002339A39}" dt="2020-06-13T05:27:28.314" v="2010" actId="21"/>
          <ac:spMkLst>
            <pc:docMk/>
            <pc:sldMk cId="2968517086" sldId="450"/>
            <ac:spMk id="2" creationId="{7C968AE3-3889-4708-8291-4AD6682CE142}"/>
          </ac:spMkLst>
        </pc:spChg>
        <pc:spChg chg="del">
          <ac:chgData name="hui xu" userId="70b675938bab3b5e" providerId="LiveId" clId="{118552E8-43B1-4B11-9582-8C4002339A39}" dt="2020-06-12T15:17:44.755" v="556" actId="478"/>
          <ac:spMkLst>
            <pc:docMk/>
            <pc:sldMk cId="2968517086" sldId="450"/>
            <ac:spMk id="4" creationId="{FA48A0A6-D597-4B39-9242-CAB738982133}"/>
          </ac:spMkLst>
        </pc:spChg>
        <pc:spChg chg="add mod">
          <ac:chgData name="hui xu" userId="70b675938bab3b5e" providerId="LiveId" clId="{118552E8-43B1-4B11-9582-8C4002339A39}" dt="2020-06-13T05:29:20.668" v="2051" actId="1037"/>
          <ac:spMkLst>
            <pc:docMk/>
            <pc:sldMk cId="2968517086" sldId="450"/>
            <ac:spMk id="6" creationId="{3776E621-0A48-43F1-98B5-471FDE90431D}"/>
          </ac:spMkLst>
        </pc:spChg>
        <pc:spChg chg="add mod">
          <ac:chgData name="hui xu" userId="70b675938bab3b5e" providerId="LiveId" clId="{118552E8-43B1-4B11-9582-8C4002339A39}" dt="2020-06-13T05:29:20.668" v="2051" actId="1037"/>
          <ac:spMkLst>
            <pc:docMk/>
            <pc:sldMk cId="2968517086" sldId="450"/>
            <ac:spMk id="7" creationId="{6D6D25C0-BFA2-46BE-8DA5-62D30896A6C4}"/>
          </ac:spMkLst>
        </pc:spChg>
        <pc:spChg chg="add del mod">
          <ac:chgData name="hui xu" userId="70b675938bab3b5e" providerId="LiveId" clId="{118552E8-43B1-4B11-9582-8C4002339A39}" dt="2020-06-13T05:29:11.343" v="2035" actId="21"/>
          <ac:spMkLst>
            <pc:docMk/>
            <pc:sldMk cId="2968517086" sldId="450"/>
            <ac:spMk id="9" creationId="{3BBE2DF5-3A10-41A9-B39F-20255ABE857A}"/>
          </ac:spMkLst>
        </pc:spChg>
        <pc:spChg chg="mod">
          <ac:chgData name="hui xu" userId="70b675938bab3b5e" providerId="LiveId" clId="{118552E8-43B1-4B11-9582-8C4002339A39}" dt="2020-06-12T15:42:31.813" v="814"/>
          <ac:spMkLst>
            <pc:docMk/>
            <pc:sldMk cId="2968517086" sldId="450"/>
            <ac:spMk id="16" creationId="{79A647C5-D57C-48CC-A92B-EE2A84E8C879}"/>
          </ac:spMkLst>
        </pc:spChg>
        <pc:spChg chg="mod">
          <ac:chgData name="hui xu" userId="70b675938bab3b5e" providerId="LiveId" clId="{118552E8-43B1-4B11-9582-8C4002339A39}" dt="2020-06-12T15:42:31.813" v="814"/>
          <ac:spMkLst>
            <pc:docMk/>
            <pc:sldMk cId="2968517086" sldId="450"/>
            <ac:spMk id="17" creationId="{A28E8570-8388-4044-AC00-4F26E2772D1C}"/>
          </ac:spMkLst>
        </pc:spChg>
        <pc:spChg chg="mod">
          <ac:chgData name="hui xu" userId="70b675938bab3b5e" providerId="LiveId" clId="{118552E8-43B1-4B11-9582-8C4002339A39}" dt="2020-06-12T15:42:31.813" v="814"/>
          <ac:spMkLst>
            <pc:docMk/>
            <pc:sldMk cId="2968517086" sldId="450"/>
            <ac:spMk id="20" creationId="{116D89AB-921A-458C-BD38-42BA649134FE}"/>
          </ac:spMkLst>
        </pc:spChg>
        <pc:spChg chg="mod">
          <ac:chgData name="hui xu" userId="70b675938bab3b5e" providerId="LiveId" clId="{118552E8-43B1-4B11-9582-8C4002339A39}" dt="2020-06-12T15:42:31.813" v="814"/>
          <ac:spMkLst>
            <pc:docMk/>
            <pc:sldMk cId="2968517086" sldId="450"/>
            <ac:spMk id="21" creationId="{5A58E2AA-EA3F-4F44-91FE-A10E5DA0C30D}"/>
          </ac:spMkLst>
        </pc:spChg>
        <pc:spChg chg="mod">
          <ac:chgData name="hui xu" userId="70b675938bab3b5e" providerId="LiveId" clId="{118552E8-43B1-4B11-9582-8C4002339A39}" dt="2020-06-12T15:42:31.813" v="814"/>
          <ac:spMkLst>
            <pc:docMk/>
            <pc:sldMk cId="2968517086" sldId="450"/>
            <ac:spMk id="22" creationId="{0DB6385B-362B-4F25-87A7-60DFF5394EDF}"/>
          </ac:spMkLst>
        </pc:spChg>
        <pc:spChg chg="mod">
          <ac:chgData name="hui xu" userId="70b675938bab3b5e" providerId="LiveId" clId="{118552E8-43B1-4B11-9582-8C4002339A39}" dt="2020-06-12T15:42:31.813" v="814"/>
          <ac:spMkLst>
            <pc:docMk/>
            <pc:sldMk cId="2968517086" sldId="450"/>
            <ac:spMk id="23" creationId="{266B7142-D29D-4F4C-92BF-A568125589C2}"/>
          </ac:spMkLst>
        </pc:spChg>
        <pc:spChg chg="mod">
          <ac:chgData name="hui xu" userId="70b675938bab3b5e" providerId="LiveId" clId="{118552E8-43B1-4B11-9582-8C4002339A39}" dt="2020-06-12T15:42:31.813" v="814"/>
          <ac:spMkLst>
            <pc:docMk/>
            <pc:sldMk cId="2968517086" sldId="450"/>
            <ac:spMk id="26" creationId="{2B780323-D71C-42F4-A604-D3F786229E19}"/>
          </ac:spMkLst>
        </pc:spChg>
        <pc:spChg chg="mod">
          <ac:chgData name="hui xu" userId="70b675938bab3b5e" providerId="LiveId" clId="{118552E8-43B1-4B11-9582-8C4002339A39}" dt="2020-06-12T15:42:31.813" v="814"/>
          <ac:spMkLst>
            <pc:docMk/>
            <pc:sldMk cId="2968517086" sldId="450"/>
            <ac:spMk id="27" creationId="{AEC200BF-40BF-4D59-A9B5-31C9C5CE757B}"/>
          </ac:spMkLst>
        </pc:spChg>
        <pc:spChg chg="mod">
          <ac:chgData name="hui xu" userId="70b675938bab3b5e" providerId="LiveId" clId="{118552E8-43B1-4B11-9582-8C4002339A39}" dt="2020-06-12T15:42:31.813" v="814"/>
          <ac:spMkLst>
            <pc:docMk/>
            <pc:sldMk cId="2968517086" sldId="450"/>
            <ac:spMk id="28" creationId="{D21C5D77-713F-4A40-BC83-DFCE9979F5C1}"/>
          </ac:spMkLst>
        </pc:spChg>
        <pc:spChg chg="mod">
          <ac:chgData name="hui xu" userId="70b675938bab3b5e" providerId="LiveId" clId="{118552E8-43B1-4B11-9582-8C4002339A39}" dt="2020-06-12T15:42:31.813" v="814"/>
          <ac:spMkLst>
            <pc:docMk/>
            <pc:sldMk cId="2968517086" sldId="450"/>
            <ac:spMk id="29" creationId="{AFAFB224-D096-4304-8A5C-5C8BE894AE8A}"/>
          </ac:spMkLst>
        </pc:spChg>
        <pc:spChg chg="mod">
          <ac:chgData name="hui xu" userId="70b675938bab3b5e" providerId="LiveId" clId="{118552E8-43B1-4B11-9582-8C4002339A39}" dt="2020-06-12T15:43:19.208" v="829"/>
          <ac:spMkLst>
            <pc:docMk/>
            <pc:sldMk cId="2968517086" sldId="450"/>
            <ac:spMk id="36" creationId="{99D3F4EC-5712-4BC6-B7EE-70396A15BBDB}"/>
          </ac:spMkLst>
        </pc:spChg>
        <pc:spChg chg="mod">
          <ac:chgData name="hui xu" userId="70b675938bab3b5e" providerId="LiveId" clId="{118552E8-43B1-4B11-9582-8C4002339A39}" dt="2020-06-12T15:42:31.813" v="814"/>
          <ac:spMkLst>
            <pc:docMk/>
            <pc:sldMk cId="2968517086" sldId="450"/>
            <ac:spMk id="37" creationId="{7A4EF0FB-F6E6-421A-8C4A-A69DC362BC1B}"/>
          </ac:spMkLst>
        </pc:spChg>
        <pc:spChg chg="mod">
          <ac:chgData name="hui xu" userId="70b675938bab3b5e" providerId="LiveId" clId="{118552E8-43B1-4B11-9582-8C4002339A39}" dt="2020-06-12T15:42:31.813" v="814"/>
          <ac:spMkLst>
            <pc:docMk/>
            <pc:sldMk cId="2968517086" sldId="450"/>
            <ac:spMk id="38" creationId="{D4E69B92-55EC-4F6B-870F-5447F8B562D9}"/>
          </ac:spMkLst>
        </pc:spChg>
        <pc:spChg chg="add mod">
          <ac:chgData name="hui xu" userId="70b675938bab3b5e" providerId="LiveId" clId="{118552E8-43B1-4B11-9582-8C4002339A39}" dt="2020-06-12T15:43:28.310" v="831" actId="164"/>
          <ac:spMkLst>
            <pc:docMk/>
            <pc:sldMk cId="2968517086" sldId="450"/>
            <ac:spMk id="39" creationId="{AC3C394E-2B29-4134-9E9F-8BDC3F4982D5}"/>
          </ac:spMkLst>
        </pc:spChg>
        <pc:spChg chg="mod">
          <ac:chgData name="hui xu" userId="70b675938bab3b5e" providerId="LiveId" clId="{118552E8-43B1-4B11-9582-8C4002339A39}" dt="2020-06-12T15:46:05.130" v="861"/>
          <ac:spMkLst>
            <pc:docMk/>
            <pc:sldMk cId="2968517086" sldId="450"/>
            <ac:spMk id="42" creationId="{E17031DE-DCFB-4364-9B59-1EAAD7560FB4}"/>
          </ac:spMkLst>
        </pc:spChg>
        <pc:spChg chg="mod">
          <ac:chgData name="hui xu" userId="70b675938bab3b5e" providerId="LiveId" clId="{118552E8-43B1-4B11-9582-8C4002339A39}" dt="2020-06-12T15:46:05.130" v="861"/>
          <ac:spMkLst>
            <pc:docMk/>
            <pc:sldMk cId="2968517086" sldId="450"/>
            <ac:spMk id="43" creationId="{6317D819-9B0C-429C-8761-61CDD66A4239}"/>
          </ac:spMkLst>
        </pc:spChg>
        <pc:spChg chg="mod">
          <ac:chgData name="hui xu" userId="70b675938bab3b5e" providerId="LiveId" clId="{118552E8-43B1-4B11-9582-8C4002339A39}" dt="2020-06-12T15:46:05.130" v="861"/>
          <ac:spMkLst>
            <pc:docMk/>
            <pc:sldMk cId="2968517086" sldId="450"/>
            <ac:spMk id="46" creationId="{1104D096-6953-4C8A-ACA1-46CEDE1640CA}"/>
          </ac:spMkLst>
        </pc:spChg>
        <pc:spChg chg="mod">
          <ac:chgData name="hui xu" userId="70b675938bab3b5e" providerId="LiveId" clId="{118552E8-43B1-4B11-9582-8C4002339A39}" dt="2020-06-12T15:46:05.130" v="861"/>
          <ac:spMkLst>
            <pc:docMk/>
            <pc:sldMk cId="2968517086" sldId="450"/>
            <ac:spMk id="47" creationId="{6C0BCA75-0F93-42EB-9BE3-0ABB17D1D089}"/>
          </ac:spMkLst>
        </pc:spChg>
        <pc:spChg chg="mod">
          <ac:chgData name="hui xu" userId="70b675938bab3b5e" providerId="LiveId" clId="{118552E8-43B1-4B11-9582-8C4002339A39}" dt="2020-06-12T15:46:05.130" v="861"/>
          <ac:spMkLst>
            <pc:docMk/>
            <pc:sldMk cId="2968517086" sldId="450"/>
            <ac:spMk id="48" creationId="{B4F977A7-6F19-4ACA-BD59-7BBBF281EAD4}"/>
          </ac:spMkLst>
        </pc:spChg>
        <pc:spChg chg="mod">
          <ac:chgData name="hui xu" userId="70b675938bab3b5e" providerId="LiveId" clId="{118552E8-43B1-4B11-9582-8C4002339A39}" dt="2020-06-12T15:46:05.130" v="861"/>
          <ac:spMkLst>
            <pc:docMk/>
            <pc:sldMk cId="2968517086" sldId="450"/>
            <ac:spMk id="49" creationId="{EFB57332-09EA-4161-B401-AF1C0AA2900C}"/>
          </ac:spMkLst>
        </pc:spChg>
        <pc:spChg chg="add mod">
          <ac:chgData name="hui xu" userId="70b675938bab3b5e" providerId="LiveId" clId="{118552E8-43B1-4B11-9582-8C4002339A39}" dt="2020-06-16T01:52:39.583" v="3718" actId="20577"/>
          <ac:spMkLst>
            <pc:docMk/>
            <pc:sldMk cId="2968517086" sldId="450"/>
            <ac:spMk id="57" creationId="{F8068E60-3D49-4E02-A96A-30365DF872AE}"/>
          </ac:spMkLst>
        </pc:spChg>
        <pc:spChg chg="add mod">
          <ac:chgData name="hui xu" userId="70b675938bab3b5e" providerId="LiveId" clId="{118552E8-43B1-4B11-9582-8C4002339A39}" dt="2020-06-16T01:51:06.029" v="3696" actId="1076"/>
          <ac:spMkLst>
            <pc:docMk/>
            <pc:sldMk cId="2968517086" sldId="450"/>
            <ac:spMk id="59" creationId="{FAD5754C-7A4B-47C8-B0B1-D60FFA78DD68}"/>
          </ac:spMkLst>
        </pc:spChg>
        <pc:spChg chg="add mod">
          <ac:chgData name="hui xu" userId="70b675938bab3b5e" providerId="LiveId" clId="{118552E8-43B1-4B11-9582-8C4002339A39}" dt="2020-06-16T01:52:37.188" v="3717" actId="20577"/>
          <ac:spMkLst>
            <pc:docMk/>
            <pc:sldMk cId="2968517086" sldId="450"/>
            <ac:spMk id="60" creationId="{979DC215-5CB5-4673-BCCB-EBED7C299CBA}"/>
          </ac:spMkLst>
        </pc:spChg>
        <pc:spChg chg="mod">
          <ac:chgData name="hui xu" userId="70b675938bab3b5e" providerId="LiveId" clId="{118552E8-43B1-4B11-9582-8C4002339A39}" dt="2020-06-12T15:52:23.158" v="988"/>
          <ac:spMkLst>
            <pc:docMk/>
            <pc:sldMk cId="2968517086" sldId="450"/>
            <ac:spMk id="90" creationId="{A315E76C-E592-4426-8BD9-7539596526E7}"/>
          </ac:spMkLst>
        </pc:spChg>
        <pc:spChg chg="mod">
          <ac:chgData name="hui xu" userId="70b675938bab3b5e" providerId="LiveId" clId="{118552E8-43B1-4B11-9582-8C4002339A39}" dt="2020-06-12T15:52:23.158" v="988"/>
          <ac:spMkLst>
            <pc:docMk/>
            <pc:sldMk cId="2968517086" sldId="450"/>
            <ac:spMk id="91" creationId="{CCB15320-4581-4E07-9C52-8CC285A1AE72}"/>
          </ac:spMkLst>
        </pc:spChg>
        <pc:spChg chg="mod">
          <ac:chgData name="hui xu" userId="70b675938bab3b5e" providerId="LiveId" clId="{118552E8-43B1-4B11-9582-8C4002339A39}" dt="2020-06-12T15:52:23.158" v="988"/>
          <ac:spMkLst>
            <pc:docMk/>
            <pc:sldMk cId="2968517086" sldId="450"/>
            <ac:spMk id="92" creationId="{FFCD3FA5-2B2A-41DB-BF21-1D0706CBD244}"/>
          </ac:spMkLst>
        </pc:spChg>
        <pc:spChg chg="mod">
          <ac:chgData name="hui xu" userId="70b675938bab3b5e" providerId="LiveId" clId="{118552E8-43B1-4B11-9582-8C4002339A39}" dt="2020-06-12T15:52:23.158" v="988"/>
          <ac:spMkLst>
            <pc:docMk/>
            <pc:sldMk cId="2968517086" sldId="450"/>
            <ac:spMk id="93" creationId="{6BFA9770-A73D-4653-B269-B7461C0BD4CA}"/>
          </ac:spMkLst>
        </pc:spChg>
        <pc:spChg chg="mod">
          <ac:chgData name="hui xu" userId="70b675938bab3b5e" providerId="LiveId" clId="{118552E8-43B1-4B11-9582-8C4002339A39}" dt="2020-06-12T15:52:23.158" v="988"/>
          <ac:spMkLst>
            <pc:docMk/>
            <pc:sldMk cId="2968517086" sldId="450"/>
            <ac:spMk id="94" creationId="{047A0921-9581-4036-8DC8-29F8F2E48B1E}"/>
          </ac:spMkLst>
        </pc:spChg>
        <pc:spChg chg="mod">
          <ac:chgData name="hui xu" userId="70b675938bab3b5e" providerId="LiveId" clId="{118552E8-43B1-4B11-9582-8C4002339A39}" dt="2020-06-12T15:52:23.158" v="988"/>
          <ac:spMkLst>
            <pc:docMk/>
            <pc:sldMk cId="2968517086" sldId="450"/>
            <ac:spMk id="95" creationId="{46FDD19D-BEDD-4A17-92AE-05B8E04E4682}"/>
          </ac:spMkLst>
        </pc:spChg>
        <pc:spChg chg="mod">
          <ac:chgData name="hui xu" userId="70b675938bab3b5e" providerId="LiveId" clId="{118552E8-43B1-4B11-9582-8C4002339A39}" dt="2020-06-12T15:52:23.158" v="988"/>
          <ac:spMkLst>
            <pc:docMk/>
            <pc:sldMk cId="2968517086" sldId="450"/>
            <ac:spMk id="97" creationId="{DA622895-57FD-427A-B06A-078CC01B9CB9}"/>
          </ac:spMkLst>
        </pc:spChg>
        <pc:spChg chg="mod">
          <ac:chgData name="hui xu" userId="70b675938bab3b5e" providerId="LiveId" clId="{118552E8-43B1-4B11-9582-8C4002339A39}" dt="2020-06-12T15:52:23.158" v="988"/>
          <ac:spMkLst>
            <pc:docMk/>
            <pc:sldMk cId="2968517086" sldId="450"/>
            <ac:spMk id="98" creationId="{6FF92188-82F3-4897-BA34-8D9427040878}"/>
          </ac:spMkLst>
        </pc:spChg>
        <pc:spChg chg="mod">
          <ac:chgData name="hui xu" userId="70b675938bab3b5e" providerId="LiveId" clId="{118552E8-43B1-4B11-9582-8C4002339A39}" dt="2020-06-12T15:52:23.158" v="988"/>
          <ac:spMkLst>
            <pc:docMk/>
            <pc:sldMk cId="2968517086" sldId="450"/>
            <ac:spMk id="99" creationId="{ED0F3BED-843B-4E00-B733-1939B78D076B}"/>
          </ac:spMkLst>
        </pc:spChg>
        <pc:spChg chg="mod">
          <ac:chgData name="hui xu" userId="70b675938bab3b5e" providerId="LiveId" clId="{118552E8-43B1-4B11-9582-8C4002339A39}" dt="2020-06-12T15:52:23.158" v="988"/>
          <ac:spMkLst>
            <pc:docMk/>
            <pc:sldMk cId="2968517086" sldId="450"/>
            <ac:spMk id="100" creationId="{A82A18C9-06D6-463D-B793-F56AE7AAA6AD}"/>
          </ac:spMkLst>
        </pc:spChg>
        <pc:spChg chg="add del mod">
          <ac:chgData name="hui xu" userId="70b675938bab3b5e" providerId="LiveId" clId="{118552E8-43B1-4B11-9582-8C4002339A39}" dt="2020-06-12T15:56:39.577" v="1016" actId="21"/>
          <ac:spMkLst>
            <pc:docMk/>
            <pc:sldMk cId="2968517086" sldId="450"/>
            <ac:spMk id="107" creationId="{3DBF3146-5531-48E4-B9C6-52869DB60FEA}"/>
          </ac:spMkLst>
        </pc:spChg>
        <pc:grpChg chg="add del mod">
          <ac:chgData name="hui xu" userId="70b675938bab3b5e" providerId="LiveId" clId="{118552E8-43B1-4B11-9582-8C4002339A39}" dt="2020-06-12T15:46:04.883" v="860" actId="478"/>
          <ac:grpSpMkLst>
            <pc:docMk/>
            <pc:sldMk cId="2968517086" sldId="450"/>
            <ac:grpSpMk id="15" creationId="{CC407986-FC25-4632-959F-AEAC4CBA7E46}"/>
          </ac:grpSpMkLst>
        </pc:grpChg>
        <pc:grpChg chg="add del mod">
          <ac:chgData name="hui xu" userId="70b675938bab3b5e" providerId="LiveId" clId="{118552E8-43B1-4B11-9582-8C4002339A39}" dt="2020-06-12T15:46:04.883" v="860" actId="478"/>
          <ac:grpSpMkLst>
            <pc:docMk/>
            <pc:sldMk cId="2968517086" sldId="450"/>
            <ac:grpSpMk id="18" creationId="{47028DBE-BC23-4772-A108-2586A12F1BFC}"/>
          </ac:grpSpMkLst>
        </pc:grpChg>
        <pc:grpChg chg="mod">
          <ac:chgData name="hui xu" userId="70b675938bab3b5e" providerId="LiveId" clId="{118552E8-43B1-4B11-9582-8C4002339A39}" dt="2020-06-12T15:42:31.813" v="814"/>
          <ac:grpSpMkLst>
            <pc:docMk/>
            <pc:sldMk cId="2968517086" sldId="450"/>
            <ac:grpSpMk id="19" creationId="{A42A967E-AD11-46E9-A21B-D5E3EDBBF981}"/>
          </ac:grpSpMkLst>
        </pc:grpChg>
        <pc:grpChg chg="add del mod">
          <ac:chgData name="hui xu" userId="70b675938bab3b5e" providerId="LiveId" clId="{118552E8-43B1-4B11-9582-8C4002339A39}" dt="2020-06-12T15:46:04.883" v="860" actId="478"/>
          <ac:grpSpMkLst>
            <pc:docMk/>
            <pc:sldMk cId="2968517086" sldId="450"/>
            <ac:grpSpMk id="24" creationId="{6F1CED75-42FC-4CDA-BC26-A19612CEB73B}"/>
          </ac:grpSpMkLst>
        </pc:grpChg>
        <pc:grpChg chg="mod">
          <ac:chgData name="hui xu" userId="70b675938bab3b5e" providerId="LiveId" clId="{118552E8-43B1-4B11-9582-8C4002339A39}" dt="2020-06-12T15:42:31.813" v="814"/>
          <ac:grpSpMkLst>
            <pc:docMk/>
            <pc:sldMk cId="2968517086" sldId="450"/>
            <ac:grpSpMk id="25" creationId="{60F97519-6F85-4111-9511-49BBAFB28C1D}"/>
          </ac:grpSpMkLst>
        </pc:grpChg>
        <pc:grpChg chg="add mod">
          <ac:chgData name="hui xu" userId="70b675938bab3b5e" providerId="LiveId" clId="{118552E8-43B1-4B11-9582-8C4002339A39}" dt="2020-06-12T15:43:28.310" v="831" actId="164"/>
          <ac:grpSpMkLst>
            <pc:docMk/>
            <pc:sldMk cId="2968517086" sldId="450"/>
            <ac:grpSpMk id="35" creationId="{05B1DDA0-30C4-4435-955F-90BD104D65B6}"/>
          </ac:grpSpMkLst>
        </pc:grpChg>
        <pc:grpChg chg="add mod">
          <ac:chgData name="hui xu" userId="70b675938bab3b5e" providerId="LiveId" clId="{118552E8-43B1-4B11-9582-8C4002339A39}" dt="2020-06-12T15:52:12.951" v="985" actId="164"/>
          <ac:grpSpMkLst>
            <pc:docMk/>
            <pc:sldMk cId="2968517086" sldId="450"/>
            <ac:grpSpMk id="40" creationId="{03193D34-1DFE-41F9-80CC-521B31EF198D}"/>
          </ac:grpSpMkLst>
        </pc:grpChg>
        <pc:grpChg chg="add mod">
          <ac:chgData name="hui xu" userId="70b675938bab3b5e" providerId="LiveId" clId="{118552E8-43B1-4B11-9582-8C4002339A39}" dt="2020-06-12T15:52:12.951" v="985" actId="164"/>
          <ac:grpSpMkLst>
            <pc:docMk/>
            <pc:sldMk cId="2968517086" sldId="450"/>
            <ac:grpSpMk id="41" creationId="{3749B9D8-1C7B-47B7-BC72-1137EE330407}"/>
          </ac:grpSpMkLst>
        </pc:grpChg>
        <pc:grpChg chg="add mod">
          <ac:chgData name="hui xu" userId="70b675938bab3b5e" providerId="LiveId" clId="{118552E8-43B1-4B11-9582-8C4002339A39}" dt="2020-06-12T15:52:12.951" v="985" actId="164"/>
          <ac:grpSpMkLst>
            <pc:docMk/>
            <pc:sldMk cId="2968517086" sldId="450"/>
            <ac:grpSpMk id="44" creationId="{358569C7-5816-40F7-9DC0-73EFF7D5C84B}"/>
          </ac:grpSpMkLst>
        </pc:grpChg>
        <pc:grpChg chg="mod">
          <ac:chgData name="hui xu" userId="70b675938bab3b5e" providerId="LiveId" clId="{118552E8-43B1-4B11-9582-8C4002339A39}" dt="2020-06-12T15:46:05.130" v="861"/>
          <ac:grpSpMkLst>
            <pc:docMk/>
            <pc:sldMk cId="2968517086" sldId="450"/>
            <ac:grpSpMk id="45" creationId="{95E60363-3F9E-495B-94AE-C6187B0B018B}"/>
          </ac:grpSpMkLst>
        </pc:grpChg>
        <pc:grpChg chg="add mod">
          <ac:chgData name="hui xu" userId="70b675938bab3b5e" providerId="LiveId" clId="{118552E8-43B1-4B11-9582-8C4002339A39}" dt="2020-06-13T05:29:20.668" v="2051" actId="1037"/>
          <ac:grpSpMkLst>
            <pc:docMk/>
            <pc:sldMk cId="2968517086" sldId="450"/>
            <ac:grpSpMk id="78" creationId="{1521C50F-6E45-458D-AE39-F9B5DFBB0D32}"/>
          </ac:grpSpMkLst>
        </pc:grpChg>
        <pc:grpChg chg="add mod">
          <ac:chgData name="hui xu" userId="70b675938bab3b5e" providerId="LiveId" clId="{118552E8-43B1-4B11-9582-8C4002339A39}" dt="2020-06-13T05:29:20.668" v="2051" actId="1037"/>
          <ac:grpSpMkLst>
            <pc:docMk/>
            <pc:sldMk cId="2968517086" sldId="450"/>
            <ac:grpSpMk id="79" creationId="{DB166D91-53EB-4E27-8C47-4426D9A13306}"/>
          </ac:grpSpMkLst>
        </pc:grpChg>
        <pc:grpChg chg="mod">
          <ac:chgData name="hui xu" userId="70b675938bab3b5e" providerId="LiveId" clId="{118552E8-43B1-4B11-9582-8C4002339A39}" dt="2020-06-12T15:52:23.158" v="988"/>
          <ac:grpSpMkLst>
            <pc:docMk/>
            <pc:sldMk cId="2968517086" sldId="450"/>
            <ac:grpSpMk id="80" creationId="{18859C98-4317-4EA5-9E26-D17D4F413519}"/>
          </ac:grpSpMkLst>
        </pc:grpChg>
        <pc:grpChg chg="mod">
          <ac:chgData name="hui xu" userId="70b675938bab3b5e" providerId="LiveId" clId="{118552E8-43B1-4B11-9582-8C4002339A39}" dt="2020-06-12T15:52:23.158" v="988"/>
          <ac:grpSpMkLst>
            <pc:docMk/>
            <pc:sldMk cId="2968517086" sldId="450"/>
            <ac:grpSpMk id="81" creationId="{79AF18FC-4082-4BD1-9E36-492C6F24D058}"/>
          </ac:grpSpMkLst>
        </pc:grpChg>
        <pc:grpChg chg="mod">
          <ac:chgData name="hui xu" userId="70b675938bab3b5e" providerId="LiveId" clId="{118552E8-43B1-4B11-9582-8C4002339A39}" dt="2020-06-12T15:52:23.158" v="988"/>
          <ac:grpSpMkLst>
            <pc:docMk/>
            <pc:sldMk cId="2968517086" sldId="450"/>
            <ac:grpSpMk id="82" creationId="{97F8F461-B055-40CA-A59C-8F89295C2AD2}"/>
          </ac:grpSpMkLst>
        </pc:grpChg>
        <pc:grpChg chg="mod">
          <ac:chgData name="hui xu" userId="70b675938bab3b5e" providerId="LiveId" clId="{118552E8-43B1-4B11-9582-8C4002339A39}" dt="2020-06-12T15:52:23.158" v="988"/>
          <ac:grpSpMkLst>
            <pc:docMk/>
            <pc:sldMk cId="2968517086" sldId="450"/>
            <ac:grpSpMk id="89" creationId="{DDD5B63C-370D-4B39-8542-5B7F23938361}"/>
          </ac:grpSpMkLst>
        </pc:grpChg>
        <pc:grpChg chg="mod">
          <ac:chgData name="hui xu" userId="70b675938bab3b5e" providerId="LiveId" clId="{118552E8-43B1-4B11-9582-8C4002339A39}" dt="2020-06-12T15:52:23.158" v="988"/>
          <ac:grpSpMkLst>
            <pc:docMk/>
            <pc:sldMk cId="2968517086" sldId="450"/>
            <ac:grpSpMk id="96" creationId="{616677FC-1031-4F1A-80DC-4E04B5A29444}"/>
          </ac:grpSpMkLst>
        </pc:grpChg>
        <pc:picChg chg="add del mod">
          <ac:chgData name="hui xu" userId="70b675938bab3b5e" providerId="LiveId" clId="{118552E8-43B1-4B11-9582-8C4002339A39}" dt="2020-06-16T14:43:33.954" v="4703"/>
          <ac:picMkLst>
            <pc:docMk/>
            <pc:sldMk cId="2968517086" sldId="450"/>
            <ac:picMk id="4" creationId="{EAE9AD9B-9287-44E0-BCFA-B8480773B191}"/>
          </ac:picMkLst>
        </pc:picChg>
        <pc:picChg chg="add del mod">
          <ac:chgData name="hui xu" userId="70b675938bab3b5e" providerId="LiveId" clId="{118552E8-43B1-4B11-9582-8C4002339A39}" dt="2020-06-16T14:44:38.860" v="4704"/>
          <ac:picMkLst>
            <pc:docMk/>
            <pc:sldMk cId="2968517086" sldId="450"/>
            <ac:picMk id="5" creationId="{14CE5011-7C0E-4DF6-A00B-DD293F5A9D40}"/>
          </ac:picMkLst>
        </pc:picChg>
        <pc:picChg chg="add del mod">
          <ac:chgData name="hui xu" userId="70b675938bab3b5e" providerId="LiveId" clId="{118552E8-43B1-4B11-9582-8C4002339A39}" dt="2020-06-12T15:43:35.789" v="832" actId="21"/>
          <ac:picMkLst>
            <pc:docMk/>
            <pc:sldMk cId="2968517086" sldId="450"/>
            <ac:picMk id="5" creationId="{B8D88B9D-FEF6-4BD4-8F01-B064ECC943ED}"/>
          </ac:picMkLst>
        </pc:picChg>
        <pc:picChg chg="add del mod">
          <ac:chgData name="hui xu" userId="70b675938bab3b5e" providerId="LiveId" clId="{118552E8-43B1-4B11-9582-8C4002339A39}" dt="2020-06-12T15:43:37.051" v="833" actId="21"/>
          <ac:picMkLst>
            <pc:docMk/>
            <pc:sldMk cId="2968517086" sldId="450"/>
            <ac:picMk id="8" creationId="{01380059-D225-4D4E-9437-D93814741513}"/>
          </ac:picMkLst>
        </pc:picChg>
        <pc:picChg chg="add del mod">
          <ac:chgData name="hui xu" userId="70b675938bab3b5e" providerId="LiveId" clId="{118552E8-43B1-4B11-9582-8C4002339A39}" dt="2020-06-16T15:01:16.786" v="4716"/>
          <ac:picMkLst>
            <pc:docMk/>
            <pc:sldMk cId="2968517086" sldId="450"/>
            <ac:picMk id="8" creationId="{0963600C-4020-4F3F-9C16-B1138BDD42DB}"/>
          </ac:picMkLst>
        </pc:picChg>
        <pc:cxnChg chg="add del mod">
          <ac:chgData name="hui xu" userId="70b675938bab3b5e" providerId="LiveId" clId="{118552E8-43B1-4B11-9582-8C4002339A39}" dt="2020-06-12T15:46:20.857" v="864" actId="21"/>
          <ac:cxnSpMkLst>
            <pc:docMk/>
            <pc:sldMk cId="2968517086" sldId="450"/>
            <ac:cxnSpMk id="11" creationId="{5BE9BC82-BD3F-46C6-BEE1-3CFF93985241}"/>
          </ac:cxnSpMkLst>
        </pc:cxnChg>
        <pc:cxnChg chg="add del mod">
          <ac:chgData name="hui xu" userId="70b675938bab3b5e" providerId="LiveId" clId="{118552E8-43B1-4B11-9582-8C4002339A39}" dt="2020-06-12T15:46:04.883" v="860" actId="478"/>
          <ac:cxnSpMkLst>
            <pc:docMk/>
            <pc:sldMk cId="2968517086" sldId="450"/>
            <ac:cxnSpMk id="30" creationId="{4AE4FFF7-EFA2-4148-9BD6-CDAF2B979694}"/>
          </ac:cxnSpMkLst>
        </pc:cxnChg>
        <pc:cxnChg chg="add del mod">
          <ac:chgData name="hui xu" userId="70b675938bab3b5e" providerId="LiveId" clId="{118552E8-43B1-4B11-9582-8C4002339A39}" dt="2020-06-12T15:46:04.883" v="860" actId="478"/>
          <ac:cxnSpMkLst>
            <pc:docMk/>
            <pc:sldMk cId="2968517086" sldId="450"/>
            <ac:cxnSpMk id="31" creationId="{ED9DDA78-98F1-4D39-9550-21C99449EFBA}"/>
          </ac:cxnSpMkLst>
        </pc:cxnChg>
        <pc:cxnChg chg="add del mod">
          <ac:chgData name="hui xu" userId="70b675938bab3b5e" providerId="LiveId" clId="{118552E8-43B1-4B11-9582-8C4002339A39}" dt="2020-06-12T15:46:04.883" v="860" actId="478"/>
          <ac:cxnSpMkLst>
            <pc:docMk/>
            <pc:sldMk cId="2968517086" sldId="450"/>
            <ac:cxnSpMk id="32" creationId="{E3708672-AA95-455B-A136-9317ECF33267}"/>
          </ac:cxnSpMkLst>
        </pc:cxnChg>
        <pc:cxnChg chg="add del mod">
          <ac:chgData name="hui xu" userId="70b675938bab3b5e" providerId="LiveId" clId="{118552E8-43B1-4B11-9582-8C4002339A39}" dt="2020-06-12T15:46:04.883" v="860" actId="478"/>
          <ac:cxnSpMkLst>
            <pc:docMk/>
            <pc:sldMk cId="2968517086" sldId="450"/>
            <ac:cxnSpMk id="33" creationId="{6E3DDB69-EE54-4926-AF44-E390CFC207A5}"/>
          </ac:cxnSpMkLst>
        </pc:cxnChg>
        <pc:cxnChg chg="add del mod">
          <ac:chgData name="hui xu" userId="70b675938bab3b5e" providerId="LiveId" clId="{118552E8-43B1-4B11-9582-8C4002339A39}" dt="2020-06-12T15:46:04.883" v="860" actId="478"/>
          <ac:cxnSpMkLst>
            <pc:docMk/>
            <pc:sldMk cId="2968517086" sldId="450"/>
            <ac:cxnSpMk id="34" creationId="{0A508809-F54C-4170-85DC-4E603F19690E}"/>
          </ac:cxnSpMkLst>
        </pc:cxnChg>
        <pc:cxnChg chg="add mod">
          <ac:chgData name="hui xu" userId="70b675938bab3b5e" providerId="LiveId" clId="{118552E8-43B1-4B11-9582-8C4002339A39}" dt="2020-06-12T15:52:12.951" v="985" actId="164"/>
          <ac:cxnSpMkLst>
            <pc:docMk/>
            <pc:sldMk cId="2968517086" sldId="450"/>
            <ac:cxnSpMk id="50" creationId="{1101CDE7-75F0-424D-B849-661584DD8DA1}"/>
          </ac:cxnSpMkLst>
        </pc:cxnChg>
        <pc:cxnChg chg="add mod">
          <ac:chgData name="hui xu" userId="70b675938bab3b5e" providerId="LiveId" clId="{118552E8-43B1-4B11-9582-8C4002339A39}" dt="2020-06-12T15:52:12.951" v="985" actId="164"/>
          <ac:cxnSpMkLst>
            <pc:docMk/>
            <pc:sldMk cId="2968517086" sldId="450"/>
            <ac:cxnSpMk id="51" creationId="{CB609883-D2F5-4D30-BD24-F8E2849BDA3D}"/>
          </ac:cxnSpMkLst>
        </pc:cxnChg>
        <pc:cxnChg chg="add mod">
          <ac:chgData name="hui xu" userId="70b675938bab3b5e" providerId="LiveId" clId="{118552E8-43B1-4B11-9582-8C4002339A39}" dt="2020-06-12T15:52:12.951" v="985" actId="164"/>
          <ac:cxnSpMkLst>
            <pc:docMk/>
            <pc:sldMk cId="2968517086" sldId="450"/>
            <ac:cxnSpMk id="52" creationId="{54E37A52-1742-446A-997A-2C9E33D36F54}"/>
          </ac:cxnSpMkLst>
        </pc:cxnChg>
        <pc:cxnChg chg="add mod">
          <ac:chgData name="hui xu" userId="70b675938bab3b5e" providerId="LiveId" clId="{118552E8-43B1-4B11-9582-8C4002339A39}" dt="2020-06-12T15:52:12.951" v="985" actId="164"/>
          <ac:cxnSpMkLst>
            <pc:docMk/>
            <pc:sldMk cId="2968517086" sldId="450"/>
            <ac:cxnSpMk id="53" creationId="{AF5E2F7A-F6E6-4C76-A5DF-133A14381E77}"/>
          </ac:cxnSpMkLst>
        </pc:cxnChg>
        <pc:cxnChg chg="add mod">
          <ac:chgData name="hui xu" userId="70b675938bab3b5e" providerId="LiveId" clId="{118552E8-43B1-4B11-9582-8C4002339A39}" dt="2020-06-13T05:29:20.668" v="2051" actId="1037"/>
          <ac:cxnSpMkLst>
            <pc:docMk/>
            <pc:sldMk cId="2968517086" sldId="450"/>
            <ac:cxnSpMk id="54" creationId="{F3163B7A-4551-4E32-86FE-3B6906ACB2B5}"/>
          </ac:cxnSpMkLst>
        </pc:cxnChg>
        <pc:cxnChg chg="add mod">
          <ac:chgData name="hui xu" userId="70b675938bab3b5e" providerId="LiveId" clId="{118552E8-43B1-4B11-9582-8C4002339A39}" dt="2020-06-12T15:52:12.951" v="985" actId="164"/>
          <ac:cxnSpMkLst>
            <pc:docMk/>
            <pc:sldMk cId="2968517086" sldId="450"/>
            <ac:cxnSpMk id="55" creationId="{3EF4821B-7FBE-4772-A3A1-0A8D4B9D26A3}"/>
          </ac:cxnSpMkLst>
        </pc:cxnChg>
        <pc:cxnChg chg="add mod">
          <ac:chgData name="hui xu" userId="70b675938bab3b5e" providerId="LiveId" clId="{118552E8-43B1-4B11-9582-8C4002339A39}" dt="2020-06-13T05:29:20.668" v="2051" actId="1037"/>
          <ac:cxnSpMkLst>
            <pc:docMk/>
            <pc:sldMk cId="2968517086" sldId="450"/>
            <ac:cxnSpMk id="56" creationId="{E0190F48-D8AE-4F59-A13B-C94174480597}"/>
          </ac:cxnSpMkLst>
        </pc:cxnChg>
        <pc:cxnChg chg="add mod">
          <ac:chgData name="hui xu" userId="70b675938bab3b5e" providerId="LiveId" clId="{118552E8-43B1-4B11-9582-8C4002339A39}" dt="2020-06-12T15:52:12.951" v="985" actId="164"/>
          <ac:cxnSpMkLst>
            <pc:docMk/>
            <pc:sldMk cId="2968517086" sldId="450"/>
            <ac:cxnSpMk id="58" creationId="{9F5FF73F-3C40-43B4-BAC7-E1C334A03A8B}"/>
          </ac:cxnSpMkLst>
        </pc:cxnChg>
        <pc:cxnChg chg="mod">
          <ac:chgData name="hui xu" userId="70b675938bab3b5e" providerId="LiveId" clId="{118552E8-43B1-4B11-9582-8C4002339A39}" dt="2020-06-12T15:52:23.158" v="988"/>
          <ac:cxnSpMkLst>
            <pc:docMk/>
            <pc:sldMk cId="2968517086" sldId="450"/>
            <ac:cxnSpMk id="83" creationId="{74476A1B-25F3-423D-B333-932BF2F441FE}"/>
          </ac:cxnSpMkLst>
        </pc:cxnChg>
        <pc:cxnChg chg="mod">
          <ac:chgData name="hui xu" userId="70b675938bab3b5e" providerId="LiveId" clId="{118552E8-43B1-4B11-9582-8C4002339A39}" dt="2020-06-12T15:52:23.158" v="988"/>
          <ac:cxnSpMkLst>
            <pc:docMk/>
            <pc:sldMk cId="2968517086" sldId="450"/>
            <ac:cxnSpMk id="84" creationId="{9FE8EBA7-3105-4F42-984D-A638D137017A}"/>
          </ac:cxnSpMkLst>
        </pc:cxnChg>
        <pc:cxnChg chg="mod">
          <ac:chgData name="hui xu" userId="70b675938bab3b5e" providerId="LiveId" clId="{118552E8-43B1-4B11-9582-8C4002339A39}" dt="2020-06-12T15:52:23.158" v="988"/>
          <ac:cxnSpMkLst>
            <pc:docMk/>
            <pc:sldMk cId="2968517086" sldId="450"/>
            <ac:cxnSpMk id="85" creationId="{B0EC87CC-4DB1-462E-B118-EB3F8E448A99}"/>
          </ac:cxnSpMkLst>
        </pc:cxnChg>
        <pc:cxnChg chg="del mod">
          <ac:chgData name="hui xu" userId="70b675938bab3b5e" providerId="LiveId" clId="{118552E8-43B1-4B11-9582-8C4002339A39}" dt="2020-06-12T15:57:01.086" v="1020" actId="21"/>
          <ac:cxnSpMkLst>
            <pc:docMk/>
            <pc:sldMk cId="2968517086" sldId="450"/>
            <ac:cxnSpMk id="86" creationId="{75422A92-F189-45D1-8D53-0FF25F210E72}"/>
          </ac:cxnSpMkLst>
        </pc:cxnChg>
        <pc:cxnChg chg="mod">
          <ac:chgData name="hui xu" userId="70b675938bab3b5e" providerId="LiveId" clId="{118552E8-43B1-4B11-9582-8C4002339A39}" dt="2020-06-12T15:54:46.662" v="1006" actId="14100"/>
          <ac:cxnSpMkLst>
            <pc:docMk/>
            <pc:sldMk cId="2968517086" sldId="450"/>
            <ac:cxnSpMk id="87" creationId="{FDD81D8D-F447-4ECD-8AD0-C9C1F323230C}"/>
          </ac:cxnSpMkLst>
        </pc:cxnChg>
        <pc:cxnChg chg="mod">
          <ac:chgData name="hui xu" userId="70b675938bab3b5e" providerId="LiveId" clId="{118552E8-43B1-4B11-9582-8C4002339A39}" dt="2020-06-12T15:52:23.158" v="988"/>
          <ac:cxnSpMkLst>
            <pc:docMk/>
            <pc:sldMk cId="2968517086" sldId="450"/>
            <ac:cxnSpMk id="88" creationId="{35642FD3-0AB9-4F4C-98D5-6624EC183581}"/>
          </ac:cxnSpMkLst>
        </pc:cxnChg>
        <pc:cxnChg chg="add mod">
          <ac:chgData name="hui xu" userId="70b675938bab3b5e" providerId="LiveId" clId="{118552E8-43B1-4B11-9582-8C4002339A39}" dt="2020-06-13T05:29:20.668" v="2051" actId="1037"/>
          <ac:cxnSpMkLst>
            <pc:docMk/>
            <pc:sldMk cId="2968517086" sldId="450"/>
            <ac:cxnSpMk id="104" creationId="{B62F0D19-280C-4181-8BF5-B0C71DFDD668}"/>
          </ac:cxnSpMkLst>
        </pc:cxnChg>
      </pc:sldChg>
      <pc:sldChg chg="addSp delSp modSp new mod modTransition modAnim">
        <pc:chgData name="hui xu" userId="70b675938bab3b5e" providerId="LiveId" clId="{118552E8-43B1-4B11-9582-8C4002339A39}" dt="2020-06-16T15:01:16.786" v="4716"/>
        <pc:sldMkLst>
          <pc:docMk/>
          <pc:sldMk cId="2110430211" sldId="451"/>
        </pc:sldMkLst>
        <pc:spChg chg="mod">
          <ac:chgData name="hui xu" userId="70b675938bab3b5e" providerId="LiveId" clId="{118552E8-43B1-4B11-9582-8C4002339A39}" dt="2020-06-12T15:32:28.469" v="656" actId="20577"/>
          <ac:spMkLst>
            <pc:docMk/>
            <pc:sldMk cId="2110430211" sldId="451"/>
            <ac:spMk id="2" creationId="{4CE6AB3F-693B-47AA-8B94-8528C998C4C3}"/>
          </ac:spMkLst>
        </pc:spChg>
        <pc:spChg chg="mod">
          <ac:chgData name="hui xu" userId="70b675938bab3b5e" providerId="LiveId" clId="{118552E8-43B1-4B11-9582-8C4002339A39}" dt="2020-06-12T15:56:52.247" v="1018"/>
          <ac:spMkLst>
            <pc:docMk/>
            <pc:sldMk cId="2110430211" sldId="451"/>
            <ac:spMk id="16" creationId="{AE4F4D1F-FC1C-42D3-A4B4-41B5987C12AC}"/>
          </ac:spMkLst>
        </pc:spChg>
        <pc:spChg chg="mod">
          <ac:chgData name="hui xu" userId="70b675938bab3b5e" providerId="LiveId" clId="{118552E8-43B1-4B11-9582-8C4002339A39}" dt="2020-06-12T15:56:52.247" v="1018"/>
          <ac:spMkLst>
            <pc:docMk/>
            <pc:sldMk cId="2110430211" sldId="451"/>
            <ac:spMk id="17" creationId="{5188BB1A-321D-4F4F-9232-C17F3B76C199}"/>
          </ac:spMkLst>
        </pc:spChg>
        <pc:spChg chg="mod">
          <ac:chgData name="hui xu" userId="70b675938bab3b5e" providerId="LiveId" clId="{118552E8-43B1-4B11-9582-8C4002339A39}" dt="2020-06-12T15:56:52.247" v="1018"/>
          <ac:spMkLst>
            <pc:docMk/>
            <pc:sldMk cId="2110430211" sldId="451"/>
            <ac:spMk id="18" creationId="{579A3CEE-7D6C-432E-B227-18C3FE4A3515}"/>
          </ac:spMkLst>
        </pc:spChg>
        <pc:spChg chg="mod">
          <ac:chgData name="hui xu" userId="70b675938bab3b5e" providerId="LiveId" clId="{118552E8-43B1-4B11-9582-8C4002339A39}" dt="2020-06-12T15:56:52.247" v="1018"/>
          <ac:spMkLst>
            <pc:docMk/>
            <pc:sldMk cId="2110430211" sldId="451"/>
            <ac:spMk id="19" creationId="{9FAA092E-361A-4FDD-8D50-C70310F6FC38}"/>
          </ac:spMkLst>
        </pc:spChg>
        <pc:spChg chg="mod">
          <ac:chgData name="hui xu" userId="70b675938bab3b5e" providerId="LiveId" clId="{118552E8-43B1-4B11-9582-8C4002339A39}" dt="2020-06-12T15:56:52.247" v="1018"/>
          <ac:spMkLst>
            <pc:docMk/>
            <pc:sldMk cId="2110430211" sldId="451"/>
            <ac:spMk id="20" creationId="{FFA38704-9A5F-4BEB-AEC9-7C760A1CA610}"/>
          </ac:spMkLst>
        </pc:spChg>
        <pc:spChg chg="mod">
          <ac:chgData name="hui xu" userId="70b675938bab3b5e" providerId="LiveId" clId="{118552E8-43B1-4B11-9582-8C4002339A39}" dt="2020-06-12T15:56:52.247" v="1018"/>
          <ac:spMkLst>
            <pc:docMk/>
            <pc:sldMk cId="2110430211" sldId="451"/>
            <ac:spMk id="21" creationId="{B1515C04-E9EC-4DA5-A609-57A70D7DB812}"/>
          </ac:spMkLst>
        </pc:spChg>
        <pc:spChg chg="mod">
          <ac:chgData name="hui xu" userId="70b675938bab3b5e" providerId="LiveId" clId="{118552E8-43B1-4B11-9582-8C4002339A39}" dt="2020-06-12T15:56:52.247" v="1018"/>
          <ac:spMkLst>
            <pc:docMk/>
            <pc:sldMk cId="2110430211" sldId="451"/>
            <ac:spMk id="23" creationId="{9E74189C-4988-48C4-B9B7-B69F44CBCEA8}"/>
          </ac:spMkLst>
        </pc:spChg>
        <pc:spChg chg="mod">
          <ac:chgData name="hui xu" userId="70b675938bab3b5e" providerId="LiveId" clId="{118552E8-43B1-4B11-9582-8C4002339A39}" dt="2020-06-12T15:56:52.247" v="1018"/>
          <ac:spMkLst>
            <pc:docMk/>
            <pc:sldMk cId="2110430211" sldId="451"/>
            <ac:spMk id="24" creationId="{8F887929-3914-4AE9-9EEC-93AB17F1B64F}"/>
          </ac:spMkLst>
        </pc:spChg>
        <pc:spChg chg="mod">
          <ac:chgData name="hui xu" userId="70b675938bab3b5e" providerId="LiveId" clId="{118552E8-43B1-4B11-9582-8C4002339A39}" dt="2020-06-12T15:56:52.247" v="1018"/>
          <ac:spMkLst>
            <pc:docMk/>
            <pc:sldMk cId="2110430211" sldId="451"/>
            <ac:spMk id="25" creationId="{A57AAA17-5E92-40B2-B0EE-015C342D6A57}"/>
          </ac:spMkLst>
        </pc:spChg>
        <pc:spChg chg="mod">
          <ac:chgData name="hui xu" userId="70b675938bab3b5e" providerId="LiveId" clId="{118552E8-43B1-4B11-9582-8C4002339A39}" dt="2020-06-12T15:56:52.247" v="1018"/>
          <ac:spMkLst>
            <pc:docMk/>
            <pc:sldMk cId="2110430211" sldId="451"/>
            <ac:spMk id="26" creationId="{1640A6A8-21A9-4CED-A5AB-829382023B3D}"/>
          </ac:spMkLst>
        </pc:spChg>
        <pc:spChg chg="add mod">
          <ac:chgData name="hui xu" userId="70b675938bab3b5e" providerId="LiveId" clId="{118552E8-43B1-4B11-9582-8C4002339A39}" dt="2020-06-12T16:03:04.707" v="1076" actId="1076"/>
          <ac:spMkLst>
            <pc:docMk/>
            <pc:sldMk cId="2110430211" sldId="451"/>
            <ac:spMk id="28" creationId="{FBCA2ADE-D9AE-460F-B909-683DDE7B1BD0}"/>
          </ac:spMkLst>
        </pc:spChg>
        <pc:spChg chg="add del mod">
          <ac:chgData name="hui xu" userId="70b675938bab3b5e" providerId="LiveId" clId="{118552E8-43B1-4B11-9582-8C4002339A39}" dt="2020-06-12T16:01:20.346" v="1029" actId="21"/>
          <ac:spMkLst>
            <pc:docMk/>
            <pc:sldMk cId="2110430211" sldId="451"/>
            <ac:spMk id="29" creationId="{0F414E97-5325-477B-9757-BC4B73D138F4}"/>
          </ac:spMkLst>
        </pc:spChg>
        <pc:spChg chg="add mod">
          <ac:chgData name="hui xu" userId="70b675938bab3b5e" providerId="LiveId" clId="{118552E8-43B1-4B11-9582-8C4002339A39}" dt="2020-06-12T16:02:01.736" v="1039" actId="14100"/>
          <ac:spMkLst>
            <pc:docMk/>
            <pc:sldMk cId="2110430211" sldId="451"/>
            <ac:spMk id="30" creationId="{61091AD4-192B-4849-B3D2-74ED7857B237}"/>
          </ac:spMkLst>
        </pc:spChg>
        <pc:spChg chg="add mod">
          <ac:chgData name="hui xu" userId="70b675938bab3b5e" providerId="LiveId" clId="{118552E8-43B1-4B11-9582-8C4002339A39}" dt="2020-06-12T16:02:51.289" v="1075" actId="2711"/>
          <ac:spMkLst>
            <pc:docMk/>
            <pc:sldMk cId="2110430211" sldId="451"/>
            <ac:spMk id="31" creationId="{78B55B2D-8560-472A-9517-0CE71828762C}"/>
          </ac:spMkLst>
        </pc:spChg>
        <pc:spChg chg="add mod">
          <ac:chgData name="hui xu" userId="70b675938bab3b5e" providerId="LiveId" clId="{118552E8-43B1-4B11-9582-8C4002339A39}" dt="2020-06-12T16:26:44.315" v="1468" actId="1076"/>
          <ac:spMkLst>
            <pc:docMk/>
            <pc:sldMk cId="2110430211" sldId="451"/>
            <ac:spMk id="32" creationId="{4A5F962C-DB4C-4839-82F9-372D8793A8DB}"/>
          </ac:spMkLst>
        </pc:spChg>
        <pc:grpChg chg="add mod">
          <ac:chgData name="hui xu" userId="70b675938bab3b5e" providerId="LiveId" clId="{118552E8-43B1-4B11-9582-8C4002339A39}" dt="2020-06-12T15:57:18.557" v="1024" actId="1076"/>
          <ac:grpSpMkLst>
            <pc:docMk/>
            <pc:sldMk cId="2110430211" sldId="451"/>
            <ac:grpSpMk id="5" creationId="{0C54A555-6757-476C-A8EB-ECF213E54E25}"/>
          </ac:grpSpMkLst>
        </pc:grpChg>
        <pc:grpChg chg="mod">
          <ac:chgData name="hui xu" userId="70b675938bab3b5e" providerId="LiveId" clId="{118552E8-43B1-4B11-9582-8C4002339A39}" dt="2020-06-12T15:56:52.247" v="1018"/>
          <ac:grpSpMkLst>
            <pc:docMk/>
            <pc:sldMk cId="2110430211" sldId="451"/>
            <ac:grpSpMk id="6" creationId="{51A28EDD-7BAF-498D-8F20-57F47399516B}"/>
          </ac:grpSpMkLst>
        </pc:grpChg>
        <pc:grpChg chg="mod">
          <ac:chgData name="hui xu" userId="70b675938bab3b5e" providerId="LiveId" clId="{118552E8-43B1-4B11-9582-8C4002339A39}" dt="2020-06-12T15:56:52.247" v="1018"/>
          <ac:grpSpMkLst>
            <pc:docMk/>
            <pc:sldMk cId="2110430211" sldId="451"/>
            <ac:grpSpMk id="7" creationId="{E8ED7B75-935D-4C08-95EA-C1E1CA2B3A2A}"/>
          </ac:grpSpMkLst>
        </pc:grpChg>
        <pc:grpChg chg="mod">
          <ac:chgData name="hui xu" userId="70b675938bab3b5e" providerId="LiveId" clId="{118552E8-43B1-4B11-9582-8C4002339A39}" dt="2020-06-12T15:56:52.247" v="1018"/>
          <ac:grpSpMkLst>
            <pc:docMk/>
            <pc:sldMk cId="2110430211" sldId="451"/>
            <ac:grpSpMk id="8" creationId="{BF24A628-19DC-4EAF-8A3D-70063FE71AD9}"/>
          </ac:grpSpMkLst>
        </pc:grpChg>
        <pc:grpChg chg="mod">
          <ac:chgData name="hui xu" userId="70b675938bab3b5e" providerId="LiveId" clId="{118552E8-43B1-4B11-9582-8C4002339A39}" dt="2020-06-12T15:56:52.247" v="1018"/>
          <ac:grpSpMkLst>
            <pc:docMk/>
            <pc:sldMk cId="2110430211" sldId="451"/>
            <ac:grpSpMk id="15" creationId="{981FB027-D77B-40E8-BFA3-B60F99472F13}"/>
          </ac:grpSpMkLst>
        </pc:grpChg>
        <pc:grpChg chg="mod">
          <ac:chgData name="hui xu" userId="70b675938bab3b5e" providerId="LiveId" clId="{118552E8-43B1-4B11-9582-8C4002339A39}" dt="2020-06-12T15:56:52.247" v="1018"/>
          <ac:grpSpMkLst>
            <pc:docMk/>
            <pc:sldMk cId="2110430211" sldId="451"/>
            <ac:grpSpMk id="22" creationId="{7C218012-04F3-4851-ACD6-FFF839D8017B}"/>
          </ac:grpSpMkLst>
        </pc:grpChg>
        <pc:picChg chg="add del mod">
          <ac:chgData name="hui xu" userId="70b675938bab3b5e" providerId="LiveId" clId="{118552E8-43B1-4B11-9582-8C4002339A39}" dt="2020-06-12T15:56:41.714" v="1017" actId="21"/>
          <ac:picMkLst>
            <pc:docMk/>
            <pc:sldMk cId="2110430211" sldId="451"/>
            <ac:picMk id="4" creationId="{9B798896-FA14-4307-BDE1-F8C61DF5BA3E}"/>
          </ac:picMkLst>
        </pc:picChg>
        <pc:picChg chg="add del mod">
          <ac:chgData name="hui xu" userId="70b675938bab3b5e" providerId="LiveId" clId="{118552E8-43B1-4B11-9582-8C4002339A39}" dt="2020-06-16T14:45:35.357" v="4705"/>
          <ac:picMkLst>
            <pc:docMk/>
            <pc:sldMk cId="2110430211" sldId="451"/>
            <ac:picMk id="4" creationId="{C0B3D63D-15A2-4AC0-921D-54E8067C8DA4}"/>
          </ac:picMkLst>
        </pc:picChg>
        <pc:picChg chg="add del mod">
          <ac:chgData name="hui xu" userId="70b675938bab3b5e" providerId="LiveId" clId="{118552E8-43B1-4B11-9582-8C4002339A39}" dt="2020-06-16T15:01:16.786" v="4716"/>
          <ac:picMkLst>
            <pc:docMk/>
            <pc:sldMk cId="2110430211" sldId="451"/>
            <ac:picMk id="12" creationId="{967B9DEA-55E7-4923-BF75-9D5B90506E31}"/>
          </ac:picMkLst>
        </pc:picChg>
        <pc:cxnChg chg="mod">
          <ac:chgData name="hui xu" userId="70b675938bab3b5e" providerId="LiveId" clId="{118552E8-43B1-4B11-9582-8C4002339A39}" dt="2020-06-12T15:56:52.247" v="1018"/>
          <ac:cxnSpMkLst>
            <pc:docMk/>
            <pc:sldMk cId="2110430211" sldId="451"/>
            <ac:cxnSpMk id="9" creationId="{1AA60921-8917-4F39-A088-ADF8E599BA81}"/>
          </ac:cxnSpMkLst>
        </pc:cxnChg>
        <pc:cxnChg chg="mod">
          <ac:chgData name="hui xu" userId="70b675938bab3b5e" providerId="LiveId" clId="{118552E8-43B1-4B11-9582-8C4002339A39}" dt="2020-06-12T15:56:52.247" v="1018"/>
          <ac:cxnSpMkLst>
            <pc:docMk/>
            <pc:sldMk cId="2110430211" sldId="451"/>
            <ac:cxnSpMk id="10" creationId="{071F264A-5C1D-4FD9-A78D-1B8597C9B933}"/>
          </ac:cxnSpMkLst>
        </pc:cxnChg>
        <pc:cxnChg chg="mod">
          <ac:chgData name="hui xu" userId="70b675938bab3b5e" providerId="LiveId" clId="{118552E8-43B1-4B11-9582-8C4002339A39}" dt="2020-06-12T15:56:52.247" v="1018"/>
          <ac:cxnSpMkLst>
            <pc:docMk/>
            <pc:sldMk cId="2110430211" sldId="451"/>
            <ac:cxnSpMk id="11" creationId="{35F9AC25-6FBF-4174-800B-A397609C67A4}"/>
          </ac:cxnSpMkLst>
        </pc:cxnChg>
        <pc:cxnChg chg="del mod">
          <ac:chgData name="hui xu" userId="70b675938bab3b5e" providerId="LiveId" clId="{118552E8-43B1-4B11-9582-8C4002339A39}" dt="2020-06-12T15:57:34.020" v="1026" actId="478"/>
          <ac:cxnSpMkLst>
            <pc:docMk/>
            <pc:sldMk cId="2110430211" sldId="451"/>
            <ac:cxnSpMk id="12" creationId="{D313F90E-2004-476B-AE2C-6D5215662947}"/>
          </ac:cxnSpMkLst>
        </pc:cxnChg>
        <pc:cxnChg chg="mod">
          <ac:chgData name="hui xu" userId="70b675938bab3b5e" providerId="LiveId" clId="{118552E8-43B1-4B11-9582-8C4002339A39}" dt="2020-06-12T15:56:52.247" v="1018"/>
          <ac:cxnSpMkLst>
            <pc:docMk/>
            <pc:sldMk cId="2110430211" sldId="451"/>
            <ac:cxnSpMk id="13" creationId="{874FB49B-5492-4F1B-9F53-223F5B15DD25}"/>
          </ac:cxnSpMkLst>
        </pc:cxnChg>
        <pc:cxnChg chg="mod">
          <ac:chgData name="hui xu" userId="70b675938bab3b5e" providerId="LiveId" clId="{118552E8-43B1-4B11-9582-8C4002339A39}" dt="2020-06-12T15:56:52.247" v="1018"/>
          <ac:cxnSpMkLst>
            <pc:docMk/>
            <pc:sldMk cId="2110430211" sldId="451"/>
            <ac:cxnSpMk id="14" creationId="{77A98212-78AB-4F90-AF8B-FAE5ADEF6BC8}"/>
          </ac:cxnSpMkLst>
        </pc:cxnChg>
        <pc:cxnChg chg="add mod">
          <ac:chgData name="hui xu" userId="70b675938bab3b5e" providerId="LiveId" clId="{118552E8-43B1-4B11-9582-8C4002339A39}" dt="2020-06-12T15:57:18.557" v="1024" actId="1076"/>
          <ac:cxnSpMkLst>
            <pc:docMk/>
            <pc:sldMk cId="2110430211" sldId="451"/>
            <ac:cxnSpMk id="27" creationId="{A944240D-B8C4-4D60-8E54-BBC3C2FC741D}"/>
          </ac:cxnSpMkLst>
        </pc:cxnChg>
      </pc:sldChg>
      <pc:sldChg chg="del">
        <pc:chgData name="hui xu" userId="70b675938bab3b5e" providerId="LiveId" clId="{118552E8-43B1-4B11-9582-8C4002339A39}" dt="2020-06-11T01:04:39.439" v="2" actId="2696"/>
        <pc:sldMkLst>
          <pc:docMk/>
          <pc:sldMk cId="2306924123" sldId="452"/>
        </pc:sldMkLst>
      </pc:sldChg>
      <pc:sldChg chg="addSp delSp modSp new mod modTransition modAnim">
        <pc:chgData name="hui xu" userId="70b675938bab3b5e" providerId="LiveId" clId="{118552E8-43B1-4B11-9582-8C4002339A39}" dt="2020-06-16T15:01:16.786" v="4716"/>
        <pc:sldMkLst>
          <pc:docMk/>
          <pc:sldMk cId="2419528920" sldId="452"/>
        </pc:sldMkLst>
        <pc:spChg chg="mod">
          <ac:chgData name="hui xu" userId="70b675938bab3b5e" providerId="LiveId" clId="{118552E8-43B1-4B11-9582-8C4002339A39}" dt="2020-06-13T03:14:10.121" v="1695" actId="20577"/>
          <ac:spMkLst>
            <pc:docMk/>
            <pc:sldMk cId="2419528920" sldId="452"/>
            <ac:spMk id="2" creationId="{4801B9D2-DB06-4A95-836F-5DD98C5A8D6D}"/>
          </ac:spMkLst>
        </pc:spChg>
        <pc:spChg chg="add mod">
          <ac:chgData name="hui xu" userId="70b675938bab3b5e" providerId="LiveId" clId="{118552E8-43B1-4B11-9582-8C4002339A39}" dt="2020-06-13T05:16:36.773" v="1886" actId="1076"/>
          <ac:spMkLst>
            <pc:docMk/>
            <pc:sldMk cId="2419528920" sldId="452"/>
            <ac:spMk id="4" creationId="{834BCC7E-2ACE-4E2A-A1EB-FD23562F1662}"/>
          </ac:spMkLst>
        </pc:spChg>
        <pc:spChg chg="add mod">
          <ac:chgData name="hui xu" userId="70b675938bab3b5e" providerId="LiveId" clId="{118552E8-43B1-4B11-9582-8C4002339A39}" dt="2020-06-13T05:16:35.049" v="1885" actId="1076"/>
          <ac:spMkLst>
            <pc:docMk/>
            <pc:sldMk cId="2419528920" sldId="452"/>
            <ac:spMk id="16" creationId="{23DC192C-8DA1-4787-A72E-DD916D32BA93}"/>
          </ac:spMkLst>
        </pc:spChg>
        <pc:spChg chg="add del mod">
          <ac:chgData name="hui xu" userId="70b675938bab3b5e" providerId="LiveId" clId="{118552E8-43B1-4B11-9582-8C4002339A39}" dt="2020-06-13T05:16:31.297" v="1884" actId="21"/>
          <ac:spMkLst>
            <pc:docMk/>
            <pc:sldMk cId="2419528920" sldId="452"/>
            <ac:spMk id="17" creationId="{430FFC4F-9B7E-40FF-B9F2-B5655446C152}"/>
          </ac:spMkLst>
        </pc:spChg>
        <pc:spChg chg="add mod">
          <ac:chgData name="hui xu" userId="70b675938bab3b5e" providerId="LiveId" clId="{118552E8-43B1-4B11-9582-8C4002339A39}" dt="2020-06-13T05:17:27.082" v="1933" actId="20577"/>
          <ac:spMkLst>
            <pc:docMk/>
            <pc:sldMk cId="2419528920" sldId="452"/>
            <ac:spMk id="18" creationId="{B908CD9B-2367-43D5-859A-90919E881AFC}"/>
          </ac:spMkLst>
        </pc:spChg>
        <pc:graphicFrameChg chg="add del mod">
          <ac:chgData name="hui xu" userId="70b675938bab3b5e" providerId="LiveId" clId="{118552E8-43B1-4B11-9582-8C4002339A39}" dt="2020-06-13T03:03:11.370" v="1567"/>
          <ac:graphicFrameMkLst>
            <pc:docMk/>
            <pc:sldMk cId="2419528920" sldId="452"/>
            <ac:graphicFrameMk id="5" creationId="{32E5D73C-7407-44DF-8DF4-8623B5CCD758}"/>
          </ac:graphicFrameMkLst>
        </pc:graphicFrameChg>
        <pc:graphicFrameChg chg="add del mod">
          <ac:chgData name="hui xu" userId="70b675938bab3b5e" providerId="LiveId" clId="{118552E8-43B1-4B11-9582-8C4002339A39}" dt="2020-06-13T03:03:11.370" v="1567"/>
          <ac:graphicFrameMkLst>
            <pc:docMk/>
            <pc:sldMk cId="2419528920" sldId="452"/>
            <ac:graphicFrameMk id="6" creationId="{084B4399-7313-413D-A5B0-D1BB08F0A724}"/>
          </ac:graphicFrameMkLst>
        </pc:graphicFrameChg>
        <pc:graphicFrameChg chg="add del mod">
          <ac:chgData name="hui xu" userId="70b675938bab3b5e" providerId="LiveId" clId="{118552E8-43B1-4B11-9582-8C4002339A39}" dt="2020-06-13T03:03:11.370" v="1567"/>
          <ac:graphicFrameMkLst>
            <pc:docMk/>
            <pc:sldMk cId="2419528920" sldId="452"/>
            <ac:graphicFrameMk id="7" creationId="{9D0D0B92-97CB-4E30-80D9-46DC8F814E78}"/>
          </ac:graphicFrameMkLst>
        </pc:graphicFrameChg>
        <pc:graphicFrameChg chg="add del mod">
          <ac:chgData name="hui xu" userId="70b675938bab3b5e" providerId="LiveId" clId="{118552E8-43B1-4B11-9582-8C4002339A39}" dt="2020-06-13T03:03:11.370" v="1567"/>
          <ac:graphicFrameMkLst>
            <pc:docMk/>
            <pc:sldMk cId="2419528920" sldId="452"/>
            <ac:graphicFrameMk id="8" creationId="{5160CC83-9C8B-45FF-A93B-16089CFA2339}"/>
          </ac:graphicFrameMkLst>
        </pc:graphicFrameChg>
        <pc:graphicFrameChg chg="add del mod">
          <ac:chgData name="hui xu" userId="70b675938bab3b5e" providerId="LiveId" clId="{118552E8-43B1-4B11-9582-8C4002339A39}" dt="2020-06-13T03:03:11.370" v="1567"/>
          <ac:graphicFrameMkLst>
            <pc:docMk/>
            <pc:sldMk cId="2419528920" sldId="452"/>
            <ac:graphicFrameMk id="9" creationId="{EDA011B8-933F-4663-B0A5-D8EDCCC4064D}"/>
          </ac:graphicFrameMkLst>
        </pc:graphicFrameChg>
        <pc:graphicFrameChg chg="add del mod">
          <ac:chgData name="hui xu" userId="70b675938bab3b5e" providerId="LiveId" clId="{118552E8-43B1-4B11-9582-8C4002339A39}" dt="2020-06-13T03:03:11.370" v="1567"/>
          <ac:graphicFrameMkLst>
            <pc:docMk/>
            <pc:sldMk cId="2419528920" sldId="452"/>
            <ac:graphicFrameMk id="10" creationId="{6DF80264-7C3C-4ED5-989D-10E054D43439}"/>
          </ac:graphicFrameMkLst>
        </pc:graphicFrameChg>
        <pc:graphicFrameChg chg="add del mod">
          <ac:chgData name="hui xu" userId="70b675938bab3b5e" providerId="LiveId" clId="{118552E8-43B1-4B11-9582-8C4002339A39}" dt="2020-06-13T03:03:11.370" v="1567"/>
          <ac:graphicFrameMkLst>
            <pc:docMk/>
            <pc:sldMk cId="2419528920" sldId="452"/>
            <ac:graphicFrameMk id="11" creationId="{32C5B21F-903A-4399-9C8C-9C6D7398455B}"/>
          </ac:graphicFrameMkLst>
        </pc:graphicFrameChg>
        <pc:graphicFrameChg chg="add del mod">
          <ac:chgData name="hui xu" userId="70b675938bab3b5e" providerId="LiveId" clId="{118552E8-43B1-4B11-9582-8C4002339A39}" dt="2020-06-13T03:03:11.370" v="1567"/>
          <ac:graphicFrameMkLst>
            <pc:docMk/>
            <pc:sldMk cId="2419528920" sldId="452"/>
            <ac:graphicFrameMk id="12" creationId="{6DF83CD0-9EF5-4F4D-AC1E-4D9C3149B5CA}"/>
          </ac:graphicFrameMkLst>
        </pc:graphicFrameChg>
        <pc:graphicFrameChg chg="add del mod">
          <ac:chgData name="hui xu" userId="70b675938bab3b5e" providerId="LiveId" clId="{118552E8-43B1-4B11-9582-8C4002339A39}" dt="2020-06-13T03:03:11.370" v="1567"/>
          <ac:graphicFrameMkLst>
            <pc:docMk/>
            <pc:sldMk cId="2419528920" sldId="452"/>
            <ac:graphicFrameMk id="13" creationId="{955A1BE3-7772-428F-B4E3-987BEE4C0BB9}"/>
          </ac:graphicFrameMkLst>
        </pc:graphicFrameChg>
        <pc:graphicFrameChg chg="add del mod">
          <ac:chgData name="hui xu" userId="70b675938bab3b5e" providerId="LiveId" clId="{118552E8-43B1-4B11-9582-8C4002339A39}" dt="2020-06-13T03:03:11.370" v="1567"/>
          <ac:graphicFrameMkLst>
            <pc:docMk/>
            <pc:sldMk cId="2419528920" sldId="452"/>
            <ac:graphicFrameMk id="14" creationId="{2CAC2CAA-A6E4-4745-8C01-9E26B984A1F9}"/>
          </ac:graphicFrameMkLst>
        </pc:graphicFrameChg>
        <pc:graphicFrameChg chg="add del mod">
          <ac:chgData name="hui xu" userId="70b675938bab3b5e" providerId="LiveId" clId="{118552E8-43B1-4B11-9582-8C4002339A39}" dt="2020-06-13T03:03:11.370" v="1567"/>
          <ac:graphicFrameMkLst>
            <pc:docMk/>
            <pc:sldMk cId="2419528920" sldId="452"/>
            <ac:graphicFrameMk id="15" creationId="{34B00A07-E7ED-4B3E-B910-B2CF80955E5D}"/>
          </ac:graphicFrameMkLst>
        </pc:graphicFrameChg>
        <pc:picChg chg="add del mod">
          <ac:chgData name="hui xu" userId="70b675938bab3b5e" providerId="LiveId" clId="{118552E8-43B1-4B11-9582-8C4002339A39}" dt="2020-06-16T14:34:48.653" v="4693"/>
          <ac:picMkLst>
            <pc:docMk/>
            <pc:sldMk cId="2419528920" sldId="452"/>
            <ac:picMk id="5" creationId="{B557169E-9FA5-4563-A2EA-AD3D3F5FF5B7}"/>
          </ac:picMkLst>
        </pc:picChg>
        <pc:picChg chg="add del mod">
          <ac:chgData name="hui xu" userId="70b675938bab3b5e" providerId="LiveId" clId="{118552E8-43B1-4B11-9582-8C4002339A39}" dt="2020-06-16T14:35:33.005" v="4694"/>
          <ac:picMkLst>
            <pc:docMk/>
            <pc:sldMk cId="2419528920" sldId="452"/>
            <ac:picMk id="6" creationId="{96215F78-2700-4EB3-B3FB-5F54570CCD77}"/>
          </ac:picMkLst>
        </pc:picChg>
        <pc:picChg chg="add del mod">
          <ac:chgData name="hui xu" userId="70b675938bab3b5e" providerId="LiveId" clId="{118552E8-43B1-4B11-9582-8C4002339A39}" dt="2020-06-16T14:35:43.995" v="4695"/>
          <ac:picMkLst>
            <pc:docMk/>
            <pc:sldMk cId="2419528920" sldId="452"/>
            <ac:picMk id="7" creationId="{A5F050F7-BB83-4FF5-9F16-12897DA33CDA}"/>
          </ac:picMkLst>
        </pc:picChg>
        <pc:picChg chg="add del mod">
          <ac:chgData name="hui xu" userId="70b675938bab3b5e" providerId="LiveId" clId="{118552E8-43B1-4B11-9582-8C4002339A39}" dt="2020-06-16T14:36:32.326" v="4696"/>
          <ac:picMkLst>
            <pc:docMk/>
            <pc:sldMk cId="2419528920" sldId="452"/>
            <ac:picMk id="8" creationId="{8BC451F7-EF8D-454B-BB36-46FF7AE44F04}"/>
          </ac:picMkLst>
        </pc:picChg>
        <pc:picChg chg="add del mod">
          <ac:chgData name="hui xu" userId="70b675938bab3b5e" providerId="LiveId" clId="{118552E8-43B1-4B11-9582-8C4002339A39}" dt="2020-06-16T14:38:18.484" v="4697"/>
          <ac:picMkLst>
            <pc:docMk/>
            <pc:sldMk cId="2419528920" sldId="452"/>
            <ac:picMk id="9" creationId="{1BC83788-888A-4FBC-9684-F415A321A9AB}"/>
          </ac:picMkLst>
        </pc:picChg>
        <pc:picChg chg="add del mod">
          <ac:chgData name="hui xu" userId="70b675938bab3b5e" providerId="LiveId" clId="{118552E8-43B1-4B11-9582-8C4002339A39}" dt="2020-06-16T15:01:16.786" v="4716"/>
          <ac:picMkLst>
            <pc:docMk/>
            <pc:sldMk cId="2419528920" sldId="452"/>
            <ac:picMk id="10" creationId="{327730AB-9367-4FC1-B2BF-30B1EE6DC5E8}"/>
          </ac:picMkLst>
        </pc:picChg>
      </pc:sldChg>
      <pc:sldChg chg="addSp delSp modSp new mod modTransition modAnim">
        <pc:chgData name="hui xu" userId="70b675938bab3b5e" providerId="LiveId" clId="{118552E8-43B1-4B11-9582-8C4002339A39}" dt="2020-06-16T15:01:16.786" v="4716"/>
        <pc:sldMkLst>
          <pc:docMk/>
          <pc:sldMk cId="1948032694" sldId="453"/>
        </pc:sldMkLst>
        <pc:spChg chg="mod">
          <ac:chgData name="hui xu" userId="70b675938bab3b5e" providerId="LiveId" clId="{118552E8-43B1-4B11-9582-8C4002339A39}" dt="2020-06-13T05:13:13.178" v="1837" actId="27636"/>
          <ac:spMkLst>
            <pc:docMk/>
            <pc:sldMk cId="1948032694" sldId="453"/>
            <ac:spMk id="2" creationId="{A5D1EE09-13D1-49BC-8228-1289C0A10A01}"/>
          </ac:spMkLst>
        </pc:spChg>
        <pc:spChg chg="add mod">
          <ac:chgData name="hui xu" userId="70b675938bab3b5e" providerId="LiveId" clId="{118552E8-43B1-4B11-9582-8C4002339A39}" dt="2020-06-13T05:12:10.818" v="1812" actId="1076"/>
          <ac:spMkLst>
            <pc:docMk/>
            <pc:sldMk cId="1948032694" sldId="453"/>
            <ac:spMk id="4" creationId="{CB4DE338-A5F0-4EDF-ACF1-F9EEF8AD3376}"/>
          </ac:spMkLst>
        </pc:spChg>
        <pc:spChg chg="add mod">
          <ac:chgData name="hui xu" userId="70b675938bab3b5e" providerId="LiveId" clId="{118552E8-43B1-4B11-9582-8C4002339A39}" dt="2020-06-15T04:46:28.497" v="3187" actId="14100"/>
          <ac:spMkLst>
            <pc:docMk/>
            <pc:sldMk cId="1948032694" sldId="453"/>
            <ac:spMk id="6" creationId="{57FE1850-13BD-4F66-BAA5-AA2BE00633C5}"/>
          </ac:spMkLst>
        </pc:spChg>
        <pc:spChg chg="add mod">
          <ac:chgData name="hui xu" userId="70b675938bab3b5e" providerId="LiveId" clId="{118552E8-43B1-4B11-9582-8C4002339A39}" dt="2020-06-15T04:46:37.287" v="3189" actId="1076"/>
          <ac:spMkLst>
            <pc:docMk/>
            <pc:sldMk cId="1948032694" sldId="453"/>
            <ac:spMk id="7" creationId="{41A926FC-E4DC-48B6-8A01-A4C00745C36A}"/>
          </ac:spMkLst>
        </pc:spChg>
        <pc:spChg chg="add mod">
          <ac:chgData name="hui xu" userId="70b675938bab3b5e" providerId="LiveId" clId="{118552E8-43B1-4B11-9582-8C4002339A39}" dt="2020-06-15T04:46:51.918" v="3191" actId="1076"/>
          <ac:spMkLst>
            <pc:docMk/>
            <pc:sldMk cId="1948032694" sldId="453"/>
            <ac:spMk id="8" creationId="{0F749FA6-F65D-4B55-A80F-659B4DD679BE}"/>
          </ac:spMkLst>
        </pc:spChg>
        <pc:spChg chg="add mod">
          <ac:chgData name="hui xu" userId="70b675938bab3b5e" providerId="LiveId" clId="{118552E8-43B1-4B11-9582-8C4002339A39}" dt="2020-06-15T04:47:17.285" v="3202" actId="1035"/>
          <ac:spMkLst>
            <pc:docMk/>
            <pc:sldMk cId="1948032694" sldId="453"/>
            <ac:spMk id="9" creationId="{05D08E21-3D46-4709-8CA6-C4E3E1F24446}"/>
          </ac:spMkLst>
        </pc:spChg>
        <pc:spChg chg="add mod">
          <ac:chgData name="hui xu" userId="70b675938bab3b5e" providerId="LiveId" clId="{118552E8-43B1-4B11-9582-8C4002339A39}" dt="2020-06-15T04:47:36.263" v="3212" actId="1038"/>
          <ac:spMkLst>
            <pc:docMk/>
            <pc:sldMk cId="1948032694" sldId="453"/>
            <ac:spMk id="10" creationId="{49A2096A-BD33-4F9C-8FEF-10818D1FDA84}"/>
          </ac:spMkLst>
        </pc:spChg>
        <pc:picChg chg="add mod">
          <ac:chgData name="hui xu" userId="70b675938bab3b5e" providerId="LiveId" clId="{118552E8-43B1-4B11-9582-8C4002339A39}" dt="2020-06-13T05:12:01.782" v="1810" actId="1076"/>
          <ac:picMkLst>
            <pc:docMk/>
            <pc:sldMk cId="1948032694" sldId="453"/>
            <ac:picMk id="5" creationId="{599C3D7F-2A30-4953-BE3C-11E2045FC3C3}"/>
          </ac:picMkLst>
        </pc:picChg>
        <pc:picChg chg="add del mod">
          <ac:chgData name="hui xu" userId="70b675938bab3b5e" providerId="LiveId" clId="{118552E8-43B1-4B11-9582-8C4002339A39}" dt="2020-06-16T14:26:55.608" v="4683"/>
          <ac:picMkLst>
            <pc:docMk/>
            <pc:sldMk cId="1948032694" sldId="453"/>
            <ac:picMk id="11" creationId="{C76FC0CF-D0D5-43AE-B733-D36A9343BB53}"/>
          </ac:picMkLst>
        </pc:picChg>
        <pc:picChg chg="add del mod">
          <ac:chgData name="hui xu" userId="70b675938bab3b5e" providerId="LiveId" clId="{118552E8-43B1-4B11-9582-8C4002339A39}" dt="2020-06-16T15:01:16.786" v="4716"/>
          <ac:picMkLst>
            <pc:docMk/>
            <pc:sldMk cId="1948032694" sldId="453"/>
            <ac:picMk id="12" creationId="{9D797124-6D2E-4D75-A550-4E70709F2671}"/>
          </ac:picMkLst>
        </pc:picChg>
      </pc:sldChg>
      <pc:sldChg chg="del">
        <pc:chgData name="hui xu" userId="70b675938bab3b5e" providerId="LiveId" clId="{118552E8-43B1-4B11-9582-8C4002339A39}" dt="2020-06-11T01:04:39.439" v="2" actId="2696"/>
        <pc:sldMkLst>
          <pc:docMk/>
          <pc:sldMk cId="4190576974" sldId="453"/>
        </pc:sldMkLst>
      </pc:sldChg>
      <pc:sldChg chg="del">
        <pc:chgData name="hui xu" userId="70b675938bab3b5e" providerId="LiveId" clId="{118552E8-43B1-4B11-9582-8C4002339A39}" dt="2020-06-11T01:04:39.439" v="2" actId="2696"/>
        <pc:sldMkLst>
          <pc:docMk/>
          <pc:sldMk cId="564354485" sldId="454"/>
        </pc:sldMkLst>
      </pc:sldChg>
      <pc:sldChg chg="addSp delSp modSp new mod modTransition modAnim">
        <pc:chgData name="hui xu" userId="70b675938bab3b5e" providerId="LiveId" clId="{118552E8-43B1-4B11-9582-8C4002339A39}" dt="2020-06-16T15:01:16.786" v="4716"/>
        <pc:sldMkLst>
          <pc:docMk/>
          <pc:sldMk cId="1102621916" sldId="454"/>
        </pc:sldMkLst>
        <pc:spChg chg="mod">
          <ac:chgData name="hui xu" userId="70b675938bab3b5e" providerId="LiveId" clId="{118552E8-43B1-4B11-9582-8C4002339A39}" dt="2020-06-16T06:45:38.927" v="4268" actId="20577"/>
          <ac:spMkLst>
            <pc:docMk/>
            <pc:sldMk cId="1102621916" sldId="454"/>
            <ac:spMk id="2" creationId="{EE3687DF-1642-4600-B0D5-B2BCAB43D6DE}"/>
          </ac:spMkLst>
        </pc:spChg>
        <pc:spChg chg="add mod">
          <ac:chgData name="hui xu" userId="70b675938bab3b5e" providerId="LiveId" clId="{118552E8-43B1-4B11-9582-8C4002339A39}" dt="2020-06-16T06:56:42.471" v="4325" actId="14100"/>
          <ac:spMkLst>
            <pc:docMk/>
            <pc:sldMk cId="1102621916" sldId="454"/>
            <ac:spMk id="4" creationId="{561747F2-A003-4453-85EA-62144F0E920E}"/>
          </ac:spMkLst>
        </pc:spChg>
        <pc:spChg chg="add mod">
          <ac:chgData name="hui xu" userId="70b675938bab3b5e" providerId="LiveId" clId="{118552E8-43B1-4B11-9582-8C4002339A39}" dt="2020-06-16T06:56:38.635" v="4324" actId="1076"/>
          <ac:spMkLst>
            <pc:docMk/>
            <pc:sldMk cId="1102621916" sldId="454"/>
            <ac:spMk id="5" creationId="{3222BE79-E8EA-447C-A18B-E55CB0ADD3CB}"/>
          </ac:spMkLst>
        </pc:spChg>
        <pc:spChg chg="add mod">
          <ac:chgData name="hui xu" userId="70b675938bab3b5e" providerId="LiveId" clId="{118552E8-43B1-4B11-9582-8C4002339A39}" dt="2020-06-16T06:56:38.635" v="4324" actId="1076"/>
          <ac:spMkLst>
            <pc:docMk/>
            <pc:sldMk cId="1102621916" sldId="454"/>
            <ac:spMk id="6" creationId="{C5D93239-C27C-4024-8ADB-FD61FA8ED554}"/>
          </ac:spMkLst>
        </pc:spChg>
        <pc:spChg chg="add mod">
          <ac:chgData name="hui xu" userId="70b675938bab3b5e" providerId="LiveId" clId="{118552E8-43B1-4B11-9582-8C4002339A39}" dt="2020-06-16T06:56:38.635" v="4324" actId="1076"/>
          <ac:spMkLst>
            <pc:docMk/>
            <pc:sldMk cId="1102621916" sldId="454"/>
            <ac:spMk id="7" creationId="{F435F99D-9C28-4A1C-8DE7-EE877F656EA7}"/>
          </ac:spMkLst>
        </pc:spChg>
        <pc:spChg chg="add del mod">
          <ac:chgData name="hui xu" userId="70b675938bab3b5e" providerId="LiveId" clId="{118552E8-43B1-4B11-9582-8C4002339A39}" dt="2020-06-16T06:36:04.794" v="4139"/>
          <ac:spMkLst>
            <pc:docMk/>
            <pc:sldMk cId="1102621916" sldId="454"/>
            <ac:spMk id="8" creationId="{4F51C181-EFFC-4993-BA10-975A4A593332}"/>
          </ac:spMkLst>
        </pc:spChg>
        <pc:spChg chg="add mod">
          <ac:chgData name="hui xu" userId="70b675938bab3b5e" providerId="LiveId" clId="{118552E8-43B1-4B11-9582-8C4002339A39}" dt="2020-06-16T06:56:38.635" v="4324" actId="1076"/>
          <ac:spMkLst>
            <pc:docMk/>
            <pc:sldMk cId="1102621916" sldId="454"/>
            <ac:spMk id="9" creationId="{737FB04C-561C-406C-AD1F-5E4EE01E19D8}"/>
          </ac:spMkLst>
        </pc:spChg>
        <pc:spChg chg="add mod">
          <ac:chgData name="hui xu" userId="70b675938bab3b5e" providerId="LiveId" clId="{118552E8-43B1-4B11-9582-8C4002339A39}" dt="2020-06-16T06:56:38.635" v="4324" actId="1076"/>
          <ac:spMkLst>
            <pc:docMk/>
            <pc:sldMk cId="1102621916" sldId="454"/>
            <ac:spMk id="10" creationId="{E7FCFBD6-2639-4691-9161-77B6EEFD87B1}"/>
          </ac:spMkLst>
        </pc:spChg>
        <pc:picChg chg="add del mod">
          <ac:chgData name="hui xu" userId="70b675938bab3b5e" providerId="LiveId" clId="{118552E8-43B1-4B11-9582-8C4002339A39}" dt="2020-06-16T15:01:16.786" v="4716"/>
          <ac:picMkLst>
            <pc:docMk/>
            <pc:sldMk cId="1102621916" sldId="454"/>
            <ac:picMk id="11" creationId="{3F701B0F-68B3-4114-A704-EB5B88CADF57}"/>
          </ac:picMkLst>
        </pc:picChg>
      </pc:sldChg>
      <pc:sldChg chg="del">
        <pc:chgData name="hui xu" userId="70b675938bab3b5e" providerId="LiveId" clId="{118552E8-43B1-4B11-9582-8C4002339A39}" dt="2020-06-11T01:04:39.439" v="2" actId="2696"/>
        <pc:sldMkLst>
          <pc:docMk/>
          <pc:sldMk cId="431030238" sldId="455"/>
        </pc:sldMkLst>
      </pc:sldChg>
      <pc:sldChg chg="addSp delSp modSp add mod modTransition modAnim">
        <pc:chgData name="hui xu" userId="70b675938bab3b5e" providerId="LiveId" clId="{118552E8-43B1-4B11-9582-8C4002339A39}" dt="2020-06-16T15:01:16.786" v="4716"/>
        <pc:sldMkLst>
          <pc:docMk/>
          <pc:sldMk cId="1211765721" sldId="455"/>
        </pc:sldMkLst>
        <pc:spChg chg="mod">
          <ac:chgData name="hui xu" userId="70b675938bab3b5e" providerId="LiveId" clId="{118552E8-43B1-4B11-9582-8C4002339A39}" dt="2020-06-14T13:38:16.301" v="2167"/>
          <ac:spMkLst>
            <pc:docMk/>
            <pc:sldMk cId="1211765721" sldId="455"/>
            <ac:spMk id="2" creationId="{1CF0AC0E-B647-461B-9013-B569AF690DBF}"/>
          </ac:spMkLst>
        </pc:spChg>
        <pc:spChg chg="mod">
          <ac:chgData name="hui xu" userId="70b675938bab3b5e" providerId="LiveId" clId="{118552E8-43B1-4B11-9582-8C4002339A39}" dt="2020-06-14T13:37:46.038" v="2162" actId="20577"/>
          <ac:spMkLst>
            <pc:docMk/>
            <pc:sldMk cId="1211765721" sldId="455"/>
            <ac:spMk id="3" creationId="{D8822FC7-F972-4834-8550-347F0F854AF7}"/>
          </ac:spMkLst>
        </pc:spChg>
        <pc:spChg chg="mod">
          <ac:chgData name="hui xu" userId="70b675938bab3b5e" providerId="LiveId" clId="{118552E8-43B1-4B11-9582-8C4002339A39}" dt="2020-06-16T06:22:55.673" v="4113" actId="1076"/>
          <ac:spMkLst>
            <pc:docMk/>
            <pc:sldMk cId="1211765721" sldId="455"/>
            <ac:spMk id="6" creationId="{4B67972F-7ADD-4A84-B8F9-C7BAA288D79A}"/>
          </ac:spMkLst>
        </pc:spChg>
        <pc:spChg chg="mod">
          <ac:chgData name="hui xu" userId="70b675938bab3b5e" providerId="LiveId" clId="{118552E8-43B1-4B11-9582-8C4002339A39}" dt="2020-06-14T13:37:48.259" v="2163" actId="20577"/>
          <ac:spMkLst>
            <pc:docMk/>
            <pc:sldMk cId="1211765721" sldId="455"/>
            <ac:spMk id="9" creationId="{9CB4E64F-BD10-4CEF-BCF9-CE6ECE8E6CA3}"/>
          </ac:spMkLst>
        </pc:spChg>
        <pc:spChg chg="mod">
          <ac:chgData name="hui xu" userId="70b675938bab3b5e" providerId="LiveId" clId="{118552E8-43B1-4B11-9582-8C4002339A39}" dt="2020-06-14T13:38:08.242" v="2166" actId="113"/>
          <ac:spMkLst>
            <pc:docMk/>
            <pc:sldMk cId="1211765721" sldId="455"/>
            <ac:spMk id="11" creationId="{18A9C24F-B851-4A13-B8AD-27EC36249C83}"/>
          </ac:spMkLst>
        </pc:spChg>
        <pc:picChg chg="add del mod">
          <ac:chgData name="hui xu" userId="70b675938bab3b5e" providerId="LiveId" clId="{118552E8-43B1-4B11-9582-8C4002339A39}" dt="2020-06-16T15:01:16.786" v="4716"/>
          <ac:picMkLst>
            <pc:docMk/>
            <pc:sldMk cId="1211765721" sldId="455"/>
            <ac:picMk id="5" creationId="{A8D88E10-795B-4A71-8982-F8BBF433780F}"/>
          </ac:picMkLst>
        </pc:picChg>
      </pc:sldChg>
      <pc:sldChg chg="new del">
        <pc:chgData name="hui xu" userId="70b675938bab3b5e" providerId="LiveId" clId="{118552E8-43B1-4B11-9582-8C4002339A39}" dt="2020-06-14T14:00:35.063" v="2245" actId="2696"/>
        <pc:sldMkLst>
          <pc:docMk/>
          <pc:sldMk cId="499962992" sldId="456"/>
        </pc:sldMkLst>
      </pc:sldChg>
      <pc:sldChg chg="del">
        <pc:chgData name="hui xu" userId="70b675938bab3b5e" providerId="LiveId" clId="{118552E8-43B1-4B11-9582-8C4002339A39}" dt="2020-06-11T01:04:39.439" v="2" actId="2696"/>
        <pc:sldMkLst>
          <pc:docMk/>
          <pc:sldMk cId="805691680" sldId="456"/>
        </pc:sldMkLst>
      </pc:sldChg>
      <pc:sldChg chg="del">
        <pc:chgData name="hui xu" userId="70b675938bab3b5e" providerId="LiveId" clId="{118552E8-43B1-4B11-9582-8C4002339A39}" dt="2020-06-11T01:04:39.439" v="2" actId="2696"/>
        <pc:sldMkLst>
          <pc:docMk/>
          <pc:sldMk cId="896614603" sldId="457"/>
        </pc:sldMkLst>
      </pc:sldChg>
      <pc:sldChg chg="addSp delSp modSp add mod modTransition modAnim">
        <pc:chgData name="hui xu" userId="70b675938bab3b5e" providerId="LiveId" clId="{118552E8-43B1-4B11-9582-8C4002339A39}" dt="2020-06-16T15:01:16.786" v="4716"/>
        <pc:sldMkLst>
          <pc:docMk/>
          <pc:sldMk cId="1081759394" sldId="457"/>
        </pc:sldMkLst>
        <pc:spChg chg="mod">
          <ac:chgData name="hui xu" userId="70b675938bab3b5e" providerId="LiveId" clId="{118552E8-43B1-4B11-9582-8C4002339A39}" dt="2020-06-16T00:52:49.991" v="3351" actId="21"/>
          <ac:spMkLst>
            <pc:docMk/>
            <pc:sldMk cId="1081759394" sldId="457"/>
            <ac:spMk id="3" creationId="{C1EF3C3A-E777-7E41-8451-95B0BDA30AC1}"/>
          </ac:spMkLst>
        </pc:spChg>
        <pc:spChg chg="del mod">
          <ac:chgData name="hui xu" userId="70b675938bab3b5e" providerId="LiveId" clId="{118552E8-43B1-4B11-9582-8C4002339A39}" dt="2020-06-16T00:53:02.581" v="3354" actId="21"/>
          <ac:spMkLst>
            <pc:docMk/>
            <pc:sldMk cId="1081759394" sldId="457"/>
            <ac:spMk id="4" creationId="{1045BD83-32F3-6B40-9333-1B4F42147584}"/>
          </ac:spMkLst>
        </pc:spChg>
        <pc:spChg chg="del mod">
          <ac:chgData name="hui xu" userId="70b675938bab3b5e" providerId="LiveId" clId="{118552E8-43B1-4B11-9582-8C4002339A39}" dt="2020-06-16T00:53:02.581" v="3354" actId="21"/>
          <ac:spMkLst>
            <pc:docMk/>
            <pc:sldMk cId="1081759394" sldId="457"/>
            <ac:spMk id="5" creationId="{2ECB31C1-B2AF-FE4A-825F-E3499896337E}"/>
          </ac:spMkLst>
        </pc:spChg>
        <pc:spChg chg="mod">
          <ac:chgData name="hui xu" userId="70b675938bab3b5e" providerId="LiveId" clId="{118552E8-43B1-4B11-9582-8C4002339A39}" dt="2020-06-16T01:22:49.892" v="3392" actId="1076"/>
          <ac:spMkLst>
            <pc:docMk/>
            <pc:sldMk cId="1081759394" sldId="457"/>
            <ac:spMk id="9" creationId="{1747AF2A-B447-CB4C-8C48-92302787DF75}"/>
          </ac:spMkLst>
        </pc:spChg>
        <pc:spChg chg="add mod">
          <ac:chgData name="hui xu" userId="70b675938bab3b5e" providerId="LiveId" clId="{118552E8-43B1-4B11-9582-8C4002339A39}" dt="2020-06-16T01:22:58.392" v="3394" actId="1076"/>
          <ac:spMkLst>
            <pc:docMk/>
            <pc:sldMk cId="1081759394" sldId="457"/>
            <ac:spMk id="11" creationId="{037089DC-0FBA-4AE0-B6F5-5B4D52EDDE5A}"/>
          </ac:spMkLst>
        </pc:spChg>
        <pc:spChg chg="add mod">
          <ac:chgData name="hui xu" userId="70b675938bab3b5e" providerId="LiveId" clId="{118552E8-43B1-4B11-9582-8C4002339A39}" dt="2020-06-16T01:22:59.330" v="3396" actId="1076"/>
          <ac:spMkLst>
            <pc:docMk/>
            <pc:sldMk cId="1081759394" sldId="457"/>
            <ac:spMk id="12" creationId="{CB729582-E7A8-4910-9FCE-6CA1DFC1C8DF}"/>
          </ac:spMkLst>
        </pc:spChg>
        <pc:picChg chg="add del mod">
          <ac:chgData name="hui xu" userId="70b675938bab3b5e" providerId="LiveId" clId="{118552E8-43B1-4B11-9582-8C4002339A39}" dt="2020-06-16T01:22:49.441" v="3391"/>
          <ac:picMkLst>
            <pc:docMk/>
            <pc:sldMk cId="1081759394" sldId="457"/>
            <ac:picMk id="6" creationId="{7A014B06-BFCA-4308-A9F6-650F7384EC4B}"/>
          </ac:picMkLst>
        </pc:picChg>
        <pc:picChg chg="mod">
          <ac:chgData name="hui xu" userId="70b675938bab3b5e" providerId="LiveId" clId="{118552E8-43B1-4B11-9582-8C4002339A39}" dt="2020-06-16T01:23:00.475" v="3398" actId="14100"/>
          <ac:picMkLst>
            <pc:docMk/>
            <pc:sldMk cId="1081759394" sldId="457"/>
            <ac:picMk id="8" creationId="{61E9750D-7242-7C4C-AB50-1CC4AC2C2B26}"/>
          </ac:picMkLst>
        </pc:picChg>
        <pc:picChg chg="add del mod">
          <ac:chgData name="hui xu" userId="70b675938bab3b5e" providerId="LiveId" clId="{118552E8-43B1-4B11-9582-8C4002339A39}" dt="2020-06-16T14:38:27.727" v="4698"/>
          <ac:picMkLst>
            <pc:docMk/>
            <pc:sldMk cId="1081759394" sldId="457"/>
            <ac:picMk id="14" creationId="{53F46332-C154-4F23-A104-7C3D6E07393C}"/>
          </ac:picMkLst>
        </pc:picChg>
        <pc:picChg chg="add del mod">
          <ac:chgData name="hui xu" userId="70b675938bab3b5e" providerId="LiveId" clId="{118552E8-43B1-4B11-9582-8C4002339A39}" dt="2020-06-16T14:39:29.813" v="4699"/>
          <ac:picMkLst>
            <pc:docMk/>
            <pc:sldMk cId="1081759394" sldId="457"/>
            <ac:picMk id="15" creationId="{54DBD43D-4F1D-4D38-8AF4-A91C993345BD}"/>
          </ac:picMkLst>
        </pc:picChg>
        <pc:picChg chg="add del mod">
          <ac:chgData name="hui xu" userId="70b675938bab3b5e" providerId="LiveId" clId="{118552E8-43B1-4B11-9582-8C4002339A39}" dt="2020-06-16T15:01:16.786" v="4716"/>
          <ac:picMkLst>
            <pc:docMk/>
            <pc:sldMk cId="1081759394" sldId="457"/>
            <ac:picMk id="16" creationId="{F055BDBF-B6E0-4466-B29A-70CB56DDD7AA}"/>
          </ac:picMkLst>
        </pc:picChg>
        <pc:cxnChg chg="del mod">
          <ac:chgData name="hui xu" userId="70b675938bab3b5e" providerId="LiveId" clId="{118552E8-43B1-4B11-9582-8C4002339A39}" dt="2020-06-16T00:53:02.581" v="3354" actId="21"/>
          <ac:cxnSpMkLst>
            <pc:docMk/>
            <pc:sldMk cId="1081759394" sldId="457"/>
            <ac:cxnSpMk id="7" creationId="{4376669F-B073-C441-A5CA-A09A853509CF}"/>
          </ac:cxnSpMkLst>
        </pc:cxnChg>
      </pc:sldChg>
      <pc:sldChg chg="add del">
        <pc:chgData name="hui xu" userId="70b675938bab3b5e" providerId="LiveId" clId="{118552E8-43B1-4B11-9582-8C4002339A39}" dt="2020-06-14T13:54:44.701" v="2219" actId="2696"/>
        <pc:sldMkLst>
          <pc:docMk/>
          <pc:sldMk cId="2692665520" sldId="457"/>
        </pc:sldMkLst>
      </pc:sldChg>
      <pc:sldChg chg="addSp modSp new del mod">
        <pc:chgData name="hui xu" userId="70b675938bab3b5e" providerId="LiveId" clId="{118552E8-43B1-4B11-9582-8C4002339A39}" dt="2020-06-14T14:03:05.884" v="2265" actId="2696"/>
        <pc:sldMkLst>
          <pc:docMk/>
          <pc:sldMk cId="775125734" sldId="458"/>
        </pc:sldMkLst>
        <pc:spChg chg="mod">
          <ac:chgData name="hui xu" userId="70b675938bab3b5e" providerId="LiveId" clId="{118552E8-43B1-4B11-9582-8C4002339A39}" dt="2020-06-14T14:03:01.217" v="2264" actId="20577"/>
          <ac:spMkLst>
            <pc:docMk/>
            <pc:sldMk cId="775125734" sldId="458"/>
            <ac:spMk id="2" creationId="{539C83DF-2AF8-4EF7-9821-456CCD0BA7EF}"/>
          </ac:spMkLst>
        </pc:spChg>
        <pc:spChg chg="add mod">
          <ac:chgData name="hui xu" userId="70b675938bab3b5e" providerId="LiveId" clId="{118552E8-43B1-4B11-9582-8C4002339A39}" dt="2020-06-14T14:02:55.085" v="2248" actId="1076"/>
          <ac:spMkLst>
            <pc:docMk/>
            <pc:sldMk cId="775125734" sldId="458"/>
            <ac:spMk id="4" creationId="{9EC138E4-73C4-48A9-BE7C-C335E0C456E6}"/>
          </ac:spMkLst>
        </pc:spChg>
        <pc:spChg chg="add mod">
          <ac:chgData name="hui xu" userId="70b675938bab3b5e" providerId="LiveId" clId="{118552E8-43B1-4B11-9582-8C4002339A39}" dt="2020-06-14T14:02:55.085" v="2248" actId="1076"/>
          <ac:spMkLst>
            <pc:docMk/>
            <pc:sldMk cId="775125734" sldId="458"/>
            <ac:spMk id="6" creationId="{FACC8538-6219-42C6-BC4B-12E1FFC2A4E3}"/>
          </ac:spMkLst>
        </pc:spChg>
        <pc:spChg chg="add mod">
          <ac:chgData name="hui xu" userId="70b675938bab3b5e" providerId="LiveId" clId="{118552E8-43B1-4B11-9582-8C4002339A39}" dt="2020-06-14T14:02:55.085" v="2248" actId="1076"/>
          <ac:spMkLst>
            <pc:docMk/>
            <pc:sldMk cId="775125734" sldId="458"/>
            <ac:spMk id="7" creationId="{65483681-364F-4852-821B-B9CFE4B6CFD5}"/>
          </ac:spMkLst>
        </pc:spChg>
        <pc:spChg chg="add mod">
          <ac:chgData name="hui xu" userId="70b675938bab3b5e" providerId="LiveId" clId="{118552E8-43B1-4B11-9582-8C4002339A39}" dt="2020-06-14T14:02:55.085" v="2248" actId="1076"/>
          <ac:spMkLst>
            <pc:docMk/>
            <pc:sldMk cId="775125734" sldId="458"/>
            <ac:spMk id="8" creationId="{674EA13F-D6B6-459F-964D-FFAE8E6520B3}"/>
          </ac:spMkLst>
        </pc:spChg>
        <pc:spChg chg="add mod">
          <ac:chgData name="hui xu" userId="70b675938bab3b5e" providerId="LiveId" clId="{118552E8-43B1-4B11-9582-8C4002339A39}" dt="2020-06-14T14:02:55.085" v="2248" actId="1076"/>
          <ac:spMkLst>
            <pc:docMk/>
            <pc:sldMk cId="775125734" sldId="458"/>
            <ac:spMk id="9" creationId="{F7033155-7185-4574-BBF3-CDE6944AD2BE}"/>
          </ac:spMkLst>
        </pc:spChg>
        <pc:spChg chg="add mod">
          <ac:chgData name="hui xu" userId="70b675938bab3b5e" providerId="LiveId" clId="{118552E8-43B1-4B11-9582-8C4002339A39}" dt="2020-06-14T14:02:55.085" v="2248" actId="1076"/>
          <ac:spMkLst>
            <pc:docMk/>
            <pc:sldMk cId="775125734" sldId="458"/>
            <ac:spMk id="10" creationId="{CE35D588-DE15-45C6-8CA8-0E2522FEEE94}"/>
          </ac:spMkLst>
        </pc:spChg>
        <pc:spChg chg="add mod">
          <ac:chgData name="hui xu" userId="70b675938bab3b5e" providerId="LiveId" clId="{118552E8-43B1-4B11-9582-8C4002339A39}" dt="2020-06-14T14:02:55.085" v="2248" actId="1076"/>
          <ac:spMkLst>
            <pc:docMk/>
            <pc:sldMk cId="775125734" sldId="458"/>
            <ac:spMk id="11" creationId="{CE9167E4-EBF8-4105-8D23-723FE72E9C13}"/>
          </ac:spMkLst>
        </pc:spChg>
        <pc:spChg chg="add mod">
          <ac:chgData name="hui xu" userId="70b675938bab3b5e" providerId="LiveId" clId="{118552E8-43B1-4B11-9582-8C4002339A39}" dt="2020-06-14T14:02:55.085" v="2248" actId="1076"/>
          <ac:spMkLst>
            <pc:docMk/>
            <pc:sldMk cId="775125734" sldId="458"/>
            <ac:spMk id="12" creationId="{1471F1BE-F93E-4164-BF5A-3214B34AF66D}"/>
          </ac:spMkLst>
        </pc:spChg>
        <pc:spChg chg="add mod">
          <ac:chgData name="hui xu" userId="70b675938bab3b5e" providerId="LiveId" clId="{118552E8-43B1-4B11-9582-8C4002339A39}" dt="2020-06-14T14:02:55.085" v="2248" actId="1076"/>
          <ac:spMkLst>
            <pc:docMk/>
            <pc:sldMk cId="775125734" sldId="458"/>
            <ac:spMk id="13" creationId="{D1820198-AC7F-4886-8344-6B53707E7C5F}"/>
          </ac:spMkLst>
        </pc:spChg>
        <pc:spChg chg="add mod">
          <ac:chgData name="hui xu" userId="70b675938bab3b5e" providerId="LiveId" clId="{118552E8-43B1-4B11-9582-8C4002339A39}" dt="2020-06-14T14:02:55.085" v="2248" actId="1076"/>
          <ac:spMkLst>
            <pc:docMk/>
            <pc:sldMk cId="775125734" sldId="458"/>
            <ac:spMk id="14" creationId="{24769E77-D35C-4B58-BFA0-AC5EBD274E05}"/>
          </ac:spMkLst>
        </pc:spChg>
        <pc:spChg chg="add mod">
          <ac:chgData name="hui xu" userId="70b675938bab3b5e" providerId="LiveId" clId="{118552E8-43B1-4B11-9582-8C4002339A39}" dt="2020-06-14T14:02:55.085" v="2248" actId="1076"/>
          <ac:spMkLst>
            <pc:docMk/>
            <pc:sldMk cId="775125734" sldId="458"/>
            <ac:spMk id="15" creationId="{1B98697A-C95C-40F4-BFA9-1248CAB9E14B}"/>
          </ac:spMkLst>
        </pc:spChg>
        <pc:spChg chg="add mod">
          <ac:chgData name="hui xu" userId="70b675938bab3b5e" providerId="LiveId" clId="{118552E8-43B1-4B11-9582-8C4002339A39}" dt="2020-06-14T14:02:55.085" v="2248" actId="1076"/>
          <ac:spMkLst>
            <pc:docMk/>
            <pc:sldMk cId="775125734" sldId="458"/>
            <ac:spMk id="16" creationId="{286B0BDA-0270-4796-BB80-CD966389BE58}"/>
          </ac:spMkLst>
        </pc:spChg>
        <pc:spChg chg="add mod">
          <ac:chgData name="hui xu" userId="70b675938bab3b5e" providerId="LiveId" clId="{118552E8-43B1-4B11-9582-8C4002339A39}" dt="2020-06-14T14:02:55.085" v="2248" actId="1076"/>
          <ac:spMkLst>
            <pc:docMk/>
            <pc:sldMk cId="775125734" sldId="458"/>
            <ac:spMk id="17" creationId="{94905E44-033B-431C-87F0-BBFFE49316C7}"/>
          </ac:spMkLst>
        </pc:spChg>
        <pc:spChg chg="add mod">
          <ac:chgData name="hui xu" userId="70b675938bab3b5e" providerId="LiveId" clId="{118552E8-43B1-4B11-9582-8C4002339A39}" dt="2020-06-14T14:02:55.085" v="2248" actId="1076"/>
          <ac:spMkLst>
            <pc:docMk/>
            <pc:sldMk cId="775125734" sldId="458"/>
            <ac:spMk id="18" creationId="{D472E527-355B-4B9E-B843-F8DA3539DA6C}"/>
          </ac:spMkLst>
        </pc:spChg>
        <pc:spChg chg="add mod">
          <ac:chgData name="hui xu" userId="70b675938bab3b5e" providerId="LiveId" clId="{118552E8-43B1-4B11-9582-8C4002339A39}" dt="2020-06-14T14:02:55.085" v="2248" actId="1076"/>
          <ac:spMkLst>
            <pc:docMk/>
            <pc:sldMk cId="775125734" sldId="458"/>
            <ac:spMk id="19" creationId="{26C775E0-8CF5-4048-8200-69E809E33844}"/>
          </ac:spMkLst>
        </pc:spChg>
        <pc:spChg chg="add mod">
          <ac:chgData name="hui xu" userId="70b675938bab3b5e" providerId="LiveId" clId="{118552E8-43B1-4B11-9582-8C4002339A39}" dt="2020-06-14T14:02:55.085" v="2248" actId="1076"/>
          <ac:spMkLst>
            <pc:docMk/>
            <pc:sldMk cId="775125734" sldId="458"/>
            <ac:spMk id="20" creationId="{E321F012-DAF3-4CFC-B3E1-9C8D577C6BEE}"/>
          </ac:spMkLst>
        </pc:spChg>
        <pc:spChg chg="add mod">
          <ac:chgData name="hui xu" userId="70b675938bab3b5e" providerId="LiveId" clId="{118552E8-43B1-4B11-9582-8C4002339A39}" dt="2020-06-14T14:02:55.085" v="2248" actId="1076"/>
          <ac:spMkLst>
            <pc:docMk/>
            <pc:sldMk cId="775125734" sldId="458"/>
            <ac:spMk id="21" creationId="{38984051-68F7-4D13-B089-FBF568DA2A28}"/>
          </ac:spMkLst>
        </pc:spChg>
        <pc:spChg chg="add mod">
          <ac:chgData name="hui xu" userId="70b675938bab3b5e" providerId="LiveId" clId="{118552E8-43B1-4B11-9582-8C4002339A39}" dt="2020-06-14T14:02:55.085" v="2248" actId="1076"/>
          <ac:spMkLst>
            <pc:docMk/>
            <pc:sldMk cId="775125734" sldId="458"/>
            <ac:spMk id="22" creationId="{6CC52D76-4DDC-4637-8443-530D28D4C1C1}"/>
          </ac:spMkLst>
        </pc:spChg>
        <pc:spChg chg="add mod">
          <ac:chgData name="hui xu" userId="70b675938bab3b5e" providerId="LiveId" clId="{118552E8-43B1-4B11-9582-8C4002339A39}" dt="2020-06-14T14:02:55.085" v="2248" actId="1076"/>
          <ac:spMkLst>
            <pc:docMk/>
            <pc:sldMk cId="775125734" sldId="458"/>
            <ac:spMk id="23" creationId="{60A95F10-999F-48EC-9097-C0ABE85701A7}"/>
          </ac:spMkLst>
        </pc:spChg>
        <pc:spChg chg="add mod">
          <ac:chgData name="hui xu" userId="70b675938bab3b5e" providerId="LiveId" clId="{118552E8-43B1-4B11-9582-8C4002339A39}" dt="2020-06-14T14:02:55.085" v="2248" actId="1076"/>
          <ac:spMkLst>
            <pc:docMk/>
            <pc:sldMk cId="775125734" sldId="458"/>
            <ac:spMk id="24" creationId="{EE66B380-A8F1-4973-A21D-ED3232EE2DFC}"/>
          </ac:spMkLst>
        </pc:spChg>
        <pc:spChg chg="add mod">
          <ac:chgData name="hui xu" userId="70b675938bab3b5e" providerId="LiveId" clId="{118552E8-43B1-4B11-9582-8C4002339A39}" dt="2020-06-14T14:02:55.085" v="2248" actId="1076"/>
          <ac:spMkLst>
            <pc:docMk/>
            <pc:sldMk cId="775125734" sldId="458"/>
            <ac:spMk id="25" creationId="{39CEC0FE-477A-4724-A6B1-601BA6E1FDF3}"/>
          </ac:spMkLst>
        </pc:spChg>
        <pc:spChg chg="add mod">
          <ac:chgData name="hui xu" userId="70b675938bab3b5e" providerId="LiveId" clId="{118552E8-43B1-4B11-9582-8C4002339A39}" dt="2020-06-14T14:02:55.085" v="2248" actId="1076"/>
          <ac:spMkLst>
            <pc:docMk/>
            <pc:sldMk cId="775125734" sldId="458"/>
            <ac:spMk id="26" creationId="{6BB0DFFB-A275-4235-ACAA-83578E3F8414}"/>
          </ac:spMkLst>
        </pc:spChg>
        <pc:spChg chg="add mod">
          <ac:chgData name="hui xu" userId="70b675938bab3b5e" providerId="LiveId" clId="{118552E8-43B1-4B11-9582-8C4002339A39}" dt="2020-06-14T14:02:55.085" v="2248" actId="1076"/>
          <ac:spMkLst>
            <pc:docMk/>
            <pc:sldMk cId="775125734" sldId="458"/>
            <ac:spMk id="27" creationId="{DDC22CE5-BCE7-4922-8C61-E4852CCC92B9}"/>
          </ac:spMkLst>
        </pc:spChg>
        <pc:spChg chg="add mod">
          <ac:chgData name="hui xu" userId="70b675938bab3b5e" providerId="LiveId" clId="{118552E8-43B1-4B11-9582-8C4002339A39}" dt="2020-06-14T14:02:55.085" v="2248" actId="1076"/>
          <ac:spMkLst>
            <pc:docMk/>
            <pc:sldMk cId="775125734" sldId="458"/>
            <ac:spMk id="28" creationId="{FD5AF68E-1EA2-4264-A3F6-FBFC53377E96}"/>
          </ac:spMkLst>
        </pc:spChg>
        <pc:spChg chg="add mod">
          <ac:chgData name="hui xu" userId="70b675938bab3b5e" providerId="LiveId" clId="{118552E8-43B1-4B11-9582-8C4002339A39}" dt="2020-06-14T14:02:55.085" v="2248" actId="1076"/>
          <ac:spMkLst>
            <pc:docMk/>
            <pc:sldMk cId="775125734" sldId="458"/>
            <ac:spMk id="29" creationId="{ED8A9A1D-8AC6-47DC-8407-0923D228DBC5}"/>
          </ac:spMkLst>
        </pc:spChg>
        <pc:spChg chg="add mod">
          <ac:chgData name="hui xu" userId="70b675938bab3b5e" providerId="LiveId" clId="{118552E8-43B1-4B11-9582-8C4002339A39}" dt="2020-06-14T14:02:55.085" v="2248" actId="1076"/>
          <ac:spMkLst>
            <pc:docMk/>
            <pc:sldMk cId="775125734" sldId="458"/>
            <ac:spMk id="30" creationId="{7005F627-378D-4452-B1BC-4DB80CAA8A9F}"/>
          </ac:spMkLst>
        </pc:spChg>
        <pc:spChg chg="add mod">
          <ac:chgData name="hui xu" userId="70b675938bab3b5e" providerId="LiveId" clId="{118552E8-43B1-4B11-9582-8C4002339A39}" dt="2020-06-14T14:02:55.085" v="2248" actId="1076"/>
          <ac:spMkLst>
            <pc:docMk/>
            <pc:sldMk cId="775125734" sldId="458"/>
            <ac:spMk id="31" creationId="{5F34EB7B-AC1B-4296-BEFD-BC236FB228FD}"/>
          </ac:spMkLst>
        </pc:spChg>
        <pc:spChg chg="add mod">
          <ac:chgData name="hui xu" userId="70b675938bab3b5e" providerId="LiveId" clId="{118552E8-43B1-4B11-9582-8C4002339A39}" dt="2020-06-14T14:02:55.085" v="2248" actId="1076"/>
          <ac:spMkLst>
            <pc:docMk/>
            <pc:sldMk cId="775125734" sldId="458"/>
            <ac:spMk id="32" creationId="{0367027C-121C-4563-8C16-7D35DB57BB8D}"/>
          </ac:spMkLst>
        </pc:spChg>
        <pc:spChg chg="add mod">
          <ac:chgData name="hui xu" userId="70b675938bab3b5e" providerId="LiveId" clId="{118552E8-43B1-4B11-9582-8C4002339A39}" dt="2020-06-14T14:02:55.085" v="2248" actId="1076"/>
          <ac:spMkLst>
            <pc:docMk/>
            <pc:sldMk cId="775125734" sldId="458"/>
            <ac:spMk id="33" creationId="{E6C5F8BD-ECD7-40CA-B76E-A26B72056E40}"/>
          </ac:spMkLst>
        </pc:spChg>
        <pc:spChg chg="add mod">
          <ac:chgData name="hui xu" userId="70b675938bab3b5e" providerId="LiveId" clId="{118552E8-43B1-4B11-9582-8C4002339A39}" dt="2020-06-14T14:02:55.085" v="2248" actId="1076"/>
          <ac:spMkLst>
            <pc:docMk/>
            <pc:sldMk cId="775125734" sldId="458"/>
            <ac:spMk id="34" creationId="{D65C66EA-6641-4399-A36F-EE1AECC96257}"/>
          </ac:spMkLst>
        </pc:spChg>
        <pc:spChg chg="add mod">
          <ac:chgData name="hui xu" userId="70b675938bab3b5e" providerId="LiveId" clId="{118552E8-43B1-4B11-9582-8C4002339A39}" dt="2020-06-14T14:02:55.085" v="2248" actId="1076"/>
          <ac:spMkLst>
            <pc:docMk/>
            <pc:sldMk cId="775125734" sldId="458"/>
            <ac:spMk id="35" creationId="{F8A28101-4E6C-4042-A140-19EBB2F23C93}"/>
          </ac:spMkLst>
        </pc:spChg>
        <pc:spChg chg="add mod">
          <ac:chgData name="hui xu" userId="70b675938bab3b5e" providerId="LiveId" clId="{118552E8-43B1-4B11-9582-8C4002339A39}" dt="2020-06-14T14:02:55.085" v="2248" actId="1076"/>
          <ac:spMkLst>
            <pc:docMk/>
            <pc:sldMk cId="775125734" sldId="458"/>
            <ac:spMk id="36" creationId="{1EF07330-3437-49A6-AC85-582542F2459F}"/>
          </ac:spMkLst>
        </pc:spChg>
        <pc:spChg chg="add mod">
          <ac:chgData name="hui xu" userId="70b675938bab3b5e" providerId="LiveId" clId="{118552E8-43B1-4B11-9582-8C4002339A39}" dt="2020-06-14T14:02:55.085" v="2248" actId="1076"/>
          <ac:spMkLst>
            <pc:docMk/>
            <pc:sldMk cId="775125734" sldId="458"/>
            <ac:spMk id="37" creationId="{0F18BB2B-5177-4225-994D-16A6B9E01838}"/>
          </ac:spMkLst>
        </pc:spChg>
        <pc:cxnChg chg="add mod">
          <ac:chgData name="hui xu" userId="70b675938bab3b5e" providerId="LiveId" clId="{118552E8-43B1-4B11-9582-8C4002339A39}" dt="2020-06-14T14:02:55.085" v="2248" actId="1076"/>
          <ac:cxnSpMkLst>
            <pc:docMk/>
            <pc:sldMk cId="775125734" sldId="458"/>
            <ac:cxnSpMk id="5" creationId="{350FE821-2916-4FC7-9FC9-FB8E29F76630}"/>
          </ac:cxnSpMkLst>
        </pc:cxnChg>
      </pc:sldChg>
      <pc:sldChg chg="addSp delSp modSp add mod modTransition modAnim">
        <pc:chgData name="hui xu" userId="70b675938bab3b5e" providerId="LiveId" clId="{118552E8-43B1-4B11-9582-8C4002339A39}" dt="2020-06-16T15:01:16.786" v="4716"/>
        <pc:sldMkLst>
          <pc:docMk/>
          <pc:sldMk cId="2463072726" sldId="458"/>
        </pc:sldMkLst>
        <pc:spChg chg="mod">
          <ac:chgData name="hui xu" userId="70b675938bab3b5e" providerId="LiveId" clId="{118552E8-43B1-4B11-9582-8C4002339A39}" dt="2020-06-14T14:03:52.373" v="2298" actId="20577"/>
          <ac:spMkLst>
            <pc:docMk/>
            <pc:sldMk cId="2463072726" sldId="458"/>
            <ac:spMk id="2" creationId="{539C83DF-2AF8-4EF7-9821-456CCD0BA7EF}"/>
          </ac:spMkLst>
        </pc:spChg>
        <pc:spChg chg="mod">
          <ac:chgData name="hui xu" userId="70b675938bab3b5e" providerId="LiveId" clId="{118552E8-43B1-4B11-9582-8C4002339A39}" dt="2020-06-14T14:04:06.258" v="2299" actId="164"/>
          <ac:spMkLst>
            <pc:docMk/>
            <pc:sldMk cId="2463072726" sldId="458"/>
            <ac:spMk id="4" creationId="{9EC138E4-73C4-48A9-BE7C-C335E0C456E6}"/>
          </ac:spMkLst>
        </pc:spChg>
        <pc:spChg chg="mod">
          <ac:chgData name="hui xu" userId="70b675938bab3b5e" providerId="LiveId" clId="{118552E8-43B1-4B11-9582-8C4002339A39}" dt="2020-06-14T14:04:06.258" v="2299" actId="164"/>
          <ac:spMkLst>
            <pc:docMk/>
            <pc:sldMk cId="2463072726" sldId="458"/>
            <ac:spMk id="6" creationId="{FACC8538-6219-42C6-BC4B-12E1FFC2A4E3}"/>
          </ac:spMkLst>
        </pc:spChg>
        <pc:spChg chg="mod">
          <ac:chgData name="hui xu" userId="70b675938bab3b5e" providerId="LiveId" clId="{118552E8-43B1-4B11-9582-8C4002339A39}" dt="2020-06-14T14:04:06.258" v="2299" actId="164"/>
          <ac:spMkLst>
            <pc:docMk/>
            <pc:sldMk cId="2463072726" sldId="458"/>
            <ac:spMk id="7" creationId="{65483681-364F-4852-821B-B9CFE4B6CFD5}"/>
          </ac:spMkLst>
        </pc:spChg>
        <pc:spChg chg="mod">
          <ac:chgData name="hui xu" userId="70b675938bab3b5e" providerId="LiveId" clId="{118552E8-43B1-4B11-9582-8C4002339A39}" dt="2020-06-14T14:04:06.258" v="2299" actId="164"/>
          <ac:spMkLst>
            <pc:docMk/>
            <pc:sldMk cId="2463072726" sldId="458"/>
            <ac:spMk id="8" creationId="{674EA13F-D6B6-459F-964D-FFAE8E6520B3}"/>
          </ac:spMkLst>
        </pc:spChg>
        <pc:spChg chg="mod">
          <ac:chgData name="hui xu" userId="70b675938bab3b5e" providerId="LiveId" clId="{118552E8-43B1-4B11-9582-8C4002339A39}" dt="2020-06-14T14:04:06.258" v="2299" actId="164"/>
          <ac:spMkLst>
            <pc:docMk/>
            <pc:sldMk cId="2463072726" sldId="458"/>
            <ac:spMk id="9" creationId="{F7033155-7185-4574-BBF3-CDE6944AD2BE}"/>
          </ac:spMkLst>
        </pc:spChg>
        <pc:spChg chg="mod">
          <ac:chgData name="hui xu" userId="70b675938bab3b5e" providerId="LiveId" clId="{118552E8-43B1-4B11-9582-8C4002339A39}" dt="2020-06-14T14:04:06.258" v="2299" actId="164"/>
          <ac:spMkLst>
            <pc:docMk/>
            <pc:sldMk cId="2463072726" sldId="458"/>
            <ac:spMk id="10" creationId="{CE35D588-DE15-45C6-8CA8-0E2522FEEE94}"/>
          </ac:spMkLst>
        </pc:spChg>
        <pc:spChg chg="mod">
          <ac:chgData name="hui xu" userId="70b675938bab3b5e" providerId="LiveId" clId="{118552E8-43B1-4B11-9582-8C4002339A39}" dt="2020-06-14T14:04:06.258" v="2299" actId="164"/>
          <ac:spMkLst>
            <pc:docMk/>
            <pc:sldMk cId="2463072726" sldId="458"/>
            <ac:spMk id="11" creationId="{CE9167E4-EBF8-4105-8D23-723FE72E9C13}"/>
          </ac:spMkLst>
        </pc:spChg>
        <pc:spChg chg="mod">
          <ac:chgData name="hui xu" userId="70b675938bab3b5e" providerId="LiveId" clId="{118552E8-43B1-4B11-9582-8C4002339A39}" dt="2020-06-14T14:04:06.258" v="2299" actId="164"/>
          <ac:spMkLst>
            <pc:docMk/>
            <pc:sldMk cId="2463072726" sldId="458"/>
            <ac:spMk id="12" creationId="{1471F1BE-F93E-4164-BF5A-3214B34AF66D}"/>
          </ac:spMkLst>
        </pc:spChg>
        <pc:spChg chg="mod">
          <ac:chgData name="hui xu" userId="70b675938bab3b5e" providerId="LiveId" clId="{118552E8-43B1-4B11-9582-8C4002339A39}" dt="2020-06-14T14:04:06.258" v="2299" actId="164"/>
          <ac:spMkLst>
            <pc:docMk/>
            <pc:sldMk cId="2463072726" sldId="458"/>
            <ac:spMk id="13" creationId="{D1820198-AC7F-4886-8344-6B53707E7C5F}"/>
          </ac:spMkLst>
        </pc:spChg>
        <pc:spChg chg="mod">
          <ac:chgData name="hui xu" userId="70b675938bab3b5e" providerId="LiveId" clId="{118552E8-43B1-4B11-9582-8C4002339A39}" dt="2020-06-14T14:04:06.258" v="2299" actId="164"/>
          <ac:spMkLst>
            <pc:docMk/>
            <pc:sldMk cId="2463072726" sldId="458"/>
            <ac:spMk id="14" creationId="{24769E77-D35C-4B58-BFA0-AC5EBD274E05}"/>
          </ac:spMkLst>
        </pc:spChg>
        <pc:spChg chg="mod">
          <ac:chgData name="hui xu" userId="70b675938bab3b5e" providerId="LiveId" clId="{118552E8-43B1-4B11-9582-8C4002339A39}" dt="2020-06-14T14:04:06.258" v="2299" actId="164"/>
          <ac:spMkLst>
            <pc:docMk/>
            <pc:sldMk cId="2463072726" sldId="458"/>
            <ac:spMk id="15" creationId="{1B98697A-C95C-40F4-BFA9-1248CAB9E14B}"/>
          </ac:spMkLst>
        </pc:spChg>
        <pc:spChg chg="mod">
          <ac:chgData name="hui xu" userId="70b675938bab3b5e" providerId="LiveId" clId="{118552E8-43B1-4B11-9582-8C4002339A39}" dt="2020-06-16T05:07:20.754" v="4082" actId="2711"/>
          <ac:spMkLst>
            <pc:docMk/>
            <pc:sldMk cId="2463072726" sldId="458"/>
            <ac:spMk id="16" creationId="{286B0BDA-0270-4796-BB80-CD966389BE58}"/>
          </ac:spMkLst>
        </pc:spChg>
        <pc:spChg chg="mod">
          <ac:chgData name="hui xu" userId="70b675938bab3b5e" providerId="LiveId" clId="{118552E8-43B1-4B11-9582-8C4002339A39}" dt="2020-06-16T05:07:20.754" v="4082" actId="2711"/>
          <ac:spMkLst>
            <pc:docMk/>
            <pc:sldMk cId="2463072726" sldId="458"/>
            <ac:spMk id="17" creationId="{94905E44-033B-431C-87F0-BBFFE49316C7}"/>
          </ac:spMkLst>
        </pc:spChg>
        <pc:spChg chg="mod">
          <ac:chgData name="hui xu" userId="70b675938bab3b5e" providerId="LiveId" clId="{118552E8-43B1-4B11-9582-8C4002339A39}" dt="2020-06-14T14:04:06.258" v="2299" actId="164"/>
          <ac:spMkLst>
            <pc:docMk/>
            <pc:sldMk cId="2463072726" sldId="458"/>
            <ac:spMk id="18" creationId="{D472E527-355B-4B9E-B843-F8DA3539DA6C}"/>
          </ac:spMkLst>
        </pc:spChg>
        <pc:spChg chg="mod">
          <ac:chgData name="hui xu" userId="70b675938bab3b5e" providerId="LiveId" clId="{118552E8-43B1-4B11-9582-8C4002339A39}" dt="2020-06-14T14:04:06.258" v="2299" actId="164"/>
          <ac:spMkLst>
            <pc:docMk/>
            <pc:sldMk cId="2463072726" sldId="458"/>
            <ac:spMk id="19" creationId="{26C775E0-8CF5-4048-8200-69E809E33844}"/>
          </ac:spMkLst>
        </pc:spChg>
        <pc:spChg chg="mod">
          <ac:chgData name="hui xu" userId="70b675938bab3b5e" providerId="LiveId" clId="{118552E8-43B1-4B11-9582-8C4002339A39}" dt="2020-06-14T14:04:06.258" v="2299" actId="164"/>
          <ac:spMkLst>
            <pc:docMk/>
            <pc:sldMk cId="2463072726" sldId="458"/>
            <ac:spMk id="20" creationId="{E321F012-DAF3-4CFC-B3E1-9C8D577C6BEE}"/>
          </ac:spMkLst>
        </pc:spChg>
        <pc:spChg chg="mod">
          <ac:chgData name="hui xu" userId="70b675938bab3b5e" providerId="LiveId" clId="{118552E8-43B1-4B11-9582-8C4002339A39}" dt="2020-06-14T14:04:06.258" v="2299" actId="164"/>
          <ac:spMkLst>
            <pc:docMk/>
            <pc:sldMk cId="2463072726" sldId="458"/>
            <ac:spMk id="21" creationId="{38984051-68F7-4D13-B089-FBF568DA2A28}"/>
          </ac:spMkLst>
        </pc:spChg>
        <pc:spChg chg="mod">
          <ac:chgData name="hui xu" userId="70b675938bab3b5e" providerId="LiveId" clId="{118552E8-43B1-4B11-9582-8C4002339A39}" dt="2020-06-14T14:04:06.258" v="2299" actId="164"/>
          <ac:spMkLst>
            <pc:docMk/>
            <pc:sldMk cId="2463072726" sldId="458"/>
            <ac:spMk id="22" creationId="{6CC52D76-4DDC-4637-8443-530D28D4C1C1}"/>
          </ac:spMkLst>
        </pc:spChg>
        <pc:spChg chg="mod">
          <ac:chgData name="hui xu" userId="70b675938bab3b5e" providerId="LiveId" clId="{118552E8-43B1-4B11-9582-8C4002339A39}" dt="2020-06-14T14:04:06.258" v="2299" actId="164"/>
          <ac:spMkLst>
            <pc:docMk/>
            <pc:sldMk cId="2463072726" sldId="458"/>
            <ac:spMk id="23" creationId="{60A95F10-999F-48EC-9097-C0ABE85701A7}"/>
          </ac:spMkLst>
        </pc:spChg>
        <pc:spChg chg="mod">
          <ac:chgData name="hui xu" userId="70b675938bab3b5e" providerId="LiveId" clId="{118552E8-43B1-4B11-9582-8C4002339A39}" dt="2020-06-14T14:04:06.258" v="2299" actId="164"/>
          <ac:spMkLst>
            <pc:docMk/>
            <pc:sldMk cId="2463072726" sldId="458"/>
            <ac:spMk id="24" creationId="{EE66B380-A8F1-4973-A21D-ED3232EE2DFC}"/>
          </ac:spMkLst>
        </pc:spChg>
        <pc:spChg chg="mod">
          <ac:chgData name="hui xu" userId="70b675938bab3b5e" providerId="LiveId" clId="{118552E8-43B1-4B11-9582-8C4002339A39}" dt="2020-06-14T14:04:06.258" v="2299" actId="164"/>
          <ac:spMkLst>
            <pc:docMk/>
            <pc:sldMk cId="2463072726" sldId="458"/>
            <ac:spMk id="25" creationId="{39CEC0FE-477A-4724-A6B1-601BA6E1FDF3}"/>
          </ac:spMkLst>
        </pc:spChg>
        <pc:spChg chg="mod">
          <ac:chgData name="hui xu" userId="70b675938bab3b5e" providerId="LiveId" clId="{118552E8-43B1-4B11-9582-8C4002339A39}" dt="2020-06-14T14:04:06.258" v="2299" actId="164"/>
          <ac:spMkLst>
            <pc:docMk/>
            <pc:sldMk cId="2463072726" sldId="458"/>
            <ac:spMk id="26" creationId="{6BB0DFFB-A275-4235-ACAA-83578E3F8414}"/>
          </ac:spMkLst>
        </pc:spChg>
        <pc:spChg chg="mod">
          <ac:chgData name="hui xu" userId="70b675938bab3b5e" providerId="LiveId" clId="{118552E8-43B1-4B11-9582-8C4002339A39}" dt="2020-06-14T14:04:06.258" v="2299" actId="164"/>
          <ac:spMkLst>
            <pc:docMk/>
            <pc:sldMk cId="2463072726" sldId="458"/>
            <ac:spMk id="27" creationId="{DDC22CE5-BCE7-4922-8C61-E4852CCC92B9}"/>
          </ac:spMkLst>
        </pc:spChg>
        <pc:spChg chg="mod">
          <ac:chgData name="hui xu" userId="70b675938bab3b5e" providerId="LiveId" clId="{118552E8-43B1-4B11-9582-8C4002339A39}" dt="2020-06-14T14:04:06.258" v="2299" actId="164"/>
          <ac:spMkLst>
            <pc:docMk/>
            <pc:sldMk cId="2463072726" sldId="458"/>
            <ac:spMk id="28" creationId="{FD5AF68E-1EA2-4264-A3F6-FBFC53377E96}"/>
          </ac:spMkLst>
        </pc:spChg>
        <pc:spChg chg="mod">
          <ac:chgData name="hui xu" userId="70b675938bab3b5e" providerId="LiveId" clId="{118552E8-43B1-4B11-9582-8C4002339A39}" dt="2020-06-14T14:04:06.258" v="2299" actId="164"/>
          <ac:spMkLst>
            <pc:docMk/>
            <pc:sldMk cId="2463072726" sldId="458"/>
            <ac:spMk id="29" creationId="{ED8A9A1D-8AC6-47DC-8407-0923D228DBC5}"/>
          </ac:spMkLst>
        </pc:spChg>
        <pc:spChg chg="mod">
          <ac:chgData name="hui xu" userId="70b675938bab3b5e" providerId="LiveId" clId="{118552E8-43B1-4B11-9582-8C4002339A39}" dt="2020-06-14T14:04:06.258" v="2299" actId="164"/>
          <ac:spMkLst>
            <pc:docMk/>
            <pc:sldMk cId="2463072726" sldId="458"/>
            <ac:spMk id="30" creationId="{7005F627-378D-4452-B1BC-4DB80CAA8A9F}"/>
          </ac:spMkLst>
        </pc:spChg>
        <pc:spChg chg="mod">
          <ac:chgData name="hui xu" userId="70b675938bab3b5e" providerId="LiveId" clId="{118552E8-43B1-4B11-9582-8C4002339A39}" dt="2020-06-14T14:04:06.258" v="2299" actId="164"/>
          <ac:spMkLst>
            <pc:docMk/>
            <pc:sldMk cId="2463072726" sldId="458"/>
            <ac:spMk id="31" creationId="{5F34EB7B-AC1B-4296-BEFD-BC236FB228FD}"/>
          </ac:spMkLst>
        </pc:spChg>
        <pc:spChg chg="mod">
          <ac:chgData name="hui xu" userId="70b675938bab3b5e" providerId="LiveId" clId="{118552E8-43B1-4B11-9582-8C4002339A39}" dt="2020-06-14T14:04:06.258" v="2299" actId="164"/>
          <ac:spMkLst>
            <pc:docMk/>
            <pc:sldMk cId="2463072726" sldId="458"/>
            <ac:spMk id="32" creationId="{0367027C-121C-4563-8C16-7D35DB57BB8D}"/>
          </ac:spMkLst>
        </pc:spChg>
        <pc:spChg chg="mod">
          <ac:chgData name="hui xu" userId="70b675938bab3b5e" providerId="LiveId" clId="{118552E8-43B1-4B11-9582-8C4002339A39}" dt="2020-06-14T14:04:06.258" v="2299" actId="164"/>
          <ac:spMkLst>
            <pc:docMk/>
            <pc:sldMk cId="2463072726" sldId="458"/>
            <ac:spMk id="33" creationId="{E6C5F8BD-ECD7-40CA-B76E-A26B72056E40}"/>
          </ac:spMkLst>
        </pc:spChg>
        <pc:spChg chg="mod">
          <ac:chgData name="hui xu" userId="70b675938bab3b5e" providerId="LiveId" clId="{118552E8-43B1-4B11-9582-8C4002339A39}" dt="2020-06-14T14:04:06.258" v="2299" actId="164"/>
          <ac:spMkLst>
            <pc:docMk/>
            <pc:sldMk cId="2463072726" sldId="458"/>
            <ac:spMk id="34" creationId="{D65C66EA-6641-4399-A36F-EE1AECC96257}"/>
          </ac:spMkLst>
        </pc:spChg>
        <pc:spChg chg="mod">
          <ac:chgData name="hui xu" userId="70b675938bab3b5e" providerId="LiveId" clId="{118552E8-43B1-4B11-9582-8C4002339A39}" dt="2020-06-14T14:04:06.258" v="2299" actId="164"/>
          <ac:spMkLst>
            <pc:docMk/>
            <pc:sldMk cId="2463072726" sldId="458"/>
            <ac:spMk id="35" creationId="{F8A28101-4E6C-4042-A140-19EBB2F23C93}"/>
          </ac:spMkLst>
        </pc:spChg>
        <pc:spChg chg="mod">
          <ac:chgData name="hui xu" userId="70b675938bab3b5e" providerId="LiveId" clId="{118552E8-43B1-4B11-9582-8C4002339A39}" dt="2020-06-14T14:04:06.258" v="2299" actId="164"/>
          <ac:spMkLst>
            <pc:docMk/>
            <pc:sldMk cId="2463072726" sldId="458"/>
            <ac:spMk id="36" creationId="{1EF07330-3437-49A6-AC85-582542F2459F}"/>
          </ac:spMkLst>
        </pc:spChg>
        <pc:spChg chg="mod">
          <ac:chgData name="hui xu" userId="70b675938bab3b5e" providerId="LiveId" clId="{118552E8-43B1-4B11-9582-8C4002339A39}" dt="2020-06-14T14:04:06.258" v="2299" actId="164"/>
          <ac:spMkLst>
            <pc:docMk/>
            <pc:sldMk cId="2463072726" sldId="458"/>
            <ac:spMk id="37" creationId="{0F18BB2B-5177-4225-994D-16A6B9E01838}"/>
          </ac:spMkLst>
        </pc:spChg>
        <pc:grpChg chg="add mod">
          <ac:chgData name="hui xu" userId="70b675938bab3b5e" providerId="LiveId" clId="{118552E8-43B1-4B11-9582-8C4002339A39}" dt="2020-06-14T14:04:06.258" v="2299" actId="164"/>
          <ac:grpSpMkLst>
            <pc:docMk/>
            <pc:sldMk cId="2463072726" sldId="458"/>
            <ac:grpSpMk id="38" creationId="{1E34726F-7E7A-4022-A4AE-87E7CE5DDB25}"/>
          </ac:grpSpMkLst>
        </pc:grpChg>
        <pc:picChg chg="add del mod">
          <ac:chgData name="hui xu" userId="70b675938bab3b5e" providerId="LiveId" clId="{118552E8-43B1-4B11-9582-8C4002339A39}" dt="2020-06-16T14:59:31.025" v="4715"/>
          <ac:picMkLst>
            <pc:docMk/>
            <pc:sldMk cId="2463072726" sldId="458"/>
            <ac:picMk id="39" creationId="{BB08C7D4-81BD-43F3-93C1-8F2DAB9EA959}"/>
          </ac:picMkLst>
        </pc:picChg>
        <pc:picChg chg="add del mod">
          <ac:chgData name="hui xu" userId="70b675938bab3b5e" providerId="LiveId" clId="{118552E8-43B1-4B11-9582-8C4002339A39}" dt="2020-06-16T15:01:16.786" v="4716"/>
          <ac:picMkLst>
            <pc:docMk/>
            <pc:sldMk cId="2463072726" sldId="458"/>
            <ac:picMk id="40" creationId="{97D34A19-F969-4D06-8863-062C3A8E382D}"/>
          </ac:picMkLst>
        </pc:picChg>
        <pc:cxnChg chg="mod">
          <ac:chgData name="hui xu" userId="70b675938bab3b5e" providerId="LiveId" clId="{118552E8-43B1-4B11-9582-8C4002339A39}" dt="2020-06-14T14:04:06.258" v="2299" actId="164"/>
          <ac:cxnSpMkLst>
            <pc:docMk/>
            <pc:sldMk cId="2463072726" sldId="458"/>
            <ac:cxnSpMk id="5" creationId="{350FE821-2916-4FC7-9FC9-FB8E29F76630}"/>
          </ac:cxnSpMkLst>
        </pc:cxnChg>
      </pc:sldChg>
      <pc:sldChg chg="del">
        <pc:chgData name="hui xu" userId="70b675938bab3b5e" providerId="LiveId" clId="{118552E8-43B1-4B11-9582-8C4002339A39}" dt="2020-06-11T01:04:39.439" v="2" actId="2696"/>
        <pc:sldMkLst>
          <pc:docMk/>
          <pc:sldMk cId="3617265279" sldId="458"/>
        </pc:sldMkLst>
      </pc:sldChg>
      <pc:sldChg chg="del">
        <pc:chgData name="hui xu" userId="70b675938bab3b5e" providerId="LiveId" clId="{118552E8-43B1-4B11-9582-8C4002339A39}" dt="2020-06-11T01:04:39.439" v="2" actId="2696"/>
        <pc:sldMkLst>
          <pc:docMk/>
          <pc:sldMk cId="1174635435" sldId="459"/>
        </pc:sldMkLst>
      </pc:sldChg>
      <pc:sldChg chg="addSp modSp new del mod">
        <pc:chgData name="hui xu" userId="70b675938bab3b5e" providerId="LiveId" clId="{118552E8-43B1-4B11-9582-8C4002339A39}" dt="2020-06-16T11:17:35.216" v="4672" actId="47"/>
        <pc:sldMkLst>
          <pc:docMk/>
          <pc:sldMk cId="3252899594" sldId="459"/>
        </pc:sldMkLst>
        <pc:spChg chg="mod">
          <ac:chgData name="hui xu" userId="70b675938bab3b5e" providerId="LiveId" clId="{118552E8-43B1-4B11-9582-8C4002339A39}" dt="2020-06-14T14:12:51.909" v="2487" actId="27636"/>
          <ac:spMkLst>
            <pc:docMk/>
            <pc:sldMk cId="3252899594" sldId="459"/>
            <ac:spMk id="2" creationId="{B23343E5-4073-43A3-B0A4-582ED3B4E166}"/>
          </ac:spMkLst>
        </pc:spChg>
        <pc:spChg chg="add mod">
          <ac:chgData name="hui xu" userId="70b675938bab3b5e" providerId="LiveId" clId="{118552E8-43B1-4B11-9582-8C4002339A39}" dt="2020-06-14T14:12:45.440" v="2485" actId="27636"/>
          <ac:spMkLst>
            <pc:docMk/>
            <pc:sldMk cId="3252899594" sldId="459"/>
            <ac:spMk id="5" creationId="{82EDDB2A-1ED6-4EFC-8CB1-9A46B6166848}"/>
          </ac:spMkLst>
        </pc:spChg>
        <pc:picChg chg="add mod">
          <ac:chgData name="hui xu" userId="70b675938bab3b5e" providerId="LiveId" clId="{118552E8-43B1-4B11-9582-8C4002339A39}" dt="2020-06-14T14:12:58.028" v="2489" actId="1076"/>
          <ac:picMkLst>
            <pc:docMk/>
            <pc:sldMk cId="3252899594" sldId="459"/>
            <ac:picMk id="4" creationId="{669E2687-26CC-419A-84AB-8252AB362B60}"/>
          </ac:picMkLst>
        </pc:picChg>
      </pc:sldChg>
      <pc:sldChg chg="del">
        <pc:chgData name="hui xu" userId="70b675938bab3b5e" providerId="LiveId" clId="{118552E8-43B1-4B11-9582-8C4002339A39}" dt="2020-06-11T01:04:39.439" v="2" actId="2696"/>
        <pc:sldMkLst>
          <pc:docMk/>
          <pc:sldMk cId="2343074563" sldId="460"/>
        </pc:sldMkLst>
      </pc:sldChg>
      <pc:sldChg chg="addSp modSp new mod modTransition">
        <pc:chgData name="hui xu" userId="70b675938bab3b5e" providerId="LiveId" clId="{118552E8-43B1-4B11-9582-8C4002339A39}" dt="2020-06-16T15:01:16.786" v="4716"/>
        <pc:sldMkLst>
          <pc:docMk/>
          <pc:sldMk cId="3673754686" sldId="460"/>
        </pc:sldMkLst>
        <pc:spChg chg="mod">
          <ac:chgData name="hui xu" userId="70b675938bab3b5e" providerId="LiveId" clId="{118552E8-43B1-4B11-9582-8C4002339A39}" dt="2020-06-14T14:10:49.615" v="2382"/>
          <ac:spMkLst>
            <pc:docMk/>
            <pc:sldMk cId="3673754686" sldId="460"/>
            <ac:spMk id="2" creationId="{496B8019-0B11-4D92-AD72-1C1CD536EBC4}"/>
          </ac:spMkLst>
        </pc:spChg>
        <pc:spChg chg="mod">
          <ac:chgData name="hui xu" userId="70b675938bab3b5e" providerId="LiveId" clId="{118552E8-43B1-4B11-9582-8C4002339A39}" dt="2020-06-14T14:10:49.615" v="2382"/>
          <ac:spMkLst>
            <pc:docMk/>
            <pc:sldMk cId="3673754686" sldId="460"/>
            <ac:spMk id="3" creationId="{FBD04AC8-849A-42BB-BE4D-AB5BA1786988}"/>
          </ac:spMkLst>
        </pc:spChg>
        <pc:spChg chg="add mod">
          <ac:chgData name="hui xu" userId="70b675938bab3b5e" providerId="LiveId" clId="{118552E8-43B1-4B11-9582-8C4002339A39}" dt="2020-06-14T14:12:09.924" v="2473" actId="1076"/>
          <ac:spMkLst>
            <pc:docMk/>
            <pc:sldMk cId="3673754686" sldId="460"/>
            <ac:spMk id="5" creationId="{D8A86054-AE7F-4374-BBE9-7CC463426242}"/>
          </ac:spMkLst>
        </pc:spChg>
        <pc:picChg chg="add mod">
          <ac:chgData name="hui xu" userId="70b675938bab3b5e" providerId="LiveId" clId="{118552E8-43B1-4B11-9582-8C4002339A39}" dt="2020-06-16T11:16:30.785" v="4671" actId="1036"/>
          <ac:picMkLst>
            <pc:docMk/>
            <pc:sldMk cId="3673754686" sldId="460"/>
            <ac:picMk id="4" creationId="{78DD17E9-4AAC-4EF2-8613-0EB48A145E4C}"/>
          </ac:picMkLst>
        </pc:picChg>
      </pc:sldChg>
      <pc:sldChg chg="addSp modSp new mod modTransition">
        <pc:chgData name="hui xu" userId="70b675938bab3b5e" providerId="LiveId" clId="{118552E8-43B1-4B11-9582-8C4002339A39}" dt="2020-06-16T15:01:16.786" v="4716"/>
        <pc:sldMkLst>
          <pc:docMk/>
          <pc:sldMk cId="1752037139" sldId="461"/>
        </pc:sldMkLst>
        <pc:spChg chg="mod">
          <ac:chgData name="hui xu" userId="70b675938bab3b5e" providerId="LiveId" clId="{118552E8-43B1-4B11-9582-8C4002339A39}" dt="2020-06-14T14:32:27.752" v="2672"/>
          <ac:spMkLst>
            <pc:docMk/>
            <pc:sldMk cId="1752037139" sldId="461"/>
            <ac:spMk id="2" creationId="{1C5E1DA1-0C2B-4FF8-8F08-62BFB856D237}"/>
          </ac:spMkLst>
        </pc:spChg>
        <pc:spChg chg="mod">
          <ac:chgData name="hui xu" userId="70b675938bab3b5e" providerId="LiveId" clId="{118552E8-43B1-4B11-9582-8C4002339A39}" dt="2020-06-14T14:32:27.752" v="2672"/>
          <ac:spMkLst>
            <pc:docMk/>
            <pc:sldMk cId="1752037139" sldId="461"/>
            <ac:spMk id="3" creationId="{37F6D5BB-CBD6-4B06-BF51-3FE8884A0AC4}"/>
          </ac:spMkLst>
        </pc:spChg>
        <pc:spChg chg="add mod">
          <ac:chgData name="hui xu" userId="70b675938bab3b5e" providerId="LiveId" clId="{118552E8-43B1-4B11-9582-8C4002339A39}" dt="2020-06-16T11:23:12.206" v="4678"/>
          <ac:spMkLst>
            <pc:docMk/>
            <pc:sldMk cId="1752037139" sldId="461"/>
            <ac:spMk id="4" creationId="{192F5F91-B071-41EE-846F-D57BAB37C1F1}"/>
          </ac:spMkLst>
        </pc:spChg>
      </pc:sldChg>
      <pc:sldChg chg="del">
        <pc:chgData name="hui xu" userId="70b675938bab3b5e" providerId="LiveId" clId="{118552E8-43B1-4B11-9582-8C4002339A39}" dt="2020-06-11T01:04:39.439" v="2" actId="2696"/>
        <pc:sldMkLst>
          <pc:docMk/>
          <pc:sldMk cId="3440934525" sldId="461"/>
        </pc:sldMkLst>
      </pc:sldChg>
      <pc:sldChg chg="del">
        <pc:chgData name="hui xu" userId="70b675938bab3b5e" providerId="LiveId" clId="{118552E8-43B1-4B11-9582-8C4002339A39}" dt="2020-06-11T01:04:39.439" v="2" actId="2696"/>
        <pc:sldMkLst>
          <pc:docMk/>
          <pc:sldMk cId="1119151266" sldId="462"/>
        </pc:sldMkLst>
      </pc:sldChg>
      <pc:sldChg chg="addSp modSp new mod ord modTransition">
        <pc:chgData name="hui xu" userId="70b675938bab3b5e" providerId="LiveId" clId="{118552E8-43B1-4B11-9582-8C4002339A39}" dt="2020-06-16T15:01:16.786" v="4716"/>
        <pc:sldMkLst>
          <pc:docMk/>
          <pc:sldMk cId="1198544266" sldId="462"/>
        </pc:sldMkLst>
        <pc:spChg chg="mod">
          <ac:chgData name="hui xu" userId="70b675938bab3b5e" providerId="LiveId" clId="{118552E8-43B1-4B11-9582-8C4002339A39}" dt="2020-06-14T14:24:53.937" v="2591" actId="20577"/>
          <ac:spMkLst>
            <pc:docMk/>
            <pc:sldMk cId="1198544266" sldId="462"/>
            <ac:spMk id="2" creationId="{C8BBFCBB-6A7C-4602-9562-92F4A38F37DB}"/>
          </ac:spMkLst>
        </pc:spChg>
        <pc:spChg chg="add mod">
          <ac:chgData name="hui xu" userId="70b675938bab3b5e" providerId="LiveId" clId="{118552E8-43B1-4B11-9582-8C4002339A39}" dt="2020-06-14T14:19:46.546" v="2552" actId="1076"/>
          <ac:spMkLst>
            <pc:docMk/>
            <pc:sldMk cId="1198544266" sldId="462"/>
            <ac:spMk id="4" creationId="{AE37FCA6-A513-4969-9210-8E46ACCCBEDB}"/>
          </ac:spMkLst>
        </pc:spChg>
        <pc:picChg chg="add mod">
          <ac:chgData name="hui xu" userId="70b675938bab3b5e" providerId="LiveId" clId="{118552E8-43B1-4B11-9582-8C4002339A39}" dt="2020-06-14T14:24:20.246" v="2555" actId="1076"/>
          <ac:picMkLst>
            <pc:docMk/>
            <pc:sldMk cId="1198544266" sldId="462"/>
            <ac:picMk id="5" creationId="{41CE78C1-E15F-4D5C-A042-95B659AC1837}"/>
          </ac:picMkLst>
        </pc:picChg>
      </pc:sldChg>
      <pc:sldChg chg="del">
        <pc:chgData name="hui xu" userId="70b675938bab3b5e" providerId="LiveId" clId="{118552E8-43B1-4B11-9582-8C4002339A39}" dt="2020-06-11T01:04:39.439" v="2" actId="2696"/>
        <pc:sldMkLst>
          <pc:docMk/>
          <pc:sldMk cId="727762637" sldId="463"/>
        </pc:sldMkLst>
      </pc:sldChg>
      <pc:sldChg chg="addSp delSp modSp add mod modTransition">
        <pc:chgData name="hui xu" userId="70b675938bab3b5e" providerId="LiveId" clId="{118552E8-43B1-4B11-9582-8C4002339A39}" dt="2020-06-16T15:01:16.786" v="4716"/>
        <pc:sldMkLst>
          <pc:docMk/>
          <pc:sldMk cId="1455895688" sldId="463"/>
        </pc:sldMkLst>
        <pc:spChg chg="mod">
          <ac:chgData name="hui xu" userId="70b675938bab3b5e" providerId="LiveId" clId="{118552E8-43B1-4B11-9582-8C4002339A39}" dt="2020-06-14T14:32:16.500" v="2671" actId="1076"/>
          <ac:spMkLst>
            <pc:docMk/>
            <pc:sldMk cId="1455895688" sldId="463"/>
            <ac:spMk id="4" creationId="{AE37FCA6-A513-4969-9210-8E46ACCCBEDB}"/>
          </ac:spMkLst>
        </pc:spChg>
        <pc:picChg chg="del">
          <ac:chgData name="hui xu" userId="70b675938bab3b5e" providerId="LiveId" clId="{118552E8-43B1-4B11-9582-8C4002339A39}" dt="2020-06-14T14:25:07.140" v="2592" actId="21"/>
          <ac:picMkLst>
            <pc:docMk/>
            <pc:sldMk cId="1455895688" sldId="463"/>
            <ac:picMk id="5" creationId="{41CE78C1-E15F-4D5C-A042-95B659AC1837}"/>
          </ac:picMkLst>
        </pc:picChg>
        <pc:picChg chg="add del mod">
          <ac:chgData name="hui xu" userId="70b675938bab3b5e" providerId="LiveId" clId="{118552E8-43B1-4B11-9582-8C4002339A39}" dt="2020-06-14T14:31:06.651" v="2596" actId="478"/>
          <ac:picMkLst>
            <pc:docMk/>
            <pc:sldMk cId="1455895688" sldId="463"/>
            <ac:picMk id="6" creationId="{2E9D7452-85EB-4A3E-84DC-8CF96784D8B7}"/>
          </ac:picMkLst>
        </pc:picChg>
        <pc:picChg chg="add mod">
          <ac:chgData name="hui xu" userId="70b675938bab3b5e" providerId="LiveId" clId="{118552E8-43B1-4B11-9582-8C4002339A39}" dt="2020-06-14T14:31:12.670" v="2599" actId="1076"/>
          <ac:picMkLst>
            <pc:docMk/>
            <pc:sldMk cId="1455895688" sldId="463"/>
            <ac:picMk id="7" creationId="{FA427972-CE20-40A2-B3D6-5E7B2BFBA141}"/>
          </ac:picMkLst>
        </pc:picChg>
      </pc:sldChg>
      <pc:sldChg chg="addSp delSp modSp new mod modTransition modAnim">
        <pc:chgData name="hui xu" userId="70b675938bab3b5e" providerId="LiveId" clId="{118552E8-43B1-4B11-9582-8C4002339A39}" dt="2020-06-16T15:01:16.786" v="4716"/>
        <pc:sldMkLst>
          <pc:docMk/>
          <pc:sldMk cId="3002380239" sldId="464"/>
        </pc:sldMkLst>
        <pc:spChg chg="mod">
          <ac:chgData name="hui xu" userId="70b675938bab3b5e" providerId="LiveId" clId="{118552E8-43B1-4B11-9582-8C4002339A39}" dt="2020-06-16T01:25:08.353" v="3515" actId="20577"/>
          <ac:spMkLst>
            <pc:docMk/>
            <pc:sldMk cId="3002380239" sldId="464"/>
            <ac:spMk id="2" creationId="{EE690A72-0C99-4D91-8DD0-29A48C9B1860}"/>
          </ac:spMkLst>
        </pc:spChg>
        <pc:spChg chg="mod">
          <ac:chgData name="hui xu" userId="70b675938bab3b5e" providerId="LiveId" clId="{118552E8-43B1-4B11-9582-8C4002339A39}" dt="2020-06-16T01:24:01.505" v="3463"/>
          <ac:spMkLst>
            <pc:docMk/>
            <pc:sldMk cId="3002380239" sldId="464"/>
            <ac:spMk id="3" creationId="{3DEB589D-C4BB-41C0-A79C-39DA97D8AE98}"/>
          </ac:spMkLst>
        </pc:spChg>
        <pc:spChg chg="add mod">
          <ac:chgData name="hui xu" userId="70b675938bab3b5e" providerId="LiveId" clId="{118552E8-43B1-4B11-9582-8C4002339A39}" dt="2020-06-16T01:25:21.242" v="3529" actId="20577"/>
          <ac:spMkLst>
            <pc:docMk/>
            <pc:sldMk cId="3002380239" sldId="464"/>
            <ac:spMk id="5" creationId="{B07D1A65-51D8-40D1-B14E-88C8FA341928}"/>
          </ac:spMkLst>
        </pc:spChg>
        <pc:spChg chg="add mod">
          <ac:chgData name="hui xu" userId="70b675938bab3b5e" providerId="LiveId" clId="{118552E8-43B1-4B11-9582-8C4002339A39}" dt="2020-06-16T01:32:08.290" v="3633" actId="1076"/>
          <ac:spMkLst>
            <pc:docMk/>
            <pc:sldMk cId="3002380239" sldId="464"/>
            <ac:spMk id="7" creationId="{B9E6F6F7-5724-41C9-A109-A150F1B7A895}"/>
          </ac:spMkLst>
        </pc:spChg>
        <pc:picChg chg="add del mod">
          <ac:chgData name="hui xu" userId="70b675938bab3b5e" providerId="LiveId" clId="{118552E8-43B1-4B11-9582-8C4002339A39}" dt="2020-06-16T01:25:00.103" v="3510" actId="478"/>
          <ac:picMkLst>
            <pc:docMk/>
            <pc:sldMk cId="3002380239" sldId="464"/>
            <ac:picMk id="4" creationId="{0FA5FA9A-565A-409C-83B3-9B248367D6FD}"/>
          </ac:picMkLst>
        </pc:picChg>
        <pc:picChg chg="add mod modCrop">
          <ac:chgData name="hui xu" userId="70b675938bab3b5e" providerId="LiveId" clId="{118552E8-43B1-4B11-9582-8C4002339A39}" dt="2020-06-16T01:29:38.459" v="3532" actId="1076"/>
          <ac:picMkLst>
            <pc:docMk/>
            <pc:sldMk cId="3002380239" sldId="464"/>
            <ac:picMk id="6" creationId="{137C26AF-5E9C-4F26-9E54-B6F9A307F8C7}"/>
          </ac:picMkLst>
        </pc:picChg>
        <pc:picChg chg="add del mod">
          <ac:chgData name="hui xu" userId="70b675938bab3b5e" providerId="LiveId" clId="{118552E8-43B1-4B11-9582-8C4002339A39}" dt="2020-06-16T14:40:00.405" v="4700"/>
          <ac:picMkLst>
            <pc:docMk/>
            <pc:sldMk cId="3002380239" sldId="464"/>
            <ac:picMk id="8" creationId="{8CA78B1C-3011-4B56-9714-E0461ED9E8BF}"/>
          </ac:picMkLst>
        </pc:picChg>
        <pc:picChg chg="add del mod">
          <ac:chgData name="hui xu" userId="70b675938bab3b5e" providerId="LiveId" clId="{118552E8-43B1-4B11-9582-8C4002339A39}" dt="2020-06-16T14:41:42.923" v="4701"/>
          <ac:picMkLst>
            <pc:docMk/>
            <pc:sldMk cId="3002380239" sldId="464"/>
            <ac:picMk id="9" creationId="{351ED203-8D05-4A01-A1DE-84C9E05687BC}"/>
          </ac:picMkLst>
        </pc:picChg>
        <pc:picChg chg="add del mod">
          <ac:chgData name="hui xu" userId="70b675938bab3b5e" providerId="LiveId" clId="{118552E8-43B1-4B11-9582-8C4002339A39}" dt="2020-06-16T15:01:16.786" v="4716"/>
          <ac:picMkLst>
            <pc:docMk/>
            <pc:sldMk cId="3002380239" sldId="464"/>
            <ac:picMk id="10" creationId="{65AFC6A6-A6B2-447F-963F-75438418DE0A}"/>
          </ac:picMkLst>
        </pc:picChg>
      </pc:sldChg>
      <pc:sldChg chg="del">
        <pc:chgData name="hui xu" userId="70b675938bab3b5e" providerId="LiveId" clId="{118552E8-43B1-4B11-9582-8C4002339A39}" dt="2020-06-11T01:04:39.439" v="2" actId="2696"/>
        <pc:sldMkLst>
          <pc:docMk/>
          <pc:sldMk cId="4203369119" sldId="464"/>
        </pc:sldMkLst>
      </pc:sldChg>
      <pc:sldChg chg="del">
        <pc:chgData name="hui xu" userId="70b675938bab3b5e" providerId="LiveId" clId="{118552E8-43B1-4B11-9582-8C4002339A39}" dt="2020-06-11T01:04:39.439" v="2" actId="2696"/>
        <pc:sldMkLst>
          <pc:docMk/>
          <pc:sldMk cId="3244017975" sldId="465"/>
        </pc:sldMkLst>
      </pc:sldChg>
      <pc:sldChg chg="del">
        <pc:chgData name="hui xu" userId="70b675938bab3b5e" providerId="LiveId" clId="{118552E8-43B1-4B11-9582-8C4002339A39}" dt="2020-06-11T01:04:39.439" v="2" actId="2696"/>
        <pc:sldMkLst>
          <pc:docMk/>
          <pc:sldMk cId="845254728" sldId="466"/>
        </pc:sldMkLst>
      </pc:sldChg>
      <pc:sldChg chg="del">
        <pc:chgData name="hui xu" userId="70b675938bab3b5e" providerId="LiveId" clId="{118552E8-43B1-4B11-9582-8C4002339A39}" dt="2020-06-11T01:04:39.439" v="2" actId="2696"/>
        <pc:sldMkLst>
          <pc:docMk/>
          <pc:sldMk cId="479973217" sldId="467"/>
        </pc:sldMkLst>
      </pc:sldChg>
      <pc:sldChg chg="del">
        <pc:chgData name="hui xu" userId="70b675938bab3b5e" providerId="LiveId" clId="{118552E8-43B1-4B11-9582-8C4002339A39}" dt="2020-06-11T01:04:39.439" v="2" actId="2696"/>
        <pc:sldMkLst>
          <pc:docMk/>
          <pc:sldMk cId="272068198" sldId="468"/>
        </pc:sldMkLst>
      </pc:sldChg>
      <pc:sldChg chg="del">
        <pc:chgData name="hui xu" userId="70b675938bab3b5e" providerId="LiveId" clId="{118552E8-43B1-4B11-9582-8C4002339A39}" dt="2020-06-11T01:04:39.439" v="2" actId="2696"/>
        <pc:sldMkLst>
          <pc:docMk/>
          <pc:sldMk cId="772162597" sldId="469"/>
        </pc:sldMkLst>
      </pc:sldChg>
      <pc:sldChg chg="del">
        <pc:chgData name="hui xu" userId="70b675938bab3b5e" providerId="LiveId" clId="{118552E8-43B1-4B11-9582-8C4002339A39}" dt="2020-06-11T01:04:39.439" v="2" actId="2696"/>
        <pc:sldMkLst>
          <pc:docMk/>
          <pc:sldMk cId="628231136" sldId="470"/>
        </pc:sldMkLst>
      </pc:sldChg>
      <pc:sldChg chg="del">
        <pc:chgData name="hui xu" userId="70b675938bab3b5e" providerId="LiveId" clId="{118552E8-43B1-4B11-9582-8C4002339A39}" dt="2020-06-11T01:04:39.439" v="2" actId="2696"/>
        <pc:sldMkLst>
          <pc:docMk/>
          <pc:sldMk cId="4247424010" sldId="471"/>
        </pc:sldMkLst>
      </pc:sldChg>
      <pc:sldChg chg="del">
        <pc:chgData name="hui xu" userId="70b675938bab3b5e" providerId="LiveId" clId="{118552E8-43B1-4B11-9582-8C4002339A39}" dt="2020-06-11T01:04:39.439" v="2" actId="2696"/>
        <pc:sldMkLst>
          <pc:docMk/>
          <pc:sldMk cId="3114384972" sldId="472"/>
        </pc:sldMkLst>
      </pc:sldChg>
      <pc:sldChg chg="del">
        <pc:chgData name="hui xu" userId="70b675938bab3b5e" providerId="LiveId" clId="{118552E8-43B1-4B11-9582-8C4002339A39}" dt="2020-06-11T01:04:39.439" v="2" actId="2696"/>
        <pc:sldMkLst>
          <pc:docMk/>
          <pc:sldMk cId="44756354" sldId="473"/>
        </pc:sldMkLst>
      </pc:sldChg>
      <pc:sldChg chg="del">
        <pc:chgData name="hui xu" userId="70b675938bab3b5e" providerId="LiveId" clId="{118552E8-43B1-4B11-9582-8C4002339A39}" dt="2020-06-11T01:04:39.439" v="2" actId="2696"/>
        <pc:sldMkLst>
          <pc:docMk/>
          <pc:sldMk cId="472647655" sldId="474"/>
        </pc:sldMkLst>
      </pc:sldChg>
      <pc:sldChg chg="del">
        <pc:chgData name="hui xu" userId="70b675938bab3b5e" providerId="LiveId" clId="{118552E8-43B1-4B11-9582-8C4002339A39}" dt="2020-06-11T01:04:39.439" v="2" actId="2696"/>
        <pc:sldMkLst>
          <pc:docMk/>
          <pc:sldMk cId="2897974069" sldId="475"/>
        </pc:sldMkLst>
      </pc:sldChg>
      <pc:sldChg chg="del">
        <pc:chgData name="hui xu" userId="70b675938bab3b5e" providerId="LiveId" clId="{118552E8-43B1-4B11-9582-8C4002339A39}" dt="2020-06-11T01:04:39.439" v="2" actId="2696"/>
        <pc:sldMkLst>
          <pc:docMk/>
          <pc:sldMk cId="4129837212" sldId="476"/>
        </pc:sldMkLst>
      </pc:sldChg>
      <pc:sldChg chg="del">
        <pc:chgData name="hui xu" userId="70b675938bab3b5e" providerId="LiveId" clId="{118552E8-43B1-4B11-9582-8C4002339A39}" dt="2020-06-11T01:04:27.240" v="1" actId="2696"/>
        <pc:sldMkLst>
          <pc:docMk/>
          <pc:sldMk cId="1369605535" sldId="477"/>
        </pc:sldMkLst>
      </pc:sldChg>
      <pc:sldChg chg="del">
        <pc:chgData name="hui xu" userId="70b675938bab3b5e" providerId="LiveId" clId="{118552E8-43B1-4B11-9582-8C4002339A39}" dt="2020-06-11T01:04:13.294" v="0" actId="2696"/>
        <pc:sldMkLst>
          <pc:docMk/>
          <pc:sldMk cId="1296848460" sldId="478"/>
        </pc:sldMkLst>
      </pc:sldChg>
    </pc:docChg>
  </pc:docChgLst>
  <pc:docChgLst>
    <pc:chgData name="hui xu" userId="70b675938bab3b5e" providerId="LiveId" clId="{5F5E3E42-610D-4693-88C5-F29B44CC9E44}"/>
    <pc:docChg chg="undo custSel addSld delSld modSld sldOrd">
      <pc:chgData name="hui xu" userId="70b675938bab3b5e" providerId="LiveId" clId="{5F5E3E42-610D-4693-88C5-F29B44CC9E44}" dt="2020-02-10T13:44:29.508" v="10565" actId="1076"/>
      <pc:docMkLst>
        <pc:docMk/>
      </pc:docMkLst>
      <pc:sldChg chg="modSp">
        <pc:chgData name="hui xu" userId="70b675938bab3b5e" providerId="LiveId" clId="{5F5E3E42-610D-4693-88C5-F29B44CC9E44}" dt="2020-02-09T05:40:28.548" v="1373" actId="14100"/>
        <pc:sldMkLst>
          <pc:docMk/>
          <pc:sldMk cId="736868064" sldId="256"/>
        </pc:sldMkLst>
        <pc:spChg chg="mod">
          <ac:chgData name="hui xu" userId="70b675938bab3b5e" providerId="LiveId" clId="{5F5E3E42-610D-4693-88C5-F29B44CC9E44}" dt="2020-02-08T04:47:42.582" v="30" actId="20577"/>
          <ac:spMkLst>
            <pc:docMk/>
            <pc:sldMk cId="736868064" sldId="256"/>
            <ac:spMk id="2" creationId="{00000000-0000-0000-0000-000000000000}"/>
          </ac:spMkLst>
        </pc:spChg>
        <pc:spChg chg="mod">
          <ac:chgData name="hui xu" userId="70b675938bab3b5e" providerId="LiveId" clId="{5F5E3E42-610D-4693-88C5-F29B44CC9E44}" dt="2020-02-09T05:40:28.548" v="1373" actId="14100"/>
          <ac:spMkLst>
            <pc:docMk/>
            <pc:sldMk cId="736868064" sldId="256"/>
            <ac:spMk id="3" creationId="{00000000-0000-0000-0000-000000000000}"/>
          </ac:spMkLst>
        </pc:spChg>
      </pc:sldChg>
      <pc:sldChg chg="addSp modSp ord">
        <pc:chgData name="hui xu" userId="70b675938bab3b5e" providerId="LiveId" clId="{5F5E3E42-610D-4693-88C5-F29B44CC9E44}" dt="2020-02-09T05:45:52.998" v="1622" actId="20577"/>
        <pc:sldMkLst>
          <pc:docMk/>
          <pc:sldMk cId="1292877211" sldId="258"/>
        </pc:sldMkLst>
        <pc:spChg chg="mod">
          <ac:chgData name="hui xu" userId="70b675938bab3b5e" providerId="LiveId" clId="{5F5E3E42-610D-4693-88C5-F29B44CC9E44}" dt="2020-02-09T05:45:52.998" v="1622" actId="20577"/>
          <ac:spMkLst>
            <pc:docMk/>
            <pc:sldMk cId="1292877211" sldId="258"/>
            <ac:spMk id="2" creationId="{00000000-0000-0000-0000-000000000000}"/>
          </ac:spMkLst>
        </pc:spChg>
        <pc:spChg chg="mod">
          <ac:chgData name="hui xu" userId="70b675938bab3b5e" providerId="LiveId" clId="{5F5E3E42-610D-4693-88C5-F29B44CC9E44}" dt="2020-02-09T05:45:05.150" v="1593" actId="27636"/>
          <ac:spMkLst>
            <pc:docMk/>
            <pc:sldMk cId="1292877211" sldId="258"/>
            <ac:spMk id="3" creationId="{00000000-0000-0000-0000-000000000000}"/>
          </ac:spMkLst>
        </pc:spChg>
        <pc:spChg chg="add mod">
          <ac:chgData name="hui xu" userId="70b675938bab3b5e" providerId="LiveId" clId="{5F5E3E42-610D-4693-88C5-F29B44CC9E44}" dt="2020-02-09T05:45:18.042" v="1596" actId="14100"/>
          <ac:spMkLst>
            <pc:docMk/>
            <pc:sldMk cId="1292877211" sldId="258"/>
            <ac:spMk id="4" creationId="{9F7D247C-F24D-42EC-977E-8130A12B1ECA}"/>
          </ac:spMkLst>
        </pc:spChg>
      </pc:sldChg>
      <pc:sldChg chg="del">
        <pc:chgData name="hui xu" userId="70b675938bab3b5e" providerId="LiveId" clId="{5F5E3E42-610D-4693-88C5-F29B44CC9E44}" dt="2020-02-08T05:31:20.101" v="443" actId="2696"/>
        <pc:sldMkLst>
          <pc:docMk/>
          <pc:sldMk cId="2543906621" sldId="260"/>
        </pc:sldMkLst>
      </pc:sldChg>
      <pc:sldChg chg="delSp modSp add ord">
        <pc:chgData name="hui xu" userId="70b675938bab3b5e" providerId="LiveId" clId="{5F5E3E42-610D-4693-88C5-F29B44CC9E44}" dt="2020-02-10T09:35:18.060" v="5480" actId="20577"/>
        <pc:sldMkLst>
          <pc:docMk/>
          <pc:sldMk cId="3202907391" sldId="260"/>
        </pc:sldMkLst>
        <pc:spChg chg="mod">
          <ac:chgData name="hui xu" userId="70b675938bab3b5e" providerId="LiveId" clId="{5F5E3E42-610D-4693-88C5-F29B44CC9E44}" dt="2020-02-10T09:35:18.060" v="5480" actId="20577"/>
          <ac:spMkLst>
            <pc:docMk/>
            <pc:sldMk cId="3202907391" sldId="260"/>
            <ac:spMk id="2" creationId="{00000000-0000-0000-0000-000000000000}"/>
          </ac:spMkLst>
        </pc:spChg>
        <pc:spChg chg="del">
          <ac:chgData name="hui xu" userId="70b675938bab3b5e" providerId="LiveId" clId="{5F5E3E42-610D-4693-88C5-F29B44CC9E44}" dt="2020-02-09T10:44:29.250" v="5277" actId="21"/>
          <ac:spMkLst>
            <pc:docMk/>
            <pc:sldMk cId="3202907391" sldId="260"/>
            <ac:spMk id="3" creationId="{00000000-0000-0000-0000-000000000000}"/>
          </ac:spMkLst>
        </pc:spChg>
      </pc:sldChg>
      <pc:sldChg chg="del">
        <pc:chgData name="hui xu" userId="70b675938bab3b5e" providerId="LiveId" clId="{5F5E3E42-610D-4693-88C5-F29B44CC9E44}" dt="2020-02-08T05:31:20.101" v="443" actId="2696"/>
        <pc:sldMkLst>
          <pc:docMk/>
          <pc:sldMk cId="1856233291" sldId="261"/>
        </pc:sldMkLst>
      </pc:sldChg>
      <pc:sldChg chg="delSp modSp add">
        <pc:chgData name="hui xu" userId="70b675938bab3b5e" providerId="LiveId" clId="{5F5E3E42-610D-4693-88C5-F29B44CC9E44}" dt="2020-02-10T09:36:31.797" v="5536" actId="1036"/>
        <pc:sldMkLst>
          <pc:docMk/>
          <pc:sldMk cId="4006552371" sldId="261"/>
        </pc:sldMkLst>
        <pc:spChg chg="mod">
          <ac:chgData name="hui xu" userId="70b675938bab3b5e" providerId="LiveId" clId="{5F5E3E42-610D-4693-88C5-F29B44CC9E44}" dt="2020-02-09T10:42:09.877" v="5265" actId="27636"/>
          <ac:spMkLst>
            <pc:docMk/>
            <pc:sldMk cId="4006552371" sldId="261"/>
            <ac:spMk id="3" creationId="{00000000-0000-0000-0000-000000000000}"/>
          </ac:spMkLst>
        </pc:spChg>
        <pc:spChg chg="del">
          <ac:chgData name="hui xu" userId="70b675938bab3b5e" providerId="LiveId" clId="{5F5E3E42-610D-4693-88C5-F29B44CC9E44}" dt="2020-02-09T10:54:39.178" v="5285" actId="478"/>
          <ac:spMkLst>
            <pc:docMk/>
            <pc:sldMk cId="4006552371" sldId="261"/>
            <ac:spMk id="5" creationId="{00000000-0000-0000-0000-000000000000}"/>
          </ac:spMkLst>
        </pc:spChg>
        <pc:spChg chg="mod">
          <ac:chgData name="hui xu" userId="70b675938bab3b5e" providerId="LiveId" clId="{5F5E3E42-610D-4693-88C5-F29B44CC9E44}" dt="2020-02-10T09:36:31.797" v="5536" actId="1036"/>
          <ac:spMkLst>
            <pc:docMk/>
            <pc:sldMk cId="4006552371" sldId="261"/>
            <ac:spMk id="7" creationId="{00000000-0000-0000-0000-000000000000}"/>
          </ac:spMkLst>
        </pc:spChg>
        <pc:spChg chg="del">
          <ac:chgData name="hui xu" userId="70b675938bab3b5e" providerId="LiveId" clId="{5F5E3E42-610D-4693-88C5-F29B44CC9E44}" dt="2020-02-09T10:54:35.139" v="5284" actId="478"/>
          <ac:spMkLst>
            <pc:docMk/>
            <pc:sldMk cId="4006552371" sldId="261"/>
            <ac:spMk id="8" creationId="{00000000-0000-0000-0000-000000000000}"/>
          </ac:spMkLst>
        </pc:spChg>
      </pc:sldChg>
      <pc:sldChg chg="del">
        <pc:chgData name="hui xu" userId="70b675938bab3b5e" providerId="LiveId" clId="{5F5E3E42-610D-4693-88C5-F29B44CC9E44}" dt="2020-02-08T05:31:20.101" v="443" actId="2696"/>
        <pc:sldMkLst>
          <pc:docMk/>
          <pc:sldMk cId="1055307087" sldId="262"/>
        </pc:sldMkLst>
      </pc:sldChg>
      <pc:sldChg chg="delSp modSp add">
        <pc:chgData name="hui xu" userId="70b675938bab3b5e" providerId="LiveId" clId="{5F5E3E42-610D-4693-88C5-F29B44CC9E44}" dt="2020-02-10T09:37:10.719" v="5549" actId="20577"/>
        <pc:sldMkLst>
          <pc:docMk/>
          <pc:sldMk cId="3433358854" sldId="262"/>
        </pc:sldMkLst>
        <pc:spChg chg="mod">
          <ac:chgData name="hui xu" userId="70b675938bab3b5e" providerId="LiveId" clId="{5F5E3E42-610D-4693-88C5-F29B44CC9E44}" dt="2020-02-10T09:37:10.719" v="5549" actId="20577"/>
          <ac:spMkLst>
            <pc:docMk/>
            <pc:sldMk cId="3433358854" sldId="262"/>
            <ac:spMk id="2" creationId="{00000000-0000-0000-0000-000000000000}"/>
          </ac:spMkLst>
        </pc:spChg>
        <pc:spChg chg="del">
          <ac:chgData name="hui xu" userId="70b675938bab3b5e" providerId="LiveId" clId="{5F5E3E42-610D-4693-88C5-F29B44CC9E44}" dt="2020-02-10T09:36:51.658" v="5537" actId="478"/>
          <ac:spMkLst>
            <pc:docMk/>
            <pc:sldMk cId="3433358854" sldId="262"/>
            <ac:spMk id="3" creationId="{00000000-0000-0000-0000-000000000000}"/>
          </ac:spMkLst>
        </pc:spChg>
        <pc:spChg chg="del">
          <ac:chgData name="hui xu" userId="70b675938bab3b5e" providerId="LiveId" clId="{5F5E3E42-610D-4693-88C5-F29B44CC9E44}" dt="2020-02-10T09:36:54.210" v="5538" actId="478"/>
          <ac:spMkLst>
            <pc:docMk/>
            <pc:sldMk cId="3433358854" sldId="262"/>
            <ac:spMk id="6" creationId="{00000000-0000-0000-0000-000000000000}"/>
          </ac:spMkLst>
        </pc:spChg>
      </pc:sldChg>
      <pc:sldChg chg="delSp add">
        <pc:chgData name="hui xu" userId="70b675938bab3b5e" providerId="LiveId" clId="{5F5E3E42-610D-4693-88C5-F29B44CC9E44}" dt="2020-02-09T10:47:15.269" v="5279" actId="21"/>
        <pc:sldMkLst>
          <pc:docMk/>
          <pc:sldMk cId="57171292" sldId="263"/>
        </pc:sldMkLst>
        <pc:spChg chg="del">
          <ac:chgData name="hui xu" userId="70b675938bab3b5e" providerId="LiveId" clId="{5F5E3E42-610D-4693-88C5-F29B44CC9E44}" dt="2020-02-09T10:47:15.269" v="5279" actId="21"/>
          <ac:spMkLst>
            <pc:docMk/>
            <pc:sldMk cId="57171292" sldId="263"/>
            <ac:spMk id="5" creationId="{00000000-0000-0000-0000-000000000000}"/>
          </ac:spMkLst>
        </pc:spChg>
        <pc:spChg chg="del">
          <ac:chgData name="hui xu" userId="70b675938bab3b5e" providerId="LiveId" clId="{5F5E3E42-610D-4693-88C5-F29B44CC9E44}" dt="2020-02-09T10:47:15.269" v="5279" actId="21"/>
          <ac:spMkLst>
            <pc:docMk/>
            <pc:sldMk cId="57171292" sldId="263"/>
            <ac:spMk id="8" creationId="{00000000-0000-0000-0000-000000000000}"/>
          </ac:spMkLst>
        </pc:spChg>
      </pc:sldChg>
      <pc:sldChg chg="del">
        <pc:chgData name="hui xu" userId="70b675938bab3b5e" providerId="LiveId" clId="{5F5E3E42-610D-4693-88C5-F29B44CC9E44}" dt="2020-02-08T05:31:14.566" v="442" actId="2696"/>
        <pc:sldMkLst>
          <pc:docMk/>
          <pc:sldMk cId="528608656" sldId="263"/>
        </pc:sldMkLst>
      </pc:sldChg>
      <pc:sldChg chg="delSp add">
        <pc:chgData name="hui xu" userId="70b675938bab3b5e" providerId="LiveId" clId="{5F5E3E42-610D-4693-88C5-F29B44CC9E44}" dt="2020-02-10T09:41:02.558" v="5551" actId="478"/>
        <pc:sldMkLst>
          <pc:docMk/>
          <pc:sldMk cId="2136094018" sldId="264"/>
        </pc:sldMkLst>
        <pc:spChg chg="del">
          <ac:chgData name="hui xu" userId="70b675938bab3b5e" providerId="LiveId" clId="{5F5E3E42-610D-4693-88C5-F29B44CC9E44}" dt="2020-02-10T09:41:02.558" v="5551" actId="478"/>
          <ac:spMkLst>
            <pc:docMk/>
            <pc:sldMk cId="2136094018" sldId="264"/>
            <ac:spMk id="5" creationId="{00000000-0000-0000-0000-000000000000}"/>
          </ac:spMkLst>
        </pc:spChg>
        <pc:spChg chg="del">
          <ac:chgData name="hui xu" userId="70b675938bab3b5e" providerId="LiveId" clId="{5F5E3E42-610D-4693-88C5-F29B44CC9E44}" dt="2020-02-10T09:41:01.248" v="5550" actId="478"/>
          <ac:spMkLst>
            <pc:docMk/>
            <pc:sldMk cId="2136094018" sldId="264"/>
            <ac:spMk id="6" creationId="{00000000-0000-0000-0000-000000000000}"/>
          </ac:spMkLst>
        </pc:spChg>
      </pc:sldChg>
      <pc:sldChg chg="del">
        <pc:chgData name="hui xu" userId="70b675938bab3b5e" providerId="LiveId" clId="{5F5E3E42-610D-4693-88C5-F29B44CC9E44}" dt="2020-02-08T05:31:20.101" v="443" actId="2696"/>
        <pc:sldMkLst>
          <pc:docMk/>
          <pc:sldMk cId="3119237102" sldId="264"/>
        </pc:sldMkLst>
      </pc:sldChg>
      <pc:sldChg chg="modSp del">
        <pc:chgData name="hui xu" userId="70b675938bab3b5e" providerId="LiveId" clId="{5F5E3E42-610D-4693-88C5-F29B44CC9E44}" dt="2020-02-08T05:31:55.386" v="465" actId="2696"/>
        <pc:sldMkLst>
          <pc:docMk/>
          <pc:sldMk cId="1280069054" sldId="265"/>
        </pc:sldMkLst>
        <pc:spChg chg="mod">
          <ac:chgData name="hui xu" userId="70b675938bab3b5e" providerId="LiveId" clId="{5F5E3E42-610D-4693-88C5-F29B44CC9E44}" dt="2020-02-08T05:31:43.100" v="464" actId="20577"/>
          <ac:spMkLst>
            <pc:docMk/>
            <pc:sldMk cId="1280069054" sldId="265"/>
            <ac:spMk id="2" creationId="{D01F047C-6441-4F50-B592-6D5AD4CF8225}"/>
          </ac:spMkLst>
        </pc:spChg>
      </pc:sldChg>
      <pc:sldChg chg="modSp add">
        <pc:chgData name="hui xu" userId="70b675938bab3b5e" providerId="LiveId" clId="{5F5E3E42-610D-4693-88C5-F29B44CC9E44}" dt="2020-02-09T06:59:46.223" v="3224" actId="20577"/>
        <pc:sldMkLst>
          <pc:docMk/>
          <pc:sldMk cId="1817998147" sldId="265"/>
        </pc:sldMkLst>
        <pc:spChg chg="mod">
          <ac:chgData name="hui xu" userId="70b675938bab3b5e" providerId="LiveId" clId="{5F5E3E42-610D-4693-88C5-F29B44CC9E44}" dt="2020-02-09T06:59:46.223" v="3224" actId="20577"/>
          <ac:spMkLst>
            <pc:docMk/>
            <pc:sldMk cId="1817998147" sldId="265"/>
            <ac:spMk id="2" creationId="{D01F047C-6441-4F50-B592-6D5AD4CF8225}"/>
          </ac:spMkLst>
        </pc:spChg>
      </pc:sldChg>
      <pc:sldChg chg="del">
        <pc:chgData name="hui xu" userId="70b675938bab3b5e" providerId="LiveId" clId="{5F5E3E42-610D-4693-88C5-F29B44CC9E44}" dt="2020-02-08T05:31:20.101" v="443" actId="2696"/>
        <pc:sldMkLst>
          <pc:docMk/>
          <pc:sldMk cId="2497387160" sldId="266"/>
        </pc:sldMkLst>
      </pc:sldChg>
      <pc:sldChg chg="delSp add">
        <pc:chgData name="hui xu" userId="70b675938bab3b5e" providerId="LiveId" clId="{5F5E3E42-610D-4693-88C5-F29B44CC9E44}" dt="2020-02-10T09:41:14.829" v="5557" actId="478"/>
        <pc:sldMkLst>
          <pc:docMk/>
          <pc:sldMk cId="4004663075" sldId="266"/>
        </pc:sldMkLst>
        <pc:spChg chg="del">
          <ac:chgData name="hui xu" userId="70b675938bab3b5e" providerId="LiveId" clId="{5F5E3E42-610D-4693-88C5-F29B44CC9E44}" dt="2020-02-10T09:41:12.948" v="5556" actId="478"/>
          <ac:spMkLst>
            <pc:docMk/>
            <pc:sldMk cId="4004663075" sldId="266"/>
            <ac:spMk id="5" creationId="{00000000-0000-0000-0000-000000000000}"/>
          </ac:spMkLst>
        </pc:spChg>
        <pc:spChg chg="del">
          <ac:chgData name="hui xu" userId="70b675938bab3b5e" providerId="LiveId" clId="{5F5E3E42-610D-4693-88C5-F29B44CC9E44}" dt="2020-02-10T09:41:14.829" v="5557" actId="478"/>
          <ac:spMkLst>
            <pc:docMk/>
            <pc:sldMk cId="4004663075" sldId="266"/>
            <ac:spMk id="9" creationId="{00000000-0000-0000-0000-000000000000}"/>
          </ac:spMkLst>
        </pc:spChg>
      </pc:sldChg>
      <pc:sldChg chg="del">
        <pc:chgData name="hui xu" userId="70b675938bab3b5e" providerId="LiveId" clId="{5F5E3E42-610D-4693-88C5-F29B44CC9E44}" dt="2020-02-08T05:31:20.101" v="443" actId="2696"/>
        <pc:sldMkLst>
          <pc:docMk/>
          <pc:sldMk cId="1585082818" sldId="267"/>
        </pc:sldMkLst>
      </pc:sldChg>
      <pc:sldChg chg="delSp add">
        <pc:chgData name="hui xu" userId="70b675938bab3b5e" providerId="LiveId" clId="{5F5E3E42-610D-4693-88C5-F29B44CC9E44}" dt="2020-02-10T09:44:11.867" v="5559" actId="478"/>
        <pc:sldMkLst>
          <pc:docMk/>
          <pc:sldMk cId="1991125444" sldId="267"/>
        </pc:sldMkLst>
        <pc:spChg chg="del">
          <ac:chgData name="hui xu" userId="70b675938bab3b5e" providerId="LiveId" clId="{5F5E3E42-610D-4693-88C5-F29B44CC9E44}" dt="2020-02-10T09:44:09.467" v="5558" actId="478"/>
          <ac:spMkLst>
            <pc:docMk/>
            <pc:sldMk cId="1991125444" sldId="267"/>
            <ac:spMk id="5" creationId="{00000000-0000-0000-0000-000000000000}"/>
          </ac:spMkLst>
        </pc:spChg>
        <pc:spChg chg="del">
          <ac:chgData name="hui xu" userId="70b675938bab3b5e" providerId="LiveId" clId="{5F5E3E42-610D-4693-88C5-F29B44CC9E44}" dt="2020-02-10T09:44:11.867" v="5559" actId="478"/>
          <ac:spMkLst>
            <pc:docMk/>
            <pc:sldMk cId="1991125444" sldId="267"/>
            <ac:spMk id="6" creationId="{00000000-0000-0000-0000-000000000000}"/>
          </ac:spMkLst>
        </pc:spChg>
      </pc:sldChg>
      <pc:sldChg chg="delSp add">
        <pc:chgData name="hui xu" userId="70b675938bab3b5e" providerId="LiveId" clId="{5F5E3E42-610D-4693-88C5-F29B44CC9E44}" dt="2020-02-10T09:44:23.137" v="5561" actId="478"/>
        <pc:sldMkLst>
          <pc:docMk/>
          <pc:sldMk cId="3632843755" sldId="268"/>
        </pc:sldMkLst>
        <pc:spChg chg="del">
          <ac:chgData name="hui xu" userId="70b675938bab3b5e" providerId="LiveId" clId="{5F5E3E42-610D-4693-88C5-F29B44CC9E44}" dt="2020-02-10T09:44:23.137" v="5561" actId="478"/>
          <ac:spMkLst>
            <pc:docMk/>
            <pc:sldMk cId="3632843755" sldId="268"/>
            <ac:spMk id="5" creationId="{00000000-0000-0000-0000-000000000000}"/>
          </ac:spMkLst>
        </pc:spChg>
        <pc:spChg chg="del">
          <ac:chgData name="hui xu" userId="70b675938bab3b5e" providerId="LiveId" clId="{5F5E3E42-610D-4693-88C5-F29B44CC9E44}" dt="2020-02-10T09:44:19.057" v="5560" actId="478"/>
          <ac:spMkLst>
            <pc:docMk/>
            <pc:sldMk cId="3632843755" sldId="268"/>
            <ac:spMk id="6" creationId="{00000000-0000-0000-0000-000000000000}"/>
          </ac:spMkLst>
        </pc:spChg>
      </pc:sldChg>
      <pc:sldChg chg="del">
        <pc:chgData name="hui xu" userId="70b675938bab3b5e" providerId="LiveId" clId="{5F5E3E42-610D-4693-88C5-F29B44CC9E44}" dt="2020-02-08T05:31:20.101" v="443" actId="2696"/>
        <pc:sldMkLst>
          <pc:docMk/>
          <pc:sldMk cId="1540520668" sldId="269"/>
        </pc:sldMkLst>
      </pc:sldChg>
      <pc:sldChg chg="delSp modSp add">
        <pc:chgData name="hui xu" userId="70b675938bab3b5e" providerId="LiveId" clId="{5F5E3E42-610D-4693-88C5-F29B44CC9E44}" dt="2020-02-10T09:45:55.793" v="5568" actId="478"/>
        <pc:sldMkLst>
          <pc:docMk/>
          <pc:sldMk cId="3440234511" sldId="269"/>
        </pc:sldMkLst>
        <pc:spChg chg="mod">
          <ac:chgData name="hui xu" userId="70b675938bab3b5e" providerId="LiveId" clId="{5F5E3E42-610D-4693-88C5-F29B44CC9E44}" dt="2020-02-09T10:42:09.958" v="5267" actId="27636"/>
          <ac:spMkLst>
            <pc:docMk/>
            <pc:sldMk cId="3440234511" sldId="269"/>
            <ac:spMk id="3" creationId="{00000000-0000-0000-0000-000000000000}"/>
          </ac:spMkLst>
        </pc:spChg>
        <pc:spChg chg="del">
          <ac:chgData name="hui xu" userId="70b675938bab3b5e" providerId="LiveId" clId="{5F5E3E42-610D-4693-88C5-F29B44CC9E44}" dt="2020-02-10T09:45:55.793" v="5568" actId="478"/>
          <ac:spMkLst>
            <pc:docMk/>
            <pc:sldMk cId="3440234511" sldId="269"/>
            <ac:spMk id="5" creationId="{00000000-0000-0000-0000-000000000000}"/>
          </ac:spMkLst>
        </pc:spChg>
        <pc:spChg chg="del">
          <ac:chgData name="hui xu" userId="70b675938bab3b5e" providerId="LiveId" clId="{5F5E3E42-610D-4693-88C5-F29B44CC9E44}" dt="2020-02-10T09:45:51.580" v="5567" actId="478"/>
          <ac:spMkLst>
            <pc:docMk/>
            <pc:sldMk cId="3440234511" sldId="269"/>
            <ac:spMk id="6" creationId="{00000000-0000-0000-0000-000000000000}"/>
          </ac:spMkLst>
        </pc:spChg>
      </pc:sldChg>
      <pc:sldChg chg="del">
        <pc:chgData name="hui xu" userId="70b675938bab3b5e" providerId="LiveId" clId="{5F5E3E42-610D-4693-88C5-F29B44CC9E44}" dt="2020-02-08T05:31:20.101" v="443" actId="2696"/>
        <pc:sldMkLst>
          <pc:docMk/>
          <pc:sldMk cId="316527677" sldId="270"/>
        </pc:sldMkLst>
      </pc:sldChg>
      <pc:sldChg chg="add del">
        <pc:chgData name="hui xu" userId="70b675938bab3b5e" providerId="LiveId" clId="{5F5E3E42-610D-4693-88C5-F29B44CC9E44}" dt="2020-02-09T10:49:23.920" v="5282" actId="47"/>
        <pc:sldMkLst>
          <pc:docMk/>
          <pc:sldMk cId="1433598770" sldId="270"/>
        </pc:sldMkLst>
      </pc:sldChg>
      <pc:sldChg chg="del">
        <pc:chgData name="hui xu" userId="70b675938bab3b5e" providerId="LiveId" clId="{5F5E3E42-610D-4693-88C5-F29B44CC9E44}" dt="2020-02-08T05:31:20.101" v="443" actId="2696"/>
        <pc:sldMkLst>
          <pc:docMk/>
          <pc:sldMk cId="2910944291" sldId="271"/>
        </pc:sldMkLst>
      </pc:sldChg>
      <pc:sldChg chg="del">
        <pc:chgData name="hui xu" userId="70b675938bab3b5e" providerId="LiveId" clId="{5F5E3E42-610D-4693-88C5-F29B44CC9E44}" dt="2020-02-08T05:31:20.101" v="443" actId="2696"/>
        <pc:sldMkLst>
          <pc:docMk/>
          <pc:sldMk cId="901986527" sldId="272"/>
        </pc:sldMkLst>
      </pc:sldChg>
      <pc:sldChg chg="add del">
        <pc:chgData name="hui xu" userId="70b675938bab3b5e" providerId="LiveId" clId="{5F5E3E42-610D-4693-88C5-F29B44CC9E44}" dt="2020-02-09T10:44:15.892" v="5274" actId="2696"/>
        <pc:sldMkLst>
          <pc:docMk/>
          <pc:sldMk cId="2161935660" sldId="273"/>
        </pc:sldMkLst>
      </pc:sldChg>
      <pc:sldChg chg="del">
        <pc:chgData name="hui xu" userId="70b675938bab3b5e" providerId="LiveId" clId="{5F5E3E42-610D-4693-88C5-F29B44CC9E44}" dt="2020-02-08T05:31:20.101" v="443" actId="2696"/>
        <pc:sldMkLst>
          <pc:docMk/>
          <pc:sldMk cId="3410311970" sldId="273"/>
        </pc:sldMkLst>
      </pc:sldChg>
      <pc:sldChg chg="del">
        <pc:chgData name="hui xu" userId="70b675938bab3b5e" providerId="LiveId" clId="{5F5E3E42-610D-4693-88C5-F29B44CC9E44}" dt="2020-02-08T10:45:26.263" v="1172" actId="2696"/>
        <pc:sldMkLst>
          <pc:docMk/>
          <pc:sldMk cId="1016776827" sldId="274"/>
        </pc:sldMkLst>
      </pc:sldChg>
      <pc:sldChg chg="add del">
        <pc:chgData name="hui xu" userId="70b675938bab3b5e" providerId="LiveId" clId="{5F5E3E42-610D-4693-88C5-F29B44CC9E44}" dt="2020-02-09T10:47:08.577" v="5278" actId="47"/>
        <pc:sldMkLst>
          <pc:docMk/>
          <pc:sldMk cId="1182737358" sldId="274"/>
        </pc:sldMkLst>
      </pc:sldChg>
      <pc:sldChg chg="modSp add del">
        <pc:chgData name="hui xu" userId="70b675938bab3b5e" providerId="LiveId" clId="{5F5E3E42-610D-4693-88C5-F29B44CC9E44}" dt="2020-02-08T07:00:31.774" v="894" actId="2696"/>
        <pc:sldMkLst>
          <pc:docMk/>
          <pc:sldMk cId="196243217" sldId="275"/>
        </pc:sldMkLst>
        <pc:spChg chg="mod">
          <ac:chgData name="hui xu" userId="70b675938bab3b5e" providerId="LiveId" clId="{5F5E3E42-610D-4693-88C5-F29B44CC9E44}" dt="2020-02-08T05:52:53.472" v="768" actId="20577"/>
          <ac:spMkLst>
            <pc:docMk/>
            <pc:sldMk cId="196243217" sldId="275"/>
            <ac:spMk id="2" creationId="{CF8DAB62-DC16-4A63-9F71-E5B1BE41CC57}"/>
          </ac:spMkLst>
        </pc:spChg>
      </pc:sldChg>
      <pc:sldChg chg="add del">
        <pc:chgData name="hui xu" userId="70b675938bab3b5e" providerId="LiveId" clId="{5F5E3E42-610D-4693-88C5-F29B44CC9E44}" dt="2020-02-08T05:31:55.386" v="465" actId="2696"/>
        <pc:sldMkLst>
          <pc:docMk/>
          <pc:sldMk cId="2187315408" sldId="275"/>
        </pc:sldMkLst>
      </pc:sldChg>
      <pc:sldChg chg="add del">
        <pc:chgData name="hui xu" userId="70b675938bab3b5e" providerId="LiveId" clId="{5F5E3E42-610D-4693-88C5-F29B44CC9E44}" dt="2020-02-08T05:31:05.800" v="439" actId="2696"/>
        <pc:sldMkLst>
          <pc:docMk/>
          <pc:sldMk cId="3019289676" sldId="275"/>
        </pc:sldMkLst>
      </pc:sldChg>
      <pc:sldChg chg="addSp delSp modSp add">
        <pc:chgData name="hui xu" userId="70b675938bab3b5e" providerId="LiveId" clId="{5F5E3E42-610D-4693-88C5-F29B44CC9E44}" dt="2020-02-10T10:33:07.219" v="5862" actId="1076"/>
        <pc:sldMkLst>
          <pc:docMk/>
          <pc:sldMk cId="3572070911" sldId="275"/>
        </pc:sldMkLst>
        <pc:spChg chg="mod">
          <ac:chgData name="hui xu" userId="70b675938bab3b5e" providerId="LiveId" clId="{5F5E3E42-610D-4693-88C5-F29B44CC9E44}" dt="2020-02-10T10:33:07.219" v="5862" actId="1076"/>
          <ac:spMkLst>
            <pc:docMk/>
            <pc:sldMk cId="3572070911" sldId="275"/>
            <ac:spMk id="4" creationId="{0A3399B4-A399-400C-A0F4-21C21473FD3F}"/>
          </ac:spMkLst>
        </pc:spChg>
        <pc:spChg chg="mod">
          <ac:chgData name="hui xu" userId="70b675938bab3b5e" providerId="LiveId" clId="{5F5E3E42-610D-4693-88C5-F29B44CC9E44}" dt="2020-02-10T10:32:21.509" v="5842" actId="1076"/>
          <ac:spMkLst>
            <pc:docMk/>
            <pc:sldMk cId="3572070911" sldId="275"/>
            <ac:spMk id="7" creationId="{32D4D17E-897E-4546-BD7D-6A8A5BD531DB}"/>
          </ac:spMkLst>
        </pc:spChg>
        <pc:spChg chg="mod">
          <ac:chgData name="hui xu" userId="70b675938bab3b5e" providerId="LiveId" clId="{5F5E3E42-610D-4693-88C5-F29B44CC9E44}" dt="2020-02-10T10:32:21.509" v="5842" actId="1076"/>
          <ac:spMkLst>
            <pc:docMk/>
            <pc:sldMk cId="3572070911" sldId="275"/>
            <ac:spMk id="8" creationId="{C339C6CB-0BA2-4FDB-9A6B-657FDC60D8B4}"/>
          </ac:spMkLst>
        </pc:spChg>
        <pc:spChg chg="mod">
          <ac:chgData name="hui xu" userId="70b675938bab3b5e" providerId="LiveId" clId="{5F5E3E42-610D-4693-88C5-F29B44CC9E44}" dt="2020-02-10T10:32:21.509" v="5842" actId="1076"/>
          <ac:spMkLst>
            <pc:docMk/>
            <pc:sldMk cId="3572070911" sldId="275"/>
            <ac:spMk id="9" creationId="{9B06BF43-125A-41B5-8DBB-ECBE4C240BCB}"/>
          </ac:spMkLst>
        </pc:spChg>
        <pc:spChg chg="mod">
          <ac:chgData name="hui xu" userId="70b675938bab3b5e" providerId="LiveId" clId="{5F5E3E42-610D-4693-88C5-F29B44CC9E44}" dt="2020-02-10T10:32:21.509" v="5842" actId="1076"/>
          <ac:spMkLst>
            <pc:docMk/>
            <pc:sldMk cId="3572070911" sldId="275"/>
            <ac:spMk id="10" creationId="{C13271E5-1214-4BD1-9159-3E62CB53F11A}"/>
          </ac:spMkLst>
        </pc:spChg>
        <pc:spChg chg="add mod">
          <ac:chgData name="hui xu" userId="70b675938bab3b5e" providerId="LiveId" clId="{5F5E3E42-610D-4693-88C5-F29B44CC9E44}" dt="2020-02-10T10:32:34.989" v="5850" actId="20577"/>
          <ac:spMkLst>
            <pc:docMk/>
            <pc:sldMk cId="3572070911" sldId="275"/>
            <ac:spMk id="18" creationId="{2DAA4FD1-CC23-4DEF-927E-D76C67A6CF37}"/>
          </ac:spMkLst>
        </pc:spChg>
        <pc:spChg chg="add del mod">
          <ac:chgData name="hui xu" userId="70b675938bab3b5e" providerId="LiveId" clId="{5F5E3E42-610D-4693-88C5-F29B44CC9E44}" dt="2020-02-10T10:33:02.201" v="5861" actId="21"/>
          <ac:spMkLst>
            <pc:docMk/>
            <pc:sldMk cId="3572070911" sldId="275"/>
            <ac:spMk id="26" creationId="{8355D4AC-EE2A-4435-878E-5B3DB4605A9D}"/>
          </ac:spMkLst>
        </pc:spChg>
        <pc:cxnChg chg="mod">
          <ac:chgData name="hui xu" userId="70b675938bab3b5e" providerId="LiveId" clId="{5F5E3E42-610D-4693-88C5-F29B44CC9E44}" dt="2020-02-10T10:32:29.440" v="5845" actId="14100"/>
          <ac:cxnSpMkLst>
            <pc:docMk/>
            <pc:sldMk cId="3572070911" sldId="275"/>
            <ac:cxnSpMk id="14" creationId="{E2C8EB11-8B71-4F50-A154-4AE18C17B9C8}"/>
          </ac:cxnSpMkLst>
        </pc:cxnChg>
        <pc:cxnChg chg="mod">
          <ac:chgData name="hui xu" userId="70b675938bab3b5e" providerId="LiveId" clId="{5F5E3E42-610D-4693-88C5-F29B44CC9E44}" dt="2020-02-10T10:32:21.509" v="5842" actId="1076"/>
          <ac:cxnSpMkLst>
            <pc:docMk/>
            <pc:sldMk cId="3572070911" sldId="275"/>
            <ac:cxnSpMk id="17" creationId="{0AA35D55-045C-4229-A552-0514B84C44E2}"/>
          </ac:cxnSpMkLst>
        </pc:cxnChg>
        <pc:cxnChg chg="mod">
          <ac:chgData name="hui xu" userId="70b675938bab3b5e" providerId="LiveId" clId="{5F5E3E42-610D-4693-88C5-F29B44CC9E44}" dt="2020-02-10T10:32:21.509" v="5842" actId="1076"/>
          <ac:cxnSpMkLst>
            <pc:docMk/>
            <pc:sldMk cId="3572070911" sldId="275"/>
            <ac:cxnSpMk id="20" creationId="{E01A876D-0497-47CC-A1BC-34BD0FF0D37B}"/>
          </ac:cxnSpMkLst>
        </pc:cxnChg>
        <pc:cxnChg chg="add mod">
          <ac:chgData name="hui xu" userId="70b675938bab3b5e" providerId="LiveId" clId="{5F5E3E42-610D-4693-88C5-F29B44CC9E44}" dt="2020-02-10T10:32:43.443" v="5854" actId="14100"/>
          <ac:cxnSpMkLst>
            <pc:docMk/>
            <pc:sldMk cId="3572070911" sldId="275"/>
            <ac:cxnSpMk id="21" creationId="{C7BAA219-4DB4-4DDE-963C-B4F2C34CD9FC}"/>
          </ac:cxnSpMkLst>
        </pc:cxnChg>
        <pc:cxnChg chg="mod">
          <ac:chgData name="hui xu" userId="70b675938bab3b5e" providerId="LiveId" clId="{5F5E3E42-610D-4693-88C5-F29B44CC9E44}" dt="2020-02-10T10:32:21.509" v="5842" actId="1076"/>
          <ac:cxnSpMkLst>
            <pc:docMk/>
            <pc:sldMk cId="3572070911" sldId="275"/>
            <ac:cxnSpMk id="23" creationId="{7E2CF53C-6029-486D-8BE3-32A660734C08}"/>
          </ac:cxnSpMkLst>
        </pc:cxnChg>
        <pc:cxnChg chg="mod">
          <ac:chgData name="hui xu" userId="70b675938bab3b5e" providerId="LiveId" clId="{5F5E3E42-610D-4693-88C5-F29B44CC9E44}" dt="2020-02-10T10:32:50.874" v="5857" actId="14100"/>
          <ac:cxnSpMkLst>
            <pc:docMk/>
            <pc:sldMk cId="3572070911" sldId="275"/>
            <ac:cxnSpMk id="27" creationId="{03C88C18-9B2D-405C-882B-72F70E1B60F0}"/>
          </ac:cxnSpMkLst>
        </pc:cxnChg>
      </pc:sldChg>
      <pc:sldChg chg="del">
        <pc:chgData name="hui xu" userId="70b675938bab3b5e" providerId="LiveId" clId="{5F5E3E42-610D-4693-88C5-F29B44CC9E44}" dt="2020-02-08T05:28:54.275" v="436" actId="2696"/>
        <pc:sldMkLst>
          <pc:docMk/>
          <pc:sldMk cId="3881816594" sldId="275"/>
        </pc:sldMkLst>
      </pc:sldChg>
      <pc:sldChg chg="add del">
        <pc:chgData name="hui xu" userId="70b675938bab3b5e" providerId="LiveId" clId="{5F5E3E42-610D-4693-88C5-F29B44CC9E44}" dt="2020-02-08T05:31:05.800" v="439" actId="2696"/>
        <pc:sldMkLst>
          <pc:docMk/>
          <pc:sldMk cId="222372092" sldId="276"/>
        </pc:sldMkLst>
      </pc:sldChg>
      <pc:sldChg chg="del">
        <pc:chgData name="hui xu" userId="70b675938bab3b5e" providerId="LiveId" clId="{5F5E3E42-610D-4693-88C5-F29B44CC9E44}" dt="2020-02-08T05:28:54.275" v="436" actId="2696"/>
        <pc:sldMkLst>
          <pc:docMk/>
          <pc:sldMk cId="2128511657" sldId="276"/>
        </pc:sldMkLst>
      </pc:sldChg>
      <pc:sldChg chg="add">
        <pc:chgData name="hui xu" userId="70b675938bab3b5e" providerId="LiveId" clId="{5F5E3E42-610D-4693-88C5-F29B44CC9E44}" dt="2020-02-08T07:00:39.776" v="895"/>
        <pc:sldMkLst>
          <pc:docMk/>
          <pc:sldMk cId="2862464883" sldId="276"/>
        </pc:sldMkLst>
      </pc:sldChg>
      <pc:sldChg chg="add del">
        <pc:chgData name="hui xu" userId="70b675938bab3b5e" providerId="LiveId" clId="{5F5E3E42-610D-4693-88C5-F29B44CC9E44}" dt="2020-02-08T05:31:55.386" v="465" actId="2696"/>
        <pc:sldMkLst>
          <pc:docMk/>
          <pc:sldMk cId="3410710024" sldId="276"/>
        </pc:sldMkLst>
      </pc:sldChg>
      <pc:sldChg chg="add del">
        <pc:chgData name="hui xu" userId="70b675938bab3b5e" providerId="LiveId" clId="{5F5E3E42-610D-4693-88C5-F29B44CC9E44}" dt="2020-02-08T07:00:31.774" v="894" actId="2696"/>
        <pc:sldMkLst>
          <pc:docMk/>
          <pc:sldMk cId="3954031273" sldId="276"/>
        </pc:sldMkLst>
      </pc:sldChg>
      <pc:sldChg chg="add del">
        <pc:chgData name="hui xu" userId="70b675938bab3b5e" providerId="LiveId" clId="{5F5E3E42-610D-4693-88C5-F29B44CC9E44}" dt="2020-02-08T05:31:55.386" v="465" actId="2696"/>
        <pc:sldMkLst>
          <pc:docMk/>
          <pc:sldMk cId="1372074432" sldId="277"/>
        </pc:sldMkLst>
      </pc:sldChg>
      <pc:sldChg chg="del">
        <pc:chgData name="hui xu" userId="70b675938bab3b5e" providerId="LiveId" clId="{5F5E3E42-610D-4693-88C5-F29B44CC9E44}" dt="2020-02-08T05:28:54.275" v="436" actId="2696"/>
        <pc:sldMkLst>
          <pc:docMk/>
          <pc:sldMk cId="1648344652" sldId="277"/>
        </pc:sldMkLst>
      </pc:sldChg>
      <pc:sldChg chg="add del">
        <pc:chgData name="hui xu" userId="70b675938bab3b5e" providerId="LiveId" clId="{5F5E3E42-610D-4693-88C5-F29B44CC9E44}" dt="2020-02-08T05:31:05.800" v="439" actId="2696"/>
        <pc:sldMkLst>
          <pc:docMk/>
          <pc:sldMk cId="1833050099" sldId="277"/>
        </pc:sldMkLst>
      </pc:sldChg>
      <pc:sldChg chg="add">
        <pc:chgData name="hui xu" userId="70b675938bab3b5e" providerId="LiveId" clId="{5F5E3E42-610D-4693-88C5-F29B44CC9E44}" dt="2020-02-08T07:00:39.776" v="895"/>
        <pc:sldMkLst>
          <pc:docMk/>
          <pc:sldMk cId="2499255764" sldId="277"/>
        </pc:sldMkLst>
      </pc:sldChg>
      <pc:sldChg chg="add del">
        <pc:chgData name="hui xu" userId="70b675938bab3b5e" providerId="LiveId" clId="{5F5E3E42-610D-4693-88C5-F29B44CC9E44}" dt="2020-02-08T07:00:31.774" v="894" actId="2696"/>
        <pc:sldMkLst>
          <pc:docMk/>
          <pc:sldMk cId="2835846999" sldId="277"/>
        </pc:sldMkLst>
      </pc:sldChg>
      <pc:sldChg chg="delSp modSp add">
        <pc:chgData name="hui xu" userId="70b675938bab3b5e" providerId="LiveId" clId="{5F5E3E42-610D-4693-88C5-F29B44CC9E44}" dt="2020-02-10T09:41:10.908" v="5555" actId="478"/>
        <pc:sldMkLst>
          <pc:docMk/>
          <pc:sldMk cId="1394246490" sldId="278"/>
        </pc:sldMkLst>
        <pc:spChg chg="mod">
          <ac:chgData name="hui xu" userId="70b675938bab3b5e" providerId="LiveId" clId="{5F5E3E42-610D-4693-88C5-F29B44CC9E44}" dt="2020-02-09T10:42:09.928" v="5266" actId="27636"/>
          <ac:spMkLst>
            <pc:docMk/>
            <pc:sldMk cId="1394246490" sldId="278"/>
            <ac:spMk id="3" creationId="{00000000-0000-0000-0000-000000000000}"/>
          </ac:spMkLst>
        </pc:spChg>
        <pc:spChg chg="del">
          <ac:chgData name="hui xu" userId="70b675938bab3b5e" providerId="LiveId" clId="{5F5E3E42-610D-4693-88C5-F29B44CC9E44}" dt="2020-02-10T09:41:09.560" v="5554" actId="478"/>
          <ac:spMkLst>
            <pc:docMk/>
            <pc:sldMk cId="1394246490" sldId="278"/>
            <ac:spMk id="5" creationId="{00000000-0000-0000-0000-000000000000}"/>
          </ac:spMkLst>
        </pc:spChg>
        <pc:spChg chg="del">
          <ac:chgData name="hui xu" userId="70b675938bab3b5e" providerId="LiveId" clId="{5F5E3E42-610D-4693-88C5-F29B44CC9E44}" dt="2020-02-10T09:41:10.908" v="5555" actId="478"/>
          <ac:spMkLst>
            <pc:docMk/>
            <pc:sldMk cId="1394246490" sldId="278"/>
            <ac:spMk id="6" creationId="{00000000-0000-0000-0000-000000000000}"/>
          </ac:spMkLst>
        </pc:spChg>
      </pc:sldChg>
      <pc:sldChg chg="add del">
        <pc:chgData name="hui xu" userId="70b675938bab3b5e" providerId="LiveId" clId="{5F5E3E42-610D-4693-88C5-F29B44CC9E44}" dt="2020-02-08T07:00:31.774" v="894" actId="2696"/>
        <pc:sldMkLst>
          <pc:docMk/>
          <pc:sldMk cId="627480154" sldId="279"/>
        </pc:sldMkLst>
      </pc:sldChg>
      <pc:sldChg chg="add">
        <pc:chgData name="hui xu" userId="70b675938bab3b5e" providerId="LiveId" clId="{5F5E3E42-610D-4693-88C5-F29B44CC9E44}" dt="2020-02-08T07:00:39.776" v="895"/>
        <pc:sldMkLst>
          <pc:docMk/>
          <pc:sldMk cId="802397281" sldId="279"/>
        </pc:sldMkLst>
      </pc:sldChg>
      <pc:sldChg chg="add del">
        <pc:chgData name="hui xu" userId="70b675938bab3b5e" providerId="LiveId" clId="{5F5E3E42-610D-4693-88C5-F29B44CC9E44}" dt="2020-02-08T05:31:05.800" v="439" actId="2696"/>
        <pc:sldMkLst>
          <pc:docMk/>
          <pc:sldMk cId="1049357147" sldId="279"/>
        </pc:sldMkLst>
      </pc:sldChg>
      <pc:sldChg chg="del">
        <pc:chgData name="hui xu" userId="70b675938bab3b5e" providerId="LiveId" clId="{5F5E3E42-610D-4693-88C5-F29B44CC9E44}" dt="2020-02-08T05:28:54.275" v="436" actId="2696"/>
        <pc:sldMkLst>
          <pc:docMk/>
          <pc:sldMk cId="1894684505" sldId="279"/>
        </pc:sldMkLst>
      </pc:sldChg>
      <pc:sldChg chg="add del">
        <pc:chgData name="hui xu" userId="70b675938bab3b5e" providerId="LiveId" clId="{5F5E3E42-610D-4693-88C5-F29B44CC9E44}" dt="2020-02-08T05:31:55.386" v="465" actId="2696"/>
        <pc:sldMkLst>
          <pc:docMk/>
          <pc:sldMk cId="3958665660" sldId="279"/>
        </pc:sldMkLst>
      </pc:sldChg>
      <pc:sldChg chg="del">
        <pc:chgData name="hui xu" userId="70b675938bab3b5e" providerId="LiveId" clId="{5F5E3E42-610D-4693-88C5-F29B44CC9E44}" dt="2020-02-08T05:28:54.275" v="436" actId="2696"/>
        <pc:sldMkLst>
          <pc:docMk/>
          <pc:sldMk cId="286245455" sldId="282"/>
        </pc:sldMkLst>
      </pc:sldChg>
      <pc:sldChg chg="add del">
        <pc:chgData name="hui xu" userId="70b675938bab3b5e" providerId="LiveId" clId="{5F5E3E42-610D-4693-88C5-F29B44CC9E44}" dt="2020-02-08T05:31:55.386" v="465" actId="2696"/>
        <pc:sldMkLst>
          <pc:docMk/>
          <pc:sldMk cId="433797437" sldId="282"/>
        </pc:sldMkLst>
      </pc:sldChg>
      <pc:sldChg chg="add del">
        <pc:chgData name="hui xu" userId="70b675938bab3b5e" providerId="LiveId" clId="{5F5E3E42-610D-4693-88C5-F29B44CC9E44}" dt="2020-02-08T07:00:31.774" v="894" actId="2696"/>
        <pc:sldMkLst>
          <pc:docMk/>
          <pc:sldMk cId="2095643460" sldId="282"/>
        </pc:sldMkLst>
      </pc:sldChg>
      <pc:sldChg chg="add">
        <pc:chgData name="hui xu" userId="70b675938bab3b5e" providerId="LiveId" clId="{5F5E3E42-610D-4693-88C5-F29B44CC9E44}" dt="2020-02-08T07:00:39.776" v="895"/>
        <pc:sldMkLst>
          <pc:docMk/>
          <pc:sldMk cId="2486212128" sldId="282"/>
        </pc:sldMkLst>
      </pc:sldChg>
      <pc:sldChg chg="add del">
        <pc:chgData name="hui xu" userId="70b675938bab3b5e" providerId="LiveId" clId="{5F5E3E42-610D-4693-88C5-F29B44CC9E44}" dt="2020-02-08T05:31:05.800" v="439" actId="2696"/>
        <pc:sldMkLst>
          <pc:docMk/>
          <pc:sldMk cId="3056103079" sldId="282"/>
        </pc:sldMkLst>
      </pc:sldChg>
      <pc:sldChg chg="add">
        <pc:chgData name="hui xu" userId="70b675938bab3b5e" providerId="LiveId" clId="{5F5E3E42-610D-4693-88C5-F29B44CC9E44}" dt="2020-02-08T07:00:39.776" v="895"/>
        <pc:sldMkLst>
          <pc:docMk/>
          <pc:sldMk cId="570542784" sldId="283"/>
        </pc:sldMkLst>
      </pc:sldChg>
      <pc:sldChg chg="add del">
        <pc:chgData name="hui xu" userId="70b675938bab3b5e" providerId="LiveId" clId="{5F5E3E42-610D-4693-88C5-F29B44CC9E44}" dt="2020-02-08T07:00:31.774" v="894" actId="2696"/>
        <pc:sldMkLst>
          <pc:docMk/>
          <pc:sldMk cId="1542354539" sldId="283"/>
        </pc:sldMkLst>
      </pc:sldChg>
      <pc:sldChg chg="add del">
        <pc:chgData name="hui xu" userId="70b675938bab3b5e" providerId="LiveId" clId="{5F5E3E42-610D-4693-88C5-F29B44CC9E44}" dt="2020-02-08T05:31:05.800" v="439" actId="2696"/>
        <pc:sldMkLst>
          <pc:docMk/>
          <pc:sldMk cId="2644738645" sldId="283"/>
        </pc:sldMkLst>
      </pc:sldChg>
      <pc:sldChg chg="add del">
        <pc:chgData name="hui xu" userId="70b675938bab3b5e" providerId="LiveId" clId="{5F5E3E42-610D-4693-88C5-F29B44CC9E44}" dt="2020-02-08T05:31:55.386" v="465" actId="2696"/>
        <pc:sldMkLst>
          <pc:docMk/>
          <pc:sldMk cId="3048126474" sldId="283"/>
        </pc:sldMkLst>
      </pc:sldChg>
      <pc:sldChg chg="del">
        <pc:chgData name="hui xu" userId="70b675938bab3b5e" providerId="LiveId" clId="{5F5E3E42-610D-4693-88C5-F29B44CC9E44}" dt="2020-02-08T05:28:54.275" v="436" actId="2696"/>
        <pc:sldMkLst>
          <pc:docMk/>
          <pc:sldMk cId="3793253087" sldId="283"/>
        </pc:sldMkLst>
      </pc:sldChg>
      <pc:sldChg chg="add del">
        <pc:chgData name="hui xu" userId="70b675938bab3b5e" providerId="LiveId" clId="{5F5E3E42-610D-4693-88C5-F29B44CC9E44}" dt="2020-02-08T07:00:31.774" v="894" actId="2696"/>
        <pc:sldMkLst>
          <pc:docMk/>
          <pc:sldMk cId="411040103" sldId="284"/>
        </pc:sldMkLst>
      </pc:sldChg>
      <pc:sldChg chg="modSp add">
        <pc:chgData name="hui xu" userId="70b675938bab3b5e" providerId="LiveId" clId="{5F5E3E42-610D-4693-88C5-F29B44CC9E44}" dt="2020-02-09T09:51:05.539" v="4609" actId="1076"/>
        <pc:sldMkLst>
          <pc:docMk/>
          <pc:sldMk cId="435588197" sldId="284"/>
        </pc:sldMkLst>
        <pc:picChg chg="mod">
          <ac:chgData name="hui xu" userId="70b675938bab3b5e" providerId="LiveId" clId="{5F5E3E42-610D-4693-88C5-F29B44CC9E44}" dt="2020-02-09T09:51:05.539" v="4609" actId="1076"/>
          <ac:picMkLst>
            <pc:docMk/>
            <pc:sldMk cId="435588197" sldId="284"/>
            <ac:picMk id="5" creationId="{D51ECB25-89BA-4951-85E5-3F08D1FB2113}"/>
          </ac:picMkLst>
        </pc:picChg>
      </pc:sldChg>
      <pc:sldChg chg="del">
        <pc:chgData name="hui xu" userId="70b675938bab3b5e" providerId="LiveId" clId="{5F5E3E42-610D-4693-88C5-F29B44CC9E44}" dt="2020-02-08T05:28:54.275" v="436" actId="2696"/>
        <pc:sldMkLst>
          <pc:docMk/>
          <pc:sldMk cId="2663765121" sldId="284"/>
        </pc:sldMkLst>
      </pc:sldChg>
      <pc:sldChg chg="add del">
        <pc:chgData name="hui xu" userId="70b675938bab3b5e" providerId="LiveId" clId="{5F5E3E42-610D-4693-88C5-F29B44CC9E44}" dt="2020-02-08T05:31:05.800" v="439" actId="2696"/>
        <pc:sldMkLst>
          <pc:docMk/>
          <pc:sldMk cId="2754969194" sldId="284"/>
        </pc:sldMkLst>
      </pc:sldChg>
      <pc:sldChg chg="add del">
        <pc:chgData name="hui xu" userId="70b675938bab3b5e" providerId="LiveId" clId="{5F5E3E42-610D-4693-88C5-F29B44CC9E44}" dt="2020-02-08T05:31:55.386" v="465" actId="2696"/>
        <pc:sldMkLst>
          <pc:docMk/>
          <pc:sldMk cId="4105127967" sldId="284"/>
        </pc:sldMkLst>
      </pc:sldChg>
      <pc:sldChg chg="del">
        <pc:chgData name="hui xu" userId="70b675938bab3b5e" providerId="LiveId" clId="{5F5E3E42-610D-4693-88C5-F29B44CC9E44}" dt="2020-02-08T05:31:13.516" v="441" actId="2696"/>
        <pc:sldMkLst>
          <pc:docMk/>
          <pc:sldMk cId="4111600238" sldId="285"/>
        </pc:sldMkLst>
      </pc:sldChg>
      <pc:sldChg chg="modSp ord">
        <pc:chgData name="hui xu" userId="70b675938bab3b5e" providerId="LiveId" clId="{5F5E3E42-610D-4693-88C5-F29B44CC9E44}" dt="2020-02-09T05:43:05.530" v="1466" actId="20577"/>
        <pc:sldMkLst>
          <pc:docMk/>
          <pc:sldMk cId="928954449" sldId="286"/>
        </pc:sldMkLst>
        <pc:spChg chg="mod">
          <ac:chgData name="hui xu" userId="70b675938bab3b5e" providerId="LiveId" clId="{5F5E3E42-610D-4693-88C5-F29B44CC9E44}" dt="2020-02-09T05:43:05.530" v="1466" actId="20577"/>
          <ac:spMkLst>
            <pc:docMk/>
            <pc:sldMk cId="928954449" sldId="286"/>
            <ac:spMk id="2" creationId="{FBED6E9E-B640-4ADA-A3FB-F9DBAB8B1089}"/>
          </ac:spMkLst>
        </pc:spChg>
      </pc:sldChg>
      <pc:sldChg chg="modSp ord">
        <pc:chgData name="hui xu" userId="70b675938bab3b5e" providerId="LiveId" clId="{5F5E3E42-610D-4693-88C5-F29B44CC9E44}" dt="2020-02-09T05:46:51.277" v="1626" actId="207"/>
        <pc:sldMkLst>
          <pc:docMk/>
          <pc:sldMk cId="2897370932" sldId="288"/>
        </pc:sldMkLst>
        <pc:spChg chg="mod">
          <ac:chgData name="hui xu" userId="70b675938bab3b5e" providerId="LiveId" clId="{5F5E3E42-610D-4693-88C5-F29B44CC9E44}" dt="2020-02-09T05:45:49.051" v="1621" actId="20577"/>
          <ac:spMkLst>
            <pc:docMk/>
            <pc:sldMk cId="2897370932" sldId="288"/>
            <ac:spMk id="2" creationId="{B78A0915-8FF6-4510-A1AE-242E8EE928A2}"/>
          </ac:spMkLst>
        </pc:spChg>
        <pc:spChg chg="mod">
          <ac:chgData name="hui xu" userId="70b675938bab3b5e" providerId="LiveId" clId="{5F5E3E42-610D-4693-88C5-F29B44CC9E44}" dt="2020-02-09T05:46:51.277" v="1626" actId="207"/>
          <ac:spMkLst>
            <pc:docMk/>
            <pc:sldMk cId="2897370932" sldId="288"/>
            <ac:spMk id="3" creationId="{064CF94F-3267-401F-BD15-AD54280CC6EA}"/>
          </ac:spMkLst>
        </pc:spChg>
      </pc:sldChg>
      <pc:sldChg chg="del">
        <pc:chgData name="hui xu" userId="70b675938bab3b5e" providerId="LiveId" clId="{5F5E3E42-610D-4693-88C5-F29B44CC9E44}" dt="2020-02-08T10:53:59.286" v="1239" actId="2696"/>
        <pc:sldMkLst>
          <pc:docMk/>
          <pc:sldMk cId="1121945713" sldId="289"/>
        </pc:sldMkLst>
      </pc:sldChg>
      <pc:sldChg chg="modSp add">
        <pc:chgData name="hui xu" userId="70b675938bab3b5e" providerId="LiveId" clId="{5F5E3E42-610D-4693-88C5-F29B44CC9E44}" dt="2020-02-08T10:54:34.282" v="1265" actId="20577"/>
        <pc:sldMkLst>
          <pc:docMk/>
          <pc:sldMk cId="2813749080" sldId="289"/>
        </pc:sldMkLst>
        <pc:spChg chg="mod">
          <ac:chgData name="hui xu" userId="70b675938bab3b5e" providerId="LiveId" clId="{5F5E3E42-610D-4693-88C5-F29B44CC9E44}" dt="2020-02-08T10:54:34.282" v="1265" actId="20577"/>
          <ac:spMkLst>
            <pc:docMk/>
            <pc:sldMk cId="2813749080" sldId="289"/>
            <ac:spMk id="2" creationId="{278DF740-723B-4091-8BEE-66A7BEDF7FCD}"/>
          </ac:spMkLst>
        </pc:spChg>
      </pc:sldChg>
      <pc:sldChg chg="del">
        <pc:chgData name="hui xu" userId="70b675938bab3b5e" providerId="LiveId" clId="{5F5E3E42-610D-4693-88C5-F29B44CC9E44}" dt="2020-02-09T10:36:22.522" v="5234" actId="47"/>
        <pc:sldMkLst>
          <pc:docMk/>
          <pc:sldMk cId="701294280" sldId="290"/>
        </pc:sldMkLst>
      </pc:sldChg>
      <pc:sldChg chg="addSp delSp modSp add">
        <pc:chgData name="hui xu" userId="70b675938bab3b5e" providerId="LiveId" clId="{5F5E3E42-610D-4693-88C5-F29B44CC9E44}" dt="2020-02-09T05:55:40.204" v="1865" actId="14100"/>
        <pc:sldMkLst>
          <pc:docMk/>
          <pc:sldMk cId="4025253764" sldId="291"/>
        </pc:sldMkLst>
        <pc:spChg chg="mod">
          <ac:chgData name="hui xu" userId="70b675938bab3b5e" providerId="LiveId" clId="{5F5E3E42-610D-4693-88C5-F29B44CC9E44}" dt="2020-02-09T05:48:32.619" v="1685" actId="20577"/>
          <ac:spMkLst>
            <pc:docMk/>
            <pc:sldMk cId="4025253764" sldId="291"/>
            <ac:spMk id="2" creationId="{3EF3DDC8-9633-4FAD-B259-7A7A4EE778D3}"/>
          </ac:spMkLst>
        </pc:spChg>
        <pc:spChg chg="add del mod">
          <ac:chgData name="hui xu" userId="70b675938bab3b5e" providerId="LiveId" clId="{5F5E3E42-610D-4693-88C5-F29B44CC9E44}" dt="2020-02-08T04:50:45.305" v="75" actId="21"/>
          <ac:spMkLst>
            <pc:docMk/>
            <pc:sldMk cId="4025253764" sldId="291"/>
            <ac:spMk id="3" creationId="{54A1D31F-2A88-4E1E-BC72-2ED341D7A6E3}"/>
          </ac:spMkLst>
        </pc:spChg>
        <pc:spChg chg="add mod">
          <ac:chgData name="hui xu" userId="70b675938bab3b5e" providerId="LiveId" clId="{5F5E3E42-610D-4693-88C5-F29B44CC9E44}" dt="2020-02-09T05:54:34.729" v="1853" actId="21"/>
          <ac:spMkLst>
            <pc:docMk/>
            <pc:sldMk cId="4025253764" sldId="291"/>
            <ac:spMk id="3" creationId="{E27D7CF3-ADA6-4950-A348-C3F8008F11D7}"/>
          </ac:spMkLst>
        </pc:spChg>
        <pc:spChg chg="add mod">
          <ac:chgData name="hui xu" userId="70b675938bab3b5e" providerId="LiveId" clId="{5F5E3E42-610D-4693-88C5-F29B44CC9E44}" dt="2020-02-09T05:55:40.204" v="1865" actId="14100"/>
          <ac:spMkLst>
            <pc:docMk/>
            <pc:sldMk cId="4025253764" sldId="291"/>
            <ac:spMk id="5" creationId="{5FC1BDDD-994B-4166-A451-47396AEB53C0}"/>
          </ac:spMkLst>
        </pc:spChg>
        <pc:picChg chg="add del mod">
          <ac:chgData name="hui xu" userId="70b675938bab3b5e" providerId="LiveId" clId="{5F5E3E42-610D-4693-88C5-F29B44CC9E44}" dt="2020-02-09T05:50:04.493" v="1700" actId="21"/>
          <ac:picMkLst>
            <pc:docMk/>
            <pc:sldMk cId="4025253764" sldId="291"/>
            <ac:picMk id="4" creationId="{ACFDFDD0-3644-42D2-BD2E-109CEACE77A9}"/>
          </ac:picMkLst>
        </pc:picChg>
        <pc:picChg chg="add del">
          <ac:chgData name="hui xu" userId="70b675938bab3b5e" providerId="LiveId" clId="{5F5E3E42-610D-4693-88C5-F29B44CC9E44}" dt="2020-02-08T04:53:14.981" v="80"/>
          <ac:picMkLst>
            <pc:docMk/>
            <pc:sldMk cId="4025253764" sldId="291"/>
            <ac:picMk id="5" creationId="{8BB820D4-2287-4621-A217-B8E4DC2F06F5}"/>
          </ac:picMkLst>
        </pc:picChg>
      </pc:sldChg>
      <pc:sldChg chg="addSp delSp modSp add">
        <pc:chgData name="hui xu" userId="70b675938bab3b5e" providerId="LiveId" clId="{5F5E3E42-610D-4693-88C5-F29B44CC9E44}" dt="2020-02-09T07:28:06.917" v="3757" actId="20577"/>
        <pc:sldMkLst>
          <pc:docMk/>
          <pc:sldMk cId="1344382535" sldId="292"/>
        </pc:sldMkLst>
        <pc:spChg chg="mod">
          <ac:chgData name="hui xu" userId="70b675938bab3b5e" providerId="LiveId" clId="{5F5E3E42-610D-4693-88C5-F29B44CC9E44}" dt="2020-02-08T04:54:08.009" v="103" actId="21"/>
          <ac:spMkLst>
            <pc:docMk/>
            <pc:sldMk cId="1344382535" sldId="292"/>
            <ac:spMk id="2" creationId="{C1400C61-42E5-406C-BEE1-86C6DD401997}"/>
          </ac:spMkLst>
        </pc:spChg>
        <pc:spChg chg="add mod">
          <ac:chgData name="hui xu" userId="70b675938bab3b5e" providerId="LiveId" clId="{5F5E3E42-610D-4693-88C5-F29B44CC9E44}" dt="2020-02-09T07:28:06.917" v="3757" actId="20577"/>
          <ac:spMkLst>
            <pc:docMk/>
            <pc:sldMk cId="1344382535" sldId="292"/>
            <ac:spMk id="4" creationId="{503ABD2D-FD04-438B-9AD1-5F913541AA15}"/>
          </ac:spMkLst>
        </pc:spChg>
        <pc:spChg chg="add mod">
          <ac:chgData name="hui xu" userId="70b675938bab3b5e" providerId="LiveId" clId="{5F5E3E42-610D-4693-88C5-F29B44CC9E44}" dt="2020-02-09T05:59:10.915" v="2042" actId="14100"/>
          <ac:spMkLst>
            <pc:docMk/>
            <pc:sldMk cId="1344382535" sldId="292"/>
            <ac:spMk id="5" creationId="{56129D6F-DDED-42E0-82CC-A15BC67667C0}"/>
          </ac:spMkLst>
        </pc:spChg>
        <pc:spChg chg="add mod">
          <ac:chgData name="hui xu" userId="70b675938bab3b5e" providerId="LiveId" clId="{5F5E3E42-610D-4693-88C5-F29B44CC9E44}" dt="2020-02-09T05:59:48.128" v="2053" actId="1076"/>
          <ac:spMkLst>
            <pc:docMk/>
            <pc:sldMk cId="1344382535" sldId="292"/>
            <ac:spMk id="6" creationId="{450A3E54-A471-45F4-8929-7DC91CFA35E9}"/>
          </ac:spMkLst>
        </pc:spChg>
        <pc:spChg chg="add del mod">
          <ac:chgData name="hui xu" userId="70b675938bab3b5e" providerId="LiveId" clId="{5F5E3E42-610D-4693-88C5-F29B44CC9E44}" dt="2020-02-09T06:03:42.540" v="2117" actId="478"/>
          <ac:spMkLst>
            <pc:docMk/>
            <pc:sldMk cId="1344382535" sldId="292"/>
            <ac:spMk id="7" creationId="{EDC18429-BBB9-425F-B6B2-46F8EA8286CD}"/>
          </ac:spMkLst>
        </pc:spChg>
        <pc:spChg chg="add del mod">
          <ac:chgData name="hui xu" userId="70b675938bab3b5e" providerId="LiveId" clId="{5F5E3E42-610D-4693-88C5-F29B44CC9E44}" dt="2020-02-09T06:03:54.180" v="2121" actId="478"/>
          <ac:spMkLst>
            <pc:docMk/>
            <pc:sldMk cId="1344382535" sldId="292"/>
            <ac:spMk id="8" creationId="{C28E8267-7B69-404C-9829-890C416240FE}"/>
          </ac:spMkLst>
        </pc:spChg>
        <pc:spChg chg="add mod">
          <ac:chgData name="hui xu" userId="70b675938bab3b5e" providerId="LiveId" clId="{5F5E3E42-610D-4693-88C5-F29B44CC9E44}" dt="2020-02-09T06:04:18.357" v="2130" actId="403"/>
          <ac:spMkLst>
            <pc:docMk/>
            <pc:sldMk cId="1344382535" sldId="292"/>
            <ac:spMk id="9" creationId="{14B2D0DC-F4FC-4E03-B392-14BFE961ECA0}"/>
          </ac:spMkLst>
        </pc:spChg>
        <pc:picChg chg="add del mod">
          <ac:chgData name="hui xu" userId="70b675938bab3b5e" providerId="LiveId" clId="{5F5E3E42-610D-4693-88C5-F29B44CC9E44}" dt="2020-02-09T05:55:57.747" v="1867" actId="21"/>
          <ac:picMkLst>
            <pc:docMk/>
            <pc:sldMk cId="1344382535" sldId="292"/>
            <ac:picMk id="3" creationId="{A5813532-3E7A-4174-85B7-257B829C68A7}"/>
          </ac:picMkLst>
        </pc:picChg>
      </pc:sldChg>
      <pc:sldChg chg="modSp add">
        <pc:chgData name="hui xu" userId="70b675938bab3b5e" providerId="LiveId" clId="{5F5E3E42-610D-4693-88C5-F29B44CC9E44}" dt="2020-02-09T06:03:16.183" v="2111" actId="21"/>
        <pc:sldMkLst>
          <pc:docMk/>
          <pc:sldMk cId="1183818306" sldId="293"/>
        </pc:sldMkLst>
        <pc:spChg chg="mod">
          <ac:chgData name="hui xu" userId="70b675938bab3b5e" providerId="LiveId" clId="{5F5E3E42-610D-4693-88C5-F29B44CC9E44}" dt="2020-02-09T06:01:24.794" v="2104" actId="20577"/>
          <ac:spMkLst>
            <pc:docMk/>
            <pc:sldMk cId="1183818306" sldId="293"/>
            <ac:spMk id="2" creationId="{B6B0341D-CAFD-4FA1-AE7C-F3D0F135EB0B}"/>
          </ac:spMkLst>
        </pc:spChg>
        <pc:spChg chg="mod">
          <ac:chgData name="hui xu" userId="70b675938bab3b5e" providerId="LiveId" clId="{5F5E3E42-610D-4693-88C5-F29B44CC9E44}" dt="2020-02-09T06:03:16.183" v="2111" actId="21"/>
          <ac:spMkLst>
            <pc:docMk/>
            <pc:sldMk cId="1183818306" sldId="293"/>
            <ac:spMk id="3" creationId="{9A38227A-53A5-49A0-A6A5-EF5EC881FB79}"/>
          </ac:spMkLst>
        </pc:spChg>
      </pc:sldChg>
      <pc:sldChg chg="modSp add">
        <pc:chgData name="hui xu" userId="70b675938bab3b5e" providerId="LiveId" clId="{5F5E3E42-610D-4693-88C5-F29B44CC9E44}" dt="2020-02-09T06:09:40.118" v="2173" actId="207"/>
        <pc:sldMkLst>
          <pc:docMk/>
          <pc:sldMk cId="1204546668" sldId="294"/>
        </pc:sldMkLst>
        <pc:spChg chg="mod">
          <ac:chgData name="hui xu" userId="70b675938bab3b5e" providerId="LiveId" clId="{5F5E3E42-610D-4693-88C5-F29B44CC9E44}" dt="2020-02-09T06:08:03.252" v="2167" actId="21"/>
          <ac:spMkLst>
            <pc:docMk/>
            <pc:sldMk cId="1204546668" sldId="294"/>
            <ac:spMk id="2" creationId="{4598162A-49AB-4A69-B51F-EFB010A57A49}"/>
          </ac:spMkLst>
        </pc:spChg>
        <pc:spChg chg="mod">
          <ac:chgData name="hui xu" userId="70b675938bab3b5e" providerId="LiveId" clId="{5F5E3E42-610D-4693-88C5-F29B44CC9E44}" dt="2020-02-09T06:09:40.118" v="2173" actId="207"/>
          <ac:spMkLst>
            <pc:docMk/>
            <pc:sldMk cId="1204546668" sldId="294"/>
            <ac:spMk id="3" creationId="{DF9EC4FD-8469-4F25-9FB4-8A276394209E}"/>
          </ac:spMkLst>
        </pc:spChg>
      </pc:sldChg>
      <pc:sldChg chg="addSp modSp add del">
        <pc:chgData name="hui xu" userId="70b675938bab3b5e" providerId="LiveId" clId="{5F5E3E42-610D-4693-88C5-F29B44CC9E44}" dt="2020-02-09T06:13:06.855" v="2193" actId="47"/>
        <pc:sldMkLst>
          <pc:docMk/>
          <pc:sldMk cId="3891888748" sldId="295"/>
        </pc:sldMkLst>
        <pc:spChg chg="mod">
          <ac:chgData name="hui xu" userId="70b675938bab3b5e" providerId="LiveId" clId="{5F5E3E42-610D-4693-88C5-F29B44CC9E44}" dt="2020-02-09T06:10:09.657" v="2174" actId="20577"/>
          <ac:spMkLst>
            <pc:docMk/>
            <pc:sldMk cId="3891888748" sldId="295"/>
            <ac:spMk id="2" creationId="{807EEF46-227B-40C9-8C2A-FB5A639A9637}"/>
          </ac:spMkLst>
        </pc:spChg>
        <pc:spChg chg="add mod">
          <ac:chgData name="hui xu" userId="70b675938bab3b5e" providerId="LiveId" clId="{5F5E3E42-610D-4693-88C5-F29B44CC9E44}" dt="2020-02-09T06:12:09.647" v="2192" actId="207"/>
          <ac:spMkLst>
            <pc:docMk/>
            <pc:sldMk cId="3891888748" sldId="295"/>
            <ac:spMk id="3" creationId="{C1238DC2-1F72-44B9-9B68-34B77A7C355E}"/>
          </ac:spMkLst>
        </pc:spChg>
      </pc:sldChg>
      <pc:sldChg chg="modSp add">
        <pc:chgData name="hui xu" userId="70b675938bab3b5e" providerId="LiveId" clId="{5F5E3E42-610D-4693-88C5-F29B44CC9E44}" dt="2020-02-09T06:14:36.796" v="2232" actId="20578"/>
        <pc:sldMkLst>
          <pc:docMk/>
          <pc:sldMk cId="923562678" sldId="296"/>
        </pc:sldMkLst>
        <pc:spChg chg="mod">
          <ac:chgData name="hui xu" userId="70b675938bab3b5e" providerId="LiveId" clId="{5F5E3E42-610D-4693-88C5-F29B44CC9E44}" dt="2020-02-09T06:14:12.899" v="2226" actId="20577"/>
          <ac:spMkLst>
            <pc:docMk/>
            <pc:sldMk cId="923562678" sldId="296"/>
            <ac:spMk id="2" creationId="{1D550482-6ADC-4053-93AF-2693EC158A00}"/>
          </ac:spMkLst>
        </pc:spChg>
        <pc:spChg chg="mod">
          <ac:chgData name="hui xu" userId="70b675938bab3b5e" providerId="LiveId" clId="{5F5E3E42-610D-4693-88C5-F29B44CC9E44}" dt="2020-02-09T06:14:36.796" v="2232" actId="20578"/>
          <ac:spMkLst>
            <pc:docMk/>
            <pc:sldMk cId="923562678" sldId="296"/>
            <ac:spMk id="3" creationId="{12C37136-3F2E-435E-B8D4-31DEC9338651}"/>
          </ac:spMkLst>
        </pc:spChg>
      </pc:sldChg>
      <pc:sldChg chg="add del">
        <pc:chgData name="hui xu" userId="70b675938bab3b5e" providerId="LiveId" clId="{5F5E3E42-610D-4693-88C5-F29B44CC9E44}" dt="2020-02-08T04:59:24.670" v="158"/>
        <pc:sldMkLst>
          <pc:docMk/>
          <pc:sldMk cId="1809295573" sldId="296"/>
        </pc:sldMkLst>
      </pc:sldChg>
      <pc:sldChg chg="addSp modSp add">
        <pc:chgData name="hui xu" userId="70b675938bab3b5e" providerId="LiveId" clId="{5F5E3E42-610D-4693-88C5-F29B44CC9E44}" dt="2020-02-09T06:16:48.590" v="2246" actId="1076"/>
        <pc:sldMkLst>
          <pc:docMk/>
          <pc:sldMk cId="1945364535" sldId="297"/>
        </pc:sldMkLst>
        <pc:spChg chg="mod">
          <ac:chgData name="hui xu" userId="70b675938bab3b5e" providerId="LiveId" clId="{5F5E3E42-610D-4693-88C5-F29B44CC9E44}" dt="2020-02-08T05:00:44.188" v="182"/>
          <ac:spMkLst>
            <pc:docMk/>
            <pc:sldMk cId="1945364535" sldId="297"/>
            <ac:spMk id="2" creationId="{A60B86CD-4DFC-411D-B13D-50FB02BBD696}"/>
          </ac:spMkLst>
        </pc:spChg>
        <pc:spChg chg="mod">
          <ac:chgData name="hui xu" userId="70b675938bab3b5e" providerId="LiveId" clId="{5F5E3E42-610D-4693-88C5-F29B44CC9E44}" dt="2020-02-09T06:16:48.590" v="2246" actId="1076"/>
          <ac:spMkLst>
            <pc:docMk/>
            <pc:sldMk cId="1945364535" sldId="297"/>
            <ac:spMk id="3" creationId="{3B2E6A14-601C-489C-80A1-575354F7D325}"/>
          </ac:spMkLst>
        </pc:spChg>
        <pc:spChg chg="add mod">
          <ac:chgData name="hui xu" userId="70b675938bab3b5e" providerId="LiveId" clId="{5F5E3E42-610D-4693-88C5-F29B44CC9E44}" dt="2020-02-08T05:02:02.641" v="206" actId="14100"/>
          <ac:spMkLst>
            <pc:docMk/>
            <pc:sldMk cId="1945364535" sldId="297"/>
            <ac:spMk id="4" creationId="{9A316A06-8589-4FDE-9040-9A046A9022E0}"/>
          </ac:spMkLst>
        </pc:spChg>
      </pc:sldChg>
      <pc:sldChg chg="modSp add">
        <pc:chgData name="hui xu" userId="70b675938bab3b5e" providerId="LiveId" clId="{5F5E3E42-610D-4693-88C5-F29B44CC9E44}" dt="2020-02-09T06:59:34.945" v="3222" actId="20577"/>
        <pc:sldMkLst>
          <pc:docMk/>
          <pc:sldMk cId="3626038606" sldId="298"/>
        </pc:sldMkLst>
        <pc:spChg chg="mod">
          <ac:chgData name="hui xu" userId="70b675938bab3b5e" providerId="LiveId" clId="{5F5E3E42-610D-4693-88C5-F29B44CC9E44}" dt="2020-02-09T06:59:34.945" v="3222" actId="20577"/>
          <ac:spMkLst>
            <pc:docMk/>
            <pc:sldMk cId="3626038606" sldId="298"/>
            <ac:spMk id="2" creationId="{9029FEA8-76D7-4B65-84BE-0071F107B902}"/>
          </ac:spMkLst>
        </pc:spChg>
      </pc:sldChg>
      <pc:sldChg chg="addSp delSp modSp add">
        <pc:chgData name="hui xu" userId="70b675938bab3b5e" providerId="LiveId" clId="{5F5E3E42-610D-4693-88C5-F29B44CC9E44}" dt="2020-02-09T06:18:13.153" v="2248" actId="1076"/>
        <pc:sldMkLst>
          <pc:docMk/>
          <pc:sldMk cId="2155437780" sldId="299"/>
        </pc:sldMkLst>
        <pc:spChg chg="del">
          <ac:chgData name="hui xu" userId="70b675938bab3b5e" providerId="LiveId" clId="{5F5E3E42-610D-4693-88C5-F29B44CC9E44}" dt="2020-02-08T05:05:07.718" v="225"/>
          <ac:spMkLst>
            <pc:docMk/>
            <pc:sldMk cId="2155437780" sldId="299"/>
            <ac:spMk id="2" creationId="{0A82D1D8-0ABB-4EDD-AF33-A92E218A969C}"/>
          </ac:spMkLst>
        </pc:spChg>
        <pc:spChg chg="add mod">
          <ac:chgData name="hui xu" userId="70b675938bab3b5e" providerId="LiveId" clId="{5F5E3E42-610D-4693-88C5-F29B44CC9E44}" dt="2020-02-08T05:05:47.921" v="252" actId="313"/>
          <ac:spMkLst>
            <pc:docMk/>
            <pc:sldMk cId="2155437780" sldId="299"/>
            <ac:spMk id="3" creationId="{FF889345-AFBC-420E-9668-FF8FE1359D89}"/>
          </ac:spMkLst>
        </pc:spChg>
        <pc:spChg chg="add mod">
          <ac:chgData name="hui xu" userId="70b675938bab3b5e" providerId="LiveId" clId="{5F5E3E42-610D-4693-88C5-F29B44CC9E44}" dt="2020-02-08T05:05:57.019" v="253"/>
          <ac:spMkLst>
            <pc:docMk/>
            <pc:sldMk cId="2155437780" sldId="299"/>
            <ac:spMk id="4" creationId="{EEFD6399-E635-4BDE-BF56-6BC0F49A8DBD}"/>
          </ac:spMkLst>
        </pc:spChg>
        <pc:spChg chg="add mod">
          <ac:chgData name="hui xu" userId="70b675938bab3b5e" providerId="LiveId" clId="{5F5E3E42-610D-4693-88C5-F29B44CC9E44}" dt="2020-02-09T06:18:13.153" v="2248" actId="1076"/>
          <ac:spMkLst>
            <pc:docMk/>
            <pc:sldMk cId="2155437780" sldId="299"/>
            <ac:spMk id="6" creationId="{257C7799-37E9-466F-BF6D-B08B69728191}"/>
          </ac:spMkLst>
        </pc:spChg>
        <pc:picChg chg="add mod">
          <ac:chgData name="hui xu" userId="70b675938bab3b5e" providerId="LiveId" clId="{5F5E3E42-610D-4693-88C5-F29B44CC9E44}" dt="2020-02-08T05:06:28.705" v="259" actId="1076"/>
          <ac:picMkLst>
            <pc:docMk/>
            <pc:sldMk cId="2155437780" sldId="299"/>
            <ac:picMk id="5" creationId="{FD3ADDE4-0CF2-4B42-A328-EE73C34CE521}"/>
          </ac:picMkLst>
        </pc:picChg>
      </pc:sldChg>
      <pc:sldChg chg="add del">
        <pc:chgData name="hui xu" userId="70b675938bab3b5e" providerId="LiveId" clId="{5F5E3E42-610D-4693-88C5-F29B44CC9E44}" dt="2020-02-08T05:05:30.008" v="233"/>
        <pc:sldMkLst>
          <pc:docMk/>
          <pc:sldMk cId="2364963841" sldId="300"/>
        </pc:sldMkLst>
      </pc:sldChg>
      <pc:sldChg chg="addSp delSp modSp add">
        <pc:chgData name="hui xu" userId="70b675938bab3b5e" providerId="LiveId" clId="{5F5E3E42-610D-4693-88C5-F29B44CC9E44}" dt="2020-02-09T06:22:32.069" v="2387" actId="20577"/>
        <pc:sldMkLst>
          <pc:docMk/>
          <pc:sldMk cId="3352021303" sldId="300"/>
        </pc:sldMkLst>
        <pc:spChg chg="mod">
          <ac:chgData name="hui xu" userId="70b675938bab3b5e" providerId="LiveId" clId="{5F5E3E42-610D-4693-88C5-F29B44CC9E44}" dt="2020-02-09T06:22:32.069" v="2387" actId="20577"/>
          <ac:spMkLst>
            <pc:docMk/>
            <pc:sldMk cId="3352021303" sldId="300"/>
            <ac:spMk id="3" creationId="{FF889345-AFBC-420E-9668-FF8FE1359D89}"/>
          </ac:spMkLst>
        </pc:spChg>
        <pc:spChg chg="mod">
          <ac:chgData name="hui xu" userId="70b675938bab3b5e" providerId="LiveId" clId="{5F5E3E42-610D-4693-88C5-F29B44CC9E44}" dt="2020-02-09T06:22:20.220" v="2371" actId="1076"/>
          <ac:spMkLst>
            <pc:docMk/>
            <pc:sldMk cId="3352021303" sldId="300"/>
            <ac:spMk id="4" creationId="{EEFD6399-E635-4BDE-BF56-6BC0F49A8DBD}"/>
          </ac:spMkLst>
        </pc:spChg>
        <pc:spChg chg="del">
          <ac:chgData name="hui xu" userId="70b675938bab3b5e" providerId="LiveId" clId="{5F5E3E42-610D-4693-88C5-F29B44CC9E44}" dt="2020-02-08T05:06:51.529" v="277" actId="478"/>
          <ac:spMkLst>
            <pc:docMk/>
            <pc:sldMk cId="3352021303" sldId="300"/>
            <ac:spMk id="6" creationId="{257C7799-37E9-466F-BF6D-B08B69728191}"/>
          </ac:spMkLst>
        </pc:spChg>
        <pc:picChg chg="add del mod">
          <ac:chgData name="hui xu" userId="70b675938bab3b5e" providerId="LiveId" clId="{5F5E3E42-610D-4693-88C5-F29B44CC9E44}" dt="2020-02-09T06:21:46.034" v="2362" actId="21"/>
          <ac:picMkLst>
            <pc:docMk/>
            <pc:sldMk cId="3352021303" sldId="300"/>
            <ac:picMk id="2" creationId="{2DE93239-0D3E-4C04-AA93-742E5B5184E9}"/>
          </ac:picMkLst>
        </pc:picChg>
        <pc:picChg chg="del">
          <ac:chgData name="hui xu" userId="70b675938bab3b5e" providerId="LiveId" clId="{5F5E3E42-610D-4693-88C5-F29B44CC9E44}" dt="2020-02-08T05:06:51.529" v="277" actId="478"/>
          <ac:picMkLst>
            <pc:docMk/>
            <pc:sldMk cId="3352021303" sldId="300"/>
            <ac:picMk id="5" creationId="{FD3ADDE4-0CF2-4B42-A328-EE73C34CE521}"/>
          </ac:picMkLst>
        </pc:picChg>
      </pc:sldChg>
      <pc:sldChg chg="addSp modSp add">
        <pc:chgData name="hui xu" userId="70b675938bab3b5e" providerId="LiveId" clId="{5F5E3E42-610D-4693-88C5-F29B44CC9E44}" dt="2020-02-09T06:24:21.467" v="2400" actId="27636"/>
        <pc:sldMkLst>
          <pc:docMk/>
          <pc:sldMk cId="1616730159" sldId="301"/>
        </pc:sldMkLst>
        <pc:spChg chg="mod">
          <ac:chgData name="hui xu" userId="70b675938bab3b5e" providerId="LiveId" clId="{5F5E3E42-610D-4693-88C5-F29B44CC9E44}" dt="2020-02-09T06:23:11.664" v="2390" actId="20577"/>
          <ac:spMkLst>
            <pc:docMk/>
            <pc:sldMk cId="1616730159" sldId="301"/>
            <ac:spMk id="2" creationId="{B6C7A8D0-D960-483C-8FA1-979A89166EDD}"/>
          </ac:spMkLst>
        </pc:spChg>
        <pc:spChg chg="mod">
          <ac:chgData name="hui xu" userId="70b675938bab3b5e" providerId="LiveId" clId="{5F5E3E42-610D-4693-88C5-F29B44CC9E44}" dt="2020-02-09T06:24:21.467" v="2400" actId="27636"/>
          <ac:spMkLst>
            <pc:docMk/>
            <pc:sldMk cId="1616730159" sldId="301"/>
            <ac:spMk id="3" creationId="{FDF0A387-E1F7-4075-AA31-51A32B0813F1}"/>
          </ac:spMkLst>
        </pc:spChg>
        <pc:picChg chg="add mod">
          <ac:chgData name="hui xu" userId="70b675938bab3b5e" providerId="LiveId" clId="{5F5E3E42-610D-4693-88C5-F29B44CC9E44}" dt="2020-02-09T06:24:16.593" v="2398" actId="1076"/>
          <ac:picMkLst>
            <pc:docMk/>
            <pc:sldMk cId="1616730159" sldId="301"/>
            <ac:picMk id="4" creationId="{AE699455-5EF3-4611-9F5B-0FF944ADFCBA}"/>
          </ac:picMkLst>
        </pc:picChg>
      </pc:sldChg>
      <pc:sldChg chg="addSp modSp add">
        <pc:chgData name="hui xu" userId="70b675938bab3b5e" providerId="LiveId" clId="{5F5E3E42-610D-4693-88C5-F29B44CC9E44}" dt="2020-02-09T06:55:47.717" v="3162" actId="20577"/>
        <pc:sldMkLst>
          <pc:docMk/>
          <pc:sldMk cId="2590481136" sldId="302"/>
        </pc:sldMkLst>
        <pc:spChg chg="mod">
          <ac:chgData name="hui xu" userId="70b675938bab3b5e" providerId="LiveId" clId="{5F5E3E42-610D-4693-88C5-F29B44CC9E44}" dt="2020-02-09T06:55:47.717" v="3162" actId="20577"/>
          <ac:spMkLst>
            <pc:docMk/>
            <pc:sldMk cId="2590481136" sldId="302"/>
            <ac:spMk id="2" creationId="{AE7AA956-BAB0-4BD8-B1B4-0A95AD8D183B}"/>
          </ac:spMkLst>
        </pc:spChg>
        <pc:spChg chg="add mod">
          <ac:chgData name="hui xu" userId="70b675938bab3b5e" providerId="LiveId" clId="{5F5E3E42-610D-4693-88C5-F29B44CC9E44}" dt="2020-02-09T06:55:11.090" v="3148" actId="20577"/>
          <ac:spMkLst>
            <pc:docMk/>
            <pc:sldMk cId="2590481136" sldId="302"/>
            <ac:spMk id="3" creationId="{B3C90475-6762-472A-88E0-7CF6F2EFFC0F}"/>
          </ac:spMkLst>
        </pc:spChg>
      </pc:sldChg>
      <pc:sldChg chg="addSp delSp modSp add">
        <pc:chgData name="hui xu" userId="70b675938bab3b5e" providerId="LiveId" clId="{5F5E3E42-610D-4693-88C5-F29B44CC9E44}" dt="2020-02-09T06:54:17.251" v="3145" actId="313"/>
        <pc:sldMkLst>
          <pc:docMk/>
          <pc:sldMk cId="2597260986" sldId="303"/>
        </pc:sldMkLst>
        <pc:spChg chg="mod">
          <ac:chgData name="hui xu" userId="70b675938bab3b5e" providerId="LiveId" clId="{5F5E3E42-610D-4693-88C5-F29B44CC9E44}" dt="2020-02-09T06:54:17.251" v="3145" actId="313"/>
          <ac:spMkLst>
            <pc:docMk/>
            <pc:sldMk cId="2597260986" sldId="303"/>
            <ac:spMk id="2" creationId="{C1D5DB2A-F051-47C1-9006-B97C448C90EA}"/>
          </ac:spMkLst>
        </pc:spChg>
        <pc:spChg chg="del">
          <ac:chgData name="hui xu" userId="70b675938bab3b5e" providerId="LiveId" clId="{5F5E3E42-610D-4693-88C5-F29B44CC9E44}" dt="2020-02-08T05:13:00.743" v="327" actId="21"/>
          <ac:spMkLst>
            <pc:docMk/>
            <pc:sldMk cId="2597260986" sldId="303"/>
            <ac:spMk id="3" creationId="{0A1AD77B-95D8-4FDD-9080-6C0506183C8F}"/>
          </ac:spMkLst>
        </pc:spChg>
        <pc:picChg chg="add mod">
          <ac:chgData name="hui xu" userId="70b675938bab3b5e" providerId="LiveId" clId="{5F5E3E42-610D-4693-88C5-F29B44CC9E44}" dt="2020-02-08T05:12:58.791" v="326" actId="1076"/>
          <ac:picMkLst>
            <pc:docMk/>
            <pc:sldMk cId="2597260986" sldId="303"/>
            <ac:picMk id="4" creationId="{9FE31D91-DBE4-454F-9492-1545A8F99849}"/>
          </ac:picMkLst>
        </pc:picChg>
      </pc:sldChg>
      <pc:sldChg chg="addSp delSp modSp add">
        <pc:chgData name="hui xu" userId="70b675938bab3b5e" providerId="LiveId" clId="{5F5E3E42-610D-4693-88C5-F29B44CC9E44}" dt="2020-02-09T06:49:43.953" v="3002" actId="207"/>
        <pc:sldMkLst>
          <pc:docMk/>
          <pc:sldMk cId="3698763860" sldId="304"/>
        </pc:sldMkLst>
        <pc:spChg chg="mod">
          <ac:chgData name="hui xu" userId="70b675938bab3b5e" providerId="LiveId" clId="{5F5E3E42-610D-4693-88C5-F29B44CC9E44}" dt="2020-02-08T05:13:20.834" v="347" actId="20577"/>
          <ac:spMkLst>
            <pc:docMk/>
            <pc:sldMk cId="3698763860" sldId="304"/>
            <ac:spMk id="2" creationId="{A523B9D1-9F0F-4DE7-8CA3-27830CE10029}"/>
          </ac:spMkLst>
        </pc:spChg>
        <pc:spChg chg="del">
          <ac:chgData name="hui xu" userId="70b675938bab3b5e" providerId="LiveId" clId="{5F5E3E42-610D-4693-88C5-F29B44CC9E44}" dt="2020-02-08T05:13:39.036" v="351" actId="21"/>
          <ac:spMkLst>
            <pc:docMk/>
            <pc:sldMk cId="3698763860" sldId="304"/>
            <ac:spMk id="3" creationId="{03BDF825-03F8-40BE-A1F2-93D0B423EF6F}"/>
          </ac:spMkLst>
        </pc:spChg>
        <pc:spChg chg="add mod">
          <ac:chgData name="hui xu" userId="70b675938bab3b5e" providerId="LiveId" clId="{5F5E3E42-610D-4693-88C5-F29B44CC9E44}" dt="2020-02-09T06:38:03.645" v="2772" actId="1036"/>
          <ac:spMkLst>
            <pc:docMk/>
            <pc:sldMk cId="3698763860" sldId="304"/>
            <ac:spMk id="3" creationId="{8ED3A487-9564-4DFF-ADF9-B9527B0E2914}"/>
          </ac:spMkLst>
        </pc:spChg>
        <pc:spChg chg="add mod">
          <ac:chgData name="hui xu" userId="70b675938bab3b5e" providerId="LiveId" clId="{5F5E3E42-610D-4693-88C5-F29B44CC9E44}" dt="2020-02-09T06:49:43.953" v="3002" actId="207"/>
          <ac:spMkLst>
            <pc:docMk/>
            <pc:sldMk cId="3698763860" sldId="304"/>
            <ac:spMk id="5" creationId="{34F0EC56-8858-444D-9CEE-C84D83DC1C12}"/>
          </ac:spMkLst>
        </pc:spChg>
        <pc:spChg chg="add mod">
          <ac:chgData name="hui xu" userId="70b675938bab3b5e" providerId="LiveId" clId="{5F5E3E42-610D-4693-88C5-F29B44CC9E44}" dt="2020-02-09T06:38:03.645" v="2772" actId="1036"/>
          <ac:spMkLst>
            <pc:docMk/>
            <pc:sldMk cId="3698763860" sldId="304"/>
            <ac:spMk id="6" creationId="{21F2BAAD-93B5-4BFB-AC2E-CD96FD118DC1}"/>
          </ac:spMkLst>
        </pc:spChg>
        <pc:spChg chg="add mod">
          <ac:chgData name="hui xu" userId="70b675938bab3b5e" providerId="LiveId" clId="{5F5E3E42-610D-4693-88C5-F29B44CC9E44}" dt="2020-02-09T06:38:03.645" v="2772" actId="1036"/>
          <ac:spMkLst>
            <pc:docMk/>
            <pc:sldMk cId="3698763860" sldId="304"/>
            <ac:spMk id="9" creationId="{203E06B5-B3CB-4C13-9B06-FBC62C30E3DA}"/>
          </ac:spMkLst>
        </pc:spChg>
        <pc:spChg chg="add mod">
          <ac:chgData name="hui xu" userId="70b675938bab3b5e" providerId="LiveId" clId="{5F5E3E42-610D-4693-88C5-F29B44CC9E44}" dt="2020-02-09T06:38:03.645" v="2772" actId="1036"/>
          <ac:spMkLst>
            <pc:docMk/>
            <pc:sldMk cId="3698763860" sldId="304"/>
            <ac:spMk id="17" creationId="{F4690E8D-C15D-4E14-BE09-6C8A9E95557F}"/>
          </ac:spMkLst>
        </pc:spChg>
        <pc:spChg chg="add mod">
          <ac:chgData name="hui xu" userId="70b675938bab3b5e" providerId="LiveId" clId="{5F5E3E42-610D-4693-88C5-F29B44CC9E44}" dt="2020-02-09T06:38:03.645" v="2772" actId="1036"/>
          <ac:spMkLst>
            <pc:docMk/>
            <pc:sldMk cId="3698763860" sldId="304"/>
            <ac:spMk id="18" creationId="{0C69D90E-5CAC-477B-A8B5-F1F09532F5E7}"/>
          </ac:spMkLst>
        </pc:spChg>
        <pc:spChg chg="add mod">
          <ac:chgData name="hui xu" userId="70b675938bab3b5e" providerId="LiveId" clId="{5F5E3E42-610D-4693-88C5-F29B44CC9E44}" dt="2020-02-09T06:38:03.645" v="2772" actId="1036"/>
          <ac:spMkLst>
            <pc:docMk/>
            <pc:sldMk cId="3698763860" sldId="304"/>
            <ac:spMk id="20" creationId="{B3463973-D3B4-4E2D-B1FA-96284FD8C9A2}"/>
          </ac:spMkLst>
        </pc:spChg>
        <pc:spChg chg="add del">
          <ac:chgData name="hui xu" userId="70b675938bab3b5e" providerId="LiveId" clId="{5F5E3E42-610D-4693-88C5-F29B44CC9E44}" dt="2020-02-09T06:32:19.567" v="2634"/>
          <ac:spMkLst>
            <pc:docMk/>
            <pc:sldMk cId="3698763860" sldId="304"/>
            <ac:spMk id="25" creationId="{8489414A-DC9D-4D22-9D70-8A7C653FA5B9}"/>
          </ac:spMkLst>
        </pc:spChg>
        <pc:spChg chg="add del">
          <ac:chgData name="hui xu" userId="70b675938bab3b5e" providerId="LiveId" clId="{5F5E3E42-610D-4693-88C5-F29B44CC9E44}" dt="2020-02-09T06:32:19.567" v="2634"/>
          <ac:spMkLst>
            <pc:docMk/>
            <pc:sldMk cId="3698763860" sldId="304"/>
            <ac:spMk id="26" creationId="{A4BCF05D-01BB-4A28-8284-9413E49256F8}"/>
          </ac:spMkLst>
        </pc:spChg>
        <pc:spChg chg="add del">
          <ac:chgData name="hui xu" userId="70b675938bab3b5e" providerId="LiveId" clId="{5F5E3E42-610D-4693-88C5-F29B44CC9E44}" dt="2020-02-09T06:32:19.567" v="2634"/>
          <ac:spMkLst>
            <pc:docMk/>
            <pc:sldMk cId="3698763860" sldId="304"/>
            <ac:spMk id="28" creationId="{DF6B4665-9A2F-4001-814B-0672B62F835D}"/>
          </ac:spMkLst>
        </pc:spChg>
        <pc:spChg chg="add mod">
          <ac:chgData name="hui xu" userId="70b675938bab3b5e" providerId="LiveId" clId="{5F5E3E42-610D-4693-88C5-F29B44CC9E44}" dt="2020-02-09T06:38:03.645" v="2772" actId="1036"/>
          <ac:spMkLst>
            <pc:docMk/>
            <pc:sldMk cId="3698763860" sldId="304"/>
            <ac:spMk id="30" creationId="{1335ADC8-BACA-4FA1-B604-1F9755D4F614}"/>
          </ac:spMkLst>
        </pc:spChg>
        <pc:spChg chg="add mod">
          <ac:chgData name="hui xu" userId="70b675938bab3b5e" providerId="LiveId" clId="{5F5E3E42-610D-4693-88C5-F29B44CC9E44}" dt="2020-02-09T06:38:03.645" v="2772" actId="1036"/>
          <ac:spMkLst>
            <pc:docMk/>
            <pc:sldMk cId="3698763860" sldId="304"/>
            <ac:spMk id="31" creationId="{A4FE4642-0E03-408D-A14F-C4688828223B}"/>
          </ac:spMkLst>
        </pc:spChg>
        <pc:spChg chg="add mod">
          <ac:chgData name="hui xu" userId="70b675938bab3b5e" providerId="LiveId" clId="{5F5E3E42-610D-4693-88C5-F29B44CC9E44}" dt="2020-02-09T06:38:03.645" v="2772" actId="1036"/>
          <ac:spMkLst>
            <pc:docMk/>
            <pc:sldMk cId="3698763860" sldId="304"/>
            <ac:spMk id="33" creationId="{77A8C22E-CF2E-42E5-A74C-EFB9CDE17EF7}"/>
          </ac:spMkLst>
        </pc:spChg>
        <pc:spChg chg="add mod">
          <ac:chgData name="hui xu" userId="70b675938bab3b5e" providerId="LiveId" clId="{5F5E3E42-610D-4693-88C5-F29B44CC9E44}" dt="2020-02-09T06:38:03.645" v="2772" actId="1036"/>
          <ac:spMkLst>
            <pc:docMk/>
            <pc:sldMk cId="3698763860" sldId="304"/>
            <ac:spMk id="37" creationId="{A349C37A-624F-43A3-9326-CDCAA120B2E8}"/>
          </ac:spMkLst>
        </pc:spChg>
        <pc:spChg chg="add mod">
          <ac:chgData name="hui xu" userId="70b675938bab3b5e" providerId="LiveId" clId="{5F5E3E42-610D-4693-88C5-F29B44CC9E44}" dt="2020-02-09T06:38:03.645" v="2772" actId="1036"/>
          <ac:spMkLst>
            <pc:docMk/>
            <pc:sldMk cId="3698763860" sldId="304"/>
            <ac:spMk id="75" creationId="{456920A4-C424-4FB5-99E9-B7ED22CF688E}"/>
          </ac:spMkLst>
        </pc:spChg>
        <pc:spChg chg="add mod">
          <ac:chgData name="hui xu" userId="70b675938bab3b5e" providerId="LiveId" clId="{5F5E3E42-610D-4693-88C5-F29B44CC9E44}" dt="2020-02-09T06:38:03.645" v="2772" actId="1036"/>
          <ac:spMkLst>
            <pc:docMk/>
            <pc:sldMk cId="3698763860" sldId="304"/>
            <ac:spMk id="77" creationId="{3912DAD2-BA24-4659-8C1C-F948CBF05A81}"/>
          </ac:spMkLst>
        </pc:spChg>
        <pc:spChg chg="add del mod">
          <ac:chgData name="hui xu" userId="70b675938bab3b5e" providerId="LiveId" clId="{5F5E3E42-610D-4693-88C5-F29B44CC9E44}" dt="2020-02-09T06:42:58.376" v="2855" actId="478"/>
          <ac:spMkLst>
            <pc:docMk/>
            <pc:sldMk cId="3698763860" sldId="304"/>
            <ac:spMk id="85" creationId="{58529BEA-A1CB-46DD-A6BC-FD15428EA82B}"/>
          </ac:spMkLst>
        </pc:spChg>
        <pc:spChg chg="add del mod">
          <ac:chgData name="hui xu" userId="70b675938bab3b5e" providerId="LiveId" clId="{5F5E3E42-610D-4693-88C5-F29B44CC9E44}" dt="2020-02-09T06:43:02.483" v="2856" actId="478"/>
          <ac:spMkLst>
            <pc:docMk/>
            <pc:sldMk cId="3698763860" sldId="304"/>
            <ac:spMk id="86" creationId="{C66EDF22-B471-4CEF-A99A-BB030AA7CED9}"/>
          </ac:spMkLst>
        </pc:spChg>
        <pc:spChg chg="add mod">
          <ac:chgData name="hui xu" userId="70b675938bab3b5e" providerId="LiveId" clId="{5F5E3E42-610D-4693-88C5-F29B44CC9E44}" dt="2020-02-09T06:45:04.048" v="2885" actId="20577"/>
          <ac:spMkLst>
            <pc:docMk/>
            <pc:sldMk cId="3698763860" sldId="304"/>
            <ac:spMk id="87" creationId="{A0CBEC09-CD6C-4B84-8E72-DC3A17C69654}"/>
          </ac:spMkLst>
        </pc:spChg>
        <pc:spChg chg="add mod">
          <ac:chgData name="hui xu" userId="70b675938bab3b5e" providerId="LiveId" clId="{5F5E3E42-610D-4693-88C5-F29B44CC9E44}" dt="2020-02-09T06:45:05.150" v="2886" actId="20577"/>
          <ac:spMkLst>
            <pc:docMk/>
            <pc:sldMk cId="3698763860" sldId="304"/>
            <ac:spMk id="88" creationId="{EEE6D0BC-10C6-4942-BD09-C8E200639CF7}"/>
          </ac:spMkLst>
        </pc:spChg>
        <pc:spChg chg="add mod">
          <ac:chgData name="hui xu" userId="70b675938bab3b5e" providerId="LiveId" clId="{5F5E3E42-610D-4693-88C5-F29B44CC9E44}" dt="2020-02-09T06:42:42.867" v="2853" actId="1076"/>
          <ac:spMkLst>
            <pc:docMk/>
            <pc:sldMk cId="3698763860" sldId="304"/>
            <ac:spMk id="89" creationId="{72F3DD41-E5E4-4A16-AB19-364AE0E9E22A}"/>
          </ac:spMkLst>
        </pc:spChg>
        <pc:spChg chg="add mod">
          <ac:chgData name="hui xu" userId="70b675938bab3b5e" providerId="LiveId" clId="{5F5E3E42-610D-4693-88C5-F29B44CC9E44}" dt="2020-02-09T06:42:45.789" v="2854" actId="1076"/>
          <ac:spMkLst>
            <pc:docMk/>
            <pc:sldMk cId="3698763860" sldId="304"/>
            <ac:spMk id="90" creationId="{933B86F9-CEA1-4335-8337-1A35C3E3DA08}"/>
          </ac:spMkLst>
        </pc:spChg>
        <pc:spChg chg="add mod">
          <ac:chgData name="hui xu" userId="70b675938bab3b5e" providerId="LiveId" clId="{5F5E3E42-610D-4693-88C5-F29B44CC9E44}" dt="2020-02-09T06:45:10.259" v="2887" actId="21"/>
          <ac:spMkLst>
            <pc:docMk/>
            <pc:sldMk cId="3698763860" sldId="304"/>
            <ac:spMk id="91" creationId="{3623CA28-131F-4B74-948F-6B8D926C01DA}"/>
          </ac:spMkLst>
        </pc:spChg>
        <pc:spChg chg="add del mod">
          <ac:chgData name="hui xu" userId="70b675938bab3b5e" providerId="LiveId" clId="{5F5E3E42-610D-4693-88C5-F29B44CC9E44}" dt="2020-02-09T06:44:26.543" v="2876" actId="21"/>
          <ac:spMkLst>
            <pc:docMk/>
            <pc:sldMk cId="3698763860" sldId="304"/>
            <ac:spMk id="92" creationId="{0D9F1430-9C6D-407C-86A8-BDA58FC0EA97}"/>
          </ac:spMkLst>
        </pc:spChg>
        <pc:picChg chg="add del mod">
          <ac:chgData name="hui xu" userId="70b675938bab3b5e" providerId="LiveId" clId="{5F5E3E42-610D-4693-88C5-F29B44CC9E44}" dt="2020-02-09T06:33:39.160" v="2666" actId="478"/>
          <ac:picMkLst>
            <pc:docMk/>
            <pc:sldMk cId="3698763860" sldId="304"/>
            <ac:picMk id="4" creationId="{61212B0B-A462-4163-9EEC-C3BE096F2B22}"/>
          </ac:picMkLst>
        </pc:picChg>
        <pc:cxnChg chg="add mod">
          <ac:chgData name="hui xu" userId="70b675938bab3b5e" providerId="LiveId" clId="{5F5E3E42-610D-4693-88C5-F29B44CC9E44}" dt="2020-02-09T06:38:03.645" v="2772" actId="1036"/>
          <ac:cxnSpMkLst>
            <pc:docMk/>
            <pc:sldMk cId="3698763860" sldId="304"/>
            <ac:cxnSpMk id="8" creationId="{A66C68BB-7A6A-4013-A512-C9824CCD6721}"/>
          </ac:cxnSpMkLst>
        </pc:cxnChg>
        <pc:cxnChg chg="add mod">
          <ac:chgData name="hui xu" userId="70b675938bab3b5e" providerId="LiveId" clId="{5F5E3E42-610D-4693-88C5-F29B44CC9E44}" dt="2020-02-09T06:38:03.645" v="2772" actId="1036"/>
          <ac:cxnSpMkLst>
            <pc:docMk/>
            <pc:sldMk cId="3698763860" sldId="304"/>
            <ac:cxnSpMk id="10" creationId="{9365A52D-1D30-466E-9E4B-1364C56B7919}"/>
          </ac:cxnSpMkLst>
        </pc:cxnChg>
        <pc:cxnChg chg="add mod">
          <ac:chgData name="hui xu" userId="70b675938bab3b5e" providerId="LiveId" clId="{5F5E3E42-610D-4693-88C5-F29B44CC9E44}" dt="2020-02-09T06:38:03.645" v="2772" actId="1036"/>
          <ac:cxnSpMkLst>
            <pc:docMk/>
            <pc:sldMk cId="3698763860" sldId="304"/>
            <ac:cxnSpMk id="19" creationId="{F5A9C146-5C86-48DE-8461-CF505823CE91}"/>
          </ac:cxnSpMkLst>
        </pc:cxnChg>
        <pc:cxnChg chg="add mod">
          <ac:chgData name="hui xu" userId="70b675938bab3b5e" providerId="LiveId" clId="{5F5E3E42-610D-4693-88C5-F29B44CC9E44}" dt="2020-02-09T06:38:03.645" v="2772" actId="1036"/>
          <ac:cxnSpMkLst>
            <pc:docMk/>
            <pc:sldMk cId="3698763860" sldId="304"/>
            <ac:cxnSpMk id="21" creationId="{25E94007-3272-45C2-9F05-12EAD35A96C0}"/>
          </ac:cxnSpMkLst>
        </pc:cxnChg>
        <pc:cxnChg chg="add mod">
          <ac:chgData name="hui xu" userId="70b675938bab3b5e" providerId="LiveId" clId="{5F5E3E42-610D-4693-88C5-F29B44CC9E44}" dt="2020-02-09T06:38:03.645" v="2772" actId="1036"/>
          <ac:cxnSpMkLst>
            <pc:docMk/>
            <pc:sldMk cId="3698763860" sldId="304"/>
            <ac:cxnSpMk id="22" creationId="{0D20A606-D368-453A-A06D-EF5603EC4B80}"/>
          </ac:cxnSpMkLst>
        </pc:cxnChg>
        <pc:cxnChg chg="add del">
          <ac:chgData name="hui xu" userId="70b675938bab3b5e" providerId="LiveId" clId="{5F5E3E42-610D-4693-88C5-F29B44CC9E44}" dt="2020-02-09T06:32:19.567" v="2634"/>
          <ac:cxnSpMkLst>
            <pc:docMk/>
            <pc:sldMk cId="3698763860" sldId="304"/>
            <ac:cxnSpMk id="27" creationId="{D4CDF678-A068-4762-8740-E1DC01F8ADEF}"/>
          </ac:cxnSpMkLst>
        </pc:cxnChg>
        <pc:cxnChg chg="add del">
          <ac:chgData name="hui xu" userId="70b675938bab3b5e" providerId="LiveId" clId="{5F5E3E42-610D-4693-88C5-F29B44CC9E44}" dt="2020-02-09T06:32:19.567" v="2634"/>
          <ac:cxnSpMkLst>
            <pc:docMk/>
            <pc:sldMk cId="3698763860" sldId="304"/>
            <ac:cxnSpMk id="29" creationId="{236D9A7E-C2F4-438F-B6BE-03F6ABF96AE0}"/>
          </ac:cxnSpMkLst>
        </pc:cxnChg>
        <pc:cxnChg chg="add mod">
          <ac:chgData name="hui xu" userId="70b675938bab3b5e" providerId="LiveId" clId="{5F5E3E42-610D-4693-88C5-F29B44CC9E44}" dt="2020-02-09T06:38:03.645" v="2772" actId="1036"/>
          <ac:cxnSpMkLst>
            <pc:docMk/>
            <pc:sldMk cId="3698763860" sldId="304"/>
            <ac:cxnSpMk id="32" creationId="{674BF36A-361F-4328-B389-C03B9D2F0FD5}"/>
          </ac:cxnSpMkLst>
        </pc:cxnChg>
        <pc:cxnChg chg="add mod">
          <ac:chgData name="hui xu" userId="70b675938bab3b5e" providerId="LiveId" clId="{5F5E3E42-610D-4693-88C5-F29B44CC9E44}" dt="2020-02-09T06:38:03.645" v="2772" actId="1036"/>
          <ac:cxnSpMkLst>
            <pc:docMk/>
            <pc:sldMk cId="3698763860" sldId="304"/>
            <ac:cxnSpMk id="34" creationId="{56030C0E-AE89-45A7-A727-92FFC4F65E9A}"/>
          </ac:cxnSpMkLst>
        </pc:cxnChg>
        <pc:cxnChg chg="add mod">
          <ac:chgData name="hui xu" userId="70b675938bab3b5e" providerId="LiveId" clId="{5F5E3E42-610D-4693-88C5-F29B44CC9E44}" dt="2020-02-09T06:38:03.645" v="2772" actId="1036"/>
          <ac:cxnSpMkLst>
            <pc:docMk/>
            <pc:sldMk cId="3698763860" sldId="304"/>
            <ac:cxnSpMk id="39" creationId="{26EC718C-C268-494E-BCB9-479E7EF6CACE}"/>
          </ac:cxnSpMkLst>
        </pc:cxnChg>
        <pc:cxnChg chg="add mod">
          <ac:chgData name="hui xu" userId="70b675938bab3b5e" providerId="LiveId" clId="{5F5E3E42-610D-4693-88C5-F29B44CC9E44}" dt="2020-02-09T06:38:03.645" v="2772" actId="1036"/>
          <ac:cxnSpMkLst>
            <pc:docMk/>
            <pc:sldMk cId="3698763860" sldId="304"/>
            <ac:cxnSpMk id="42" creationId="{1A1B456E-A42C-4191-8FF5-7D40B4020E76}"/>
          </ac:cxnSpMkLst>
        </pc:cxnChg>
        <pc:cxnChg chg="add mod">
          <ac:chgData name="hui xu" userId="70b675938bab3b5e" providerId="LiveId" clId="{5F5E3E42-610D-4693-88C5-F29B44CC9E44}" dt="2020-02-09T06:38:03.645" v="2772" actId="1036"/>
          <ac:cxnSpMkLst>
            <pc:docMk/>
            <pc:sldMk cId="3698763860" sldId="304"/>
            <ac:cxnSpMk id="76" creationId="{C62D03F8-2EFD-482C-BD6B-AFE0CBAB88ED}"/>
          </ac:cxnSpMkLst>
        </pc:cxnChg>
        <pc:cxnChg chg="add mod">
          <ac:chgData name="hui xu" userId="70b675938bab3b5e" providerId="LiveId" clId="{5F5E3E42-610D-4693-88C5-F29B44CC9E44}" dt="2020-02-09T06:38:03.645" v="2772" actId="1036"/>
          <ac:cxnSpMkLst>
            <pc:docMk/>
            <pc:sldMk cId="3698763860" sldId="304"/>
            <ac:cxnSpMk id="78" creationId="{E61E3959-9D5E-4CBE-947F-E1CECA934FD9}"/>
          </ac:cxnSpMkLst>
        </pc:cxnChg>
      </pc:sldChg>
      <pc:sldChg chg="modSp add">
        <pc:chgData name="hui xu" userId="70b675938bab3b5e" providerId="LiveId" clId="{5F5E3E42-610D-4693-88C5-F29B44CC9E44}" dt="2020-02-09T06:53:03.865" v="3123" actId="14"/>
        <pc:sldMkLst>
          <pc:docMk/>
          <pc:sldMk cId="3222251487" sldId="305"/>
        </pc:sldMkLst>
        <pc:spChg chg="mod">
          <ac:chgData name="hui xu" userId="70b675938bab3b5e" providerId="LiveId" clId="{5F5E3E42-610D-4693-88C5-F29B44CC9E44}" dt="2020-02-09T06:52:48.056" v="3121" actId="20577"/>
          <ac:spMkLst>
            <pc:docMk/>
            <pc:sldMk cId="3222251487" sldId="305"/>
            <ac:spMk id="2" creationId="{25527450-6067-4E5B-A2FC-EB78B5F3D175}"/>
          </ac:spMkLst>
        </pc:spChg>
        <pc:spChg chg="mod">
          <ac:chgData name="hui xu" userId="70b675938bab3b5e" providerId="LiveId" clId="{5F5E3E42-610D-4693-88C5-F29B44CC9E44}" dt="2020-02-09T06:53:03.865" v="3123" actId="14"/>
          <ac:spMkLst>
            <pc:docMk/>
            <pc:sldMk cId="3222251487" sldId="305"/>
            <ac:spMk id="3" creationId="{16B7121F-3499-4E25-BE65-77B2CE0F86EA}"/>
          </ac:spMkLst>
        </pc:spChg>
      </pc:sldChg>
      <pc:sldChg chg="addSp delSp modSp add ord">
        <pc:chgData name="hui xu" userId="70b675938bab3b5e" providerId="LiveId" clId="{5F5E3E42-610D-4693-88C5-F29B44CC9E44}" dt="2020-02-09T06:51:39.340" v="3118" actId="1035"/>
        <pc:sldMkLst>
          <pc:docMk/>
          <pc:sldMk cId="4293298465" sldId="306"/>
        </pc:sldMkLst>
        <pc:spChg chg="mod">
          <ac:chgData name="hui xu" userId="70b675938bab3b5e" providerId="LiveId" clId="{5F5E3E42-610D-4693-88C5-F29B44CC9E44}" dt="2020-02-08T05:20:07.917" v="392" actId="20577"/>
          <ac:spMkLst>
            <pc:docMk/>
            <pc:sldMk cId="4293298465" sldId="306"/>
            <ac:spMk id="2" creationId="{2B36165D-5AC1-4420-909E-2D9AD86C62CF}"/>
          </ac:spMkLst>
        </pc:spChg>
        <pc:spChg chg="add mod">
          <ac:chgData name="hui xu" userId="70b675938bab3b5e" providerId="LiveId" clId="{5F5E3E42-610D-4693-88C5-F29B44CC9E44}" dt="2020-02-09T06:51:15.589" v="3078" actId="14"/>
          <ac:spMkLst>
            <pc:docMk/>
            <pc:sldMk cId="4293298465" sldId="306"/>
            <ac:spMk id="4" creationId="{57B0B9AF-B8F5-4327-8358-22509AB37284}"/>
          </ac:spMkLst>
        </pc:spChg>
        <pc:spChg chg="add mod">
          <ac:chgData name="hui xu" userId="70b675938bab3b5e" providerId="LiveId" clId="{5F5E3E42-610D-4693-88C5-F29B44CC9E44}" dt="2020-02-09T06:51:21.889" v="3079" actId="1076"/>
          <ac:spMkLst>
            <pc:docMk/>
            <pc:sldMk cId="4293298465" sldId="306"/>
            <ac:spMk id="5" creationId="{111E844C-2E70-4EC6-A612-DFBFC3B56F31}"/>
          </ac:spMkLst>
        </pc:spChg>
        <pc:spChg chg="add mod">
          <ac:chgData name="hui xu" userId="70b675938bab3b5e" providerId="LiveId" clId="{5F5E3E42-610D-4693-88C5-F29B44CC9E44}" dt="2020-02-09T06:51:39.340" v="3118" actId="1035"/>
          <ac:spMkLst>
            <pc:docMk/>
            <pc:sldMk cId="4293298465" sldId="306"/>
            <ac:spMk id="6" creationId="{21F0A5FA-B7DF-4FF4-8487-7DCB0600F737}"/>
          </ac:spMkLst>
        </pc:spChg>
        <pc:spChg chg="add mod">
          <ac:chgData name="hui xu" userId="70b675938bab3b5e" providerId="LiveId" clId="{5F5E3E42-610D-4693-88C5-F29B44CC9E44}" dt="2020-02-09T06:51:39.340" v="3118" actId="1035"/>
          <ac:spMkLst>
            <pc:docMk/>
            <pc:sldMk cId="4293298465" sldId="306"/>
            <ac:spMk id="7" creationId="{43368C77-4A0F-4AA3-A89B-0086B10072D0}"/>
          </ac:spMkLst>
        </pc:spChg>
        <pc:spChg chg="add mod">
          <ac:chgData name="hui xu" userId="70b675938bab3b5e" providerId="LiveId" clId="{5F5E3E42-610D-4693-88C5-F29B44CC9E44}" dt="2020-02-09T06:51:39.340" v="3118" actId="1035"/>
          <ac:spMkLst>
            <pc:docMk/>
            <pc:sldMk cId="4293298465" sldId="306"/>
            <ac:spMk id="9" creationId="{37B24993-1544-451A-8654-93C05C592D58}"/>
          </ac:spMkLst>
        </pc:spChg>
        <pc:spChg chg="add mod">
          <ac:chgData name="hui xu" userId="70b675938bab3b5e" providerId="LiveId" clId="{5F5E3E42-610D-4693-88C5-F29B44CC9E44}" dt="2020-02-09T06:51:39.340" v="3118" actId="1035"/>
          <ac:spMkLst>
            <pc:docMk/>
            <pc:sldMk cId="4293298465" sldId="306"/>
            <ac:spMk id="11" creationId="{1A3FC1B8-7BB1-433E-A962-79B3FC1ECA4E}"/>
          </ac:spMkLst>
        </pc:spChg>
        <pc:spChg chg="add mod">
          <ac:chgData name="hui xu" userId="70b675938bab3b5e" providerId="LiveId" clId="{5F5E3E42-610D-4693-88C5-F29B44CC9E44}" dt="2020-02-09T06:51:39.340" v="3118" actId="1035"/>
          <ac:spMkLst>
            <pc:docMk/>
            <pc:sldMk cId="4293298465" sldId="306"/>
            <ac:spMk id="12" creationId="{E4E44CD6-DBC9-4A1D-A438-C82BC602EA0B}"/>
          </ac:spMkLst>
        </pc:spChg>
        <pc:spChg chg="add mod">
          <ac:chgData name="hui xu" userId="70b675938bab3b5e" providerId="LiveId" clId="{5F5E3E42-610D-4693-88C5-F29B44CC9E44}" dt="2020-02-09T06:51:39.340" v="3118" actId="1035"/>
          <ac:spMkLst>
            <pc:docMk/>
            <pc:sldMk cId="4293298465" sldId="306"/>
            <ac:spMk id="14" creationId="{EC3B72E4-B314-45BD-9324-EFD9C10F75B9}"/>
          </ac:spMkLst>
        </pc:spChg>
        <pc:spChg chg="add mod">
          <ac:chgData name="hui xu" userId="70b675938bab3b5e" providerId="LiveId" clId="{5F5E3E42-610D-4693-88C5-F29B44CC9E44}" dt="2020-02-09T06:51:39.340" v="3118" actId="1035"/>
          <ac:spMkLst>
            <pc:docMk/>
            <pc:sldMk cId="4293298465" sldId="306"/>
            <ac:spMk id="17" creationId="{7B3D93EA-C84B-4C55-B16B-96C884BE69BD}"/>
          </ac:spMkLst>
        </pc:spChg>
        <pc:spChg chg="add mod">
          <ac:chgData name="hui xu" userId="70b675938bab3b5e" providerId="LiveId" clId="{5F5E3E42-610D-4693-88C5-F29B44CC9E44}" dt="2020-02-09T06:50:52.123" v="3074" actId="1036"/>
          <ac:spMkLst>
            <pc:docMk/>
            <pc:sldMk cId="4293298465" sldId="306"/>
            <ac:spMk id="18" creationId="{E665A639-E480-4BE4-8842-D4274C64AF79}"/>
          </ac:spMkLst>
        </pc:spChg>
        <pc:spChg chg="add mod">
          <ac:chgData name="hui xu" userId="70b675938bab3b5e" providerId="LiveId" clId="{5F5E3E42-610D-4693-88C5-F29B44CC9E44}" dt="2020-02-09T06:50:52.123" v="3074" actId="1036"/>
          <ac:spMkLst>
            <pc:docMk/>
            <pc:sldMk cId="4293298465" sldId="306"/>
            <ac:spMk id="20" creationId="{0B451E07-A451-4638-A846-3DD5932DED41}"/>
          </ac:spMkLst>
        </pc:spChg>
        <pc:spChg chg="add mod">
          <ac:chgData name="hui xu" userId="70b675938bab3b5e" providerId="LiveId" clId="{5F5E3E42-610D-4693-88C5-F29B44CC9E44}" dt="2020-02-09T06:50:52.123" v="3074" actId="1036"/>
          <ac:spMkLst>
            <pc:docMk/>
            <pc:sldMk cId="4293298465" sldId="306"/>
            <ac:spMk id="22" creationId="{80FA6A2E-BD1D-4F08-B90D-C15763184C6B}"/>
          </ac:spMkLst>
        </pc:spChg>
        <pc:spChg chg="add mod">
          <ac:chgData name="hui xu" userId="70b675938bab3b5e" providerId="LiveId" clId="{5F5E3E42-610D-4693-88C5-F29B44CC9E44}" dt="2020-02-09T06:51:39.340" v="3118" actId="1035"/>
          <ac:spMkLst>
            <pc:docMk/>
            <pc:sldMk cId="4293298465" sldId="306"/>
            <ac:spMk id="25" creationId="{B881A1BE-BF08-432C-B348-3F72FC38F39B}"/>
          </ac:spMkLst>
        </pc:spChg>
        <pc:spChg chg="add mod">
          <ac:chgData name="hui xu" userId="70b675938bab3b5e" providerId="LiveId" clId="{5F5E3E42-610D-4693-88C5-F29B44CC9E44}" dt="2020-02-09T06:51:39.340" v="3118" actId="1035"/>
          <ac:spMkLst>
            <pc:docMk/>
            <pc:sldMk cId="4293298465" sldId="306"/>
            <ac:spMk id="27" creationId="{E7202C3A-3A54-4711-AC5C-0D048B9EACBE}"/>
          </ac:spMkLst>
        </pc:spChg>
        <pc:spChg chg="add del mod">
          <ac:chgData name="hui xu" userId="70b675938bab3b5e" providerId="LiveId" clId="{5F5E3E42-610D-4693-88C5-F29B44CC9E44}" dt="2020-02-09T06:48:55.481" v="2991" actId="21"/>
          <ac:spMkLst>
            <pc:docMk/>
            <pc:sldMk cId="4293298465" sldId="306"/>
            <ac:spMk id="29" creationId="{A39A7424-13A7-49DF-A2F5-E96F85B11B24}"/>
          </ac:spMkLst>
        </pc:spChg>
        <pc:spChg chg="add del mod">
          <ac:chgData name="hui xu" userId="70b675938bab3b5e" providerId="LiveId" clId="{5F5E3E42-610D-4693-88C5-F29B44CC9E44}" dt="2020-02-09T06:48:53.369" v="2990" actId="21"/>
          <ac:spMkLst>
            <pc:docMk/>
            <pc:sldMk cId="4293298465" sldId="306"/>
            <ac:spMk id="30" creationId="{E5053441-4C87-4F3A-A300-64C03B0BA0EB}"/>
          </ac:spMkLst>
        </pc:spChg>
        <pc:spChg chg="add del mod">
          <ac:chgData name="hui xu" userId="70b675938bab3b5e" providerId="LiveId" clId="{5F5E3E42-610D-4693-88C5-F29B44CC9E44}" dt="2020-02-09T06:48:49.834" v="2988" actId="21"/>
          <ac:spMkLst>
            <pc:docMk/>
            <pc:sldMk cId="4293298465" sldId="306"/>
            <ac:spMk id="31" creationId="{2BFB9C8D-687A-4932-98FC-46E5BA2EB1BF}"/>
          </ac:spMkLst>
        </pc:spChg>
        <pc:spChg chg="add del mod">
          <ac:chgData name="hui xu" userId="70b675938bab3b5e" providerId="LiveId" clId="{5F5E3E42-610D-4693-88C5-F29B44CC9E44}" dt="2020-02-09T06:48:49.834" v="2988" actId="21"/>
          <ac:spMkLst>
            <pc:docMk/>
            <pc:sldMk cId="4293298465" sldId="306"/>
            <ac:spMk id="32" creationId="{14D4D358-C074-409C-B7AC-FA4D982BFD5B}"/>
          </ac:spMkLst>
        </pc:spChg>
        <pc:spChg chg="add del mod">
          <ac:chgData name="hui xu" userId="70b675938bab3b5e" providerId="LiveId" clId="{5F5E3E42-610D-4693-88C5-F29B44CC9E44}" dt="2020-02-09T06:48:51.802" v="2989" actId="21"/>
          <ac:spMkLst>
            <pc:docMk/>
            <pc:sldMk cId="4293298465" sldId="306"/>
            <ac:spMk id="33" creationId="{334A4B1B-F083-4E9B-8DE6-BF98CE2147CD}"/>
          </ac:spMkLst>
        </pc:spChg>
        <pc:picChg chg="add del mod">
          <ac:chgData name="hui xu" userId="70b675938bab3b5e" providerId="LiveId" clId="{5F5E3E42-610D-4693-88C5-F29B44CC9E44}" dt="2020-02-09T06:48:33.711" v="2985" actId="21"/>
          <ac:picMkLst>
            <pc:docMk/>
            <pc:sldMk cId="4293298465" sldId="306"/>
            <ac:picMk id="3" creationId="{3732E774-F3D0-4DCA-8C8F-A0293E9A2A47}"/>
          </ac:picMkLst>
        </pc:picChg>
        <pc:cxnChg chg="add mod">
          <ac:chgData name="hui xu" userId="70b675938bab3b5e" providerId="LiveId" clId="{5F5E3E42-610D-4693-88C5-F29B44CC9E44}" dt="2020-02-09T06:51:39.340" v="3118" actId="1035"/>
          <ac:cxnSpMkLst>
            <pc:docMk/>
            <pc:sldMk cId="4293298465" sldId="306"/>
            <ac:cxnSpMk id="8" creationId="{C31AA5EE-BA6A-4358-8C1D-CDF16874A116}"/>
          </ac:cxnSpMkLst>
        </pc:cxnChg>
        <pc:cxnChg chg="add mod">
          <ac:chgData name="hui xu" userId="70b675938bab3b5e" providerId="LiveId" clId="{5F5E3E42-610D-4693-88C5-F29B44CC9E44}" dt="2020-02-09T06:51:39.340" v="3118" actId="1035"/>
          <ac:cxnSpMkLst>
            <pc:docMk/>
            <pc:sldMk cId="4293298465" sldId="306"/>
            <ac:cxnSpMk id="10" creationId="{815C3A38-33A8-41AB-AA61-833EA086A32A}"/>
          </ac:cxnSpMkLst>
        </pc:cxnChg>
        <pc:cxnChg chg="add mod">
          <ac:chgData name="hui xu" userId="70b675938bab3b5e" providerId="LiveId" clId="{5F5E3E42-610D-4693-88C5-F29B44CC9E44}" dt="2020-02-09T06:51:39.340" v="3118" actId="1035"/>
          <ac:cxnSpMkLst>
            <pc:docMk/>
            <pc:sldMk cId="4293298465" sldId="306"/>
            <ac:cxnSpMk id="13" creationId="{AFD600AC-FABE-446B-8D3A-30FCA4ECF264}"/>
          </ac:cxnSpMkLst>
        </pc:cxnChg>
        <pc:cxnChg chg="add mod">
          <ac:chgData name="hui xu" userId="70b675938bab3b5e" providerId="LiveId" clId="{5F5E3E42-610D-4693-88C5-F29B44CC9E44}" dt="2020-02-09T06:51:39.340" v="3118" actId="1035"/>
          <ac:cxnSpMkLst>
            <pc:docMk/>
            <pc:sldMk cId="4293298465" sldId="306"/>
            <ac:cxnSpMk id="15" creationId="{7FFE9D95-A07F-4BE1-A6DD-0E2A890437FE}"/>
          </ac:cxnSpMkLst>
        </pc:cxnChg>
        <pc:cxnChg chg="add mod">
          <ac:chgData name="hui xu" userId="70b675938bab3b5e" providerId="LiveId" clId="{5F5E3E42-610D-4693-88C5-F29B44CC9E44}" dt="2020-02-09T06:51:39.340" v="3118" actId="1035"/>
          <ac:cxnSpMkLst>
            <pc:docMk/>
            <pc:sldMk cId="4293298465" sldId="306"/>
            <ac:cxnSpMk id="16" creationId="{1928AF35-F519-438D-B29E-4857C5C9F416}"/>
          </ac:cxnSpMkLst>
        </pc:cxnChg>
        <pc:cxnChg chg="add mod">
          <ac:chgData name="hui xu" userId="70b675938bab3b5e" providerId="LiveId" clId="{5F5E3E42-610D-4693-88C5-F29B44CC9E44}" dt="2020-02-09T06:51:39.340" v="3118" actId="1035"/>
          <ac:cxnSpMkLst>
            <pc:docMk/>
            <pc:sldMk cId="4293298465" sldId="306"/>
            <ac:cxnSpMk id="19" creationId="{9E2B80E2-2A7A-4581-809A-F8C6B36176E9}"/>
          </ac:cxnSpMkLst>
        </pc:cxnChg>
        <pc:cxnChg chg="add mod">
          <ac:chgData name="hui xu" userId="70b675938bab3b5e" providerId="LiveId" clId="{5F5E3E42-610D-4693-88C5-F29B44CC9E44}" dt="2020-02-09T06:51:39.340" v="3118" actId="1035"/>
          <ac:cxnSpMkLst>
            <pc:docMk/>
            <pc:sldMk cId="4293298465" sldId="306"/>
            <ac:cxnSpMk id="21" creationId="{215981AF-3581-4351-872E-9700CFA67ECC}"/>
          </ac:cxnSpMkLst>
        </pc:cxnChg>
        <pc:cxnChg chg="add mod">
          <ac:chgData name="hui xu" userId="70b675938bab3b5e" providerId="LiveId" clId="{5F5E3E42-610D-4693-88C5-F29B44CC9E44}" dt="2020-02-09T06:51:39.340" v="3118" actId="1035"/>
          <ac:cxnSpMkLst>
            <pc:docMk/>
            <pc:sldMk cId="4293298465" sldId="306"/>
            <ac:cxnSpMk id="23" creationId="{898DC9FD-87E3-4A26-B91C-2DBD32FE8161}"/>
          </ac:cxnSpMkLst>
        </pc:cxnChg>
        <pc:cxnChg chg="add mod">
          <ac:chgData name="hui xu" userId="70b675938bab3b5e" providerId="LiveId" clId="{5F5E3E42-610D-4693-88C5-F29B44CC9E44}" dt="2020-02-09T06:51:39.340" v="3118" actId="1035"/>
          <ac:cxnSpMkLst>
            <pc:docMk/>
            <pc:sldMk cId="4293298465" sldId="306"/>
            <ac:cxnSpMk id="24" creationId="{80D6CE67-83D4-453B-9894-2B20CEC18A5E}"/>
          </ac:cxnSpMkLst>
        </pc:cxnChg>
        <pc:cxnChg chg="add mod">
          <ac:chgData name="hui xu" userId="70b675938bab3b5e" providerId="LiveId" clId="{5F5E3E42-610D-4693-88C5-F29B44CC9E44}" dt="2020-02-09T06:51:39.340" v="3118" actId="1035"/>
          <ac:cxnSpMkLst>
            <pc:docMk/>
            <pc:sldMk cId="4293298465" sldId="306"/>
            <ac:cxnSpMk id="26" creationId="{85C4EA86-89FD-42CD-9399-A40EF287F34F}"/>
          </ac:cxnSpMkLst>
        </pc:cxnChg>
        <pc:cxnChg chg="add mod">
          <ac:chgData name="hui xu" userId="70b675938bab3b5e" providerId="LiveId" clId="{5F5E3E42-610D-4693-88C5-F29B44CC9E44}" dt="2020-02-09T06:51:39.340" v="3118" actId="1035"/>
          <ac:cxnSpMkLst>
            <pc:docMk/>
            <pc:sldMk cId="4293298465" sldId="306"/>
            <ac:cxnSpMk id="28" creationId="{7FA21425-6FB9-4BA1-A018-4DACD44E6D5D}"/>
          </ac:cxnSpMkLst>
        </pc:cxnChg>
      </pc:sldChg>
      <pc:sldChg chg="addSp delSp modSp add del">
        <pc:chgData name="hui xu" userId="70b675938bab3b5e" providerId="LiveId" clId="{5F5E3E42-610D-4693-88C5-F29B44CC9E44}" dt="2020-02-09T06:53:49.473" v="3124" actId="47"/>
        <pc:sldMkLst>
          <pc:docMk/>
          <pc:sldMk cId="877635408" sldId="307"/>
        </pc:sldMkLst>
        <pc:spChg chg="mod">
          <ac:chgData name="hui xu" userId="70b675938bab3b5e" providerId="LiveId" clId="{5F5E3E42-610D-4693-88C5-F29B44CC9E44}" dt="2020-02-08T05:21:36.306" v="407"/>
          <ac:spMkLst>
            <pc:docMk/>
            <pc:sldMk cId="877635408" sldId="307"/>
            <ac:spMk id="2" creationId="{39CB0F9A-AB60-4EDA-B206-8130F19EFCBA}"/>
          </ac:spMkLst>
        </pc:spChg>
        <pc:picChg chg="add mod">
          <ac:chgData name="hui xu" userId="70b675938bab3b5e" providerId="LiveId" clId="{5F5E3E42-610D-4693-88C5-F29B44CC9E44}" dt="2020-02-08T05:21:32.095" v="406" actId="1076"/>
          <ac:picMkLst>
            <pc:docMk/>
            <pc:sldMk cId="877635408" sldId="307"/>
            <ac:picMk id="3" creationId="{E2E51803-8525-4AFB-A74E-809C00686C25}"/>
          </ac:picMkLst>
        </pc:picChg>
        <pc:picChg chg="add del mod">
          <ac:chgData name="hui xu" userId="70b675938bab3b5e" providerId="LiveId" clId="{5F5E3E42-610D-4693-88C5-F29B44CC9E44}" dt="2020-02-08T05:22:20.843" v="412" actId="21"/>
          <ac:picMkLst>
            <pc:docMk/>
            <pc:sldMk cId="877635408" sldId="307"/>
            <ac:picMk id="4" creationId="{8BE6FD06-515E-43DE-9BB1-2EDC63470DBB}"/>
          </ac:picMkLst>
        </pc:picChg>
      </pc:sldChg>
      <pc:sldChg chg="modSp add">
        <pc:chgData name="hui xu" userId="70b675938bab3b5e" providerId="LiveId" clId="{5F5E3E42-610D-4693-88C5-F29B44CC9E44}" dt="2020-02-09T06:59:19.241" v="3219" actId="21"/>
        <pc:sldMkLst>
          <pc:docMk/>
          <pc:sldMk cId="3000362762" sldId="308"/>
        </pc:sldMkLst>
        <pc:spChg chg="mod">
          <ac:chgData name="hui xu" userId="70b675938bab3b5e" providerId="LiveId" clId="{5F5E3E42-610D-4693-88C5-F29B44CC9E44}" dt="2020-02-09T06:59:19.241" v="3219" actId="21"/>
          <ac:spMkLst>
            <pc:docMk/>
            <pc:sldMk cId="3000362762" sldId="308"/>
            <ac:spMk id="2" creationId="{D01F047C-6441-4F50-B592-6D5AD4CF8225}"/>
          </ac:spMkLst>
        </pc:spChg>
      </pc:sldChg>
      <pc:sldChg chg="addSp modSp add del">
        <pc:chgData name="hui xu" userId="70b675938bab3b5e" providerId="LiveId" clId="{5F5E3E42-610D-4693-88C5-F29B44CC9E44}" dt="2020-02-08T05:30:30.091" v="437" actId="47"/>
        <pc:sldMkLst>
          <pc:docMk/>
          <pc:sldMk cId="3101212996" sldId="308"/>
        </pc:sldMkLst>
        <pc:spChg chg="mod">
          <ac:chgData name="hui xu" userId="70b675938bab3b5e" providerId="LiveId" clId="{5F5E3E42-610D-4693-88C5-F29B44CC9E44}" dt="2020-02-08T05:23:49.082" v="418" actId="20577"/>
          <ac:spMkLst>
            <pc:docMk/>
            <pc:sldMk cId="3101212996" sldId="308"/>
            <ac:spMk id="2" creationId="{0F62B1CB-7DE8-41C7-85C5-B80CC08052EF}"/>
          </ac:spMkLst>
        </pc:spChg>
        <pc:spChg chg="mod">
          <ac:chgData name="hui xu" userId="70b675938bab3b5e" providerId="LiveId" clId="{5F5E3E42-610D-4693-88C5-F29B44CC9E44}" dt="2020-02-08T05:24:50.565" v="430" actId="15"/>
          <ac:spMkLst>
            <pc:docMk/>
            <pc:sldMk cId="3101212996" sldId="308"/>
            <ac:spMk id="3" creationId="{34703D15-CA22-4B8E-BE95-BD7BF67B5624}"/>
          </ac:spMkLst>
        </pc:spChg>
        <pc:picChg chg="add mod">
          <ac:chgData name="hui xu" userId="70b675938bab3b5e" providerId="LiveId" clId="{5F5E3E42-610D-4693-88C5-F29B44CC9E44}" dt="2020-02-08T05:28:07.632" v="435" actId="1076"/>
          <ac:picMkLst>
            <pc:docMk/>
            <pc:sldMk cId="3101212996" sldId="308"/>
            <ac:picMk id="4" creationId="{CEF1833F-4D6E-45E1-9824-61BC5336BE14}"/>
          </ac:picMkLst>
        </pc:picChg>
      </pc:sldChg>
      <pc:sldChg chg="modSp add">
        <pc:chgData name="hui xu" userId="70b675938bab3b5e" providerId="LiveId" clId="{5F5E3E42-610D-4693-88C5-F29B44CC9E44}" dt="2020-02-09T07:00:59.661" v="3234" actId="207"/>
        <pc:sldMkLst>
          <pc:docMk/>
          <pc:sldMk cId="2253600897" sldId="309"/>
        </pc:sldMkLst>
        <pc:spChg chg="mod">
          <ac:chgData name="hui xu" userId="70b675938bab3b5e" providerId="LiveId" clId="{5F5E3E42-610D-4693-88C5-F29B44CC9E44}" dt="2020-02-09T07:00:40.162" v="3232" actId="20577"/>
          <ac:spMkLst>
            <pc:docMk/>
            <pc:sldMk cId="2253600897" sldId="309"/>
            <ac:spMk id="2" creationId="{19C39900-E64D-48FC-A485-973E813F221E}"/>
          </ac:spMkLst>
        </pc:spChg>
        <pc:spChg chg="mod">
          <ac:chgData name="hui xu" userId="70b675938bab3b5e" providerId="LiveId" clId="{5F5E3E42-610D-4693-88C5-F29B44CC9E44}" dt="2020-02-09T07:00:59.661" v="3234" actId="207"/>
          <ac:spMkLst>
            <pc:docMk/>
            <pc:sldMk cId="2253600897" sldId="309"/>
            <ac:spMk id="3" creationId="{08BBD072-8747-4EAB-809D-5A4FD80F06C3}"/>
          </ac:spMkLst>
        </pc:spChg>
      </pc:sldChg>
      <pc:sldChg chg="addSp delSp modSp add">
        <pc:chgData name="hui xu" userId="70b675938bab3b5e" providerId="LiveId" clId="{5F5E3E42-610D-4693-88C5-F29B44CC9E44}" dt="2020-02-09T07:07:47.305" v="3427" actId="20577"/>
        <pc:sldMkLst>
          <pc:docMk/>
          <pc:sldMk cId="410015128" sldId="310"/>
        </pc:sldMkLst>
        <pc:spChg chg="mod">
          <ac:chgData name="hui xu" userId="70b675938bab3b5e" providerId="LiveId" clId="{5F5E3E42-610D-4693-88C5-F29B44CC9E44}" dt="2020-02-09T07:07:47.305" v="3427" actId="20577"/>
          <ac:spMkLst>
            <pc:docMk/>
            <pc:sldMk cId="410015128" sldId="310"/>
            <ac:spMk id="2" creationId="{B68290B6-4A9C-4D7F-BB9D-87A3E9B61EAC}"/>
          </ac:spMkLst>
        </pc:spChg>
        <pc:spChg chg="mod">
          <ac:chgData name="hui xu" userId="70b675938bab3b5e" providerId="LiveId" clId="{5F5E3E42-610D-4693-88C5-F29B44CC9E44}" dt="2020-02-09T07:03:03.933" v="3241" actId="20577"/>
          <ac:spMkLst>
            <pc:docMk/>
            <pc:sldMk cId="410015128" sldId="310"/>
            <ac:spMk id="3" creationId="{DF9F962B-E92D-4E0C-BBE0-3B76B724162F}"/>
          </ac:spMkLst>
        </pc:spChg>
        <pc:spChg chg="add mod">
          <ac:chgData name="hui xu" userId="70b675938bab3b5e" providerId="LiveId" clId="{5F5E3E42-610D-4693-88C5-F29B44CC9E44}" dt="2020-02-09T07:07:39.550" v="3423" actId="1076"/>
          <ac:spMkLst>
            <pc:docMk/>
            <pc:sldMk cId="410015128" sldId="310"/>
            <ac:spMk id="5" creationId="{916AE8BC-2CC3-48B3-83EF-645EFE64CD74}"/>
          </ac:spMkLst>
        </pc:spChg>
        <pc:spChg chg="add mod">
          <ac:chgData name="hui xu" userId="70b675938bab3b5e" providerId="LiveId" clId="{5F5E3E42-610D-4693-88C5-F29B44CC9E44}" dt="2020-02-09T07:07:37.106" v="3422" actId="1076"/>
          <ac:spMkLst>
            <pc:docMk/>
            <pc:sldMk cId="410015128" sldId="310"/>
            <ac:spMk id="6" creationId="{D024E54D-0FC0-4E32-B6B5-F6742786D859}"/>
          </ac:spMkLst>
        </pc:spChg>
        <pc:spChg chg="add mod">
          <ac:chgData name="hui xu" userId="70b675938bab3b5e" providerId="LiveId" clId="{5F5E3E42-610D-4693-88C5-F29B44CC9E44}" dt="2020-02-09T07:07:37.106" v="3422" actId="1076"/>
          <ac:spMkLst>
            <pc:docMk/>
            <pc:sldMk cId="410015128" sldId="310"/>
            <ac:spMk id="7" creationId="{F978D313-4DF0-42A8-8E08-982FB4BB9844}"/>
          </ac:spMkLst>
        </pc:spChg>
        <pc:spChg chg="add mod">
          <ac:chgData name="hui xu" userId="70b675938bab3b5e" providerId="LiveId" clId="{5F5E3E42-610D-4693-88C5-F29B44CC9E44}" dt="2020-02-09T07:07:37.106" v="3422" actId="1076"/>
          <ac:spMkLst>
            <pc:docMk/>
            <pc:sldMk cId="410015128" sldId="310"/>
            <ac:spMk id="9" creationId="{2A6488C9-1036-4695-9578-43702BCC71E3}"/>
          </ac:spMkLst>
        </pc:spChg>
        <pc:spChg chg="add mod">
          <ac:chgData name="hui xu" userId="70b675938bab3b5e" providerId="LiveId" clId="{5F5E3E42-610D-4693-88C5-F29B44CC9E44}" dt="2020-02-09T07:07:37.106" v="3422" actId="1076"/>
          <ac:spMkLst>
            <pc:docMk/>
            <pc:sldMk cId="410015128" sldId="310"/>
            <ac:spMk id="11" creationId="{FFF6128E-9A07-4762-8BDD-92803D81EB0F}"/>
          </ac:spMkLst>
        </pc:spChg>
        <pc:spChg chg="add mod">
          <ac:chgData name="hui xu" userId="70b675938bab3b5e" providerId="LiveId" clId="{5F5E3E42-610D-4693-88C5-F29B44CC9E44}" dt="2020-02-09T07:07:37.106" v="3422" actId="1076"/>
          <ac:spMkLst>
            <pc:docMk/>
            <pc:sldMk cId="410015128" sldId="310"/>
            <ac:spMk id="36" creationId="{4A22C061-5F5D-4A5B-9338-CC425B38D0FB}"/>
          </ac:spMkLst>
        </pc:spChg>
        <pc:spChg chg="add mod">
          <ac:chgData name="hui xu" userId="70b675938bab3b5e" providerId="LiveId" clId="{5F5E3E42-610D-4693-88C5-F29B44CC9E44}" dt="2020-02-09T07:07:37.106" v="3422" actId="1076"/>
          <ac:spMkLst>
            <pc:docMk/>
            <pc:sldMk cId="410015128" sldId="310"/>
            <ac:spMk id="44" creationId="{406B2821-A447-4AEA-AD22-3FC82BDB2B49}"/>
          </ac:spMkLst>
        </pc:spChg>
        <pc:picChg chg="add del mod">
          <ac:chgData name="hui xu" userId="70b675938bab3b5e" providerId="LiveId" clId="{5F5E3E42-610D-4693-88C5-F29B44CC9E44}" dt="2020-02-09T07:07:31.123" v="3421" actId="21"/>
          <ac:picMkLst>
            <pc:docMk/>
            <pc:sldMk cId="410015128" sldId="310"/>
            <ac:picMk id="4" creationId="{66C01243-643D-48BA-A52F-94247CB6355D}"/>
          </ac:picMkLst>
        </pc:picChg>
        <pc:cxnChg chg="add mod">
          <ac:chgData name="hui xu" userId="70b675938bab3b5e" providerId="LiveId" clId="{5F5E3E42-610D-4693-88C5-F29B44CC9E44}" dt="2020-02-09T07:07:37.106" v="3422" actId="1076"/>
          <ac:cxnSpMkLst>
            <pc:docMk/>
            <pc:sldMk cId="410015128" sldId="310"/>
            <ac:cxnSpMk id="8" creationId="{FBE25D3A-CB87-4003-8BAE-498848387E24}"/>
          </ac:cxnSpMkLst>
        </pc:cxnChg>
        <pc:cxnChg chg="add mod">
          <ac:chgData name="hui xu" userId="70b675938bab3b5e" providerId="LiveId" clId="{5F5E3E42-610D-4693-88C5-F29B44CC9E44}" dt="2020-02-09T07:07:37.106" v="3422" actId="1076"/>
          <ac:cxnSpMkLst>
            <pc:docMk/>
            <pc:sldMk cId="410015128" sldId="310"/>
            <ac:cxnSpMk id="10" creationId="{042748BE-5522-49EE-8C0B-551B5BFB4796}"/>
          </ac:cxnSpMkLst>
        </pc:cxnChg>
        <pc:cxnChg chg="add mod">
          <ac:chgData name="hui xu" userId="70b675938bab3b5e" providerId="LiveId" clId="{5F5E3E42-610D-4693-88C5-F29B44CC9E44}" dt="2020-02-09T07:07:37.106" v="3422" actId="1076"/>
          <ac:cxnSpMkLst>
            <pc:docMk/>
            <pc:sldMk cId="410015128" sldId="310"/>
            <ac:cxnSpMk id="12" creationId="{19F96322-2E41-4464-ABC5-6106E28ED463}"/>
          </ac:cxnSpMkLst>
        </pc:cxnChg>
        <pc:cxnChg chg="add mod">
          <ac:chgData name="hui xu" userId="70b675938bab3b5e" providerId="LiveId" clId="{5F5E3E42-610D-4693-88C5-F29B44CC9E44}" dt="2020-02-09T07:07:37.106" v="3422" actId="1076"/>
          <ac:cxnSpMkLst>
            <pc:docMk/>
            <pc:sldMk cId="410015128" sldId="310"/>
            <ac:cxnSpMk id="37" creationId="{9DF4352D-AD10-41BC-91A7-D11D213A1443}"/>
          </ac:cxnSpMkLst>
        </pc:cxnChg>
        <pc:cxnChg chg="add mod">
          <ac:chgData name="hui xu" userId="70b675938bab3b5e" providerId="LiveId" clId="{5F5E3E42-610D-4693-88C5-F29B44CC9E44}" dt="2020-02-09T07:07:37.106" v="3422" actId="1076"/>
          <ac:cxnSpMkLst>
            <pc:docMk/>
            <pc:sldMk cId="410015128" sldId="310"/>
            <ac:cxnSpMk id="45" creationId="{AA448D43-C496-447D-BE14-D66A12591BD6}"/>
          </ac:cxnSpMkLst>
        </pc:cxnChg>
        <pc:cxnChg chg="add mod">
          <ac:chgData name="hui xu" userId="70b675938bab3b5e" providerId="LiveId" clId="{5F5E3E42-610D-4693-88C5-F29B44CC9E44}" dt="2020-02-09T07:07:37.106" v="3422" actId="1076"/>
          <ac:cxnSpMkLst>
            <pc:docMk/>
            <pc:sldMk cId="410015128" sldId="310"/>
            <ac:cxnSpMk id="48" creationId="{8D671BDE-8AD1-4EF9-ADDF-4B26D71C8245}"/>
          </ac:cxnSpMkLst>
        </pc:cxnChg>
      </pc:sldChg>
      <pc:sldChg chg="modSp add">
        <pc:chgData name="hui xu" userId="70b675938bab3b5e" providerId="LiveId" clId="{5F5E3E42-610D-4693-88C5-F29B44CC9E44}" dt="2020-02-08T05:35:35.775" v="539" actId="15"/>
        <pc:sldMkLst>
          <pc:docMk/>
          <pc:sldMk cId="240940645" sldId="311"/>
        </pc:sldMkLst>
        <pc:spChg chg="mod">
          <ac:chgData name="hui xu" userId="70b675938bab3b5e" providerId="LiveId" clId="{5F5E3E42-610D-4693-88C5-F29B44CC9E44}" dt="2020-02-08T05:35:06.066" v="516"/>
          <ac:spMkLst>
            <pc:docMk/>
            <pc:sldMk cId="240940645" sldId="311"/>
            <ac:spMk id="2" creationId="{3E5452BD-E061-4C76-A3E4-10A840541C7F}"/>
          </ac:spMkLst>
        </pc:spChg>
        <pc:spChg chg="mod">
          <ac:chgData name="hui xu" userId="70b675938bab3b5e" providerId="LiveId" clId="{5F5E3E42-610D-4693-88C5-F29B44CC9E44}" dt="2020-02-08T05:35:35.775" v="539" actId="15"/>
          <ac:spMkLst>
            <pc:docMk/>
            <pc:sldMk cId="240940645" sldId="311"/>
            <ac:spMk id="3" creationId="{9DAF5D1D-C713-4C49-B64C-0685AE2ECE4E}"/>
          </ac:spMkLst>
        </pc:spChg>
      </pc:sldChg>
      <pc:sldChg chg="addSp delSp modSp add">
        <pc:chgData name="hui xu" userId="70b675938bab3b5e" providerId="LiveId" clId="{5F5E3E42-610D-4693-88C5-F29B44CC9E44}" dt="2020-02-09T09:12:23.029" v="3970" actId="20577"/>
        <pc:sldMkLst>
          <pc:docMk/>
          <pc:sldMk cId="4255423273" sldId="312"/>
        </pc:sldMkLst>
        <pc:spChg chg="mod">
          <ac:chgData name="hui xu" userId="70b675938bab3b5e" providerId="LiveId" clId="{5F5E3E42-610D-4693-88C5-F29B44CC9E44}" dt="2020-02-09T07:11:24.971" v="3481" actId="20577"/>
          <ac:spMkLst>
            <pc:docMk/>
            <pc:sldMk cId="4255423273" sldId="312"/>
            <ac:spMk id="2" creationId="{007F041B-8876-4053-8DF0-380C5FA49CC9}"/>
          </ac:spMkLst>
        </pc:spChg>
        <pc:spChg chg="add mod">
          <ac:chgData name="hui xu" userId="70b675938bab3b5e" providerId="LiveId" clId="{5F5E3E42-610D-4693-88C5-F29B44CC9E44}" dt="2020-02-09T07:12:20.009" v="3571" actId="1076"/>
          <ac:spMkLst>
            <pc:docMk/>
            <pc:sldMk cId="4255423273" sldId="312"/>
            <ac:spMk id="5" creationId="{71C3C39A-4E00-4C2D-9A13-BA4E5464E94E}"/>
          </ac:spMkLst>
        </pc:spChg>
        <pc:spChg chg="add mod">
          <ac:chgData name="hui xu" userId="70b675938bab3b5e" providerId="LiveId" clId="{5F5E3E42-610D-4693-88C5-F29B44CC9E44}" dt="2020-02-09T07:14:53.656" v="3646" actId="1076"/>
          <ac:spMkLst>
            <pc:docMk/>
            <pc:sldMk cId="4255423273" sldId="312"/>
            <ac:spMk id="6" creationId="{C5AE3225-BCFE-4FB5-A741-10EA9CECBF85}"/>
          </ac:spMkLst>
        </pc:spChg>
        <pc:spChg chg="add mod">
          <ac:chgData name="hui xu" userId="70b675938bab3b5e" providerId="LiveId" clId="{5F5E3E42-610D-4693-88C5-F29B44CC9E44}" dt="2020-02-09T07:14:53.656" v="3646" actId="1076"/>
          <ac:spMkLst>
            <pc:docMk/>
            <pc:sldMk cId="4255423273" sldId="312"/>
            <ac:spMk id="7" creationId="{65B11A93-0172-4157-9E40-651869F24194}"/>
          </ac:spMkLst>
        </pc:spChg>
        <pc:spChg chg="add del mod">
          <ac:chgData name="hui xu" userId="70b675938bab3b5e" providerId="LiveId" clId="{5F5E3E42-610D-4693-88C5-F29B44CC9E44}" dt="2020-02-09T07:13:08.703" v="3590" actId="21"/>
          <ac:spMkLst>
            <pc:docMk/>
            <pc:sldMk cId="4255423273" sldId="312"/>
            <ac:spMk id="10" creationId="{7062241B-EBD4-4482-AF56-6ABFB1D3747C}"/>
          </ac:spMkLst>
        </pc:spChg>
        <pc:spChg chg="add del mod">
          <ac:chgData name="hui xu" userId="70b675938bab3b5e" providerId="LiveId" clId="{5F5E3E42-610D-4693-88C5-F29B44CC9E44}" dt="2020-02-09T07:14:14.562" v="3618" actId="21"/>
          <ac:spMkLst>
            <pc:docMk/>
            <pc:sldMk cId="4255423273" sldId="312"/>
            <ac:spMk id="12" creationId="{DFF2803F-F40C-4FE4-A190-FC9BEBDF483B}"/>
          </ac:spMkLst>
        </pc:spChg>
        <pc:spChg chg="add mod">
          <ac:chgData name="hui xu" userId="70b675938bab3b5e" providerId="LiveId" clId="{5F5E3E42-610D-4693-88C5-F29B44CC9E44}" dt="2020-02-09T07:14:53.656" v="3646" actId="1076"/>
          <ac:spMkLst>
            <pc:docMk/>
            <pc:sldMk cId="4255423273" sldId="312"/>
            <ac:spMk id="13" creationId="{7A595DE1-A33D-46F9-9A90-0C0A3B3BEF7B}"/>
          </ac:spMkLst>
        </pc:spChg>
        <pc:spChg chg="add mod">
          <ac:chgData name="hui xu" userId="70b675938bab3b5e" providerId="LiveId" clId="{5F5E3E42-610D-4693-88C5-F29B44CC9E44}" dt="2020-02-09T09:12:23.029" v="3970" actId="20577"/>
          <ac:spMkLst>
            <pc:docMk/>
            <pc:sldMk cId="4255423273" sldId="312"/>
            <ac:spMk id="19" creationId="{AF17F0F2-383A-4E85-AD87-E2FD42A899A1}"/>
          </ac:spMkLst>
        </pc:spChg>
        <pc:picChg chg="add del mod">
          <ac:chgData name="hui xu" userId="70b675938bab3b5e" providerId="LiveId" clId="{5F5E3E42-610D-4693-88C5-F29B44CC9E44}" dt="2020-02-09T07:12:16.921" v="3570" actId="21"/>
          <ac:picMkLst>
            <pc:docMk/>
            <pc:sldMk cId="4255423273" sldId="312"/>
            <ac:picMk id="3" creationId="{80FB14CA-A5B7-44AC-ABB6-F0A3F57E64CC}"/>
          </ac:picMkLst>
        </pc:picChg>
        <pc:picChg chg="add del mod">
          <ac:chgData name="hui xu" userId="70b675938bab3b5e" providerId="LiveId" clId="{5F5E3E42-610D-4693-88C5-F29B44CC9E44}" dt="2020-02-09T07:12:22.027" v="3572" actId="21"/>
          <ac:picMkLst>
            <pc:docMk/>
            <pc:sldMk cId="4255423273" sldId="312"/>
            <ac:picMk id="4" creationId="{A0C463A2-00BD-4E8E-B95B-95867924C2A1}"/>
          </ac:picMkLst>
        </pc:picChg>
        <pc:cxnChg chg="add mod">
          <ac:chgData name="hui xu" userId="70b675938bab3b5e" providerId="LiveId" clId="{5F5E3E42-610D-4693-88C5-F29B44CC9E44}" dt="2020-02-09T07:14:53.656" v="3646" actId="1076"/>
          <ac:cxnSpMkLst>
            <pc:docMk/>
            <pc:sldMk cId="4255423273" sldId="312"/>
            <ac:cxnSpMk id="8" creationId="{B90F55BC-41A8-4671-8B79-E953AD5BCA8F}"/>
          </ac:cxnSpMkLst>
        </pc:cxnChg>
        <pc:cxnChg chg="add mod">
          <ac:chgData name="hui xu" userId="70b675938bab3b5e" providerId="LiveId" clId="{5F5E3E42-610D-4693-88C5-F29B44CC9E44}" dt="2020-02-09T07:14:53.656" v="3646" actId="1076"/>
          <ac:cxnSpMkLst>
            <pc:docMk/>
            <pc:sldMk cId="4255423273" sldId="312"/>
            <ac:cxnSpMk id="9" creationId="{10A4E507-477A-4AD3-BBEE-51413D901319}"/>
          </ac:cxnSpMkLst>
        </pc:cxnChg>
        <pc:cxnChg chg="add mod">
          <ac:chgData name="hui xu" userId="70b675938bab3b5e" providerId="LiveId" clId="{5F5E3E42-610D-4693-88C5-F29B44CC9E44}" dt="2020-02-09T07:14:53.656" v="3646" actId="1076"/>
          <ac:cxnSpMkLst>
            <pc:docMk/>
            <pc:sldMk cId="4255423273" sldId="312"/>
            <ac:cxnSpMk id="11" creationId="{401F9F49-B30F-4952-8509-A6A779ED9B3D}"/>
          </ac:cxnSpMkLst>
        </pc:cxnChg>
      </pc:sldChg>
      <pc:sldChg chg="addSp modSp add del">
        <pc:chgData name="hui xu" userId="70b675938bab3b5e" providerId="LiveId" clId="{5F5E3E42-610D-4693-88C5-F29B44CC9E44}" dt="2020-02-09T07:16:08.577" v="3685" actId="47"/>
        <pc:sldMkLst>
          <pc:docMk/>
          <pc:sldMk cId="2857455887" sldId="313"/>
        </pc:sldMkLst>
        <pc:picChg chg="add mod">
          <ac:chgData name="hui xu" userId="70b675938bab3b5e" providerId="LiveId" clId="{5F5E3E42-610D-4693-88C5-F29B44CC9E44}" dt="2020-02-08T05:36:34.933" v="548" actId="1076"/>
          <ac:picMkLst>
            <pc:docMk/>
            <pc:sldMk cId="2857455887" sldId="313"/>
            <ac:picMk id="4" creationId="{7F56FE19-4A50-4EB9-8332-325FE4343E0D}"/>
          </ac:picMkLst>
        </pc:picChg>
      </pc:sldChg>
      <pc:sldChg chg="addSp add del">
        <pc:chgData name="hui xu" userId="70b675938bab3b5e" providerId="LiveId" clId="{5F5E3E42-610D-4693-88C5-F29B44CC9E44}" dt="2020-02-09T07:28:14.857" v="3758" actId="2696"/>
        <pc:sldMkLst>
          <pc:docMk/>
          <pc:sldMk cId="1833344097" sldId="314"/>
        </pc:sldMkLst>
        <pc:picChg chg="add">
          <ac:chgData name="hui xu" userId="70b675938bab3b5e" providerId="LiveId" clId="{5F5E3E42-610D-4693-88C5-F29B44CC9E44}" dt="2020-02-08T05:39:15.098" v="550"/>
          <ac:picMkLst>
            <pc:docMk/>
            <pc:sldMk cId="1833344097" sldId="314"/>
            <ac:picMk id="2" creationId="{AF617265-F27E-4D53-8A28-221045A155F8}"/>
          </ac:picMkLst>
        </pc:picChg>
      </pc:sldChg>
      <pc:sldChg chg="addSp add del">
        <pc:chgData name="hui xu" userId="70b675938bab3b5e" providerId="LiveId" clId="{5F5E3E42-610D-4693-88C5-F29B44CC9E44}" dt="2020-02-09T07:28:14.857" v="3758" actId="2696"/>
        <pc:sldMkLst>
          <pc:docMk/>
          <pc:sldMk cId="2268231957" sldId="315"/>
        </pc:sldMkLst>
        <pc:picChg chg="add">
          <ac:chgData name="hui xu" userId="70b675938bab3b5e" providerId="LiveId" clId="{5F5E3E42-610D-4693-88C5-F29B44CC9E44}" dt="2020-02-08T05:39:49.353" v="552"/>
          <ac:picMkLst>
            <pc:docMk/>
            <pc:sldMk cId="2268231957" sldId="315"/>
            <ac:picMk id="3" creationId="{F02BB715-0E78-4F94-859F-4DA264D85691}"/>
          </ac:picMkLst>
        </pc:picChg>
      </pc:sldChg>
      <pc:sldChg chg="modSp add">
        <pc:chgData name="hui xu" userId="70b675938bab3b5e" providerId="LiveId" clId="{5F5E3E42-610D-4693-88C5-F29B44CC9E44}" dt="2020-02-09T07:30:02.194" v="3791" actId="20577"/>
        <pc:sldMkLst>
          <pc:docMk/>
          <pc:sldMk cId="4069548683" sldId="316"/>
        </pc:sldMkLst>
        <pc:spChg chg="mod">
          <ac:chgData name="hui xu" userId="70b675938bab3b5e" providerId="LiveId" clId="{5F5E3E42-610D-4693-88C5-F29B44CC9E44}" dt="2020-02-09T07:30:02.194" v="3791" actId="20577"/>
          <ac:spMkLst>
            <pc:docMk/>
            <pc:sldMk cId="4069548683" sldId="316"/>
            <ac:spMk id="2" creationId="{4A59BE08-FEE2-4382-925F-FC4EC044206B}"/>
          </ac:spMkLst>
        </pc:spChg>
        <pc:spChg chg="mod">
          <ac:chgData name="hui xu" userId="70b675938bab3b5e" providerId="LiveId" clId="{5F5E3E42-610D-4693-88C5-F29B44CC9E44}" dt="2020-02-08T05:40:38.975" v="569" actId="15"/>
          <ac:spMkLst>
            <pc:docMk/>
            <pc:sldMk cId="4069548683" sldId="316"/>
            <ac:spMk id="3" creationId="{0B17249B-154F-4485-B830-186ADC5D0197}"/>
          </ac:spMkLst>
        </pc:spChg>
      </pc:sldChg>
      <pc:sldChg chg="modSp add">
        <pc:chgData name="hui xu" userId="70b675938bab3b5e" providerId="LiveId" clId="{5F5E3E42-610D-4693-88C5-F29B44CC9E44}" dt="2020-02-09T07:31:29.734" v="3839" actId="207"/>
        <pc:sldMkLst>
          <pc:docMk/>
          <pc:sldMk cId="4212091756" sldId="317"/>
        </pc:sldMkLst>
        <pc:spChg chg="mod">
          <ac:chgData name="hui xu" userId="70b675938bab3b5e" providerId="LiveId" clId="{5F5E3E42-610D-4693-88C5-F29B44CC9E44}" dt="2020-02-09T07:31:02.756" v="3837" actId="20577"/>
          <ac:spMkLst>
            <pc:docMk/>
            <pc:sldMk cId="4212091756" sldId="317"/>
            <ac:spMk id="2" creationId="{D9D68C8C-A532-4BFA-87F2-8198C9EAE30E}"/>
          </ac:spMkLst>
        </pc:spChg>
        <pc:spChg chg="mod">
          <ac:chgData name="hui xu" userId="70b675938bab3b5e" providerId="LiveId" clId="{5F5E3E42-610D-4693-88C5-F29B44CC9E44}" dt="2020-02-09T07:31:29.734" v="3839" actId="207"/>
          <ac:spMkLst>
            <pc:docMk/>
            <pc:sldMk cId="4212091756" sldId="317"/>
            <ac:spMk id="3" creationId="{BF294717-B1D5-4E3E-88F5-660EEF8B9FDD}"/>
          </ac:spMkLst>
        </pc:spChg>
      </pc:sldChg>
      <pc:sldChg chg="addSp add del">
        <pc:chgData name="hui xu" userId="70b675938bab3b5e" providerId="LiveId" clId="{5F5E3E42-610D-4693-88C5-F29B44CC9E44}" dt="2020-02-09T07:32:02.862" v="3840" actId="47"/>
        <pc:sldMkLst>
          <pc:docMk/>
          <pc:sldMk cId="4068683886" sldId="318"/>
        </pc:sldMkLst>
        <pc:picChg chg="add">
          <ac:chgData name="hui xu" userId="70b675938bab3b5e" providerId="LiveId" clId="{5F5E3E42-610D-4693-88C5-F29B44CC9E44}" dt="2020-02-08T05:41:47.542" v="580"/>
          <ac:picMkLst>
            <pc:docMk/>
            <pc:sldMk cId="4068683886" sldId="318"/>
            <ac:picMk id="3" creationId="{A58E7E18-05B9-44B9-BD9C-926399B8917B}"/>
          </ac:picMkLst>
        </pc:picChg>
      </pc:sldChg>
      <pc:sldChg chg="addSp modSp add">
        <pc:chgData name="hui xu" userId="70b675938bab3b5e" providerId="LiveId" clId="{5F5E3E42-610D-4693-88C5-F29B44CC9E44}" dt="2020-02-09T09:02:21.905" v="3852" actId="207"/>
        <pc:sldMkLst>
          <pc:docMk/>
          <pc:sldMk cId="3260044532" sldId="319"/>
        </pc:sldMkLst>
        <pc:spChg chg="mod">
          <ac:chgData name="hui xu" userId="70b675938bab3b5e" providerId="LiveId" clId="{5F5E3E42-610D-4693-88C5-F29B44CC9E44}" dt="2020-02-08T05:42:03.132" v="582"/>
          <ac:spMkLst>
            <pc:docMk/>
            <pc:sldMk cId="3260044532" sldId="319"/>
            <ac:spMk id="2" creationId="{BCDE0288-4224-4CC6-B54F-911CAC66769E}"/>
          </ac:spMkLst>
        </pc:spChg>
        <pc:spChg chg="add mod">
          <ac:chgData name="hui xu" userId="70b675938bab3b5e" providerId="LiveId" clId="{5F5E3E42-610D-4693-88C5-F29B44CC9E44}" dt="2020-02-09T09:02:21.905" v="3852" actId="207"/>
          <ac:spMkLst>
            <pc:docMk/>
            <pc:sldMk cId="3260044532" sldId="319"/>
            <ac:spMk id="3" creationId="{2832B226-777D-43DA-A448-E183E25A277D}"/>
          </ac:spMkLst>
        </pc:spChg>
      </pc:sldChg>
      <pc:sldChg chg="modSp add">
        <pc:chgData name="hui xu" userId="70b675938bab3b5e" providerId="LiveId" clId="{5F5E3E42-610D-4693-88C5-F29B44CC9E44}" dt="2020-02-09T09:03:50.501" v="3865" actId="20577"/>
        <pc:sldMkLst>
          <pc:docMk/>
          <pc:sldMk cId="460567199" sldId="320"/>
        </pc:sldMkLst>
        <pc:spChg chg="mod">
          <ac:chgData name="hui xu" userId="70b675938bab3b5e" providerId="LiveId" clId="{5F5E3E42-610D-4693-88C5-F29B44CC9E44}" dt="2020-02-09T09:02:50.090" v="3857" actId="20577"/>
          <ac:spMkLst>
            <pc:docMk/>
            <pc:sldMk cId="460567199" sldId="320"/>
            <ac:spMk id="2" creationId="{AB5E6AEC-F55A-477F-B1C6-4F36F702D625}"/>
          </ac:spMkLst>
        </pc:spChg>
        <pc:spChg chg="mod">
          <ac:chgData name="hui xu" userId="70b675938bab3b5e" providerId="LiveId" clId="{5F5E3E42-610D-4693-88C5-F29B44CC9E44}" dt="2020-02-09T09:03:50.501" v="3865" actId="20577"/>
          <ac:spMkLst>
            <pc:docMk/>
            <pc:sldMk cId="460567199" sldId="320"/>
            <ac:spMk id="3" creationId="{B799A4B1-3FA3-43F9-BA65-4FAD4F7B2C0F}"/>
          </ac:spMkLst>
        </pc:spChg>
      </pc:sldChg>
      <pc:sldChg chg="addSp modSp add del">
        <pc:chgData name="hui xu" userId="70b675938bab3b5e" providerId="LiveId" clId="{5F5E3E42-610D-4693-88C5-F29B44CC9E44}" dt="2020-02-09T09:07:15.005" v="3914" actId="2696"/>
        <pc:sldMkLst>
          <pc:docMk/>
          <pc:sldMk cId="3175382726" sldId="321"/>
        </pc:sldMkLst>
        <pc:spChg chg="mod">
          <ac:chgData name="hui xu" userId="70b675938bab3b5e" providerId="LiveId" clId="{5F5E3E42-610D-4693-88C5-F29B44CC9E44}" dt="2020-02-08T05:43:36.576" v="625" actId="20577"/>
          <ac:spMkLst>
            <pc:docMk/>
            <pc:sldMk cId="3175382726" sldId="321"/>
            <ac:spMk id="2" creationId="{7062A9DD-F024-445D-9639-3CB201DA3997}"/>
          </ac:spMkLst>
        </pc:spChg>
        <pc:picChg chg="add mod">
          <ac:chgData name="hui xu" userId="70b675938bab3b5e" providerId="LiveId" clId="{5F5E3E42-610D-4693-88C5-F29B44CC9E44}" dt="2020-02-09T09:04:00.983" v="3868" actId="1076"/>
          <ac:picMkLst>
            <pc:docMk/>
            <pc:sldMk cId="3175382726" sldId="321"/>
            <ac:picMk id="3" creationId="{CA846FAB-8488-47E7-82BC-574F41CF73DE}"/>
          </ac:picMkLst>
        </pc:picChg>
      </pc:sldChg>
      <pc:sldChg chg="addSp modSp add del">
        <pc:chgData name="hui xu" userId="70b675938bab3b5e" providerId="LiveId" clId="{5F5E3E42-610D-4693-88C5-F29B44CC9E44}" dt="2020-02-09T09:07:33.810" v="3915" actId="2696"/>
        <pc:sldMkLst>
          <pc:docMk/>
          <pc:sldMk cId="249217737" sldId="322"/>
        </pc:sldMkLst>
        <pc:spChg chg="mod">
          <ac:chgData name="hui xu" userId="70b675938bab3b5e" providerId="LiveId" clId="{5F5E3E42-610D-4693-88C5-F29B44CC9E44}" dt="2020-02-08T05:44:33.715" v="633" actId="20577"/>
          <ac:spMkLst>
            <pc:docMk/>
            <pc:sldMk cId="249217737" sldId="322"/>
            <ac:spMk id="2" creationId="{AF882D40-C163-4451-943C-294912EC672B}"/>
          </ac:spMkLst>
        </pc:spChg>
        <pc:picChg chg="add mod">
          <ac:chgData name="hui xu" userId="70b675938bab3b5e" providerId="LiveId" clId="{5F5E3E42-610D-4693-88C5-F29B44CC9E44}" dt="2020-02-08T05:44:31.006" v="629" actId="1076"/>
          <ac:picMkLst>
            <pc:docMk/>
            <pc:sldMk cId="249217737" sldId="322"/>
            <ac:picMk id="3" creationId="{642C28E1-C517-449B-8136-95C24786CE8B}"/>
          </ac:picMkLst>
        </pc:picChg>
      </pc:sldChg>
      <pc:sldChg chg="addSp modSp add">
        <pc:chgData name="hui xu" userId="70b675938bab3b5e" providerId="LiveId" clId="{5F5E3E42-610D-4693-88C5-F29B44CC9E44}" dt="2020-02-09T09:17:29.944" v="4013" actId="20577"/>
        <pc:sldMkLst>
          <pc:docMk/>
          <pc:sldMk cId="2034073197" sldId="323"/>
        </pc:sldMkLst>
        <pc:spChg chg="mod">
          <ac:chgData name="hui xu" userId="70b675938bab3b5e" providerId="LiveId" clId="{5F5E3E42-610D-4693-88C5-F29B44CC9E44}" dt="2020-02-09T09:17:29.944" v="4013" actId="20577"/>
          <ac:spMkLst>
            <pc:docMk/>
            <pc:sldMk cId="2034073197" sldId="323"/>
            <ac:spMk id="2" creationId="{B51E4ECD-C143-487E-874C-938FE24947CD}"/>
          </ac:spMkLst>
        </pc:spChg>
        <pc:spChg chg="mod">
          <ac:chgData name="hui xu" userId="70b675938bab3b5e" providerId="LiveId" clId="{5F5E3E42-610D-4693-88C5-F29B44CC9E44}" dt="2020-02-09T09:10:20.366" v="3926" actId="14100"/>
          <ac:spMkLst>
            <pc:docMk/>
            <pc:sldMk cId="2034073197" sldId="323"/>
            <ac:spMk id="3" creationId="{B402FA2D-2B98-459E-BC29-E1FE7053C12D}"/>
          </ac:spMkLst>
        </pc:spChg>
        <pc:spChg chg="add mod">
          <ac:chgData name="hui xu" userId="70b675938bab3b5e" providerId="LiveId" clId="{5F5E3E42-610D-4693-88C5-F29B44CC9E44}" dt="2020-02-09T09:11:42.450" v="3956" actId="1076"/>
          <ac:spMkLst>
            <pc:docMk/>
            <pc:sldMk cId="2034073197" sldId="323"/>
            <ac:spMk id="4" creationId="{C0EB6B1A-121B-4EF0-8A7F-97FEF0663277}"/>
          </ac:spMkLst>
        </pc:spChg>
        <pc:spChg chg="add mod">
          <ac:chgData name="hui xu" userId="70b675938bab3b5e" providerId="LiveId" clId="{5F5E3E42-610D-4693-88C5-F29B44CC9E44}" dt="2020-02-09T09:11:42.450" v="3956" actId="1076"/>
          <ac:spMkLst>
            <pc:docMk/>
            <pc:sldMk cId="2034073197" sldId="323"/>
            <ac:spMk id="6" creationId="{53CAAB3A-F254-4825-B713-E4EC2C87A4ED}"/>
          </ac:spMkLst>
        </pc:spChg>
        <pc:spChg chg="add mod">
          <ac:chgData name="hui xu" userId="70b675938bab3b5e" providerId="LiveId" clId="{5F5E3E42-610D-4693-88C5-F29B44CC9E44}" dt="2020-02-09T09:11:42.450" v="3956" actId="1076"/>
          <ac:spMkLst>
            <pc:docMk/>
            <pc:sldMk cId="2034073197" sldId="323"/>
            <ac:spMk id="9" creationId="{9B804C99-EF31-4FB2-90F4-212610C80B24}"/>
          </ac:spMkLst>
        </pc:spChg>
        <pc:spChg chg="add mod">
          <ac:chgData name="hui xu" userId="70b675938bab3b5e" providerId="LiveId" clId="{5F5E3E42-610D-4693-88C5-F29B44CC9E44}" dt="2020-02-09T09:11:42.450" v="3956" actId="1076"/>
          <ac:spMkLst>
            <pc:docMk/>
            <pc:sldMk cId="2034073197" sldId="323"/>
            <ac:spMk id="14" creationId="{935DE718-F450-477F-BC91-0CAB4878D1B5}"/>
          </ac:spMkLst>
        </pc:spChg>
        <pc:spChg chg="add mod">
          <ac:chgData name="hui xu" userId="70b675938bab3b5e" providerId="LiveId" clId="{5F5E3E42-610D-4693-88C5-F29B44CC9E44}" dt="2020-02-09T09:11:42.450" v="3956" actId="1076"/>
          <ac:spMkLst>
            <pc:docMk/>
            <pc:sldMk cId="2034073197" sldId="323"/>
            <ac:spMk id="24" creationId="{9B438C08-F4FF-4836-9D6E-367D1E4C48E1}"/>
          </ac:spMkLst>
        </pc:spChg>
        <pc:spChg chg="add mod">
          <ac:chgData name="hui xu" userId="70b675938bab3b5e" providerId="LiveId" clId="{5F5E3E42-610D-4693-88C5-F29B44CC9E44}" dt="2020-02-09T09:11:42.450" v="3956" actId="1076"/>
          <ac:spMkLst>
            <pc:docMk/>
            <pc:sldMk cId="2034073197" sldId="323"/>
            <ac:spMk id="26" creationId="{6DFD2F0E-5F8D-42FC-8135-822C37FF8530}"/>
          </ac:spMkLst>
        </pc:spChg>
        <pc:spChg chg="add mod">
          <ac:chgData name="hui xu" userId="70b675938bab3b5e" providerId="LiveId" clId="{5F5E3E42-610D-4693-88C5-F29B44CC9E44}" dt="2020-02-09T09:11:42.450" v="3956" actId="1076"/>
          <ac:spMkLst>
            <pc:docMk/>
            <pc:sldMk cId="2034073197" sldId="323"/>
            <ac:spMk id="28" creationId="{0649F8D2-DE1C-4295-A332-736C02B2D60D}"/>
          </ac:spMkLst>
        </pc:spChg>
        <pc:cxnChg chg="add mod">
          <ac:chgData name="hui xu" userId="70b675938bab3b5e" providerId="LiveId" clId="{5F5E3E42-610D-4693-88C5-F29B44CC9E44}" dt="2020-02-09T09:11:42.450" v="3956" actId="1076"/>
          <ac:cxnSpMkLst>
            <pc:docMk/>
            <pc:sldMk cId="2034073197" sldId="323"/>
            <ac:cxnSpMk id="5" creationId="{0D8AFA26-DE37-4C3D-B66B-889A942D9279}"/>
          </ac:cxnSpMkLst>
        </pc:cxnChg>
        <pc:cxnChg chg="add mod">
          <ac:chgData name="hui xu" userId="70b675938bab3b5e" providerId="LiveId" clId="{5F5E3E42-610D-4693-88C5-F29B44CC9E44}" dt="2020-02-09T09:11:42.450" v="3956" actId="1076"/>
          <ac:cxnSpMkLst>
            <pc:docMk/>
            <pc:sldMk cId="2034073197" sldId="323"/>
            <ac:cxnSpMk id="7" creationId="{7E8EC8F2-1389-4EC2-9422-EC43CAC276C7}"/>
          </ac:cxnSpMkLst>
        </pc:cxnChg>
        <pc:cxnChg chg="add mod">
          <ac:chgData name="hui xu" userId="70b675938bab3b5e" providerId="LiveId" clId="{5F5E3E42-610D-4693-88C5-F29B44CC9E44}" dt="2020-02-09T09:11:42.450" v="3956" actId="1076"/>
          <ac:cxnSpMkLst>
            <pc:docMk/>
            <pc:sldMk cId="2034073197" sldId="323"/>
            <ac:cxnSpMk id="10" creationId="{DACC402D-D642-4150-B73E-0FA2ADA44254}"/>
          </ac:cxnSpMkLst>
        </pc:cxnChg>
        <pc:cxnChg chg="add mod">
          <ac:chgData name="hui xu" userId="70b675938bab3b5e" providerId="LiveId" clId="{5F5E3E42-610D-4693-88C5-F29B44CC9E44}" dt="2020-02-09T09:11:42.450" v="3956" actId="1076"/>
          <ac:cxnSpMkLst>
            <pc:docMk/>
            <pc:sldMk cId="2034073197" sldId="323"/>
            <ac:cxnSpMk id="16" creationId="{39E6AECD-B8F0-4E3E-A757-FB80CBF2176A}"/>
          </ac:cxnSpMkLst>
        </pc:cxnChg>
        <pc:cxnChg chg="add mod">
          <ac:chgData name="hui xu" userId="70b675938bab3b5e" providerId="LiveId" clId="{5F5E3E42-610D-4693-88C5-F29B44CC9E44}" dt="2020-02-09T09:11:42.450" v="3956" actId="1076"/>
          <ac:cxnSpMkLst>
            <pc:docMk/>
            <pc:sldMk cId="2034073197" sldId="323"/>
            <ac:cxnSpMk id="23" creationId="{7B353495-3AF2-44A0-B630-E5D5A9754871}"/>
          </ac:cxnSpMkLst>
        </pc:cxnChg>
        <pc:cxnChg chg="add mod">
          <ac:chgData name="hui xu" userId="70b675938bab3b5e" providerId="LiveId" clId="{5F5E3E42-610D-4693-88C5-F29B44CC9E44}" dt="2020-02-09T09:11:42.450" v="3956" actId="1076"/>
          <ac:cxnSpMkLst>
            <pc:docMk/>
            <pc:sldMk cId="2034073197" sldId="323"/>
            <ac:cxnSpMk id="25" creationId="{53B9AE78-11F5-41CB-AEC9-A85A68FB3053}"/>
          </ac:cxnSpMkLst>
        </pc:cxnChg>
        <pc:cxnChg chg="add mod">
          <ac:chgData name="hui xu" userId="70b675938bab3b5e" providerId="LiveId" clId="{5F5E3E42-610D-4693-88C5-F29B44CC9E44}" dt="2020-02-09T09:11:42.450" v="3956" actId="1076"/>
          <ac:cxnSpMkLst>
            <pc:docMk/>
            <pc:sldMk cId="2034073197" sldId="323"/>
            <ac:cxnSpMk id="27" creationId="{B544239B-5E16-4C03-9680-AE1DB9280CAB}"/>
          </ac:cxnSpMkLst>
        </pc:cxnChg>
        <pc:cxnChg chg="add mod">
          <ac:chgData name="hui xu" userId="70b675938bab3b5e" providerId="LiveId" clId="{5F5E3E42-610D-4693-88C5-F29B44CC9E44}" dt="2020-02-09T09:11:42.450" v="3956" actId="1076"/>
          <ac:cxnSpMkLst>
            <pc:docMk/>
            <pc:sldMk cId="2034073197" sldId="323"/>
            <ac:cxnSpMk id="29" creationId="{73A1DA38-BBE4-4FE9-937E-ECCA473BFD81}"/>
          </ac:cxnSpMkLst>
        </pc:cxnChg>
      </pc:sldChg>
      <pc:sldChg chg="modSp add">
        <pc:chgData name="hui xu" userId="70b675938bab3b5e" providerId="LiveId" clId="{5F5E3E42-610D-4693-88C5-F29B44CC9E44}" dt="2020-02-09T09:15:12.098" v="3976" actId="21"/>
        <pc:sldMkLst>
          <pc:docMk/>
          <pc:sldMk cId="1076604443" sldId="324"/>
        </pc:sldMkLst>
        <pc:spChg chg="mod">
          <ac:chgData name="hui xu" userId="70b675938bab3b5e" providerId="LiveId" clId="{5F5E3E42-610D-4693-88C5-F29B44CC9E44}" dt="2020-02-08T05:46:01.359" v="681"/>
          <ac:spMkLst>
            <pc:docMk/>
            <pc:sldMk cId="1076604443" sldId="324"/>
            <ac:spMk id="2" creationId="{78BE92CA-CBD0-4D27-9352-3FBAB5E5C955}"/>
          </ac:spMkLst>
        </pc:spChg>
        <pc:spChg chg="mod">
          <ac:chgData name="hui xu" userId="70b675938bab3b5e" providerId="LiveId" clId="{5F5E3E42-610D-4693-88C5-F29B44CC9E44}" dt="2020-02-09T09:15:12.098" v="3976" actId="21"/>
          <ac:spMkLst>
            <pc:docMk/>
            <pc:sldMk cId="1076604443" sldId="324"/>
            <ac:spMk id="3" creationId="{18E286E0-6443-46F9-B66E-81E962D8922F}"/>
          </ac:spMkLst>
        </pc:spChg>
      </pc:sldChg>
      <pc:sldChg chg="addSp modSp add del">
        <pc:chgData name="hui xu" userId="70b675938bab3b5e" providerId="LiveId" clId="{5F5E3E42-610D-4693-88C5-F29B44CC9E44}" dt="2020-02-09T09:12:36.994" v="3971" actId="2696"/>
        <pc:sldMkLst>
          <pc:docMk/>
          <pc:sldMk cId="1376815875" sldId="325"/>
        </pc:sldMkLst>
        <pc:spChg chg="mod">
          <ac:chgData name="hui xu" userId="70b675938bab3b5e" providerId="LiveId" clId="{5F5E3E42-610D-4693-88C5-F29B44CC9E44}" dt="2020-02-08T05:46:49.356" v="699"/>
          <ac:spMkLst>
            <pc:docMk/>
            <pc:sldMk cId="1376815875" sldId="325"/>
            <ac:spMk id="2" creationId="{001494D8-BFDC-40CC-BA72-7473A21E9AD0}"/>
          </ac:spMkLst>
        </pc:spChg>
        <pc:picChg chg="add mod">
          <ac:chgData name="hui xu" userId="70b675938bab3b5e" providerId="LiveId" clId="{5F5E3E42-610D-4693-88C5-F29B44CC9E44}" dt="2020-02-08T05:47:04.067" v="702" actId="1076"/>
          <ac:picMkLst>
            <pc:docMk/>
            <pc:sldMk cId="1376815875" sldId="325"/>
            <ac:picMk id="3" creationId="{502B8ECE-7727-46EB-A24B-6D36928DCADB}"/>
          </ac:picMkLst>
        </pc:picChg>
      </pc:sldChg>
      <pc:sldChg chg="addSp modSp add del">
        <pc:chgData name="hui xu" userId="70b675938bab3b5e" providerId="LiveId" clId="{5F5E3E42-610D-4693-88C5-F29B44CC9E44}" dt="2020-02-09T09:13:00.594" v="3972" actId="2696"/>
        <pc:sldMkLst>
          <pc:docMk/>
          <pc:sldMk cId="2612552579" sldId="326"/>
        </pc:sldMkLst>
        <pc:picChg chg="add mod">
          <ac:chgData name="hui xu" userId="70b675938bab3b5e" providerId="LiveId" clId="{5F5E3E42-610D-4693-88C5-F29B44CC9E44}" dt="2020-02-08T05:47:26.225" v="706" actId="1076"/>
          <ac:picMkLst>
            <pc:docMk/>
            <pc:sldMk cId="2612552579" sldId="326"/>
            <ac:picMk id="3" creationId="{282E0CBA-37CC-4C2A-8064-985F5BD893C0}"/>
          </ac:picMkLst>
        </pc:picChg>
      </pc:sldChg>
      <pc:sldChg chg="addSp modSp add del">
        <pc:chgData name="hui xu" userId="70b675938bab3b5e" providerId="LiveId" clId="{5F5E3E42-610D-4693-88C5-F29B44CC9E44}" dt="2020-02-09T09:13:32.303" v="3975" actId="47"/>
        <pc:sldMkLst>
          <pc:docMk/>
          <pc:sldMk cId="359177125" sldId="327"/>
        </pc:sldMkLst>
        <pc:spChg chg="mod">
          <ac:chgData name="hui xu" userId="70b675938bab3b5e" providerId="LiveId" clId="{5F5E3E42-610D-4693-88C5-F29B44CC9E44}" dt="2020-02-08T05:48:09.371" v="724" actId="20577"/>
          <ac:spMkLst>
            <pc:docMk/>
            <pc:sldMk cId="359177125" sldId="327"/>
            <ac:spMk id="2" creationId="{55F68020-EF0F-4347-8F99-333F4470D0AB}"/>
          </ac:spMkLst>
        </pc:spChg>
        <pc:picChg chg="add mod">
          <ac:chgData name="hui xu" userId="70b675938bab3b5e" providerId="LiveId" clId="{5F5E3E42-610D-4693-88C5-F29B44CC9E44}" dt="2020-02-08T05:48:01.983" v="710" actId="1076"/>
          <ac:picMkLst>
            <pc:docMk/>
            <pc:sldMk cId="359177125" sldId="327"/>
            <ac:picMk id="3" creationId="{89FF40FB-4725-4BF8-8305-F8F1CC724F61}"/>
          </ac:picMkLst>
        </pc:picChg>
      </pc:sldChg>
      <pc:sldChg chg="modSp add">
        <pc:chgData name="hui xu" userId="70b675938bab3b5e" providerId="LiveId" clId="{5F5E3E42-610D-4693-88C5-F29B44CC9E44}" dt="2020-02-09T10:00:54.725" v="4636" actId="20577"/>
        <pc:sldMkLst>
          <pc:docMk/>
          <pc:sldMk cId="2405884230" sldId="328"/>
        </pc:sldMkLst>
        <pc:spChg chg="mod">
          <ac:chgData name="hui xu" userId="70b675938bab3b5e" providerId="LiveId" clId="{5F5E3E42-610D-4693-88C5-F29B44CC9E44}" dt="2020-02-09T10:00:54.725" v="4636" actId="20577"/>
          <ac:spMkLst>
            <pc:docMk/>
            <pc:sldMk cId="2405884230" sldId="328"/>
            <ac:spMk id="2" creationId="{F41895F3-3E61-4653-9EDD-21FF1F14F8B8}"/>
          </ac:spMkLst>
        </pc:spChg>
        <pc:spChg chg="mod">
          <ac:chgData name="hui xu" userId="70b675938bab3b5e" providerId="LiveId" clId="{5F5E3E42-610D-4693-88C5-F29B44CC9E44}" dt="2020-02-09T09:18:33.912" v="4022" actId="21"/>
          <ac:spMkLst>
            <pc:docMk/>
            <pc:sldMk cId="2405884230" sldId="328"/>
            <ac:spMk id="3" creationId="{D1DA2925-1BC0-4641-AA4A-24451EAE2E6C}"/>
          </ac:spMkLst>
        </pc:spChg>
      </pc:sldChg>
      <pc:sldChg chg="addSp delSp modSp add">
        <pc:chgData name="hui xu" userId="70b675938bab3b5e" providerId="LiveId" clId="{5F5E3E42-610D-4693-88C5-F29B44CC9E44}" dt="2020-02-09T09:23:00.137" v="4075" actId="207"/>
        <pc:sldMkLst>
          <pc:docMk/>
          <pc:sldMk cId="2647325986" sldId="329"/>
        </pc:sldMkLst>
        <pc:spChg chg="mod">
          <ac:chgData name="hui xu" userId="70b675938bab3b5e" providerId="LiveId" clId="{5F5E3E42-610D-4693-88C5-F29B44CC9E44}" dt="2020-02-09T09:21:05.121" v="4032" actId="20577"/>
          <ac:spMkLst>
            <pc:docMk/>
            <pc:sldMk cId="2647325986" sldId="329"/>
            <ac:spMk id="2" creationId="{F04FED7A-1204-4503-9A17-CA586615C4FE}"/>
          </ac:spMkLst>
        </pc:spChg>
        <pc:spChg chg="mod">
          <ac:chgData name="hui xu" userId="70b675938bab3b5e" providerId="LiveId" clId="{5F5E3E42-610D-4693-88C5-F29B44CC9E44}" dt="2020-02-09T09:22:49.332" v="4074" actId="207"/>
          <ac:spMkLst>
            <pc:docMk/>
            <pc:sldMk cId="2647325986" sldId="329"/>
            <ac:spMk id="3" creationId="{9ED6DDC9-ED85-473F-8207-9BE60FC293A8}"/>
          </ac:spMkLst>
        </pc:spChg>
        <pc:spChg chg="add del mod">
          <ac:chgData name="hui xu" userId="70b675938bab3b5e" providerId="LiveId" clId="{5F5E3E42-610D-4693-88C5-F29B44CC9E44}" dt="2020-02-09T09:21:23.999" v="4039"/>
          <ac:spMkLst>
            <pc:docMk/>
            <pc:sldMk cId="2647325986" sldId="329"/>
            <ac:spMk id="4" creationId="{947F8378-BACE-4C6A-8741-AE91D4F7F197}"/>
          </ac:spMkLst>
        </pc:spChg>
        <pc:spChg chg="add mod">
          <ac:chgData name="hui xu" userId="70b675938bab3b5e" providerId="LiveId" clId="{5F5E3E42-610D-4693-88C5-F29B44CC9E44}" dt="2020-02-09T09:23:00.137" v="4075" actId="207"/>
          <ac:spMkLst>
            <pc:docMk/>
            <pc:sldMk cId="2647325986" sldId="329"/>
            <ac:spMk id="5" creationId="{C8D9A5B2-ACFA-449F-8B35-8E05C4FB85A4}"/>
          </ac:spMkLst>
        </pc:spChg>
      </pc:sldChg>
      <pc:sldChg chg="modSp add">
        <pc:chgData name="hui xu" userId="70b675938bab3b5e" providerId="LiveId" clId="{5F5E3E42-610D-4693-88C5-F29B44CC9E44}" dt="2020-02-09T09:26:01.031" v="4131" actId="20577"/>
        <pc:sldMkLst>
          <pc:docMk/>
          <pc:sldMk cId="3836187836" sldId="330"/>
        </pc:sldMkLst>
        <pc:spChg chg="mod">
          <ac:chgData name="hui xu" userId="70b675938bab3b5e" providerId="LiveId" clId="{5F5E3E42-610D-4693-88C5-F29B44CC9E44}" dt="2020-02-08T05:52:00.052" v="741"/>
          <ac:spMkLst>
            <pc:docMk/>
            <pc:sldMk cId="3836187836" sldId="330"/>
            <ac:spMk id="2" creationId="{4A745E22-4949-41C1-9E3D-9E218B4F1415}"/>
          </ac:spMkLst>
        </pc:spChg>
        <pc:spChg chg="mod">
          <ac:chgData name="hui xu" userId="70b675938bab3b5e" providerId="LiveId" clId="{5F5E3E42-610D-4693-88C5-F29B44CC9E44}" dt="2020-02-09T09:26:01.031" v="4131" actId="20577"/>
          <ac:spMkLst>
            <pc:docMk/>
            <pc:sldMk cId="3836187836" sldId="330"/>
            <ac:spMk id="3" creationId="{1D0CA344-865A-46FB-A92C-D5486F81F25B}"/>
          </ac:spMkLst>
        </pc:spChg>
      </pc:sldChg>
      <pc:sldChg chg="addSp modSp add del">
        <pc:chgData name="hui xu" userId="70b675938bab3b5e" providerId="LiveId" clId="{5F5E3E42-610D-4693-88C5-F29B44CC9E44}" dt="2020-02-09T09:26:31.339" v="4132" actId="47"/>
        <pc:sldMkLst>
          <pc:docMk/>
          <pc:sldMk cId="1392267971" sldId="331"/>
        </pc:sldMkLst>
        <pc:spChg chg="mod">
          <ac:chgData name="hui xu" userId="70b675938bab3b5e" providerId="LiveId" clId="{5F5E3E42-610D-4693-88C5-F29B44CC9E44}" dt="2020-02-08T06:45:24.974" v="770"/>
          <ac:spMkLst>
            <pc:docMk/>
            <pc:sldMk cId="1392267971" sldId="331"/>
            <ac:spMk id="2" creationId="{A06B3019-5B9C-4F39-8713-03F0264B327A}"/>
          </ac:spMkLst>
        </pc:spChg>
        <pc:spChg chg="add mod">
          <ac:chgData name="hui xu" userId="70b675938bab3b5e" providerId="LiveId" clId="{5F5E3E42-610D-4693-88C5-F29B44CC9E44}" dt="2020-02-08T06:46:24.139" v="827" actId="5793"/>
          <ac:spMkLst>
            <pc:docMk/>
            <pc:sldMk cId="1392267971" sldId="331"/>
            <ac:spMk id="3" creationId="{F428F41F-7812-40F0-9727-76E6BA3445CC}"/>
          </ac:spMkLst>
        </pc:spChg>
      </pc:sldChg>
      <pc:sldChg chg="modSp add">
        <pc:chgData name="hui xu" userId="70b675938bab3b5e" providerId="LiveId" clId="{5F5E3E42-610D-4693-88C5-F29B44CC9E44}" dt="2020-02-09T09:29:01.927" v="4245" actId="20577"/>
        <pc:sldMkLst>
          <pc:docMk/>
          <pc:sldMk cId="1228550285" sldId="332"/>
        </pc:sldMkLst>
        <pc:spChg chg="mod">
          <ac:chgData name="hui xu" userId="70b675938bab3b5e" providerId="LiveId" clId="{5F5E3E42-610D-4693-88C5-F29B44CC9E44}" dt="2020-02-09T09:28:42.562" v="4230" actId="20577"/>
          <ac:spMkLst>
            <pc:docMk/>
            <pc:sldMk cId="1228550285" sldId="332"/>
            <ac:spMk id="2" creationId="{3BE94D0F-D934-4A28-9559-613204354ABB}"/>
          </ac:spMkLst>
        </pc:spChg>
        <pc:spChg chg="mod">
          <ac:chgData name="hui xu" userId="70b675938bab3b5e" providerId="LiveId" clId="{5F5E3E42-610D-4693-88C5-F29B44CC9E44}" dt="2020-02-09T09:29:01.927" v="4245" actId="20577"/>
          <ac:spMkLst>
            <pc:docMk/>
            <pc:sldMk cId="1228550285" sldId="332"/>
            <ac:spMk id="3" creationId="{7722BB60-7B29-4BA7-9513-63C809C067FB}"/>
          </ac:spMkLst>
        </pc:spChg>
      </pc:sldChg>
      <pc:sldChg chg="modSp add">
        <pc:chgData name="hui xu" userId="70b675938bab3b5e" providerId="LiveId" clId="{5F5E3E42-610D-4693-88C5-F29B44CC9E44}" dt="2020-02-09T09:28:23.042" v="4193" actId="20577"/>
        <pc:sldMkLst>
          <pc:docMk/>
          <pc:sldMk cId="1496075499" sldId="333"/>
        </pc:sldMkLst>
        <pc:spChg chg="mod">
          <ac:chgData name="hui xu" userId="70b675938bab3b5e" providerId="LiveId" clId="{5F5E3E42-610D-4693-88C5-F29B44CC9E44}" dt="2020-02-09T09:28:23.042" v="4193" actId="20577"/>
          <ac:spMkLst>
            <pc:docMk/>
            <pc:sldMk cId="1496075499" sldId="333"/>
            <ac:spMk id="2" creationId="{3BE94D0F-D934-4A28-9559-613204354ABB}"/>
          </ac:spMkLst>
        </pc:spChg>
        <pc:spChg chg="mod">
          <ac:chgData name="hui xu" userId="70b675938bab3b5e" providerId="LiveId" clId="{5F5E3E42-610D-4693-88C5-F29B44CC9E44}" dt="2020-02-09T09:27:37.998" v="4155" actId="5793"/>
          <ac:spMkLst>
            <pc:docMk/>
            <pc:sldMk cId="1496075499" sldId="333"/>
            <ac:spMk id="3" creationId="{7722BB60-7B29-4BA7-9513-63C809C067FB}"/>
          </ac:spMkLst>
        </pc:spChg>
      </pc:sldChg>
      <pc:sldChg chg="addSp delSp modSp add">
        <pc:chgData name="hui xu" userId="70b675938bab3b5e" providerId="LiveId" clId="{5F5E3E42-610D-4693-88C5-F29B44CC9E44}" dt="2020-02-09T09:41:08.428" v="4528" actId="20577"/>
        <pc:sldMkLst>
          <pc:docMk/>
          <pc:sldMk cId="3423658037" sldId="334"/>
        </pc:sldMkLst>
        <pc:spChg chg="mod">
          <ac:chgData name="hui xu" userId="70b675938bab3b5e" providerId="LiveId" clId="{5F5E3E42-610D-4693-88C5-F29B44CC9E44}" dt="2020-02-08T06:47:37.967" v="845" actId="20577"/>
          <ac:spMkLst>
            <pc:docMk/>
            <pc:sldMk cId="3423658037" sldId="334"/>
            <ac:spMk id="2" creationId="{F84C71CD-9F94-47CF-A7BF-B0E007D84F79}"/>
          </ac:spMkLst>
        </pc:spChg>
        <pc:spChg chg="add mod">
          <ac:chgData name="hui xu" userId="70b675938bab3b5e" providerId="LiveId" clId="{5F5E3E42-610D-4693-88C5-F29B44CC9E44}" dt="2020-02-09T09:32:43.035" v="4356" actId="1076"/>
          <ac:spMkLst>
            <pc:docMk/>
            <pc:sldMk cId="3423658037" sldId="334"/>
            <ac:spMk id="4" creationId="{E2656978-B697-4F13-88E2-C44656116AAD}"/>
          </ac:spMkLst>
        </pc:spChg>
        <pc:spChg chg="add mod">
          <ac:chgData name="hui xu" userId="70b675938bab3b5e" providerId="LiveId" clId="{5F5E3E42-610D-4693-88C5-F29B44CC9E44}" dt="2020-02-09T09:32:41.317" v="4355" actId="14100"/>
          <ac:spMkLst>
            <pc:docMk/>
            <pc:sldMk cId="3423658037" sldId="334"/>
            <ac:spMk id="5" creationId="{B2862652-A222-4D15-8FB7-383BCE70BCC8}"/>
          </ac:spMkLst>
        </pc:spChg>
        <pc:spChg chg="add mod">
          <ac:chgData name="hui xu" userId="70b675938bab3b5e" providerId="LiveId" clId="{5F5E3E42-610D-4693-88C5-F29B44CC9E44}" dt="2020-02-09T09:39:09.519" v="4467" actId="14100"/>
          <ac:spMkLst>
            <pc:docMk/>
            <pc:sldMk cId="3423658037" sldId="334"/>
            <ac:spMk id="6" creationId="{3DB460D1-9814-4B33-90AD-4EEF40C94E7D}"/>
          </ac:spMkLst>
        </pc:spChg>
        <pc:spChg chg="add mod">
          <ac:chgData name="hui xu" userId="70b675938bab3b5e" providerId="LiveId" clId="{5F5E3E42-610D-4693-88C5-F29B44CC9E44}" dt="2020-02-09T09:38:15.741" v="4444" actId="1076"/>
          <ac:spMkLst>
            <pc:docMk/>
            <pc:sldMk cId="3423658037" sldId="334"/>
            <ac:spMk id="8" creationId="{5C64F015-472D-48EC-B180-4B4598E5A738}"/>
          </ac:spMkLst>
        </pc:spChg>
        <pc:spChg chg="add mod">
          <ac:chgData name="hui xu" userId="70b675938bab3b5e" providerId="LiveId" clId="{5F5E3E42-610D-4693-88C5-F29B44CC9E44}" dt="2020-02-09T09:38:15.741" v="4444" actId="1076"/>
          <ac:spMkLst>
            <pc:docMk/>
            <pc:sldMk cId="3423658037" sldId="334"/>
            <ac:spMk id="10" creationId="{E24C12E1-BDEC-4702-8386-7706F1313E82}"/>
          </ac:spMkLst>
        </pc:spChg>
        <pc:spChg chg="add del mod">
          <ac:chgData name="hui xu" userId="70b675938bab3b5e" providerId="LiveId" clId="{5F5E3E42-610D-4693-88C5-F29B44CC9E44}" dt="2020-02-09T09:34:33.606" v="4384" actId="21"/>
          <ac:spMkLst>
            <pc:docMk/>
            <pc:sldMk cId="3423658037" sldId="334"/>
            <ac:spMk id="12" creationId="{3D0D959C-B8F6-4F90-8671-C462F3F3ECE0}"/>
          </ac:spMkLst>
        </pc:spChg>
        <pc:spChg chg="add del mod">
          <ac:chgData name="hui xu" userId="70b675938bab3b5e" providerId="LiveId" clId="{5F5E3E42-610D-4693-88C5-F29B44CC9E44}" dt="2020-02-09T09:34:33.606" v="4384" actId="21"/>
          <ac:spMkLst>
            <pc:docMk/>
            <pc:sldMk cId="3423658037" sldId="334"/>
            <ac:spMk id="15" creationId="{85A1ADCD-FA3F-4CF3-B6EA-1753F4D2F6A4}"/>
          </ac:spMkLst>
        </pc:spChg>
        <pc:spChg chg="add del mod">
          <ac:chgData name="hui xu" userId="70b675938bab3b5e" providerId="LiveId" clId="{5F5E3E42-610D-4693-88C5-F29B44CC9E44}" dt="2020-02-09T09:34:33.606" v="4384" actId="21"/>
          <ac:spMkLst>
            <pc:docMk/>
            <pc:sldMk cId="3423658037" sldId="334"/>
            <ac:spMk id="17" creationId="{6AB2BC60-2A4F-410E-993D-CE39C0D5F24F}"/>
          </ac:spMkLst>
        </pc:spChg>
        <pc:spChg chg="add mod">
          <ac:chgData name="hui xu" userId="70b675938bab3b5e" providerId="LiveId" clId="{5F5E3E42-610D-4693-88C5-F29B44CC9E44}" dt="2020-02-09T09:38:15.741" v="4444" actId="1076"/>
          <ac:spMkLst>
            <pc:docMk/>
            <pc:sldMk cId="3423658037" sldId="334"/>
            <ac:spMk id="19" creationId="{95154E1C-3427-4FF6-BEDC-494BEFD76165}"/>
          </ac:spMkLst>
        </pc:spChg>
        <pc:spChg chg="add mod">
          <ac:chgData name="hui xu" userId="70b675938bab3b5e" providerId="LiveId" clId="{5F5E3E42-610D-4693-88C5-F29B44CC9E44}" dt="2020-02-09T09:38:55.351" v="4464" actId="20577"/>
          <ac:spMkLst>
            <pc:docMk/>
            <pc:sldMk cId="3423658037" sldId="334"/>
            <ac:spMk id="60" creationId="{0691E371-7223-4254-AED4-B0567A6F2BC2}"/>
          </ac:spMkLst>
        </pc:spChg>
        <pc:spChg chg="add mod">
          <ac:chgData name="hui xu" userId="70b675938bab3b5e" providerId="LiveId" clId="{5F5E3E42-610D-4693-88C5-F29B44CC9E44}" dt="2020-02-09T09:39:43.525" v="4494" actId="1076"/>
          <ac:spMkLst>
            <pc:docMk/>
            <pc:sldMk cId="3423658037" sldId="334"/>
            <ac:spMk id="68" creationId="{73DF385F-CFEF-49C2-BA34-CFA565B2E971}"/>
          </ac:spMkLst>
        </pc:spChg>
        <pc:spChg chg="add mod">
          <ac:chgData name="hui xu" userId="70b675938bab3b5e" providerId="LiveId" clId="{5F5E3E42-610D-4693-88C5-F29B44CC9E44}" dt="2020-02-09T09:40:25.725" v="4517" actId="1036"/>
          <ac:spMkLst>
            <pc:docMk/>
            <pc:sldMk cId="3423658037" sldId="334"/>
            <ac:spMk id="71" creationId="{87CD5776-47DB-4135-B6EE-83323B92BF27}"/>
          </ac:spMkLst>
        </pc:spChg>
        <pc:spChg chg="add mod">
          <ac:chgData name="hui xu" userId="70b675938bab3b5e" providerId="LiveId" clId="{5F5E3E42-610D-4693-88C5-F29B44CC9E44}" dt="2020-02-09T09:40:06.289" v="4509" actId="20577"/>
          <ac:spMkLst>
            <pc:docMk/>
            <pc:sldMk cId="3423658037" sldId="334"/>
            <ac:spMk id="72" creationId="{74593E66-B159-4F6D-AFFA-5968CC0EB588}"/>
          </ac:spMkLst>
        </pc:spChg>
        <pc:spChg chg="add del mod">
          <ac:chgData name="hui xu" userId="70b675938bab3b5e" providerId="LiveId" clId="{5F5E3E42-610D-4693-88C5-F29B44CC9E44}" dt="2020-02-09T09:40:37.239" v="4520" actId="21"/>
          <ac:spMkLst>
            <pc:docMk/>
            <pc:sldMk cId="3423658037" sldId="334"/>
            <ac:spMk id="73" creationId="{C3927AC5-DF40-4D3C-AC52-98FA437C1453}"/>
          </ac:spMkLst>
        </pc:spChg>
        <pc:spChg chg="add del mod">
          <ac:chgData name="hui xu" userId="70b675938bab3b5e" providerId="LiveId" clId="{5F5E3E42-610D-4693-88C5-F29B44CC9E44}" dt="2020-02-09T09:40:37.239" v="4520" actId="21"/>
          <ac:spMkLst>
            <pc:docMk/>
            <pc:sldMk cId="3423658037" sldId="334"/>
            <ac:spMk id="74" creationId="{79C1315A-6581-4743-83E3-FA274FC24F75}"/>
          </ac:spMkLst>
        </pc:spChg>
        <pc:spChg chg="add mod">
          <ac:chgData name="hui xu" userId="70b675938bab3b5e" providerId="LiveId" clId="{5F5E3E42-610D-4693-88C5-F29B44CC9E44}" dt="2020-02-09T09:40:42.635" v="4521" actId="1076"/>
          <ac:spMkLst>
            <pc:docMk/>
            <pc:sldMk cId="3423658037" sldId="334"/>
            <ac:spMk id="75" creationId="{C2AF9CC5-9BA0-4256-BD4F-DD6641DB4AD0}"/>
          </ac:spMkLst>
        </pc:spChg>
        <pc:spChg chg="add mod">
          <ac:chgData name="hui xu" userId="70b675938bab3b5e" providerId="LiveId" clId="{5F5E3E42-610D-4693-88C5-F29B44CC9E44}" dt="2020-02-09T09:40:55.181" v="4525" actId="20577"/>
          <ac:spMkLst>
            <pc:docMk/>
            <pc:sldMk cId="3423658037" sldId="334"/>
            <ac:spMk id="76" creationId="{63C7E0E6-9521-4387-82A6-966C3F223DE5}"/>
          </ac:spMkLst>
        </pc:spChg>
        <pc:spChg chg="add mod">
          <ac:chgData name="hui xu" userId="70b675938bab3b5e" providerId="LiveId" clId="{5F5E3E42-610D-4693-88C5-F29B44CC9E44}" dt="2020-02-09T09:41:08.428" v="4528" actId="20577"/>
          <ac:spMkLst>
            <pc:docMk/>
            <pc:sldMk cId="3423658037" sldId="334"/>
            <ac:spMk id="77" creationId="{A1C6CDF6-BE4A-4953-9BAC-972458B68CBC}"/>
          </ac:spMkLst>
        </pc:spChg>
        <pc:picChg chg="add del mod">
          <ac:chgData name="hui xu" userId="70b675938bab3b5e" providerId="LiveId" clId="{5F5E3E42-610D-4693-88C5-F29B44CC9E44}" dt="2020-02-09T09:32:05.934" v="4343" actId="21"/>
          <ac:picMkLst>
            <pc:docMk/>
            <pc:sldMk cId="3423658037" sldId="334"/>
            <ac:picMk id="3" creationId="{5C1545FB-2D2F-4307-8D78-576D69F5E46D}"/>
          </ac:picMkLst>
        </pc:picChg>
        <pc:cxnChg chg="add mod">
          <ac:chgData name="hui xu" userId="70b675938bab3b5e" providerId="LiveId" clId="{5F5E3E42-610D-4693-88C5-F29B44CC9E44}" dt="2020-02-09T09:38:15.741" v="4444" actId="1076"/>
          <ac:cxnSpMkLst>
            <pc:docMk/>
            <pc:sldMk cId="3423658037" sldId="334"/>
            <ac:cxnSpMk id="7" creationId="{30DCFB64-951F-4CB9-8139-49197BB12258}"/>
          </ac:cxnSpMkLst>
        </pc:cxnChg>
        <pc:cxnChg chg="add mod">
          <ac:chgData name="hui xu" userId="70b675938bab3b5e" providerId="LiveId" clId="{5F5E3E42-610D-4693-88C5-F29B44CC9E44}" dt="2020-02-09T09:38:15.741" v="4444" actId="1076"/>
          <ac:cxnSpMkLst>
            <pc:docMk/>
            <pc:sldMk cId="3423658037" sldId="334"/>
            <ac:cxnSpMk id="9" creationId="{02B15864-E2CD-4D68-9A32-1CEA9BB44ECE}"/>
          </ac:cxnSpMkLst>
        </pc:cxnChg>
        <pc:cxnChg chg="add mod">
          <ac:chgData name="hui xu" userId="70b675938bab3b5e" providerId="LiveId" clId="{5F5E3E42-610D-4693-88C5-F29B44CC9E44}" dt="2020-02-09T09:38:15.741" v="4444" actId="1076"/>
          <ac:cxnSpMkLst>
            <pc:docMk/>
            <pc:sldMk cId="3423658037" sldId="334"/>
            <ac:cxnSpMk id="11" creationId="{A0AC4540-2A2E-4B92-B4D6-AD2CE4F47A91}"/>
          </ac:cxnSpMkLst>
        </pc:cxnChg>
        <pc:cxnChg chg="add mod">
          <ac:chgData name="hui xu" userId="70b675938bab3b5e" providerId="LiveId" clId="{5F5E3E42-610D-4693-88C5-F29B44CC9E44}" dt="2020-02-09T09:38:15.741" v="4444" actId="1076"/>
          <ac:cxnSpMkLst>
            <pc:docMk/>
            <pc:sldMk cId="3423658037" sldId="334"/>
            <ac:cxnSpMk id="13" creationId="{F49A0130-4368-4D69-8089-FE1C9BFDC885}"/>
          </ac:cxnSpMkLst>
        </pc:cxnChg>
        <pc:cxnChg chg="add del mod">
          <ac:chgData name="hui xu" userId="70b675938bab3b5e" providerId="LiveId" clId="{5F5E3E42-610D-4693-88C5-F29B44CC9E44}" dt="2020-02-09T09:34:33.606" v="4384" actId="21"/>
          <ac:cxnSpMkLst>
            <pc:docMk/>
            <pc:sldMk cId="3423658037" sldId="334"/>
            <ac:cxnSpMk id="14" creationId="{3654AC96-CF7F-4C6B-9946-E3FB5DADE1DD}"/>
          </ac:cxnSpMkLst>
        </pc:cxnChg>
        <pc:cxnChg chg="add del mod">
          <ac:chgData name="hui xu" userId="70b675938bab3b5e" providerId="LiveId" clId="{5F5E3E42-610D-4693-88C5-F29B44CC9E44}" dt="2020-02-09T09:34:33.606" v="4384" actId="21"/>
          <ac:cxnSpMkLst>
            <pc:docMk/>
            <pc:sldMk cId="3423658037" sldId="334"/>
            <ac:cxnSpMk id="16" creationId="{4B0A24FC-373F-413B-913F-2BBD8E10AECE}"/>
          </ac:cxnSpMkLst>
        </pc:cxnChg>
        <pc:cxnChg chg="add del mod">
          <ac:chgData name="hui xu" userId="70b675938bab3b5e" providerId="LiveId" clId="{5F5E3E42-610D-4693-88C5-F29B44CC9E44}" dt="2020-02-09T09:34:33.606" v="4384" actId="21"/>
          <ac:cxnSpMkLst>
            <pc:docMk/>
            <pc:sldMk cId="3423658037" sldId="334"/>
            <ac:cxnSpMk id="18" creationId="{05F31464-5E18-43B1-87BF-4F98B0D520D6}"/>
          </ac:cxnSpMkLst>
        </pc:cxnChg>
        <pc:cxnChg chg="add del mod">
          <ac:chgData name="hui xu" userId="70b675938bab3b5e" providerId="LiveId" clId="{5F5E3E42-610D-4693-88C5-F29B44CC9E44}" dt="2020-02-09T09:34:33.606" v="4384" actId="21"/>
          <ac:cxnSpMkLst>
            <pc:docMk/>
            <pc:sldMk cId="3423658037" sldId="334"/>
            <ac:cxnSpMk id="20" creationId="{8B7FF68F-918C-4BF6-8B77-C8887DE58639}"/>
          </ac:cxnSpMkLst>
        </pc:cxnChg>
        <pc:cxnChg chg="add mod">
          <ac:chgData name="hui xu" userId="70b675938bab3b5e" providerId="LiveId" clId="{5F5E3E42-610D-4693-88C5-F29B44CC9E44}" dt="2020-02-09T09:38:15.741" v="4444" actId="1076"/>
          <ac:cxnSpMkLst>
            <pc:docMk/>
            <pc:sldMk cId="3423658037" sldId="334"/>
            <ac:cxnSpMk id="63" creationId="{D754A3D2-909C-48B7-8BC2-2F87DBD54D3D}"/>
          </ac:cxnSpMkLst>
        </pc:cxnChg>
      </pc:sldChg>
      <pc:sldChg chg="addSp add del">
        <pc:chgData name="hui xu" userId="70b675938bab3b5e" providerId="LiveId" clId="{5F5E3E42-610D-4693-88C5-F29B44CC9E44}" dt="2020-02-09T09:45:36.585" v="4571" actId="2696"/>
        <pc:sldMkLst>
          <pc:docMk/>
          <pc:sldMk cId="421470865" sldId="335"/>
        </pc:sldMkLst>
        <pc:picChg chg="add">
          <ac:chgData name="hui xu" userId="70b675938bab3b5e" providerId="LiveId" clId="{5F5E3E42-610D-4693-88C5-F29B44CC9E44}" dt="2020-02-08T06:48:04.606" v="850"/>
          <ac:picMkLst>
            <pc:docMk/>
            <pc:sldMk cId="421470865" sldId="335"/>
            <ac:picMk id="4" creationId="{F15795E5-692A-4FCC-98CB-05A3BD772958}"/>
          </ac:picMkLst>
        </pc:picChg>
      </pc:sldChg>
      <pc:sldChg chg="addSp add del">
        <pc:chgData name="hui xu" userId="70b675938bab3b5e" providerId="LiveId" clId="{5F5E3E42-610D-4693-88C5-F29B44CC9E44}" dt="2020-02-09T09:45:36.585" v="4571" actId="2696"/>
        <pc:sldMkLst>
          <pc:docMk/>
          <pc:sldMk cId="543624578" sldId="336"/>
        </pc:sldMkLst>
        <pc:picChg chg="add">
          <ac:chgData name="hui xu" userId="70b675938bab3b5e" providerId="LiveId" clId="{5F5E3E42-610D-4693-88C5-F29B44CC9E44}" dt="2020-02-08T06:48:21.163" v="852"/>
          <ac:picMkLst>
            <pc:docMk/>
            <pc:sldMk cId="543624578" sldId="336"/>
            <ac:picMk id="2" creationId="{DC493E76-239C-4955-B194-C9F516CD2007}"/>
          </ac:picMkLst>
        </pc:picChg>
      </pc:sldChg>
      <pc:sldChg chg="addSp modSp add del">
        <pc:chgData name="hui xu" userId="70b675938bab3b5e" providerId="LiveId" clId="{5F5E3E42-610D-4693-88C5-F29B44CC9E44}" dt="2020-02-09T09:45:36.585" v="4571" actId="2696"/>
        <pc:sldMkLst>
          <pc:docMk/>
          <pc:sldMk cId="430414656" sldId="337"/>
        </pc:sldMkLst>
        <pc:spChg chg="add mod">
          <ac:chgData name="hui xu" userId="70b675938bab3b5e" providerId="LiveId" clId="{5F5E3E42-610D-4693-88C5-F29B44CC9E44}" dt="2020-02-08T06:49:20.725" v="856" actId="1076"/>
          <ac:spMkLst>
            <pc:docMk/>
            <pc:sldMk cId="430414656" sldId="337"/>
            <ac:spMk id="3" creationId="{5755C89C-C797-4B86-BFD0-9308A0834BBE}"/>
          </ac:spMkLst>
        </pc:spChg>
        <pc:picChg chg="add">
          <ac:chgData name="hui xu" userId="70b675938bab3b5e" providerId="LiveId" clId="{5F5E3E42-610D-4693-88C5-F29B44CC9E44}" dt="2020-02-08T06:48:53.173" v="854"/>
          <ac:picMkLst>
            <pc:docMk/>
            <pc:sldMk cId="430414656" sldId="337"/>
            <ac:picMk id="2" creationId="{005495FD-29A8-47FA-9159-BF156B782000}"/>
          </ac:picMkLst>
        </pc:picChg>
      </pc:sldChg>
      <pc:sldChg chg="modSp add">
        <pc:chgData name="hui xu" userId="70b675938bab3b5e" providerId="LiveId" clId="{5F5E3E42-610D-4693-88C5-F29B44CC9E44}" dt="2020-02-08T06:52:32.516" v="880" actId="15"/>
        <pc:sldMkLst>
          <pc:docMk/>
          <pc:sldMk cId="490232153" sldId="338"/>
        </pc:sldMkLst>
        <pc:spChg chg="mod">
          <ac:chgData name="hui xu" userId="70b675938bab3b5e" providerId="LiveId" clId="{5F5E3E42-610D-4693-88C5-F29B44CC9E44}" dt="2020-02-08T06:49:35.138" v="858"/>
          <ac:spMkLst>
            <pc:docMk/>
            <pc:sldMk cId="490232153" sldId="338"/>
            <ac:spMk id="2" creationId="{D337400C-AC60-4C8C-B29A-7C5D578874BD}"/>
          </ac:spMkLst>
        </pc:spChg>
        <pc:spChg chg="mod">
          <ac:chgData name="hui xu" userId="70b675938bab3b5e" providerId="LiveId" clId="{5F5E3E42-610D-4693-88C5-F29B44CC9E44}" dt="2020-02-08T06:52:32.516" v="880" actId="15"/>
          <ac:spMkLst>
            <pc:docMk/>
            <pc:sldMk cId="490232153" sldId="338"/>
            <ac:spMk id="3" creationId="{11527F65-498C-47AA-A71F-1010E4F0D288}"/>
          </ac:spMkLst>
        </pc:spChg>
      </pc:sldChg>
      <pc:sldChg chg="modSp add">
        <pc:chgData name="hui xu" userId="70b675938bab3b5e" providerId="LiveId" clId="{5F5E3E42-610D-4693-88C5-F29B44CC9E44}" dt="2020-02-08T06:58:47.326" v="893" actId="20577"/>
        <pc:sldMkLst>
          <pc:docMk/>
          <pc:sldMk cId="830927572" sldId="339"/>
        </pc:sldMkLst>
        <pc:spChg chg="mod">
          <ac:chgData name="hui xu" userId="70b675938bab3b5e" providerId="LiveId" clId="{5F5E3E42-610D-4693-88C5-F29B44CC9E44}" dt="2020-02-08T06:55:03.861" v="889" actId="20577"/>
          <ac:spMkLst>
            <pc:docMk/>
            <pc:sldMk cId="830927572" sldId="339"/>
            <ac:spMk id="2" creationId="{F5874009-B231-42BF-B27C-53BB21141410}"/>
          </ac:spMkLst>
        </pc:spChg>
        <pc:spChg chg="mod">
          <ac:chgData name="hui xu" userId="70b675938bab3b5e" providerId="LiveId" clId="{5F5E3E42-610D-4693-88C5-F29B44CC9E44}" dt="2020-02-08T06:58:47.326" v="893" actId="20577"/>
          <ac:spMkLst>
            <pc:docMk/>
            <pc:sldMk cId="830927572" sldId="339"/>
            <ac:spMk id="3" creationId="{009CE61E-B989-4330-A2E5-E4D045C841F0}"/>
          </ac:spMkLst>
        </pc:spChg>
      </pc:sldChg>
      <pc:sldChg chg="addSp modSp add del">
        <pc:chgData name="hui xu" userId="70b675938bab3b5e" providerId="LiveId" clId="{5F5E3E42-610D-4693-88C5-F29B44CC9E44}" dt="2020-02-09T09:50:22.082" v="4608" actId="2696"/>
        <pc:sldMkLst>
          <pc:docMk/>
          <pc:sldMk cId="3301736562" sldId="340"/>
        </pc:sldMkLst>
        <pc:picChg chg="add mod">
          <ac:chgData name="hui xu" userId="70b675938bab3b5e" providerId="LiveId" clId="{5F5E3E42-610D-4693-88C5-F29B44CC9E44}" dt="2020-02-08T10:13:38.103" v="899" actId="1076"/>
          <ac:picMkLst>
            <pc:docMk/>
            <pc:sldMk cId="3301736562" sldId="340"/>
            <ac:picMk id="4" creationId="{2FCBFD6B-5E7E-4A13-8D42-C3D1BA888D84}"/>
          </ac:picMkLst>
        </pc:picChg>
      </pc:sldChg>
      <pc:sldChg chg="modSp add del">
        <pc:chgData name="hui xu" userId="70b675938bab3b5e" providerId="LiveId" clId="{5F5E3E42-610D-4693-88C5-F29B44CC9E44}" dt="2020-02-09T09:54:35.368" v="4611" actId="2696"/>
        <pc:sldMkLst>
          <pc:docMk/>
          <pc:sldMk cId="2217333613" sldId="341"/>
        </pc:sldMkLst>
        <pc:spChg chg="mod">
          <ac:chgData name="hui xu" userId="70b675938bab3b5e" providerId="LiveId" clId="{5F5E3E42-610D-4693-88C5-F29B44CC9E44}" dt="2020-02-08T10:18:37.413" v="901"/>
          <ac:spMkLst>
            <pc:docMk/>
            <pc:sldMk cId="2217333613" sldId="341"/>
            <ac:spMk id="2" creationId="{39FF8862-F7D3-42D7-8E18-70112F2B0C11}"/>
          </ac:spMkLst>
        </pc:spChg>
        <pc:spChg chg="mod">
          <ac:chgData name="hui xu" userId="70b675938bab3b5e" providerId="LiveId" clId="{5F5E3E42-610D-4693-88C5-F29B44CC9E44}" dt="2020-02-08T10:18:43.492" v="903" actId="5793"/>
          <ac:spMkLst>
            <pc:docMk/>
            <pc:sldMk cId="2217333613" sldId="341"/>
            <ac:spMk id="3" creationId="{A1590092-6F27-489F-9A29-D7162B09FAB2}"/>
          </ac:spMkLst>
        </pc:spChg>
      </pc:sldChg>
      <pc:sldChg chg="modSp add">
        <pc:chgData name="hui xu" userId="70b675938bab3b5e" providerId="LiveId" clId="{5F5E3E42-610D-4693-88C5-F29B44CC9E44}" dt="2020-02-09T09:55:05.644" v="4612" actId="20577"/>
        <pc:sldMkLst>
          <pc:docMk/>
          <pc:sldMk cId="3897082389" sldId="342"/>
        </pc:sldMkLst>
        <pc:spChg chg="mod">
          <ac:chgData name="hui xu" userId="70b675938bab3b5e" providerId="LiveId" clId="{5F5E3E42-610D-4693-88C5-F29B44CC9E44}" dt="2020-02-09T09:55:05.644" v="4612" actId="20577"/>
          <ac:spMkLst>
            <pc:docMk/>
            <pc:sldMk cId="3897082389" sldId="342"/>
            <ac:spMk id="2" creationId="{B4EC4DB4-36F0-472F-8F18-49815DC2DB69}"/>
          </ac:spMkLst>
        </pc:spChg>
        <pc:spChg chg="mod">
          <ac:chgData name="hui xu" userId="70b675938bab3b5e" providerId="LiveId" clId="{5F5E3E42-610D-4693-88C5-F29B44CC9E44}" dt="2020-02-08T10:19:29.522" v="910" actId="21"/>
          <ac:spMkLst>
            <pc:docMk/>
            <pc:sldMk cId="3897082389" sldId="342"/>
            <ac:spMk id="3" creationId="{E29DAF14-DC02-4DE7-B5AC-FCCA1A3F6AC5}"/>
          </ac:spMkLst>
        </pc:spChg>
      </pc:sldChg>
      <pc:sldChg chg="modSp add">
        <pc:chgData name="hui xu" userId="70b675938bab3b5e" providerId="LiveId" clId="{5F5E3E42-610D-4693-88C5-F29B44CC9E44}" dt="2020-02-09T09:59:07.410" v="4615" actId="207"/>
        <pc:sldMkLst>
          <pc:docMk/>
          <pc:sldMk cId="2638808777" sldId="343"/>
        </pc:sldMkLst>
        <pc:spChg chg="mod">
          <ac:chgData name="hui xu" userId="70b675938bab3b5e" providerId="LiveId" clId="{5F5E3E42-610D-4693-88C5-F29B44CC9E44}" dt="2020-02-08T10:19:38.821" v="912"/>
          <ac:spMkLst>
            <pc:docMk/>
            <pc:sldMk cId="2638808777" sldId="343"/>
            <ac:spMk id="2" creationId="{57255EE0-7325-4F57-A56C-2845C784B8FC}"/>
          </ac:spMkLst>
        </pc:spChg>
        <pc:spChg chg="mod">
          <ac:chgData name="hui xu" userId="70b675938bab3b5e" providerId="LiveId" clId="{5F5E3E42-610D-4693-88C5-F29B44CC9E44}" dt="2020-02-09T09:59:07.410" v="4615" actId="207"/>
          <ac:spMkLst>
            <pc:docMk/>
            <pc:sldMk cId="2638808777" sldId="343"/>
            <ac:spMk id="3" creationId="{A5FDA8BF-C443-462F-A49D-1E2734797E97}"/>
          </ac:spMkLst>
        </pc:spChg>
      </pc:sldChg>
      <pc:sldChg chg="modSp add">
        <pc:chgData name="hui xu" userId="70b675938bab3b5e" providerId="LiveId" clId="{5F5E3E42-610D-4693-88C5-F29B44CC9E44}" dt="2020-02-09T10:00:12.100" v="4634" actId="20577"/>
        <pc:sldMkLst>
          <pc:docMk/>
          <pc:sldMk cId="3315449409" sldId="344"/>
        </pc:sldMkLst>
        <pc:spChg chg="mod">
          <ac:chgData name="hui xu" userId="70b675938bab3b5e" providerId="LiveId" clId="{5F5E3E42-610D-4693-88C5-F29B44CC9E44}" dt="2020-02-08T10:21:20.213" v="928"/>
          <ac:spMkLst>
            <pc:docMk/>
            <pc:sldMk cId="3315449409" sldId="344"/>
            <ac:spMk id="2" creationId="{A88A823A-1813-436B-A2CE-81E9F873709A}"/>
          </ac:spMkLst>
        </pc:spChg>
        <pc:spChg chg="mod">
          <ac:chgData name="hui xu" userId="70b675938bab3b5e" providerId="LiveId" clId="{5F5E3E42-610D-4693-88C5-F29B44CC9E44}" dt="2020-02-09T10:00:12.100" v="4634" actId="20577"/>
          <ac:spMkLst>
            <pc:docMk/>
            <pc:sldMk cId="3315449409" sldId="344"/>
            <ac:spMk id="3" creationId="{90AA7989-398D-4039-9247-BEB72CC533CE}"/>
          </ac:spMkLst>
        </pc:spChg>
      </pc:sldChg>
      <pc:sldChg chg="addSp delSp modSp add">
        <pc:chgData name="hui xu" userId="70b675938bab3b5e" providerId="LiveId" clId="{5F5E3E42-610D-4693-88C5-F29B44CC9E44}" dt="2020-02-09T10:07:13.473" v="4766" actId="1076"/>
        <pc:sldMkLst>
          <pc:docMk/>
          <pc:sldMk cId="1127137960" sldId="345"/>
        </pc:sldMkLst>
        <pc:spChg chg="mod">
          <ac:chgData name="hui xu" userId="70b675938bab3b5e" providerId="LiveId" clId="{5F5E3E42-610D-4693-88C5-F29B44CC9E44}" dt="2020-02-08T10:22:13.177" v="959" actId="20577"/>
          <ac:spMkLst>
            <pc:docMk/>
            <pc:sldMk cId="1127137960" sldId="345"/>
            <ac:spMk id="2" creationId="{A6912B30-B8E4-4470-A7C4-8D4163B96053}"/>
          </ac:spMkLst>
        </pc:spChg>
        <pc:spChg chg="add mod">
          <ac:chgData name="hui xu" userId="70b675938bab3b5e" providerId="LiveId" clId="{5F5E3E42-610D-4693-88C5-F29B44CC9E44}" dt="2020-02-09T10:07:13.473" v="4766" actId="1076"/>
          <ac:spMkLst>
            <pc:docMk/>
            <pc:sldMk cId="1127137960" sldId="345"/>
            <ac:spMk id="4" creationId="{813FC077-E43A-44BD-88FD-88B2B5385130}"/>
          </ac:spMkLst>
        </pc:spChg>
        <pc:picChg chg="add del mod">
          <ac:chgData name="hui xu" userId="70b675938bab3b5e" providerId="LiveId" clId="{5F5E3E42-610D-4693-88C5-F29B44CC9E44}" dt="2020-02-09T10:01:10.034" v="4637" actId="21"/>
          <ac:picMkLst>
            <pc:docMk/>
            <pc:sldMk cId="1127137960" sldId="345"/>
            <ac:picMk id="3" creationId="{376B1BCE-18FD-42D6-9D84-829E2A62333E}"/>
          </ac:picMkLst>
        </pc:picChg>
      </pc:sldChg>
      <pc:sldChg chg="modSp add">
        <pc:chgData name="hui xu" userId="70b675938bab3b5e" providerId="LiveId" clId="{5F5E3E42-610D-4693-88C5-F29B44CC9E44}" dt="2020-02-08T10:23:44.059" v="967" actId="15"/>
        <pc:sldMkLst>
          <pc:docMk/>
          <pc:sldMk cId="2897974069" sldId="346"/>
        </pc:sldMkLst>
        <pc:spChg chg="mod">
          <ac:chgData name="hui xu" userId="70b675938bab3b5e" providerId="LiveId" clId="{5F5E3E42-610D-4693-88C5-F29B44CC9E44}" dt="2020-02-08T10:23:05.570" v="961"/>
          <ac:spMkLst>
            <pc:docMk/>
            <pc:sldMk cId="2897974069" sldId="346"/>
            <ac:spMk id="2" creationId="{CA915009-495F-4E76-BA88-8656B30511E3}"/>
          </ac:spMkLst>
        </pc:spChg>
        <pc:spChg chg="mod">
          <ac:chgData name="hui xu" userId="70b675938bab3b5e" providerId="LiveId" clId="{5F5E3E42-610D-4693-88C5-F29B44CC9E44}" dt="2020-02-08T10:23:44.059" v="967" actId="15"/>
          <ac:spMkLst>
            <pc:docMk/>
            <pc:sldMk cId="2897974069" sldId="346"/>
            <ac:spMk id="3" creationId="{F607112B-C781-4B15-A610-631DC6784DF2}"/>
          </ac:spMkLst>
        </pc:spChg>
      </pc:sldChg>
      <pc:sldChg chg="addSp modSp add">
        <pc:chgData name="hui xu" userId="70b675938bab3b5e" providerId="LiveId" clId="{5F5E3E42-610D-4693-88C5-F29B44CC9E44}" dt="2020-02-08T10:24:45.551" v="972"/>
        <pc:sldMkLst>
          <pc:docMk/>
          <pc:sldMk cId="4055946673" sldId="347"/>
        </pc:sldMkLst>
        <pc:spChg chg="mod">
          <ac:chgData name="hui xu" userId="70b675938bab3b5e" providerId="LiveId" clId="{5F5E3E42-610D-4693-88C5-F29B44CC9E44}" dt="2020-02-08T10:24:45.551" v="972"/>
          <ac:spMkLst>
            <pc:docMk/>
            <pc:sldMk cId="4055946673" sldId="347"/>
            <ac:spMk id="2" creationId="{F5D0B944-BA03-4F19-BFBB-841153985FBB}"/>
          </ac:spMkLst>
        </pc:spChg>
        <pc:picChg chg="add mod">
          <ac:chgData name="hui xu" userId="70b675938bab3b5e" providerId="LiveId" clId="{5F5E3E42-610D-4693-88C5-F29B44CC9E44}" dt="2020-02-08T10:24:41.032" v="971" actId="1076"/>
          <ac:picMkLst>
            <pc:docMk/>
            <pc:sldMk cId="4055946673" sldId="347"/>
            <ac:picMk id="3" creationId="{17A88426-0C8F-4C9C-A9EB-66E97A52DF59}"/>
          </ac:picMkLst>
        </pc:picChg>
      </pc:sldChg>
      <pc:sldChg chg="addSp add">
        <pc:chgData name="hui xu" userId="70b675938bab3b5e" providerId="LiveId" clId="{5F5E3E42-610D-4693-88C5-F29B44CC9E44}" dt="2020-02-08T10:25:35.487" v="974"/>
        <pc:sldMkLst>
          <pc:docMk/>
          <pc:sldMk cId="2746493412" sldId="348"/>
        </pc:sldMkLst>
        <pc:picChg chg="add">
          <ac:chgData name="hui xu" userId="70b675938bab3b5e" providerId="LiveId" clId="{5F5E3E42-610D-4693-88C5-F29B44CC9E44}" dt="2020-02-08T10:25:35.487" v="974"/>
          <ac:picMkLst>
            <pc:docMk/>
            <pc:sldMk cId="2746493412" sldId="348"/>
            <ac:picMk id="3" creationId="{3526B43D-3380-4100-A881-F947B22E02AD}"/>
          </ac:picMkLst>
        </pc:picChg>
      </pc:sldChg>
      <pc:sldChg chg="modSp add del">
        <pc:chgData name="hui xu" userId="70b675938bab3b5e" providerId="LiveId" clId="{5F5E3E42-610D-4693-88C5-F29B44CC9E44}" dt="2020-02-09T10:17:49.653" v="4999" actId="47"/>
        <pc:sldMkLst>
          <pc:docMk/>
          <pc:sldMk cId="377382222" sldId="349"/>
        </pc:sldMkLst>
        <pc:spChg chg="mod">
          <ac:chgData name="hui xu" userId="70b675938bab3b5e" providerId="LiveId" clId="{5F5E3E42-610D-4693-88C5-F29B44CC9E44}" dt="2020-02-09T10:17:34.244" v="4998"/>
          <ac:spMkLst>
            <pc:docMk/>
            <pc:sldMk cId="377382222" sldId="349"/>
            <ac:spMk id="2" creationId="{0F5D27D8-7ECF-429D-82D4-58B8085EB70E}"/>
          </ac:spMkLst>
        </pc:spChg>
        <pc:spChg chg="mod">
          <ac:chgData name="hui xu" userId="70b675938bab3b5e" providerId="LiveId" clId="{5F5E3E42-610D-4693-88C5-F29B44CC9E44}" dt="2020-02-09T10:17:30.461" v="4997" actId="20577"/>
          <ac:spMkLst>
            <pc:docMk/>
            <pc:sldMk cId="377382222" sldId="349"/>
            <ac:spMk id="3" creationId="{A9C529BD-BB86-41D3-A37E-A20A7D56600E}"/>
          </ac:spMkLst>
        </pc:spChg>
      </pc:sldChg>
      <pc:sldChg chg="modSp add">
        <pc:chgData name="hui xu" userId="70b675938bab3b5e" providerId="LiveId" clId="{5F5E3E42-610D-4693-88C5-F29B44CC9E44}" dt="2020-02-09T10:18:16.007" v="5001" actId="20577"/>
        <pc:sldMkLst>
          <pc:docMk/>
          <pc:sldMk cId="3184714692" sldId="350"/>
        </pc:sldMkLst>
        <pc:spChg chg="mod">
          <ac:chgData name="hui xu" userId="70b675938bab3b5e" providerId="LiveId" clId="{5F5E3E42-610D-4693-88C5-F29B44CC9E44}" dt="2020-02-09T10:18:16.007" v="5001" actId="20577"/>
          <ac:spMkLst>
            <pc:docMk/>
            <pc:sldMk cId="3184714692" sldId="350"/>
            <ac:spMk id="2" creationId="{E4201F12-FDC8-4D88-A642-C09042197DC3}"/>
          </ac:spMkLst>
        </pc:spChg>
        <pc:spChg chg="mod">
          <ac:chgData name="hui xu" userId="70b675938bab3b5e" providerId="LiveId" clId="{5F5E3E42-610D-4693-88C5-F29B44CC9E44}" dt="2020-02-08T10:27:54.789" v="1016" actId="15"/>
          <ac:spMkLst>
            <pc:docMk/>
            <pc:sldMk cId="3184714692" sldId="350"/>
            <ac:spMk id="3" creationId="{CF725449-C27B-408F-A286-08CD240F8939}"/>
          </ac:spMkLst>
        </pc:spChg>
      </pc:sldChg>
      <pc:sldChg chg="modSp add">
        <pc:chgData name="hui xu" userId="70b675938bab3b5e" providerId="LiveId" clId="{5F5E3E42-610D-4693-88C5-F29B44CC9E44}" dt="2020-02-08T10:29:34.951" v="1021" actId="21"/>
        <pc:sldMkLst>
          <pc:docMk/>
          <pc:sldMk cId="3266681800" sldId="351"/>
        </pc:sldMkLst>
        <pc:spChg chg="mod">
          <ac:chgData name="hui xu" userId="70b675938bab3b5e" providerId="LiveId" clId="{5F5E3E42-610D-4693-88C5-F29B44CC9E44}" dt="2020-02-08T10:29:25.547" v="1018"/>
          <ac:spMkLst>
            <pc:docMk/>
            <pc:sldMk cId="3266681800" sldId="351"/>
            <ac:spMk id="2" creationId="{5D02403E-CA8B-4A43-A075-1996FB071B37}"/>
          </ac:spMkLst>
        </pc:spChg>
        <pc:spChg chg="mod">
          <ac:chgData name="hui xu" userId="70b675938bab3b5e" providerId="LiveId" clId="{5F5E3E42-610D-4693-88C5-F29B44CC9E44}" dt="2020-02-08T10:29:34.951" v="1021" actId="21"/>
          <ac:spMkLst>
            <pc:docMk/>
            <pc:sldMk cId="3266681800" sldId="351"/>
            <ac:spMk id="3" creationId="{34F6C933-14AA-4977-97C0-EE0CBD7BFDD4}"/>
          </ac:spMkLst>
        </pc:spChg>
      </pc:sldChg>
      <pc:sldChg chg="modSp add del">
        <pc:chgData name="hui xu" userId="70b675938bab3b5e" providerId="LiveId" clId="{5F5E3E42-610D-4693-88C5-F29B44CC9E44}" dt="2020-02-09T10:42:19.781" v="5270" actId="47"/>
        <pc:sldMkLst>
          <pc:docMk/>
          <pc:sldMk cId="658195335" sldId="352"/>
        </pc:sldMkLst>
        <pc:spChg chg="mod">
          <ac:chgData name="hui xu" userId="70b675938bab3b5e" providerId="LiveId" clId="{5F5E3E42-610D-4693-88C5-F29B44CC9E44}" dt="2020-02-09T10:42:13.995" v="5268" actId="21"/>
          <ac:spMkLst>
            <pc:docMk/>
            <pc:sldMk cId="658195335" sldId="352"/>
            <ac:spMk id="2" creationId="{7BE55B2B-4B22-426D-A14E-A12BDF31F138}"/>
          </ac:spMkLst>
        </pc:spChg>
        <pc:spChg chg="mod">
          <ac:chgData name="hui xu" userId="70b675938bab3b5e" providerId="LiveId" clId="{5F5E3E42-610D-4693-88C5-F29B44CC9E44}" dt="2020-02-09T10:26:12.304" v="5190" actId="21"/>
          <ac:spMkLst>
            <pc:docMk/>
            <pc:sldMk cId="658195335" sldId="352"/>
            <ac:spMk id="3" creationId="{561EDB16-8003-48D1-91A5-854AECA6E896}"/>
          </ac:spMkLst>
        </pc:spChg>
      </pc:sldChg>
      <pc:sldChg chg="modSp add del">
        <pc:chgData name="hui xu" userId="70b675938bab3b5e" providerId="LiveId" clId="{5F5E3E42-610D-4693-88C5-F29B44CC9E44}" dt="2020-02-09T10:26:37.482" v="5191" actId="47"/>
        <pc:sldMkLst>
          <pc:docMk/>
          <pc:sldMk cId="1730415234" sldId="353"/>
        </pc:sldMkLst>
        <pc:spChg chg="mod">
          <ac:chgData name="hui xu" userId="70b675938bab3b5e" providerId="LiveId" clId="{5F5E3E42-610D-4693-88C5-F29B44CC9E44}" dt="2020-02-08T10:32:53.532" v="1051" actId="20577"/>
          <ac:spMkLst>
            <pc:docMk/>
            <pc:sldMk cId="1730415234" sldId="353"/>
            <ac:spMk id="2" creationId="{3F63D5FD-7B50-4F86-993F-B551F9B3716B}"/>
          </ac:spMkLst>
        </pc:spChg>
        <pc:spChg chg="mod">
          <ac:chgData name="hui xu" userId="70b675938bab3b5e" providerId="LiveId" clId="{5F5E3E42-610D-4693-88C5-F29B44CC9E44}" dt="2020-02-08T10:34:31.321" v="1058" actId="21"/>
          <ac:spMkLst>
            <pc:docMk/>
            <pc:sldMk cId="1730415234" sldId="353"/>
            <ac:spMk id="3" creationId="{85A44B9D-E8F3-4B58-A72D-C4B0EC77450D}"/>
          </ac:spMkLst>
        </pc:spChg>
      </pc:sldChg>
      <pc:sldChg chg="addSp delSp modSp add">
        <pc:chgData name="hui xu" userId="70b675938bab3b5e" providerId="LiveId" clId="{5F5E3E42-610D-4693-88C5-F29B44CC9E44}" dt="2020-02-09T10:18:57.056" v="5009" actId="21"/>
        <pc:sldMkLst>
          <pc:docMk/>
          <pc:sldMk cId="200338319" sldId="354"/>
        </pc:sldMkLst>
        <pc:spChg chg="mod">
          <ac:chgData name="hui xu" userId="70b675938bab3b5e" providerId="LiveId" clId="{5F5E3E42-610D-4693-88C5-F29B44CC9E44}" dt="2020-02-08T10:33:27.583" v="1054"/>
          <ac:spMkLst>
            <pc:docMk/>
            <pc:sldMk cId="200338319" sldId="354"/>
            <ac:spMk id="2" creationId="{B64E35C7-4EAA-4720-8616-0C96DC648285}"/>
          </ac:spMkLst>
        </pc:spChg>
        <pc:spChg chg="mod">
          <ac:chgData name="hui xu" userId="70b675938bab3b5e" providerId="LiveId" clId="{5F5E3E42-610D-4693-88C5-F29B44CC9E44}" dt="2020-02-09T10:18:57.056" v="5009" actId="21"/>
          <ac:spMkLst>
            <pc:docMk/>
            <pc:sldMk cId="200338319" sldId="354"/>
            <ac:spMk id="3" creationId="{ADDE770C-1F30-4A77-91E6-3D515FB44539}"/>
          </ac:spMkLst>
        </pc:spChg>
        <pc:picChg chg="add del">
          <ac:chgData name="hui xu" userId="70b675938bab3b5e" providerId="LiveId" clId="{5F5E3E42-610D-4693-88C5-F29B44CC9E44}" dt="2020-02-08T10:47:52.833" v="1194"/>
          <ac:picMkLst>
            <pc:docMk/>
            <pc:sldMk cId="200338319" sldId="354"/>
            <ac:picMk id="4" creationId="{2C7AE168-4D6B-4114-A0EF-495FB5474A24}"/>
          </ac:picMkLst>
        </pc:picChg>
      </pc:sldChg>
      <pc:sldChg chg="modSp add ord">
        <pc:chgData name="hui xu" userId="70b675938bab3b5e" providerId="LiveId" clId="{5F5E3E42-610D-4693-88C5-F29B44CC9E44}" dt="2020-02-09T10:38:49.222" v="5242"/>
        <pc:sldMkLst>
          <pc:docMk/>
          <pc:sldMk cId="2710935835" sldId="355"/>
        </pc:sldMkLst>
        <pc:spChg chg="mod">
          <ac:chgData name="hui xu" userId="70b675938bab3b5e" providerId="LiveId" clId="{5F5E3E42-610D-4693-88C5-F29B44CC9E44}" dt="2020-02-08T10:34:54.756" v="1060"/>
          <ac:spMkLst>
            <pc:docMk/>
            <pc:sldMk cId="2710935835" sldId="355"/>
            <ac:spMk id="2" creationId="{C73AA9EC-2E0E-4D75-8E08-8AA03B69C286}"/>
          </ac:spMkLst>
        </pc:spChg>
        <pc:spChg chg="mod">
          <ac:chgData name="hui xu" userId="70b675938bab3b5e" providerId="LiveId" clId="{5F5E3E42-610D-4693-88C5-F29B44CC9E44}" dt="2020-02-08T10:35:13.901" v="1072" actId="15"/>
          <ac:spMkLst>
            <pc:docMk/>
            <pc:sldMk cId="2710935835" sldId="355"/>
            <ac:spMk id="3" creationId="{729CFBFB-9223-437E-80C4-50301AE8D7EF}"/>
          </ac:spMkLst>
        </pc:spChg>
      </pc:sldChg>
      <pc:sldChg chg="modSp add ord">
        <pc:chgData name="hui xu" userId="70b675938bab3b5e" providerId="LiveId" clId="{5F5E3E42-610D-4693-88C5-F29B44CC9E44}" dt="2020-02-09T10:38:32.258" v="5238"/>
        <pc:sldMkLst>
          <pc:docMk/>
          <pc:sldMk cId="3920305573" sldId="356"/>
        </pc:sldMkLst>
        <pc:spChg chg="mod">
          <ac:chgData name="hui xu" userId="70b675938bab3b5e" providerId="LiveId" clId="{5F5E3E42-610D-4693-88C5-F29B44CC9E44}" dt="2020-02-08T10:36:31.462" v="1074"/>
          <ac:spMkLst>
            <pc:docMk/>
            <pc:sldMk cId="3920305573" sldId="356"/>
            <ac:spMk id="2" creationId="{3BF027FD-7377-4D4A-BC39-A27615112C2A}"/>
          </ac:spMkLst>
        </pc:spChg>
        <pc:spChg chg="mod">
          <ac:chgData name="hui xu" userId="70b675938bab3b5e" providerId="LiveId" clId="{5F5E3E42-610D-4693-88C5-F29B44CC9E44}" dt="2020-02-08T10:36:49.592" v="1082" actId="21"/>
          <ac:spMkLst>
            <pc:docMk/>
            <pc:sldMk cId="3920305573" sldId="356"/>
            <ac:spMk id="3" creationId="{1EB9642E-2FFD-4466-84E0-5D94DA7811C8}"/>
          </ac:spMkLst>
        </pc:spChg>
      </pc:sldChg>
      <pc:sldChg chg="addSp add del">
        <pc:chgData name="hui xu" userId="70b675938bab3b5e" providerId="LiveId" clId="{5F5E3E42-610D-4693-88C5-F29B44CC9E44}" dt="2020-02-09T10:31:44.235" v="5227" actId="2696"/>
        <pc:sldMkLst>
          <pc:docMk/>
          <pc:sldMk cId="2167549949" sldId="357"/>
        </pc:sldMkLst>
        <pc:picChg chg="add">
          <ac:chgData name="hui xu" userId="70b675938bab3b5e" providerId="LiveId" clId="{5F5E3E42-610D-4693-88C5-F29B44CC9E44}" dt="2020-02-08T10:37:15.023" v="1084"/>
          <ac:picMkLst>
            <pc:docMk/>
            <pc:sldMk cId="2167549949" sldId="357"/>
            <ac:picMk id="4" creationId="{69FAB740-4541-4E73-A401-4BA45EE132F4}"/>
          </ac:picMkLst>
        </pc:picChg>
      </pc:sldChg>
      <pc:sldChg chg="addSp add del">
        <pc:chgData name="hui xu" userId="70b675938bab3b5e" providerId="LiveId" clId="{5F5E3E42-610D-4693-88C5-F29B44CC9E44}" dt="2020-02-09T10:31:44.235" v="5227" actId="2696"/>
        <pc:sldMkLst>
          <pc:docMk/>
          <pc:sldMk cId="3243185964" sldId="358"/>
        </pc:sldMkLst>
        <pc:picChg chg="add">
          <ac:chgData name="hui xu" userId="70b675938bab3b5e" providerId="LiveId" clId="{5F5E3E42-610D-4693-88C5-F29B44CC9E44}" dt="2020-02-08T10:37:32.679" v="1086"/>
          <ac:picMkLst>
            <pc:docMk/>
            <pc:sldMk cId="3243185964" sldId="358"/>
            <ac:picMk id="4" creationId="{94B6FA2F-CCD3-44C2-96EB-B678BA289DD2}"/>
          </ac:picMkLst>
        </pc:picChg>
      </pc:sldChg>
      <pc:sldChg chg="addSp add del">
        <pc:chgData name="hui xu" userId="70b675938bab3b5e" providerId="LiveId" clId="{5F5E3E42-610D-4693-88C5-F29B44CC9E44}" dt="2020-02-09T10:31:50.067" v="5228" actId="2696"/>
        <pc:sldMkLst>
          <pc:docMk/>
          <pc:sldMk cId="3974190012" sldId="359"/>
        </pc:sldMkLst>
        <pc:picChg chg="add">
          <ac:chgData name="hui xu" userId="70b675938bab3b5e" providerId="LiveId" clId="{5F5E3E42-610D-4693-88C5-F29B44CC9E44}" dt="2020-02-08T10:39:42.318" v="1088"/>
          <ac:picMkLst>
            <pc:docMk/>
            <pc:sldMk cId="3974190012" sldId="359"/>
            <ac:picMk id="3" creationId="{81E90D3B-C2FA-4CDD-9A2C-ED874CC06ED6}"/>
          </ac:picMkLst>
        </pc:picChg>
      </pc:sldChg>
      <pc:sldChg chg="addSp modSp add del">
        <pc:chgData name="hui xu" userId="70b675938bab3b5e" providerId="LiveId" clId="{5F5E3E42-610D-4693-88C5-F29B44CC9E44}" dt="2020-02-09T10:31:54.175" v="5229" actId="2696"/>
        <pc:sldMkLst>
          <pc:docMk/>
          <pc:sldMk cId="168708890" sldId="360"/>
        </pc:sldMkLst>
        <pc:spChg chg="mod">
          <ac:chgData name="hui xu" userId="70b675938bab3b5e" providerId="LiveId" clId="{5F5E3E42-610D-4693-88C5-F29B44CC9E44}" dt="2020-02-08T10:40:36.051" v="1114" actId="20577"/>
          <ac:spMkLst>
            <pc:docMk/>
            <pc:sldMk cId="168708890" sldId="360"/>
            <ac:spMk id="2" creationId="{E2E3A0C6-C860-4030-9B24-A2EE3397C320}"/>
          </ac:spMkLst>
        </pc:spChg>
        <pc:picChg chg="add mod modCrop">
          <ac:chgData name="hui xu" userId="70b675938bab3b5e" providerId="LiveId" clId="{5F5E3E42-610D-4693-88C5-F29B44CC9E44}" dt="2020-02-08T10:41:21.707" v="1117" actId="1076"/>
          <ac:picMkLst>
            <pc:docMk/>
            <pc:sldMk cId="168708890" sldId="360"/>
            <ac:picMk id="4" creationId="{81B6AB8A-33C5-4FFD-84CD-482312A2D707}"/>
          </ac:picMkLst>
        </pc:picChg>
        <pc:picChg chg="add mod">
          <ac:chgData name="hui xu" userId="70b675938bab3b5e" providerId="LiveId" clId="{5F5E3E42-610D-4693-88C5-F29B44CC9E44}" dt="2020-02-08T10:41:52.563" v="1127" actId="1076"/>
          <ac:picMkLst>
            <pc:docMk/>
            <pc:sldMk cId="168708890" sldId="360"/>
            <ac:picMk id="5" creationId="{71E3E7B2-5CE8-4BDB-ABAE-9353E3E9CD22}"/>
          </ac:picMkLst>
        </pc:picChg>
        <pc:picChg chg="add mod">
          <ac:chgData name="hui xu" userId="70b675938bab3b5e" providerId="LiveId" clId="{5F5E3E42-610D-4693-88C5-F29B44CC9E44}" dt="2020-02-08T10:41:36.335" v="1123" actId="1076"/>
          <ac:picMkLst>
            <pc:docMk/>
            <pc:sldMk cId="168708890" sldId="360"/>
            <ac:picMk id="6" creationId="{7C2A26B1-C848-484A-AE69-B13A103DE848}"/>
          </ac:picMkLst>
        </pc:picChg>
        <pc:picChg chg="add mod">
          <ac:chgData name="hui xu" userId="70b675938bab3b5e" providerId="LiveId" clId="{5F5E3E42-610D-4693-88C5-F29B44CC9E44}" dt="2020-02-08T10:41:54.874" v="1128" actId="14100"/>
          <ac:picMkLst>
            <pc:docMk/>
            <pc:sldMk cId="168708890" sldId="360"/>
            <ac:picMk id="7" creationId="{DDC406F8-7A00-4F15-B157-86EDEB6C0F48}"/>
          </ac:picMkLst>
        </pc:picChg>
      </pc:sldChg>
      <pc:sldChg chg="modSp add del">
        <pc:chgData name="hui xu" userId="70b675938bab3b5e" providerId="LiveId" clId="{5F5E3E42-610D-4693-88C5-F29B44CC9E44}" dt="2020-02-09T10:39:03.587" v="5243" actId="47"/>
        <pc:sldMkLst>
          <pc:docMk/>
          <pc:sldMk cId="1709678638" sldId="361"/>
        </pc:sldMkLst>
        <pc:spChg chg="mod">
          <ac:chgData name="hui xu" userId="70b675938bab3b5e" providerId="LiveId" clId="{5F5E3E42-610D-4693-88C5-F29B44CC9E44}" dt="2020-02-08T10:42:14.900" v="1130"/>
          <ac:spMkLst>
            <pc:docMk/>
            <pc:sldMk cId="1709678638" sldId="361"/>
            <ac:spMk id="2" creationId="{A8C3EF80-1634-46FE-B6FA-1443C1A00D26}"/>
          </ac:spMkLst>
        </pc:spChg>
        <pc:spChg chg="mod">
          <ac:chgData name="hui xu" userId="70b675938bab3b5e" providerId="LiveId" clId="{5F5E3E42-610D-4693-88C5-F29B44CC9E44}" dt="2020-02-08T10:42:29.428" v="1137" actId="21"/>
          <ac:spMkLst>
            <pc:docMk/>
            <pc:sldMk cId="1709678638" sldId="361"/>
            <ac:spMk id="3" creationId="{09823FBD-0BDF-4A42-81E6-159FF27B1037}"/>
          </ac:spMkLst>
        </pc:spChg>
      </pc:sldChg>
      <pc:sldChg chg="modSp add del ord">
        <pc:chgData name="hui xu" userId="70b675938bab3b5e" providerId="LiveId" clId="{5F5E3E42-610D-4693-88C5-F29B44CC9E44}" dt="2020-02-09T10:39:46.078" v="5248" actId="47"/>
        <pc:sldMkLst>
          <pc:docMk/>
          <pc:sldMk cId="2951304031" sldId="362"/>
        </pc:sldMkLst>
        <pc:spChg chg="mod">
          <ac:chgData name="hui xu" userId="70b675938bab3b5e" providerId="LiveId" clId="{5F5E3E42-610D-4693-88C5-F29B44CC9E44}" dt="2020-02-08T10:42:46.020" v="1139"/>
          <ac:spMkLst>
            <pc:docMk/>
            <pc:sldMk cId="2951304031" sldId="362"/>
            <ac:spMk id="2" creationId="{E19485FB-2018-447F-BAF6-703945E3A77C}"/>
          </ac:spMkLst>
        </pc:spChg>
        <pc:spChg chg="mod">
          <ac:chgData name="hui xu" userId="70b675938bab3b5e" providerId="LiveId" clId="{5F5E3E42-610D-4693-88C5-F29B44CC9E44}" dt="2020-02-08T10:42:54.714" v="1143" actId="21"/>
          <ac:spMkLst>
            <pc:docMk/>
            <pc:sldMk cId="2951304031" sldId="362"/>
            <ac:spMk id="3" creationId="{079CF47D-780B-4BFD-8F12-FD23448FEDAD}"/>
          </ac:spMkLst>
        </pc:spChg>
      </pc:sldChg>
      <pc:sldChg chg="modSp add del">
        <pc:chgData name="hui xu" userId="70b675938bab3b5e" providerId="LiveId" clId="{5F5E3E42-610D-4693-88C5-F29B44CC9E44}" dt="2020-02-09T10:36:07.389" v="5230" actId="47"/>
        <pc:sldMkLst>
          <pc:docMk/>
          <pc:sldMk cId="3112020024" sldId="363"/>
        </pc:sldMkLst>
        <pc:spChg chg="mod">
          <ac:chgData name="hui xu" userId="70b675938bab3b5e" providerId="LiveId" clId="{5F5E3E42-610D-4693-88C5-F29B44CC9E44}" dt="2020-02-08T10:43:25.066" v="1150" actId="27636"/>
          <ac:spMkLst>
            <pc:docMk/>
            <pc:sldMk cId="3112020024" sldId="363"/>
            <ac:spMk id="2" creationId="{ACC714F5-AA9A-4DC9-9399-B638F1BF7A63}"/>
          </ac:spMkLst>
        </pc:spChg>
        <pc:spChg chg="mod">
          <ac:chgData name="hui xu" userId="70b675938bab3b5e" providerId="LiveId" clId="{5F5E3E42-610D-4693-88C5-F29B44CC9E44}" dt="2020-02-08T10:43:22.527" v="1146" actId="21"/>
          <ac:spMkLst>
            <pc:docMk/>
            <pc:sldMk cId="3112020024" sldId="363"/>
            <ac:spMk id="3" creationId="{B612F4C0-9EE9-4984-9933-63879DC1C5CA}"/>
          </ac:spMkLst>
        </pc:spChg>
      </pc:sldChg>
      <pc:sldChg chg="modSp add del">
        <pc:chgData name="hui xu" userId="70b675938bab3b5e" providerId="LiveId" clId="{5F5E3E42-610D-4693-88C5-F29B44CC9E44}" dt="2020-02-09T10:36:11.107" v="5231" actId="47"/>
        <pc:sldMkLst>
          <pc:docMk/>
          <pc:sldMk cId="3803377014" sldId="364"/>
        </pc:sldMkLst>
        <pc:spChg chg="mod">
          <ac:chgData name="hui xu" userId="70b675938bab3b5e" providerId="LiveId" clId="{5F5E3E42-610D-4693-88C5-F29B44CC9E44}" dt="2020-02-08T10:43:40.868" v="1152"/>
          <ac:spMkLst>
            <pc:docMk/>
            <pc:sldMk cId="3803377014" sldId="364"/>
            <ac:spMk id="2" creationId="{2372A5DE-0011-404C-B73A-DDE7EA9E670F}"/>
          </ac:spMkLst>
        </pc:spChg>
        <pc:spChg chg="mod">
          <ac:chgData name="hui xu" userId="70b675938bab3b5e" providerId="LiveId" clId="{5F5E3E42-610D-4693-88C5-F29B44CC9E44}" dt="2020-02-08T10:43:44.280" v="1153"/>
          <ac:spMkLst>
            <pc:docMk/>
            <pc:sldMk cId="3803377014" sldId="364"/>
            <ac:spMk id="3" creationId="{28DEDAF5-C0D7-4CF4-85E1-FB03CA0A1A12}"/>
          </ac:spMkLst>
        </pc:spChg>
      </pc:sldChg>
      <pc:sldChg chg="addSp modSp add del">
        <pc:chgData name="hui xu" userId="70b675938bab3b5e" providerId="LiveId" clId="{5F5E3E42-610D-4693-88C5-F29B44CC9E44}" dt="2020-02-09T10:36:12.251" v="5232" actId="47"/>
        <pc:sldMkLst>
          <pc:docMk/>
          <pc:sldMk cId="2750023724" sldId="365"/>
        </pc:sldMkLst>
        <pc:spChg chg="mod">
          <ac:chgData name="hui xu" userId="70b675938bab3b5e" providerId="LiveId" clId="{5F5E3E42-610D-4693-88C5-F29B44CC9E44}" dt="2020-02-08T10:44:10.896" v="1155"/>
          <ac:spMkLst>
            <pc:docMk/>
            <pc:sldMk cId="2750023724" sldId="365"/>
            <ac:spMk id="2" creationId="{5B5EEEA9-CD3D-4EA3-B2C5-CCD1B78DFE33}"/>
          </ac:spMkLst>
        </pc:spChg>
        <pc:picChg chg="add mod">
          <ac:chgData name="hui xu" userId="70b675938bab3b5e" providerId="LiveId" clId="{5F5E3E42-610D-4693-88C5-F29B44CC9E44}" dt="2020-02-08T10:44:23.646" v="1158" actId="1076"/>
          <ac:picMkLst>
            <pc:docMk/>
            <pc:sldMk cId="2750023724" sldId="365"/>
            <ac:picMk id="4" creationId="{9FC26D1A-7BBA-41F4-833A-9991E50ED55A}"/>
          </ac:picMkLst>
        </pc:picChg>
      </pc:sldChg>
      <pc:sldChg chg="addSp modSp add del">
        <pc:chgData name="hui xu" userId="70b675938bab3b5e" providerId="LiveId" clId="{5F5E3E42-610D-4693-88C5-F29B44CC9E44}" dt="2020-02-09T10:28:42.511" v="5225" actId="47"/>
        <pc:sldMkLst>
          <pc:docMk/>
          <pc:sldMk cId="19091354" sldId="366"/>
        </pc:sldMkLst>
        <pc:spChg chg="mod">
          <ac:chgData name="hui xu" userId="70b675938bab3b5e" providerId="LiveId" clId="{5F5E3E42-610D-4693-88C5-F29B44CC9E44}" dt="2020-02-08T10:44:47.246" v="1171" actId="20577"/>
          <ac:spMkLst>
            <pc:docMk/>
            <pc:sldMk cId="19091354" sldId="366"/>
            <ac:spMk id="2" creationId="{9E90E363-C703-4709-96E2-F594A6E7BC6E}"/>
          </ac:spMkLst>
        </pc:spChg>
        <pc:picChg chg="add mod">
          <ac:chgData name="hui xu" userId="70b675938bab3b5e" providerId="LiveId" clId="{5F5E3E42-610D-4693-88C5-F29B44CC9E44}" dt="2020-02-08T10:44:43.846" v="1162" actId="1076"/>
          <ac:picMkLst>
            <pc:docMk/>
            <pc:sldMk cId="19091354" sldId="366"/>
            <ac:picMk id="4" creationId="{D4AF6605-2497-48F9-B8B2-6C21441AC1A1}"/>
          </ac:picMkLst>
        </pc:picChg>
      </pc:sldChg>
      <pc:sldChg chg="modSp add del ord">
        <pc:chgData name="hui xu" userId="70b675938bab3b5e" providerId="LiveId" clId="{5F5E3E42-610D-4693-88C5-F29B44CC9E44}" dt="2020-02-09T10:28:47.822" v="5226" actId="47"/>
        <pc:sldMkLst>
          <pc:docMk/>
          <pc:sldMk cId="3803192182" sldId="367"/>
        </pc:sldMkLst>
        <pc:spChg chg="mod">
          <ac:chgData name="hui xu" userId="70b675938bab3b5e" providerId="LiveId" clId="{5F5E3E42-610D-4693-88C5-F29B44CC9E44}" dt="2020-02-08T10:46:29.445" v="1183"/>
          <ac:spMkLst>
            <pc:docMk/>
            <pc:sldMk cId="3803192182" sldId="367"/>
            <ac:spMk id="2" creationId="{72262D69-C877-4B37-8AD1-1F3A5FA38DB8}"/>
          </ac:spMkLst>
        </pc:spChg>
        <pc:spChg chg="mod">
          <ac:chgData name="hui xu" userId="70b675938bab3b5e" providerId="LiveId" clId="{5F5E3E42-610D-4693-88C5-F29B44CC9E44}" dt="2020-02-08T10:46:24.031" v="1182" actId="15"/>
          <ac:spMkLst>
            <pc:docMk/>
            <pc:sldMk cId="3803192182" sldId="367"/>
            <ac:spMk id="3" creationId="{0D82870C-E47D-4543-B9F2-C6A70ED424B7}"/>
          </ac:spMkLst>
        </pc:spChg>
      </pc:sldChg>
      <pc:sldChg chg="modSp add del">
        <pc:chgData name="hui xu" userId="70b675938bab3b5e" providerId="LiveId" clId="{5F5E3E42-610D-4693-88C5-F29B44CC9E44}" dt="2020-02-09T10:36:14.970" v="5233" actId="47"/>
        <pc:sldMkLst>
          <pc:docMk/>
          <pc:sldMk cId="2261076151" sldId="368"/>
        </pc:sldMkLst>
        <pc:spChg chg="mod">
          <ac:chgData name="hui xu" userId="70b675938bab3b5e" providerId="LiveId" clId="{5F5E3E42-610D-4693-88C5-F29B44CC9E44}" dt="2020-02-08T10:46:42.382" v="1187"/>
          <ac:spMkLst>
            <pc:docMk/>
            <pc:sldMk cId="2261076151" sldId="368"/>
            <ac:spMk id="2" creationId="{3D9FDADD-2447-4E85-B66D-6139B7AB167D}"/>
          </ac:spMkLst>
        </pc:spChg>
        <pc:spChg chg="mod">
          <ac:chgData name="hui xu" userId="70b675938bab3b5e" providerId="LiveId" clId="{5F5E3E42-610D-4693-88C5-F29B44CC9E44}" dt="2020-02-08T10:46:53.941" v="1192" actId="21"/>
          <ac:spMkLst>
            <pc:docMk/>
            <pc:sldMk cId="2261076151" sldId="368"/>
            <ac:spMk id="3" creationId="{6EA9018D-5BE3-46D2-A01C-64BBF33BBF04}"/>
          </ac:spMkLst>
        </pc:spChg>
      </pc:sldChg>
      <pc:sldChg chg="addSp add del">
        <pc:chgData name="hui xu" userId="70b675938bab3b5e" providerId="LiveId" clId="{5F5E3E42-610D-4693-88C5-F29B44CC9E44}" dt="2020-02-09T10:23:38.422" v="5153" actId="47"/>
        <pc:sldMkLst>
          <pc:docMk/>
          <pc:sldMk cId="1470821723" sldId="369"/>
        </pc:sldMkLst>
        <pc:picChg chg="add">
          <ac:chgData name="hui xu" userId="70b675938bab3b5e" providerId="LiveId" clId="{5F5E3E42-610D-4693-88C5-F29B44CC9E44}" dt="2020-02-08T10:47:56.767" v="1196"/>
          <ac:picMkLst>
            <pc:docMk/>
            <pc:sldMk cId="1470821723" sldId="369"/>
            <ac:picMk id="3" creationId="{CC5E2238-9A0C-4D8C-AEF0-E337143D7F05}"/>
          </ac:picMkLst>
        </pc:picChg>
      </pc:sldChg>
      <pc:sldChg chg="modSp add del">
        <pc:chgData name="hui xu" userId="70b675938bab3b5e" providerId="LiveId" clId="{5F5E3E42-610D-4693-88C5-F29B44CC9E44}" dt="2020-02-09T10:37:48.472" v="5236" actId="47"/>
        <pc:sldMkLst>
          <pc:docMk/>
          <pc:sldMk cId="1818302612" sldId="370"/>
        </pc:sldMkLst>
        <pc:spChg chg="mod">
          <ac:chgData name="hui xu" userId="70b675938bab3b5e" providerId="LiveId" clId="{5F5E3E42-610D-4693-88C5-F29B44CC9E44}" dt="2020-02-08T10:51:07.597" v="1206" actId="21"/>
          <ac:spMkLst>
            <pc:docMk/>
            <pc:sldMk cId="1818302612" sldId="370"/>
            <ac:spMk id="3" creationId="{8817C02D-AD53-4663-B328-1AEDEC728765}"/>
          </ac:spMkLst>
        </pc:spChg>
      </pc:sldChg>
      <pc:sldChg chg="modSp add ord">
        <pc:chgData name="hui xu" userId="70b675938bab3b5e" providerId="LiveId" clId="{5F5E3E42-610D-4693-88C5-F29B44CC9E44}" dt="2020-02-09T10:39:55.782" v="5250"/>
        <pc:sldMkLst>
          <pc:docMk/>
          <pc:sldMk cId="2577998309" sldId="371"/>
        </pc:sldMkLst>
        <pc:spChg chg="mod">
          <ac:chgData name="hui xu" userId="70b675938bab3b5e" providerId="LiveId" clId="{5F5E3E42-610D-4693-88C5-F29B44CC9E44}" dt="2020-02-08T10:51:20.920" v="1208"/>
          <ac:spMkLst>
            <pc:docMk/>
            <pc:sldMk cId="2577998309" sldId="371"/>
            <ac:spMk id="2" creationId="{070AEBBF-6258-4C75-A5D8-D5AAE19FA166}"/>
          </ac:spMkLst>
        </pc:spChg>
        <pc:spChg chg="mod">
          <ac:chgData name="hui xu" userId="70b675938bab3b5e" providerId="LiveId" clId="{5F5E3E42-610D-4693-88C5-F29B44CC9E44}" dt="2020-02-08T10:51:41.821" v="1217" actId="21"/>
          <ac:spMkLst>
            <pc:docMk/>
            <pc:sldMk cId="2577998309" sldId="371"/>
            <ac:spMk id="3" creationId="{9F14F987-2CA0-491E-9F39-A9CBAE591272}"/>
          </ac:spMkLst>
        </pc:spChg>
      </pc:sldChg>
      <pc:sldChg chg="modSp add ord">
        <pc:chgData name="hui xu" userId="70b675938bab3b5e" providerId="LiveId" clId="{5F5E3E42-610D-4693-88C5-F29B44CC9E44}" dt="2020-02-10T09:47:53.033" v="5572" actId="20577"/>
        <pc:sldMkLst>
          <pc:docMk/>
          <pc:sldMk cId="256431527" sldId="372"/>
        </pc:sldMkLst>
        <pc:spChg chg="mod">
          <ac:chgData name="hui xu" userId="70b675938bab3b5e" providerId="LiveId" clId="{5F5E3E42-610D-4693-88C5-F29B44CC9E44}" dt="2020-02-10T09:47:53.033" v="5572" actId="20577"/>
          <ac:spMkLst>
            <pc:docMk/>
            <pc:sldMk cId="256431527" sldId="372"/>
            <ac:spMk id="2" creationId="{8A54B95B-AD1B-4026-AA54-C5B829F57958}"/>
          </ac:spMkLst>
        </pc:spChg>
        <pc:spChg chg="mod">
          <ac:chgData name="hui xu" userId="70b675938bab3b5e" providerId="LiveId" clId="{5F5E3E42-610D-4693-88C5-F29B44CC9E44}" dt="2020-02-08T10:52:16.924" v="1231" actId="14"/>
          <ac:spMkLst>
            <pc:docMk/>
            <pc:sldMk cId="256431527" sldId="372"/>
            <ac:spMk id="3" creationId="{95B148BE-CDF8-4E36-9613-00DCBF451DFB}"/>
          </ac:spMkLst>
        </pc:spChg>
      </pc:sldChg>
      <pc:sldChg chg="modSp add del">
        <pc:chgData name="hui xu" userId="70b675938bab3b5e" providerId="LiveId" clId="{5F5E3E42-610D-4693-88C5-F29B44CC9E44}" dt="2020-02-09T10:37:32.892" v="5235" actId="47"/>
        <pc:sldMkLst>
          <pc:docMk/>
          <pc:sldMk cId="2601995368" sldId="373"/>
        </pc:sldMkLst>
        <pc:spChg chg="mod">
          <ac:chgData name="hui xu" userId="70b675938bab3b5e" providerId="LiveId" clId="{5F5E3E42-610D-4693-88C5-F29B44CC9E44}" dt="2020-02-08T10:52:32.045" v="1233"/>
          <ac:spMkLst>
            <pc:docMk/>
            <pc:sldMk cId="2601995368" sldId="373"/>
            <ac:spMk id="2" creationId="{9C147771-7FC5-45F6-87A6-EA9787A50ABD}"/>
          </ac:spMkLst>
        </pc:spChg>
        <pc:spChg chg="mod">
          <ac:chgData name="hui xu" userId="70b675938bab3b5e" providerId="LiveId" clId="{5F5E3E42-610D-4693-88C5-F29B44CC9E44}" dt="2020-02-08T10:52:40.100" v="1238" actId="15"/>
          <ac:spMkLst>
            <pc:docMk/>
            <pc:sldMk cId="2601995368" sldId="373"/>
            <ac:spMk id="3" creationId="{A3D6B0B5-C8A3-460D-806B-60374BB8FFD6}"/>
          </ac:spMkLst>
        </pc:spChg>
      </pc:sldChg>
      <pc:sldChg chg="add del">
        <pc:chgData name="hui xu" userId="70b675938bab3b5e" providerId="LiveId" clId="{5F5E3E42-610D-4693-88C5-F29B44CC9E44}" dt="2020-02-09T05:58:32.976" v="2038" actId="47"/>
        <pc:sldMkLst>
          <pc:docMk/>
          <pc:sldMk cId="751051956" sldId="374"/>
        </pc:sldMkLst>
      </pc:sldChg>
      <pc:sldChg chg="modSp add">
        <pc:chgData name="hui xu" userId="70b675938bab3b5e" providerId="LiveId" clId="{5F5E3E42-610D-4693-88C5-F29B44CC9E44}" dt="2020-02-09T06:59:07.107" v="3215" actId="20577"/>
        <pc:sldMkLst>
          <pc:docMk/>
          <pc:sldMk cId="3131008420" sldId="374"/>
        </pc:sldMkLst>
        <pc:spChg chg="mod">
          <ac:chgData name="hui xu" userId="70b675938bab3b5e" providerId="LiveId" clId="{5F5E3E42-610D-4693-88C5-F29B44CC9E44}" dt="2020-02-09T06:59:07.107" v="3215" actId="20577"/>
          <ac:spMkLst>
            <pc:docMk/>
            <pc:sldMk cId="3131008420" sldId="374"/>
            <ac:spMk id="2" creationId="{FBED6E9E-B640-4ADA-A3FB-F9DBAB8B1089}"/>
          </ac:spMkLst>
        </pc:spChg>
      </pc:sldChg>
      <pc:sldChg chg="modSp add">
        <pc:chgData name="hui xu" userId="70b675938bab3b5e" providerId="LiveId" clId="{5F5E3E42-610D-4693-88C5-F29B44CC9E44}" dt="2020-02-09T07:08:44.155" v="3459" actId="20577"/>
        <pc:sldMkLst>
          <pc:docMk/>
          <pc:sldMk cId="1397052671" sldId="375"/>
        </pc:sldMkLst>
        <pc:spChg chg="mod">
          <ac:chgData name="hui xu" userId="70b675938bab3b5e" providerId="LiveId" clId="{5F5E3E42-610D-4693-88C5-F29B44CC9E44}" dt="2020-02-09T07:08:44.155" v="3459" actId="20577"/>
          <ac:spMkLst>
            <pc:docMk/>
            <pc:sldMk cId="1397052671" sldId="375"/>
            <ac:spMk id="2" creationId="{28F04618-9FF6-4512-B3F4-D761D94C3CC3}"/>
          </ac:spMkLst>
        </pc:spChg>
      </pc:sldChg>
      <pc:sldChg chg="addSp delSp modSp add">
        <pc:chgData name="hui xu" userId="70b675938bab3b5e" providerId="LiveId" clId="{5F5E3E42-610D-4693-88C5-F29B44CC9E44}" dt="2020-02-09T07:27:31.847" v="3753" actId="20577"/>
        <pc:sldMkLst>
          <pc:docMk/>
          <pc:sldMk cId="217842977" sldId="376"/>
        </pc:sldMkLst>
        <pc:spChg chg="mod">
          <ac:chgData name="hui xu" userId="70b675938bab3b5e" providerId="LiveId" clId="{5F5E3E42-610D-4693-88C5-F29B44CC9E44}" dt="2020-02-09T07:16:01.621" v="3684" actId="20577"/>
          <ac:spMkLst>
            <pc:docMk/>
            <pc:sldMk cId="217842977" sldId="376"/>
            <ac:spMk id="2" creationId="{51301FF3-9F07-4BE0-BD53-3BD356C29F44}"/>
          </ac:spMkLst>
        </pc:spChg>
        <pc:spChg chg="del">
          <ac:chgData name="hui xu" userId="70b675938bab3b5e" providerId="LiveId" clId="{5F5E3E42-610D-4693-88C5-F29B44CC9E44}" dt="2020-02-09T07:15:47.272" v="3648" actId="478"/>
          <ac:spMkLst>
            <pc:docMk/>
            <pc:sldMk cId="217842977" sldId="376"/>
            <ac:spMk id="3" creationId="{1D0240BB-3C4E-45F0-BB0A-3104A637C5EC}"/>
          </ac:spMkLst>
        </pc:spChg>
        <pc:spChg chg="add mod">
          <ac:chgData name="hui xu" userId="70b675938bab3b5e" providerId="LiveId" clId="{5F5E3E42-610D-4693-88C5-F29B44CC9E44}" dt="2020-02-09T07:27:31.847" v="3753" actId="20577"/>
          <ac:spMkLst>
            <pc:docMk/>
            <pc:sldMk cId="217842977" sldId="376"/>
            <ac:spMk id="4" creationId="{0D4C17D7-18C3-42C8-B601-8B50B2A11DF6}"/>
          </ac:spMkLst>
        </pc:spChg>
      </pc:sldChg>
      <pc:sldChg chg="addSp delSp modSp add">
        <pc:chgData name="hui xu" userId="70b675938bab3b5e" providerId="LiveId" clId="{5F5E3E42-610D-4693-88C5-F29B44CC9E44}" dt="2020-02-09T07:17:26.968" v="3694" actId="1076"/>
        <pc:sldMkLst>
          <pc:docMk/>
          <pc:sldMk cId="2992941303" sldId="377"/>
        </pc:sldMkLst>
        <pc:spChg chg="mod">
          <ac:chgData name="hui xu" userId="70b675938bab3b5e" providerId="LiveId" clId="{5F5E3E42-610D-4693-88C5-F29B44CC9E44}" dt="2020-02-09T07:16:57.446" v="3690"/>
          <ac:spMkLst>
            <pc:docMk/>
            <pc:sldMk cId="2992941303" sldId="377"/>
            <ac:spMk id="2" creationId="{7815752A-5DF5-49A3-93D8-BD1DF7549942}"/>
          </ac:spMkLst>
        </pc:spChg>
        <pc:spChg chg="del">
          <ac:chgData name="hui xu" userId="70b675938bab3b5e" providerId="LiveId" clId="{5F5E3E42-610D-4693-88C5-F29B44CC9E44}" dt="2020-02-09T07:16:48.179" v="3687" actId="478"/>
          <ac:spMkLst>
            <pc:docMk/>
            <pc:sldMk cId="2992941303" sldId="377"/>
            <ac:spMk id="3" creationId="{C27C8B35-5013-4F8D-B654-FF1309F0CF36}"/>
          </ac:spMkLst>
        </pc:spChg>
        <pc:spChg chg="add mod">
          <ac:chgData name="hui xu" userId="70b675938bab3b5e" providerId="LiveId" clId="{5F5E3E42-610D-4693-88C5-F29B44CC9E44}" dt="2020-02-09T07:17:26.968" v="3694" actId="1076"/>
          <ac:spMkLst>
            <pc:docMk/>
            <pc:sldMk cId="2992941303" sldId="377"/>
            <ac:spMk id="5" creationId="{9B7D49ED-81E0-413F-98C7-834F764F2ED7}"/>
          </ac:spMkLst>
        </pc:spChg>
        <pc:picChg chg="add del">
          <ac:chgData name="hui xu" userId="70b675938bab3b5e" providerId="LiveId" clId="{5F5E3E42-610D-4693-88C5-F29B44CC9E44}" dt="2020-02-09T07:16:51.513" v="3689" actId="21"/>
          <ac:picMkLst>
            <pc:docMk/>
            <pc:sldMk cId="2992941303" sldId="377"/>
            <ac:picMk id="4" creationId="{A945F329-579C-41B4-B5BD-C53157AE16E0}"/>
          </ac:picMkLst>
        </pc:picChg>
      </pc:sldChg>
      <pc:sldChg chg="addSp delSp modSp add">
        <pc:chgData name="hui xu" userId="70b675938bab3b5e" providerId="LiveId" clId="{5F5E3E42-610D-4693-88C5-F29B44CC9E44}" dt="2020-02-09T09:12:05.757" v="3966" actId="1076"/>
        <pc:sldMkLst>
          <pc:docMk/>
          <pc:sldMk cId="3104282775" sldId="378"/>
        </pc:sldMkLst>
        <pc:spChg chg="del">
          <ac:chgData name="hui xu" userId="70b675938bab3b5e" providerId="LiveId" clId="{5F5E3E42-610D-4693-88C5-F29B44CC9E44}" dt="2020-02-09T09:12:00.764" v="3965" actId="21"/>
          <ac:spMkLst>
            <pc:docMk/>
            <pc:sldMk cId="3104282775" sldId="378"/>
            <ac:spMk id="2" creationId="{210F7FA9-75A7-48A4-8A25-B627A06021EE}"/>
          </ac:spMkLst>
        </pc:spChg>
        <pc:spChg chg="add mod">
          <ac:chgData name="hui xu" userId="70b675938bab3b5e" providerId="LiveId" clId="{5F5E3E42-610D-4693-88C5-F29B44CC9E44}" dt="2020-02-09T09:12:05.757" v="3966" actId="1076"/>
          <ac:spMkLst>
            <pc:docMk/>
            <pc:sldMk cId="3104282775" sldId="378"/>
            <ac:spMk id="3" creationId="{1198F6F0-22C0-4C93-9047-813CAEF81D1C}"/>
          </ac:spMkLst>
        </pc:spChg>
        <pc:spChg chg="add mod">
          <ac:chgData name="hui xu" userId="70b675938bab3b5e" providerId="LiveId" clId="{5F5E3E42-610D-4693-88C5-F29B44CC9E44}" dt="2020-02-09T09:12:05.757" v="3966" actId="1076"/>
          <ac:spMkLst>
            <pc:docMk/>
            <pc:sldMk cId="3104282775" sldId="378"/>
            <ac:spMk id="4" creationId="{F9EB0069-F647-4FDC-AA7F-186E68547802}"/>
          </ac:spMkLst>
        </pc:spChg>
        <pc:spChg chg="add mod">
          <ac:chgData name="hui xu" userId="70b675938bab3b5e" providerId="LiveId" clId="{5F5E3E42-610D-4693-88C5-F29B44CC9E44}" dt="2020-02-09T09:12:05.757" v="3966" actId="1076"/>
          <ac:spMkLst>
            <pc:docMk/>
            <pc:sldMk cId="3104282775" sldId="378"/>
            <ac:spMk id="8" creationId="{8FCB6606-40D5-4597-B6A4-0DEB9C4E274C}"/>
          </ac:spMkLst>
        </pc:spChg>
        <pc:spChg chg="add mod">
          <ac:chgData name="hui xu" userId="70b675938bab3b5e" providerId="LiveId" clId="{5F5E3E42-610D-4693-88C5-F29B44CC9E44}" dt="2020-02-09T09:12:05.757" v="3966" actId="1076"/>
          <ac:spMkLst>
            <pc:docMk/>
            <pc:sldMk cId="3104282775" sldId="378"/>
            <ac:spMk id="9" creationId="{B419BCBD-3084-4F71-AAF0-6FAE6AE55766}"/>
          </ac:spMkLst>
        </pc:spChg>
        <pc:spChg chg="add mod">
          <ac:chgData name="hui xu" userId="70b675938bab3b5e" providerId="LiveId" clId="{5F5E3E42-610D-4693-88C5-F29B44CC9E44}" dt="2020-02-09T09:12:05.757" v="3966" actId="1076"/>
          <ac:spMkLst>
            <pc:docMk/>
            <pc:sldMk cId="3104282775" sldId="378"/>
            <ac:spMk id="41" creationId="{F70C154B-D876-4D7B-92A5-FD783F394AEC}"/>
          </ac:spMkLst>
        </pc:spChg>
        <pc:cxnChg chg="add mod">
          <ac:chgData name="hui xu" userId="70b675938bab3b5e" providerId="LiveId" clId="{5F5E3E42-610D-4693-88C5-F29B44CC9E44}" dt="2020-02-09T09:12:05.757" v="3966" actId="1076"/>
          <ac:cxnSpMkLst>
            <pc:docMk/>
            <pc:sldMk cId="3104282775" sldId="378"/>
            <ac:cxnSpMk id="5" creationId="{49BDF1F2-0C25-46FA-B8E4-4DC8631510E4}"/>
          </ac:cxnSpMkLst>
        </pc:cxnChg>
        <pc:cxnChg chg="add mod">
          <ac:chgData name="hui xu" userId="70b675938bab3b5e" providerId="LiveId" clId="{5F5E3E42-610D-4693-88C5-F29B44CC9E44}" dt="2020-02-09T09:12:05.757" v="3966" actId="1076"/>
          <ac:cxnSpMkLst>
            <pc:docMk/>
            <pc:sldMk cId="3104282775" sldId="378"/>
            <ac:cxnSpMk id="6" creationId="{1025EAEB-FAEA-4D2B-A5F2-BEFC6C6014D0}"/>
          </ac:cxnSpMkLst>
        </pc:cxnChg>
        <pc:cxnChg chg="add mod">
          <ac:chgData name="hui xu" userId="70b675938bab3b5e" providerId="LiveId" clId="{5F5E3E42-610D-4693-88C5-F29B44CC9E44}" dt="2020-02-09T09:12:05.757" v="3966" actId="1076"/>
          <ac:cxnSpMkLst>
            <pc:docMk/>
            <pc:sldMk cId="3104282775" sldId="378"/>
            <ac:cxnSpMk id="7" creationId="{CE32E1F5-A135-42E1-A9E7-84B689033F31}"/>
          </ac:cxnSpMkLst>
        </pc:cxnChg>
        <pc:cxnChg chg="add mod">
          <ac:chgData name="hui xu" userId="70b675938bab3b5e" providerId="LiveId" clId="{5F5E3E42-610D-4693-88C5-F29B44CC9E44}" dt="2020-02-09T09:12:05.757" v="3966" actId="1076"/>
          <ac:cxnSpMkLst>
            <pc:docMk/>
            <pc:sldMk cId="3104282775" sldId="378"/>
            <ac:cxnSpMk id="42" creationId="{4F2F1222-BCC7-4F6D-AA4F-4ED61BDA05F6}"/>
          </ac:cxnSpMkLst>
        </pc:cxnChg>
        <pc:cxnChg chg="add mod">
          <ac:chgData name="hui xu" userId="70b675938bab3b5e" providerId="LiveId" clId="{5F5E3E42-610D-4693-88C5-F29B44CC9E44}" dt="2020-02-09T09:12:05.757" v="3966" actId="1076"/>
          <ac:cxnSpMkLst>
            <pc:docMk/>
            <pc:sldMk cId="3104282775" sldId="378"/>
            <ac:cxnSpMk id="47" creationId="{1871A711-B994-454A-BA29-1F96B091FD7F}"/>
          </ac:cxnSpMkLst>
        </pc:cxnChg>
      </pc:sldChg>
      <pc:sldChg chg="addSp delSp modSp add">
        <pc:chgData name="hui xu" userId="70b675938bab3b5e" providerId="LiveId" clId="{5F5E3E42-610D-4693-88C5-F29B44CC9E44}" dt="2020-02-09T09:16:56.178" v="4007" actId="14100"/>
        <pc:sldMkLst>
          <pc:docMk/>
          <pc:sldMk cId="1521009700" sldId="379"/>
        </pc:sldMkLst>
        <pc:spChg chg="del">
          <ac:chgData name="hui xu" userId="70b675938bab3b5e" providerId="LiveId" clId="{5F5E3E42-610D-4693-88C5-F29B44CC9E44}" dt="2020-02-09T09:09:17.034" v="3918" actId="21"/>
          <ac:spMkLst>
            <pc:docMk/>
            <pc:sldMk cId="1521009700" sldId="379"/>
            <ac:spMk id="2" creationId="{210F7FA9-75A7-48A4-8A25-B627A06021EE}"/>
          </ac:spMkLst>
        </pc:spChg>
        <pc:spChg chg="mod">
          <ac:chgData name="hui xu" userId="70b675938bab3b5e" providerId="LiveId" clId="{5F5E3E42-610D-4693-88C5-F29B44CC9E44}" dt="2020-02-09T09:16:46.109" v="4005" actId="1076"/>
          <ac:spMkLst>
            <pc:docMk/>
            <pc:sldMk cId="1521009700" sldId="379"/>
            <ac:spMk id="3" creationId="{1198F6F0-22C0-4C93-9047-813CAEF81D1C}"/>
          </ac:spMkLst>
        </pc:spChg>
        <pc:spChg chg="mod">
          <ac:chgData name="hui xu" userId="70b675938bab3b5e" providerId="LiveId" clId="{5F5E3E42-610D-4693-88C5-F29B44CC9E44}" dt="2020-02-09T09:16:46.109" v="4005" actId="1076"/>
          <ac:spMkLst>
            <pc:docMk/>
            <pc:sldMk cId="1521009700" sldId="379"/>
            <ac:spMk id="4" creationId="{F9EB0069-F647-4FDC-AA7F-186E68547802}"/>
          </ac:spMkLst>
        </pc:spChg>
        <pc:spChg chg="mod">
          <ac:chgData name="hui xu" userId="70b675938bab3b5e" providerId="LiveId" clId="{5F5E3E42-610D-4693-88C5-F29B44CC9E44}" dt="2020-02-09T09:16:46.109" v="4005" actId="1076"/>
          <ac:spMkLst>
            <pc:docMk/>
            <pc:sldMk cId="1521009700" sldId="379"/>
            <ac:spMk id="8" creationId="{8FCB6606-40D5-4597-B6A4-0DEB9C4E274C}"/>
          </ac:spMkLst>
        </pc:spChg>
        <pc:spChg chg="mod">
          <ac:chgData name="hui xu" userId="70b675938bab3b5e" providerId="LiveId" clId="{5F5E3E42-610D-4693-88C5-F29B44CC9E44}" dt="2020-02-09T09:16:46.109" v="4005" actId="1076"/>
          <ac:spMkLst>
            <pc:docMk/>
            <pc:sldMk cId="1521009700" sldId="379"/>
            <ac:spMk id="9" creationId="{B419BCBD-3084-4F71-AAF0-6FAE6AE55766}"/>
          </ac:spMkLst>
        </pc:spChg>
        <pc:spChg chg="add mod">
          <ac:chgData name="hui xu" userId="70b675938bab3b5e" providerId="LiveId" clId="{5F5E3E42-610D-4693-88C5-F29B44CC9E44}" dt="2020-02-09T09:16:46.109" v="4005" actId="1076"/>
          <ac:spMkLst>
            <pc:docMk/>
            <pc:sldMk cId="1521009700" sldId="379"/>
            <ac:spMk id="10" creationId="{14883722-AE1D-4C70-9F53-90280E528606}"/>
          </ac:spMkLst>
        </pc:spChg>
        <pc:spChg chg="add mod">
          <ac:chgData name="hui xu" userId="70b675938bab3b5e" providerId="LiveId" clId="{5F5E3E42-610D-4693-88C5-F29B44CC9E44}" dt="2020-02-09T09:16:46.109" v="4005" actId="1076"/>
          <ac:spMkLst>
            <pc:docMk/>
            <pc:sldMk cId="1521009700" sldId="379"/>
            <ac:spMk id="14" creationId="{918F9EC7-8BFA-4B0B-A5BD-55F520C147F6}"/>
          </ac:spMkLst>
        </pc:spChg>
        <pc:spChg chg="add mod">
          <ac:chgData name="hui xu" userId="70b675938bab3b5e" providerId="LiveId" clId="{5F5E3E42-610D-4693-88C5-F29B44CC9E44}" dt="2020-02-09T09:16:46.109" v="4005" actId="1076"/>
          <ac:spMkLst>
            <pc:docMk/>
            <pc:sldMk cId="1521009700" sldId="379"/>
            <ac:spMk id="19" creationId="{CB0183D6-C690-4180-A8A5-3F449727B5F8}"/>
          </ac:spMkLst>
        </pc:spChg>
        <pc:spChg chg="add del mod">
          <ac:chgData name="hui xu" userId="70b675938bab3b5e" providerId="LiveId" clId="{5F5E3E42-610D-4693-88C5-F29B44CC9E44}" dt="2020-02-09T09:07:01.357" v="3913" actId="21"/>
          <ac:spMkLst>
            <pc:docMk/>
            <pc:sldMk cId="1521009700" sldId="379"/>
            <ac:spMk id="20" creationId="{0104974E-2C03-439B-90F1-14029A3B8F52}"/>
          </ac:spMkLst>
        </pc:spChg>
        <pc:spChg chg="add del">
          <ac:chgData name="hui xu" userId="70b675938bab3b5e" providerId="LiveId" clId="{5F5E3E42-610D-4693-88C5-F29B44CC9E44}" dt="2020-02-09T09:15:18.522" v="3978"/>
          <ac:spMkLst>
            <pc:docMk/>
            <pc:sldMk cId="1521009700" sldId="379"/>
            <ac:spMk id="24" creationId="{B0B2EA5E-98BC-45A7-956E-B3D35E6F319B}"/>
          </ac:spMkLst>
        </pc:spChg>
        <pc:spChg chg="add mod">
          <ac:chgData name="hui xu" userId="70b675938bab3b5e" providerId="LiveId" clId="{5F5E3E42-610D-4693-88C5-F29B44CC9E44}" dt="2020-02-09T09:16:56.178" v="4007" actId="14100"/>
          <ac:spMkLst>
            <pc:docMk/>
            <pc:sldMk cId="1521009700" sldId="379"/>
            <ac:spMk id="25" creationId="{2F55EC27-6C3D-4D2E-9AAC-7D37FAD63346}"/>
          </ac:spMkLst>
        </pc:spChg>
        <pc:spChg chg="mod">
          <ac:chgData name="hui xu" userId="70b675938bab3b5e" providerId="LiveId" clId="{5F5E3E42-610D-4693-88C5-F29B44CC9E44}" dt="2020-02-09T09:16:46.109" v="4005" actId="1076"/>
          <ac:spMkLst>
            <pc:docMk/>
            <pc:sldMk cId="1521009700" sldId="379"/>
            <ac:spMk id="41" creationId="{F70C154B-D876-4D7B-92A5-FD783F394AEC}"/>
          </ac:spMkLst>
        </pc:spChg>
        <pc:cxnChg chg="mod">
          <ac:chgData name="hui xu" userId="70b675938bab3b5e" providerId="LiveId" clId="{5F5E3E42-610D-4693-88C5-F29B44CC9E44}" dt="2020-02-09T09:16:46.109" v="4005" actId="1076"/>
          <ac:cxnSpMkLst>
            <pc:docMk/>
            <pc:sldMk cId="1521009700" sldId="379"/>
            <ac:cxnSpMk id="5" creationId="{49BDF1F2-0C25-46FA-B8E4-4DC8631510E4}"/>
          </ac:cxnSpMkLst>
        </pc:cxnChg>
        <pc:cxnChg chg="mod">
          <ac:chgData name="hui xu" userId="70b675938bab3b5e" providerId="LiveId" clId="{5F5E3E42-610D-4693-88C5-F29B44CC9E44}" dt="2020-02-09T09:16:46.109" v="4005" actId="1076"/>
          <ac:cxnSpMkLst>
            <pc:docMk/>
            <pc:sldMk cId="1521009700" sldId="379"/>
            <ac:cxnSpMk id="6" creationId="{1025EAEB-FAEA-4D2B-A5F2-BEFC6C6014D0}"/>
          </ac:cxnSpMkLst>
        </pc:cxnChg>
        <pc:cxnChg chg="mod">
          <ac:chgData name="hui xu" userId="70b675938bab3b5e" providerId="LiveId" clId="{5F5E3E42-610D-4693-88C5-F29B44CC9E44}" dt="2020-02-09T09:16:46.109" v="4005" actId="1076"/>
          <ac:cxnSpMkLst>
            <pc:docMk/>
            <pc:sldMk cId="1521009700" sldId="379"/>
            <ac:cxnSpMk id="7" creationId="{CE32E1F5-A135-42E1-A9E7-84B689033F31}"/>
          </ac:cxnSpMkLst>
        </pc:cxnChg>
        <pc:cxnChg chg="mod">
          <ac:chgData name="hui xu" userId="70b675938bab3b5e" providerId="LiveId" clId="{5F5E3E42-610D-4693-88C5-F29B44CC9E44}" dt="2020-02-09T09:16:46.109" v="4005" actId="1076"/>
          <ac:cxnSpMkLst>
            <pc:docMk/>
            <pc:sldMk cId="1521009700" sldId="379"/>
            <ac:cxnSpMk id="42" creationId="{4F2F1222-BCC7-4F6D-AA4F-4ED61BDA05F6}"/>
          </ac:cxnSpMkLst>
        </pc:cxnChg>
        <pc:cxnChg chg="mod">
          <ac:chgData name="hui xu" userId="70b675938bab3b5e" providerId="LiveId" clId="{5F5E3E42-610D-4693-88C5-F29B44CC9E44}" dt="2020-02-09T09:16:46.109" v="4005" actId="1076"/>
          <ac:cxnSpMkLst>
            <pc:docMk/>
            <pc:sldMk cId="1521009700" sldId="379"/>
            <ac:cxnSpMk id="47" creationId="{1871A711-B994-454A-BA29-1F96B091FD7F}"/>
          </ac:cxnSpMkLst>
        </pc:cxnChg>
      </pc:sldChg>
      <pc:sldChg chg="addSp delSp modSp add ord">
        <pc:chgData name="hui xu" userId="70b675938bab3b5e" providerId="LiveId" clId="{5F5E3E42-610D-4693-88C5-F29B44CC9E44}" dt="2020-02-10T10:33:49.117" v="5867" actId="20578"/>
        <pc:sldMkLst>
          <pc:docMk/>
          <pc:sldMk cId="926724378" sldId="380"/>
        </pc:sldMkLst>
        <pc:spChg chg="mod">
          <ac:chgData name="hui xu" userId="70b675938bab3b5e" providerId="LiveId" clId="{5F5E3E42-610D-4693-88C5-F29B44CC9E44}" dt="2020-02-09T09:48:32.685" v="4607" actId="20577"/>
          <ac:spMkLst>
            <pc:docMk/>
            <pc:sldMk cId="926724378" sldId="380"/>
            <ac:spMk id="2" creationId="{DBA85554-1F9A-4AC3-9926-5EF6E4669922}"/>
          </ac:spMkLst>
        </pc:spChg>
        <pc:spChg chg="add mod">
          <ac:chgData name="hui xu" userId="70b675938bab3b5e" providerId="LiveId" clId="{5F5E3E42-610D-4693-88C5-F29B44CC9E44}" dt="2020-02-09T09:42:08.798" v="4531" actId="1076"/>
          <ac:spMkLst>
            <pc:docMk/>
            <pc:sldMk cId="926724378" sldId="380"/>
            <ac:spMk id="3" creationId="{80CACC8E-C6A0-46A6-9EDA-57CFA93E6AFC}"/>
          </ac:spMkLst>
        </pc:spChg>
        <pc:spChg chg="add mod">
          <ac:chgData name="hui xu" userId="70b675938bab3b5e" providerId="LiveId" clId="{5F5E3E42-610D-4693-88C5-F29B44CC9E44}" dt="2020-02-09T09:42:08.798" v="4531" actId="1076"/>
          <ac:spMkLst>
            <pc:docMk/>
            <pc:sldMk cId="926724378" sldId="380"/>
            <ac:spMk id="5" creationId="{01031BDE-D2B1-4B7C-BA6C-8FA4372D2D16}"/>
          </ac:spMkLst>
        </pc:spChg>
        <pc:spChg chg="add mod">
          <ac:chgData name="hui xu" userId="70b675938bab3b5e" providerId="LiveId" clId="{5F5E3E42-610D-4693-88C5-F29B44CC9E44}" dt="2020-02-09T09:42:08.798" v="4531" actId="1076"/>
          <ac:spMkLst>
            <pc:docMk/>
            <pc:sldMk cId="926724378" sldId="380"/>
            <ac:spMk id="7" creationId="{17D59433-3DB3-4711-BD89-A483E658B08C}"/>
          </ac:spMkLst>
        </pc:spChg>
        <pc:spChg chg="add mod">
          <ac:chgData name="hui xu" userId="70b675938bab3b5e" providerId="LiveId" clId="{5F5E3E42-610D-4693-88C5-F29B44CC9E44}" dt="2020-02-09T09:42:08.798" v="4531" actId="1076"/>
          <ac:spMkLst>
            <pc:docMk/>
            <pc:sldMk cId="926724378" sldId="380"/>
            <ac:spMk id="10" creationId="{7E890461-AB85-4849-A2FA-14D9117DC04B}"/>
          </ac:spMkLst>
        </pc:spChg>
        <pc:spChg chg="add mod">
          <ac:chgData name="hui xu" userId="70b675938bab3b5e" providerId="LiveId" clId="{5F5E3E42-610D-4693-88C5-F29B44CC9E44}" dt="2020-02-09T09:42:08.798" v="4531" actId="1076"/>
          <ac:spMkLst>
            <pc:docMk/>
            <pc:sldMk cId="926724378" sldId="380"/>
            <ac:spMk id="11" creationId="{BDF38C56-F982-4B9A-9D63-574DEFD25A58}"/>
          </ac:spMkLst>
        </pc:spChg>
        <pc:spChg chg="add mod">
          <ac:chgData name="hui xu" userId="70b675938bab3b5e" providerId="LiveId" clId="{5F5E3E42-610D-4693-88C5-F29B44CC9E44}" dt="2020-02-09T09:42:08.798" v="4531" actId="1076"/>
          <ac:spMkLst>
            <pc:docMk/>
            <pc:sldMk cId="926724378" sldId="380"/>
            <ac:spMk id="13" creationId="{4DCDAAA0-FC12-4707-9CEE-37144BE0B3AB}"/>
          </ac:spMkLst>
        </pc:spChg>
        <pc:spChg chg="add mod">
          <ac:chgData name="hui xu" userId="70b675938bab3b5e" providerId="LiveId" clId="{5F5E3E42-610D-4693-88C5-F29B44CC9E44}" dt="2020-02-09T09:42:08.798" v="4531" actId="1076"/>
          <ac:spMkLst>
            <pc:docMk/>
            <pc:sldMk cId="926724378" sldId="380"/>
            <ac:spMk id="14" creationId="{D323BE35-24A2-4B27-AE99-96E678CDCEE2}"/>
          </ac:spMkLst>
        </pc:spChg>
        <pc:spChg chg="add mod">
          <ac:chgData name="hui xu" userId="70b675938bab3b5e" providerId="LiveId" clId="{5F5E3E42-610D-4693-88C5-F29B44CC9E44}" dt="2020-02-09T09:42:08.798" v="4531" actId="1076"/>
          <ac:spMkLst>
            <pc:docMk/>
            <pc:sldMk cId="926724378" sldId="380"/>
            <ac:spMk id="15" creationId="{B13C288A-356C-447C-A511-D70CD36E86F2}"/>
          </ac:spMkLst>
        </pc:spChg>
        <pc:spChg chg="add mod">
          <ac:chgData name="hui xu" userId="70b675938bab3b5e" providerId="LiveId" clId="{5F5E3E42-610D-4693-88C5-F29B44CC9E44}" dt="2020-02-09T09:42:08.798" v="4531" actId="1076"/>
          <ac:spMkLst>
            <pc:docMk/>
            <pc:sldMk cId="926724378" sldId="380"/>
            <ac:spMk id="16" creationId="{DBB1BF4C-C5AF-4F15-A117-9848CCEFF25D}"/>
          </ac:spMkLst>
        </pc:spChg>
        <pc:spChg chg="add mod">
          <ac:chgData name="hui xu" userId="70b675938bab3b5e" providerId="LiveId" clId="{5F5E3E42-610D-4693-88C5-F29B44CC9E44}" dt="2020-02-09T09:42:08.798" v="4531" actId="1076"/>
          <ac:spMkLst>
            <pc:docMk/>
            <pc:sldMk cId="926724378" sldId="380"/>
            <ac:spMk id="17" creationId="{7E65AEA6-99AF-47E3-92BF-FA229FBA37A2}"/>
          </ac:spMkLst>
        </pc:spChg>
        <pc:spChg chg="add mod">
          <ac:chgData name="hui xu" userId="70b675938bab3b5e" providerId="LiveId" clId="{5F5E3E42-610D-4693-88C5-F29B44CC9E44}" dt="2020-02-09T09:42:08.798" v="4531" actId="1076"/>
          <ac:spMkLst>
            <pc:docMk/>
            <pc:sldMk cId="926724378" sldId="380"/>
            <ac:spMk id="18" creationId="{F4C70018-A3FE-44DD-8AAD-83BC63D5A49E}"/>
          </ac:spMkLst>
        </pc:spChg>
        <pc:spChg chg="add mod">
          <ac:chgData name="hui xu" userId="70b675938bab3b5e" providerId="LiveId" clId="{5F5E3E42-610D-4693-88C5-F29B44CC9E44}" dt="2020-02-09T09:44:56.570" v="4566" actId="1038"/>
          <ac:spMkLst>
            <pc:docMk/>
            <pc:sldMk cId="926724378" sldId="380"/>
            <ac:spMk id="19" creationId="{9149D50E-8170-4449-B5B5-B8A2C3A271EB}"/>
          </ac:spMkLst>
        </pc:spChg>
        <pc:spChg chg="add mod">
          <ac:chgData name="hui xu" userId="70b675938bab3b5e" providerId="LiveId" clId="{5F5E3E42-610D-4693-88C5-F29B44CC9E44}" dt="2020-02-09T09:44:56.570" v="4566" actId="1038"/>
          <ac:spMkLst>
            <pc:docMk/>
            <pc:sldMk cId="926724378" sldId="380"/>
            <ac:spMk id="20" creationId="{FBEBCCB7-083E-47C6-BE28-6C8F3D05CF39}"/>
          </ac:spMkLst>
        </pc:spChg>
        <pc:spChg chg="add mod">
          <ac:chgData name="hui xu" userId="70b675938bab3b5e" providerId="LiveId" clId="{5F5E3E42-610D-4693-88C5-F29B44CC9E44}" dt="2020-02-09T09:44:56.570" v="4566" actId="1038"/>
          <ac:spMkLst>
            <pc:docMk/>
            <pc:sldMk cId="926724378" sldId="380"/>
            <ac:spMk id="21" creationId="{3B0045BC-204D-4162-B196-36C7006A7C92}"/>
          </ac:spMkLst>
        </pc:spChg>
        <pc:spChg chg="add mod">
          <ac:chgData name="hui xu" userId="70b675938bab3b5e" providerId="LiveId" clId="{5F5E3E42-610D-4693-88C5-F29B44CC9E44}" dt="2020-02-09T09:48:15.592" v="4603" actId="2711"/>
          <ac:spMkLst>
            <pc:docMk/>
            <pc:sldMk cId="926724378" sldId="380"/>
            <ac:spMk id="25" creationId="{256CCE44-65C9-417D-976E-939687C9158C}"/>
          </ac:spMkLst>
        </pc:spChg>
        <pc:spChg chg="add mod">
          <ac:chgData name="hui xu" userId="70b675938bab3b5e" providerId="LiveId" clId="{5F5E3E42-610D-4693-88C5-F29B44CC9E44}" dt="2020-02-09T09:47:45.568" v="4582" actId="1076"/>
          <ac:spMkLst>
            <pc:docMk/>
            <pc:sldMk cId="926724378" sldId="380"/>
            <ac:spMk id="26" creationId="{139C2554-C62B-46CA-9A14-E8F89927BC60}"/>
          </ac:spMkLst>
        </pc:spChg>
        <pc:cxnChg chg="add mod">
          <ac:chgData name="hui xu" userId="70b675938bab3b5e" providerId="LiveId" clId="{5F5E3E42-610D-4693-88C5-F29B44CC9E44}" dt="2020-02-09T09:42:08.798" v="4531" actId="1076"/>
          <ac:cxnSpMkLst>
            <pc:docMk/>
            <pc:sldMk cId="926724378" sldId="380"/>
            <ac:cxnSpMk id="4" creationId="{144A9FDF-3140-40FB-8B34-CE1F235E7407}"/>
          </ac:cxnSpMkLst>
        </pc:cxnChg>
        <pc:cxnChg chg="add mod">
          <ac:chgData name="hui xu" userId="70b675938bab3b5e" providerId="LiveId" clId="{5F5E3E42-610D-4693-88C5-F29B44CC9E44}" dt="2020-02-09T09:42:08.798" v="4531" actId="1076"/>
          <ac:cxnSpMkLst>
            <pc:docMk/>
            <pc:sldMk cId="926724378" sldId="380"/>
            <ac:cxnSpMk id="6" creationId="{2599958B-04B9-46D3-AE96-1FA6964BB799}"/>
          </ac:cxnSpMkLst>
        </pc:cxnChg>
        <pc:cxnChg chg="add mod">
          <ac:chgData name="hui xu" userId="70b675938bab3b5e" providerId="LiveId" clId="{5F5E3E42-610D-4693-88C5-F29B44CC9E44}" dt="2020-02-09T09:42:08.798" v="4531" actId="1076"/>
          <ac:cxnSpMkLst>
            <pc:docMk/>
            <pc:sldMk cId="926724378" sldId="380"/>
            <ac:cxnSpMk id="8" creationId="{68464B83-0D8E-45A8-841B-D8B3EF111351}"/>
          </ac:cxnSpMkLst>
        </pc:cxnChg>
        <pc:cxnChg chg="add mod">
          <ac:chgData name="hui xu" userId="70b675938bab3b5e" providerId="LiveId" clId="{5F5E3E42-610D-4693-88C5-F29B44CC9E44}" dt="2020-02-09T09:42:08.798" v="4531" actId="1076"/>
          <ac:cxnSpMkLst>
            <pc:docMk/>
            <pc:sldMk cId="926724378" sldId="380"/>
            <ac:cxnSpMk id="9" creationId="{50584DE7-FE81-4939-AA85-9B91A561F9F3}"/>
          </ac:cxnSpMkLst>
        </pc:cxnChg>
        <pc:cxnChg chg="add mod">
          <ac:chgData name="hui xu" userId="70b675938bab3b5e" providerId="LiveId" clId="{5F5E3E42-610D-4693-88C5-F29B44CC9E44}" dt="2020-02-09T09:42:08.798" v="4531" actId="1076"/>
          <ac:cxnSpMkLst>
            <pc:docMk/>
            <pc:sldMk cId="926724378" sldId="380"/>
            <ac:cxnSpMk id="12" creationId="{3A92735C-2D7A-445F-B77D-12B8C24C1757}"/>
          </ac:cxnSpMkLst>
        </pc:cxnChg>
        <pc:cxnChg chg="add del mod">
          <ac:chgData name="hui xu" userId="70b675938bab3b5e" providerId="LiveId" clId="{5F5E3E42-610D-4693-88C5-F29B44CC9E44}" dt="2020-02-09T09:45:28.966" v="4570" actId="21"/>
          <ac:cxnSpMkLst>
            <pc:docMk/>
            <pc:sldMk cId="926724378" sldId="380"/>
            <ac:cxnSpMk id="22" creationId="{20816AC5-1A13-461D-86CC-A2A11D6D48F4}"/>
          </ac:cxnSpMkLst>
        </pc:cxnChg>
      </pc:sldChg>
      <pc:sldChg chg="add del">
        <pc:chgData name="hui xu" userId="70b675938bab3b5e" providerId="LiveId" clId="{5F5E3E42-610D-4693-88C5-F29B44CC9E44}" dt="2020-02-10T12:55:12.241" v="9269" actId="2696"/>
        <pc:sldMkLst>
          <pc:docMk/>
          <pc:sldMk cId="3282087549" sldId="381"/>
        </pc:sldMkLst>
      </pc:sldChg>
      <pc:sldChg chg="add">
        <pc:chgData name="hui xu" userId="70b675938bab3b5e" providerId="LiveId" clId="{5F5E3E42-610D-4693-88C5-F29B44CC9E44}" dt="2020-02-10T12:55:17.460" v="9270"/>
        <pc:sldMkLst>
          <pc:docMk/>
          <pc:sldMk cId="3933555604" sldId="381"/>
        </pc:sldMkLst>
      </pc:sldChg>
      <pc:sldChg chg="modSp add">
        <pc:chgData name="hui xu" userId="70b675938bab3b5e" providerId="LiveId" clId="{5F5E3E42-610D-4693-88C5-F29B44CC9E44}" dt="2020-02-09T10:16:38.988" v="4992" actId="1076"/>
        <pc:sldMkLst>
          <pc:docMk/>
          <pc:sldMk cId="4129837212" sldId="382"/>
        </pc:sldMkLst>
        <pc:spChg chg="mod">
          <ac:chgData name="hui xu" userId="70b675938bab3b5e" providerId="LiveId" clId="{5F5E3E42-610D-4693-88C5-F29B44CC9E44}" dt="2020-02-09T10:08:47.071" v="4782" actId="20577"/>
          <ac:spMkLst>
            <pc:docMk/>
            <pc:sldMk cId="4129837212" sldId="382"/>
            <ac:spMk id="2" creationId="{A6912B30-B8E4-4470-A7C4-8D4163B96053}"/>
          </ac:spMkLst>
        </pc:spChg>
        <pc:spChg chg="mod">
          <ac:chgData name="hui xu" userId="70b675938bab3b5e" providerId="LiveId" clId="{5F5E3E42-610D-4693-88C5-F29B44CC9E44}" dt="2020-02-09T10:16:38.988" v="4992" actId="1076"/>
          <ac:spMkLst>
            <pc:docMk/>
            <pc:sldMk cId="4129837212" sldId="382"/>
            <ac:spMk id="4" creationId="{813FC077-E43A-44BD-88FD-88B2B5385130}"/>
          </ac:spMkLst>
        </pc:spChg>
      </pc:sldChg>
      <pc:sldChg chg="modSp add">
        <pc:chgData name="hui xu" userId="70b675938bab3b5e" providerId="LiveId" clId="{5F5E3E42-610D-4693-88C5-F29B44CC9E44}" dt="2020-02-09T10:23:07.210" v="5152" actId="20577"/>
        <pc:sldMkLst>
          <pc:docMk/>
          <pc:sldMk cId="708258340" sldId="383"/>
        </pc:sldMkLst>
        <pc:spChg chg="mod">
          <ac:chgData name="hui xu" userId="70b675938bab3b5e" providerId="LiveId" clId="{5F5E3E42-610D-4693-88C5-F29B44CC9E44}" dt="2020-02-09T10:20:16.378" v="5029" actId="20577"/>
          <ac:spMkLst>
            <pc:docMk/>
            <pc:sldMk cId="708258340" sldId="383"/>
            <ac:spMk id="2" creationId="{C9E578FF-2A06-47F8-A78D-F6FCF41BCF5A}"/>
          </ac:spMkLst>
        </pc:spChg>
        <pc:spChg chg="mod">
          <ac:chgData name="hui xu" userId="70b675938bab3b5e" providerId="LiveId" clId="{5F5E3E42-610D-4693-88C5-F29B44CC9E44}" dt="2020-02-09T10:23:07.210" v="5152" actId="20577"/>
          <ac:spMkLst>
            <pc:docMk/>
            <pc:sldMk cId="708258340" sldId="383"/>
            <ac:spMk id="3" creationId="{35E4A873-F55A-409F-8828-24C9A67E3423}"/>
          </ac:spMkLst>
        </pc:spChg>
      </pc:sldChg>
      <pc:sldChg chg="modSp add">
        <pc:chgData name="hui xu" userId="70b675938bab3b5e" providerId="LiveId" clId="{5F5E3E42-610D-4693-88C5-F29B44CC9E44}" dt="2020-02-09T10:40:26.961" v="5263" actId="313"/>
        <pc:sldMkLst>
          <pc:docMk/>
          <pc:sldMk cId="4221301239" sldId="384"/>
        </pc:sldMkLst>
        <pc:spChg chg="mod">
          <ac:chgData name="hui xu" userId="70b675938bab3b5e" providerId="LiveId" clId="{5F5E3E42-610D-4693-88C5-F29B44CC9E44}" dt="2020-02-09T10:40:26.961" v="5263" actId="313"/>
          <ac:spMkLst>
            <pc:docMk/>
            <pc:sldMk cId="4221301239" sldId="384"/>
            <ac:spMk id="2" creationId="{7D5CE5FA-DE01-4815-A5DF-E9835A773A5F}"/>
          </ac:spMkLst>
        </pc:spChg>
      </pc:sldChg>
      <pc:sldChg chg="delSp modSp add">
        <pc:chgData name="hui xu" userId="70b675938bab3b5e" providerId="LiveId" clId="{5F5E3E42-610D-4693-88C5-F29B44CC9E44}" dt="2020-02-09T10:42:29.233" v="5271" actId="21"/>
        <pc:sldMkLst>
          <pc:docMk/>
          <pc:sldMk cId="4248394561" sldId="385"/>
        </pc:sldMkLst>
        <pc:spChg chg="mod">
          <ac:chgData name="hui xu" userId="70b675938bab3b5e" providerId="LiveId" clId="{5F5E3E42-610D-4693-88C5-F29B44CC9E44}" dt="2020-02-09T10:42:16.408" v="5269"/>
          <ac:spMkLst>
            <pc:docMk/>
            <pc:sldMk cId="4248394561" sldId="385"/>
            <ac:spMk id="2" creationId="{00000000-0000-0000-0000-000000000000}"/>
          </ac:spMkLst>
        </pc:spChg>
        <pc:spChg chg="del">
          <ac:chgData name="hui xu" userId="70b675938bab3b5e" providerId="LiveId" clId="{5F5E3E42-610D-4693-88C5-F29B44CC9E44}" dt="2020-02-09T10:42:29.233" v="5271" actId="21"/>
          <ac:spMkLst>
            <pc:docMk/>
            <pc:sldMk cId="4248394561" sldId="385"/>
            <ac:spMk id="4" creationId="{00000000-0000-0000-0000-000000000000}"/>
          </ac:spMkLst>
        </pc:spChg>
        <pc:spChg chg="del">
          <ac:chgData name="hui xu" userId="70b675938bab3b5e" providerId="LiveId" clId="{5F5E3E42-610D-4693-88C5-F29B44CC9E44}" dt="2020-02-09T10:42:29.233" v="5271" actId="21"/>
          <ac:spMkLst>
            <pc:docMk/>
            <pc:sldMk cId="4248394561" sldId="385"/>
            <ac:spMk id="5" creationId="{00000000-0000-0000-0000-000000000000}"/>
          </ac:spMkLst>
        </pc:spChg>
      </pc:sldChg>
      <pc:sldChg chg="delSp add del">
        <pc:chgData name="hui xu" userId="70b675938bab3b5e" providerId="LiveId" clId="{5F5E3E42-610D-4693-88C5-F29B44CC9E44}" dt="2020-02-09T10:54:20.843" v="5283" actId="47"/>
        <pc:sldMkLst>
          <pc:docMk/>
          <pc:sldMk cId="1257345147" sldId="386"/>
        </pc:sldMkLst>
        <pc:spChg chg="del">
          <ac:chgData name="hui xu" userId="70b675938bab3b5e" providerId="LiveId" clId="{5F5E3E42-610D-4693-88C5-F29B44CC9E44}" dt="2020-02-09T10:44:12.776" v="5273" actId="21"/>
          <ac:spMkLst>
            <pc:docMk/>
            <pc:sldMk cId="1257345147" sldId="386"/>
            <ac:spMk id="6" creationId="{00000000-0000-0000-0000-000000000000}"/>
          </ac:spMkLst>
        </pc:spChg>
        <pc:spChg chg="del">
          <ac:chgData name="hui xu" userId="70b675938bab3b5e" providerId="LiveId" clId="{5F5E3E42-610D-4693-88C5-F29B44CC9E44}" dt="2020-02-09T10:44:12.776" v="5273" actId="21"/>
          <ac:spMkLst>
            <pc:docMk/>
            <pc:sldMk cId="1257345147" sldId="386"/>
            <ac:spMk id="7" creationId="{00000000-0000-0000-0000-000000000000}"/>
          </ac:spMkLst>
        </pc:spChg>
      </pc:sldChg>
      <pc:sldChg chg="delSp modSp add del">
        <pc:chgData name="hui xu" userId="70b675938bab3b5e" providerId="LiveId" clId="{5F5E3E42-610D-4693-88C5-F29B44CC9E44}" dt="2020-02-10T09:35:45.840" v="5490" actId="20577"/>
        <pc:sldMkLst>
          <pc:docMk/>
          <pc:sldMk cId="1157739000" sldId="387"/>
        </pc:sldMkLst>
        <pc:spChg chg="mod">
          <ac:chgData name="hui xu" userId="70b675938bab3b5e" providerId="LiveId" clId="{5F5E3E42-610D-4693-88C5-F29B44CC9E44}" dt="2020-02-10T09:35:45.840" v="5490" actId="20577"/>
          <ac:spMkLst>
            <pc:docMk/>
            <pc:sldMk cId="1157739000" sldId="387"/>
            <ac:spMk id="2" creationId="{00000000-0000-0000-0000-000000000000}"/>
          </ac:spMkLst>
        </pc:spChg>
        <pc:spChg chg="del">
          <ac:chgData name="hui xu" userId="70b675938bab3b5e" providerId="LiveId" clId="{5F5E3E42-610D-4693-88C5-F29B44CC9E44}" dt="2020-02-09T10:44:08.784" v="5272" actId="21"/>
          <ac:spMkLst>
            <pc:docMk/>
            <pc:sldMk cId="1157739000" sldId="387"/>
            <ac:spMk id="5" creationId="{00000000-0000-0000-0000-000000000000}"/>
          </ac:spMkLst>
        </pc:spChg>
        <pc:spChg chg="del">
          <ac:chgData name="hui xu" userId="70b675938bab3b5e" providerId="LiveId" clId="{5F5E3E42-610D-4693-88C5-F29B44CC9E44}" dt="2020-02-09T10:44:08.784" v="5272" actId="21"/>
          <ac:spMkLst>
            <pc:docMk/>
            <pc:sldMk cId="1157739000" sldId="387"/>
            <ac:spMk id="7" creationId="{00000000-0000-0000-0000-000000000000}"/>
          </ac:spMkLst>
        </pc:spChg>
      </pc:sldChg>
      <pc:sldChg chg="add del">
        <pc:chgData name="hui xu" userId="70b675938bab3b5e" providerId="LiveId" clId="{5F5E3E42-610D-4693-88C5-F29B44CC9E44}" dt="2020-02-09T11:01:31.231" v="5363"/>
        <pc:sldMkLst>
          <pc:docMk/>
          <pc:sldMk cId="1432428199" sldId="387"/>
        </pc:sldMkLst>
      </pc:sldChg>
      <pc:sldChg chg="delSp add">
        <pc:chgData name="hui xu" userId="70b675938bab3b5e" providerId="LiveId" clId="{5F5E3E42-610D-4693-88C5-F29B44CC9E44}" dt="2020-02-10T09:41:07.206" v="5553" actId="478"/>
        <pc:sldMkLst>
          <pc:docMk/>
          <pc:sldMk cId="459136940" sldId="388"/>
        </pc:sldMkLst>
        <pc:spChg chg="del">
          <ac:chgData name="hui xu" userId="70b675938bab3b5e" providerId="LiveId" clId="{5F5E3E42-610D-4693-88C5-F29B44CC9E44}" dt="2020-02-10T09:41:07.206" v="5553" actId="478"/>
          <ac:spMkLst>
            <pc:docMk/>
            <pc:sldMk cId="459136940" sldId="388"/>
            <ac:spMk id="5" creationId="{00000000-0000-0000-0000-000000000000}"/>
          </ac:spMkLst>
        </pc:spChg>
        <pc:spChg chg="del">
          <ac:chgData name="hui xu" userId="70b675938bab3b5e" providerId="LiveId" clId="{5F5E3E42-610D-4693-88C5-F29B44CC9E44}" dt="2020-02-10T09:41:05.985" v="5552" actId="478"/>
          <ac:spMkLst>
            <pc:docMk/>
            <pc:sldMk cId="459136940" sldId="388"/>
            <ac:spMk id="7" creationId="{00000000-0000-0000-0000-000000000000}"/>
          </ac:spMkLst>
        </pc:spChg>
      </pc:sldChg>
      <pc:sldChg chg="add del">
        <pc:chgData name="hui xu" userId="70b675938bab3b5e" providerId="LiveId" clId="{5F5E3E42-610D-4693-88C5-F29B44CC9E44}" dt="2020-02-09T10:48:45.969" v="5280" actId="47"/>
        <pc:sldMkLst>
          <pc:docMk/>
          <pc:sldMk cId="1466539221" sldId="389"/>
        </pc:sldMkLst>
      </pc:sldChg>
      <pc:sldChg chg="delSp modSp add">
        <pc:chgData name="hui xu" userId="70b675938bab3b5e" providerId="LiveId" clId="{5F5E3E42-610D-4693-88C5-F29B44CC9E44}" dt="2020-02-10T09:45:39.939" v="5566" actId="1076"/>
        <pc:sldMkLst>
          <pc:docMk/>
          <pc:sldMk cId="2420690818" sldId="390"/>
        </pc:sldMkLst>
        <pc:spChg chg="del">
          <ac:chgData name="hui xu" userId="70b675938bab3b5e" providerId="LiveId" clId="{5F5E3E42-610D-4693-88C5-F29B44CC9E44}" dt="2020-02-10T09:45:17.031" v="5562" actId="478"/>
          <ac:spMkLst>
            <pc:docMk/>
            <pc:sldMk cId="2420690818" sldId="390"/>
            <ac:spMk id="3" creationId="{00000000-0000-0000-0000-000000000000}"/>
          </ac:spMkLst>
        </pc:spChg>
        <pc:spChg chg="del">
          <ac:chgData name="hui xu" userId="70b675938bab3b5e" providerId="LiveId" clId="{5F5E3E42-610D-4693-88C5-F29B44CC9E44}" dt="2020-02-10T09:45:21.380" v="5563" actId="478"/>
          <ac:spMkLst>
            <pc:docMk/>
            <pc:sldMk cId="2420690818" sldId="390"/>
            <ac:spMk id="5" creationId="{00000000-0000-0000-0000-000000000000}"/>
          </ac:spMkLst>
        </pc:spChg>
        <pc:picChg chg="mod">
          <ac:chgData name="hui xu" userId="70b675938bab3b5e" providerId="LiveId" clId="{5F5E3E42-610D-4693-88C5-F29B44CC9E44}" dt="2020-02-10T09:45:39.939" v="5566" actId="1076"/>
          <ac:picMkLst>
            <pc:docMk/>
            <pc:sldMk cId="2420690818" sldId="390"/>
            <ac:picMk id="6" creationId="{00000000-0000-0000-0000-000000000000}"/>
          </ac:picMkLst>
        </pc:picChg>
      </pc:sldChg>
      <pc:sldChg chg="delSp add">
        <pc:chgData name="hui xu" userId="70b675938bab3b5e" providerId="LiveId" clId="{5F5E3E42-610D-4693-88C5-F29B44CC9E44}" dt="2020-02-10T09:31:05.520" v="5366" actId="478"/>
        <pc:sldMkLst>
          <pc:docMk/>
          <pc:sldMk cId="1730571105" sldId="391"/>
        </pc:sldMkLst>
        <pc:spChg chg="del">
          <ac:chgData name="hui xu" userId="70b675938bab3b5e" providerId="LiveId" clId="{5F5E3E42-610D-4693-88C5-F29B44CC9E44}" dt="2020-02-10T09:31:05.520" v="5366" actId="478"/>
          <ac:spMkLst>
            <pc:docMk/>
            <pc:sldMk cId="1730571105" sldId="391"/>
            <ac:spMk id="4" creationId="{00000000-0000-0000-0000-000000000000}"/>
          </ac:spMkLst>
        </pc:spChg>
        <pc:spChg chg="del">
          <ac:chgData name="hui xu" userId="70b675938bab3b5e" providerId="LiveId" clId="{5F5E3E42-610D-4693-88C5-F29B44CC9E44}" dt="2020-02-10T09:31:00.426" v="5365" actId="478"/>
          <ac:spMkLst>
            <pc:docMk/>
            <pc:sldMk cId="1730571105" sldId="391"/>
            <ac:spMk id="5" creationId="{00000000-0000-0000-0000-000000000000}"/>
          </ac:spMkLst>
        </pc:spChg>
      </pc:sldChg>
      <pc:sldChg chg="add del">
        <pc:chgData name="hui xu" userId="70b675938bab3b5e" providerId="LiveId" clId="{5F5E3E42-610D-4693-88C5-F29B44CC9E44}" dt="2020-02-09T10:49:13.399" v="5281" actId="47"/>
        <pc:sldMkLst>
          <pc:docMk/>
          <pc:sldMk cId="2187081401" sldId="391"/>
        </pc:sldMkLst>
      </pc:sldChg>
      <pc:sldChg chg="delSp modSp add ord">
        <pc:chgData name="hui xu" userId="70b675938bab3b5e" providerId="LiveId" clId="{5F5E3E42-610D-4693-88C5-F29B44CC9E44}" dt="2020-02-10T09:31:43.243" v="5370"/>
        <pc:sldMkLst>
          <pc:docMk/>
          <pc:sldMk cId="2511023788" sldId="392"/>
        </pc:sldMkLst>
        <pc:spChg chg="mod">
          <ac:chgData name="hui xu" userId="70b675938bab3b5e" providerId="LiveId" clId="{5F5E3E42-610D-4693-88C5-F29B44CC9E44}" dt="2020-02-09T10:55:50.859" v="5288" actId="27636"/>
          <ac:spMkLst>
            <pc:docMk/>
            <pc:sldMk cId="2511023788" sldId="392"/>
            <ac:spMk id="3" creationId="{00000000-0000-0000-0000-000000000000}"/>
          </ac:spMkLst>
        </pc:spChg>
        <pc:spChg chg="del">
          <ac:chgData name="hui xu" userId="70b675938bab3b5e" providerId="LiveId" clId="{5F5E3E42-610D-4693-88C5-F29B44CC9E44}" dt="2020-02-10T09:31:13.346" v="5368" actId="478"/>
          <ac:spMkLst>
            <pc:docMk/>
            <pc:sldMk cId="2511023788" sldId="392"/>
            <ac:spMk id="5" creationId="{00000000-0000-0000-0000-000000000000}"/>
          </ac:spMkLst>
        </pc:spChg>
        <pc:spChg chg="del">
          <ac:chgData name="hui xu" userId="70b675938bab3b5e" providerId="LiveId" clId="{5F5E3E42-610D-4693-88C5-F29B44CC9E44}" dt="2020-02-10T09:31:11.971" v="5367" actId="478"/>
          <ac:spMkLst>
            <pc:docMk/>
            <pc:sldMk cId="2511023788" sldId="392"/>
            <ac:spMk id="7" creationId="{00000000-0000-0000-0000-000000000000}"/>
          </ac:spMkLst>
        </pc:spChg>
      </pc:sldChg>
      <pc:sldChg chg="delSp add del">
        <pc:chgData name="hui xu" userId="70b675938bab3b5e" providerId="LiveId" clId="{5F5E3E42-610D-4693-88C5-F29B44CC9E44}" dt="2020-02-09T10:58:39.036" v="5303" actId="47"/>
        <pc:sldMkLst>
          <pc:docMk/>
          <pc:sldMk cId="232493726" sldId="393"/>
        </pc:sldMkLst>
        <pc:spChg chg="del">
          <ac:chgData name="hui xu" userId="70b675938bab3b5e" providerId="LiveId" clId="{5F5E3E42-610D-4693-88C5-F29B44CC9E44}" dt="2020-02-09T10:56:31.496" v="5301" actId="21"/>
          <ac:spMkLst>
            <pc:docMk/>
            <pc:sldMk cId="232493726" sldId="393"/>
            <ac:spMk id="4" creationId="{00000000-0000-0000-0000-000000000000}"/>
          </ac:spMkLst>
        </pc:spChg>
        <pc:spChg chg="del">
          <ac:chgData name="hui xu" userId="70b675938bab3b5e" providerId="LiveId" clId="{5F5E3E42-610D-4693-88C5-F29B44CC9E44}" dt="2020-02-09T10:56:31.496" v="5301" actId="21"/>
          <ac:spMkLst>
            <pc:docMk/>
            <pc:sldMk cId="232493726" sldId="393"/>
            <ac:spMk id="6" creationId="{00000000-0000-0000-0000-000000000000}"/>
          </ac:spMkLst>
        </pc:spChg>
      </pc:sldChg>
      <pc:sldChg chg="delSp modSp add">
        <pc:chgData name="hui xu" userId="70b675938bab3b5e" providerId="LiveId" clId="{5F5E3E42-610D-4693-88C5-F29B44CC9E44}" dt="2020-02-10T09:32:43.450" v="5425" actId="478"/>
        <pc:sldMkLst>
          <pc:docMk/>
          <pc:sldMk cId="1453447699" sldId="394"/>
        </pc:sldMkLst>
        <pc:spChg chg="mod">
          <ac:chgData name="hui xu" userId="70b675938bab3b5e" providerId="LiveId" clId="{5F5E3E42-610D-4693-88C5-F29B44CC9E44}" dt="2020-02-10T09:32:17.442" v="5402" actId="20577"/>
          <ac:spMkLst>
            <pc:docMk/>
            <pc:sldMk cId="1453447699" sldId="394"/>
            <ac:spMk id="2" creationId="{00000000-0000-0000-0000-000000000000}"/>
          </ac:spMkLst>
        </pc:spChg>
        <pc:spChg chg="del mod">
          <ac:chgData name="hui xu" userId="70b675938bab3b5e" providerId="LiveId" clId="{5F5E3E42-610D-4693-88C5-F29B44CC9E44}" dt="2020-02-10T09:32:43.450" v="5425" actId="478"/>
          <ac:spMkLst>
            <pc:docMk/>
            <pc:sldMk cId="1453447699" sldId="394"/>
            <ac:spMk id="4" creationId="{00000000-0000-0000-0000-000000000000}"/>
          </ac:spMkLst>
        </pc:spChg>
        <pc:spChg chg="del">
          <ac:chgData name="hui xu" userId="70b675938bab3b5e" providerId="LiveId" clId="{5F5E3E42-610D-4693-88C5-F29B44CC9E44}" dt="2020-02-10T09:32:33.190" v="5423" actId="478"/>
          <ac:spMkLst>
            <pc:docMk/>
            <pc:sldMk cId="1453447699" sldId="394"/>
            <ac:spMk id="7" creationId="{00000000-0000-0000-0000-000000000000}"/>
          </ac:spMkLst>
        </pc:spChg>
        <pc:spChg chg="mod">
          <ac:chgData name="hui xu" userId="70b675938bab3b5e" providerId="LiveId" clId="{5F5E3E42-610D-4693-88C5-F29B44CC9E44}" dt="2020-02-10T09:32:28.758" v="5422" actId="1038"/>
          <ac:spMkLst>
            <pc:docMk/>
            <pc:sldMk cId="1453447699" sldId="394"/>
            <ac:spMk id="8" creationId="{00000000-0000-0000-0000-000000000000}"/>
          </ac:spMkLst>
        </pc:spChg>
        <pc:spChg chg="mod">
          <ac:chgData name="hui xu" userId="70b675938bab3b5e" providerId="LiveId" clId="{5F5E3E42-610D-4693-88C5-F29B44CC9E44}" dt="2020-02-10T09:32:28.758" v="5422" actId="1038"/>
          <ac:spMkLst>
            <pc:docMk/>
            <pc:sldMk cId="1453447699" sldId="394"/>
            <ac:spMk id="9" creationId="{00000000-0000-0000-0000-000000000000}"/>
          </ac:spMkLst>
        </pc:spChg>
        <pc:spChg chg="mod">
          <ac:chgData name="hui xu" userId="70b675938bab3b5e" providerId="LiveId" clId="{5F5E3E42-610D-4693-88C5-F29B44CC9E44}" dt="2020-02-10T09:32:28.758" v="5422" actId="1038"/>
          <ac:spMkLst>
            <pc:docMk/>
            <pc:sldMk cId="1453447699" sldId="394"/>
            <ac:spMk id="10" creationId="{00000000-0000-0000-0000-000000000000}"/>
          </ac:spMkLst>
        </pc:spChg>
        <pc:picChg chg="mod">
          <ac:chgData name="hui xu" userId="70b675938bab3b5e" providerId="LiveId" clId="{5F5E3E42-610D-4693-88C5-F29B44CC9E44}" dt="2020-02-10T09:32:28.758" v="5422" actId="1038"/>
          <ac:picMkLst>
            <pc:docMk/>
            <pc:sldMk cId="1453447699" sldId="394"/>
            <ac:picMk id="5" creationId="{00000000-0000-0000-0000-000000000000}"/>
          </ac:picMkLst>
        </pc:picChg>
      </pc:sldChg>
      <pc:sldChg chg="delSp add">
        <pc:chgData name="hui xu" userId="70b675938bab3b5e" providerId="LiveId" clId="{5F5E3E42-610D-4693-88C5-F29B44CC9E44}" dt="2020-02-10T09:33:19.623" v="5427" actId="478"/>
        <pc:sldMkLst>
          <pc:docMk/>
          <pc:sldMk cId="3552457512" sldId="395"/>
        </pc:sldMkLst>
        <pc:spChg chg="del">
          <ac:chgData name="hui xu" userId="70b675938bab3b5e" providerId="LiveId" clId="{5F5E3E42-610D-4693-88C5-F29B44CC9E44}" dt="2020-02-10T09:33:19.623" v="5427" actId="478"/>
          <ac:spMkLst>
            <pc:docMk/>
            <pc:sldMk cId="3552457512" sldId="395"/>
            <ac:spMk id="5" creationId="{00000000-0000-0000-0000-000000000000}"/>
          </ac:spMkLst>
        </pc:spChg>
        <pc:spChg chg="del">
          <ac:chgData name="hui xu" userId="70b675938bab3b5e" providerId="LiveId" clId="{5F5E3E42-610D-4693-88C5-F29B44CC9E44}" dt="2020-02-10T09:33:16.191" v="5426" actId="478"/>
          <ac:spMkLst>
            <pc:docMk/>
            <pc:sldMk cId="3552457512" sldId="395"/>
            <ac:spMk id="7" creationId="{00000000-0000-0000-0000-000000000000}"/>
          </ac:spMkLst>
        </pc:spChg>
      </pc:sldChg>
      <pc:sldChg chg="delSp modSp add">
        <pc:chgData name="hui xu" userId="70b675938bab3b5e" providerId="LiveId" clId="{5F5E3E42-610D-4693-88C5-F29B44CC9E44}" dt="2020-02-10T09:33:47.344" v="5431" actId="20577"/>
        <pc:sldMkLst>
          <pc:docMk/>
          <pc:sldMk cId="2278357638" sldId="396"/>
        </pc:sldMkLst>
        <pc:spChg chg="mod">
          <ac:chgData name="hui xu" userId="70b675938bab3b5e" providerId="LiveId" clId="{5F5E3E42-610D-4693-88C5-F29B44CC9E44}" dt="2020-02-10T09:33:47.344" v="5431" actId="20577"/>
          <ac:spMkLst>
            <pc:docMk/>
            <pc:sldMk cId="2278357638" sldId="396"/>
            <ac:spMk id="3" creationId="{00000000-0000-0000-0000-000000000000}"/>
          </ac:spMkLst>
        </pc:spChg>
        <pc:spChg chg="del">
          <ac:chgData name="hui xu" userId="70b675938bab3b5e" providerId="LiveId" clId="{5F5E3E42-610D-4693-88C5-F29B44CC9E44}" dt="2020-02-10T09:33:29.906" v="5429" actId="478"/>
          <ac:spMkLst>
            <pc:docMk/>
            <pc:sldMk cId="2278357638" sldId="396"/>
            <ac:spMk id="8" creationId="{00000000-0000-0000-0000-000000000000}"/>
          </ac:spMkLst>
        </pc:spChg>
        <pc:spChg chg="del">
          <ac:chgData name="hui xu" userId="70b675938bab3b5e" providerId="LiveId" clId="{5F5E3E42-610D-4693-88C5-F29B44CC9E44}" dt="2020-02-10T09:33:26.942" v="5428" actId="478"/>
          <ac:spMkLst>
            <pc:docMk/>
            <pc:sldMk cId="2278357638" sldId="396"/>
            <ac:spMk id="10" creationId="{00000000-0000-0000-0000-000000000000}"/>
          </ac:spMkLst>
        </pc:spChg>
      </pc:sldChg>
      <pc:sldChg chg="modSp add del">
        <pc:chgData name="hui xu" userId="70b675938bab3b5e" providerId="LiveId" clId="{5F5E3E42-610D-4693-88C5-F29B44CC9E44}" dt="2020-02-10T12:59:49.036" v="9511" actId="47"/>
        <pc:sldMkLst>
          <pc:docMk/>
          <pc:sldMk cId="2307182873" sldId="397"/>
        </pc:sldMkLst>
        <pc:spChg chg="mod">
          <ac:chgData name="hui xu" userId="70b675938bab3b5e" providerId="LiveId" clId="{5F5E3E42-610D-4693-88C5-F29B44CC9E44}" dt="2020-02-10T12:54:57.002" v="9267" actId="21"/>
          <ac:spMkLst>
            <pc:docMk/>
            <pc:sldMk cId="2307182873" sldId="397"/>
            <ac:spMk id="2" creationId="{29A748FE-5C23-496A-88FA-F37F270846FB}"/>
          </ac:spMkLst>
        </pc:spChg>
        <pc:spChg chg="mod">
          <ac:chgData name="hui xu" userId="70b675938bab3b5e" providerId="LiveId" clId="{5F5E3E42-610D-4693-88C5-F29B44CC9E44}" dt="2020-02-10T12:55:02.343" v="9268" actId="21"/>
          <ac:spMkLst>
            <pc:docMk/>
            <pc:sldMk cId="2307182873" sldId="397"/>
            <ac:spMk id="3" creationId="{327298B0-7B22-4468-92A7-CA44BC0ECF0A}"/>
          </ac:spMkLst>
        </pc:spChg>
      </pc:sldChg>
      <pc:sldChg chg="modSp add">
        <pc:chgData name="hui xu" userId="70b675938bab3b5e" providerId="LiveId" clId="{5F5E3E42-610D-4693-88C5-F29B44CC9E44}" dt="2020-02-10T10:31:01.501" v="5841" actId="313"/>
        <pc:sldMkLst>
          <pc:docMk/>
          <pc:sldMk cId="1812702280" sldId="398"/>
        </pc:sldMkLst>
        <pc:spChg chg="mod">
          <ac:chgData name="hui xu" userId="70b675938bab3b5e" providerId="LiveId" clId="{5F5E3E42-610D-4693-88C5-F29B44CC9E44}" dt="2020-02-10T10:31:01.501" v="5841" actId="313"/>
          <ac:spMkLst>
            <pc:docMk/>
            <pc:sldMk cId="1812702280" sldId="398"/>
            <ac:spMk id="3" creationId="{327298B0-7B22-4468-92A7-CA44BC0ECF0A}"/>
          </ac:spMkLst>
        </pc:spChg>
      </pc:sldChg>
      <pc:sldChg chg="addSp delSp modSp add ord">
        <pc:chgData name="hui xu" userId="70b675938bab3b5e" providerId="LiveId" clId="{5F5E3E42-610D-4693-88C5-F29B44CC9E44}" dt="2020-02-10T10:35:52.035" v="6040" actId="20577"/>
        <pc:sldMkLst>
          <pc:docMk/>
          <pc:sldMk cId="3256893526" sldId="399"/>
        </pc:sldMkLst>
        <pc:spChg chg="mod">
          <ac:chgData name="hui xu" userId="70b675938bab3b5e" providerId="LiveId" clId="{5F5E3E42-610D-4693-88C5-F29B44CC9E44}" dt="2020-02-10T10:34:11.046" v="5899" actId="27636"/>
          <ac:spMkLst>
            <pc:docMk/>
            <pc:sldMk cId="3256893526" sldId="399"/>
            <ac:spMk id="2" creationId="{D337400C-AC60-4C8C-B29A-7C5D578874BD}"/>
          </ac:spMkLst>
        </pc:spChg>
        <pc:spChg chg="del">
          <ac:chgData name="hui xu" userId="70b675938bab3b5e" providerId="LiveId" clId="{5F5E3E42-610D-4693-88C5-F29B44CC9E44}" dt="2020-02-10T10:33:40.593" v="5864" actId="21"/>
          <ac:spMkLst>
            <pc:docMk/>
            <pc:sldMk cId="3256893526" sldId="399"/>
            <ac:spMk id="3" creationId="{11527F65-498C-47AA-A71F-1010E4F0D288}"/>
          </ac:spMkLst>
        </pc:spChg>
        <pc:spChg chg="add mod">
          <ac:chgData name="hui xu" userId="70b675938bab3b5e" providerId="LiveId" clId="{5F5E3E42-610D-4693-88C5-F29B44CC9E44}" dt="2020-02-10T10:35:52.035" v="6040" actId="20577"/>
          <ac:spMkLst>
            <pc:docMk/>
            <pc:sldMk cId="3256893526" sldId="399"/>
            <ac:spMk id="5" creationId="{E7429033-BE9F-4BD9-9B4E-002DB323C7DA}"/>
          </ac:spMkLst>
        </pc:spChg>
      </pc:sldChg>
      <pc:sldChg chg="modSp add">
        <pc:chgData name="hui xu" userId="70b675938bab3b5e" providerId="LiveId" clId="{5F5E3E42-610D-4693-88C5-F29B44CC9E44}" dt="2020-02-10T10:38:57.166" v="6305" actId="20577"/>
        <pc:sldMkLst>
          <pc:docMk/>
          <pc:sldMk cId="431030238" sldId="400"/>
        </pc:sldMkLst>
        <pc:spChg chg="mod">
          <ac:chgData name="hui xu" userId="70b675938bab3b5e" providerId="LiveId" clId="{5F5E3E42-610D-4693-88C5-F29B44CC9E44}" dt="2020-02-10T10:36:37.844" v="6052" actId="20577"/>
          <ac:spMkLst>
            <pc:docMk/>
            <pc:sldMk cId="431030238" sldId="400"/>
            <ac:spMk id="2" creationId="{29A748FE-5C23-496A-88FA-F37F270846FB}"/>
          </ac:spMkLst>
        </pc:spChg>
        <pc:spChg chg="mod">
          <ac:chgData name="hui xu" userId="70b675938bab3b5e" providerId="LiveId" clId="{5F5E3E42-610D-4693-88C5-F29B44CC9E44}" dt="2020-02-10T10:38:57.166" v="6305" actId="20577"/>
          <ac:spMkLst>
            <pc:docMk/>
            <pc:sldMk cId="431030238" sldId="400"/>
            <ac:spMk id="3" creationId="{327298B0-7B22-4468-92A7-CA44BC0ECF0A}"/>
          </ac:spMkLst>
        </pc:spChg>
      </pc:sldChg>
      <pc:sldChg chg="modSp add">
        <pc:chgData name="hui xu" userId="70b675938bab3b5e" providerId="LiveId" clId="{5F5E3E42-610D-4693-88C5-F29B44CC9E44}" dt="2020-02-10T10:42:35.809" v="6474" actId="20577"/>
        <pc:sldMkLst>
          <pc:docMk/>
          <pc:sldMk cId="805691680" sldId="401"/>
        </pc:sldMkLst>
        <pc:spChg chg="mod">
          <ac:chgData name="hui xu" userId="70b675938bab3b5e" providerId="LiveId" clId="{5F5E3E42-610D-4693-88C5-F29B44CC9E44}" dt="2020-02-10T10:41:19.971" v="6334" actId="20577"/>
          <ac:spMkLst>
            <pc:docMk/>
            <pc:sldMk cId="805691680" sldId="401"/>
            <ac:spMk id="2" creationId="{B90D2DF4-AD6B-4417-8BE1-4BBD3A39143A}"/>
          </ac:spMkLst>
        </pc:spChg>
        <pc:spChg chg="mod">
          <ac:chgData name="hui xu" userId="70b675938bab3b5e" providerId="LiveId" clId="{5F5E3E42-610D-4693-88C5-F29B44CC9E44}" dt="2020-02-10T10:42:35.809" v="6474" actId="20577"/>
          <ac:spMkLst>
            <pc:docMk/>
            <pc:sldMk cId="805691680" sldId="401"/>
            <ac:spMk id="3" creationId="{F39D4759-39B7-4E57-915C-54E7E3CEB08D}"/>
          </ac:spMkLst>
        </pc:spChg>
      </pc:sldChg>
      <pc:sldChg chg="addSp modSp add">
        <pc:chgData name="hui xu" userId="70b675938bab3b5e" providerId="LiveId" clId="{5F5E3E42-610D-4693-88C5-F29B44CC9E44}" dt="2020-02-10T13:40:52.414" v="10494" actId="1076"/>
        <pc:sldMkLst>
          <pc:docMk/>
          <pc:sldMk cId="2547269711" sldId="402"/>
        </pc:sldMkLst>
        <pc:spChg chg="mod">
          <ac:chgData name="hui xu" userId="70b675938bab3b5e" providerId="LiveId" clId="{5F5E3E42-610D-4693-88C5-F29B44CC9E44}" dt="2020-02-10T10:55:10.364" v="6504" actId="20577"/>
          <ac:spMkLst>
            <pc:docMk/>
            <pc:sldMk cId="2547269711" sldId="402"/>
            <ac:spMk id="2" creationId="{2B2B7AC9-2D20-4555-A25A-98475D544956}"/>
          </ac:spMkLst>
        </pc:spChg>
        <pc:spChg chg="mod">
          <ac:chgData name="hui xu" userId="70b675938bab3b5e" providerId="LiveId" clId="{5F5E3E42-610D-4693-88C5-F29B44CC9E44}" dt="2020-02-10T10:57:39.673" v="6715" actId="20577"/>
          <ac:spMkLst>
            <pc:docMk/>
            <pc:sldMk cId="2547269711" sldId="402"/>
            <ac:spMk id="3" creationId="{94809C44-BA4C-45A7-859B-8FDE157DC38A}"/>
          </ac:spMkLst>
        </pc:spChg>
        <pc:spChg chg="add mod">
          <ac:chgData name="hui xu" userId="70b675938bab3b5e" providerId="LiveId" clId="{5F5E3E42-610D-4693-88C5-F29B44CC9E44}" dt="2020-02-10T13:40:52.414" v="10494" actId="1076"/>
          <ac:spMkLst>
            <pc:docMk/>
            <pc:sldMk cId="2547269711" sldId="402"/>
            <ac:spMk id="4" creationId="{D6BAE393-D674-4BAF-B884-CE749380D16C}"/>
          </ac:spMkLst>
        </pc:spChg>
        <pc:spChg chg="add mod">
          <ac:chgData name="hui xu" userId="70b675938bab3b5e" providerId="LiveId" clId="{5F5E3E42-610D-4693-88C5-F29B44CC9E44}" dt="2020-02-10T13:40:52.414" v="10494" actId="1076"/>
          <ac:spMkLst>
            <pc:docMk/>
            <pc:sldMk cId="2547269711" sldId="402"/>
            <ac:spMk id="6" creationId="{7EB81B17-6CB6-4E4B-B7F1-4E33D936F003}"/>
          </ac:spMkLst>
        </pc:spChg>
        <pc:spChg chg="add mod">
          <ac:chgData name="hui xu" userId="70b675938bab3b5e" providerId="LiveId" clId="{5F5E3E42-610D-4693-88C5-F29B44CC9E44}" dt="2020-02-10T13:40:52.414" v="10494" actId="1076"/>
          <ac:spMkLst>
            <pc:docMk/>
            <pc:sldMk cId="2547269711" sldId="402"/>
            <ac:spMk id="7" creationId="{BC70AC75-5F43-4B1D-B4E1-25AA0D623844}"/>
          </ac:spMkLst>
        </pc:spChg>
        <pc:spChg chg="add mod">
          <ac:chgData name="hui xu" userId="70b675938bab3b5e" providerId="LiveId" clId="{5F5E3E42-610D-4693-88C5-F29B44CC9E44}" dt="2020-02-10T13:40:52.414" v="10494" actId="1076"/>
          <ac:spMkLst>
            <pc:docMk/>
            <pc:sldMk cId="2547269711" sldId="402"/>
            <ac:spMk id="9" creationId="{78977741-82AE-4B5F-B6AF-886CCAC0886A}"/>
          </ac:spMkLst>
        </pc:spChg>
        <pc:spChg chg="add mod">
          <ac:chgData name="hui xu" userId="70b675938bab3b5e" providerId="LiveId" clId="{5F5E3E42-610D-4693-88C5-F29B44CC9E44}" dt="2020-02-10T13:40:52.414" v="10494" actId="1076"/>
          <ac:spMkLst>
            <pc:docMk/>
            <pc:sldMk cId="2547269711" sldId="402"/>
            <ac:spMk id="11" creationId="{92F5511B-F87D-4600-8561-0E087DBF56F7}"/>
          </ac:spMkLst>
        </pc:spChg>
        <pc:spChg chg="add mod">
          <ac:chgData name="hui xu" userId="70b675938bab3b5e" providerId="LiveId" clId="{5F5E3E42-610D-4693-88C5-F29B44CC9E44}" dt="2020-02-10T13:40:52.414" v="10494" actId="1076"/>
          <ac:spMkLst>
            <pc:docMk/>
            <pc:sldMk cId="2547269711" sldId="402"/>
            <ac:spMk id="13" creationId="{BBD145E1-F0B2-4FEA-A267-39BD0D9EAA6B}"/>
          </ac:spMkLst>
        </pc:spChg>
        <pc:spChg chg="add mod">
          <ac:chgData name="hui xu" userId="70b675938bab3b5e" providerId="LiveId" clId="{5F5E3E42-610D-4693-88C5-F29B44CC9E44}" dt="2020-02-10T13:40:52.414" v="10494" actId="1076"/>
          <ac:spMkLst>
            <pc:docMk/>
            <pc:sldMk cId="2547269711" sldId="402"/>
            <ac:spMk id="14" creationId="{2FDA363A-4604-4967-B3AE-7725DB91B943}"/>
          </ac:spMkLst>
        </pc:spChg>
        <pc:spChg chg="add mod">
          <ac:chgData name="hui xu" userId="70b675938bab3b5e" providerId="LiveId" clId="{5F5E3E42-610D-4693-88C5-F29B44CC9E44}" dt="2020-02-10T13:40:52.414" v="10494" actId="1076"/>
          <ac:spMkLst>
            <pc:docMk/>
            <pc:sldMk cId="2547269711" sldId="402"/>
            <ac:spMk id="15" creationId="{6775544B-D833-4027-AC13-A8971D794ADA}"/>
          </ac:spMkLst>
        </pc:spChg>
        <pc:spChg chg="add mod">
          <ac:chgData name="hui xu" userId="70b675938bab3b5e" providerId="LiveId" clId="{5F5E3E42-610D-4693-88C5-F29B44CC9E44}" dt="2020-02-10T13:40:52.414" v="10494" actId="1076"/>
          <ac:spMkLst>
            <pc:docMk/>
            <pc:sldMk cId="2547269711" sldId="402"/>
            <ac:spMk id="16" creationId="{47A8E704-3015-4ACD-86F1-FE29DD12EA6B}"/>
          </ac:spMkLst>
        </pc:spChg>
        <pc:spChg chg="add mod">
          <ac:chgData name="hui xu" userId="70b675938bab3b5e" providerId="LiveId" clId="{5F5E3E42-610D-4693-88C5-F29B44CC9E44}" dt="2020-02-10T13:40:52.414" v="10494" actId="1076"/>
          <ac:spMkLst>
            <pc:docMk/>
            <pc:sldMk cId="2547269711" sldId="402"/>
            <ac:spMk id="17" creationId="{413A0609-4C35-4FEC-B252-649C24A19894}"/>
          </ac:spMkLst>
        </pc:spChg>
        <pc:spChg chg="add mod">
          <ac:chgData name="hui xu" userId="70b675938bab3b5e" providerId="LiveId" clId="{5F5E3E42-610D-4693-88C5-F29B44CC9E44}" dt="2020-02-10T13:40:52.414" v="10494" actId="1076"/>
          <ac:spMkLst>
            <pc:docMk/>
            <pc:sldMk cId="2547269711" sldId="402"/>
            <ac:spMk id="18" creationId="{549BB795-1438-4E5E-A2A5-0027CFE09CCA}"/>
          </ac:spMkLst>
        </pc:spChg>
        <pc:spChg chg="add mod">
          <ac:chgData name="hui xu" userId="70b675938bab3b5e" providerId="LiveId" clId="{5F5E3E42-610D-4693-88C5-F29B44CC9E44}" dt="2020-02-10T13:40:52.414" v="10494" actId="1076"/>
          <ac:spMkLst>
            <pc:docMk/>
            <pc:sldMk cId="2547269711" sldId="402"/>
            <ac:spMk id="19" creationId="{1C0D3F38-94E8-414F-93DA-E4B8A41352B2}"/>
          </ac:spMkLst>
        </pc:spChg>
        <pc:spChg chg="add mod">
          <ac:chgData name="hui xu" userId="70b675938bab3b5e" providerId="LiveId" clId="{5F5E3E42-610D-4693-88C5-F29B44CC9E44}" dt="2020-02-10T13:40:52.414" v="10494" actId="1076"/>
          <ac:spMkLst>
            <pc:docMk/>
            <pc:sldMk cId="2547269711" sldId="402"/>
            <ac:spMk id="20" creationId="{88DFB337-A92B-4985-972D-CEE0CD7F18FA}"/>
          </ac:spMkLst>
        </pc:spChg>
        <pc:spChg chg="add mod">
          <ac:chgData name="hui xu" userId="70b675938bab3b5e" providerId="LiveId" clId="{5F5E3E42-610D-4693-88C5-F29B44CC9E44}" dt="2020-02-10T13:40:52.414" v="10494" actId="1076"/>
          <ac:spMkLst>
            <pc:docMk/>
            <pc:sldMk cId="2547269711" sldId="402"/>
            <ac:spMk id="21" creationId="{B941B60A-E8BF-4469-B9F0-AFE294D678A8}"/>
          </ac:spMkLst>
        </pc:spChg>
        <pc:spChg chg="add mod">
          <ac:chgData name="hui xu" userId="70b675938bab3b5e" providerId="LiveId" clId="{5F5E3E42-610D-4693-88C5-F29B44CC9E44}" dt="2020-02-10T13:40:52.414" v="10494" actId="1076"/>
          <ac:spMkLst>
            <pc:docMk/>
            <pc:sldMk cId="2547269711" sldId="402"/>
            <ac:spMk id="23" creationId="{D4C2BC50-C4EA-4B03-87AB-EC61D56AF487}"/>
          </ac:spMkLst>
        </pc:spChg>
        <pc:spChg chg="add mod">
          <ac:chgData name="hui xu" userId="70b675938bab3b5e" providerId="LiveId" clId="{5F5E3E42-610D-4693-88C5-F29B44CC9E44}" dt="2020-02-10T13:40:52.414" v="10494" actId="1076"/>
          <ac:spMkLst>
            <pc:docMk/>
            <pc:sldMk cId="2547269711" sldId="402"/>
            <ac:spMk id="27" creationId="{2CF11F79-6D21-46E7-AF83-CA0783D2EE5C}"/>
          </ac:spMkLst>
        </pc:spChg>
        <pc:cxnChg chg="add mod">
          <ac:chgData name="hui xu" userId="70b675938bab3b5e" providerId="LiveId" clId="{5F5E3E42-610D-4693-88C5-F29B44CC9E44}" dt="2020-02-10T13:40:52.414" v="10494" actId="1076"/>
          <ac:cxnSpMkLst>
            <pc:docMk/>
            <pc:sldMk cId="2547269711" sldId="402"/>
            <ac:cxnSpMk id="5" creationId="{7A6F8033-A1E2-4C0B-8470-B03F843A209B}"/>
          </ac:cxnSpMkLst>
        </pc:cxnChg>
        <pc:cxnChg chg="add mod">
          <ac:chgData name="hui xu" userId="70b675938bab3b5e" providerId="LiveId" clId="{5F5E3E42-610D-4693-88C5-F29B44CC9E44}" dt="2020-02-10T13:40:52.414" v="10494" actId="1076"/>
          <ac:cxnSpMkLst>
            <pc:docMk/>
            <pc:sldMk cId="2547269711" sldId="402"/>
            <ac:cxnSpMk id="8" creationId="{3DD1D365-DED4-49F9-9E48-D817BB72526F}"/>
          </ac:cxnSpMkLst>
        </pc:cxnChg>
        <pc:cxnChg chg="add mod">
          <ac:chgData name="hui xu" userId="70b675938bab3b5e" providerId="LiveId" clId="{5F5E3E42-610D-4693-88C5-F29B44CC9E44}" dt="2020-02-10T13:40:52.414" v="10494" actId="1076"/>
          <ac:cxnSpMkLst>
            <pc:docMk/>
            <pc:sldMk cId="2547269711" sldId="402"/>
            <ac:cxnSpMk id="10" creationId="{0B28AA24-938E-45B2-8FDD-C1027DC14EFD}"/>
          </ac:cxnSpMkLst>
        </pc:cxnChg>
        <pc:cxnChg chg="add mod">
          <ac:chgData name="hui xu" userId="70b675938bab3b5e" providerId="LiveId" clId="{5F5E3E42-610D-4693-88C5-F29B44CC9E44}" dt="2020-02-10T13:40:52.414" v="10494" actId="1076"/>
          <ac:cxnSpMkLst>
            <pc:docMk/>
            <pc:sldMk cId="2547269711" sldId="402"/>
            <ac:cxnSpMk id="12" creationId="{500BD401-FDD8-490C-8807-0B65D8283BC7}"/>
          </ac:cxnSpMkLst>
        </pc:cxnChg>
        <pc:cxnChg chg="add mod">
          <ac:chgData name="hui xu" userId="70b675938bab3b5e" providerId="LiveId" clId="{5F5E3E42-610D-4693-88C5-F29B44CC9E44}" dt="2020-02-10T13:40:52.414" v="10494" actId="1076"/>
          <ac:cxnSpMkLst>
            <pc:docMk/>
            <pc:sldMk cId="2547269711" sldId="402"/>
            <ac:cxnSpMk id="22" creationId="{4E132F90-7251-4AFE-9CD6-27F4A88F219A}"/>
          </ac:cxnSpMkLst>
        </pc:cxnChg>
        <pc:cxnChg chg="add mod">
          <ac:chgData name="hui xu" userId="70b675938bab3b5e" providerId="LiveId" clId="{5F5E3E42-610D-4693-88C5-F29B44CC9E44}" dt="2020-02-10T13:40:52.414" v="10494" actId="1076"/>
          <ac:cxnSpMkLst>
            <pc:docMk/>
            <pc:sldMk cId="2547269711" sldId="402"/>
            <ac:cxnSpMk id="24" creationId="{A471099D-4A51-4E85-9F35-0BD42BE21904}"/>
          </ac:cxnSpMkLst>
        </pc:cxnChg>
        <pc:cxnChg chg="add mod">
          <ac:chgData name="hui xu" userId="70b675938bab3b5e" providerId="LiveId" clId="{5F5E3E42-610D-4693-88C5-F29B44CC9E44}" dt="2020-02-10T13:40:52.414" v="10494" actId="1076"/>
          <ac:cxnSpMkLst>
            <pc:docMk/>
            <pc:sldMk cId="2547269711" sldId="402"/>
            <ac:cxnSpMk id="25" creationId="{6AE8398D-B87C-48D3-8373-D0C5B6DD2057}"/>
          </ac:cxnSpMkLst>
        </pc:cxnChg>
        <pc:cxnChg chg="add mod">
          <ac:chgData name="hui xu" userId="70b675938bab3b5e" providerId="LiveId" clId="{5F5E3E42-610D-4693-88C5-F29B44CC9E44}" dt="2020-02-10T13:40:52.414" v="10494" actId="1076"/>
          <ac:cxnSpMkLst>
            <pc:docMk/>
            <pc:sldMk cId="2547269711" sldId="402"/>
            <ac:cxnSpMk id="26" creationId="{50E23F05-F409-4FD5-BFC7-A95546B8F5B0}"/>
          </ac:cxnSpMkLst>
        </pc:cxnChg>
      </pc:sldChg>
      <pc:sldChg chg="addSp modSp add">
        <pc:chgData name="hui xu" userId="70b675938bab3b5e" providerId="LiveId" clId="{5F5E3E42-610D-4693-88C5-F29B44CC9E44}" dt="2020-02-10T11:18:00.592" v="7161" actId="20577"/>
        <pc:sldMkLst>
          <pc:docMk/>
          <pc:sldMk cId="768856632" sldId="403"/>
        </pc:sldMkLst>
        <pc:spChg chg="mod">
          <ac:chgData name="hui xu" userId="70b675938bab3b5e" providerId="LiveId" clId="{5F5E3E42-610D-4693-88C5-F29B44CC9E44}" dt="2020-02-10T11:13:51.604" v="6847"/>
          <ac:spMkLst>
            <pc:docMk/>
            <pc:sldMk cId="768856632" sldId="403"/>
            <ac:spMk id="2" creationId="{1D7EC409-ABBF-469B-9271-58453BEA6EB8}"/>
          </ac:spMkLst>
        </pc:spChg>
        <pc:spChg chg="add mod">
          <ac:chgData name="hui xu" userId="70b675938bab3b5e" providerId="LiveId" clId="{5F5E3E42-610D-4693-88C5-F29B44CC9E44}" dt="2020-02-10T11:11:18.284" v="6794" actId="1036"/>
          <ac:spMkLst>
            <pc:docMk/>
            <pc:sldMk cId="768856632" sldId="403"/>
            <ac:spMk id="3" creationId="{1C54F86C-6954-4559-B6AB-40EA30620F5B}"/>
          </ac:spMkLst>
        </pc:spChg>
        <pc:spChg chg="add mod">
          <ac:chgData name="hui xu" userId="70b675938bab3b5e" providerId="LiveId" clId="{5F5E3E42-610D-4693-88C5-F29B44CC9E44}" dt="2020-02-10T11:11:18.284" v="6794" actId="1036"/>
          <ac:spMkLst>
            <pc:docMk/>
            <pc:sldMk cId="768856632" sldId="403"/>
            <ac:spMk id="5" creationId="{4BBD5C1B-9CB9-4FFF-814F-382D5FBEE5EB}"/>
          </ac:spMkLst>
        </pc:spChg>
        <pc:spChg chg="add mod">
          <ac:chgData name="hui xu" userId="70b675938bab3b5e" providerId="LiveId" clId="{5F5E3E42-610D-4693-88C5-F29B44CC9E44}" dt="2020-02-10T11:11:18.284" v="6794" actId="1036"/>
          <ac:spMkLst>
            <pc:docMk/>
            <pc:sldMk cId="768856632" sldId="403"/>
            <ac:spMk id="7" creationId="{18F1F29D-71C7-46BC-B1A2-A5DF60CBEB11}"/>
          </ac:spMkLst>
        </pc:spChg>
        <pc:spChg chg="add mod">
          <ac:chgData name="hui xu" userId="70b675938bab3b5e" providerId="LiveId" clId="{5F5E3E42-610D-4693-88C5-F29B44CC9E44}" dt="2020-02-10T11:11:10.599" v="6767" actId="1076"/>
          <ac:spMkLst>
            <pc:docMk/>
            <pc:sldMk cId="768856632" sldId="403"/>
            <ac:spMk id="10" creationId="{3A1E34FE-0D62-439C-8EF7-C0FE305749F2}"/>
          </ac:spMkLst>
        </pc:spChg>
        <pc:spChg chg="add mod">
          <ac:chgData name="hui xu" userId="70b675938bab3b5e" providerId="LiveId" clId="{5F5E3E42-610D-4693-88C5-F29B44CC9E44}" dt="2020-02-10T11:11:37.573" v="6838" actId="1038"/>
          <ac:spMkLst>
            <pc:docMk/>
            <pc:sldMk cId="768856632" sldId="403"/>
            <ac:spMk id="12" creationId="{182BDB15-B114-42EB-A255-5CF18EB3CB5E}"/>
          </ac:spMkLst>
        </pc:spChg>
        <pc:spChg chg="add mod">
          <ac:chgData name="hui xu" userId="70b675938bab3b5e" providerId="LiveId" clId="{5F5E3E42-610D-4693-88C5-F29B44CC9E44}" dt="2020-02-10T11:11:41.258" v="6845" actId="1038"/>
          <ac:spMkLst>
            <pc:docMk/>
            <pc:sldMk cId="768856632" sldId="403"/>
            <ac:spMk id="13" creationId="{A2E1DFA6-DF84-4F0A-9E19-4262D8BAB0E8}"/>
          </ac:spMkLst>
        </pc:spChg>
        <pc:spChg chg="add mod">
          <ac:chgData name="hui xu" userId="70b675938bab3b5e" providerId="LiveId" clId="{5F5E3E42-610D-4693-88C5-F29B44CC9E44}" dt="2020-02-10T11:11:37.573" v="6838" actId="1038"/>
          <ac:spMkLst>
            <pc:docMk/>
            <pc:sldMk cId="768856632" sldId="403"/>
            <ac:spMk id="14" creationId="{5BB1C0B0-4889-48F2-BF4A-7248DB3730E1}"/>
          </ac:spMkLst>
        </pc:spChg>
        <pc:spChg chg="add mod">
          <ac:chgData name="hui xu" userId="70b675938bab3b5e" providerId="LiveId" clId="{5F5E3E42-610D-4693-88C5-F29B44CC9E44}" dt="2020-02-10T11:18:00.592" v="7161" actId="20577"/>
          <ac:spMkLst>
            <pc:docMk/>
            <pc:sldMk cId="768856632" sldId="403"/>
            <ac:spMk id="27" creationId="{68BCFE31-B74E-4760-88E5-D1C976816A9D}"/>
          </ac:spMkLst>
        </pc:spChg>
        <pc:spChg chg="add mod">
          <ac:chgData name="hui xu" userId="70b675938bab3b5e" providerId="LiveId" clId="{5F5E3E42-610D-4693-88C5-F29B44CC9E44}" dt="2020-02-10T11:14:25.218" v="6855" actId="1076"/>
          <ac:spMkLst>
            <pc:docMk/>
            <pc:sldMk cId="768856632" sldId="403"/>
            <ac:spMk id="29" creationId="{F1486982-75B0-48BD-A11B-B24008EC91B7}"/>
          </ac:spMkLst>
        </pc:spChg>
        <pc:spChg chg="add mod">
          <ac:chgData name="hui xu" userId="70b675938bab3b5e" providerId="LiveId" clId="{5F5E3E42-610D-4693-88C5-F29B44CC9E44}" dt="2020-02-10T11:14:30.524" v="6858" actId="20577"/>
          <ac:spMkLst>
            <pc:docMk/>
            <pc:sldMk cId="768856632" sldId="403"/>
            <ac:spMk id="30" creationId="{2A30A9AC-07DF-4EE7-B4CE-80FB0E7113CE}"/>
          </ac:spMkLst>
        </pc:spChg>
        <pc:spChg chg="add mod">
          <ac:chgData name="hui xu" userId="70b675938bab3b5e" providerId="LiveId" clId="{5F5E3E42-610D-4693-88C5-F29B44CC9E44}" dt="2020-02-10T11:14:37.730" v="6861" actId="20577"/>
          <ac:spMkLst>
            <pc:docMk/>
            <pc:sldMk cId="768856632" sldId="403"/>
            <ac:spMk id="31" creationId="{95DE3C16-07C6-4364-A895-852991AA0238}"/>
          </ac:spMkLst>
        </pc:spChg>
        <pc:spChg chg="add mod">
          <ac:chgData name="hui xu" userId="70b675938bab3b5e" providerId="LiveId" clId="{5F5E3E42-610D-4693-88C5-F29B44CC9E44}" dt="2020-02-10T11:14:47.756" v="6864" actId="20577"/>
          <ac:spMkLst>
            <pc:docMk/>
            <pc:sldMk cId="768856632" sldId="403"/>
            <ac:spMk id="32" creationId="{B031B490-B3AB-4278-A67C-6F380BA750B4}"/>
          </ac:spMkLst>
        </pc:spChg>
        <pc:spChg chg="add mod">
          <ac:chgData name="hui xu" userId="70b675938bab3b5e" providerId="LiveId" clId="{5F5E3E42-610D-4693-88C5-F29B44CC9E44}" dt="2020-02-10T11:14:59.565" v="6867" actId="20577"/>
          <ac:spMkLst>
            <pc:docMk/>
            <pc:sldMk cId="768856632" sldId="403"/>
            <ac:spMk id="33" creationId="{FF3E4835-5B42-4356-8295-B9AF185A7788}"/>
          </ac:spMkLst>
        </pc:spChg>
        <pc:spChg chg="add mod">
          <ac:chgData name="hui xu" userId="70b675938bab3b5e" providerId="LiveId" clId="{5F5E3E42-610D-4693-88C5-F29B44CC9E44}" dt="2020-02-10T11:15:08.504" v="6870" actId="20577"/>
          <ac:spMkLst>
            <pc:docMk/>
            <pc:sldMk cId="768856632" sldId="403"/>
            <ac:spMk id="34" creationId="{015C0DF5-6E62-4016-A02D-AE344691D81C}"/>
          </ac:spMkLst>
        </pc:spChg>
        <pc:spChg chg="add mod">
          <ac:chgData name="hui xu" userId="70b675938bab3b5e" providerId="LiveId" clId="{5F5E3E42-610D-4693-88C5-F29B44CC9E44}" dt="2020-02-10T11:15:16.933" v="6873" actId="20577"/>
          <ac:spMkLst>
            <pc:docMk/>
            <pc:sldMk cId="768856632" sldId="403"/>
            <ac:spMk id="35" creationId="{402F8465-A480-4624-A3A2-0E4E0402ECA9}"/>
          </ac:spMkLst>
        </pc:spChg>
        <pc:cxnChg chg="add mod">
          <ac:chgData name="hui xu" userId="70b675938bab3b5e" providerId="LiveId" clId="{5F5E3E42-610D-4693-88C5-F29B44CC9E44}" dt="2020-02-10T11:11:18.284" v="6794" actId="1036"/>
          <ac:cxnSpMkLst>
            <pc:docMk/>
            <pc:sldMk cId="768856632" sldId="403"/>
            <ac:cxnSpMk id="4" creationId="{9C4E1C68-305F-4C8A-B1E2-8CA1F66CCFB3}"/>
          </ac:cxnSpMkLst>
        </pc:cxnChg>
        <pc:cxnChg chg="add mod">
          <ac:chgData name="hui xu" userId="70b675938bab3b5e" providerId="LiveId" clId="{5F5E3E42-610D-4693-88C5-F29B44CC9E44}" dt="2020-02-10T11:11:18.284" v="6794" actId="1036"/>
          <ac:cxnSpMkLst>
            <pc:docMk/>
            <pc:sldMk cId="768856632" sldId="403"/>
            <ac:cxnSpMk id="8" creationId="{4FA99CDC-0421-4881-AA44-13D70D58B6DC}"/>
          </ac:cxnSpMkLst>
        </pc:cxnChg>
        <pc:cxnChg chg="add mod">
          <ac:chgData name="hui xu" userId="70b675938bab3b5e" providerId="LiveId" clId="{5F5E3E42-610D-4693-88C5-F29B44CC9E44}" dt="2020-02-10T11:14:01.736" v="6850" actId="14100"/>
          <ac:cxnSpMkLst>
            <pc:docMk/>
            <pc:sldMk cId="768856632" sldId="403"/>
            <ac:cxnSpMk id="11" creationId="{B4D6B026-947D-4318-8174-05D6947FC7BC}"/>
          </ac:cxnSpMkLst>
        </pc:cxnChg>
        <pc:cxnChg chg="add mod">
          <ac:chgData name="hui xu" userId="70b675938bab3b5e" providerId="LiveId" clId="{5F5E3E42-610D-4693-88C5-F29B44CC9E44}" dt="2020-02-10T11:11:37.573" v="6838" actId="1038"/>
          <ac:cxnSpMkLst>
            <pc:docMk/>
            <pc:sldMk cId="768856632" sldId="403"/>
            <ac:cxnSpMk id="15" creationId="{AAEAE9BC-1D36-464F-9C25-188F930B0DAE}"/>
          </ac:cxnSpMkLst>
        </pc:cxnChg>
        <pc:cxnChg chg="add mod">
          <ac:chgData name="hui xu" userId="70b675938bab3b5e" providerId="LiveId" clId="{5F5E3E42-610D-4693-88C5-F29B44CC9E44}" dt="2020-02-10T11:11:37.573" v="6838" actId="1038"/>
          <ac:cxnSpMkLst>
            <pc:docMk/>
            <pc:sldMk cId="768856632" sldId="403"/>
            <ac:cxnSpMk id="18" creationId="{00C8E14B-A059-4B77-ADA0-EDDA2CC818A6}"/>
          </ac:cxnSpMkLst>
        </pc:cxnChg>
        <pc:cxnChg chg="add mod">
          <ac:chgData name="hui xu" userId="70b675938bab3b5e" providerId="LiveId" clId="{5F5E3E42-610D-4693-88C5-F29B44CC9E44}" dt="2020-02-10T11:11:41.258" v="6845" actId="1038"/>
          <ac:cxnSpMkLst>
            <pc:docMk/>
            <pc:sldMk cId="768856632" sldId="403"/>
            <ac:cxnSpMk id="21" creationId="{6A158358-EC44-4BC7-87E3-3C60252A2354}"/>
          </ac:cxnSpMkLst>
        </pc:cxnChg>
        <pc:cxnChg chg="add mod">
          <ac:chgData name="hui xu" userId="70b675938bab3b5e" providerId="LiveId" clId="{5F5E3E42-610D-4693-88C5-F29B44CC9E44}" dt="2020-02-10T11:11:50.947" v="6846" actId="11529"/>
          <ac:cxnSpMkLst>
            <pc:docMk/>
            <pc:sldMk cId="768856632" sldId="403"/>
            <ac:cxnSpMk id="26" creationId="{7B41B5E1-DE2C-4C97-ACD1-DD5C8A8F1949}"/>
          </ac:cxnSpMkLst>
        </pc:cxnChg>
      </pc:sldChg>
      <pc:sldChg chg="addSp delSp modSp add">
        <pc:chgData name="hui xu" userId="70b675938bab3b5e" providerId="LiveId" clId="{5F5E3E42-610D-4693-88C5-F29B44CC9E44}" dt="2020-02-10T11:28:37.770" v="7364" actId="114"/>
        <pc:sldMkLst>
          <pc:docMk/>
          <pc:sldMk cId="2912540512" sldId="404"/>
        </pc:sldMkLst>
        <pc:spChg chg="mod">
          <ac:chgData name="hui xu" userId="70b675938bab3b5e" providerId="LiveId" clId="{5F5E3E42-610D-4693-88C5-F29B44CC9E44}" dt="2020-02-10T11:19:08.139" v="7207" actId="20577"/>
          <ac:spMkLst>
            <pc:docMk/>
            <pc:sldMk cId="2912540512" sldId="404"/>
            <ac:spMk id="2" creationId="{6C1142CC-148B-4424-83D1-5531F79545BD}"/>
          </ac:spMkLst>
        </pc:spChg>
        <pc:spChg chg="del">
          <ac:chgData name="hui xu" userId="70b675938bab3b5e" providerId="LiveId" clId="{5F5E3E42-610D-4693-88C5-F29B44CC9E44}" dt="2020-02-10T11:19:31.831" v="7208" actId="21"/>
          <ac:spMkLst>
            <pc:docMk/>
            <pc:sldMk cId="2912540512" sldId="404"/>
            <ac:spMk id="3" creationId="{3D46734C-CB46-4935-B15D-0B4CA4FC4418}"/>
          </ac:spMkLst>
        </pc:spChg>
        <pc:spChg chg="add mod">
          <ac:chgData name="hui xu" userId="70b675938bab3b5e" providerId="LiveId" clId="{5F5E3E42-610D-4693-88C5-F29B44CC9E44}" dt="2020-02-10T11:24:05.986" v="7305" actId="114"/>
          <ac:spMkLst>
            <pc:docMk/>
            <pc:sldMk cId="2912540512" sldId="404"/>
            <ac:spMk id="4" creationId="{4C70609E-414A-402F-961D-E709FEF758BF}"/>
          </ac:spMkLst>
        </pc:spChg>
        <pc:spChg chg="add mod">
          <ac:chgData name="hui xu" userId="70b675938bab3b5e" providerId="LiveId" clId="{5F5E3E42-610D-4693-88C5-F29B44CC9E44}" dt="2020-02-10T11:27:27.486" v="7328" actId="1076"/>
          <ac:spMkLst>
            <pc:docMk/>
            <pc:sldMk cId="2912540512" sldId="404"/>
            <ac:spMk id="5" creationId="{F2D47ABC-D70B-4734-922E-D8444F31DA0D}"/>
          </ac:spMkLst>
        </pc:spChg>
        <pc:spChg chg="add mod">
          <ac:chgData name="hui xu" userId="70b675938bab3b5e" providerId="LiveId" clId="{5F5E3E42-610D-4693-88C5-F29B44CC9E44}" dt="2020-02-10T11:27:27.486" v="7328" actId="1076"/>
          <ac:spMkLst>
            <pc:docMk/>
            <pc:sldMk cId="2912540512" sldId="404"/>
            <ac:spMk id="7" creationId="{5D279F48-9EA7-49B2-91D5-A89F490FC34E}"/>
          </ac:spMkLst>
        </pc:spChg>
        <pc:spChg chg="add mod">
          <ac:chgData name="hui xu" userId="70b675938bab3b5e" providerId="LiveId" clId="{5F5E3E42-610D-4693-88C5-F29B44CC9E44}" dt="2020-02-10T11:27:27.486" v="7328" actId="1076"/>
          <ac:spMkLst>
            <pc:docMk/>
            <pc:sldMk cId="2912540512" sldId="404"/>
            <ac:spMk id="8" creationId="{7FEB1AA0-E5A9-4ABC-A72A-0BD7A9E522C0}"/>
          </ac:spMkLst>
        </pc:spChg>
        <pc:spChg chg="add del mod">
          <ac:chgData name="hui xu" userId="70b675938bab3b5e" providerId="LiveId" clId="{5F5E3E42-610D-4693-88C5-F29B44CC9E44}" dt="2020-02-10T11:24:40.764" v="7308" actId="21"/>
          <ac:spMkLst>
            <pc:docMk/>
            <pc:sldMk cId="2912540512" sldId="404"/>
            <ac:spMk id="11" creationId="{20241C72-95AF-496A-8B11-DEF19D0A40E1}"/>
          </ac:spMkLst>
        </pc:spChg>
        <pc:spChg chg="add del mod">
          <ac:chgData name="hui xu" userId="70b675938bab3b5e" providerId="LiveId" clId="{5F5E3E42-610D-4693-88C5-F29B44CC9E44}" dt="2020-02-10T11:24:40.764" v="7308" actId="21"/>
          <ac:spMkLst>
            <pc:docMk/>
            <pc:sldMk cId="2912540512" sldId="404"/>
            <ac:spMk id="12" creationId="{01EA8CB9-1717-48D9-8783-1A89EA04EAF8}"/>
          </ac:spMkLst>
        </pc:spChg>
        <pc:spChg chg="add del mod">
          <ac:chgData name="hui xu" userId="70b675938bab3b5e" providerId="LiveId" clId="{5F5E3E42-610D-4693-88C5-F29B44CC9E44}" dt="2020-02-10T11:24:40.764" v="7308" actId="21"/>
          <ac:spMkLst>
            <pc:docMk/>
            <pc:sldMk cId="2912540512" sldId="404"/>
            <ac:spMk id="13" creationId="{0E176704-F391-4403-ACF1-7FFCE8B5546E}"/>
          </ac:spMkLst>
        </pc:spChg>
        <pc:spChg chg="add mod">
          <ac:chgData name="hui xu" userId="70b675938bab3b5e" providerId="LiveId" clId="{5F5E3E42-610D-4693-88C5-F29B44CC9E44}" dt="2020-02-10T11:27:27.486" v="7328" actId="1076"/>
          <ac:spMkLst>
            <pc:docMk/>
            <pc:sldMk cId="2912540512" sldId="404"/>
            <ac:spMk id="22" creationId="{FEED1944-A383-43F3-BB6C-B957FD13FED2}"/>
          </ac:spMkLst>
        </pc:spChg>
        <pc:spChg chg="add mod">
          <ac:chgData name="hui xu" userId="70b675938bab3b5e" providerId="LiveId" clId="{5F5E3E42-610D-4693-88C5-F29B44CC9E44}" dt="2020-02-10T11:28:37.770" v="7364" actId="114"/>
          <ac:spMkLst>
            <pc:docMk/>
            <pc:sldMk cId="2912540512" sldId="404"/>
            <ac:spMk id="28" creationId="{9FF3E0FA-0AA0-41CE-A87B-4582A0CA3A5A}"/>
          </ac:spMkLst>
        </pc:spChg>
        <pc:cxnChg chg="add mod">
          <ac:chgData name="hui xu" userId="70b675938bab3b5e" providerId="LiveId" clId="{5F5E3E42-610D-4693-88C5-F29B44CC9E44}" dt="2020-02-10T11:27:27.486" v="7328" actId="1076"/>
          <ac:cxnSpMkLst>
            <pc:docMk/>
            <pc:sldMk cId="2912540512" sldId="404"/>
            <ac:cxnSpMk id="6" creationId="{3A7A6D3A-40BA-4541-B64A-AEE8D137A4AA}"/>
          </ac:cxnSpMkLst>
        </pc:cxnChg>
        <pc:cxnChg chg="add mod">
          <ac:chgData name="hui xu" userId="70b675938bab3b5e" providerId="LiveId" clId="{5F5E3E42-610D-4693-88C5-F29B44CC9E44}" dt="2020-02-10T11:27:27.486" v="7328" actId="1076"/>
          <ac:cxnSpMkLst>
            <pc:docMk/>
            <pc:sldMk cId="2912540512" sldId="404"/>
            <ac:cxnSpMk id="9" creationId="{D277FE62-44B3-49B4-B24A-BDCF3052D9FB}"/>
          </ac:cxnSpMkLst>
        </pc:cxnChg>
        <pc:cxnChg chg="add mod">
          <ac:chgData name="hui xu" userId="70b675938bab3b5e" providerId="LiveId" clId="{5F5E3E42-610D-4693-88C5-F29B44CC9E44}" dt="2020-02-10T11:27:27.486" v="7328" actId="1076"/>
          <ac:cxnSpMkLst>
            <pc:docMk/>
            <pc:sldMk cId="2912540512" sldId="404"/>
            <ac:cxnSpMk id="10" creationId="{00470D64-69BE-4E6D-9896-448A4995C933}"/>
          </ac:cxnSpMkLst>
        </pc:cxnChg>
      </pc:sldChg>
      <pc:sldChg chg="addSp delSp modSp add">
        <pc:chgData name="hui xu" userId="70b675938bab3b5e" providerId="LiveId" clId="{5F5E3E42-610D-4693-88C5-F29B44CC9E44}" dt="2020-02-10T11:35:35.295" v="7488" actId="1076"/>
        <pc:sldMkLst>
          <pc:docMk/>
          <pc:sldMk cId="3955746784" sldId="405"/>
        </pc:sldMkLst>
        <pc:spChg chg="mod">
          <ac:chgData name="hui xu" userId="70b675938bab3b5e" providerId="LiveId" clId="{5F5E3E42-610D-4693-88C5-F29B44CC9E44}" dt="2020-02-10T11:27:31.850" v="7330" actId="20577"/>
          <ac:spMkLst>
            <pc:docMk/>
            <pc:sldMk cId="3955746784" sldId="405"/>
            <ac:spMk id="2" creationId="{6C1142CC-148B-4424-83D1-5531F79545BD}"/>
          </ac:spMkLst>
        </pc:spChg>
        <pc:spChg chg="add del mod">
          <ac:chgData name="hui xu" userId="70b675938bab3b5e" providerId="LiveId" clId="{5F5E3E42-610D-4693-88C5-F29B44CC9E44}" dt="2020-02-10T11:30:40.538" v="7425" actId="21"/>
          <ac:spMkLst>
            <pc:docMk/>
            <pc:sldMk cId="3955746784" sldId="405"/>
            <ac:spMk id="3" creationId="{9FD39BCF-806B-49CE-AFFE-690192739826}"/>
          </ac:spMkLst>
        </pc:spChg>
        <pc:spChg chg="mod">
          <ac:chgData name="hui xu" userId="70b675938bab3b5e" providerId="LiveId" clId="{5F5E3E42-610D-4693-88C5-F29B44CC9E44}" dt="2020-02-10T11:30:38.370" v="7424" actId="20577"/>
          <ac:spMkLst>
            <pc:docMk/>
            <pc:sldMk cId="3955746784" sldId="405"/>
            <ac:spMk id="4" creationId="{4C70609E-414A-402F-961D-E709FEF758BF}"/>
          </ac:spMkLst>
        </pc:spChg>
        <pc:spChg chg="del mod">
          <ac:chgData name="hui xu" userId="70b675938bab3b5e" providerId="LiveId" clId="{5F5E3E42-610D-4693-88C5-F29B44CC9E44}" dt="2020-02-10T11:29:14.888" v="7373" actId="21"/>
          <ac:spMkLst>
            <pc:docMk/>
            <pc:sldMk cId="3955746784" sldId="405"/>
            <ac:spMk id="5" creationId="{F2D47ABC-D70B-4734-922E-D8444F31DA0D}"/>
          </ac:spMkLst>
        </pc:spChg>
        <pc:spChg chg="del mod">
          <ac:chgData name="hui xu" userId="70b675938bab3b5e" providerId="LiveId" clId="{5F5E3E42-610D-4693-88C5-F29B44CC9E44}" dt="2020-02-10T11:29:14.888" v="7373" actId="21"/>
          <ac:spMkLst>
            <pc:docMk/>
            <pc:sldMk cId="3955746784" sldId="405"/>
            <ac:spMk id="7" creationId="{5D279F48-9EA7-49B2-91D5-A89F490FC34E}"/>
          </ac:spMkLst>
        </pc:spChg>
        <pc:spChg chg="del mod">
          <ac:chgData name="hui xu" userId="70b675938bab3b5e" providerId="LiveId" clId="{5F5E3E42-610D-4693-88C5-F29B44CC9E44}" dt="2020-02-10T11:29:14.888" v="7373" actId="21"/>
          <ac:spMkLst>
            <pc:docMk/>
            <pc:sldMk cId="3955746784" sldId="405"/>
            <ac:spMk id="8" creationId="{7FEB1AA0-E5A9-4ABC-A72A-0BD7A9E522C0}"/>
          </ac:spMkLst>
        </pc:spChg>
        <pc:spChg chg="add del mod">
          <ac:chgData name="hui xu" userId="70b675938bab3b5e" providerId="LiveId" clId="{5F5E3E42-610D-4693-88C5-F29B44CC9E44}" dt="2020-02-10T11:35:35.295" v="7488" actId="1076"/>
          <ac:spMkLst>
            <pc:docMk/>
            <pc:sldMk cId="3955746784" sldId="405"/>
            <ac:spMk id="12" creationId="{CFA54448-AD4D-4BA1-A55E-C5758763820E}"/>
          </ac:spMkLst>
        </pc:spChg>
        <pc:spChg chg="add mod">
          <ac:chgData name="hui xu" userId="70b675938bab3b5e" providerId="LiveId" clId="{5F5E3E42-610D-4693-88C5-F29B44CC9E44}" dt="2020-02-10T11:31:31.827" v="7426" actId="1076"/>
          <ac:spMkLst>
            <pc:docMk/>
            <pc:sldMk cId="3955746784" sldId="405"/>
            <ac:spMk id="13" creationId="{04BB5A14-7F4E-4572-B1A6-01BF58487CE3}"/>
          </ac:spMkLst>
        </pc:spChg>
        <pc:spChg chg="add mod">
          <ac:chgData name="hui xu" userId="70b675938bab3b5e" providerId="LiveId" clId="{5F5E3E42-610D-4693-88C5-F29B44CC9E44}" dt="2020-02-10T11:31:31.827" v="7426" actId="1076"/>
          <ac:spMkLst>
            <pc:docMk/>
            <pc:sldMk cId="3955746784" sldId="405"/>
            <ac:spMk id="14" creationId="{BA6C38B7-14DD-4F60-A09F-44D4EB375D70}"/>
          </ac:spMkLst>
        </pc:spChg>
        <pc:spChg chg="add mod">
          <ac:chgData name="hui xu" userId="70b675938bab3b5e" providerId="LiveId" clId="{5F5E3E42-610D-4693-88C5-F29B44CC9E44}" dt="2020-02-10T11:35:35.295" v="7488" actId="1076"/>
          <ac:spMkLst>
            <pc:docMk/>
            <pc:sldMk cId="3955746784" sldId="405"/>
            <ac:spMk id="15" creationId="{99BF9F16-C9F7-418E-B3E5-2E51F9546D1A}"/>
          </ac:spMkLst>
        </pc:spChg>
        <pc:spChg chg="add mod">
          <ac:chgData name="hui xu" userId="70b675938bab3b5e" providerId="LiveId" clId="{5F5E3E42-610D-4693-88C5-F29B44CC9E44}" dt="2020-02-10T11:35:35.295" v="7488" actId="1076"/>
          <ac:spMkLst>
            <pc:docMk/>
            <pc:sldMk cId="3955746784" sldId="405"/>
            <ac:spMk id="16" creationId="{3B3C834C-75C5-4660-882F-A763B19807E8}"/>
          </ac:spMkLst>
        </pc:spChg>
        <pc:spChg chg="add mod">
          <ac:chgData name="hui xu" userId="70b675938bab3b5e" providerId="LiveId" clId="{5F5E3E42-610D-4693-88C5-F29B44CC9E44}" dt="2020-02-10T11:35:35.295" v="7488" actId="1076"/>
          <ac:spMkLst>
            <pc:docMk/>
            <pc:sldMk cId="3955746784" sldId="405"/>
            <ac:spMk id="17" creationId="{46F4320F-045B-4820-8105-3D19C2BD1D63}"/>
          </ac:spMkLst>
        </pc:spChg>
        <pc:spChg chg="add mod">
          <ac:chgData name="hui xu" userId="70b675938bab3b5e" providerId="LiveId" clId="{5F5E3E42-610D-4693-88C5-F29B44CC9E44}" dt="2020-02-10T11:35:35.295" v="7488" actId="1076"/>
          <ac:spMkLst>
            <pc:docMk/>
            <pc:sldMk cId="3955746784" sldId="405"/>
            <ac:spMk id="18" creationId="{DE303769-5D95-4094-8A23-17FD836A523B}"/>
          </ac:spMkLst>
        </pc:spChg>
        <pc:spChg chg="add mod">
          <ac:chgData name="hui xu" userId="70b675938bab3b5e" providerId="LiveId" clId="{5F5E3E42-610D-4693-88C5-F29B44CC9E44}" dt="2020-02-10T11:35:35.295" v="7488" actId="1076"/>
          <ac:spMkLst>
            <pc:docMk/>
            <pc:sldMk cId="3955746784" sldId="405"/>
            <ac:spMk id="19" creationId="{EDA6425A-9EAD-4176-BBBF-75FDA566145E}"/>
          </ac:spMkLst>
        </pc:spChg>
        <pc:spChg chg="mod">
          <ac:chgData name="hui xu" userId="70b675938bab3b5e" providerId="LiveId" clId="{5F5E3E42-610D-4693-88C5-F29B44CC9E44}" dt="2020-02-10T11:31:31.827" v="7426" actId="1076"/>
          <ac:spMkLst>
            <pc:docMk/>
            <pc:sldMk cId="3955746784" sldId="405"/>
            <ac:spMk id="22" creationId="{FEED1944-A383-43F3-BB6C-B957FD13FED2}"/>
          </ac:spMkLst>
        </pc:spChg>
        <pc:cxnChg chg="del mod">
          <ac:chgData name="hui xu" userId="70b675938bab3b5e" providerId="LiveId" clId="{5F5E3E42-610D-4693-88C5-F29B44CC9E44}" dt="2020-02-10T11:29:20.965" v="7378" actId="21"/>
          <ac:cxnSpMkLst>
            <pc:docMk/>
            <pc:sldMk cId="3955746784" sldId="405"/>
            <ac:cxnSpMk id="6" creationId="{3A7A6D3A-40BA-4541-B64A-AEE8D137A4AA}"/>
          </ac:cxnSpMkLst>
        </pc:cxnChg>
        <pc:cxnChg chg="del mod">
          <ac:chgData name="hui xu" userId="70b675938bab3b5e" providerId="LiveId" clId="{5F5E3E42-610D-4693-88C5-F29B44CC9E44}" dt="2020-02-10T11:29:17.712" v="7375" actId="21"/>
          <ac:cxnSpMkLst>
            <pc:docMk/>
            <pc:sldMk cId="3955746784" sldId="405"/>
            <ac:cxnSpMk id="9" creationId="{D277FE62-44B3-49B4-B24A-BDCF3052D9FB}"/>
          </ac:cxnSpMkLst>
        </pc:cxnChg>
        <pc:cxnChg chg="del mod">
          <ac:chgData name="hui xu" userId="70b675938bab3b5e" providerId="LiveId" clId="{5F5E3E42-610D-4693-88C5-F29B44CC9E44}" dt="2020-02-10T11:29:16.901" v="7374" actId="21"/>
          <ac:cxnSpMkLst>
            <pc:docMk/>
            <pc:sldMk cId="3955746784" sldId="405"/>
            <ac:cxnSpMk id="10" creationId="{00470D64-69BE-4E6D-9896-448A4995C933}"/>
          </ac:cxnSpMkLst>
        </pc:cxnChg>
      </pc:sldChg>
      <pc:sldChg chg="addSp modSp add ord">
        <pc:chgData name="hui xu" userId="70b675938bab3b5e" providerId="LiveId" clId="{5F5E3E42-610D-4693-88C5-F29B44CC9E44}" dt="2020-02-10T13:28:32.589" v="10247" actId="20577"/>
        <pc:sldMkLst>
          <pc:docMk/>
          <pc:sldMk cId="439736299" sldId="406"/>
        </pc:sldMkLst>
        <pc:spChg chg="mod">
          <ac:chgData name="hui xu" userId="70b675938bab3b5e" providerId="LiveId" clId="{5F5E3E42-610D-4693-88C5-F29B44CC9E44}" dt="2020-02-10T11:42:33.200" v="7525" actId="20577"/>
          <ac:spMkLst>
            <pc:docMk/>
            <pc:sldMk cId="439736299" sldId="406"/>
            <ac:spMk id="2" creationId="{58A42C32-5E57-4352-8948-219326AD7E40}"/>
          </ac:spMkLst>
        </pc:spChg>
        <pc:spChg chg="mod">
          <ac:chgData name="hui xu" userId="70b675938bab3b5e" providerId="LiveId" clId="{5F5E3E42-610D-4693-88C5-F29B44CC9E44}" dt="2020-02-10T13:28:32.589" v="10247" actId="20577"/>
          <ac:spMkLst>
            <pc:docMk/>
            <pc:sldMk cId="439736299" sldId="406"/>
            <ac:spMk id="3" creationId="{49686282-798D-4B4F-83E6-97E79D7BE59A}"/>
          </ac:spMkLst>
        </pc:spChg>
        <pc:spChg chg="add mod">
          <ac:chgData name="hui xu" userId="70b675938bab3b5e" providerId="LiveId" clId="{5F5E3E42-610D-4693-88C5-F29B44CC9E44}" dt="2020-02-10T11:49:08.062" v="7805" actId="1076"/>
          <ac:spMkLst>
            <pc:docMk/>
            <pc:sldMk cId="439736299" sldId="406"/>
            <ac:spMk id="4" creationId="{E7E70127-C3C3-4258-ABC3-2C73CEB36B9E}"/>
          </ac:spMkLst>
        </pc:spChg>
      </pc:sldChg>
      <pc:sldChg chg="addSp delSp modSp add">
        <pc:chgData name="hui xu" userId="70b675938bab3b5e" providerId="LiveId" clId="{5F5E3E42-610D-4693-88C5-F29B44CC9E44}" dt="2020-02-10T11:57:09.271" v="7890" actId="20577"/>
        <pc:sldMkLst>
          <pc:docMk/>
          <pc:sldMk cId="1128644248" sldId="407"/>
        </pc:sldMkLst>
        <pc:spChg chg="del">
          <ac:chgData name="hui xu" userId="70b675938bab3b5e" providerId="LiveId" clId="{5F5E3E42-610D-4693-88C5-F29B44CC9E44}" dt="2020-02-10T11:47:48.027" v="7769" actId="21"/>
          <ac:spMkLst>
            <pc:docMk/>
            <pc:sldMk cId="1128644248" sldId="407"/>
            <ac:spMk id="3" creationId="{49686282-798D-4B4F-83E6-97E79D7BE59A}"/>
          </ac:spMkLst>
        </pc:spChg>
        <pc:spChg chg="add del mod">
          <ac:chgData name="hui xu" userId="70b675938bab3b5e" providerId="LiveId" clId="{5F5E3E42-610D-4693-88C5-F29B44CC9E44}" dt="2020-02-10T11:49:22.289" v="7806" actId="21"/>
          <ac:spMkLst>
            <pc:docMk/>
            <pc:sldMk cId="1128644248" sldId="407"/>
            <ac:spMk id="5" creationId="{E67A5989-5D2A-415C-A0CF-E4A4A8871DD3}"/>
          </ac:spMkLst>
        </pc:spChg>
        <pc:spChg chg="add">
          <ac:chgData name="hui xu" userId="70b675938bab3b5e" providerId="LiveId" clId="{5F5E3E42-610D-4693-88C5-F29B44CC9E44}" dt="2020-02-10T11:47:55.924" v="7771"/>
          <ac:spMkLst>
            <pc:docMk/>
            <pc:sldMk cId="1128644248" sldId="407"/>
            <ac:spMk id="6" creationId="{22483786-B471-47EF-9EF5-DD81DE19E0C7}"/>
          </ac:spMkLst>
        </pc:spChg>
        <pc:spChg chg="add">
          <ac:chgData name="hui xu" userId="70b675938bab3b5e" providerId="LiveId" clId="{5F5E3E42-610D-4693-88C5-F29B44CC9E44}" dt="2020-02-10T11:47:55.924" v="7771"/>
          <ac:spMkLst>
            <pc:docMk/>
            <pc:sldMk cId="1128644248" sldId="407"/>
            <ac:spMk id="8" creationId="{123A799D-788A-48FF-AAB0-0FF994AEF7EF}"/>
          </ac:spMkLst>
        </pc:spChg>
        <pc:spChg chg="add">
          <ac:chgData name="hui xu" userId="70b675938bab3b5e" providerId="LiveId" clId="{5F5E3E42-610D-4693-88C5-F29B44CC9E44}" dt="2020-02-10T11:47:55.924" v="7771"/>
          <ac:spMkLst>
            <pc:docMk/>
            <pc:sldMk cId="1128644248" sldId="407"/>
            <ac:spMk id="9" creationId="{F627CA15-4A24-45B4-93E1-16571DD933F8}"/>
          </ac:spMkLst>
        </pc:spChg>
        <pc:spChg chg="add mod">
          <ac:chgData name="hui xu" userId="70b675938bab3b5e" providerId="LiveId" clId="{5F5E3E42-610D-4693-88C5-F29B44CC9E44}" dt="2020-02-10T11:56:20.698" v="7887" actId="1037"/>
          <ac:spMkLst>
            <pc:docMk/>
            <pc:sldMk cId="1128644248" sldId="407"/>
            <ac:spMk id="11" creationId="{C2C19277-B1DC-47A8-81B4-456DD9AA9C7B}"/>
          </ac:spMkLst>
        </pc:spChg>
        <pc:spChg chg="add">
          <ac:chgData name="hui xu" userId="70b675938bab3b5e" providerId="LiveId" clId="{5F5E3E42-610D-4693-88C5-F29B44CC9E44}" dt="2020-02-10T11:47:55.924" v="7771"/>
          <ac:spMkLst>
            <pc:docMk/>
            <pc:sldMk cId="1128644248" sldId="407"/>
            <ac:spMk id="13" creationId="{0D2E96C9-98D6-4704-B0E6-F8F709B4FCDE}"/>
          </ac:spMkLst>
        </pc:spChg>
        <pc:spChg chg="add">
          <ac:chgData name="hui xu" userId="70b675938bab3b5e" providerId="LiveId" clId="{5F5E3E42-610D-4693-88C5-F29B44CC9E44}" dt="2020-02-10T11:47:55.924" v="7771"/>
          <ac:spMkLst>
            <pc:docMk/>
            <pc:sldMk cId="1128644248" sldId="407"/>
            <ac:spMk id="14" creationId="{BB3D2579-340E-4140-87B8-D8E7092276E0}"/>
          </ac:spMkLst>
        </pc:spChg>
        <pc:spChg chg="add">
          <ac:chgData name="hui xu" userId="70b675938bab3b5e" providerId="LiveId" clId="{5F5E3E42-610D-4693-88C5-F29B44CC9E44}" dt="2020-02-10T11:47:55.924" v="7771"/>
          <ac:spMkLst>
            <pc:docMk/>
            <pc:sldMk cId="1128644248" sldId="407"/>
            <ac:spMk id="15" creationId="{8E2989D8-CE34-4B6A-858B-B950C2A696C4}"/>
          </ac:spMkLst>
        </pc:spChg>
        <pc:spChg chg="add">
          <ac:chgData name="hui xu" userId="70b675938bab3b5e" providerId="LiveId" clId="{5F5E3E42-610D-4693-88C5-F29B44CC9E44}" dt="2020-02-10T11:47:55.924" v="7771"/>
          <ac:spMkLst>
            <pc:docMk/>
            <pc:sldMk cId="1128644248" sldId="407"/>
            <ac:spMk id="20" creationId="{31F3BBBB-AA88-4D6F-8604-BE9A5D4C0FEC}"/>
          </ac:spMkLst>
        </pc:spChg>
        <pc:spChg chg="add">
          <ac:chgData name="hui xu" userId="70b675938bab3b5e" providerId="LiveId" clId="{5F5E3E42-610D-4693-88C5-F29B44CC9E44}" dt="2020-02-10T11:47:55.924" v="7771"/>
          <ac:spMkLst>
            <pc:docMk/>
            <pc:sldMk cId="1128644248" sldId="407"/>
            <ac:spMk id="21" creationId="{9A03B447-24D0-4759-A635-440FE00B093D}"/>
          </ac:spMkLst>
        </pc:spChg>
        <pc:spChg chg="add">
          <ac:chgData name="hui xu" userId="70b675938bab3b5e" providerId="LiveId" clId="{5F5E3E42-610D-4693-88C5-F29B44CC9E44}" dt="2020-02-10T11:47:55.924" v="7771"/>
          <ac:spMkLst>
            <pc:docMk/>
            <pc:sldMk cId="1128644248" sldId="407"/>
            <ac:spMk id="22" creationId="{D7FFD125-AC4F-4AB4-B64B-C3AAF280EB69}"/>
          </ac:spMkLst>
        </pc:spChg>
        <pc:spChg chg="add">
          <ac:chgData name="hui xu" userId="70b675938bab3b5e" providerId="LiveId" clId="{5F5E3E42-610D-4693-88C5-F29B44CC9E44}" dt="2020-02-10T11:47:55.924" v="7771"/>
          <ac:spMkLst>
            <pc:docMk/>
            <pc:sldMk cId="1128644248" sldId="407"/>
            <ac:spMk id="23" creationId="{419DB3D0-1E2F-43AB-B6FF-422C1EBC388E}"/>
          </ac:spMkLst>
        </pc:spChg>
        <pc:spChg chg="add">
          <ac:chgData name="hui xu" userId="70b675938bab3b5e" providerId="LiveId" clId="{5F5E3E42-610D-4693-88C5-F29B44CC9E44}" dt="2020-02-10T11:47:55.924" v="7771"/>
          <ac:spMkLst>
            <pc:docMk/>
            <pc:sldMk cId="1128644248" sldId="407"/>
            <ac:spMk id="24" creationId="{632BA3BA-6502-4BA9-9657-3B5EE2144A37}"/>
          </ac:spMkLst>
        </pc:spChg>
        <pc:spChg chg="add">
          <ac:chgData name="hui xu" userId="70b675938bab3b5e" providerId="LiveId" clId="{5F5E3E42-610D-4693-88C5-F29B44CC9E44}" dt="2020-02-10T11:47:55.924" v="7771"/>
          <ac:spMkLst>
            <pc:docMk/>
            <pc:sldMk cId="1128644248" sldId="407"/>
            <ac:spMk id="25" creationId="{059000DD-B0D6-400B-BBF9-08467816529A}"/>
          </ac:spMkLst>
        </pc:spChg>
        <pc:spChg chg="add">
          <ac:chgData name="hui xu" userId="70b675938bab3b5e" providerId="LiveId" clId="{5F5E3E42-610D-4693-88C5-F29B44CC9E44}" dt="2020-02-10T11:47:55.924" v="7771"/>
          <ac:spMkLst>
            <pc:docMk/>
            <pc:sldMk cId="1128644248" sldId="407"/>
            <ac:spMk id="26" creationId="{49A9D8BF-452F-475B-BEE0-6FAE76C9749F}"/>
          </ac:spMkLst>
        </pc:spChg>
        <pc:graphicFrameChg chg="add mod modGraphic">
          <ac:chgData name="hui xu" userId="70b675938bab3b5e" providerId="LiveId" clId="{5F5E3E42-610D-4693-88C5-F29B44CC9E44}" dt="2020-02-10T11:57:09.271" v="7890" actId="20577"/>
          <ac:graphicFrameMkLst>
            <pc:docMk/>
            <pc:sldMk cId="1128644248" sldId="407"/>
            <ac:graphicFrameMk id="27" creationId="{ADCD4029-5CD7-46E2-B86F-C1B54393113B}"/>
          </ac:graphicFrameMkLst>
        </pc:graphicFrameChg>
        <pc:cxnChg chg="add">
          <ac:chgData name="hui xu" userId="70b675938bab3b5e" providerId="LiveId" clId="{5F5E3E42-610D-4693-88C5-F29B44CC9E44}" dt="2020-02-10T11:47:55.924" v="7771"/>
          <ac:cxnSpMkLst>
            <pc:docMk/>
            <pc:sldMk cId="1128644248" sldId="407"/>
            <ac:cxnSpMk id="7" creationId="{BF96A15E-B353-4844-AD4C-98FC0C528343}"/>
          </ac:cxnSpMkLst>
        </pc:cxnChg>
        <pc:cxnChg chg="add">
          <ac:chgData name="hui xu" userId="70b675938bab3b5e" providerId="LiveId" clId="{5F5E3E42-610D-4693-88C5-F29B44CC9E44}" dt="2020-02-10T11:47:55.924" v="7771"/>
          <ac:cxnSpMkLst>
            <pc:docMk/>
            <pc:sldMk cId="1128644248" sldId="407"/>
            <ac:cxnSpMk id="10" creationId="{A4196E33-D9EC-4816-96F2-0E893DD1BCEC}"/>
          </ac:cxnSpMkLst>
        </pc:cxnChg>
        <pc:cxnChg chg="add mod">
          <ac:chgData name="hui xu" userId="70b675938bab3b5e" providerId="LiveId" clId="{5F5E3E42-610D-4693-88C5-F29B44CC9E44}" dt="2020-02-10T11:56:20.698" v="7887" actId="1037"/>
          <ac:cxnSpMkLst>
            <pc:docMk/>
            <pc:sldMk cId="1128644248" sldId="407"/>
            <ac:cxnSpMk id="12" creationId="{6B7A79A8-2E45-4755-9917-33E0C35C6EFF}"/>
          </ac:cxnSpMkLst>
        </pc:cxnChg>
        <pc:cxnChg chg="add mod">
          <ac:chgData name="hui xu" userId="70b675938bab3b5e" providerId="LiveId" clId="{5F5E3E42-610D-4693-88C5-F29B44CC9E44}" dt="2020-02-10T11:56:20.698" v="7887" actId="1037"/>
          <ac:cxnSpMkLst>
            <pc:docMk/>
            <pc:sldMk cId="1128644248" sldId="407"/>
            <ac:cxnSpMk id="16" creationId="{8EFD0D06-D3FE-47B4-8852-8D7068B827D6}"/>
          </ac:cxnSpMkLst>
        </pc:cxnChg>
        <pc:cxnChg chg="add">
          <ac:chgData name="hui xu" userId="70b675938bab3b5e" providerId="LiveId" clId="{5F5E3E42-610D-4693-88C5-F29B44CC9E44}" dt="2020-02-10T11:47:55.924" v="7771"/>
          <ac:cxnSpMkLst>
            <pc:docMk/>
            <pc:sldMk cId="1128644248" sldId="407"/>
            <ac:cxnSpMk id="17" creationId="{E199F7D5-2D11-4376-96D5-5E04B90B9ADB}"/>
          </ac:cxnSpMkLst>
        </pc:cxnChg>
        <pc:cxnChg chg="add mod">
          <ac:chgData name="hui xu" userId="70b675938bab3b5e" providerId="LiveId" clId="{5F5E3E42-610D-4693-88C5-F29B44CC9E44}" dt="2020-02-10T11:56:20.698" v="7887" actId="1037"/>
          <ac:cxnSpMkLst>
            <pc:docMk/>
            <pc:sldMk cId="1128644248" sldId="407"/>
            <ac:cxnSpMk id="18" creationId="{EA8F7B38-10D7-4434-AF4F-8A3599248B74}"/>
          </ac:cxnSpMkLst>
        </pc:cxnChg>
        <pc:cxnChg chg="add mod">
          <ac:chgData name="hui xu" userId="70b675938bab3b5e" providerId="LiveId" clId="{5F5E3E42-610D-4693-88C5-F29B44CC9E44}" dt="2020-02-10T11:56:20.698" v="7887" actId="1037"/>
          <ac:cxnSpMkLst>
            <pc:docMk/>
            <pc:sldMk cId="1128644248" sldId="407"/>
            <ac:cxnSpMk id="19" creationId="{FC1A4B40-9842-470C-B7E4-BFFC663A7B92}"/>
          </ac:cxnSpMkLst>
        </pc:cxnChg>
      </pc:sldChg>
      <pc:sldChg chg="addSp modSp add">
        <pc:chgData name="hui xu" userId="70b675938bab3b5e" providerId="LiveId" clId="{5F5E3E42-610D-4693-88C5-F29B44CC9E44}" dt="2020-02-10T12:01:32.087" v="8237" actId="20577"/>
        <pc:sldMkLst>
          <pc:docMk/>
          <pc:sldMk cId="1236358520" sldId="408"/>
        </pc:sldMkLst>
        <pc:spChg chg="mod">
          <ac:chgData name="hui xu" userId="70b675938bab3b5e" providerId="LiveId" clId="{5F5E3E42-610D-4693-88C5-F29B44CC9E44}" dt="2020-02-10T11:57:30.656" v="7923" actId="20577"/>
          <ac:spMkLst>
            <pc:docMk/>
            <pc:sldMk cId="1236358520" sldId="408"/>
            <ac:spMk id="2" creationId="{56755C80-9051-4F1B-B7A9-7F5B36DC6905}"/>
          </ac:spMkLst>
        </pc:spChg>
        <pc:spChg chg="add mod">
          <ac:chgData name="hui xu" userId="70b675938bab3b5e" providerId="LiveId" clId="{5F5E3E42-610D-4693-88C5-F29B44CC9E44}" dt="2020-02-10T12:01:32.087" v="8237" actId="20577"/>
          <ac:spMkLst>
            <pc:docMk/>
            <pc:sldMk cId="1236358520" sldId="408"/>
            <ac:spMk id="3" creationId="{4D085E3F-CD50-43A4-88C5-9E5817B25E84}"/>
          </ac:spMkLst>
        </pc:spChg>
      </pc:sldChg>
      <pc:sldChg chg="addSp delSp modSp add del">
        <pc:chgData name="hui xu" userId="70b675938bab3b5e" providerId="LiveId" clId="{5F5E3E42-610D-4693-88C5-F29B44CC9E44}" dt="2020-02-10T13:40:57.684" v="10495" actId="47"/>
        <pc:sldMkLst>
          <pc:docMk/>
          <pc:sldMk cId="4249524710" sldId="409"/>
        </pc:sldMkLst>
        <pc:spChg chg="mod">
          <ac:chgData name="hui xu" userId="70b675938bab3b5e" providerId="LiveId" clId="{5F5E3E42-610D-4693-88C5-F29B44CC9E44}" dt="2020-02-10T13:17:48.680" v="10050" actId="313"/>
          <ac:spMkLst>
            <pc:docMk/>
            <pc:sldMk cId="4249524710" sldId="409"/>
            <ac:spMk id="2" creationId="{6FE4EDE0-D0A9-4A14-A50F-660382D15167}"/>
          </ac:spMkLst>
        </pc:spChg>
        <pc:spChg chg="add del mod">
          <ac:chgData name="hui xu" userId="70b675938bab3b5e" providerId="LiveId" clId="{5F5E3E42-610D-4693-88C5-F29B44CC9E44}" dt="2020-02-10T13:40:46.064" v="10492" actId="21"/>
          <ac:spMkLst>
            <pc:docMk/>
            <pc:sldMk cId="4249524710" sldId="409"/>
            <ac:spMk id="3" creationId="{A3CF2108-0CCA-4DF7-A0C1-B6E20C822158}"/>
          </ac:spMkLst>
        </pc:spChg>
        <pc:spChg chg="add del mod">
          <ac:chgData name="hui xu" userId="70b675938bab3b5e" providerId="LiveId" clId="{5F5E3E42-610D-4693-88C5-F29B44CC9E44}" dt="2020-02-10T13:40:46.064" v="10492" actId="21"/>
          <ac:spMkLst>
            <pc:docMk/>
            <pc:sldMk cId="4249524710" sldId="409"/>
            <ac:spMk id="5" creationId="{62D24D21-5C66-43F4-A66D-1CD95276D53B}"/>
          </ac:spMkLst>
        </pc:spChg>
        <pc:spChg chg="add del mod">
          <ac:chgData name="hui xu" userId="70b675938bab3b5e" providerId="LiveId" clId="{5F5E3E42-610D-4693-88C5-F29B44CC9E44}" dt="2020-02-10T13:40:46.064" v="10492" actId="21"/>
          <ac:spMkLst>
            <pc:docMk/>
            <pc:sldMk cId="4249524710" sldId="409"/>
            <ac:spMk id="6" creationId="{9CE897CC-49DF-46F9-A3F1-D49F52738E9E}"/>
          </ac:spMkLst>
        </pc:spChg>
        <pc:spChg chg="add del mod">
          <ac:chgData name="hui xu" userId="70b675938bab3b5e" providerId="LiveId" clId="{5F5E3E42-610D-4693-88C5-F29B44CC9E44}" dt="2020-02-10T13:40:46.064" v="10492" actId="21"/>
          <ac:spMkLst>
            <pc:docMk/>
            <pc:sldMk cId="4249524710" sldId="409"/>
            <ac:spMk id="8" creationId="{23913526-7C9F-4290-BA85-97B39507902F}"/>
          </ac:spMkLst>
        </pc:spChg>
        <pc:spChg chg="add del">
          <ac:chgData name="hui xu" userId="70b675938bab3b5e" providerId="LiveId" clId="{5F5E3E42-610D-4693-88C5-F29B44CC9E44}" dt="2020-02-10T13:17:10.933" v="10027" actId="21"/>
          <ac:spMkLst>
            <pc:docMk/>
            <pc:sldMk cId="4249524710" sldId="409"/>
            <ac:spMk id="10" creationId="{5C3899EA-E696-4AAF-9218-A301FC24C452}"/>
          </ac:spMkLst>
        </pc:spChg>
        <pc:spChg chg="add del mod">
          <ac:chgData name="hui xu" userId="70b675938bab3b5e" providerId="LiveId" clId="{5F5E3E42-610D-4693-88C5-F29B44CC9E44}" dt="2020-02-10T13:40:46.064" v="10492" actId="21"/>
          <ac:spMkLst>
            <pc:docMk/>
            <pc:sldMk cId="4249524710" sldId="409"/>
            <ac:spMk id="11" creationId="{6601ECFF-085B-4118-BC47-703D49D674F6}"/>
          </ac:spMkLst>
        </pc:spChg>
        <pc:spChg chg="add del">
          <ac:chgData name="hui xu" userId="70b675938bab3b5e" providerId="LiveId" clId="{5F5E3E42-610D-4693-88C5-F29B44CC9E44}" dt="2020-02-10T13:17:14.198" v="10029" actId="21"/>
          <ac:spMkLst>
            <pc:docMk/>
            <pc:sldMk cId="4249524710" sldId="409"/>
            <ac:spMk id="12" creationId="{808A02E6-19FC-431E-BAAA-0742CAF097AF}"/>
          </ac:spMkLst>
        </pc:spChg>
        <pc:spChg chg="add del mod">
          <ac:chgData name="hui xu" userId="70b675938bab3b5e" providerId="LiveId" clId="{5F5E3E42-610D-4693-88C5-F29B44CC9E44}" dt="2020-02-10T13:40:46.064" v="10492" actId="21"/>
          <ac:spMkLst>
            <pc:docMk/>
            <pc:sldMk cId="4249524710" sldId="409"/>
            <ac:spMk id="17" creationId="{777BA7EA-E3D3-42DD-99C2-53A1E48308F4}"/>
          </ac:spMkLst>
        </pc:spChg>
        <pc:spChg chg="add del mod">
          <ac:chgData name="hui xu" userId="70b675938bab3b5e" providerId="LiveId" clId="{5F5E3E42-610D-4693-88C5-F29B44CC9E44}" dt="2020-02-10T13:40:46.064" v="10492" actId="21"/>
          <ac:spMkLst>
            <pc:docMk/>
            <pc:sldMk cId="4249524710" sldId="409"/>
            <ac:spMk id="18" creationId="{7E335C92-CC1D-4831-B237-183A426C3503}"/>
          </ac:spMkLst>
        </pc:spChg>
        <pc:spChg chg="add del mod">
          <ac:chgData name="hui xu" userId="70b675938bab3b5e" providerId="LiveId" clId="{5F5E3E42-610D-4693-88C5-F29B44CC9E44}" dt="2020-02-10T13:40:46.064" v="10492" actId="21"/>
          <ac:spMkLst>
            <pc:docMk/>
            <pc:sldMk cId="4249524710" sldId="409"/>
            <ac:spMk id="19" creationId="{3C41A647-3582-43BB-B0A8-0103C7369EDD}"/>
          </ac:spMkLst>
        </pc:spChg>
        <pc:spChg chg="add del mod">
          <ac:chgData name="hui xu" userId="70b675938bab3b5e" providerId="LiveId" clId="{5F5E3E42-610D-4693-88C5-F29B44CC9E44}" dt="2020-02-10T13:40:46.064" v="10492" actId="21"/>
          <ac:spMkLst>
            <pc:docMk/>
            <pc:sldMk cId="4249524710" sldId="409"/>
            <ac:spMk id="20" creationId="{9A91463E-4BFD-45B7-ADFB-7F9C252ED060}"/>
          </ac:spMkLst>
        </pc:spChg>
        <pc:spChg chg="add del mod">
          <ac:chgData name="hui xu" userId="70b675938bab3b5e" providerId="LiveId" clId="{5F5E3E42-610D-4693-88C5-F29B44CC9E44}" dt="2020-02-10T13:40:46.064" v="10492" actId="21"/>
          <ac:spMkLst>
            <pc:docMk/>
            <pc:sldMk cId="4249524710" sldId="409"/>
            <ac:spMk id="21" creationId="{9B670FEA-E500-4668-BBBD-F16C2D681D6D}"/>
          </ac:spMkLst>
        </pc:spChg>
        <pc:spChg chg="add del mod">
          <ac:chgData name="hui xu" userId="70b675938bab3b5e" providerId="LiveId" clId="{5F5E3E42-610D-4693-88C5-F29B44CC9E44}" dt="2020-02-10T13:40:46.064" v="10492" actId="21"/>
          <ac:spMkLst>
            <pc:docMk/>
            <pc:sldMk cId="4249524710" sldId="409"/>
            <ac:spMk id="22" creationId="{DF1ADC67-74B6-4AC7-94C6-17BF3077C924}"/>
          </ac:spMkLst>
        </pc:spChg>
        <pc:spChg chg="add del mod">
          <ac:chgData name="hui xu" userId="70b675938bab3b5e" providerId="LiveId" clId="{5F5E3E42-610D-4693-88C5-F29B44CC9E44}" dt="2020-02-10T13:40:46.064" v="10492" actId="21"/>
          <ac:spMkLst>
            <pc:docMk/>
            <pc:sldMk cId="4249524710" sldId="409"/>
            <ac:spMk id="23" creationId="{BF1B4356-B959-403D-A503-745CAA967EE6}"/>
          </ac:spMkLst>
        </pc:spChg>
        <pc:spChg chg="add del mod">
          <ac:chgData name="hui xu" userId="70b675938bab3b5e" providerId="LiveId" clId="{5F5E3E42-610D-4693-88C5-F29B44CC9E44}" dt="2020-02-10T13:40:46.064" v="10492" actId="21"/>
          <ac:spMkLst>
            <pc:docMk/>
            <pc:sldMk cId="4249524710" sldId="409"/>
            <ac:spMk id="34" creationId="{F6C93B48-3DBE-4995-8591-E4E388F014B2}"/>
          </ac:spMkLst>
        </pc:spChg>
        <pc:spChg chg="add del mod">
          <ac:chgData name="hui xu" userId="70b675938bab3b5e" providerId="LiveId" clId="{5F5E3E42-610D-4693-88C5-F29B44CC9E44}" dt="2020-02-10T13:40:46.064" v="10492" actId="21"/>
          <ac:spMkLst>
            <pc:docMk/>
            <pc:sldMk cId="4249524710" sldId="409"/>
            <ac:spMk id="39" creationId="{441687A0-D307-4FD3-801E-3B3D20074F1B}"/>
          </ac:spMkLst>
        </pc:spChg>
        <pc:spChg chg="add del mod">
          <ac:chgData name="hui xu" userId="70b675938bab3b5e" providerId="LiveId" clId="{5F5E3E42-610D-4693-88C5-F29B44CC9E44}" dt="2020-02-10T13:40:46.064" v="10492" actId="21"/>
          <ac:spMkLst>
            <pc:docMk/>
            <pc:sldMk cId="4249524710" sldId="409"/>
            <ac:spMk id="43" creationId="{C0A37AB8-1660-4669-AB1C-EE669B8D2170}"/>
          </ac:spMkLst>
        </pc:spChg>
        <pc:spChg chg="add del mod">
          <ac:chgData name="hui xu" userId="70b675938bab3b5e" providerId="LiveId" clId="{5F5E3E42-610D-4693-88C5-F29B44CC9E44}" dt="2020-02-10T13:40:46.064" v="10492" actId="21"/>
          <ac:spMkLst>
            <pc:docMk/>
            <pc:sldMk cId="4249524710" sldId="409"/>
            <ac:spMk id="58" creationId="{73895487-6E80-4C65-9ED4-041AB5712B06}"/>
          </ac:spMkLst>
        </pc:spChg>
        <pc:graphicFrameChg chg="add mod modGraphic">
          <ac:chgData name="hui xu" userId="70b675938bab3b5e" providerId="LiveId" clId="{5F5E3E42-610D-4693-88C5-F29B44CC9E44}" dt="2020-02-10T13:30:43.414" v="10284" actId="21"/>
          <ac:graphicFrameMkLst>
            <pc:docMk/>
            <pc:sldMk cId="4249524710" sldId="409"/>
            <ac:graphicFrameMk id="57" creationId="{B67588A1-C053-4CCA-993B-2FB43B9AE830}"/>
          </ac:graphicFrameMkLst>
        </pc:graphicFrameChg>
        <pc:cxnChg chg="add del mod">
          <ac:chgData name="hui xu" userId="70b675938bab3b5e" providerId="LiveId" clId="{5F5E3E42-610D-4693-88C5-F29B44CC9E44}" dt="2020-02-10T13:40:46.064" v="10492" actId="21"/>
          <ac:cxnSpMkLst>
            <pc:docMk/>
            <pc:sldMk cId="4249524710" sldId="409"/>
            <ac:cxnSpMk id="4" creationId="{D27DFE0B-0E22-4D16-9C96-48B35F908824}"/>
          </ac:cxnSpMkLst>
        </pc:cxnChg>
        <pc:cxnChg chg="add del mod">
          <ac:chgData name="hui xu" userId="70b675938bab3b5e" providerId="LiveId" clId="{5F5E3E42-610D-4693-88C5-F29B44CC9E44}" dt="2020-02-10T13:40:46.064" v="10492" actId="21"/>
          <ac:cxnSpMkLst>
            <pc:docMk/>
            <pc:sldMk cId="4249524710" sldId="409"/>
            <ac:cxnSpMk id="7" creationId="{D0D0E440-822A-4E49-966C-2207CAC617A7}"/>
          </ac:cxnSpMkLst>
        </pc:cxnChg>
        <pc:cxnChg chg="add del mod">
          <ac:chgData name="hui xu" userId="70b675938bab3b5e" providerId="LiveId" clId="{5F5E3E42-610D-4693-88C5-F29B44CC9E44}" dt="2020-02-10T13:40:46.064" v="10492" actId="21"/>
          <ac:cxnSpMkLst>
            <pc:docMk/>
            <pc:sldMk cId="4249524710" sldId="409"/>
            <ac:cxnSpMk id="9" creationId="{31C03B08-E3FF-42D5-B458-8E3AC90CF862}"/>
          </ac:cxnSpMkLst>
        </pc:cxnChg>
        <pc:cxnChg chg="add del mod">
          <ac:chgData name="hui xu" userId="70b675938bab3b5e" providerId="LiveId" clId="{5F5E3E42-610D-4693-88C5-F29B44CC9E44}" dt="2020-02-10T13:40:46.064" v="10492" actId="21"/>
          <ac:cxnSpMkLst>
            <pc:docMk/>
            <pc:sldMk cId="4249524710" sldId="409"/>
            <ac:cxnSpMk id="13" creationId="{643FDBA0-AE58-4F54-9A16-878A464FE93E}"/>
          </ac:cxnSpMkLst>
        </pc:cxnChg>
        <pc:cxnChg chg="add del mod">
          <ac:chgData name="hui xu" userId="70b675938bab3b5e" providerId="LiveId" clId="{5F5E3E42-610D-4693-88C5-F29B44CC9E44}" dt="2020-02-10T13:17:19.147" v="10031" actId="21"/>
          <ac:cxnSpMkLst>
            <pc:docMk/>
            <pc:sldMk cId="4249524710" sldId="409"/>
            <ac:cxnSpMk id="14" creationId="{D1E849E7-9D2D-446B-A7AF-981A8CFC5CC5}"/>
          </ac:cxnSpMkLst>
        </pc:cxnChg>
        <pc:cxnChg chg="add del mod">
          <ac:chgData name="hui xu" userId="70b675938bab3b5e" providerId="LiveId" clId="{5F5E3E42-610D-4693-88C5-F29B44CC9E44}" dt="2020-02-10T13:17:15.249" v="10030" actId="21"/>
          <ac:cxnSpMkLst>
            <pc:docMk/>
            <pc:sldMk cId="4249524710" sldId="409"/>
            <ac:cxnSpMk id="15" creationId="{CE0AA2B8-FDE6-417B-BD5C-24504E715488}"/>
          </ac:cxnSpMkLst>
        </pc:cxnChg>
        <pc:cxnChg chg="add del mod">
          <ac:chgData name="hui xu" userId="70b675938bab3b5e" providerId="LiveId" clId="{5F5E3E42-610D-4693-88C5-F29B44CC9E44}" dt="2020-02-10T13:17:26.716" v="10036" actId="21"/>
          <ac:cxnSpMkLst>
            <pc:docMk/>
            <pc:sldMk cId="4249524710" sldId="409"/>
            <ac:cxnSpMk id="16" creationId="{D7BC368C-A84B-459A-9139-2E539A78FCB5}"/>
          </ac:cxnSpMkLst>
        </pc:cxnChg>
        <pc:cxnChg chg="add del mod">
          <ac:chgData name="hui xu" userId="70b675938bab3b5e" providerId="LiveId" clId="{5F5E3E42-610D-4693-88C5-F29B44CC9E44}" dt="2020-02-10T13:40:46.064" v="10492" actId="21"/>
          <ac:cxnSpMkLst>
            <pc:docMk/>
            <pc:sldMk cId="4249524710" sldId="409"/>
            <ac:cxnSpMk id="40" creationId="{55AD2054-7A68-4F04-B847-39F26FCCBA57}"/>
          </ac:cxnSpMkLst>
        </pc:cxnChg>
        <pc:cxnChg chg="add del mod">
          <ac:chgData name="hui xu" userId="70b675938bab3b5e" providerId="LiveId" clId="{5F5E3E42-610D-4693-88C5-F29B44CC9E44}" dt="2020-02-10T13:40:46.064" v="10492" actId="21"/>
          <ac:cxnSpMkLst>
            <pc:docMk/>
            <pc:sldMk cId="4249524710" sldId="409"/>
            <ac:cxnSpMk id="44" creationId="{4097F7A1-F8C5-46D6-B3B5-F3CD7FA6F227}"/>
          </ac:cxnSpMkLst>
        </pc:cxnChg>
        <pc:cxnChg chg="add del mod">
          <ac:chgData name="hui xu" userId="70b675938bab3b5e" providerId="LiveId" clId="{5F5E3E42-610D-4693-88C5-F29B44CC9E44}" dt="2020-02-10T13:40:46.064" v="10492" actId="21"/>
          <ac:cxnSpMkLst>
            <pc:docMk/>
            <pc:sldMk cId="4249524710" sldId="409"/>
            <ac:cxnSpMk id="47" creationId="{A576830A-7ED9-4664-839A-B73A8E6F8B19}"/>
          </ac:cxnSpMkLst>
        </pc:cxnChg>
        <pc:cxnChg chg="add del mod">
          <ac:chgData name="hui xu" userId="70b675938bab3b5e" providerId="LiveId" clId="{5F5E3E42-610D-4693-88C5-F29B44CC9E44}" dt="2020-02-10T13:40:46.064" v="10492" actId="21"/>
          <ac:cxnSpMkLst>
            <pc:docMk/>
            <pc:sldMk cId="4249524710" sldId="409"/>
            <ac:cxnSpMk id="52" creationId="{10C45A69-8111-4FDD-B46B-58AFE863770B}"/>
          </ac:cxnSpMkLst>
        </pc:cxnChg>
      </pc:sldChg>
      <pc:sldChg chg="modSp add">
        <pc:chgData name="hui xu" userId="70b675938bab3b5e" providerId="LiveId" clId="{5F5E3E42-610D-4693-88C5-F29B44CC9E44}" dt="2020-02-10T12:35:56.493" v="8362" actId="5793"/>
        <pc:sldMkLst>
          <pc:docMk/>
          <pc:sldMk cId="848499586" sldId="410"/>
        </pc:sldMkLst>
        <pc:spChg chg="mod">
          <ac:chgData name="hui xu" userId="70b675938bab3b5e" providerId="LiveId" clId="{5F5E3E42-610D-4693-88C5-F29B44CC9E44}" dt="2020-02-10T12:35:09.260" v="8241"/>
          <ac:spMkLst>
            <pc:docMk/>
            <pc:sldMk cId="848499586" sldId="410"/>
            <ac:spMk id="2" creationId="{071C1D94-DA41-4263-BBED-CFE12E2FB2A0}"/>
          </ac:spMkLst>
        </pc:spChg>
        <pc:spChg chg="mod">
          <ac:chgData name="hui xu" userId="70b675938bab3b5e" providerId="LiveId" clId="{5F5E3E42-610D-4693-88C5-F29B44CC9E44}" dt="2020-02-10T12:35:56.493" v="8362" actId="5793"/>
          <ac:spMkLst>
            <pc:docMk/>
            <pc:sldMk cId="848499586" sldId="410"/>
            <ac:spMk id="3" creationId="{9D6B6CAD-B7B0-494F-86A9-62893858923C}"/>
          </ac:spMkLst>
        </pc:spChg>
      </pc:sldChg>
      <pc:sldChg chg="addSp modSp add">
        <pc:chgData name="hui xu" userId="70b675938bab3b5e" providerId="LiveId" clId="{5F5E3E42-610D-4693-88C5-F29B44CC9E44}" dt="2020-02-10T12:39:51.582" v="8634" actId="14100"/>
        <pc:sldMkLst>
          <pc:docMk/>
          <pc:sldMk cId="1079869946" sldId="411"/>
        </pc:sldMkLst>
        <pc:spChg chg="mod">
          <ac:chgData name="hui xu" userId="70b675938bab3b5e" providerId="LiveId" clId="{5F5E3E42-610D-4693-88C5-F29B44CC9E44}" dt="2020-02-10T12:36:37.435" v="8398" actId="20577"/>
          <ac:spMkLst>
            <pc:docMk/>
            <pc:sldMk cId="1079869946" sldId="411"/>
            <ac:spMk id="2" creationId="{EB5332A4-9B44-4EA1-A563-E67BEA2EFC75}"/>
          </ac:spMkLst>
        </pc:spChg>
        <pc:spChg chg="mod">
          <ac:chgData name="hui xu" userId="70b675938bab3b5e" providerId="LiveId" clId="{5F5E3E42-610D-4693-88C5-F29B44CC9E44}" dt="2020-02-10T12:37:19.660" v="8479" actId="20577"/>
          <ac:spMkLst>
            <pc:docMk/>
            <pc:sldMk cId="1079869946" sldId="411"/>
            <ac:spMk id="3" creationId="{42D0FBD8-F3D5-4DA2-B7DE-5B512BE7AE3D}"/>
          </ac:spMkLst>
        </pc:spChg>
        <pc:spChg chg="add mod">
          <ac:chgData name="hui xu" userId="70b675938bab3b5e" providerId="LiveId" clId="{5F5E3E42-610D-4693-88C5-F29B44CC9E44}" dt="2020-02-10T12:39:51.582" v="8634" actId="14100"/>
          <ac:spMkLst>
            <pc:docMk/>
            <pc:sldMk cId="1079869946" sldId="411"/>
            <ac:spMk id="4" creationId="{A4C8A462-0FE2-4C65-AE29-4AEBA6F0F6CD}"/>
          </ac:spMkLst>
        </pc:spChg>
      </pc:sldChg>
      <pc:sldChg chg="addSp delSp modSp add">
        <pc:chgData name="hui xu" userId="70b675938bab3b5e" providerId="LiveId" clId="{5F5E3E42-610D-4693-88C5-F29B44CC9E44}" dt="2020-02-10T12:42:50.874" v="8784" actId="21"/>
        <pc:sldMkLst>
          <pc:docMk/>
          <pc:sldMk cId="3005395627" sldId="412"/>
        </pc:sldMkLst>
        <pc:spChg chg="mod">
          <ac:chgData name="hui xu" userId="70b675938bab3b5e" providerId="LiveId" clId="{5F5E3E42-610D-4693-88C5-F29B44CC9E44}" dt="2020-02-10T12:42:32.767" v="8770" actId="20577"/>
          <ac:spMkLst>
            <pc:docMk/>
            <pc:sldMk cId="3005395627" sldId="412"/>
            <ac:spMk id="2" creationId="{EB5332A4-9B44-4EA1-A563-E67BEA2EFC75}"/>
          </ac:spMkLst>
        </pc:spChg>
        <pc:spChg chg="mod">
          <ac:chgData name="hui xu" userId="70b675938bab3b5e" providerId="LiveId" clId="{5F5E3E42-610D-4693-88C5-F29B44CC9E44}" dt="2020-02-10T12:42:50.874" v="8784" actId="21"/>
          <ac:spMkLst>
            <pc:docMk/>
            <pc:sldMk cId="3005395627" sldId="412"/>
            <ac:spMk id="3" creationId="{42D0FBD8-F3D5-4DA2-B7DE-5B512BE7AE3D}"/>
          </ac:spMkLst>
        </pc:spChg>
        <pc:spChg chg="mod">
          <ac:chgData name="hui xu" userId="70b675938bab3b5e" providerId="LiveId" clId="{5F5E3E42-610D-4693-88C5-F29B44CC9E44}" dt="2020-02-10T12:42:18.226" v="8757" actId="207"/>
          <ac:spMkLst>
            <pc:docMk/>
            <pc:sldMk cId="3005395627" sldId="412"/>
            <ac:spMk id="4" creationId="{A4C8A462-0FE2-4C65-AE29-4AEBA6F0F6CD}"/>
          </ac:spMkLst>
        </pc:spChg>
        <pc:spChg chg="add del">
          <ac:chgData name="hui xu" userId="70b675938bab3b5e" providerId="LiveId" clId="{5F5E3E42-610D-4693-88C5-F29B44CC9E44}" dt="2020-02-10T12:42:21.415" v="8759"/>
          <ac:spMkLst>
            <pc:docMk/>
            <pc:sldMk cId="3005395627" sldId="412"/>
            <ac:spMk id="5" creationId="{567050D2-5D44-441E-99FE-19CC2DC348D4}"/>
          </ac:spMkLst>
        </pc:spChg>
      </pc:sldChg>
      <pc:sldChg chg="modSp add">
        <pc:chgData name="hui xu" userId="70b675938bab3b5e" providerId="LiveId" clId="{5F5E3E42-610D-4693-88C5-F29B44CC9E44}" dt="2020-02-10T12:42:26.051" v="8766" actId="20577"/>
        <pc:sldMkLst>
          <pc:docMk/>
          <pc:sldMk cId="4067536639" sldId="413"/>
        </pc:sldMkLst>
        <pc:spChg chg="mod">
          <ac:chgData name="hui xu" userId="70b675938bab3b5e" providerId="LiveId" clId="{5F5E3E42-610D-4693-88C5-F29B44CC9E44}" dt="2020-02-10T12:42:26.051" v="8766" actId="20577"/>
          <ac:spMkLst>
            <pc:docMk/>
            <pc:sldMk cId="4067536639" sldId="413"/>
            <ac:spMk id="2" creationId="{EB5332A4-9B44-4EA1-A563-E67BEA2EFC75}"/>
          </ac:spMkLst>
        </pc:spChg>
      </pc:sldChg>
      <pc:sldChg chg="modSp add">
        <pc:chgData name="hui xu" userId="70b675938bab3b5e" providerId="LiveId" clId="{5F5E3E42-610D-4693-88C5-F29B44CC9E44}" dt="2020-02-10T12:49:03.453" v="9090" actId="20577"/>
        <pc:sldMkLst>
          <pc:docMk/>
          <pc:sldMk cId="1291522362" sldId="414"/>
        </pc:sldMkLst>
        <pc:spChg chg="mod">
          <ac:chgData name="hui xu" userId="70b675938bab3b5e" providerId="LiveId" clId="{5F5E3E42-610D-4693-88C5-F29B44CC9E44}" dt="2020-02-10T12:49:03.453" v="9090" actId="20577"/>
          <ac:spMkLst>
            <pc:docMk/>
            <pc:sldMk cId="1291522362" sldId="414"/>
            <ac:spMk id="2" creationId="{FBED6E9E-B640-4ADA-A3FB-F9DBAB8B1089}"/>
          </ac:spMkLst>
        </pc:spChg>
      </pc:sldChg>
      <pc:sldChg chg="modSp add del">
        <pc:chgData name="hui xu" userId="70b675938bab3b5e" providerId="LiveId" clId="{5F5E3E42-610D-4693-88C5-F29B44CC9E44}" dt="2020-02-10T12:48:50.218" v="9076" actId="47"/>
        <pc:sldMkLst>
          <pc:docMk/>
          <pc:sldMk cId="2104590591" sldId="414"/>
        </pc:sldMkLst>
        <pc:spChg chg="mod">
          <ac:chgData name="hui xu" userId="70b675938bab3b5e" providerId="LiveId" clId="{5F5E3E42-610D-4693-88C5-F29B44CC9E44}" dt="2020-02-10T12:48:28.818" v="9075" actId="20577"/>
          <ac:spMkLst>
            <pc:docMk/>
            <pc:sldMk cId="2104590591" sldId="414"/>
            <ac:spMk id="2" creationId="{EB5332A4-9B44-4EA1-A563-E67BEA2EFC75}"/>
          </ac:spMkLst>
        </pc:spChg>
      </pc:sldChg>
      <pc:sldChg chg="addSp modSp add">
        <pc:chgData name="hui xu" userId="70b675938bab3b5e" providerId="LiveId" clId="{5F5E3E42-610D-4693-88C5-F29B44CC9E44}" dt="2020-02-10T13:02:17.439" v="9546"/>
        <pc:sldMkLst>
          <pc:docMk/>
          <pc:sldMk cId="994054429" sldId="415"/>
        </pc:sldMkLst>
        <pc:spChg chg="mod">
          <ac:chgData name="hui xu" userId="70b675938bab3b5e" providerId="LiveId" clId="{5F5E3E42-610D-4693-88C5-F29B44CC9E44}" dt="2020-02-10T12:52:06.630" v="9095" actId="20577"/>
          <ac:spMkLst>
            <pc:docMk/>
            <pc:sldMk cId="994054429" sldId="415"/>
            <ac:spMk id="2" creationId="{1A304A71-F05B-47C6-99DC-F8B007291CA6}"/>
          </ac:spMkLst>
        </pc:spChg>
        <pc:spChg chg="add mod">
          <ac:chgData name="hui xu" userId="70b675938bab3b5e" providerId="LiveId" clId="{5F5E3E42-610D-4693-88C5-F29B44CC9E44}" dt="2020-02-10T13:01:50.998" v="9542" actId="20577"/>
          <ac:spMkLst>
            <pc:docMk/>
            <pc:sldMk cId="994054429" sldId="415"/>
            <ac:spMk id="5" creationId="{FEE3658A-6C77-4884-B15E-35B03208D205}"/>
          </ac:spMkLst>
        </pc:spChg>
        <pc:graphicFrameChg chg="add mod modGraphic">
          <ac:chgData name="hui xu" userId="70b675938bab3b5e" providerId="LiveId" clId="{5F5E3E42-610D-4693-88C5-F29B44CC9E44}" dt="2020-02-10T13:02:17.439" v="9546"/>
          <ac:graphicFrameMkLst>
            <pc:docMk/>
            <pc:sldMk cId="994054429" sldId="415"/>
            <ac:graphicFrameMk id="3" creationId="{047B4EF0-54E2-4F9A-9584-884BB1B69A70}"/>
          </ac:graphicFrameMkLst>
        </pc:graphicFrameChg>
      </pc:sldChg>
      <pc:sldChg chg="modSp add">
        <pc:chgData name="hui xu" userId="70b675938bab3b5e" providerId="LiveId" clId="{5F5E3E42-610D-4693-88C5-F29B44CC9E44}" dt="2020-02-10T13:05:25.114" v="9764" actId="20577"/>
        <pc:sldMkLst>
          <pc:docMk/>
          <pc:sldMk cId="3352761120" sldId="416"/>
        </pc:sldMkLst>
        <pc:spChg chg="mod">
          <ac:chgData name="hui xu" userId="70b675938bab3b5e" providerId="LiveId" clId="{5F5E3E42-610D-4693-88C5-F29B44CC9E44}" dt="2020-02-10T13:03:25.191" v="9584" actId="20577"/>
          <ac:spMkLst>
            <pc:docMk/>
            <pc:sldMk cId="3352761120" sldId="416"/>
            <ac:spMk id="2" creationId="{9C0B553E-62F9-4F38-AB98-E961F8EAD754}"/>
          </ac:spMkLst>
        </pc:spChg>
        <pc:spChg chg="mod">
          <ac:chgData name="hui xu" userId="70b675938bab3b5e" providerId="LiveId" clId="{5F5E3E42-610D-4693-88C5-F29B44CC9E44}" dt="2020-02-10T13:05:25.114" v="9764" actId="20577"/>
          <ac:spMkLst>
            <pc:docMk/>
            <pc:sldMk cId="3352761120" sldId="416"/>
            <ac:spMk id="3" creationId="{16FA2D65-D8AB-4DDC-87CF-5F41943635C3}"/>
          </ac:spMkLst>
        </pc:spChg>
      </pc:sldChg>
      <pc:sldChg chg="modSp add">
        <pc:chgData name="hui xu" userId="70b675938bab3b5e" providerId="LiveId" clId="{5F5E3E42-610D-4693-88C5-F29B44CC9E44}" dt="2020-02-10T12:59:53.888" v="9515" actId="20577"/>
        <pc:sldMkLst>
          <pc:docMk/>
          <pc:sldMk cId="2010055677" sldId="417"/>
        </pc:sldMkLst>
        <pc:spChg chg="mod">
          <ac:chgData name="hui xu" userId="70b675938bab3b5e" providerId="LiveId" clId="{5F5E3E42-610D-4693-88C5-F29B44CC9E44}" dt="2020-02-10T12:58:01.178" v="9421" actId="20577"/>
          <ac:spMkLst>
            <pc:docMk/>
            <pc:sldMk cId="2010055677" sldId="417"/>
            <ac:spMk id="2" creationId="{A0F3DF35-2EB6-4EAD-9F65-35B5B14EBFD1}"/>
          </ac:spMkLst>
        </pc:spChg>
        <pc:spChg chg="mod">
          <ac:chgData name="hui xu" userId="70b675938bab3b5e" providerId="LiveId" clId="{5F5E3E42-610D-4693-88C5-F29B44CC9E44}" dt="2020-02-10T12:59:53.888" v="9515" actId="20577"/>
          <ac:spMkLst>
            <pc:docMk/>
            <pc:sldMk cId="2010055677" sldId="417"/>
            <ac:spMk id="3" creationId="{88FB969B-23E1-481E-A49F-260243B32550}"/>
          </ac:spMkLst>
        </pc:spChg>
      </pc:sldChg>
      <pc:sldChg chg="addSp delSp modSp add">
        <pc:chgData name="hui xu" userId="70b675938bab3b5e" providerId="LiveId" clId="{5F5E3E42-610D-4693-88C5-F29B44CC9E44}" dt="2020-02-10T13:10:56.409" v="9944" actId="1076"/>
        <pc:sldMkLst>
          <pc:docMk/>
          <pc:sldMk cId="947260024" sldId="418"/>
        </pc:sldMkLst>
        <pc:spChg chg="mod">
          <ac:chgData name="hui xu" userId="70b675938bab3b5e" providerId="LiveId" clId="{5F5E3E42-610D-4693-88C5-F29B44CC9E44}" dt="2020-02-10T13:06:38.432" v="9794" actId="313"/>
          <ac:spMkLst>
            <pc:docMk/>
            <pc:sldMk cId="947260024" sldId="418"/>
            <ac:spMk id="2" creationId="{EB5332A4-9B44-4EA1-A563-E67BEA2EFC75}"/>
          </ac:spMkLst>
        </pc:spChg>
        <pc:spChg chg="del">
          <ac:chgData name="hui xu" userId="70b675938bab3b5e" providerId="LiveId" clId="{5F5E3E42-610D-4693-88C5-F29B44CC9E44}" dt="2020-02-10T13:06:16.586" v="9791" actId="21"/>
          <ac:spMkLst>
            <pc:docMk/>
            <pc:sldMk cId="947260024" sldId="418"/>
            <ac:spMk id="3" creationId="{42D0FBD8-F3D5-4DA2-B7DE-5B512BE7AE3D}"/>
          </ac:spMkLst>
        </pc:spChg>
        <pc:spChg chg="del">
          <ac:chgData name="hui xu" userId="70b675938bab3b5e" providerId="LiveId" clId="{5F5E3E42-610D-4693-88C5-F29B44CC9E44}" dt="2020-02-10T13:06:13.897" v="9790" actId="21"/>
          <ac:spMkLst>
            <pc:docMk/>
            <pc:sldMk cId="947260024" sldId="418"/>
            <ac:spMk id="4" creationId="{A4C8A462-0FE2-4C65-AE29-4AEBA6F0F6CD}"/>
          </ac:spMkLst>
        </pc:spChg>
        <pc:spChg chg="add del mod">
          <ac:chgData name="hui xu" userId="70b675938bab3b5e" providerId="LiveId" clId="{5F5E3E42-610D-4693-88C5-F29B44CC9E44}" dt="2020-02-10T13:09:38.214" v="9923" actId="21"/>
          <ac:spMkLst>
            <pc:docMk/>
            <pc:sldMk cId="947260024" sldId="418"/>
            <ac:spMk id="6" creationId="{81375D14-A156-48EE-86C2-187DFFCF81AF}"/>
          </ac:spMkLst>
        </pc:spChg>
        <pc:spChg chg="add mod">
          <ac:chgData name="hui xu" userId="70b675938bab3b5e" providerId="LiveId" clId="{5F5E3E42-610D-4693-88C5-F29B44CC9E44}" dt="2020-02-10T13:10:56.409" v="9944" actId="1076"/>
          <ac:spMkLst>
            <pc:docMk/>
            <pc:sldMk cId="947260024" sldId="418"/>
            <ac:spMk id="7" creationId="{ED922EAA-C6AE-4FE4-A1C6-F0844046867F}"/>
          </ac:spMkLst>
        </pc:spChg>
        <pc:spChg chg="add del mod">
          <ac:chgData name="hui xu" userId="70b675938bab3b5e" providerId="LiveId" clId="{5F5E3E42-610D-4693-88C5-F29B44CC9E44}" dt="2020-02-10T13:06:47.650" v="9799" actId="21"/>
          <ac:spMkLst>
            <pc:docMk/>
            <pc:sldMk cId="947260024" sldId="418"/>
            <ac:spMk id="9" creationId="{64D9AB8E-56B3-4621-B5F5-29A5370131ED}"/>
          </ac:spMkLst>
        </pc:spChg>
        <pc:spChg chg="add mod">
          <ac:chgData name="hui xu" userId="70b675938bab3b5e" providerId="LiveId" clId="{5F5E3E42-610D-4693-88C5-F29B44CC9E44}" dt="2020-02-10T13:10:56.409" v="9944" actId="1076"/>
          <ac:spMkLst>
            <pc:docMk/>
            <pc:sldMk cId="947260024" sldId="418"/>
            <ac:spMk id="11" creationId="{D3FF06EA-C25B-4BC4-A1FB-6A303542BDC3}"/>
          </ac:spMkLst>
        </pc:spChg>
        <pc:spChg chg="add mod">
          <ac:chgData name="hui xu" userId="70b675938bab3b5e" providerId="LiveId" clId="{5F5E3E42-610D-4693-88C5-F29B44CC9E44}" dt="2020-02-10T13:10:56.409" v="9944" actId="1076"/>
          <ac:spMkLst>
            <pc:docMk/>
            <pc:sldMk cId="947260024" sldId="418"/>
            <ac:spMk id="13" creationId="{1ECD073B-3757-4A13-B744-10C37C0BA438}"/>
          </ac:spMkLst>
        </pc:spChg>
        <pc:spChg chg="add mod">
          <ac:chgData name="hui xu" userId="70b675938bab3b5e" providerId="LiveId" clId="{5F5E3E42-610D-4693-88C5-F29B44CC9E44}" dt="2020-02-10T13:10:56.409" v="9944" actId="1076"/>
          <ac:spMkLst>
            <pc:docMk/>
            <pc:sldMk cId="947260024" sldId="418"/>
            <ac:spMk id="16" creationId="{43C27578-8389-4638-954D-E4E6D4034E45}"/>
          </ac:spMkLst>
        </pc:spChg>
        <pc:spChg chg="add mod">
          <ac:chgData name="hui xu" userId="70b675938bab3b5e" providerId="LiveId" clId="{5F5E3E42-610D-4693-88C5-F29B44CC9E44}" dt="2020-02-10T13:10:56.409" v="9944" actId="1076"/>
          <ac:spMkLst>
            <pc:docMk/>
            <pc:sldMk cId="947260024" sldId="418"/>
            <ac:spMk id="18" creationId="{4FFE0905-7D4B-4A86-8C4D-6261FC1DBCB0}"/>
          </ac:spMkLst>
        </pc:spChg>
        <pc:spChg chg="add mod">
          <ac:chgData name="hui xu" userId="70b675938bab3b5e" providerId="LiveId" clId="{5F5E3E42-610D-4693-88C5-F29B44CC9E44}" dt="2020-02-10T13:10:56.409" v="9944" actId="1076"/>
          <ac:spMkLst>
            <pc:docMk/>
            <pc:sldMk cId="947260024" sldId="418"/>
            <ac:spMk id="20" creationId="{273DDCC7-881B-4CE3-96D7-05BF834A296A}"/>
          </ac:spMkLst>
        </pc:spChg>
        <pc:spChg chg="add mod">
          <ac:chgData name="hui xu" userId="70b675938bab3b5e" providerId="LiveId" clId="{5F5E3E42-610D-4693-88C5-F29B44CC9E44}" dt="2020-02-10T13:10:56.409" v="9944" actId="1076"/>
          <ac:spMkLst>
            <pc:docMk/>
            <pc:sldMk cId="947260024" sldId="418"/>
            <ac:spMk id="54" creationId="{0C5F4B6B-A7C4-481C-948A-218CED9F76A5}"/>
          </ac:spMkLst>
        </pc:spChg>
        <pc:spChg chg="add mod">
          <ac:chgData name="hui xu" userId="70b675938bab3b5e" providerId="LiveId" clId="{5F5E3E42-610D-4693-88C5-F29B44CC9E44}" dt="2020-02-10T13:10:56.409" v="9944" actId="1076"/>
          <ac:spMkLst>
            <pc:docMk/>
            <pc:sldMk cId="947260024" sldId="418"/>
            <ac:spMk id="55" creationId="{51425E93-A524-4DC3-9FA7-D49165E12FC6}"/>
          </ac:spMkLst>
        </pc:spChg>
        <pc:spChg chg="add mod">
          <ac:chgData name="hui xu" userId="70b675938bab3b5e" providerId="LiveId" clId="{5F5E3E42-610D-4693-88C5-F29B44CC9E44}" dt="2020-02-10T13:10:56.409" v="9944" actId="1076"/>
          <ac:spMkLst>
            <pc:docMk/>
            <pc:sldMk cId="947260024" sldId="418"/>
            <ac:spMk id="56" creationId="{6915CD76-F66A-4EC8-A1F2-91733DF9F92B}"/>
          </ac:spMkLst>
        </pc:spChg>
        <pc:spChg chg="add mod">
          <ac:chgData name="hui xu" userId="70b675938bab3b5e" providerId="LiveId" clId="{5F5E3E42-610D-4693-88C5-F29B44CC9E44}" dt="2020-02-10T13:10:56.409" v="9944" actId="1076"/>
          <ac:spMkLst>
            <pc:docMk/>
            <pc:sldMk cId="947260024" sldId="418"/>
            <ac:spMk id="57" creationId="{E1BD7BF8-64F2-4FE1-B416-0142F2C29A49}"/>
          </ac:spMkLst>
        </pc:spChg>
        <pc:spChg chg="add mod">
          <ac:chgData name="hui xu" userId="70b675938bab3b5e" providerId="LiveId" clId="{5F5E3E42-610D-4693-88C5-F29B44CC9E44}" dt="2020-02-10T13:10:56.409" v="9944" actId="1076"/>
          <ac:spMkLst>
            <pc:docMk/>
            <pc:sldMk cId="947260024" sldId="418"/>
            <ac:spMk id="58" creationId="{CCAB185D-2DA8-4605-B0ED-4EB7FBDAAF3F}"/>
          </ac:spMkLst>
        </pc:spChg>
        <pc:spChg chg="add mod">
          <ac:chgData name="hui xu" userId="70b675938bab3b5e" providerId="LiveId" clId="{5F5E3E42-610D-4693-88C5-F29B44CC9E44}" dt="2020-02-10T13:10:56.409" v="9944" actId="1076"/>
          <ac:spMkLst>
            <pc:docMk/>
            <pc:sldMk cId="947260024" sldId="418"/>
            <ac:spMk id="59" creationId="{A3FCF2D9-90D4-47B1-B291-0A9AC669A3F0}"/>
          </ac:spMkLst>
        </pc:spChg>
        <pc:cxnChg chg="add mod">
          <ac:chgData name="hui xu" userId="70b675938bab3b5e" providerId="LiveId" clId="{5F5E3E42-610D-4693-88C5-F29B44CC9E44}" dt="2020-02-10T13:10:56.409" v="9944" actId="1076"/>
          <ac:cxnSpMkLst>
            <pc:docMk/>
            <pc:sldMk cId="947260024" sldId="418"/>
            <ac:cxnSpMk id="8" creationId="{89E5618D-03A8-49CE-BF24-ED98A71E26B6}"/>
          </ac:cxnSpMkLst>
        </pc:cxnChg>
        <pc:cxnChg chg="add del mod">
          <ac:chgData name="hui xu" userId="70b675938bab3b5e" providerId="LiveId" clId="{5F5E3E42-610D-4693-88C5-F29B44CC9E44}" dt="2020-02-10T13:06:49.206" v="9801" actId="21"/>
          <ac:cxnSpMkLst>
            <pc:docMk/>
            <pc:sldMk cId="947260024" sldId="418"/>
            <ac:cxnSpMk id="10" creationId="{416E994C-4BD0-4338-8E3C-42D58CB6720E}"/>
          </ac:cxnSpMkLst>
        </pc:cxnChg>
        <pc:cxnChg chg="add del mod">
          <ac:chgData name="hui xu" userId="70b675938bab3b5e" providerId="LiveId" clId="{5F5E3E42-610D-4693-88C5-F29B44CC9E44}" dt="2020-02-10T13:06:48.282" v="9800" actId="21"/>
          <ac:cxnSpMkLst>
            <pc:docMk/>
            <pc:sldMk cId="947260024" sldId="418"/>
            <ac:cxnSpMk id="12" creationId="{7CFE211C-CF25-4B4F-8E33-B6A215959009}"/>
          </ac:cxnSpMkLst>
        </pc:cxnChg>
        <pc:cxnChg chg="add mod">
          <ac:chgData name="hui xu" userId="70b675938bab3b5e" providerId="LiveId" clId="{5F5E3E42-610D-4693-88C5-F29B44CC9E44}" dt="2020-02-10T13:10:56.409" v="9944" actId="1076"/>
          <ac:cxnSpMkLst>
            <pc:docMk/>
            <pc:sldMk cId="947260024" sldId="418"/>
            <ac:cxnSpMk id="14" creationId="{83EBD067-1BFB-40F5-9CC5-6C1619ED5B0E}"/>
          </ac:cxnSpMkLst>
        </pc:cxnChg>
        <pc:cxnChg chg="add mod">
          <ac:chgData name="hui xu" userId="70b675938bab3b5e" providerId="LiveId" clId="{5F5E3E42-610D-4693-88C5-F29B44CC9E44}" dt="2020-02-10T13:10:56.409" v="9944" actId="1076"/>
          <ac:cxnSpMkLst>
            <pc:docMk/>
            <pc:sldMk cId="947260024" sldId="418"/>
            <ac:cxnSpMk id="15" creationId="{6818FFE0-17E0-444F-A2A1-FCA80D18168F}"/>
          </ac:cxnSpMkLst>
        </pc:cxnChg>
        <pc:cxnChg chg="add mod">
          <ac:chgData name="hui xu" userId="70b675938bab3b5e" providerId="LiveId" clId="{5F5E3E42-610D-4693-88C5-F29B44CC9E44}" dt="2020-02-10T13:10:56.409" v="9944" actId="1076"/>
          <ac:cxnSpMkLst>
            <pc:docMk/>
            <pc:sldMk cId="947260024" sldId="418"/>
            <ac:cxnSpMk id="17" creationId="{6187BA29-3E8A-40F7-89D4-84566233EFB5}"/>
          </ac:cxnSpMkLst>
        </pc:cxnChg>
        <pc:cxnChg chg="add mod">
          <ac:chgData name="hui xu" userId="70b675938bab3b5e" providerId="LiveId" clId="{5F5E3E42-610D-4693-88C5-F29B44CC9E44}" dt="2020-02-10T13:10:56.409" v="9944" actId="1076"/>
          <ac:cxnSpMkLst>
            <pc:docMk/>
            <pc:sldMk cId="947260024" sldId="418"/>
            <ac:cxnSpMk id="19" creationId="{41884D30-4623-45DB-815C-87884196EC71}"/>
          </ac:cxnSpMkLst>
        </pc:cxnChg>
        <pc:cxnChg chg="add mod">
          <ac:chgData name="hui xu" userId="70b675938bab3b5e" providerId="LiveId" clId="{5F5E3E42-610D-4693-88C5-F29B44CC9E44}" dt="2020-02-10T13:10:56.409" v="9944" actId="1076"/>
          <ac:cxnSpMkLst>
            <pc:docMk/>
            <pc:sldMk cId="947260024" sldId="418"/>
            <ac:cxnSpMk id="21" creationId="{EC60C2C6-6529-4022-AF72-141399EB119F}"/>
          </ac:cxnSpMkLst>
        </pc:cxnChg>
        <pc:cxnChg chg="add mod">
          <ac:chgData name="hui xu" userId="70b675938bab3b5e" providerId="LiveId" clId="{5F5E3E42-610D-4693-88C5-F29B44CC9E44}" dt="2020-02-10T13:10:56.409" v="9944" actId="1076"/>
          <ac:cxnSpMkLst>
            <pc:docMk/>
            <pc:sldMk cId="947260024" sldId="418"/>
            <ac:cxnSpMk id="47" creationId="{02E13F7C-CA4E-443B-AD2B-B3F1CCF0F0B6}"/>
          </ac:cxnSpMkLst>
        </pc:cxnChg>
        <pc:cxnChg chg="add mod">
          <ac:chgData name="hui xu" userId="70b675938bab3b5e" providerId="LiveId" clId="{5F5E3E42-610D-4693-88C5-F29B44CC9E44}" dt="2020-02-10T13:10:56.409" v="9944" actId="1076"/>
          <ac:cxnSpMkLst>
            <pc:docMk/>
            <pc:sldMk cId="947260024" sldId="418"/>
            <ac:cxnSpMk id="51" creationId="{06F188AA-9869-43B2-A96A-126FCB74444E}"/>
          </ac:cxnSpMkLst>
        </pc:cxnChg>
      </pc:sldChg>
      <pc:sldChg chg="modSp add">
        <pc:chgData name="hui xu" userId="70b675938bab3b5e" providerId="LiveId" clId="{5F5E3E42-610D-4693-88C5-F29B44CC9E44}" dt="2020-02-10T13:21:39.194" v="10102" actId="20577"/>
        <pc:sldMkLst>
          <pc:docMk/>
          <pc:sldMk cId="896614603" sldId="419"/>
        </pc:sldMkLst>
        <pc:spChg chg="mod">
          <ac:chgData name="hui xu" userId="70b675938bab3b5e" providerId="LiveId" clId="{5F5E3E42-610D-4693-88C5-F29B44CC9E44}" dt="2020-02-10T13:18:59.630" v="10058" actId="20577"/>
          <ac:spMkLst>
            <pc:docMk/>
            <pc:sldMk cId="896614603" sldId="419"/>
            <ac:spMk id="2" creationId="{6C1142CC-148B-4424-83D1-5531F79545BD}"/>
          </ac:spMkLst>
        </pc:spChg>
        <pc:spChg chg="mod">
          <ac:chgData name="hui xu" userId="70b675938bab3b5e" providerId="LiveId" clId="{5F5E3E42-610D-4693-88C5-F29B44CC9E44}" dt="2020-02-10T13:20:25.229" v="10077" actId="114"/>
          <ac:spMkLst>
            <pc:docMk/>
            <pc:sldMk cId="896614603" sldId="419"/>
            <ac:spMk id="4" creationId="{4C70609E-414A-402F-961D-E709FEF758BF}"/>
          </ac:spMkLst>
        </pc:spChg>
        <pc:spChg chg="mod">
          <ac:chgData name="hui xu" userId="70b675938bab3b5e" providerId="LiveId" clId="{5F5E3E42-610D-4693-88C5-F29B44CC9E44}" dt="2020-02-10T13:20:34.319" v="10079" actId="1076"/>
          <ac:spMkLst>
            <pc:docMk/>
            <pc:sldMk cId="896614603" sldId="419"/>
            <ac:spMk id="5" creationId="{F2D47ABC-D70B-4734-922E-D8444F31DA0D}"/>
          </ac:spMkLst>
        </pc:spChg>
        <pc:spChg chg="mod">
          <ac:chgData name="hui xu" userId="70b675938bab3b5e" providerId="LiveId" clId="{5F5E3E42-610D-4693-88C5-F29B44CC9E44}" dt="2020-02-10T13:20:34.319" v="10079" actId="1076"/>
          <ac:spMkLst>
            <pc:docMk/>
            <pc:sldMk cId="896614603" sldId="419"/>
            <ac:spMk id="7" creationId="{5D279F48-9EA7-49B2-91D5-A89F490FC34E}"/>
          </ac:spMkLst>
        </pc:spChg>
        <pc:spChg chg="mod">
          <ac:chgData name="hui xu" userId="70b675938bab3b5e" providerId="LiveId" clId="{5F5E3E42-610D-4693-88C5-F29B44CC9E44}" dt="2020-02-10T13:20:34.319" v="10079" actId="1076"/>
          <ac:spMkLst>
            <pc:docMk/>
            <pc:sldMk cId="896614603" sldId="419"/>
            <ac:spMk id="8" creationId="{7FEB1AA0-E5A9-4ABC-A72A-0BD7A9E522C0}"/>
          </ac:spMkLst>
        </pc:spChg>
        <pc:spChg chg="mod">
          <ac:chgData name="hui xu" userId="70b675938bab3b5e" providerId="LiveId" clId="{5F5E3E42-610D-4693-88C5-F29B44CC9E44}" dt="2020-02-10T13:20:44.168" v="10084" actId="20577"/>
          <ac:spMkLst>
            <pc:docMk/>
            <pc:sldMk cId="896614603" sldId="419"/>
            <ac:spMk id="22" creationId="{FEED1944-A383-43F3-BB6C-B957FD13FED2}"/>
          </ac:spMkLst>
        </pc:spChg>
        <pc:spChg chg="mod">
          <ac:chgData name="hui xu" userId="70b675938bab3b5e" providerId="LiveId" clId="{5F5E3E42-610D-4693-88C5-F29B44CC9E44}" dt="2020-02-10T13:21:39.194" v="10102" actId="20577"/>
          <ac:spMkLst>
            <pc:docMk/>
            <pc:sldMk cId="896614603" sldId="419"/>
            <ac:spMk id="28" creationId="{9FF3E0FA-0AA0-41CE-A87B-4582A0CA3A5A}"/>
          </ac:spMkLst>
        </pc:spChg>
        <pc:cxnChg chg="mod">
          <ac:chgData name="hui xu" userId="70b675938bab3b5e" providerId="LiveId" clId="{5F5E3E42-610D-4693-88C5-F29B44CC9E44}" dt="2020-02-10T13:20:59.242" v="10091" actId="14100"/>
          <ac:cxnSpMkLst>
            <pc:docMk/>
            <pc:sldMk cId="896614603" sldId="419"/>
            <ac:cxnSpMk id="6" creationId="{3A7A6D3A-40BA-4541-B64A-AEE8D137A4AA}"/>
          </ac:cxnSpMkLst>
        </pc:cxnChg>
        <pc:cxnChg chg="mod">
          <ac:chgData name="hui xu" userId="70b675938bab3b5e" providerId="LiveId" clId="{5F5E3E42-610D-4693-88C5-F29B44CC9E44}" dt="2020-02-10T13:20:49.143" v="10086" actId="14100"/>
          <ac:cxnSpMkLst>
            <pc:docMk/>
            <pc:sldMk cId="896614603" sldId="419"/>
            <ac:cxnSpMk id="9" creationId="{D277FE62-44B3-49B4-B24A-BDCF3052D9FB}"/>
          </ac:cxnSpMkLst>
        </pc:cxnChg>
        <pc:cxnChg chg="mod">
          <ac:chgData name="hui xu" userId="70b675938bab3b5e" providerId="LiveId" clId="{5F5E3E42-610D-4693-88C5-F29B44CC9E44}" dt="2020-02-10T13:20:55.473" v="10089" actId="14100"/>
          <ac:cxnSpMkLst>
            <pc:docMk/>
            <pc:sldMk cId="896614603" sldId="419"/>
            <ac:cxnSpMk id="10" creationId="{00470D64-69BE-4E6D-9896-448A4995C933}"/>
          </ac:cxnSpMkLst>
        </pc:cxnChg>
      </pc:sldChg>
      <pc:sldChg chg="modSp add del">
        <pc:chgData name="hui xu" userId="70b675938bab3b5e" providerId="LiveId" clId="{5F5E3E42-610D-4693-88C5-F29B44CC9E44}" dt="2020-02-10T13:12:03.056" v="9972" actId="47"/>
        <pc:sldMkLst>
          <pc:docMk/>
          <pc:sldMk cId="4065085199" sldId="419"/>
        </pc:sldMkLst>
        <pc:spChg chg="mod">
          <ac:chgData name="hui xu" userId="70b675938bab3b5e" providerId="LiveId" clId="{5F5E3E42-610D-4693-88C5-F29B44CC9E44}" dt="2020-02-10T13:11:58.461" v="9971" actId="20577"/>
          <ac:spMkLst>
            <pc:docMk/>
            <pc:sldMk cId="4065085199" sldId="419"/>
            <ac:spMk id="2" creationId="{2CDE9F69-3A37-418A-807A-3F080EA680B6}"/>
          </ac:spMkLst>
        </pc:spChg>
      </pc:sldChg>
      <pc:sldChg chg="modSp add">
        <pc:chgData name="hui xu" userId="70b675938bab3b5e" providerId="LiveId" clId="{5F5E3E42-610D-4693-88C5-F29B44CC9E44}" dt="2020-02-10T13:23:51.850" v="10141" actId="114"/>
        <pc:sldMkLst>
          <pc:docMk/>
          <pc:sldMk cId="3617265279" sldId="420"/>
        </pc:sldMkLst>
        <pc:spChg chg="mod">
          <ac:chgData name="hui xu" userId="70b675938bab3b5e" providerId="LiveId" clId="{5F5E3E42-610D-4693-88C5-F29B44CC9E44}" dt="2020-02-10T13:22:37.704" v="10107" actId="20577"/>
          <ac:spMkLst>
            <pc:docMk/>
            <pc:sldMk cId="3617265279" sldId="420"/>
            <ac:spMk id="4" creationId="{4C70609E-414A-402F-961D-E709FEF758BF}"/>
          </ac:spMkLst>
        </pc:spChg>
        <pc:spChg chg="mod">
          <ac:chgData name="hui xu" userId="70b675938bab3b5e" providerId="LiveId" clId="{5F5E3E42-610D-4693-88C5-F29B44CC9E44}" dt="2020-02-10T13:23:51.850" v="10141" actId="114"/>
          <ac:spMkLst>
            <pc:docMk/>
            <pc:sldMk cId="3617265279" sldId="420"/>
            <ac:spMk id="19" creationId="{EDA6425A-9EAD-4176-BBBF-75FDA566145E}"/>
          </ac:spMkLst>
        </pc:spChg>
      </pc:sldChg>
      <pc:sldChg chg="delSp modSp add">
        <pc:chgData name="hui xu" userId="70b675938bab3b5e" providerId="LiveId" clId="{5F5E3E42-610D-4693-88C5-F29B44CC9E44}" dt="2020-02-10T13:28:41.282" v="10250" actId="20577"/>
        <pc:sldMkLst>
          <pc:docMk/>
          <pc:sldMk cId="1174635435" sldId="421"/>
        </pc:sldMkLst>
        <pc:spChg chg="mod">
          <ac:chgData name="hui xu" userId="70b675938bab3b5e" providerId="LiveId" clId="{5F5E3E42-610D-4693-88C5-F29B44CC9E44}" dt="2020-02-10T13:28:41.282" v="10250" actId="20577"/>
          <ac:spMkLst>
            <pc:docMk/>
            <pc:sldMk cId="1174635435" sldId="421"/>
            <ac:spMk id="3" creationId="{49686282-798D-4B4F-83E6-97E79D7BE59A}"/>
          </ac:spMkLst>
        </pc:spChg>
        <pc:spChg chg="del">
          <ac:chgData name="hui xu" userId="70b675938bab3b5e" providerId="LiveId" clId="{5F5E3E42-610D-4693-88C5-F29B44CC9E44}" dt="2020-02-10T13:26:35.718" v="10161" actId="21"/>
          <ac:spMkLst>
            <pc:docMk/>
            <pc:sldMk cId="1174635435" sldId="421"/>
            <ac:spMk id="4" creationId="{E7E70127-C3C3-4258-ABC3-2C73CEB36B9E}"/>
          </ac:spMkLst>
        </pc:spChg>
      </pc:sldChg>
      <pc:sldChg chg="modSp add">
        <pc:chgData name="hui xu" userId="70b675938bab3b5e" providerId="LiveId" clId="{5F5E3E42-610D-4693-88C5-F29B44CC9E44}" dt="2020-02-10T13:37:23.582" v="10312" actId="21"/>
        <pc:sldMkLst>
          <pc:docMk/>
          <pc:sldMk cId="2343074563" sldId="422"/>
        </pc:sldMkLst>
        <pc:spChg chg="mod">
          <ac:chgData name="hui xu" userId="70b675938bab3b5e" providerId="LiveId" clId="{5F5E3E42-610D-4693-88C5-F29B44CC9E44}" dt="2020-02-10T13:34:50.445" v="10296" actId="1076"/>
          <ac:spMkLst>
            <pc:docMk/>
            <pc:sldMk cId="2343074563" sldId="422"/>
            <ac:spMk id="11" creationId="{6601ECFF-085B-4118-BC47-703D49D674F6}"/>
          </ac:spMkLst>
        </pc:spChg>
        <pc:spChg chg="mod">
          <ac:chgData name="hui xu" userId="70b675938bab3b5e" providerId="LiveId" clId="{5F5E3E42-610D-4693-88C5-F29B44CC9E44}" dt="2020-02-10T13:34:57.811" v="10297" actId="1076"/>
          <ac:spMkLst>
            <pc:docMk/>
            <pc:sldMk cId="2343074563" sldId="422"/>
            <ac:spMk id="58" creationId="{73895487-6E80-4C65-9ED4-041AB5712B06}"/>
          </ac:spMkLst>
        </pc:spChg>
        <pc:graphicFrameChg chg="mod modGraphic">
          <ac:chgData name="hui xu" userId="70b675938bab3b5e" providerId="LiveId" clId="{5F5E3E42-610D-4693-88C5-F29B44CC9E44}" dt="2020-02-10T13:37:23.582" v="10312" actId="21"/>
          <ac:graphicFrameMkLst>
            <pc:docMk/>
            <pc:sldMk cId="2343074563" sldId="422"/>
            <ac:graphicFrameMk id="57" creationId="{B67588A1-C053-4CCA-993B-2FB43B9AE830}"/>
          </ac:graphicFrameMkLst>
        </pc:graphicFrameChg>
        <pc:cxnChg chg="mod">
          <ac:chgData name="hui xu" userId="70b675938bab3b5e" providerId="LiveId" clId="{5F5E3E42-610D-4693-88C5-F29B44CC9E44}" dt="2020-02-10T13:34:50.445" v="10296" actId="1076"/>
          <ac:cxnSpMkLst>
            <pc:docMk/>
            <pc:sldMk cId="2343074563" sldId="422"/>
            <ac:cxnSpMk id="13" creationId="{643FDBA0-AE58-4F54-9A16-878A464FE93E}"/>
          </ac:cxnSpMkLst>
        </pc:cxnChg>
        <pc:cxnChg chg="mod">
          <ac:chgData name="hui xu" userId="70b675938bab3b5e" providerId="LiveId" clId="{5F5E3E42-610D-4693-88C5-F29B44CC9E44}" dt="2020-02-10T13:34:50.445" v="10296" actId="1076"/>
          <ac:cxnSpMkLst>
            <pc:docMk/>
            <pc:sldMk cId="2343074563" sldId="422"/>
            <ac:cxnSpMk id="52" creationId="{10C45A69-8111-4FDD-B46B-58AFE863770B}"/>
          </ac:cxnSpMkLst>
        </pc:cxnChg>
      </pc:sldChg>
      <pc:sldChg chg="addSp delSp modSp add">
        <pc:chgData name="hui xu" userId="70b675938bab3b5e" providerId="LiveId" clId="{5F5E3E42-610D-4693-88C5-F29B44CC9E44}" dt="2020-02-10T13:44:29.508" v="10565" actId="1076"/>
        <pc:sldMkLst>
          <pc:docMk/>
          <pc:sldMk cId="3440934525" sldId="423"/>
        </pc:sldMkLst>
        <pc:spChg chg="mod">
          <ac:chgData name="hui xu" userId="70b675938bab3b5e" providerId="LiveId" clId="{5F5E3E42-610D-4693-88C5-F29B44CC9E44}" dt="2020-02-10T13:39:38.800" v="10346" actId="20577"/>
          <ac:spMkLst>
            <pc:docMk/>
            <pc:sldMk cId="3440934525" sldId="423"/>
            <ac:spMk id="2" creationId="{29A748FE-5C23-496A-88FA-F37F270846FB}"/>
          </ac:spMkLst>
        </pc:spChg>
        <pc:spChg chg="mod">
          <ac:chgData name="hui xu" userId="70b675938bab3b5e" providerId="LiveId" clId="{5F5E3E42-610D-4693-88C5-F29B44CC9E44}" dt="2020-02-10T13:41:20.805" v="10499" actId="27636"/>
          <ac:spMkLst>
            <pc:docMk/>
            <pc:sldMk cId="3440934525" sldId="423"/>
            <ac:spMk id="3" creationId="{327298B0-7B22-4468-92A7-CA44BC0ECF0A}"/>
          </ac:spMkLst>
        </pc:spChg>
        <pc:spChg chg="add mod">
          <ac:chgData name="hui xu" userId="70b675938bab3b5e" providerId="LiveId" clId="{5F5E3E42-610D-4693-88C5-F29B44CC9E44}" dt="2020-02-10T13:44:29.508" v="10565" actId="1076"/>
          <ac:spMkLst>
            <pc:docMk/>
            <pc:sldMk cId="3440934525" sldId="423"/>
            <ac:spMk id="4" creationId="{CEDA8B10-0D41-4124-A3F0-0CD5C4A5E428}"/>
          </ac:spMkLst>
        </pc:spChg>
        <pc:spChg chg="add mod">
          <ac:chgData name="hui xu" userId="70b675938bab3b5e" providerId="LiveId" clId="{5F5E3E42-610D-4693-88C5-F29B44CC9E44}" dt="2020-02-10T13:44:29.508" v="10565" actId="1076"/>
          <ac:spMkLst>
            <pc:docMk/>
            <pc:sldMk cId="3440934525" sldId="423"/>
            <ac:spMk id="6" creationId="{6ECC9CE4-46AA-47A5-9157-BC26C837C47F}"/>
          </ac:spMkLst>
        </pc:spChg>
        <pc:spChg chg="add mod">
          <ac:chgData name="hui xu" userId="70b675938bab3b5e" providerId="LiveId" clId="{5F5E3E42-610D-4693-88C5-F29B44CC9E44}" dt="2020-02-10T13:44:29.508" v="10565" actId="1076"/>
          <ac:spMkLst>
            <pc:docMk/>
            <pc:sldMk cId="3440934525" sldId="423"/>
            <ac:spMk id="7" creationId="{1B1D7AC0-EDC0-472C-B7EF-8DF1DD72EF27}"/>
          </ac:spMkLst>
        </pc:spChg>
        <pc:spChg chg="add mod">
          <ac:chgData name="hui xu" userId="70b675938bab3b5e" providerId="LiveId" clId="{5F5E3E42-610D-4693-88C5-F29B44CC9E44}" dt="2020-02-10T13:44:29.508" v="10565" actId="1076"/>
          <ac:spMkLst>
            <pc:docMk/>
            <pc:sldMk cId="3440934525" sldId="423"/>
            <ac:spMk id="9" creationId="{FBAE6460-CA1A-458C-B38E-708F2F94E473}"/>
          </ac:spMkLst>
        </pc:spChg>
        <pc:spChg chg="add mod">
          <ac:chgData name="hui xu" userId="70b675938bab3b5e" providerId="LiveId" clId="{5F5E3E42-610D-4693-88C5-F29B44CC9E44}" dt="2020-02-10T13:44:29.508" v="10565" actId="1076"/>
          <ac:spMkLst>
            <pc:docMk/>
            <pc:sldMk cId="3440934525" sldId="423"/>
            <ac:spMk id="11" creationId="{C6080210-FE39-452E-9768-AF3508D15831}"/>
          </ac:spMkLst>
        </pc:spChg>
        <pc:spChg chg="add mod">
          <ac:chgData name="hui xu" userId="70b675938bab3b5e" providerId="LiveId" clId="{5F5E3E42-610D-4693-88C5-F29B44CC9E44}" dt="2020-02-10T13:44:29.508" v="10565" actId="1076"/>
          <ac:spMkLst>
            <pc:docMk/>
            <pc:sldMk cId="3440934525" sldId="423"/>
            <ac:spMk id="13" creationId="{EEC6ECBE-62AB-4F8F-AC72-0EA2320B6B72}"/>
          </ac:spMkLst>
        </pc:spChg>
        <pc:spChg chg="add mod">
          <ac:chgData name="hui xu" userId="70b675938bab3b5e" providerId="LiveId" clId="{5F5E3E42-610D-4693-88C5-F29B44CC9E44}" dt="2020-02-10T13:44:29.508" v="10565" actId="1076"/>
          <ac:spMkLst>
            <pc:docMk/>
            <pc:sldMk cId="3440934525" sldId="423"/>
            <ac:spMk id="14" creationId="{AB93F279-B29F-4428-B283-B9D0EE040C9B}"/>
          </ac:spMkLst>
        </pc:spChg>
        <pc:spChg chg="add mod">
          <ac:chgData name="hui xu" userId="70b675938bab3b5e" providerId="LiveId" clId="{5F5E3E42-610D-4693-88C5-F29B44CC9E44}" dt="2020-02-10T13:44:29.508" v="10565" actId="1076"/>
          <ac:spMkLst>
            <pc:docMk/>
            <pc:sldMk cId="3440934525" sldId="423"/>
            <ac:spMk id="15" creationId="{2FDA1AD9-EF6B-4EA7-8AB4-D2FEFE8FC582}"/>
          </ac:spMkLst>
        </pc:spChg>
        <pc:spChg chg="add mod">
          <ac:chgData name="hui xu" userId="70b675938bab3b5e" providerId="LiveId" clId="{5F5E3E42-610D-4693-88C5-F29B44CC9E44}" dt="2020-02-10T13:44:29.508" v="10565" actId="1076"/>
          <ac:spMkLst>
            <pc:docMk/>
            <pc:sldMk cId="3440934525" sldId="423"/>
            <ac:spMk id="16" creationId="{FA7B12D5-6B5E-427F-9467-47683D84D3C9}"/>
          </ac:spMkLst>
        </pc:spChg>
        <pc:spChg chg="add mod">
          <ac:chgData name="hui xu" userId="70b675938bab3b5e" providerId="LiveId" clId="{5F5E3E42-610D-4693-88C5-F29B44CC9E44}" dt="2020-02-10T13:44:29.508" v="10565" actId="1076"/>
          <ac:spMkLst>
            <pc:docMk/>
            <pc:sldMk cId="3440934525" sldId="423"/>
            <ac:spMk id="17" creationId="{5BA01F40-199E-40D4-932D-CBDF4B983EEB}"/>
          </ac:spMkLst>
        </pc:spChg>
        <pc:spChg chg="add mod">
          <ac:chgData name="hui xu" userId="70b675938bab3b5e" providerId="LiveId" clId="{5F5E3E42-610D-4693-88C5-F29B44CC9E44}" dt="2020-02-10T13:44:29.508" v="10565" actId="1076"/>
          <ac:spMkLst>
            <pc:docMk/>
            <pc:sldMk cId="3440934525" sldId="423"/>
            <ac:spMk id="18" creationId="{979BF3C5-4AC0-489D-A695-20E687C8C26F}"/>
          </ac:spMkLst>
        </pc:spChg>
        <pc:spChg chg="add mod">
          <ac:chgData name="hui xu" userId="70b675938bab3b5e" providerId="LiveId" clId="{5F5E3E42-610D-4693-88C5-F29B44CC9E44}" dt="2020-02-10T13:44:29.508" v="10565" actId="1076"/>
          <ac:spMkLst>
            <pc:docMk/>
            <pc:sldMk cId="3440934525" sldId="423"/>
            <ac:spMk id="19" creationId="{6AAA660D-0CA0-4E67-8311-4ABD4ADFB61A}"/>
          </ac:spMkLst>
        </pc:spChg>
        <pc:spChg chg="add del mod">
          <ac:chgData name="hui xu" userId="70b675938bab3b5e" providerId="LiveId" clId="{5F5E3E42-610D-4693-88C5-F29B44CC9E44}" dt="2020-02-10T13:42:21.081" v="10529" actId="21"/>
          <ac:spMkLst>
            <pc:docMk/>
            <pc:sldMk cId="3440934525" sldId="423"/>
            <ac:spMk id="20" creationId="{0E0731D5-4E63-429D-B768-674717F6D1CA}"/>
          </ac:spMkLst>
        </pc:spChg>
        <pc:spChg chg="add mod">
          <ac:chgData name="hui xu" userId="70b675938bab3b5e" providerId="LiveId" clId="{5F5E3E42-610D-4693-88C5-F29B44CC9E44}" dt="2020-02-10T13:44:29.508" v="10565" actId="1076"/>
          <ac:spMkLst>
            <pc:docMk/>
            <pc:sldMk cId="3440934525" sldId="423"/>
            <ac:spMk id="21" creationId="{E00AFC72-AA8F-469C-ABBE-33C7C61DB278}"/>
          </ac:spMkLst>
        </pc:spChg>
        <pc:spChg chg="add mod">
          <ac:chgData name="hui xu" userId="70b675938bab3b5e" providerId="LiveId" clId="{5F5E3E42-610D-4693-88C5-F29B44CC9E44}" dt="2020-02-10T13:44:29.508" v="10565" actId="1076"/>
          <ac:spMkLst>
            <pc:docMk/>
            <pc:sldMk cId="3440934525" sldId="423"/>
            <ac:spMk id="23" creationId="{9C1C9C6C-0C75-4F4F-8946-48AFECA43330}"/>
          </ac:spMkLst>
        </pc:spChg>
        <pc:spChg chg="add del mod">
          <ac:chgData name="hui xu" userId="70b675938bab3b5e" providerId="LiveId" clId="{5F5E3E42-610D-4693-88C5-F29B44CC9E44}" dt="2020-02-10T13:43:30.729" v="10551" actId="478"/>
          <ac:spMkLst>
            <pc:docMk/>
            <pc:sldMk cId="3440934525" sldId="423"/>
            <ac:spMk id="27" creationId="{4430A759-3327-439A-B059-A6D7CDE569EA}"/>
          </ac:spMkLst>
        </pc:spChg>
        <pc:spChg chg="add del">
          <ac:chgData name="hui xu" userId="70b675938bab3b5e" providerId="LiveId" clId="{5F5E3E42-610D-4693-88C5-F29B44CC9E44}" dt="2020-02-10T13:41:25.757" v="10501"/>
          <ac:spMkLst>
            <pc:docMk/>
            <pc:sldMk cId="3440934525" sldId="423"/>
            <ac:spMk id="28" creationId="{E156C5C1-03A6-4381-9E2D-D0B0064EC191}"/>
          </ac:spMkLst>
        </pc:spChg>
        <pc:cxnChg chg="add mod">
          <ac:chgData name="hui xu" userId="70b675938bab3b5e" providerId="LiveId" clId="{5F5E3E42-610D-4693-88C5-F29B44CC9E44}" dt="2020-02-10T13:44:29.508" v="10565" actId="1076"/>
          <ac:cxnSpMkLst>
            <pc:docMk/>
            <pc:sldMk cId="3440934525" sldId="423"/>
            <ac:cxnSpMk id="5" creationId="{4CF9C92E-6589-40BB-ADA8-07D87E433F6A}"/>
          </ac:cxnSpMkLst>
        </pc:cxnChg>
        <pc:cxnChg chg="add mod">
          <ac:chgData name="hui xu" userId="70b675938bab3b5e" providerId="LiveId" clId="{5F5E3E42-610D-4693-88C5-F29B44CC9E44}" dt="2020-02-10T13:44:29.508" v="10565" actId="1076"/>
          <ac:cxnSpMkLst>
            <pc:docMk/>
            <pc:sldMk cId="3440934525" sldId="423"/>
            <ac:cxnSpMk id="8" creationId="{F7CA99A2-028D-4102-B457-E34D6DBFD1BE}"/>
          </ac:cxnSpMkLst>
        </pc:cxnChg>
        <pc:cxnChg chg="add mod">
          <ac:chgData name="hui xu" userId="70b675938bab3b5e" providerId="LiveId" clId="{5F5E3E42-610D-4693-88C5-F29B44CC9E44}" dt="2020-02-10T13:44:29.508" v="10565" actId="1076"/>
          <ac:cxnSpMkLst>
            <pc:docMk/>
            <pc:sldMk cId="3440934525" sldId="423"/>
            <ac:cxnSpMk id="10" creationId="{090847DB-5AAC-4A6E-B397-3347CC673E89}"/>
          </ac:cxnSpMkLst>
        </pc:cxnChg>
        <pc:cxnChg chg="add mod">
          <ac:chgData name="hui xu" userId="70b675938bab3b5e" providerId="LiveId" clId="{5F5E3E42-610D-4693-88C5-F29B44CC9E44}" dt="2020-02-10T13:44:29.508" v="10565" actId="1076"/>
          <ac:cxnSpMkLst>
            <pc:docMk/>
            <pc:sldMk cId="3440934525" sldId="423"/>
            <ac:cxnSpMk id="12" creationId="{A4F13D93-5CE9-41C6-A7A2-061A946A8CB9}"/>
          </ac:cxnSpMkLst>
        </pc:cxnChg>
        <pc:cxnChg chg="add del mod">
          <ac:chgData name="hui xu" userId="70b675938bab3b5e" providerId="LiveId" clId="{5F5E3E42-610D-4693-88C5-F29B44CC9E44}" dt="2020-02-10T13:42:55.055" v="10542" actId="21"/>
          <ac:cxnSpMkLst>
            <pc:docMk/>
            <pc:sldMk cId="3440934525" sldId="423"/>
            <ac:cxnSpMk id="22" creationId="{3F4D1DBD-88D2-48D6-BC50-BF650F49F9FF}"/>
          </ac:cxnSpMkLst>
        </pc:cxnChg>
        <pc:cxnChg chg="add del mod">
          <ac:chgData name="hui xu" userId="70b675938bab3b5e" providerId="LiveId" clId="{5F5E3E42-610D-4693-88C5-F29B44CC9E44}" dt="2020-02-10T13:42:54.219" v="10541" actId="21"/>
          <ac:cxnSpMkLst>
            <pc:docMk/>
            <pc:sldMk cId="3440934525" sldId="423"/>
            <ac:cxnSpMk id="24" creationId="{8EEFAA67-C74C-4CAD-A46C-93B8A65EA3F2}"/>
          </ac:cxnSpMkLst>
        </pc:cxnChg>
        <pc:cxnChg chg="add mod">
          <ac:chgData name="hui xu" userId="70b675938bab3b5e" providerId="LiveId" clId="{5F5E3E42-610D-4693-88C5-F29B44CC9E44}" dt="2020-02-10T13:44:29.508" v="10565" actId="1076"/>
          <ac:cxnSpMkLst>
            <pc:docMk/>
            <pc:sldMk cId="3440934525" sldId="423"/>
            <ac:cxnSpMk id="25" creationId="{6A1DA9BF-25BD-46AD-8C73-D1A020307145}"/>
          </ac:cxnSpMkLst>
        </pc:cxnChg>
        <pc:cxnChg chg="add del mod">
          <ac:chgData name="hui xu" userId="70b675938bab3b5e" providerId="LiveId" clId="{5F5E3E42-610D-4693-88C5-F29B44CC9E44}" dt="2020-02-10T13:42:53.287" v="10540" actId="21"/>
          <ac:cxnSpMkLst>
            <pc:docMk/>
            <pc:sldMk cId="3440934525" sldId="423"/>
            <ac:cxnSpMk id="26" creationId="{01E01FC4-F266-41D7-822D-F7E24BFDEE0C}"/>
          </ac:cxnSpMkLst>
        </pc:cxnChg>
        <pc:cxnChg chg="add mod">
          <ac:chgData name="hui xu" userId="70b675938bab3b5e" providerId="LiveId" clId="{5F5E3E42-610D-4693-88C5-F29B44CC9E44}" dt="2020-02-10T13:44:29.508" v="10565" actId="1076"/>
          <ac:cxnSpMkLst>
            <pc:docMk/>
            <pc:sldMk cId="3440934525" sldId="423"/>
            <ac:cxnSpMk id="51" creationId="{35E80987-3B49-4A7C-A13D-BEDD5ACA4814}"/>
          </ac:cxnSpMkLst>
        </pc:cxnChg>
        <pc:cxnChg chg="add mod">
          <ac:chgData name="hui xu" userId="70b675938bab3b5e" providerId="LiveId" clId="{5F5E3E42-610D-4693-88C5-F29B44CC9E44}" dt="2020-02-10T13:44:29.508" v="10565" actId="1076"/>
          <ac:cxnSpMkLst>
            <pc:docMk/>
            <pc:sldMk cId="3440934525" sldId="423"/>
            <ac:cxnSpMk id="55" creationId="{114A5F45-0246-4412-9C5D-B5DF4EE5AA32}"/>
          </ac:cxnSpMkLst>
        </pc:cxnChg>
      </pc:sldChg>
    </pc:docChg>
  </pc:docChgLst>
  <pc:docChgLst>
    <pc:chgData name="hui xu" userId="70b675938bab3b5e" providerId="LiveId" clId="{49358554-F4A8-4941-8597-0CB34855887B}"/>
    <pc:docChg chg="undo custSel addSld modSld">
      <pc:chgData name="hui xu" userId="70b675938bab3b5e" providerId="LiveId" clId="{49358554-F4A8-4941-8597-0CB34855887B}" dt="2020-01-16T02:41:18.089" v="642" actId="20577"/>
      <pc:docMkLst>
        <pc:docMk/>
      </pc:docMkLst>
      <pc:sldChg chg="modSp">
        <pc:chgData name="hui xu" userId="70b675938bab3b5e" providerId="LiveId" clId="{49358554-F4A8-4941-8597-0CB34855887B}" dt="2020-01-16T01:31:40.443" v="14" actId="20577"/>
        <pc:sldMkLst>
          <pc:docMk/>
          <pc:sldMk cId="736868064" sldId="256"/>
        </pc:sldMkLst>
        <pc:spChg chg="mod">
          <ac:chgData name="hui xu" userId="70b675938bab3b5e" providerId="LiveId" clId="{49358554-F4A8-4941-8597-0CB34855887B}" dt="2020-01-16T01:31:40.443" v="14" actId="20577"/>
          <ac:spMkLst>
            <pc:docMk/>
            <pc:sldMk cId="736868064" sldId="256"/>
            <ac:spMk id="2" creationId="{00000000-0000-0000-0000-000000000000}"/>
          </ac:spMkLst>
        </pc:spChg>
      </pc:sldChg>
      <pc:sldChg chg="modSp">
        <pc:chgData name="hui xu" userId="70b675938bab3b5e" providerId="LiveId" clId="{49358554-F4A8-4941-8597-0CB34855887B}" dt="2020-01-16T01:39:37.308" v="55" actId="20577"/>
        <pc:sldMkLst>
          <pc:docMk/>
          <pc:sldMk cId="518214393" sldId="257"/>
        </pc:sldMkLst>
        <pc:spChg chg="mod">
          <ac:chgData name="hui xu" userId="70b675938bab3b5e" providerId="LiveId" clId="{49358554-F4A8-4941-8597-0CB34855887B}" dt="2020-01-16T01:39:37.308" v="55" actId="20577"/>
          <ac:spMkLst>
            <pc:docMk/>
            <pc:sldMk cId="518214393" sldId="257"/>
            <ac:spMk id="2" creationId="{00000000-0000-0000-0000-000000000000}"/>
          </ac:spMkLst>
        </pc:spChg>
      </pc:sldChg>
      <pc:sldChg chg="modSp">
        <pc:chgData name="hui xu" userId="70b675938bab3b5e" providerId="LiveId" clId="{49358554-F4A8-4941-8597-0CB34855887B}" dt="2020-01-16T01:51:38.795" v="331" actId="20577"/>
        <pc:sldMkLst>
          <pc:docMk/>
          <pc:sldMk cId="1292877211" sldId="258"/>
        </pc:sldMkLst>
        <pc:spChg chg="mod">
          <ac:chgData name="hui xu" userId="70b675938bab3b5e" providerId="LiveId" clId="{49358554-F4A8-4941-8597-0CB34855887B}" dt="2020-01-16T01:40:19.369" v="117" actId="20577"/>
          <ac:spMkLst>
            <pc:docMk/>
            <pc:sldMk cId="1292877211" sldId="258"/>
            <ac:spMk id="2" creationId="{00000000-0000-0000-0000-000000000000}"/>
          </ac:spMkLst>
        </pc:spChg>
        <pc:spChg chg="mod">
          <ac:chgData name="hui xu" userId="70b675938bab3b5e" providerId="LiveId" clId="{49358554-F4A8-4941-8597-0CB34855887B}" dt="2020-01-16T01:51:38.795" v="331" actId="20577"/>
          <ac:spMkLst>
            <pc:docMk/>
            <pc:sldMk cId="1292877211" sldId="258"/>
            <ac:spMk id="3" creationId="{00000000-0000-0000-0000-000000000000}"/>
          </ac:spMkLst>
        </pc:spChg>
      </pc:sldChg>
      <pc:sldChg chg="modSp add">
        <pc:chgData name="hui xu" userId="70b675938bab3b5e" providerId="LiveId" clId="{49358554-F4A8-4941-8597-0CB34855887B}" dt="2020-01-16T01:53:25.605" v="339" actId="20577"/>
        <pc:sldMkLst>
          <pc:docMk/>
          <pc:sldMk cId="168351809" sldId="259"/>
        </pc:sldMkLst>
        <pc:spChg chg="mod">
          <ac:chgData name="hui xu" userId="70b675938bab3b5e" providerId="LiveId" clId="{49358554-F4A8-4941-8597-0CB34855887B}" dt="2020-01-16T01:53:25.605" v="339" actId="20577"/>
          <ac:spMkLst>
            <pc:docMk/>
            <pc:sldMk cId="168351809" sldId="259"/>
            <ac:spMk id="2" creationId="{B78A0915-8FF6-4510-A1AE-242E8EE928A2}"/>
          </ac:spMkLst>
        </pc:spChg>
      </pc:sldChg>
      <pc:sldChg chg="modSp add">
        <pc:chgData name="hui xu" userId="70b675938bab3b5e" providerId="LiveId" clId="{49358554-F4A8-4941-8597-0CB34855887B}" dt="2020-01-16T01:57:25.935" v="440" actId="20577"/>
        <pc:sldMkLst>
          <pc:docMk/>
          <pc:sldMk cId="2543906621" sldId="260"/>
        </pc:sldMkLst>
        <pc:spChg chg="mod">
          <ac:chgData name="hui xu" userId="70b675938bab3b5e" providerId="LiveId" clId="{49358554-F4A8-4941-8597-0CB34855887B}" dt="2020-01-16T01:57:05.158" v="434" actId="20577"/>
          <ac:spMkLst>
            <pc:docMk/>
            <pc:sldMk cId="2543906621" sldId="260"/>
            <ac:spMk id="2" creationId="{605C67C1-20B7-4926-98D8-3288219D33F5}"/>
          </ac:spMkLst>
        </pc:spChg>
        <pc:spChg chg="mod">
          <ac:chgData name="hui xu" userId="70b675938bab3b5e" providerId="LiveId" clId="{49358554-F4A8-4941-8597-0CB34855887B}" dt="2020-01-16T01:57:25.935" v="440" actId="20577"/>
          <ac:spMkLst>
            <pc:docMk/>
            <pc:sldMk cId="2543906621" sldId="260"/>
            <ac:spMk id="3" creationId="{6A597C31-EEFA-4338-A2FA-86F8416DFE25}"/>
          </ac:spMkLst>
        </pc:spChg>
      </pc:sldChg>
      <pc:sldChg chg="modSp add">
        <pc:chgData name="hui xu" userId="70b675938bab3b5e" providerId="LiveId" clId="{49358554-F4A8-4941-8597-0CB34855887B}" dt="2020-01-16T01:56:44.564" v="428" actId="1076"/>
        <pc:sldMkLst>
          <pc:docMk/>
          <pc:sldMk cId="1856233291" sldId="261"/>
        </pc:sldMkLst>
        <pc:spChg chg="mod">
          <ac:chgData name="hui xu" userId="70b675938bab3b5e" providerId="LiveId" clId="{49358554-F4A8-4941-8597-0CB34855887B}" dt="2020-01-16T01:54:36.262" v="371" actId="20577"/>
          <ac:spMkLst>
            <pc:docMk/>
            <pc:sldMk cId="1856233291" sldId="261"/>
            <ac:spMk id="2" creationId="{093354E3-976C-42BC-A75C-9C6D038E0F39}"/>
          </ac:spMkLst>
        </pc:spChg>
        <pc:spChg chg="mod">
          <ac:chgData name="hui xu" userId="70b675938bab3b5e" providerId="LiveId" clId="{49358554-F4A8-4941-8597-0CB34855887B}" dt="2020-01-16T01:56:44.564" v="428" actId="1076"/>
          <ac:spMkLst>
            <pc:docMk/>
            <pc:sldMk cId="1856233291" sldId="261"/>
            <ac:spMk id="3" creationId="{C680622D-A917-4B79-9898-0E1DB96E7B56}"/>
          </ac:spMkLst>
        </pc:spChg>
      </pc:sldChg>
      <pc:sldChg chg="modSp add">
        <pc:chgData name="hui xu" userId="70b675938bab3b5e" providerId="LiveId" clId="{49358554-F4A8-4941-8597-0CB34855887B}" dt="2020-01-16T02:00:25.152" v="467" actId="20577"/>
        <pc:sldMkLst>
          <pc:docMk/>
          <pc:sldMk cId="1055307087" sldId="262"/>
        </pc:sldMkLst>
        <pc:spChg chg="mod">
          <ac:chgData name="hui xu" userId="70b675938bab3b5e" providerId="LiveId" clId="{49358554-F4A8-4941-8597-0CB34855887B}" dt="2020-01-16T02:00:25.152" v="467" actId="20577"/>
          <ac:spMkLst>
            <pc:docMk/>
            <pc:sldMk cId="1055307087" sldId="262"/>
            <ac:spMk id="2" creationId="{7A9274FF-37A6-45B3-933D-CAD76B0450B4}"/>
          </ac:spMkLst>
        </pc:spChg>
      </pc:sldChg>
      <pc:sldChg chg="modSp add">
        <pc:chgData name="hui xu" userId="70b675938bab3b5e" providerId="LiveId" clId="{49358554-F4A8-4941-8597-0CB34855887B}" dt="2020-01-16T02:01:02.603" v="490" actId="20577"/>
        <pc:sldMkLst>
          <pc:docMk/>
          <pc:sldMk cId="528608656" sldId="263"/>
        </pc:sldMkLst>
        <pc:spChg chg="mod">
          <ac:chgData name="hui xu" userId="70b675938bab3b5e" providerId="LiveId" clId="{49358554-F4A8-4941-8597-0CB34855887B}" dt="2020-01-16T02:01:02.603" v="490" actId="20577"/>
          <ac:spMkLst>
            <pc:docMk/>
            <pc:sldMk cId="528608656" sldId="263"/>
            <ac:spMk id="2" creationId="{5C506479-D0E7-4B2F-9210-B825A5F24825}"/>
          </ac:spMkLst>
        </pc:spChg>
      </pc:sldChg>
      <pc:sldChg chg="modSp add">
        <pc:chgData name="hui xu" userId="70b675938bab3b5e" providerId="LiveId" clId="{49358554-F4A8-4941-8597-0CB34855887B}" dt="2020-01-16T02:05:31.519" v="531" actId="20577"/>
        <pc:sldMkLst>
          <pc:docMk/>
          <pc:sldMk cId="3119237102" sldId="264"/>
        </pc:sldMkLst>
        <pc:spChg chg="mod">
          <ac:chgData name="hui xu" userId="70b675938bab3b5e" providerId="LiveId" clId="{49358554-F4A8-4941-8597-0CB34855887B}" dt="2020-01-16T02:05:31.519" v="531" actId="20577"/>
          <ac:spMkLst>
            <pc:docMk/>
            <pc:sldMk cId="3119237102" sldId="264"/>
            <ac:spMk id="2" creationId="{E14B6B6A-14B2-4720-8EB9-56710F477DF0}"/>
          </ac:spMkLst>
        </pc:spChg>
        <pc:spChg chg="mod">
          <ac:chgData name="hui xu" userId="70b675938bab3b5e" providerId="LiveId" clId="{49358554-F4A8-4941-8597-0CB34855887B}" dt="2020-01-16T02:01:33.671" v="498" actId="20577"/>
          <ac:spMkLst>
            <pc:docMk/>
            <pc:sldMk cId="3119237102" sldId="264"/>
            <ac:spMk id="3" creationId="{65EBC4FA-F7F5-4FE2-86C0-F02611ABD36E}"/>
          </ac:spMkLst>
        </pc:spChg>
      </pc:sldChg>
      <pc:sldChg chg="modSp add">
        <pc:chgData name="hui xu" userId="70b675938bab3b5e" providerId="LiveId" clId="{49358554-F4A8-4941-8597-0CB34855887B}" dt="2020-01-16T02:02:02.729" v="520" actId="20577"/>
        <pc:sldMkLst>
          <pc:docMk/>
          <pc:sldMk cId="4157507925" sldId="265"/>
        </pc:sldMkLst>
        <pc:spChg chg="mod">
          <ac:chgData name="hui xu" userId="70b675938bab3b5e" providerId="LiveId" clId="{49358554-F4A8-4941-8597-0CB34855887B}" dt="2020-01-16T02:02:02.729" v="520" actId="20577"/>
          <ac:spMkLst>
            <pc:docMk/>
            <pc:sldMk cId="4157507925" sldId="265"/>
            <ac:spMk id="2" creationId="{D01F047C-6441-4F50-B592-6D5AD4CF8225}"/>
          </ac:spMkLst>
        </pc:spChg>
      </pc:sldChg>
      <pc:sldChg chg="addSp delSp modSp add">
        <pc:chgData name="hui xu" userId="70b675938bab3b5e" providerId="LiveId" clId="{49358554-F4A8-4941-8597-0CB34855887B}" dt="2020-01-16T02:07:09.438" v="556" actId="20577"/>
        <pc:sldMkLst>
          <pc:docMk/>
          <pc:sldMk cId="2497387160" sldId="266"/>
        </pc:sldMkLst>
        <pc:spChg chg="mod">
          <ac:chgData name="hui xu" userId="70b675938bab3b5e" providerId="LiveId" clId="{49358554-F4A8-4941-8597-0CB34855887B}" dt="2020-01-16T02:07:09.438" v="556" actId="20577"/>
          <ac:spMkLst>
            <pc:docMk/>
            <pc:sldMk cId="2497387160" sldId="266"/>
            <ac:spMk id="2" creationId="{8C13355A-0106-44B6-898D-046F52D2FFCA}"/>
          </ac:spMkLst>
        </pc:spChg>
        <pc:spChg chg="add mod">
          <ac:chgData name="hui xu" userId="70b675938bab3b5e" providerId="LiveId" clId="{49358554-F4A8-4941-8597-0CB34855887B}" dt="2020-01-16T02:06:13.368" v="540" actId="1076"/>
          <ac:spMkLst>
            <pc:docMk/>
            <pc:sldMk cId="2497387160" sldId="266"/>
            <ac:spMk id="3" creationId="{943DF53F-19C2-4C91-BBF9-85E02A8D618A}"/>
          </ac:spMkLst>
        </pc:spChg>
        <pc:spChg chg="add del">
          <ac:chgData name="hui xu" userId="70b675938bab3b5e" providerId="LiveId" clId="{49358554-F4A8-4941-8597-0CB34855887B}" dt="2020-01-16T02:06:20.438" v="542"/>
          <ac:spMkLst>
            <pc:docMk/>
            <pc:sldMk cId="2497387160" sldId="266"/>
            <ac:spMk id="4" creationId="{D2D02AA0-CF35-45A7-B5C0-182B50069151}"/>
          </ac:spMkLst>
        </pc:spChg>
        <pc:spChg chg="add del">
          <ac:chgData name="hui xu" userId="70b675938bab3b5e" providerId="LiveId" clId="{49358554-F4A8-4941-8597-0CB34855887B}" dt="2020-01-16T02:06:32.547" v="544"/>
          <ac:spMkLst>
            <pc:docMk/>
            <pc:sldMk cId="2497387160" sldId="266"/>
            <ac:spMk id="5" creationId="{50730463-4F88-4B31-AFC5-642B03D90767}"/>
          </ac:spMkLst>
        </pc:spChg>
        <pc:picChg chg="add mod">
          <ac:chgData name="hui xu" userId="70b675938bab3b5e" providerId="LiveId" clId="{49358554-F4A8-4941-8597-0CB34855887B}" dt="2020-01-16T02:06:55.719" v="549" actId="14100"/>
          <ac:picMkLst>
            <pc:docMk/>
            <pc:sldMk cId="2497387160" sldId="266"/>
            <ac:picMk id="6" creationId="{994A807E-A180-4AE9-B6C6-6DDF283BEDFF}"/>
          </ac:picMkLst>
        </pc:picChg>
      </pc:sldChg>
      <pc:sldChg chg="modSp add">
        <pc:chgData name="hui xu" userId="70b675938bab3b5e" providerId="LiveId" clId="{49358554-F4A8-4941-8597-0CB34855887B}" dt="2020-01-16T02:07:28.626" v="558"/>
        <pc:sldMkLst>
          <pc:docMk/>
          <pc:sldMk cId="1585082818" sldId="267"/>
        </pc:sldMkLst>
        <pc:spChg chg="mod">
          <ac:chgData name="hui xu" userId="70b675938bab3b5e" providerId="LiveId" clId="{49358554-F4A8-4941-8597-0CB34855887B}" dt="2020-01-16T02:07:28.626" v="558"/>
          <ac:spMkLst>
            <pc:docMk/>
            <pc:sldMk cId="1585082818" sldId="267"/>
            <ac:spMk id="3" creationId="{B7039E32-C83D-458A-9726-67D1BEB6EA34}"/>
          </ac:spMkLst>
        </pc:spChg>
      </pc:sldChg>
      <pc:sldChg chg="addSp modSp add">
        <pc:chgData name="hui xu" userId="70b675938bab3b5e" providerId="LiveId" clId="{49358554-F4A8-4941-8597-0CB34855887B}" dt="2020-01-16T02:10:06.216" v="564" actId="14100"/>
        <pc:sldMkLst>
          <pc:docMk/>
          <pc:sldMk cId="3045295924" sldId="268"/>
        </pc:sldMkLst>
        <pc:spChg chg="mod">
          <ac:chgData name="hui xu" userId="70b675938bab3b5e" providerId="LiveId" clId="{49358554-F4A8-4941-8597-0CB34855887B}" dt="2020-01-16T02:09:51.894" v="560"/>
          <ac:spMkLst>
            <pc:docMk/>
            <pc:sldMk cId="3045295924" sldId="268"/>
            <ac:spMk id="2" creationId="{4F02C273-7B58-4346-87D6-BB42E7D646B5}"/>
          </ac:spMkLst>
        </pc:spChg>
        <pc:picChg chg="add mod">
          <ac:chgData name="hui xu" userId="70b675938bab3b5e" providerId="LiveId" clId="{49358554-F4A8-4941-8597-0CB34855887B}" dt="2020-01-16T02:10:06.216" v="564" actId="14100"/>
          <ac:picMkLst>
            <pc:docMk/>
            <pc:sldMk cId="3045295924" sldId="268"/>
            <ac:picMk id="3" creationId="{F9A14329-44E5-4453-A5C5-367945020AFD}"/>
          </ac:picMkLst>
        </pc:picChg>
      </pc:sldChg>
      <pc:sldChg chg="addSp modSp add">
        <pc:chgData name="hui xu" userId="70b675938bab3b5e" providerId="LiveId" clId="{49358554-F4A8-4941-8597-0CB34855887B}" dt="2020-01-16T02:33:56.986" v="571" actId="21"/>
        <pc:sldMkLst>
          <pc:docMk/>
          <pc:sldMk cId="1540520668" sldId="269"/>
        </pc:sldMkLst>
        <pc:spChg chg="mod">
          <ac:chgData name="hui xu" userId="70b675938bab3b5e" providerId="LiveId" clId="{49358554-F4A8-4941-8597-0CB34855887B}" dt="2020-01-16T02:33:42.161" v="566"/>
          <ac:spMkLst>
            <pc:docMk/>
            <pc:sldMk cId="1540520668" sldId="269"/>
            <ac:spMk id="2" creationId="{DDE3B5D7-050B-46C8-817D-944C56953C6F}"/>
          </ac:spMkLst>
        </pc:spChg>
        <pc:spChg chg="add mod">
          <ac:chgData name="hui xu" userId="70b675938bab3b5e" providerId="LiveId" clId="{49358554-F4A8-4941-8597-0CB34855887B}" dt="2020-01-16T02:33:56.986" v="571" actId="21"/>
          <ac:spMkLst>
            <pc:docMk/>
            <pc:sldMk cId="1540520668" sldId="269"/>
            <ac:spMk id="3" creationId="{EE5AD6BF-67F2-4196-A9A3-342CF91D1CDE}"/>
          </ac:spMkLst>
        </pc:spChg>
      </pc:sldChg>
      <pc:sldChg chg="modSp add">
        <pc:chgData name="hui xu" userId="70b675938bab3b5e" providerId="LiveId" clId="{49358554-F4A8-4941-8597-0CB34855887B}" dt="2020-01-16T02:38:04.643" v="601" actId="20577"/>
        <pc:sldMkLst>
          <pc:docMk/>
          <pc:sldMk cId="316527677" sldId="270"/>
        </pc:sldMkLst>
        <pc:spChg chg="mod">
          <ac:chgData name="hui xu" userId="70b675938bab3b5e" providerId="LiveId" clId="{49358554-F4A8-4941-8597-0CB34855887B}" dt="2020-01-16T02:38:04.643" v="601" actId="20577"/>
          <ac:spMkLst>
            <pc:docMk/>
            <pc:sldMk cId="316527677" sldId="270"/>
            <ac:spMk id="2" creationId="{84801A8A-4741-4420-9ED1-870CB413DCBB}"/>
          </ac:spMkLst>
        </pc:spChg>
      </pc:sldChg>
      <pc:sldChg chg="modSp add">
        <pc:chgData name="hui xu" userId="70b675938bab3b5e" providerId="LiveId" clId="{49358554-F4A8-4941-8597-0CB34855887B}" dt="2020-01-16T02:40:12.288" v="610" actId="20577"/>
        <pc:sldMkLst>
          <pc:docMk/>
          <pc:sldMk cId="2910944291" sldId="271"/>
        </pc:sldMkLst>
        <pc:spChg chg="mod">
          <ac:chgData name="hui xu" userId="70b675938bab3b5e" providerId="LiveId" clId="{49358554-F4A8-4941-8597-0CB34855887B}" dt="2020-01-16T02:40:12.288" v="610" actId="20577"/>
          <ac:spMkLst>
            <pc:docMk/>
            <pc:sldMk cId="2910944291" sldId="271"/>
            <ac:spMk id="3" creationId="{3BD750DC-2ED5-4498-BF3D-AE8572175D05}"/>
          </ac:spMkLst>
        </pc:spChg>
      </pc:sldChg>
      <pc:sldChg chg="addSp modSp add">
        <pc:chgData name="hui xu" userId="70b675938bab3b5e" providerId="LiveId" clId="{49358554-F4A8-4941-8597-0CB34855887B}" dt="2020-01-16T02:39:37.687" v="606" actId="1076"/>
        <pc:sldMkLst>
          <pc:docMk/>
          <pc:sldMk cId="901986527" sldId="272"/>
        </pc:sldMkLst>
        <pc:picChg chg="add mod">
          <ac:chgData name="hui xu" userId="70b675938bab3b5e" providerId="LiveId" clId="{49358554-F4A8-4941-8597-0CB34855887B}" dt="2020-01-16T02:39:37.687" v="606" actId="1076"/>
          <ac:picMkLst>
            <pc:docMk/>
            <pc:sldMk cId="901986527" sldId="272"/>
            <ac:picMk id="2" creationId="{2E96B1D9-BEC6-48F6-964A-D6EA14F4B2E0}"/>
          </ac:picMkLst>
        </pc:picChg>
      </pc:sldChg>
      <pc:sldChg chg="modSp add">
        <pc:chgData name="hui xu" userId="70b675938bab3b5e" providerId="LiveId" clId="{49358554-F4A8-4941-8597-0CB34855887B}" dt="2020-01-16T02:41:18.089" v="642" actId="20577"/>
        <pc:sldMkLst>
          <pc:docMk/>
          <pc:sldMk cId="3410311970" sldId="273"/>
        </pc:sldMkLst>
        <pc:spChg chg="mod">
          <ac:chgData name="hui xu" userId="70b675938bab3b5e" providerId="LiveId" clId="{49358554-F4A8-4941-8597-0CB34855887B}" dt="2020-01-16T02:41:18.089" v="642" actId="20577"/>
          <ac:spMkLst>
            <pc:docMk/>
            <pc:sldMk cId="3410311970" sldId="273"/>
            <ac:spMk id="2" creationId="{1781A7C0-B5B1-4CCD-A564-BE30BEB43489}"/>
          </ac:spMkLst>
        </pc:spChg>
      </pc:sldChg>
    </pc:docChg>
  </pc:docChgLst>
  <pc:docChgLst>
    <pc:chgData name="hui xu" userId="70b675938bab3b5e" providerId="LiveId" clId="{9961E861-7D9A-4174-B806-D2D35F8959C2}"/>
    <pc:docChg chg="undo redo custSel addSld delSld modSld sldOrd">
      <pc:chgData name="hui xu" userId="70b675938bab3b5e" providerId="LiveId" clId="{9961E861-7D9A-4174-B806-D2D35F8959C2}" dt="2020-02-08T04:32:29.089" v="2781" actId="20577"/>
      <pc:docMkLst>
        <pc:docMk/>
      </pc:docMkLst>
      <pc:sldChg chg="del">
        <pc:chgData name="hui xu" userId="70b675938bab3b5e" providerId="LiveId" clId="{9961E861-7D9A-4174-B806-D2D35F8959C2}" dt="2020-02-06T13:07:41.091" v="2" actId="2696"/>
        <pc:sldMkLst>
          <pc:docMk/>
          <pc:sldMk cId="518214393" sldId="257"/>
        </pc:sldMkLst>
      </pc:sldChg>
      <pc:sldChg chg="ord">
        <pc:chgData name="hui xu" userId="70b675938bab3b5e" providerId="LiveId" clId="{9961E861-7D9A-4174-B806-D2D35F8959C2}" dt="2020-02-08T04:05:01.084" v="2581"/>
        <pc:sldMkLst>
          <pc:docMk/>
          <pc:sldMk cId="1292877211" sldId="258"/>
        </pc:sldMkLst>
      </pc:sldChg>
      <pc:sldChg chg="addSp modSp">
        <pc:chgData name="hui xu" userId="70b675938bab3b5e" providerId="LiveId" clId="{9961E861-7D9A-4174-B806-D2D35F8959C2}" dt="2020-02-08T04:06:38.016" v="2642" actId="1076"/>
        <pc:sldMkLst>
          <pc:docMk/>
          <pc:sldMk cId="168351809" sldId="259"/>
        </pc:sldMkLst>
        <pc:spChg chg="mod">
          <ac:chgData name="hui xu" userId="70b675938bab3b5e" providerId="LiveId" clId="{9961E861-7D9A-4174-B806-D2D35F8959C2}" dt="2020-02-08T04:05:07.129" v="2597" actId="20577"/>
          <ac:spMkLst>
            <pc:docMk/>
            <pc:sldMk cId="168351809" sldId="259"/>
            <ac:spMk id="2" creationId="{B78A0915-8FF6-4510-A1AE-242E8EE928A2}"/>
          </ac:spMkLst>
        </pc:spChg>
        <pc:spChg chg="mod">
          <ac:chgData name="hui xu" userId="70b675938bab3b5e" providerId="LiveId" clId="{9961E861-7D9A-4174-B806-D2D35F8959C2}" dt="2020-02-08T04:06:03.227" v="2636"/>
          <ac:spMkLst>
            <pc:docMk/>
            <pc:sldMk cId="168351809" sldId="259"/>
            <ac:spMk id="3" creationId="{064CF94F-3267-401F-BD15-AD54280CC6EA}"/>
          </ac:spMkLst>
        </pc:spChg>
        <pc:picChg chg="add mod">
          <ac:chgData name="hui xu" userId="70b675938bab3b5e" providerId="LiveId" clId="{9961E861-7D9A-4174-B806-D2D35F8959C2}" dt="2020-02-08T04:06:38.016" v="2642" actId="1076"/>
          <ac:picMkLst>
            <pc:docMk/>
            <pc:sldMk cId="168351809" sldId="259"/>
            <ac:picMk id="4" creationId="{BD9000DF-5BF8-41D5-AB70-0CA02D3D1815}"/>
          </ac:picMkLst>
        </pc:picChg>
      </pc:sldChg>
      <pc:sldChg chg="modSp">
        <pc:chgData name="hui xu" userId="70b675938bab3b5e" providerId="LiveId" clId="{9961E861-7D9A-4174-B806-D2D35F8959C2}" dt="2020-02-06T12:22:08.044" v="0" actId="1036"/>
        <pc:sldMkLst>
          <pc:docMk/>
          <pc:sldMk cId="1055307087" sldId="262"/>
        </pc:sldMkLst>
        <pc:spChg chg="mod">
          <ac:chgData name="hui xu" userId="70b675938bab3b5e" providerId="LiveId" clId="{9961E861-7D9A-4174-B806-D2D35F8959C2}" dt="2020-02-06T12:22:08.044" v="0" actId="1036"/>
          <ac:spMkLst>
            <pc:docMk/>
            <pc:sldMk cId="1055307087" sldId="262"/>
            <ac:spMk id="2" creationId="{7A9274FF-37A6-45B3-933D-CAD76B0450B4}"/>
          </ac:spMkLst>
        </pc:spChg>
      </pc:sldChg>
      <pc:sldChg chg="modSp add">
        <pc:chgData name="hui xu" userId="70b675938bab3b5e" providerId="LiveId" clId="{9961E861-7D9A-4174-B806-D2D35F8959C2}" dt="2020-02-06T14:32:07.830" v="742" actId="20577"/>
        <pc:sldMkLst>
          <pc:docMk/>
          <pc:sldMk cId="1280069054" sldId="265"/>
        </pc:sldMkLst>
        <pc:spChg chg="mod">
          <ac:chgData name="hui xu" userId="70b675938bab3b5e" providerId="LiveId" clId="{9961E861-7D9A-4174-B806-D2D35F8959C2}" dt="2020-02-06T14:32:07.830" v="742" actId="20577"/>
          <ac:spMkLst>
            <pc:docMk/>
            <pc:sldMk cId="1280069054" sldId="265"/>
            <ac:spMk id="2" creationId="{D01F047C-6441-4F50-B592-6D5AD4CF8225}"/>
          </ac:spMkLst>
        </pc:spChg>
      </pc:sldChg>
      <pc:sldChg chg="del">
        <pc:chgData name="hui xu" userId="70b675938bab3b5e" providerId="LiveId" clId="{9961E861-7D9A-4174-B806-D2D35F8959C2}" dt="2020-02-06T13:34:12.380" v="3" actId="2696"/>
        <pc:sldMkLst>
          <pc:docMk/>
          <pc:sldMk cId="4157507925" sldId="265"/>
        </pc:sldMkLst>
      </pc:sldChg>
      <pc:sldChg chg="addSp delSp add del">
        <pc:chgData name="hui xu" userId="70b675938bab3b5e" providerId="LiveId" clId="{9961E861-7D9A-4174-B806-D2D35F8959C2}" dt="2020-02-07T02:57:18.617" v="1611" actId="47"/>
        <pc:sldMkLst>
          <pc:docMk/>
          <pc:sldMk cId="1943725056" sldId="268"/>
        </pc:sldMkLst>
        <pc:picChg chg="add del">
          <ac:chgData name="hui xu" userId="70b675938bab3b5e" providerId="LiveId" clId="{9961E861-7D9A-4174-B806-D2D35F8959C2}" dt="2020-02-06T13:34:23.031" v="6" actId="21"/>
          <ac:picMkLst>
            <pc:docMk/>
            <pc:sldMk cId="1943725056" sldId="268"/>
            <ac:picMk id="3" creationId="{F9A14329-44E5-4453-A5C5-367945020AFD}"/>
          </ac:picMkLst>
        </pc:picChg>
      </pc:sldChg>
      <pc:sldChg chg="del">
        <pc:chgData name="hui xu" userId="70b675938bab3b5e" providerId="LiveId" clId="{9961E861-7D9A-4174-B806-D2D35F8959C2}" dt="2020-02-06T13:34:12.380" v="3" actId="2696"/>
        <pc:sldMkLst>
          <pc:docMk/>
          <pc:sldMk cId="3045295924" sldId="268"/>
        </pc:sldMkLst>
      </pc:sldChg>
      <pc:sldChg chg="add">
        <pc:chgData name="hui xu" userId="70b675938bab3b5e" providerId="LiveId" clId="{9961E861-7D9A-4174-B806-D2D35F8959C2}" dt="2020-02-06T13:07:38.790" v="1"/>
        <pc:sldMkLst>
          <pc:docMk/>
          <pc:sldMk cId="1016776827" sldId="274"/>
        </pc:sldMkLst>
      </pc:sldChg>
      <pc:sldChg chg="addSp delSp modSp add">
        <pc:chgData name="hui xu" userId="70b675938bab3b5e" providerId="LiveId" clId="{9961E861-7D9A-4174-B806-D2D35F8959C2}" dt="2020-02-06T15:01:34.383" v="801" actId="20577"/>
        <pc:sldMkLst>
          <pc:docMk/>
          <pc:sldMk cId="3881816594" sldId="275"/>
        </pc:sldMkLst>
        <pc:spChg chg="mod">
          <ac:chgData name="hui xu" userId="70b675938bab3b5e" providerId="LiveId" clId="{9961E861-7D9A-4174-B806-D2D35F8959C2}" dt="2020-02-06T15:01:34.383" v="801" actId="20577"/>
          <ac:spMkLst>
            <pc:docMk/>
            <pc:sldMk cId="3881816594" sldId="275"/>
            <ac:spMk id="2" creationId="{CF8DAB62-DC16-4A63-9F71-E5B1BE41CC57}"/>
          </ac:spMkLst>
        </pc:spChg>
        <pc:spChg chg="add del">
          <ac:chgData name="hui xu" userId="70b675938bab3b5e" providerId="LiveId" clId="{9961E861-7D9A-4174-B806-D2D35F8959C2}" dt="2020-02-06T13:35:44.477" v="27"/>
          <ac:spMkLst>
            <pc:docMk/>
            <pc:sldMk cId="3881816594" sldId="275"/>
            <ac:spMk id="3" creationId="{EAAF82C0-B10A-45C5-AAA6-7AFA928D9B7F}"/>
          </ac:spMkLst>
        </pc:spChg>
        <pc:spChg chg="add mod">
          <ac:chgData name="hui xu" userId="70b675938bab3b5e" providerId="LiveId" clId="{9961E861-7D9A-4174-B806-D2D35F8959C2}" dt="2020-02-06T13:56:35.721" v="312" actId="14100"/>
          <ac:spMkLst>
            <pc:docMk/>
            <pc:sldMk cId="3881816594" sldId="275"/>
            <ac:spMk id="4" creationId="{0A3399B4-A399-400C-A0F4-21C21473FD3F}"/>
          </ac:spMkLst>
        </pc:spChg>
        <pc:spChg chg="add mod">
          <ac:chgData name="hui xu" userId="70b675938bab3b5e" providerId="LiveId" clId="{9961E861-7D9A-4174-B806-D2D35F8959C2}" dt="2020-02-06T13:54:52.079" v="290" actId="1076"/>
          <ac:spMkLst>
            <pc:docMk/>
            <pc:sldMk cId="3881816594" sldId="275"/>
            <ac:spMk id="5" creationId="{ED05A9F4-BF55-436E-88BC-0403201A4ED3}"/>
          </ac:spMkLst>
        </pc:spChg>
        <pc:spChg chg="add mod">
          <ac:chgData name="hui xu" userId="70b675938bab3b5e" providerId="LiveId" clId="{9961E861-7D9A-4174-B806-D2D35F8959C2}" dt="2020-02-06T13:54:52.079" v="290" actId="1076"/>
          <ac:spMkLst>
            <pc:docMk/>
            <pc:sldMk cId="3881816594" sldId="275"/>
            <ac:spMk id="6" creationId="{BB05B94B-576A-44D9-BE0F-D585085F1BFB}"/>
          </ac:spMkLst>
        </pc:spChg>
        <pc:spChg chg="add mod">
          <ac:chgData name="hui xu" userId="70b675938bab3b5e" providerId="LiveId" clId="{9961E861-7D9A-4174-B806-D2D35F8959C2}" dt="2020-02-06T13:54:52.079" v="290" actId="1076"/>
          <ac:spMkLst>
            <pc:docMk/>
            <pc:sldMk cId="3881816594" sldId="275"/>
            <ac:spMk id="7" creationId="{32D4D17E-897E-4546-BD7D-6A8A5BD531DB}"/>
          </ac:spMkLst>
        </pc:spChg>
        <pc:spChg chg="add mod">
          <ac:chgData name="hui xu" userId="70b675938bab3b5e" providerId="LiveId" clId="{9961E861-7D9A-4174-B806-D2D35F8959C2}" dt="2020-02-06T13:54:52.079" v="290" actId="1076"/>
          <ac:spMkLst>
            <pc:docMk/>
            <pc:sldMk cId="3881816594" sldId="275"/>
            <ac:spMk id="8" creationId="{C339C6CB-0BA2-4FDB-9A6B-657FDC60D8B4}"/>
          </ac:spMkLst>
        </pc:spChg>
        <pc:spChg chg="add mod">
          <ac:chgData name="hui xu" userId="70b675938bab3b5e" providerId="LiveId" clId="{9961E861-7D9A-4174-B806-D2D35F8959C2}" dt="2020-02-06T13:54:52.079" v="290" actId="1076"/>
          <ac:spMkLst>
            <pc:docMk/>
            <pc:sldMk cId="3881816594" sldId="275"/>
            <ac:spMk id="9" creationId="{9B06BF43-125A-41B5-8DBB-ECBE4C240BCB}"/>
          </ac:spMkLst>
        </pc:spChg>
        <pc:spChg chg="add mod">
          <ac:chgData name="hui xu" userId="70b675938bab3b5e" providerId="LiveId" clId="{9961E861-7D9A-4174-B806-D2D35F8959C2}" dt="2020-02-06T13:54:52.079" v="290" actId="1076"/>
          <ac:spMkLst>
            <pc:docMk/>
            <pc:sldMk cId="3881816594" sldId="275"/>
            <ac:spMk id="10" creationId="{C13271E5-1214-4BD1-9159-3E62CB53F11A}"/>
          </ac:spMkLst>
        </pc:spChg>
        <pc:spChg chg="add del mod">
          <ac:chgData name="hui xu" userId="70b675938bab3b5e" providerId="LiveId" clId="{9961E861-7D9A-4174-B806-D2D35F8959C2}" dt="2020-02-06T13:53:10.799" v="222" actId="21"/>
          <ac:spMkLst>
            <pc:docMk/>
            <pc:sldMk cId="3881816594" sldId="275"/>
            <ac:spMk id="11" creationId="{39376115-1CE6-41A9-8B17-B27693068718}"/>
          </ac:spMkLst>
        </pc:spChg>
        <pc:cxnChg chg="add mod">
          <ac:chgData name="hui xu" userId="70b675938bab3b5e" providerId="LiveId" clId="{9961E861-7D9A-4174-B806-D2D35F8959C2}" dt="2020-02-06T13:54:52.079" v="290" actId="1076"/>
          <ac:cxnSpMkLst>
            <pc:docMk/>
            <pc:sldMk cId="3881816594" sldId="275"/>
            <ac:cxnSpMk id="13" creationId="{79FFE150-2B4B-4962-A51E-BF46A5E33144}"/>
          </ac:cxnSpMkLst>
        </pc:cxnChg>
        <pc:cxnChg chg="add mod">
          <ac:chgData name="hui xu" userId="70b675938bab3b5e" providerId="LiveId" clId="{9961E861-7D9A-4174-B806-D2D35F8959C2}" dt="2020-02-06T13:54:52.079" v="290" actId="1076"/>
          <ac:cxnSpMkLst>
            <pc:docMk/>
            <pc:sldMk cId="3881816594" sldId="275"/>
            <ac:cxnSpMk id="14" creationId="{E2C8EB11-8B71-4F50-A154-4AE18C17B9C8}"/>
          </ac:cxnSpMkLst>
        </pc:cxnChg>
        <pc:cxnChg chg="add mod">
          <ac:chgData name="hui xu" userId="70b675938bab3b5e" providerId="LiveId" clId="{9961E861-7D9A-4174-B806-D2D35F8959C2}" dt="2020-02-06T13:54:52.079" v="290" actId="1076"/>
          <ac:cxnSpMkLst>
            <pc:docMk/>
            <pc:sldMk cId="3881816594" sldId="275"/>
            <ac:cxnSpMk id="17" creationId="{0AA35D55-045C-4229-A552-0514B84C44E2}"/>
          </ac:cxnSpMkLst>
        </pc:cxnChg>
        <pc:cxnChg chg="add mod">
          <ac:chgData name="hui xu" userId="70b675938bab3b5e" providerId="LiveId" clId="{9961E861-7D9A-4174-B806-D2D35F8959C2}" dt="2020-02-06T13:54:52.079" v="290" actId="1076"/>
          <ac:cxnSpMkLst>
            <pc:docMk/>
            <pc:sldMk cId="3881816594" sldId="275"/>
            <ac:cxnSpMk id="20" creationId="{E01A876D-0497-47CC-A1BC-34BD0FF0D37B}"/>
          </ac:cxnSpMkLst>
        </pc:cxnChg>
        <pc:cxnChg chg="add mod">
          <ac:chgData name="hui xu" userId="70b675938bab3b5e" providerId="LiveId" clId="{9961E861-7D9A-4174-B806-D2D35F8959C2}" dt="2020-02-06T13:54:52.079" v="290" actId="1076"/>
          <ac:cxnSpMkLst>
            <pc:docMk/>
            <pc:sldMk cId="3881816594" sldId="275"/>
            <ac:cxnSpMk id="23" creationId="{7E2CF53C-6029-486D-8BE3-32A660734C08}"/>
          </ac:cxnSpMkLst>
        </pc:cxnChg>
        <pc:cxnChg chg="add mod">
          <ac:chgData name="hui xu" userId="70b675938bab3b5e" providerId="LiveId" clId="{9961E861-7D9A-4174-B806-D2D35F8959C2}" dt="2020-02-06T13:55:57.392" v="306" actId="1076"/>
          <ac:cxnSpMkLst>
            <pc:docMk/>
            <pc:sldMk cId="3881816594" sldId="275"/>
            <ac:cxnSpMk id="27" creationId="{03C88C18-9B2D-405C-882B-72F70E1B60F0}"/>
          </ac:cxnSpMkLst>
        </pc:cxnChg>
      </pc:sldChg>
      <pc:sldChg chg="addSp delSp modSp add">
        <pc:chgData name="hui xu" userId="70b675938bab3b5e" providerId="LiveId" clId="{9961E861-7D9A-4174-B806-D2D35F8959C2}" dt="2020-02-06T15:01:21.115" v="793" actId="313"/>
        <pc:sldMkLst>
          <pc:docMk/>
          <pc:sldMk cId="2128511657" sldId="276"/>
        </pc:sldMkLst>
        <pc:spChg chg="mod">
          <ac:chgData name="hui xu" userId="70b675938bab3b5e" providerId="LiveId" clId="{9961E861-7D9A-4174-B806-D2D35F8959C2}" dt="2020-02-06T15:01:21.115" v="793" actId="313"/>
          <ac:spMkLst>
            <pc:docMk/>
            <pc:sldMk cId="2128511657" sldId="276"/>
            <ac:spMk id="2" creationId="{58E59CBD-BF87-434F-9DBD-EF10CF7513F0}"/>
          </ac:spMkLst>
        </pc:spChg>
        <pc:spChg chg="add mod">
          <ac:chgData name="hui xu" userId="70b675938bab3b5e" providerId="LiveId" clId="{9961E861-7D9A-4174-B806-D2D35F8959C2}" dt="2020-02-06T13:58:14.486" v="359" actId="164"/>
          <ac:spMkLst>
            <pc:docMk/>
            <pc:sldMk cId="2128511657" sldId="276"/>
            <ac:spMk id="3" creationId="{F5EFF626-38C1-459A-89DF-76EEDB919DAA}"/>
          </ac:spMkLst>
        </pc:spChg>
        <pc:spChg chg="add mod">
          <ac:chgData name="hui xu" userId="70b675938bab3b5e" providerId="LiveId" clId="{9961E861-7D9A-4174-B806-D2D35F8959C2}" dt="2020-02-06T13:58:14.486" v="359" actId="164"/>
          <ac:spMkLst>
            <pc:docMk/>
            <pc:sldMk cId="2128511657" sldId="276"/>
            <ac:spMk id="4" creationId="{0C031CCE-742E-42FE-908A-1F065A30B58D}"/>
          </ac:spMkLst>
        </pc:spChg>
        <pc:spChg chg="add mod">
          <ac:chgData name="hui xu" userId="70b675938bab3b5e" providerId="LiveId" clId="{9961E861-7D9A-4174-B806-D2D35F8959C2}" dt="2020-02-06T13:58:14.486" v="359" actId="164"/>
          <ac:spMkLst>
            <pc:docMk/>
            <pc:sldMk cId="2128511657" sldId="276"/>
            <ac:spMk id="5" creationId="{1575CA52-046C-464C-97CA-BF12671D604F}"/>
          </ac:spMkLst>
        </pc:spChg>
        <pc:spChg chg="add mod">
          <ac:chgData name="hui xu" userId="70b675938bab3b5e" providerId="LiveId" clId="{9961E861-7D9A-4174-B806-D2D35F8959C2}" dt="2020-02-06T13:58:14.486" v="359" actId="164"/>
          <ac:spMkLst>
            <pc:docMk/>
            <pc:sldMk cId="2128511657" sldId="276"/>
            <ac:spMk id="6" creationId="{D7BDA3E3-2968-42FD-AEEB-908E3DF7A870}"/>
          </ac:spMkLst>
        </pc:spChg>
        <pc:spChg chg="add mod">
          <ac:chgData name="hui xu" userId="70b675938bab3b5e" providerId="LiveId" clId="{9961E861-7D9A-4174-B806-D2D35F8959C2}" dt="2020-02-06T13:58:14.486" v="359" actId="164"/>
          <ac:spMkLst>
            <pc:docMk/>
            <pc:sldMk cId="2128511657" sldId="276"/>
            <ac:spMk id="7" creationId="{62D5FF57-D41A-406F-A781-0B7751C1AC49}"/>
          </ac:spMkLst>
        </pc:spChg>
        <pc:spChg chg="add mod">
          <ac:chgData name="hui xu" userId="70b675938bab3b5e" providerId="LiveId" clId="{9961E861-7D9A-4174-B806-D2D35F8959C2}" dt="2020-02-06T13:58:14.486" v="359" actId="164"/>
          <ac:spMkLst>
            <pc:docMk/>
            <pc:sldMk cId="2128511657" sldId="276"/>
            <ac:spMk id="8" creationId="{68D07DCB-D324-43D5-9AAC-4C3A8917C524}"/>
          </ac:spMkLst>
        </pc:spChg>
        <pc:spChg chg="add mod">
          <ac:chgData name="hui xu" userId="70b675938bab3b5e" providerId="LiveId" clId="{9961E861-7D9A-4174-B806-D2D35F8959C2}" dt="2020-02-06T13:58:14.486" v="359" actId="164"/>
          <ac:spMkLst>
            <pc:docMk/>
            <pc:sldMk cId="2128511657" sldId="276"/>
            <ac:spMk id="18" creationId="{A19B8286-4B72-4EC8-A773-316327615584}"/>
          </ac:spMkLst>
        </pc:spChg>
        <pc:spChg chg="add mod">
          <ac:chgData name="hui xu" userId="70b675938bab3b5e" providerId="LiveId" clId="{9961E861-7D9A-4174-B806-D2D35F8959C2}" dt="2020-02-06T13:58:14.486" v="359" actId="164"/>
          <ac:spMkLst>
            <pc:docMk/>
            <pc:sldMk cId="2128511657" sldId="276"/>
            <ac:spMk id="19" creationId="{41FD1079-22F8-40D6-A14B-4FA404AC76C7}"/>
          </ac:spMkLst>
        </pc:spChg>
        <pc:spChg chg="add mod">
          <ac:chgData name="hui xu" userId="70b675938bab3b5e" providerId="LiveId" clId="{9961E861-7D9A-4174-B806-D2D35F8959C2}" dt="2020-02-06T13:58:14.486" v="359" actId="164"/>
          <ac:spMkLst>
            <pc:docMk/>
            <pc:sldMk cId="2128511657" sldId="276"/>
            <ac:spMk id="20" creationId="{D833FEF9-725E-4D9F-9E05-7146A97BD04C}"/>
          </ac:spMkLst>
        </pc:spChg>
        <pc:spChg chg="add mod">
          <ac:chgData name="hui xu" userId="70b675938bab3b5e" providerId="LiveId" clId="{9961E861-7D9A-4174-B806-D2D35F8959C2}" dt="2020-02-06T13:58:14.486" v="359" actId="164"/>
          <ac:spMkLst>
            <pc:docMk/>
            <pc:sldMk cId="2128511657" sldId="276"/>
            <ac:spMk id="21" creationId="{E1F7C9FC-FB73-46DB-85E6-317B55DF5BE8}"/>
          </ac:spMkLst>
        </pc:spChg>
        <pc:spChg chg="add mod">
          <ac:chgData name="hui xu" userId="70b675938bab3b5e" providerId="LiveId" clId="{9961E861-7D9A-4174-B806-D2D35F8959C2}" dt="2020-02-06T13:58:14.486" v="359" actId="164"/>
          <ac:spMkLst>
            <pc:docMk/>
            <pc:sldMk cId="2128511657" sldId="276"/>
            <ac:spMk id="22" creationId="{F08CE9A3-421E-4274-95AB-3C8186A122B2}"/>
          </ac:spMkLst>
        </pc:spChg>
        <pc:spChg chg="add mod">
          <ac:chgData name="hui xu" userId="70b675938bab3b5e" providerId="LiveId" clId="{9961E861-7D9A-4174-B806-D2D35F8959C2}" dt="2020-02-06T13:58:14.486" v="359" actId="164"/>
          <ac:spMkLst>
            <pc:docMk/>
            <pc:sldMk cId="2128511657" sldId="276"/>
            <ac:spMk id="23" creationId="{C3661F80-A27C-465B-AB7A-BEDBB9765677}"/>
          </ac:spMkLst>
        </pc:spChg>
        <pc:spChg chg="add mod">
          <ac:chgData name="hui xu" userId="70b675938bab3b5e" providerId="LiveId" clId="{9961E861-7D9A-4174-B806-D2D35F8959C2}" dt="2020-02-06T14:12:02.645" v="530" actId="1037"/>
          <ac:spMkLst>
            <pc:docMk/>
            <pc:sldMk cId="2128511657" sldId="276"/>
            <ac:spMk id="25" creationId="{8ECEB132-7DF6-4008-872B-DA8569B8D7EC}"/>
          </ac:spMkLst>
        </pc:spChg>
        <pc:spChg chg="add mod">
          <ac:chgData name="hui xu" userId="70b675938bab3b5e" providerId="LiveId" clId="{9961E861-7D9A-4174-B806-D2D35F8959C2}" dt="2020-02-06T14:12:02.645" v="530" actId="1037"/>
          <ac:spMkLst>
            <pc:docMk/>
            <pc:sldMk cId="2128511657" sldId="276"/>
            <ac:spMk id="26" creationId="{E51E12FC-F14D-481A-B63E-72BAB7C4A020}"/>
          </ac:spMkLst>
        </pc:spChg>
        <pc:spChg chg="add mod">
          <ac:chgData name="hui xu" userId="70b675938bab3b5e" providerId="LiveId" clId="{9961E861-7D9A-4174-B806-D2D35F8959C2}" dt="2020-02-06T14:12:02.645" v="530" actId="1037"/>
          <ac:spMkLst>
            <pc:docMk/>
            <pc:sldMk cId="2128511657" sldId="276"/>
            <ac:spMk id="27" creationId="{AF0EBE00-A331-4060-8672-519A6AF01124}"/>
          </ac:spMkLst>
        </pc:spChg>
        <pc:spChg chg="add mod">
          <ac:chgData name="hui xu" userId="70b675938bab3b5e" providerId="LiveId" clId="{9961E861-7D9A-4174-B806-D2D35F8959C2}" dt="2020-02-06T14:12:02.645" v="530" actId="1037"/>
          <ac:spMkLst>
            <pc:docMk/>
            <pc:sldMk cId="2128511657" sldId="276"/>
            <ac:spMk id="28" creationId="{C3CFEE42-5F42-41EB-B974-67E7844A56E0}"/>
          </ac:spMkLst>
        </pc:spChg>
        <pc:spChg chg="add mod">
          <ac:chgData name="hui xu" userId="70b675938bab3b5e" providerId="LiveId" clId="{9961E861-7D9A-4174-B806-D2D35F8959C2}" dt="2020-02-06T14:12:02.645" v="530" actId="1037"/>
          <ac:spMkLst>
            <pc:docMk/>
            <pc:sldMk cId="2128511657" sldId="276"/>
            <ac:spMk id="29" creationId="{6B1DCCF5-00FC-42A2-B241-F69BE6D1487D}"/>
          </ac:spMkLst>
        </pc:spChg>
        <pc:spChg chg="add mod">
          <ac:chgData name="hui xu" userId="70b675938bab3b5e" providerId="LiveId" clId="{9961E861-7D9A-4174-B806-D2D35F8959C2}" dt="2020-02-06T14:12:02.645" v="530" actId="1037"/>
          <ac:spMkLst>
            <pc:docMk/>
            <pc:sldMk cId="2128511657" sldId="276"/>
            <ac:spMk id="30" creationId="{315CDF09-1219-470C-A9FE-91F61C0B5B11}"/>
          </ac:spMkLst>
        </pc:spChg>
        <pc:spChg chg="add del mod">
          <ac:chgData name="hui xu" userId="70b675938bab3b5e" providerId="LiveId" clId="{9961E861-7D9A-4174-B806-D2D35F8959C2}" dt="2020-02-06T14:12:23.336" v="533" actId="21"/>
          <ac:spMkLst>
            <pc:docMk/>
            <pc:sldMk cId="2128511657" sldId="276"/>
            <ac:spMk id="31" creationId="{ECC1C334-9951-41F4-849B-A400845F7E0D}"/>
          </ac:spMkLst>
        </pc:spChg>
        <pc:grpChg chg="add mod">
          <ac:chgData name="hui xu" userId="70b675938bab3b5e" providerId="LiveId" clId="{9961E861-7D9A-4174-B806-D2D35F8959C2}" dt="2020-02-06T13:58:14.486" v="359" actId="164"/>
          <ac:grpSpMkLst>
            <pc:docMk/>
            <pc:sldMk cId="2128511657" sldId="276"/>
            <ac:grpSpMk id="24" creationId="{C03CB70C-36AF-4B31-A5A5-3CF7091257F8}"/>
          </ac:grpSpMkLst>
        </pc:grpChg>
        <pc:cxnChg chg="add mod">
          <ac:chgData name="hui xu" userId="70b675938bab3b5e" providerId="LiveId" clId="{9961E861-7D9A-4174-B806-D2D35F8959C2}" dt="2020-02-06T13:58:14.486" v="359" actId="164"/>
          <ac:cxnSpMkLst>
            <pc:docMk/>
            <pc:sldMk cId="2128511657" sldId="276"/>
            <ac:cxnSpMk id="9" creationId="{E0132906-76FE-4363-9754-FFDE501E4779}"/>
          </ac:cxnSpMkLst>
        </pc:cxnChg>
        <pc:cxnChg chg="add mod">
          <ac:chgData name="hui xu" userId="70b675938bab3b5e" providerId="LiveId" clId="{9961E861-7D9A-4174-B806-D2D35F8959C2}" dt="2020-02-06T13:58:14.486" v="359" actId="164"/>
          <ac:cxnSpMkLst>
            <pc:docMk/>
            <pc:sldMk cId="2128511657" sldId="276"/>
            <ac:cxnSpMk id="10" creationId="{580ECD07-E3F9-4C71-AA53-9B9CF725A40B}"/>
          </ac:cxnSpMkLst>
        </pc:cxnChg>
        <pc:cxnChg chg="add mod">
          <ac:chgData name="hui xu" userId="70b675938bab3b5e" providerId="LiveId" clId="{9961E861-7D9A-4174-B806-D2D35F8959C2}" dt="2020-02-06T13:58:14.486" v="359" actId="164"/>
          <ac:cxnSpMkLst>
            <pc:docMk/>
            <pc:sldMk cId="2128511657" sldId="276"/>
            <ac:cxnSpMk id="11" creationId="{1264E80B-C889-45B9-A799-95DD2088D2EF}"/>
          </ac:cxnSpMkLst>
        </pc:cxnChg>
        <pc:cxnChg chg="add mod">
          <ac:chgData name="hui xu" userId="70b675938bab3b5e" providerId="LiveId" clId="{9961E861-7D9A-4174-B806-D2D35F8959C2}" dt="2020-02-06T13:58:14.486" v="359" actId="164"/>
          <ac:cxnSpMkLst>
            <pc:docMk/>
            <pc:sldMk cId="2128511657" sldId="276"/>
            <ac:cxnSpMk id="12" creationId="{552ABB86-C74E-4372-B3E8-8FA17AC29016}"/>
          </ac:cxnSpMkLst>
        </pc:cxnChg>
        <pc:cxnChg chg="add mod">
          <ac:chgData name="hui xu" userId="70b675938bab3b5e" providerId="LiveId" clId="{9961E861-7D9A-4174-B806-D2D35F8959C2}" dt="2020-02-06T13:58:14.486" v="359" actId="164"/>
          <ac:cxnSpMkLst>
            <pc:docMk/>
            <pc:sldMk cId="2128511657" sldId="276"/>
            <ac:cxnSpMk id="13" creationId="{53D0E35F-4EA8-4E50-8FA6-C2CF792BA77B}"/>
          </ac:cxnSpMkLst>
        </pc:cxnChg>
        <pc:cxnChg chg="add mod">
          <ac:chgData name="hui xu" userId="70b675938bab3b5e" providerId="LiveId" clId="{9961E861-7D9A-4174-B806-D2D35F8959C2}" dt="2020-02-06T13:58:14.486" v="359" actId="164"/>
          <ac:cxnSpMkLst>
            <pc:docMk/>
            <pc:sldMk cId="2128511657" sldId="276"/>
            <ac:cxnSpMk id="14" creationId="{9D82478F-9C12-49C1-85ED-1CE9DAC4D26A}"/>
          </ac:cxnSpMkLst>
        </pc:cxnChg>
      </pc:sldChg>
      <pc:sldChg chg="addSp delSp modSp add">
        <pc:chgData name="hui xu" userId="70b675938bab3b5e" providerId="LiveId" clId="{9961E861-7D9A-4174-B806-D2D35F8959C2}" dt="2020-02-07T02:29:55.697" v="1014" actId="20577"/>
        <pc:sldMkLst>
          <pc:docMk/>
          <pc:sldMk cId="1648344652" sldId="277"/>
        </pc:sldMkLst>
        <pc:spChg chg="mod">
          <ac:chgData name="hui xu" userId="70b675938bab3b5e" providerId="LiveId" clId="{9961E861-7D9A-4174-B806-D2D35F8959C2}" dt="2020-02-07T02:29:55.697" v="1014" actId="20577"/>
          <ac:spMkLst>
            <pc:docMk/>
            <pc:sldMk cId="1648344652" sldId="277"/>
            <ac:spMk id="2" creationId="{58E59CBD-BF87-434F-9DBD-EF10CF7513F0}"/>
          </ac:spMkLst>
        </pc:spChg>
        <pc:spChg chg="add mod">
          <ac:chgData name="hui xu" userId="70b675938bab3b5e" providerId="LiveId" clId="{9961E861-7D9A-4174-B806-D2D35F8959C2}" dt="2020-02-06T15:06:42.248" v="874" actId="1076"/>
          <ac:spMkLst>
            <pc:docMk/>
            <pc:sldMk cId="1648344652" sldId="277"/>
            <ac:spMk id="15" creationId="{9FCA954E-157C-4255-BCD7-6EF1091CD753}"/>
          </ac:spMkLst>
        </pc:spChg>
        <pc:spChg chg="del">
          <ac:chgData name="hui xu" userId="70b675938bab3b5e" providerId="LiveId" clId="{9961E861-7D9A-4174-B806-D2D35F8959C2}" dt="2020-02-06T14:13:01.703" v="571" actId="21"/>
          <ac:spMkLst>
            <pc:docMk/>
            <pc:sldMk cId="1648344652" sldId="277"/>
            <ac:spMk id="25" creationId="{8ECEB132-7DF6-4008-872B-DA8569B8D7EC}"/>
          </ac:spMkLst>
        </pc:spChg>
        <pc:spChg chg="del">
          <ac:chgData name="hui xu" userId="70b675938bab3b5e" providerId="LiveId" clId="{9961E861-7D9A-4174-B806-D2D35F8959C2}" dt="2020-02-06T14:13:01.703" v="571" actId="21"/>
          <ac:spMkLst>
            <pc:docMk/>
            <pc:sldMk cId="1648344652" sldId="277"/>
            <ac:spMk id="26" creationId="{E51E12FC-F14D-481A-B63E-72BAB7C4A020}"/>
          </ac:spMkLst>
        </pc:spChg>
        <pc:spChg chg="del">
          <ac:chgData name="hui xu" userId="70b675938bab3b5e" providerId="LiveId" clId="{9961E861-7D9A-4174-B806-D2D35F8959C2}" dt="2020-02-06T14:13:01.703" v="571" actId="21"/>
          <ac:spMkLst>
            <pc:docMk/>
            <pc:sldMk cId="1648344652" sldId="277"/>
            <ac:spMk id="27" creationId="{AF0EBE00-A331-4060-8672-519A6AF01124}"/>
          </ac:spMkLst>
        </pc:spChg>
        <pc:spChg chg="mod">
          <ac:chgData name="hui xu" userId="70b675938bab3b5e" providerId="LiveId" clId="{9961E861-7D9A-4174-B806-D2D35F8959C2}" dt="2020-02-06T15:06:56.246" v="876" actId="1076"/>
          <ac:spMkLst>
            <pc:docMk/>
            <pc:sldMk cId="1648344652" sldId="277"/>
            <ac:spMk id="28" creationId="{C3CFEE42-5F42-41EB-B974-67E7844A56E0}"/>
          </ac:spMkLst>
        </pc:spChg>
        <pc:spChg chg="del">
          <ac:chgData name="hui xu" userId="70b675938bab3b5e" providerId="LiveId" clId="{9961E861-7D9A-4174-B806-D2D35F8959C2}" dt="2020-02-06T14:13:05.394" v="572" actId="21"/>
          <ac:spMkLst>
            <pc:docMk/>
            <pc:sldMk cId="1648344652" sldId="277"/>
            <ac:spMk id="29" creationId="{6B1DCCF5-00FC-42A2-B241-F69BE6D1487D}"/>
          </ac:spMkLst>
        </pc:spChg>
        <pc:spChg chg="del mod">
          <ac:chgData name="hui xu" userId="70b675938bab3b5e" providerId="LiveId" clId="{9961E861-7D9A-4174-B806-D2D35F8959C2}" dt="2020-02-06T14:14:31.761" v="587" actId="21"/>
          <ac:spMkLst>
            <pc:docMk/>
            <pc:sldMk cId="1648344652" sldId="277"/>
            <ac:spMk id="30" creationId="{315CDF09-1219-470C-A9FE-91F61C0B5B11}"/>
          </ac:spMkLst>
        </pc:spChg>
        <pc:spChg chg="add mod">
          <ac:chgData name="hui xu" userId="70b675938bab3b5e" providerId="LiveId" clId="{9961E861-7D9A-4174-B806-D2D35F8959C2}" dt="2020-02-06T15:06:56.246" v="876" actId="1076"/>
          <ac:spMkLst>
            <pc:docMk/>
            <pc:sldMk cId="1648344652" sldId="277"/>
            <ac:spMk id="31" creationId="{63CB0FB2-AF3F-4D21-858D-9C6E1E5754B8}"/>
          </ac:spMkLst>
        </pc:spChg>
        <pc:spChg chg="add mod">
          <ac:chgData name="hui xu" userId="70b675938bab3b5e" providerId="LiveId" clId="{9961E861-7D9A-4174-B806-D2D35F8959C2}" dt="2020-02-06T15:06:56.246" v="876" actId="1076"/>
          <ac:spMkLst>
            <pc:docMk/>
            <pc:sldMk cId="1648344652" sldId="277"/>
            <ac:spMk id="32" creationId="{5D3F6BF6-06C5-4599-A263-7560A338503D}"/>
          </ac:spMkLst>
        </pc:spChg>
        <pc:spChg chg="add mod">
          <ac:chgData name="hui xu" userId="70b675938bab3b5e" providerId="LiveId" clId="{9961E861-7D9A-4174-B806-D2D35F8959C2}" dt="2020-02-06T15:07:00.275" v="877" actId="1076"/>
          <ac:spMkLst>
            <pc:docMk/>
            <pc:sldMk cId="1648344652" sldId="277"/>
            <ac:spMk id="33" creationId="{158995AD-6492-4F95-B99A-EF250D8C76FD}"/>
          </ac:spMkLst>
        </pc:spChg>
        <pc:spChg chg="add mod">
          <ac:chgData name="hui xu" userId="70b675938bab3b5e" providerId="LiveId" clId="{9961E861-7D9A-4174-B806-D2D35F8959C2}" dt="2020-02-06T15:06:45.969" v="875" actId="1076"/>
          <ac:spMkLst>
            <pc:docMk/>
            <pc:sldMk cId="1648344652" sldId="277"/>
            <ac:spMk id="34" creationId="{0C25131B-6720-4259-AEF7-764C462DB990}"/>
          </ac:spMkLst>
        </pc:spChg>
        <pc:spChg chg="add del mod">
          <ac:chgData name="hui xu" userId="70b675938bab3b5e" providerId="LiveId" clId="{9961E861-7D9A-4174-B806-D2D35F8959C2}" dt="2020-02-06T15:05:00.357" v="810" actId="21"/>
          <ac:spMkLst>
            <pc:docMk/>
            <pc:sldMk cId="1648344652" sldId="277"/>
            <ac:spMk id="35" creationId="{B27FD725-B57B-409F-BF75-FC0E68B34621}"/>
          </ac:spMkLst>
        </pc:spChg>
      </pc:sldChg>
      <pc:sldChg chg="modSp add del">
        <pc:chgData name="hui xu" userId="70b675938bab3b5e" providerId="LiveId" clId="{9961E861-7D9A-4174-B806-D2D35F8959C2}" dt="2020-02-07T02:31:25.336" v="1017" actId="2696"/>
        <pc:sldMkLst>
          <pc:docMk/>
          <pc:sldMk cId="4045119156" sldId="278"/>
        </pc:sldMkLst>
        <pc:spChg chg="mod">
          <ac:chgData name="hui xu" userId="70b675938bab3b5e" providerId="LiveId" clId="{9961E861-7D9A-4174-B806-D2D35F8959C2}" dt="2020-02-06T15:26:40.526" v="1003" actId="20577"/>
          <ac:spMkLst>
            <pc:docMk/>
            <pc:sldMk cId="4045119156" sldId="278"/>
            <ac:spMk id="2" creationId="{4B11373E-C3AB-4BB8-83D6-A1727BA836D4}"/>
          </ac:spMkLst>
        </pc:spChg>
      </pc:sldChg>
      <pc:sldChg chg="addSp delSp modSp add">
        <pc:chgData name="hui xu" userId="70b675938bab3b5e" providerId="LiveId" clId="{9961E861-7D9A-4174-B806-D2D35F8959C2}" dt="2020-02-07T03:58:04.835" v="1960" actId="1076"/>
        <pc:sldMkLst>
          <pc:docMk/>
          <pc:sldMk cId="1894684505" sldId="279"/>
        </pc:sldMkLst>
        <pc:spChg chg="mod">
          <ac:chgData name="hui xu" userId="70b675938bab3b5e" providerId="LiveId" clId="{9961E861-7D9A-4174-B806-D2D35F8959C2}" dt="2020-02-06T15:13:03.203" v="900" actId="20577"/>
          <ac:spMkLst>
            <pc:docMk/>
            <pc:sldMk cId="1894684505" sldId="279"/>
            <ac:spMk id="2" creationId="{58E59CBD-BF87-434F-9DBD-EF10CF7513F0}"/>
          </ac:spMkLst>
        </pc:spChg>
        <pc:spChg chg="mod">
          <ac:chgData name="hui xu" userId="70b675938bab3b5e" providerId="LiveId" clId="{9961E861-7D9A-4174-B806-D2D35F8959C2}" dt="2020-02-06T15:23:57.048" v="994" actId="1076"/>
          <ac:spMkLst>
            <pc:docMk/>
            <pc:sldMk cId="1894684505" sldId="279"/>
            <ac:spMk id="15" creationId="{9FCA954E-157C-4255-BCD7-6EF1091CD753}"/>
          </ac:spMkLst>
        </pc:spChg>
        <pc:spChg chg="mod">
          <ac:chgData name="hui xu" userId="70b675938bab3b5e" providerId="LiveId" clId="{9961E861-7D9A-4174-B806-D2D35F8959C2}" dt="2020-02-06T15:15:16.393" v="931" actId="20577"/>
          <ac:spMkLst>
            <pc:docMk/>
            <pc:sldMk cId="1894684505" sldId="279"/>
            <ac:spMk id="28" creationId="{C3CFEE42-5F42-41EB-B974-67E7844A56E0}"/>
          </ac:spMkLst>
        </pc:spChg>
        <pc:spChg chg="add del mod">
          <ac:chgData name="hui xu" userId="70b675938bab3b5e" providerId="LiveId" clId="{9961E861-7D9A-4174-B806-D2D35F8959C2}" dt="2020-02-06T15:13:51.979" v="906" actId="21"/>
          <ac:spMkLst>
            <pc:docMk/>
            <pc:sldMk cId="1894684505" sldId="279"/>
            <ac:spMk id="29" creationId="{35B773F0-342D-4744-9792-1C3B9D8442A1}"/>
          </ac:spMkLst>
        </pc:spChg>
        <pc:spChg chg="add mod">
          <ac:chgData name="hui xu" userId="70b675938bab3b5e" providerId="LiveId" clId="{9961E861-7D9A-4174-B806-D2D35F8959C2}" dt="2020-02-06T15:17:30.714" v="961" actId="20577"/>
          <ac:spMkLst>
            <pc:docMk/>
            <pc:sldMk cId="1894684505" sldId="279"/>
            <ac:spMk id="30" creationId="{AA99FA85-56BE-4F15-85D8-617BA333B4B0}"/>
          </ac:spMkLst>
        </pc:spChg>
        <pc:spChg chg="mod">
          <ac:chgData name="hui xu" userId="70b675938bab3b5e" providerId="LiveId" clId="{9961E861-7D9A-4174-B806-D2D35F8959C2}" dt="2020-02-06T15:16:25.977" v="945" actId="1076"/>
          <ac:spMkLst>
            <pc:docMk/>
            <pc:sldMk cId="1894684505" sldId="279"/>
            <ac:spMk id="31" creationId="{63CB0FB2-AF3F-4D21-858D-9C6E1E5754B8}"/>
          </ac:spMkLst>
        </pc:spChg>
        <pc:spChg chg="del mod">
          <ac:chgData name="hui xu" userId="70b675938bab3b5e" providerId="LiveId" clId="{9961E861-7D9A-4174-B806-D2D35F8959C2}" dt="2020-02-07T03:57:42.198" v="1958" actId="21"/>
          <ac:spMkLst>
            <pc:docMk/>
            <pc:sldMk cId="1894684505" sldId="279"/>
            <ac:spMk id="32" creationId="{5D3F6BF6-06C5-4599-A263-7560A338503D}"/>
          </ac:spMkLst>
        </pc:spChg>
        <pc:spChg chg="del">
          <ac:chgData name="hui xu" userId="70b675938bab3b5e" providerId="LiveId" clId="{9961E861-7D9A-4174-B806-D2D35F8959C2}" dt="2020-02-06T15:16:56.110" v="956" actId="478"/>
          <ac:spMkLst>
            <pc:docMk/>
            <pc:sldMk cId="1894684505" sldId="279"/>
            <ac:spMk id="33" creationId="{158995AD-6492-4F95-B99A-EF250D8C76FD}"/>
          </ac:spMkLst>
        </pc:spChg>
        <pc:spChg chg="del">
          <ac:chgData name="hui xu" userId="70b675938bab3b5e" providerId="LiveId" clId="{9961E861-7D9A-4174-B806-D2D35F8959C2}" dt="2020-02-06T15:22:19.686" v="963" actId="21"/>
          <ac:spMkLst>
            <pc:docMk/>
            <pc:sldMk cId="1894684505" sldId="279"/>
            <ac:spMk id="34" creationId="{0C25131B-6720-4259-AEF7-764C462DB990}"/>
          </ac:spMkLst>
        </pc:spChg>
        <pc:spChg chg="add mod">
          <ac:chgData name="hui xu" userId="70b675938bab3b5e" providerId="LiveId" clId="{9961E861-7D9A-4174-B806-D2D35F8959C2}" dt="2020-02-06T15:17:38.069" v="962" actId="20577"/>
          <ac:spMkLst>
            <pc:docMk/>
            <pc:sldMk cId="1894684505" sldId="279"/>
            <ac:spMk id="35" creationId="{2E63C8D0-8BF4-434E-AD64-DD91AA62C7DF}"/>
          </ac:spMkLst>
        </pc:spChg>
        <pc:spChg chg="add mod">
          <ac:chgData name="hui xu" userId="70b675938bab3b5e" providerId="LiveId" clId="{9961E861-7D9A-4174-B806-D2D35F8959C2}" dt="2020-02-07T03:58:04.835" v="1960" actId="1076"/>
          <ac:spMkLst>
            <pc:docMk/>
            <pc:sldMk cId="1894684505" sldId="279"/>
            <ac:spMk id="36" creationId="{241CA7FD-3D14-4091-AB9C-318370A75905}"/>
          </ac:spMkLst>
        </pc:spChg>
        <pc:spChg chg="add del mod">
          <ac:chgData name="hui xu" userId="70b675938bab3b5e" providerId="LiveId" clId="{9961E861-7D9A-4174-B806-D2D35F8959C2}" dt="2020-02-07T03:58:00.069" v="1959" actId="21"/>
          <ac:spMkLst>
            <pc:docMk/>
            <pc:sldMk cId="1894684505" sldId="279"/>
            <ac:spMk id="37" creationId="{08C2C315-2C25-40FF-AEE8-300CDC358346}"/>
          </ac:spMkLst>
        </pc:spChg>
      </pc:sldChg>
      <pc:sldChg chg="addSp delSp modSp add del ord">
        <pc:chgData name="hui xu" userId="70b675938bab3b5e" providerId="LiveId" clId="{9961E861-7D9A-4174-B806-D2D35F8959C2}" dt="2020-02-07T04:02:43.517" v="1964" actId="47"/>
        <pc:sldMkLst>
          <pc:docMk/>
          <pc:sldMk cId="1601861815" sldId="280"/>
        </pc:sldMkLst>
        <pc:spChg chg="mod">
          <ac:chgData name="hui xu" userId="70b675938bab3b5e" providerId="LiveId" clId="{9961E861-7D9A-4174-B806-D2D35F8959C2}" dt="2020-02-07T03:23:30.380" v="1638" actId="20577"/>
          <ac:spMkLst>
            <pc:docMk/>
            <pc:sldMk cId="1601861815" sldId="280"/>
            <ac:spMk id="2" creationId="{4F02C273-7B58-4346-87D6-BB42E7D646B5}"/>
          </ac:spMkLst>
        </pc:spChg>
        <pc:spChg chg="add del mod">
          <ac:chgData name="hui xu" userId="70b675938bab3b5e" providerId="LiveId" clId="{9961E861-7D9A-4174-B806-D2D35F8959C2}" dt="2020-02-07T04:02:42.140" v="1963"/>
          <ac:spMkLst>
            <pc:docMk/>
            <pc:sldMk cId="1601861815" sldId="280"/>
            <ac:spMk id="4" creationId="{F175E9CC-BA1F-442C-B13E-60642E4C571E}"/>
          </ac:spMkLst>
        </pc:spChg>
        <pc:picChg chg="del mod modCrop">
          <ac:chgData name="hui xu" userId="70b675938bab3b5e" providerId="LiveId" clId="{9961E861-7D9A-4174-B806-D2D35F8959C2}" dt="2020-02-07T02:56:02.652" v="1583" actId="21"/>
          <ac:picMkLst>
            <pc:docMk/>
            <pc:sldMk cId="1601861815" sldId="280"/>
            <ac:picMk id="3" creationId="{F9A14329-44E5-4453-A5C5-367945020AFD}"/>
          </ac:picMkLst>
        </pc:picChg>
      </pc:sldChg>
      <pc:sldChg chg="modSp add del">
        <pc:chgData name="hui xu" userId="70b675938bab3b5e" providerId="LiveId" clId="{9961E861-7D9A-4174-B806-D2D35F8959C2}" dt="2020-02-07T04:58:25.385" v="2118" actId="47"/>
        <pc:sldMkLst>
          <pc:docMk/>
          <pc:sldMk cId="298292100" sldId="281"/>
        </pc:sldMkLst>
        <pc:spChg chg="mod">
          <ac:chgData name="hui xu" userId="70b675938bab3b5e" providerId="LiveId" clId="{9961E861-7D9A-4174-B806-D2D35F8959C2}" dt="2020-02-07T03:41:19.290" v="1934" actId="20577"/>
          <ac:spMkLst>
            <pc:docMk/>
            <pc:sldMk cId="298292100" sldId="281"/>
            <ac:spMk id="2" creationId="{4F02C273-7B58-4346-87D6-BB42E7D646B5}"/>
          </ac:spMkLst>
        </pc:spChg>
        <pc:spChg chg="mod">
          <ac:chgData name="hui xu" userId="70b675938bab3b5e" providerId="LiveId" clId="{9961E861-7D9A-4174-B806-D2D35F8959C2}" dt="2020-02-07T04:06:59.113" v="1970" actId="1076"/>
          <ac:spMkLst>
            <pc:docMk/>
            <pc:sldMk cId="298292100" sldId="281"/>
            <ac:spMk id="4" creationId="{F175E9CC-BA1F-442C-B13E-60642E4C571E}"/>
          </ac:spMkLst>
        </pc:spChg>
      </pc:sldChg>
      <pc:sldChg chg="addSp modSp add">
        <pc:chgData name="hui xu" userId="70b675938bab3b5e" providerId="LiveId" clId="{9961E861-7D9A-4174-B806-D2D35F8959C2}" dt="2020-02-07T04:32:33.642" v="2101" actId="20577"/>
        <pc:sldMkLst>
          <pc:docMk/>
          <pc:sldMk cId="286245455" sldId="282"/>
        </pc:sldMkLst>
        <pc:spChg chg="mod">
          <ac:chgData name="hui xu" userId="70b675938bab3b5e" providerId="LiveId" clId="{9961E861-7D9A-4174-B806-D2D35F8959C2}" dt="2020-02-07T04:08:53.380" v="2014" actId="27636"/>
          <ac:spMkLst>
            <pc:docMk/>
            <pc:sldMk cId="286245455" sldId="282"/>
            <ac:spMk id="2" creationId="{4F02C273-7B58-4346-87D6-BB42E7D646B5}"/>
          </ac:spMkLst>
        </pc:spChg>
        <pc:spChg chg="add mod">
          <ac:chgData name="hui xu" userId="70b675938bab3b5e" providerId="LiveId" clId="{9961E861-7D9A-4174-B806-D2D35F8959C2}" dt="2020-02-07T04:28:45.881" v="2100" actId="207"/>
          <ac:spMkLst>
            <pc:docMk/>
            <pc:sldMk cId="286245455" sldId="282"/>
            <ac:spMk id="3" creationId="{404A4D0F-6F31-4FFD-B326-CAB9DF2793A4}"/>
          </ac:spMkLst>
        </pc:spChg>
        <pc:spChg chg="mod">
          <ac:chgData name="hui xu" userId="70b675938bab3b5e" providerId="LiveId" clId="{9961E861-7D9A-4174-B806-D2D35F8959C2}" dt="2020-02-07T04:32:33.642" v="2101" actId="20577"/>
          <ac:spMkLst>
            <pc:docMk/>
            <pc:sldMk cId="286245455" sldId="282"/>
            <ac:spMk id="4" creationId="{F175E9CC-BA1F-442C-B13E-60642E4C571E}"/>
          </ac:spMkLst>
        </pc:spChg>
      </pc:sldChg>
      <pc:sldChg chg="addSp delSp modSp add del">
        <pc:chgData name="hui xu" userId="70b675938bab3b5e" providerId="LiveId" clId="{9961E861-7D9A-4174-B806-D2D35F8959C2}" dt="2020-02-07T04:03:15.968" v="1968"/>
        <pc:sldMkLst>
          <pc:docMk/>
          <pc:sldMk cId="2986235298" sldId="282"/>
        </pc:sldMkLst>
        <pc:spChg chg="add del">
          <ac:chgData name="hui xu" userId="70b675938bab3b5e" providerId="LiveId" clId="{9961E861-7D9A-4174-B806-D2D35F8959C2}" dt="2020-02-07T04:03:14.195" v="1967"/>
          <ac:spMkLst>
            <pc:docMk/>
            <pc:sldMk cId="2986235298" sldId="282"/>
            <ac:spMk id="2" creationId="{6C44CE29-E4AA-4F98-A227-302C09725EA9}"/>
          </ac:spMkLst>
        </pc:spChg>
        <pc:spChg chg="add del">
          <ac:chgData name="hui xu" userId="70b675938bab3b5e" providerId="LiveId" clId="{9961E861-7D9A-4174-B806-D2D35F8959C2}" dt="2020-02-07T04:03:14.195" v="1967"/>
          <ac:spMkLst>
            <pc:docMk/>
            <pc:sldMk cId="2986235298" sldId="282"/>
            <ac:spMk id="3" creationId="{96BB7887-E444-4529-8A51-E524384A54CB}"/>
          </ac:spMkLst>
        </pc:spChg>
        <pc:spChg chg="add del mod">
          <ac:chgData name="hui xu" userId="70b675938bab3b5e" providerId="LiveId" clId="{9961E861-7D9A-4174-B806-D2D35F8959C2}" dt="2020-02-07T04:03:14.195" v="1967"/>
          <ac:spMkLst>
            <pc:docMk/>
            <pc:sldMk cId="2986235298" sldId="282"/>
            <ac:spMk id="4" creationId="{73A05930-B62F-4D31-98ED-44909601F80B}"/>
          </ac:spMkLst>
        </pc:spChg>
        <pc:spChg chg="add del mod">
          <ac:chgData name="hui xu" userId="70b675938bab3b5e" providerId="LiveId" clId="{9961E861-7D9A-4174-B806-D2D35F8959C2}" dt="2020-02-07T04:03:14.195" v="1967"/>
          <ac:spMkLst>
            <pc:docMk/>
            <pc:sldMk cId="2986235298" sldId="282"/>
            <ac:spMk id="5" creationId="{39797AA0-76CA-47A6-B382-81D11534EB9D}"/>
          </ac:spMkLst>
        </pc:spChg>
      </pc:sldChg>
      <pc:sldChg chg="addSp delSp modSp add">
        <pc:chgData name="hui xu" userId="70b675938bab3b5e" providerId="LiveId" clId="{9961E861-7D9A-4174-B806-D2D35F8959C2}" dt="2020-02-07T06:33:28.427" v="2555" actId="20577"/>
        <pc:sldMkLst>
          <pc:docMk/>
          <pc:sldMk cId="3793253087" sldId="283"/>
        </pc:sldMkLst>
        <pc:spChg chg="mod">
          <ac:chgData name="hui xu" userId="70b675938bab3b5e" providerId="LiveId" clId="{9961E861-7D9A-4174-B806-D2D35F8959C2}" dt="2020-02-07T04:40:50.938" v="2107"/>
          <ac:spMkLst>
            <pc:docMk/>
            <pc:sldMk cId="3793253087" sldId="283"/>
            <ac:spMk id="2" creationId="{D85AA0EF-30D4-4A36-8612-A4DBE58D38CF}"/>
          </ac:spMkLst>
        </pc:spChg>
        <pc:spChg chg="del">
          <ac:chgData name="hui xu" userId="70b675938bab3b5e" providerId="LiveId" clId="{9961E861-7D9A-4174-B806-D2D35F8959C2}" dt="2020-02-07T04:40:36.426" v="2103" actId="478"/>
          <ac:spMkLst>
            <pc:docMk/>
            <pc:sldMk cId="3793253087" sldId="283"/>
            <ac:spMk id="3" creationId="{48919C24-3BD6-41D6-A7A7-3F0317F755D9}"/>
          </ac:spMkLst>
        </pc:spChg>
        <pc:spChg chg="add del mod">
          <ac:chgData name="hui xu" userId="70b675938bab3b5e" providerId="LiveId" clId="{9961E861-7D9A-4174-B806-D2D35F8959C2}" dt="2020-02-07T04:58:01.428" v="2116" actId="478"/>
          <ac:spMkLst>
            <pc:docMk/>
            <pc:sldMk cId="3793253087" sldId="283"/>
            <ac:spMk id="4" creationId="{0A5EF3E4-2252-4B0E-B26C-595F3B71C90D}"/>
          </ac:spMkLst>
        </pc:spChg>
        <pc:spChg chg="add mod">
          <ac:chgData name="hui xu" userId="70b675938bab3b5e" providerId="LiveId" clId="{9961E861-7D9A-4174-B806-D2D35F8959C2}" dt="2020-02-07T06:33:28.427" v="2555" actId="20577"/>
          <ac:spMkLst>
            <pc:docMk/>
            <pc:sldMk cId="3793253087" sldId="283"/>
            <ac:spMk id="6" creationId="{B0E57583-C1D9-4D7E-A1F3-F4D73594492E}"/>
          </ac:spMkLst>
        </pc:spChg>
        <pc:picChg chg="add del mod">
          <ac:chgData name="hui xu" userId="70b675938bab3b5e" providerId="LiveId" clId="{9961E861-7D9A-4174-B806-D2D35F8959C2}" dt="2020-02-07T06:01:37.887" v="2380" actId="21"/>
          <ac:picMkLst>
            <pc:docMk/>
            <pc:sldMk cId="3793253087" sldId="283"/>
            <ac:picMk id="5" creationId="{D51ECB25-89BA-4951-85E5-3F08D1FB2113}"/>
          </ac:picMkLst>
        </pc:picChg>
      </pc:sldChg>
      <pc:sldChg chg="add del">
        <pc:chgData name="hui xu" userId="70b675938bab3b5e" providerId="LiveId" clId="{9961E861-7D9A-4174-B806-D2D35F8959C2}" dt="2020-02-07T04:58:09.678" v="2117" actId="47"/>
        <pc:sldMkLst>
          <pc:docMk/>
          <pc:sldMk cId="316800248" sldId="284"/>
        </pc:sldMkLst>
      </pc:sldChg>
      <pc:sldChg chg="addSp delSp modSp add del ord">
        <pc:chgData name="hui xu" userId="70b675938bab3b5e" providerId="LiveId" clId="{9961E861-7D9A-4174-B806-D2D35F8959C2}" dt="2020-02-07T05:03:40.848" v="2191" actId="47"/>
        <pc:sldMkLst>
          <pc:docMk/>
          <pc:sldMk cId="1917857275" sldId="284"/>
        </pc:sldMkLst>
        <pc:spChg chg="mod">
          <ac:chgData name="hui xu" userId="70b675938bab3b5e" providerId="LiveId" clId="{9961E861-7D9A-4174-B806-D2D35F8959C2}" dt="2020-02-07T04:59:14.778" v="2123" actId="20577"/>
          <ac:spMkLst>
            <pc:docMk/>
            <pc:sldMk cId="1917857275" sldId="284"/>
            <ac:spMk id="2" creationId="{58E59CBD-BF87-434F-9DBD-EF10CF7513F0}"/>
          </ac:spMkLst>
        </pc:spChg>
        <pc:spChg chg="del mod">
          <ac:chgData name="hui xu" userId="70b675938bab3b5e" providerId="LiveId" clId="{9961E861-7D9A-4174-B806-D2D35F8959C2}" dt="2020-02-07T05:03:05.708" v="2178" actId="21"/>
          <ac:spMkLst>
            <pc:docMk/>
            <pc:sldMk cId="1917857275" sldId="284"/>
            <ac:spMk id="15" creationId="{9FCA954E-157C-4255-BCD7-6EF1091CD753}"/>
          </ac:spMkLst>
        </pc:spChg>
        <pc:spChg chg="add del mod">
          <ac:chgData name="hui xu" userId="70b675938bab3b5e" providerId="LiveId" clId="{9961E861-7D9A-4174-B806-D2D35F8959C2}" dt="2020-02-07T05:03:38.706" v="2190" actId="21"/>
          <ac:spMkLst>
            <pc:docMk/>
            <pc:sldMk cId="1917857275" sldId="284"/>
            <ac:spMk id="16" creationId="{58793562-A3BD-4EDC-B310-3B94EA0C889B}"/>
          </ac:spMkLst>
        </pc:spChg>
        <pc:spChg chg="del mod">
          <ac:chgData name="hui xu" userId="70b675938bab3b5e" providerId="LiveId" clId="{9961E861-7D9A-4174-B806-D2D35F8959C2}" dt="2020-02-07T05:02:29.984" v="2153"/>
          <ac:spMkLst>
            <pc:docMk/>
            <pc:sldMk cId="1917857275" sldId="284"/>
            <ac:spMk id="28" creationId="{C3CFEE42-5F42-41EB-B974-67E7844A56E0}"/>
          </ac:spMkLst>
        </pc:spChg>
        <pc:spChg chg="del">
          <ac:chgData name="hui xu" userId="70b675938bab3b5e" providerId="LiveId" clId="{9961E861-7D9A-4174-B806-D2D35F8959C2}" dt="2020-02-07T05:03:07.405" v="2179" actId="21"/>
          <ac:spMkLst>
            <pc:docMk/>
            <pc:sldMk cId="1917857275" sldId="284"/>
            <ac:spMk id="30" creationId="{AA99FA85-56BE-4F15-85D8-617BA333B4B0}"/>
          </ac:spMkLst>
        </pc:spChg>
        <pc:spChg chg="del">
          <ac:chgData name="hui xu" userId="70b675938bab3b5e" providerId="LiveId" clId="{9961E861-7D9A-4174-B806-D2D35F8959C2}" dt="2020-02-07T05:03:07.405" v="2179" actId="21"/>
          <ac:spMkLst>
            <pc:docMk/>
            <pc:sldMk cId="1917857275" sldId="284"/>
            <ac:spMk id="31" creationId="{63CB0FB2-AF3F-4D21-858D-9C6E1E5754B8}"/>
          </ac:spMkLst>
        </pc:spChg>
        <pc:spChg chg="del">
          <ac:chgData name="hui xu" userId="70b675938bab3b5e" providerId="LiveId" clId="{9961E861-7D9A-4174-B806-D2D35F8959C2}" dt="2020-02-07T05:03:07.405" v="2179" actId="21"/>
          <ac:spMkLst>
            <pc:docMk/>
            <pc:sldMk cId="1917857275" sldId="284"/>
            <ac:spMk id="35" creationId="{2E63C8D0-8BF4-434E-AD64-DD91AA62C7DF}"/>
          </ac:spMkLst>
        </pc:spChg>
        <pc:spChg chg="del">
          <ac:chgData name="hui xu" userId="70b675938bab3b5e" providerId="LiveId" clId="{9961E861-7D9A-4174-B806-D2D35F8959C2}" dt="2020-02-07T05:03:07.405" v="2179" actId="21"/>
          <ac:spMkLst>
            <pc:docMk/>
            <pc:sldMk cId="1917857275" sldId="284"/>
            <ac:spMk id="36" creationId="{241CA7FD-3D14-4091-AB9C-318370A75905}"/>
          </ac:spMkLst>
        </pc:spChg>
      </pc:sldChg>
      <pc:sldChg chg="delSp modSp add">
        <pc:chgData name="hui xu" userId="70b675938bab3b5e" providerId="LiveId" clId="{9961E861-7D9A-4174-B806-D2D35F8959C2}" dt="2020-02-07T06:01:35.231" v="2379" actId="14100"/>
        <pc:sldMkLst>
          <pc:docMk/>
          <pc:sldMk cId="2663765121" sldId="284"/>
        </pc:sldMkLst>
        <pc:spChg chg="del">
          <ac:chgData name="hui xu" userId="70b675938bab3b5e" providerId="LiveId" clId="{9961E861-7D9A-4174-B806-D2D35F8959C2}" dt="2020-02-07T06:01:31.259" v="2377" actId="21"/>
          <ac:spMkLst>
            <pc:docMk/>
            <pc:sldMk cId="2663765121" sldId="284"/>
            <ac:spMk id="6" creationId="{B0E57583-C1D9-4D7E-A1F3-F4D73594492E}"/>
          </ac:spMkLst>
        </pc:spChg>
        <pc:picChg chg="mod">
          <ac:chgData name="hui xu" userId="70b675938bab3b5e" providerId="LiveId" clId="{9961E861-7D9A-4174-B806-D2D35F8959C2}" dt="2020-02-07T06:01:35.231" v="2379" actId="14100"/>
          <ac:picMkLst>
            <pc:docMk/>
            <pc:sldMk cId="2663765121" sldId="284"/>
            <ac:picMk id="5" creationId="{D51ECB25-89BA-4951-85E5-3F08D1FB2113}"/>
          </ac:picMkLst>
        </pc:picChg>
      </pc:sldChg>
      <pc:sldChg chg="modSp add">
        <pc:chgData name="hui xu" userId="70b675938bab3b5e" providerId="LiveId" clId="{9961E861-7D9A-4174-B806-D2D35F8959C2}" dt="2020-02-08T03:34:07.796" v="2571" actId="20577"/>
        <pc:sldMkLst>
          <pc:docMk/>
          <pc:sldMk cId="4111600238" sldId="285"/>
        </pc:sldMkLst>
        <pc:spChg chg="mod">
          <ac:chgData name="hui xu" userId="70b675938bab3b5e" providerId="LiveId" clId="{9961E861-7D9A-4174-B806-D2D35F8959C2}" dt="2020-02-08T03:34:07.796" v="2571" actId="20577"/>
          <ac:spMkLst>
            <pc:docMk/>
            <pc:sldMk cId="4111600238" sldId="285"/>
            <ac:spMk id="2" creationId="{D01F047C-6441-4F50-B592-6D5AD4CF8225}"/>
          </ac:spMkLst>
        </pc:spChg>
      </pc:sldChg>
      <pc:sldChg chg="modSp add">
        <pc:chgData name="hui xu" userId="70b675938bab3b5e" providerId="LiveId" clId="{9961E861-7D9A-4174-B806-D2D35F8959C2}" dt="2020-02-08T04:04:57.142" v="2579" actId="20577"/>
        <pc:sldMkLst>
          <pc:docMk/>
          <pc:sldMk cId="928954449" sldId="286"/>
        </pc:sldMkLst>
        <pc:spChg chg="mod">
          <ac:chgData name="hui xu" userId="70b675938bab3b5e" providerId="LiveId" clId="{9961E861-7D9A-4174-B806-D2D35F8959C2}" dt="2020-02-08T04:04:57.142" v="2579" actId="20577"/>
          <ac:spMkLst>
            <pc:docMk/>
            <pc:sldMk cId="928954449" sldId="286"/>
            <ac:spMk id="2" creationId="{FBED6E9E-B640-4ADA-A3FB-F9DBAB8B1089}"/>
          </ac:spMkLst>
        </pc:spChg>
      </pc:sldChg>
      <pc:sldChg chg="addSp modSp add">
        <pc:chgData name="hui xu" userId="70b675938bab3b5e" providerId="LiveId" clId="{9961E861-7D9A-4174-B806-D2D35F8959C2}" dt="2020-02-08T04:09:48.464" v="2698" actId="21"/>
        <pc:sldMkLst>
          <pc:docMk/>
          <pc:sldMk cId="3227299820" sldId="287"/>
        </pc:sldMkLst>
        <pc:spChg chg="mod">
          <ac:chgData name="hui xu" userId="70b675938bab3b5e" providerId="LiveId" clId="{9961E861-7D9A-4174-B806-D2D35F8959C2}" dt="2020-02-08T04:08:20.409" v="2674" actId="20577"/>
          <ac:spMkLst>
            <pc:docMk/>
            <pc:sldMk cId="3227299820" sldId="287"/>
            <ac:spMk id="2" creationId="{278DF740-723B-4091-8BEE-66A7BEDF7FCD}"/>
          </ac:spMkLst>
        </pc:spChg>
        <pc:spChg chg="mod">
          <ac:chgData name="hui xu" userId="70b675938bab3b5e" providerId="LiveId" clId="{9961E861-7D9A-4174-B806-D2D35F8959C2}" dt="2020-02-08T04:09:21.155" v="2686" actId="15"/>
          <ac:spMkLst>
            <pc:docMk/>
            <pc:sldMk cId="3227299820" sldId="287"/>
            <ac:spMk id="3" creationId="{83EDD7DD-37A0-40B1-9914-E770A223AECC}"/>
          </ac:spMkLst>
        </pc:spChg>
        <pc:spChg chg="add mod">
          <ac:chgData name="hui xu" userId="70b675938bab3b5e" providerId="LiveId" clId="{9961E861-7D9A-4174-B806-D2D35F8959C2}" dt="2020-02-08T04:09:48.464" v="2698" actId="21"/>
          <ac:spMkLst>
            <pc:docMk/>
            <pc:sldMk cId="3227299820" sldId="287"/>
            <ac:spMk id="4" creationId="{39195644-DDD6-485B-821C-9CDDFF3456CE}"/>
          </ac:spMkLst>
        </pc:spChg>
      </pc:sldChg>
      <pc:sldChg chg="addSp delSp modSp add">
        <pc:chgData name="hui xu" userId="70b675938bab3b5e" providerId="LiveId" clId="{9961E861-7D9A-4174-B806-D2D35F8959C2}" dt="2020-02-08T04:32:29.089" v="2781" actId="20577"/>
        <pc:sldMkLst>
          <pc:docMk/>
          <pc:sldMk cId="2897370932" sldId="288"/>
        </pc:sldMkLst>
        <pc:spChg chg="mod">
          <ac:chgData name="hui xu" userId="70b675938bab3b5e" providerId="LiveId" clId="{9961E861-7D9A-4174-B806-D2D35F8959C2}" dt="2020-02-08T04:10:18.602" v="2705" actId="20577"/>
          <ac:spMkLst>
            <pc:docMk/>
            <pc:sldMk cId="2897370932" sldId="288"/>
            <ac:spMk id="2" creationId="{B78A0915-8FF6-4510-A1AE-242E8EE928A2}"/>
          </ac:spMkLst>
        </pc:spChg>
        <pc:spChg chg="mod">
          <ac:chgData name="hui xu" userId="70b675938bab3b5e" providerId="LiveId" clId="{9961E861-7D9A-4174-B806-D2D35F8959C2}" dt="2020-02-08T04:32:29.089" v="2781" actId="20577"/>
          <ac:spMkLst>
            <pc:docMk/>
            <pc:sldMk cId="2897370932" sldId="288"/>
            <ac:spMk id="3" creationId="{064CF94F-3267-401F-BD15-AD54280CC6EA}"/>
          </ac:spMkLst>
        </pc:spChg>
        <pc:picChg chg="del">
          <ac:chgData name="hui xu" userId="70b675938bab3b5e" providerId="LiveId" clId="{9961E861-7D9A-4174-B806-D2D35F8959C2}" dt="2020-02-08T04:11:35.916" v="2725" actId="478"/>
          <ac:picMkLst>
            <pc:docMk/>
            <pc:sldMk cId="2897370932" sldId="288"/>
            <ac:picMk id="4" creationId="{BD9000DF-5BF8-41D5-AB70-0CA02D3D1815}"/>
          </ac:picMkLst>
        </pc:picChg>
        <pc:picChg chg="add del mod">
          <ac:chgData name="hui xu" userId="70b675938bab3b5e" providerId="LiveId" clId="{9961E861-7D9A-4174-B806-D2D35F8959C2}" dt="2020-02-08T04:32:08.591" v="2754" actId="21"/>
          <ac:picMkLst>
            <pc:docMk/>
            <pc:sldMk cId="2897370932" sldId="288"/>
            <ac:picMk id="5" creationId="{5F8985B4-159E-4840-B749-9512436BC681}"/>
          </ac:picMkLst>
        </pc:picChg>
      </pc:sldChg>
      <pc:sldChg chg="modSp add">
        <pc:chgData name="hui xu" userId="70b675938bab3b5e" providerId="LiveId" clId="{9961E861-7D9A-4174-B806-D2D35F8959C2}" dt="2020-02-08T04:13:53.704" v="2737" actId="21"/>
        <pc:sldMkLst>
          <pc:docMk/>
          <pc:sldMk cId="1121945713" sldId="289"/>
        </pc:sldMkLst>
        <pc:spChg chg="mod">
          <ac:chgData name="hui xu" userId="70b675938bab3b5e" providerId="LiveId" clId="{9961E861-7D9A-4174-B806-D2D35F8959C2}" dt="2020-02-08T04:13:16.276" v="2733" actId="21"/>
          <ac:spMkLst>
            <pc:docMk/>
            <pc:sldMk cId="1121945713" sldId="289"/>
            <ac:spMk id="3" creationId="{83EDD7DD-37A0-40B1-9914-E770A223AECC}"/>
          </ac:spMkLst>
        </pc:spChg>
        <pc:spChg chg="mod">
          <ac:chgData name="hui xu" userId="70b675938bab3b5e" providerId="LiveId" clId="{9961E861-7D9A-4174-B806-D2D35F8959C2}" dt="2020-02-08T04:13:53.704" v="2737" actId="21"/>
          <ac:spMkLst>
            <pc:docMk/>
            <pc:sldMk cId="1121945713" sldId="289"/>
            <ac:spMk id="4" creationId="{39195644-DDD6-485B-821C-9CDDFF3456CE}"/>
          </ac:spMkLst>
        </pc:spChg>
      </pc:sldChg>
      <pc:sldChg chg="addSp modSp add">
        <pc:chgData name="hui xu" userId="70b675938bab3b5e" providerId="LiveId" clId="{9961E861-7D9A-4174-B806-D2D35F8959C2}" dt="2020-02-08T04:32:12.294" v="2756" actId="1076"/>
        <pc:sldMkLst>
          <pc:docMk/>
          <pc:sldMk cId="701294280" sldId="290"/>
        </pc:sldMkLst>
        <pc:spChg chg="mod">
          <ac:chgData name="hui xu" userId="70b675938bab3b5e" providerId="LiveId" clId="{9961E861-7D9A-4174-B806-D2D35F8959C2}" dt="2020-02-08T04:14:10.261" v="2753" actId="20577"/>
          <ac:spMkLst>
            <pc:docMk/>
            <pc:sldMk cId="701294280" sldId="290"/>
            <ac:spMk id="2" creationId="{60A7A851-372F-4B4E-9D30-DB1149FDCD28}"/>
          </ac:spMkLst>
        </pc:spChg>
        <pc:picChg chg="add mod">
          <ac:chgData name="hui xu" userId="70b675938bab3b5e" providerId="LiveId" clId="{9961E861-7D9A-4174-B806-D2D35F8959C2}" dt="2020-02-08T04:32:12.294" v="2756" actId="1076"/>
          <ac:picMkLst>
            <pc:docMk/>
            <pc:sldMk cId="701294280" sldId="290"/>
            <ac:picMk id="3" creationId="{E1FCCCD5-8871-4654-95F8-58FCCBA2FEC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02E7AF-09C2-4B56-84D8-4F22B62E37EC}" type="datetimeFigureOut">
              <a:rPr lang="en-US" smtClean="0"/>
              <a:t>6/16/2020</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6FE96A-50AD-4CFD-B1EF-FCA4E7179C1D}" type="slidenum">
              <a:rPr lang="en-US" smtClean="0"/>
              <a:t>‹#›</a:t>
            </a:fld>
            <a:endParaRPr lang="en-US"/>
          </a:p>
        </p:txBody>
      </p:sp>
    </p:spTree>
    <p:extLst>
      <p:ext uri="{BB962C8B-B14F-4D97-AF65-F5344CB8AC3E}">
        <p14:creationId xmlns:p14="http://schemas.microsoft.com/office/powerpoint/2010/main" val="549377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linux.die.net/man/2/sbrk"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linux.die.net/man/2/getrlimit" TargetMode="External"/><Relationship Id="rId5" Type="http://schemas.openxmlformats.org/officeDocument/2006/relationships/hyperlink" Target="https://linux.die.net/man/3/mallopt" TargetMode="External"/><Relationship Id="rId4" Type="http://schemas.openxmlformats.org/officeDocument/2006/relationships/hyperlink" Target="https://linux.die.net/man/2/mmap"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BAD8FE-23C3-4C46-B668-FFB5B3E6611B}" type="slidenum">
              <a:rPr lang="en-US" smtClean="0"/>
              <a:t>1</a:t>
            </a:fld>
            <a:endParaRPr lang="en-US" dirty="0"/>
          </a:p>
        </p:txBody>
      </p:sp>
    </p:spTree>
    <p:extLst>
      <p:ext uri="{BB962C8B-B14F-4D97-AF65-F5344CB8AC3E}">
        <p14:creationId xmlns:p14="http://schemas.microsoft.com/office/powerpoint/2010/main" val="3225617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latin typeface="Consolas" panose="020B0609020204030204" pitchFamily="49" charset="0"/>
              </a:rPr>
              <a:t>Malloc</a:t>
            </a:r>
            <a:r>
              <a:rPr lang="en-US" sz="1200" dirty="0">
                <a:latin typeface="Consolas" panose="020B0609020204030204" pitchFamily="49" charset="0"/>
              </a:rPr>
              <a:t>(</a:t>
            </a:r>
            <a:r>
              <a:rPr lang="en-US" sz="1200" dirty="0" err="1">
                <a:latin typeface="Consolas" panose="020B0609020204030204" pitchFamily="49" charset="0"/>
              </a:rPr>
              <a:t>glibc</a:t>
            </a:r>
            <a:r>
              <a:rPr lang="en-US" sz="1200" dirty="0">
                <a:latin typeface="Consolas" panose="020B0609020204030204" pitchFamily="49" charset="0"/>
              </a:rPr>
              <a:t>)</a:t>
            </a:r>
            <a:r>
              <a:rPr lang="en-US" sz="1200" b="1" dirty="0">
                <a:latin typeface="Consolas" panose="020B0609020204030204" pitchFamily="49" charset="0"/>
              </a:rPr>
              <a:t>: </a:t>
            </a:r>
            <a:r>
              <a:rPr lang="en-US" sz="1200" dirty="0">
                <a:latin typeface="Consolas" panose="020B0609020204030204" pitchFamily="49" charset="0"/>
              </a:rPr>
              <a:t>based on system calls: </a:t>
            </a:r>
            <a:r>
              <a:rPr lang="en-US" sz="1200" dirty="0" err="1">
                <a:latin typeface="Consolas" panose="020B0609020204030204" pitchFamily="49" charset="0"/>
              </a:rPr>
              <a:t>mmap</a:t>
            </a:r>
            <a:r>
              <a:rPr lang="en-US" sz="1200" dirty="0">
                <a:latin typeface="Consolas" panose="020B0609020204030204" pitchFamily="49" charset="0"/>
              </a:rPr>
              <a:t>(), </a:t>
            </a:r>
            <a:r>
              <a:rPr lang="en-US" sz="1200" dirty="0" err="1">
                <a:latin typeface="Consolas" panose="020B0609020204030204" pitchFamily="49" charset="0"/>
              </a:rPr>
              <a:t>sbrk</a:t>
            </a:r>
            <a:r>
              <a:rPr lang="en-US" sz="1200" dirty="0">
                <a:latin typeface="Consolas" panose="020B0609020204030204" pitchFamily="49" charset="0"/>
              </a:rPr>
              <a:t>(), </a:t>
            </a:r>
            <a:r>
              <a:rPr lang="en-US" sz="1200" dirty="0" err="1">
                <a:latin typeface="Consolas" panose="020B0609020204030204" pitchFamily="49" charset="0"/>
              </a:rPr>
              <a:t>brk</a:t>
            </a:r>
            <a:r>
              <a:rPr lang="en-US" sz="1200" dirty="0">
                <a:latin typeface="Consolas" panose="020B0609020204030204" pitchFamily="49" charset="0"/>
              </a:rPr>
              <a:t>() </a:t>
            </a:r>
            <a:endParaRPr lang="en-US" sz="1200" b="1" dirty="0">
              <a:latin typeface="Consolas" panose="020B0609020204030204" pitchFamily="49" charset="0"/>
            </a:endParaRPr>
          </a:p>
          <a:p>
            <a:r>
              <a:rPr lang="en-US" sz="1200" b="1" dirty="0">
                <a:latin typeface="Consolas" panose="020B0609020204030204" pitchFamily="49" charset="0"/>
              </a:rPr>
              <a:t>Free: </a:t>
            </a:r>
            <a:r>
              <a:rPr lang="en-US" sz="1200" dirty="0" err="1">
                <a:latin typeface="Consolas" panose="020B0609020204030204" pitchFamily="49" charset="0"/>
              </a:rPr>
              <a:t>munmap</a:t>
            </a:r>
            <a:r>
              <a:rPr lang="en-US" sz="1200" dirty="0">
                <a:latin typeface="Consolas" panose="020B0609020204030204" pitchFamily="49" charset="0"/>
              </a:rPr>
              <a:t>()…</a:t>
            </a:r>
          </a:p>
          <a:p>
            <a:endParaRPr lang="en-US" dirty="0"/>
          </a:p>
        </p:txBody>
      </p:sp>
      <p:sp>
        <p:nvSpPr>
          <p:cNvPr id="4" name="Slide Number Placeholder 3"/>
          <p:cNvSpPr>
            <a:spLocks noGrp="1"/>
          </p:cNvSpPr>
          <p:nvPr>
            <p:ph type="sldNum" sz="quarter" idx="5"/>
          </p:nvPr>
        </p:nvSpPr>
        <p:spPr/>
        <p:txBody>
          <a:bodyPr/>
          <a:lstStyle/>
          <a:p>
            <a:fld id="{4BBAD8FE-23C3-4C46-B668-FFB5B3E6611B}" type="slidenum">
              <a:rPr lang="en-US" smtClean="0"/>
              <a:t>8</a:t>
            </a:fld>
            <a:endParaRPr lang="en-US"/>
          </a:p>
        </p:txBody>
      </p:sp>
    </p:spTree>
    <p:extLst>
      <p:ext uri="{BB962C8B-B14F-4D97-AF65-F5344CB8AC3E}">
        <p14:creationId xmlns:p14="http://schemas.microsoft.com/office/powerpoint/2010/main" val="2233570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https://linux.die.net/man/3/free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man7.org/</a:t>
            </a:r>
            <a:r>
              <a:rPr lang="en-US" sz="1200" dirty="0" err="1"/>
              <a:t>linux</a:t>
            </a:r>
            <a:r>
              <a:rPr lang="en-US" sz="1200" dirty="0"/>
              <a:t>/man-pages/man2/brk.2.html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Normally, </a:t>
            </a:r>
            <a:r>
              <a:rPr lang="en-US" sz="1200" b="1" i="0" u="none" strike="noStrike" kern="1200" dirty="0">
                <a:solidFill>
                  <a:schemeClr val="tx1"/>
                </a:solidFill>
                <a:effectLst/>
                <a:latin typeface="+mn-lt"/>
                <a:ea typeface="+mn-ea"/>
                <a:cs typeface="+mn-cs"/>
              </a:rPr>
              <a:t>malloc</a:t>
            </a:r>
            <a:r>
              <a:rPr lang="en-US" sz="1200" b="0" i="0" u="none" strike="noStrike" kern="1200" dirty="0">
                <a:solidFill>
                  <a:schemeClr val="tx1"/>
                </a:solidFill>
                <a:effectLst/>
                <a:latin typeface="+mn-lt"/>
                <a:ea typeface="+mn-ea"/>
                <a:cs typeface="+mn-cs"/>
              </a:rPr>
              <a:t>() allocates memory from the heap, and adjusts the size of the heap as required, using </a:t>
            </a:r>
            <a:r>
              <a:rPr lang="en-US" sz="1200" b="1" i="0" u="none" strike="noStrike" kern="1200" dirty="0" err="1">
                <a:solidFill>
                  <a:schemeClr val="tx1"/>
                </a:solidFill>
                <a:effectLst/>
                <a:latin typeface="+mn-lt"/>
                <a:ea typeface="+mn-ea"/>
                <a:cs typeface="+mn-cs"/>
                <a:hlinkClick r:id="rId3"/>
              </a:rPr>
              <a:t>sbrk</a:t>
            </a:r>
            <a:r>
              <a:rPr lang="en-US" sz="1200" b="0" i="0" u="none" strike="noStrike" kern="1200" dirty="0">
                <a:solidFill>
                  <a:schemeClr val="tx1"/>
                </a:solidFill>
                <a:effectLst/>
                <a:latin typeface="+mn-lt"/>
                <a:ea typeface="+mn-ea"/>
                <a:cs typeface="+mn-cs"/>
              </a:rPr>
              <a:t>(2). When allocating blocks of memory larger than </a:t>
            </a:r>
            <a:r>
              <a:rPr lang="en-US" sz="1200" b="1" i="0" u="none" strike="noStrike" kern="1200" dirty="0">
                <a:solidFill>
                  <a:schemeClr val="tx1"/>
                </a:solidFill>
                <a:effectLst/>
                <a:latin typeface="+mn-lt"/>
                <a:ea typeface="+mn-ea"/>
                <a:cs typeface="+mn-cs"/>
              </a:rPr>
              <a:t>MMAP_THRESHOLD</a:t>
            </a:r>
            <a:r>
              <a:rPr lang="en-US" sz="1200" b="0" i="0" u="none" strike="noStrike" kern="1200" dirty="0">
                <a:solidFill>
                  <a:schemeClr val="tx1"/>
                </a:solidFill>
                <a:effectLst/>
                <a:latin typeface="+mn-lt"/>
                <a:ea typeface="+mn-ea"/>
                <a:cs typeface="+mn-cs"/>
              </a:rPr>
              <a:t> bytes, the </a:t>
            </a:r>
            <a:r>
              <a:rPr lang="en-US" sz="1200" b="0" i="0" u="none" strike="noStrike" kern="1200" dirty="0" err="1">
                <a:solidFill>
                  <a:schemeClr val="tx1"/>
                </a:solidFill>
                <a:effectLst/>
                <a:latin typeface="+mn-lt"/>
                <a:ea typeface="+mn-ea"/>
                <a:cs typeface="+mn-cs"/>
              </a:rPr>
              <a:t>glibc</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malloc</a:t>
            </a:r>
            <a:r>
              <a:rPr lang="en-US" sz="1200" b="0" i="0" u="none" strike="noStrike" kern="1200" dirty="0">
                <a:solidFill>
                  <a:schemeClr val="tx1"/>
                </a:solidFill>
                <a:effectLst/>
                <a:latin typeface="+mn-lt"/>
                <a:ea typeface="+mn-ea"/>
                <a:cs typeface="+mn-cs"/>
              </a:rPr>
              <a:t>() implementation allocates the memory as a private anonymous mapping using </a:t>
            </a:r>
            <a:r>
              <a:rPr lang="en-US" sz="1200" b="1" i="0" u="none" strike="noStrike" kern="1200" dirty="0" err="1">
                <a:solidFill>
                  <a:schemeClr val="tx1"/>
                </a:solidFill>
                <a:effectLst/>
                <a:latin typeface="+mn-lt"/>
                <a:ea typeface="+mn-ea"/>
                <a:cs typeface="+mn-cs"/>
                <a:hlinkClick r:id="rId4"/>
              </a:rPr>
              <a:t>mmap</a:t>
            </a:r>
            <a:r>
              <a:rPr lang="en-US" sz="1200" b="0" i="0" u="none" strike="noStrike" kern="1200" dirty="0">
                <a:solidFill>
                  <a:schemeClr val="tx1"/>
                </a:solidFill>
                <a:effectLst/>
                <a:latin typeface="+mn-lt"/>
                <a:ea typeface="+mn-ea"/>
                <a:cs typeface="+mn-cs"/>
              </a:rPr>
              <a:t>(2). </a:t>
            </a:r>
            <a:r>
              <a:rPr lang="en-US" sz="1200" b="1" i="0" u="none" strike="noStrike" kern="1200" dirty="0">
                <a:solidFill>
                  <a:schemeClr val="tx1"/>
                </a:solidFill>
                <a:effectLst/>
                <a:latin typeface="+mn-lt"/>
                <a:ea typeface="+mn-ea"/>
                <a:cs typeface="+mn-cs"/>
              </a:rPr>
              <a:t>MMAP_THRESHOLD</a:t>
            </a:r>
            <a:r>
              <a:rPr lang="en-US" sz="1200" b="0" i="0" u="none" strike="noStrike" kern="1200" dirty="0">
                <a:solidFill>
                  <a:schemeClr val="tx1"/>
                </a:solidFill>
                <a:effectLst/>
                <a:latin typeface="+mn-lt"/>
                <a:ea typeface="+mn-ea"/>
                <a:cs typeface="+mn-cs"/>
              </a:rPr>
              <a:t> is 128 kB by default, but is adjustable using </a:t>
            </a:r>
            <a:r>
              <a:rPr lang="en-US" sz="1200" b="1" i="0" u="none" strike="noStrike" kern="1200" dirty="0" err="1">
                <a:solidFill>
                  <a:schemeClr val="tx1"/>
                </a:solidFill>
                <a:effectLst/>
                <a:latin typeface="+mn-lt"/>
                <a:ea typeface="+mn-ea"/>
                <a:cs typeface="+mn-cs"/>
                <a:hlinkClick r:id="rId5"/>
              </a:rPr>
              <a:t>mallopt</a:t>
            </a:r>
            <a:r>
              <a:rPr lang="en-US" sz="1200" b="0" i="0" u="none" strike="noStrike" kern="1200" dirty="0">
                <a:solidFill>
                  <a:schemeClr val="tx1"/>
                </a:solidFill>
                <a:effectLst/>
                <a:latin typeface="+mn-lt"/>
                <a:ea typeface="+mn-ea"/>
                <a:cs typeface="+mn-cs"/>
              </a:rPr>
              <a:t>(3). Allocations performed using </a:t>
            </a:r>
            <a:r>
              <a:rPr lang="en-US" sz="1200" b="1" i="0" u="none" strike="noStrike" kern="1200" dirty="0" err="1">
                <a:solidFill>
                  <a:schemeClr val="tx1"/>
                </a:solidFill>
                <a:effectLst/>
                <a:latin typeface="+mn-lt"/>
                <a:ea typeface="+mn-ea"/>
                <a:cs typeface="+mn-cs"/>
                <a:hlinkClick r:id="rId4"/>
              </a:rPr>
              <a:t>mmap</a:t>
            </a:r>
            <a:r>
              <a:rPr lang="en-US" sz="1200" b="0" i="0" u="none" strike="noStrike" kern="1200" dirty="0">
                <a:solidFill>
                  <a:schemeClr val="tx1"/>
                </a:solidFill>
                <a:effectLst/>
                <a:latin typeface="+mn-lt"/>
                <a:ea typeface="+mn-ea"/>
                <a:cs typeface="+mn-cs"/>
              </a:rPr>
              <a:t>(2) are unaffected by the </a:t>
            </a:r>
            <a:r>
              <a:rPr lang="en-US" sz="1200" b="1" i="0" u="none" strike="noStrike" kern="1200" dirty="0">
                <a:solidFill>
                  <a:schemeClr val="tx1"/>
                </a:solidFill>
                <a:effectLst/>
                <a:latin typeface="+mn-lt"/>
                <a:ea typeface="+mn-ea"/>
                <a:cs typeface="+mn-cs"/>
              </a:rPr>
              <a:t>RLIMIT_DATA</a:t>
            </a:r>
            <a:r>
              <a:rPr lang="en-US" sz="1200" b="0" i="0" u="none" strike="noStrike" kern="1200" dirty="0">
                <a:solidFill>
                  <a:schemeClr val="tx1"/>
                </a:solidFill>
                <a:effectLst/>
                <a:latin typeface="+mn-lt"/>
                <a:ea typeface="+mn-ea"/>
                <a:cs typeface="+mn-cs"/>
              </a:rPr>
              <a:t> resource limit (see </a:t>
            </a:r>
            <a:r>
              <a:rPr lang="en-US" sz="1200" b="1" i="0" u="none" strike="noStrike" kern="1200" dirty="0" err="1">
                <a:solidFill>
                  <a:schemeClr val="tx1"/>
                </a:solidFill>
                <a:effectLst/>
                <a:latin typeface="+mn-lt"/>
                <a:ea typeface="+mn-ea"/>
                <a:cs typeface="+mn-cs"/>
                <a:hlinkClick r:id="rId6"/>
              </a:rPr>
              <a:t>getrlimit</a:t>
            </a:r>
            <a:r>
              <a:rPr lang="en-US" sz="1200" b="0" i="0" u="none" strike="noStrike" kern="1200" dirty="0">
                <a:solidFill>
                  <a:schemeClr val="tx1"/>
                </a:solidFill>
                <a:effectLst/>
                <a:latin typeface="+mn-lt"/>
                <a:ea typeface="+mn-ea"/>
                <a:cs typeface="+mn-cs"/>
              </a:rPr>
              <a:t>(2)). </a:t>
            </a:r>
          </a:p>
          <a:p>
            <a:endParaRPr lang="en-US" dirty="0"/>
          </a:p>
        </p:txBody>
      </p:sp>
      <p:sp>
        <p:nvSpPr>
          <p:cNvPr id="4" name="Slide Number Placeholder 3"/>
          <p:cNvSpPr>
            <a:spLocks noGrp="1"/>
          </p:cNvSpPr>
          <p:nvPr>
            <p:ph type="sldNum" sz="quarter" idx="5"/>
          </p:nvPr>
        </p:nvSpPr>
        <p:spPr/>
        <p:txBody>
          <a:bodyPr/>
          <a:lstStyle/>
          <a:p>
            <a:fld id="{21A9F8B5-7E21-4D86-81CA-7913A26DE1E6}" type="slidenum">
              <a:rPr lang="en-US" smtClean="0"/>
              <a:t>17</a:t>
            </a:fld>
            <a:endParaRPr lang="en-US"/>
          </a:p>
        </p:txBody>
      </p:sp>
    </p:spTree>
    <p:extLst>
      <p:ext uri="{BB962C8B-B14F-4D97-AF65-F5344CB8AC3E}">
        <p14:creationId xmlns:p14="http://schemas.microsoft.com/office/powerpoint/2010/main" val="3709646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doc.rust-lang.org</a:t>
            </a:r>
            <a:r>
              <a:rPr lang="en-US" dirty="0"/>
              <a:t>/</a:t>
            </a:r>
            <a:r>
              <a:rPr lang="en-US" dirty="0" err="1"/>
              <a:t>std</a:t>
            </a:r>
            <a:r>
              <a:rPr lang="en-US" dirty="0"/>
              <a:t>/sync/</a:t>
            </a:r>
            <a:r>
              <a:rPr lang="en-US" dirty="0" err="1"/>
              <a:t>struct.Arc.html</a:t>
            </a:r>
            <a:endParaRPr lang="en-US" dirty="0"/>
          </a:p>
          <a:p>
            <a:endParaRPr lang="en-US" dirty="0"/>
          </a:p>
        </p:txBody>
      </p:sp>
      <p:sp>
        <p:nvSpPr>
          <p:cNvPr id="4" name="Slide Number Placeholder 3"/>
          <p:cNvSpPr>
            <a:spLocks noGrp="1"/>
          </p:cNvSpPr>
          <p:nvPr>
            <p:ph type="sldNum" sz="quarter" idx="5"/>
          </p:nvPr>
        </p:nvSpPr>
        <p:spPr/>
        <p:txBody>
          <a:bodyPr/>
          <a:lstStyle/>
          <a:p>
            <a:fld id="{4BBAD8FE-23C3-4C46-B668-FFB5B3E6611B}" type="slidenum">
              <a:rPr lang="en-US" smtClean="0"/>
              <a:t>29</a:t>
            </a:fld>
            <a:endParaRPr lang="en-US"/>
          </a:p>
        </p:txBody>
      </p:sp>
    </p:spTree>
    <p:extLst>
      <p:ext uri="{BB962C8B-B14F-4D97-AF65-F5344CB8AC3E}">
        <p14:creationId xmlns:p14="http://schemas.microsoft.com/office/powerpoint/2010/main" val="1821627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BAD8FE-23C3-4C46-B668-FFB5B3E6611B}" type="slidenum">
              <a:rPr lang="en-US" smtClean="0"/>
              <a:t>32</a:t>
            </a:fld>
            <a:endParaRPr lang="en-US"/>
          </a:p>
        </p:txBody>
      </p:sp>
    </p:spTree>
    <p:extLst>
      <p:ext uri="{BB962C8B-B14F-4D97-AF65-F5344CB8AC3E}">
        <p14:creationId xmlns:p14="http://schemas.microsoft.com/office/powerpoint/2010/main" val="3912477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6FE96A-50AD-4CFD-B1EF-FCA4E7179C1D}" type="slidenum">
              <a:rPr lang="en-US" smtClean="0"/>
              <a:t>36</a:t>
            </a:fld>
            <a:endParaRPr lang="en-US"/>
          </a:p>
        </p:txBody>
      </p:sp>
    </p:spTree>
    <p:extLst>
      <p:ext uri="{BB962C8B-B14F-4D97-AF65-F5344CB8AC3E}">
        <p14:creationId xmlns:p14="http://schemas.microsoft.com/office/powerpoint/2010/main" val="2641331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6FE96A-50AD-4CFD-B1EF-FCA4E7179C1D}" type="slidenum">
              <a:rPr lang="en-US" smtClean="0"/>
              <a:t>37</a:t>
            </a:fld>
            <a:endParaRPr lang="en-US"/>
          </a:p>
        </p:txBody>
      </p:sp>
    </p:spTree>
    <p:extLst>
      <p:ext uri="{BB962C8B-B14F-4D97-AF65-F5344CB8AC3E}">
        <p14:creationId xmlns:p14="http://schemas.microsoft.com/office/powerpoint/2010/main" val="1666147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906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3" name="Rounded Rectangle 12"/>
          <p:cNvSpPr/>
          <p:nvPr/>
        </p:nvSpPr>
        <p:spPr>
          <a:xfrm>
            <a:off x="70756" y="69758"/>
            <a:ext cx="9764486"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ubtitle 8"/>
          <p:cNvSpPr>
            <a:spLocks noGrp="1"/>
          </p:cNvSpPr>
          <p:nvPr>
            <p:ph type="subTitle" idx="1"/>
          </p:nvPr>
        </p:nvSpPr>
        <p:spPr>
          <a:xfrm>
            <a:off x="1403350" y="3200400"/>
            <a:ext cx="69342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7C258354-8032-40B6-9547-D6163EAA5EBC}" type="datetime1">
              <a:rPr lang="en-US" smtClean="0"/>
              <a:t>6/16/2020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7C05468C-B27C-4946-9FF3-0FF76B75B8F6}" type="slidenum">
              <a:rPr lang="en-US" smtClean="0"/>
              <a:t>‹#›</a:t>
            </a:fld>
            <a:endParaRPr lang="en-US"/>
          </a:p>
        </p:txBody>
      </p:sp>
      <p:sp>
        <p:nvSpPr>
          <p:cNvPr id="7" name="Rectangle 6"/>
          <p:cNvSpPr/>
          <p:nvPr/>
        </p:nvSpPr>
        <p:spPr>
          <a:xfrm>
            <a:off x="68176" y="1449306"/>
            <a:ext cx="9773332"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68176" y="1396720"/>
            <a:ext cx="9773332"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68176" y="2976649"/>
            <a:ext cx="9773332"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495300" y="1505933"/>
            <a:ext cx="8915400" cy="1470025"/>
          </a:xfrm>
        </p:spPr>
        <p:txBody>
          <a:bodyPr anchor="ctr"/>
          <a:lstStyle>
            <a:lvl1pPr algn="ctr">
              <a:defRPr lang="en-US" dirty="0">
                <a:solidFill>
                  <a:srgbClr val="FFFFFF"/>
                </a:solidFill>
              </a:defRPr>
            </a:lvl1pPr>
          </a:lstStyle>
          <a:p>
            <a:r>
              <a:rPr kumimoji="0" lang="en-US"/>
              <a:t>Click to edit Master title style</a:t>
            </a:r>
          </a:p>
        </p:txBody>
      </p:sp>
    </p:spTree>
    <p:extLst>
      <p:ext uri="{BB962C8B-B14F-4D97-AF65-F5344CB8AC3E}">
        <p14:creationId xmlns:p14="http://schemas.microsoft.com/office/powerpoint/2010/main" val="177954731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AC4B0E6-E2FC-41B4-834D-BD9ACB3E377B}" type="datetime1">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468C-B27C-4946-9FF3-0FF76B75B8F6}" type="slidenum">
              <a:rPr lang="en-US" smtClean="0"/>
              <a:t>‹#›</a:t>
            </a:fld>
            <a:endParaRPr lang="en-US"/>
          </a:p>
        </p:txBody>
      </p:sp>
    </p:spTree>
    <p:extLst>
      <p:ext uri="{BB962C8B-B14F-4D97-AF65-F5344CB8AC3E}">
        <p14:creationId xmlns:p14="http://schemas.microsoft.com/office/powerpoint/2010/main" val="4091130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44"/>
            <a:ext cx="217932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90600" y="274643"/>
            <a:ext cx="602615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956FC0-FA55-4E32-95D4-E86411D872AD}" type="datetime1">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468C-B27C-4946-9FF3-0FF76B75B8F6}" type="slidenum">
              <a:rPr lang="en-US" smtClean="0"/>
              <a:t>‹#›</a:t>
            </a:fld>
            <a:endParaRPr lang="en-US"/>
          </a:p>
        </p:txBody>
      </p:sp>
    </p:spTree>
    <p:extLst>
      <p:ext uri="{BB962C8B-B14F-4D97-AF65-F5344CB8AC3E}">
        <p14:creationId xmlns:p14="http://schemas.microsoft.com/office/powerpoint/2010/main" val="3227127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DDFEE89B-8331-4213-97E6-71EB1280BB0E}" type="datetime1">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468C-B27C-4946-9FF3-0FF76B75B8F6}" type="slidenum">
              <a:rPr lang="en-US" smtClean="0"/>
              <a:t>‹#›</a:t>
            </a:fld>
            <a:endParaRPr lang="en-US"/>
          </a:p>
        </p:txBody>
      </p:sp>
      <p:sp>
        <p:nvSpPr>
          <p:cNvPr id="8" name="Content Placeholder 7"/>
          <p:cNvSpPr>
            <a:spLocks noGrp="1"/>
          </p:cNvSpPr>
          <p:nvPr>
            <p:ph sz="quarter" idx="1"/>
          </p:nvPr>
        </p:nvSpPr>
        <p:spPr>
          <a:xfrm>
            <a:off x="990600" y="1447800"/>
            <a:ext cx="84201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764645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906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0" name="Rounded Rectangle 9"/>
          <p:cNvSpPr/>
          <p:nvPr/>
        </p:nvSpPr>
        <p:spPr>
          <a:xfrm>
            <a:off x="70756" y="69758"/>
            <a:ext cx="9764486"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782506" y="952503"/>
            <a:ext cx="84201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82506" y="2547938"/>
            <a:ext cx="84201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E5DE77B-CE5C-4B38-8D20-CA52F567712F}" type="datetime1">
              <a:rPr lang="en-US" smtClean="0"/>
              <a:t>6/16/2020</a:t>
            </a:fld>
            <a:endParaRPr lang="en-US"/>
          </a:p>
        </p:txBody>
      </p:sp>
      <p:sp>
        <p:nvSpPr>
          <p:cNvPr id="5" name="Footer Placeholder 4"/>
          <p:cNvSpPr>
            <a:spLocks noGrp="1"/>
          </p:cNvSpPr>
          <p:nvPr>
            <p:ph type="ftr" sz="quarter" idx="11"/>
          </p:nvPr>
        </p:nvSpPr>
        <p:spPr>
          <a:xfrm>
            <a:off x="866776" y="6172200"/>
            <a:ext cx="4333875" cy="457200"/>
          </a:xfrm>
        </p:spPr>
        <p:txBody>
          <a:bodyPr/>
          <a:lstStyle/>
          <a:p>
            <a:endParaRPr lang="en-US"/>
          </a:p>
        </p:txBody>
      </p:sp>
      <p:sp>
        <p:nvSpPr>
          <p:cNvPr id="7" name="Rectangle 6"/>
          <p:cNvSpPr/>
          <p:nvPr/>
        </p:nvSpPr>
        <p:spPr>
          <a:xfrm flipV="1">
            <a:off x="75198" y="2376830"/>
            <a:ext cx="9764641"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74909" y="2341478"/>
            <a:ext cx="976492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73999" y="2468880"/>
            <a:ext cx="9765839"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Slide Number Placeholder 5"/>
          <p:cNvSpPr>
            <a:spLocks noGrp="1"/>
          </p:cNvSpPr>
          <p:nvPr>
            <p:ph type="sldNum" sz="quarter" idx="12"/>
          </p:nvPr>
        </p:nvSpPr>
        <p:spPr>
          <a:xfrm>
            <a:off x="158496" y="6208776"/>
            <a:ext cx="495300" cy="457200"/>
          </a:xfrm>
        </p:spPr>
        <p:txBody>
          <a:bodyPr/>
          <a:lstStyle/>
          <a:p>
            <a:fld id="{7C05468C-B27C-4946-9FF3-0FF76B75B8F6}" type="slidenum">
              <a:rPr lang="en-US" smtClean="0"/>
              <a:t>‹#›</a:t>
            </a:fld>
            <a:endParaRPr lang="en-US"/>
          </a:p>
        </p:txBody>
      </p:sp>
    </p:spTree>
    <p:extLst>
      <p:ext uri="{BB962C8B-B14F-4D97-AF65-F5344CB8AC3E}">
        <p14:creationId xmlns:p14="http://schemas.microsoft.com/office/powerpoint/2010/main" val="55842683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5299805-D056-4FE9-A713-728EF1540264}" type="datetime1">
              <a:rPr lang="en-US" smtClean="0"/>
              <a:t>6/16/2020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468C-B27C-4946-9FF3-0FF76B75B8F6}" type="slidenum">
              <a:rPr lang="en-US" smtClean="0"/>
              <a:t>‹#›</a:t>
            </a:fld>
            <a:endParaRPr lang="en-US"/>
          </a:p>
        </p:txBody>
      </p:sp>
      <p:sp>
        <p:nvSpPr>
          <p:cNvPr id="9" name="Content Placeholder 8"/>
          <p:cNvSpPr>
            <a:spLocks noGrp="1"/>
          </p:cNvSpPr>
          <p:nvPr>
            <p:ph sz="quarter" idx="1"/>
          </p:nvPr>
        </p:nvSpPr>
        <p:spPr>
          <a:xfrm>
            <a:off x="990600" y="1447800"/>
            <a:ext cx="406146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5345113" y="1447800"/>
            <a:ext cx="406146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7229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0600" y="273050"/>
            <a:ext cx="84201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90600" y="1447800"/>
            <a:ext cx="404495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5365750" y="1447800"/>
            <a:ext cx="404495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A566A726-DF32-4881-8F68-9BF86E03E172}" type="datetime1">
              <a:rPr lang="en-US" smtClean="0"/>
              <a:t>6/16/2020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05468C-B27C-4946-9FF3-0FF76B75B8F6}" type="slidenum">
              <a:rPr lang="en-US" smtClean="0"/>
              <a:t>‹#›</a:t>
            </a:fld>
            <a:endParaRPr lang="en-US"/>
          </a:p>
        </p:txBody>
      </p:sp>
      <p:sp>
        <p:nvSpPr>
          <p:cNvPr id="11" name="Content Placeholder 10"/>
          <p:cNvSpPr>
            <a:spLocks noGrp="1"/>
          </p:cNvSpPr>
          <p:nvPr>
            <p:ph sz="half" idx="2"/>
          </p:nvPr>
        </p:nvSpPr>
        <p:spPr>
          <a:xfrm>
            <a:off x="990600" y="2247900"/>
            <a:ext cx="404495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5365750" y="2247900"/>
            <a:ext cx="404495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777728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Raavi" panose="020B0502040204020203" pitchFamily="34" charset="0"/>
              </a:defRPr>
            </a:lvl1pPr>
          </a:lstStyle>
          <a:p>
            <a:r>
              <a:rPr kumimoji="0" lang="en-US"/>
              <a:t>Click to edit Master title style</a:t>
            </a:r>
            <a:endParaRPr kumimoji="0" lang="en-US" dirty="0"/>
          </a:p>
        </p:txBody>
      </p:sp>
      <p:sp>
        <p:nvSpPr>
          <p:cNvPr id="3" name="Date Placeholder 2"/>
          <p:cNvSpPr>
            <a:spLocks noGrp="1"/>
          </p:cNvSpPr>
          <p:nvPr>
            <p:ph type="dt" sz="half" idx="10"/>
          </p:nvPr>
        </p:nvSpPr>
        <p:spPr/>
        <p:txBody>
          <a:bodyPr/>
          <a:lstStyle/>
          <a:p>
            <a:fld id="{D2F5A4C3-DE48-4393-BA4E-25E3E0487F8C}" type="datetime1">
              <a:rPr lang="en-US" smtClean="0"/>
              <a:t>6/16/2020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05468C-B27C-4946-9FF3-0FF76B75B8F6}" type="slidenum">
              <a:rPr lang="en-US" smtClean="0"/>
              <a:t>‹#›</a:t>
            </a:fld>
            <a:endParaRPr lang="en-US"/>
          </a:p>
        </p:txBody>
      </p:sp>
    </p:spTree>
    <p:extLst>
      <p:ext uri="{BB962C8B-B14F-4D97-AF65-F5344CB8AC3E}">
        <p14:creationId xmlns:p14="http://schemas.microsoft.com/office/powerpoint/2010/main" val="1563002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4ABD9B-D63A-46B8-898E-3DEF0F7C531E}" type="datetime1">
              <a:rPr lang="en-US" smtClean="0"/>
              <a:t>6/16/2020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05468C-B27C-4946-9FF3-0FF76B75B8F6}" type="slidenum">
              <a:rPr lang="en-US" smtClean="0"/>
              <a:t>‹#›</a:t>
            </a:fld>
            <a:endParaRPr lang="en-US"/>
          </a:p>
        </p:txBody>
      </p:sp>
    </p:spTree>
    <p:extLst>
      <p:ext uri="{BB962C8B-B14F-4D97-AF65-F5344CB8AC3E}">
        <p14:creationId xmlns:p14="http://schemas.microsoft.com/office/powerpoint/2010/main" val="3609387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906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9" name="Rounded Rectangle 8"/>
          <p:cNvSpPr/>
          <p:nvPr/>
        </p:nvSpPr>
        <p:spPr>
          <a:xfrm>
            <a:off x="69342" y="69755"/>
            <a:ext cx="9764486"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990600" y="273050"/>
            <a:ext cx="84201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90600" y="1600200"/>
            <a:ext cx="206375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83CC574-660A-4818-88FA-01D826264EEE}" type="datetime1">
              <a:rPr lang="en-US" smtClean="0"/>
              <a:t>6/16/2020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468C-B27C-4946-9FF3-0FF76B75B8F6}" type="slidenum">
              <a:rPr lang="en-US" smtClean="0"/>
              <a:t>‹#›</a:t>
            </a:fld>
            <a:endParaRPr lang="en-US"/>
          </a:p>
        </p:txBody>
      </p:sp>
      <p:sp>
        <p:nvSpPr>
          <p:cNvPr id="11" name="Content Placeholder 10"/>
          <p:cNvSpPr>
            <a:spLocks noGrp="1"/>
          </p:cNvSpPr>
          <p:nvPr>
            <p:ph sz="quarter" idx="1"/>
          </p:nvPr>
        </p:nvSpPr>
        <p:spPr>
          <a:xfrm>
            <a:off x="3219450" y="1600200"/>
            <a:ext cx="619125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182375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0" y="4900550"/>
            <a:ext cx="79248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90600" y="5445825"/>
            <a:ext cx="79248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F569232-186D-4826-B64B-DAC9FD333540}" type="datetime1">
              <a:rPr lang="en-US" smtClean="0"/>
              <a:t>6/16/2020</a:t>
            </a:fld>
            <a:endParaRPr lang="en-US"/>
          </a:p>
        </p:txBody>
      </p:sp>
      <p:sp>
        <p:nvSpPr>
          <p:cNvPr id="6" name="Footer Placeholder 5"/>
          <p:cNvSpPr>
            <a:spLocks noGrp="1"/>
          </p:cNvSpPr>
          <p:nvPr>
            <p:ph type="ftr" sz="quarter" idx="11"/>
          </p:nvPr>
        </p:nvSpPr>
        <p:spPr>
          <a:xfrm>
            <a:off x="990600" y="6172200"/>
            <a:ext cx="4210050" cy="457200"/>
          </a:xfrm>
        </p:spPr>
        <p:txBody>
          <a:bodyPr/>
          <a:lstStyle/>
          <a:p>
            <a:endParaRPr lang="en-US"/>
          </a:p>
        </p:txBody>
      </p:sp>
      <p:sp>
        <p:nvSpPr>
          <p:cNvPr id="7" name="Slide Number Placeholder 6"/>
          <p:cNvSpPr>
            <a:spLocks noGrp="1"/>
          </p:cNvSpPr>
          <p:nvPr>
            <p:ph type="sldNum" sz="quarter" idx="12"/>
          </p:nvPr>
        </p:nvSpPr>
        <p:spPr>
          <a:xfrm>
            <a:off x="158496" y="6208776"/>
            <a:ext cx="495300" cy="457200"/>
          </a:xfrm>
        </p:spPr>
        <p:txBody>
          <a:bodyPr/>
          <a:lstStyle/>
          <a:p>
            <a:fld id="{7C05468C-B27C-4946-9FF3-0FF76B75B8F6}" type="slidenum">
              <a:rPr lang="en-US" smtClean="0"/>
              <a:t>‹#›</a:t>
            </a:fld>
            <a:endParaRPr lang="en-US"/>
          </a:p>
        </p:txBody>
      </p:sp>
      <p:sp>
        <p:nvSpPr>
          <p:cNvPr id="11" name="Rectangle 10"/>
          <p:cNvSpPr/>
          <p:nvPr/>
        </p:nvSpPr>
        <p:spPr>
          <a:xfrm flipV="1">
            <a:off x="73999" y="4683555"/>
            <a:ext cx="975741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74218" y="4650477"/>
            <a:ext cx="975719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Rectangle 12"/>
          <p:cNvSpPr/>
          <p:nvPr/>
        </p:nvSpPr>
        <p:spPr>
          <a:xfrm>
            <a:off x="74221" y="4773227"/>
            <a:ext cx="9757190"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Picture Placeholder 2"/>
          <p:cNvSpPr>
            <a:spLocks noGrp="1"/>
          </p:cNvSpPr>
          <p:nvPr>
            <p:ph type="pic" idx="1"/>
          </p:nvPr>
        </p:nvSpPr>
        <p:spPr>
          <a:xfrm>
            <a:off x="74002" y="66678"/>
            <a:ext cx="9752029"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1300260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906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8" name="Rounded Rectangle 7"/>
          <p:cNvSpPr/>
          <p:nvPr/>
        </p:nvSpPr>
        <p:spPr>
          <a:xfrm>
            <a:off x="69342" y="69755"/>
            <a:ext cx="9764486"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Title Placeholder 21"/>
          <p:cNvSpPr>
            <a:spLocks noGrp="1"/>
          </p:cNvSpPr>
          <p:nvPr>
            <p:ph type="title"/>
          </p:nvPr>
        </p:nvSpPr>
        <p:spPr>
          <a:xfrm>
            <a:off x="990600" y="274638"/>
            <a:ext cx="8420100" cy="1143000"/>
          </a:xfrm>
          <a:prstGeom prst="rect">
            <a:avLst/>
          </a:prstGeom>
        </p:spPr>
        <p:txBody>
          <a:bodyPr bIns="91440" anchor="b" anchorCtr="0">
            <a:norm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990600" y="1447800"/>
            <a:ext cx="84201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4" name="Date Placeholder 13"/>
          <p:cNvSpPr>
            <a:spLocks noGrp="1"/>
          </p:cNvSpPr>
          <p:nvPr>
            <p:ph type="dt" sz="half" idx="2"/>
          </p:nvPr>
        </p:nvSpPr>
        <p:spPr>
          <a:xfrm>
            <a:off x="6686551" y="6191250"/>
            <a:ext cx="2682875" cy="476250"/>
          </a:xfrm>
          <a:prstGeom prst="rect">
            <a:avLst/>
          </a:prstGeom>
        </p:spPr>
        <p:txBody>
          <a:bodyPr anchor="ctr" anchorCtr="0"/>
          <a:lstStyle>
            <a:lvl1pPr algn="r" eaLnBrk="1" latinLnBrk="0" hangingPunct="1">
              <a:defRPr kumimoji="0" sz="1400">
                <a:solidFill>
                  <a:schemeClr val="tx2"/>
                </a:solidFill>
              </a:defRPr>
            </a:lvl1pPr>
          </a:lstStyle>
          <a:p>
            <a:fld id="{5F45EB9B-66B3-4343-9F76-5D0042A87BA4}" type="datetime1">
              <a:rPr lang="en-US" smtClean="0"/>
              <a:t>6/16/2020</a:t>
            </a:fld>
            <a:endParaRPr lang="en-US"/>
          </a:p>
        </p:txBody>
      </p:sp>
      <p:sp>
        <p:nvSpPr>
          <p:cNvPr id="3" name="Footer Placeholder 2"/>
          <p:cNvSpPr>
            <a:spLocks noGrp="1"/>
          </p:cNvSpPr>
          <p:nvPr>
            <p:ph type="ftr" sz="quarter" idx="3"/>
          </p:nvPr>
        </p:nvSpPr>
        <p:spPr>
          <a:xfrm>
            <a:off x="990600" y="6172200"/>
            <a:ext cx="42926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58496" y="6210300"/>
            <a:ext cx="4953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7C05468C-B27C-4946-9FF3-0FF76B75B8F6}" type="slidenum">
              <a:rPr lang="en-US" smtClean="0"/>
              <a:t>‹#›</a:t>
            </a:fld>
            <a:endParaRPr lang="en-US"/>
          </a:p>
        </p:txBody>
      </p:sp>
    </p:spTree>
    <p:extLst>
      <p:ext uri="{BB962C8B-B14F-4D97-AF65-F5344CB8AC3E}">
        <p14:creationId xmlns:p14="http://schemas.microsoft.com/office/powerpoint/2010/main" val="35671772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kern="1200" baseline="0">
          <a:solidFill>
            <a:schemeClr val="tx2"/>
          </a:solidFill>
          <a:latin typeface="Raavi" panose="020B0502040204020203" pitchFamily="34" charset="0"/>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baseline="0">
          <a:solidFill>
            <a:schemeClr val="tx1"/>
          </a:solidFill>
          <a:latin typeface="Raavi" panose="020B0502040204020203" pitchFamily="34" charset="0"/>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baseline="0">
          <a:solidFill>
            <a:schemeClr val="tx1"/>
          </a:solidFill>
          <a:latin typeface="Raavi" panose="020B0502040204020203" pitchFamily="34" charset="0"/>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baseline="0">
          <a:solidFill>
            <a:schemeClr val="tx1"/>
          </a:solidFill>
          <a:latin typeface="Raavi" panose="020B0502040204020203" pitchFamily="34" charset="0"/>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baseline="0">
          <a:solidFill>
            <a:schemeClr val="tx1"/>
          </a:solidFill>
          <a:latin typeface="Raavi" panose="020B0502040204020203" pitchFamily="34" charset="0"/>
          <a:ea typeface="+mn-ea"/>
          <a:cs typeface="+mn-cs"/>
        </a:defRPr>
      </a:lvl4pPr>
      <a:lvl5pPr marL="1371600" indent="-228600" algn="l" rtl="0" eaLnBrk="1" latinLnBrk="0" hangingPunct="1">
        <a:spcBef>
          <a:spcPts val="370"/>
        </a:spcBef>
        <a:buClr>
          <a:schemeClr val="accent3"/>
        </a:buClr>
        <a:buFontTx/>
        <a:buChar char="o"/>
        <a:defRPr kumimoji="0" sz="2000" kern="1200" baseline="0">
          <a:solidFill>
            <a:schemeClr val="tx1"/>
          </a:solidFill>
          <a:latin typeface="Raavi" panose="020B0502040204020203" pitchFamily="34" charset="0"/>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0BAC3-DB9E-4F56-9632-0D9564AEDBF9}"/>
              </a:ext>
            </a:extLst>
          </p:cNvPr>
          <p:cNvSpPr>
            <a:spLocks noGrp="1"/>
          </p:cNvSpPr>
          <p:nvPr>
            <p:ph type="ctrTitle"/>
          </p:nvPr>
        </p:nvSpPr>
        <p:spPr/>
        <p:txBody>
          <a:bodyPr>
            <a:normAutofit/>
          </a:bodyPr>
          <a:lstStyle/>
          <a:p>
            <a:r>
              <a:rPr lang="en-US" sz="3200" dirty="0"/>
              <a:t>Memory-Safety </a:t>
            </a:r>
            <a:r>
              <a:rPr lang="en-US" sz="3200"/>
              <a:t>Programming with Rust</a:t>
            </a:r>
            <a:endParaRPr lang="en-US" sz="3200" dirty="0"/>
          </a:p>
        </p:txBody>
      </p:sp>
      <p:sp>
        <p:nvSpPr>
          <p:cNvPr id="6" name="Subtitle 2">
            <a:extLst>
              <a:ext uri="{FF2B5EF4-FFF2-40B4-BE49-F238E27FC236}">
                <a16:creationId xmlns:a16="http://schemas.microsoft.com/office/drawing/2014/main" id="{EEACD69D-2848-2C46-8B25-DF3CD8A7B7A3}"/>
              </a:ext>
            </a:extLst>
          </p:cNvPr>
          <p:cNvSpPr>
            <a:spLocks noGrp="1"/>
          </p:cNvSpPr>
          <p:nvPr>
            <p:ph type="subTitle" idx="1"/>
          </p:nvPr>
        </p:nvSpPr>
        <p:spPr>
          <a:xfrm>
            <a:off x="1403350" y="3739242"/>
            <a:ext cx="6934200" cy="1061357"/>
          </a:xfrm>
        </p:spPr>
        <p:txBody>
          <a:bodyPr>
            <a:normAutofit/>
          </a:bodyPr>
          <a:lstStyle/>
          <a:p>
            <a:r>
              <a:rPr lang="en-US" sz="2000" dirty="0">
                <a:latin typeface="Rockwell" panose="02060603020205020403" pitchFamily="18" charset="0"/>
              </a:rPr>
              <a:t>XU, Hui</a:t>
            </a:r>
          </a:p>
          <a:p>
            <a:r>
              <a:rPr lang="en-US" sz="2000" dirty="0">
                <a:solidFill>
                  <a:schemeClr val="tx2">
                    <a:lumMod val="60000"/>
                    <a:lumOff val="40000"/>
                  </a:schemeClr>
                </a:solidFill>
                <a:latin typeface="Rockwell" panose="02060603020205020403" pitchFamily="18" charset="0"/>
              </a:rPr>
              <a:t>xuh@fudan.edu.cn</a:t>
            </a:r>
          </a:p>
        </p:txBody>
      </p:sp>
      <p:pic>
        <p:nvPicPr>
          <p:cNvPr id="7" name="Picture 6" descr="A picture containing bird, drawing, plate&#10;&#10;Description automatically generated">
            <a:extLst>
              <a:ext uri="{FF2B5EF4-FFF2-40B4-BE49-F238E27FC236}">
                <a16:creationId xmlns:a16="http://schemas.microsoft.com/office/drawing/2014/main" id="{9B09358B-59C0-CC46-BFF5-E32FC159D3A4}"/>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44965" y="237496"/>
            <a:ext cx="879677" cy="879677"/>
          </a:xfrm>
          <a:prstGeom prst="rect">
            <a:avLst/>
          </a:prstGeom>
        </p:spPr>
      </p:pic>
      <p:sp>
        <p:nvSpPr>
          <p:cNvPr id="8" name="TextBox 7">
            <a:extLst>
              <a:ext uri="{FF2B5EF4-FFF2-40B4-BE49-F238E27FC236}">
                <a16:creationId xmlns:a16="http://schemas.microsoft.com/office/drawing/2014/main" id="{F1952999-C62C-4C40-807B-F6811543BCBD}"/>
              </a:ext>
            </a:extLst>
          </p:cNvPr>
          <p:cNvSpPr txBox="1"/>
          <p:nvPr/>
        </p:nvSpPr>
        <p:spPr>
          <a:xfrm>
            <a:off x="4171119" y="6183085"/>
            <a:ext cx="1563761" cy="369332"/>
          </a:xfrm>
          <a:prstGeom prst="rect">
            <a:avLst/>
          </a:prstGeom>
          <a:noFill/>
        </p:spPr>
        <p:txBody>
          <a:bodyPr wrap="none" rtlCol="0">
            <a:spAutoFit/>
          </a:bodyPr>
          <a:lstStyle/>
          <a:p>
            <a:pPr algn="ctr"/>
            <a:fld id="{E97DD810-3D98-495D-9FBD-ACBC9E4DF1B2}" type="datetime4">
              <a:rPr lang="en-US" smtClean="0">
                <a:latin typeface="Rockwell" panose="02060603020205020403" pitchFamily="18" charset="0"/>
              </a:rPr>
              <a:pPr algn="ctr"/>
              <a:t>June 16, 2020</a:t>
            </a:fld>
            <a:endParaRPr lang="en-US" dirty="0">
              <a:latin typeface="Rockwell" panose="02060603020205020403" pitchFamily="18" charset="0"/>
            </a:endParaRPr>
          </a:p>
        </p:txBody>
      </p:sp>
      <p:sp>
        <p:nvSpPr>
          <p:cNvPr id="3" name="Slide Number Placeholder 2">
            <a:extLst>
              <a:ext uri="{FF2B5EF4-FFF2-40B4-BE49-F238E27FC236}">
                <a16:creationId xmlns:a16="http://schemas.microsoft.com/office/drawing/2014/main" id="{98A59896-6D55-4557-B3DE-B0E1461CB67D}"/>
              </a:ext>
            </a:extLst>
          </p:cNvPr>
          <p:cNvSpPr>
            <a:spLocks noGrp="1"/>
          </p:cNvSpPr>
          <p:nvPr>
            <p:ph type="sldNum" sz="quarter" idx="12"/>
          </p:nvPr>
        </p:nvSpPr>
        <p:spPr/>
        <p:txBody>
          <a:bodyPr/>
          <a:lstStyle/>
          <a:p>
            <a:fld id="{7C05468C-B27C-4946-9FF3-0FF76B75B8F6}" type="slidenum">
              <a:rPr lang="en-US" smtClean="0"/>
              <a:t>1</a:t>
            </a:fld>
            <a:endParaRPr lang="en-US"/>
          </a:p>
        </p:txBody>
      </p:sp>
    </p:spTree>
    <p:extLst>
      <p:ext uri="{BB962C8B-B14F-4D97-AF65-F5344CB8AC3E}">
        <p14:creationId xmlns:p14="http://schemas.microsoft.com/office/powerpoint/2010/main" val="628159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F38E1-5EEE-0148-8F1E-EF4EE51CA127}"/>
              </a:ext>
            </a:extLst>
          </p:cNvPr>
          <p:cNvSpPr>
            <a:spLocks noGrp="1"/>
          </p:cNvSpPr>
          <p:nvPr>
            <p:ph type="title"/>
          </p:nvPr>
        </p:nvSpPr>
        <p:spPr/>
        <p:txBody>
          <a:bodyPr/>
          <a:lstStyle/>
          <a:p>
            <a:r>
              <a:rPr lang="en-US" dirty="0"/>
              <a:t>Dangerous Dangling Pointers</a:t>
            </a:r>
          </a:p>
        </p:txBody>
      </p:sp>
      <p:sp>
        <p:nvSpPr>
          <p:cNvPr id="3" name="Content Placeholder 2">
            <a:extLst>
              <a:ext uri="{FF2B5EF4-FFF2-40B4-BE49-F238E27FC236}">
                <a16:creationId xmlns:a16="http://schemas.microsoft.com/office/drawing/2014/main" id="{C1EF3C3A-E777-7E41-8451-95B0BDA30AC1}"/>
              </a:ext>
            </a:extLst>
          </p:cNvPr>
          <p:cNvSpPr>
            <a:spLocks noGrp="1"/>
          </p:cNvSpPr>
          <p:nvPr>
            <p:ph sz="quarter" idx="1"/>
          </p:nvPr>
        </p:nvSpPr>
        <p:spPr>
          <a:xfrm>
            <a:off x="990600" y="1447800"/>
            <a:ext cx="8420100" cy="4572000"/>
          </a:xfrm>
        </p:spPr>
        <p:txBody>
          <a:bodyPr/>
          <a:lstStyle/>
          <a:p>
            <a:r>
              <a:rPr lang="en-US" dirty="0"/>
              <a:t>Use-after-free bugs often lead to security exploits</a:t>
            </a:r>
            <a:endParaRPr lang="en-HK" dirty="0"/>
          </a:p>
          <a:p>
            <a:endParaRPr lang="en-US" dirty="0"/>
          </a:p>
        </p:txBody>
      </p:sp>
      <p:pic>
        <p:nvPicPr>
          <p:cNvPr id="8" name="Picture 7">
            <a:extLst>
              <a:ext uri="{FF2B5EF4-FFF2-40B4-BE49-F238E27FC236}">
                <a16:creationId xmlns:a16="http://schemas.microsoft.com/office/drawing/2014/main" id="{61E9750D-7242-7C4C-AB50-1CC4AC2C2B26}"/>
              </a:ext>
            </a:extLst>
          </p:cNvPr>
          <p:cNvPicPr>
            <a:picLocks noChangeAspect="1"/>
          </p:cNvPicPr>
          <p:nvPr/>
        </p:nvPicPr>
        <p:blipFill>
          <a:blip r:embed="rId2"/>
          <a:stretch>
            <a:fillRect/>
          </a:stretch>
        </p:blipFill>
        <p:spPr>
          <a:xfrm>
            <a:off x="1328057" y="2325714"/>
            <a:ext cx="7166994" cy="2581532"/>
          </a:xfrm>
          <a:prstGeom prst="rect">
            <a:avLst/>
          </a:prstGeom>
        </p:spPr>
      </p:pic>
      <p:sp>
        <p:nvSpPr>
          <p:cNvPr id="9" name="Rectangle 8">
            <a:extLst>
              <a:ext uri="{FF2B5EF4-FFF2-40B4-BE49-F238E27FC236}">
                <a16:creationId xmlns:a16="http://schemas.microsoft.com/office/drawing/2014/main" id="{1747AF2A-B447-CB4C-8C48-92302787DF75}"/>
              </a:ext>
            </a:extLst>
          </p:cNvPr>
          <p:cNvSpPr/>
          <p:nvPr/>
        </p:nvSpPr>
        <p:spPr>
          <a:xfrm>
            <a:off x="2208248" y="5088685"/>
            <a:ext cx="5747151" cy="369332"/>
          </a:xfrm>
          <a:prstGeom prst="rect">
            <a:avLst/>
          </a:prstGeom>
        </p:spPr>
        <p:txBody>
          <a:bodyPr wrap="none">
            <a:spAutoFit/>
          </a:bodyPr>
          <a:lstStyle/>
          <a:p>
            <a:r>
              <a:rPr lang="en-HK" dirty="0">
                <a:latin typeface="NimbusRomNo9L"/>
              </a:rPr>
              <a:t>Security Vulnerabilities of Chromium Browser (2011-2013)  </a:t>
            </a:r>
            <a:endParaRPr lang="en-HK" dirty="0"/>
          </a:p>
        </p:txBody>
      </p:sp>
      <p:sp>
        <p:nvSpPr>
          <p:cNvPr id="10" name="Rectangle 9">
            <a:extLst>
              <a:ext uri="{FF2B5EF4-FFF2-40B4-BE49-F238E27FC236}">
                <a16:creationId xmlns:a16="http://schemas.microsoft.com/office/drawing/2014/main" id="{D62D66D4-556E-0542-8720-CAB975E6795B}"/>
              </a:ext>
            </a:extLst>
          </p:cNvPr>
          <p:cNvSpPr/>
          <p:nvPr/>
        </p:nvSpPr>
        <p:spPr>
          <a:xfrm>
            <a:off x="1184991" y="6382678"/>
            <a:ext cx="8420100" cy="307777"/>
          </a:xfrm>
          <a:prstGeom prst="rect">
            <a:avLst/>
          </a:prstGeom>
        </p:spPr>
        <p:txBody>
          <a:bodyPr wrap="square">
            <a:spAutoFit/>
          </a:bodyPr>
          <a:lstStyle/>
          <a:p>
            <a:r>
              <a:rPr lang="en-HK" sz="1400" dirty="0">
                <a:solidFill>
                  <a:srgbClr val="222222"/>
                </a:solidFill>
                <a:latin typeface="Times New Roman" panose="02020603050405020304" pitchFamily="18" charset="0"/>
                <a:cs typeface="Times New Roman" panose="02020603050405020304" pitchFamily="18" charset="0"/>
              </a:rPr>
              <a:t>Lee, </a:t>
            </a:r>
            <a:r>
              <a:rPr lang="en-HK" sz="1400" dirty="0" err="1">
                <a:solidFill>
                  <a:srgbClr val="222222"/>
                </a:solidFill>
                <a:latin typeface="Times New Roman" panose="02020603050405020304" pitchFamily="18" charset="0"/>
                <a:cs typeface="Times New Roman" panose="02020603050405020304" pitchFamily="18" charset="0"/>
              </a:rPr>
              <a:t>Byoungyoung</a:t>
            </a:r>
            <a:r>
              <a:rPr lang="en-HK" sz="1400" dirty="0">
                <a:solidFill>
                  <a:srgbClr val="222222"/>
                </a:solidFill>
                <a:latin typeface="Times New Roman" panose="02020603050405020304" pitchFamily="18" charset="0"/>
                <a:cs typeface="Times New Roman" panose="02020603050405020304" pitchFamily="18" charset="0"/>
              </a:rPr>
              <a:t>, </a:t>
            </a:r>
            <a:r>
              <a:rPr lang="en-HK" sz="1400" i="1" dirty="0">
                <a:solidFill>
                  <a:srgbClr val="222222"/>
                </a:solidFill>
                <a:latin typeface="Times New Roman" panose="02020603050405020304" pitchFamily="18" charset="0"/>
                <a:cs typeface="Times New Roman" panose="02020603050405020304" pitchFamily="18" charset="0"/>
              </a:rPr>
              <a:t>et al</a:t>
            </a:r>
            <a:r>
              <a:rPr lang="en-HK" sz="1400" dirty="0">
                <a:solidFill>
                  <a:srgbClr val="222222"/>
                </a:solidFill>
                <a:latin typeface="Times New Roman" panose="02020603050405020304" pitchFamily="18" charset="0"/>
                <a:cs typeface="Times New Roman" panose="02020603050405020304" pitchFamily="18" charset="0"/>
              </a:rPr>
              <a:t>. "Preventing Use-after-free with Dangling Pointers Nullification." </a:t>
            </a:r>
            <a:r>
              <a:rPr lang="en-HK" sz="1400" i="1" dirty="0">
                <a:solidFill>
                  <a:srgbClr val="222222"/>
                </a:solidFill>
                <a:latin typeface="Times New Roman" panose="02020603050405020304" pitchFamily="18" charset="0"/>
                <a:cs typeface="Times New Roman" panose="02020603050405020304" pitchFamily="18" charset="0"/>
              </a:rPr>
              <a:t>NDSS</a:t>
            </a:r>
            <a:r>
              <a:rPr lang="en-HK" sz="1400" dirty="0">
                <a:solidFill>
                  <a:srgbClr val="222222"/>
                </a:solidFill>
                <a:latin typeface="Times New Roman" panose="02020603050405020304" pitchFamily="18" charset="0"/>
                <a:cs typeface="Times New Roman" panose="02020603050405020304" pitchFamily="18" charset="0"/>
              </a:rPr>
              <a:t>. 2015.</a:t>
            </a:r>
            <a:endParaRPr lang="en-US" sz="14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037089DC-0FBA-4AE0-B6F5-5B4D52EDDE5A}"/>
              </a:ext>
            </a:extLst>
          </p:cNvPr>
          <p:cNvSpPr/>
          <p:nvPr/>
        </p:nvSpPr>
        <p:spPr>
          <a:xfrm>
            <a:off x="2764973" y="2454729"/>
            <a:ext cx="1801584" cy="2356757"/>
          </a:xfrm>
          <a:prstGeom prst="rect">
            <a:avLst/>
          </a:prstGeom>
          <a:solidFill>
            <a:schemeClr val="bg1">
              <a:alpha val="0"/>
            </a:schemeClr>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729582-E7A8-4910-9FCE-6CA1DFC1C8DF}"/>
              </a:ext>
            </a:extLst>
          </p:cNvPr>
          <p:cNvSpPr/>
          <p:nvPr/>
        </p:nvSpPr>
        <p:spPr>
          <a:xfrm>
            <a:off x="1572986" y="3140529"/>
            <a:ext cx="3145971" cy="669471"/>
          </a:xfrm>
          <a:prstGeom prst="rect">
            <a:avLst/>
          </a:prstGeom>
          <a:solidFill>
            <a:schemeClr val="bg1">
              <a:alpha val="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a:extLst>
              <a:ext uri="{FF2B5EF4-FFF2-40B4-BE49-F238E27FC236}">
                <a16:creationId xmlns:a16="http://schemas.microsoft.com/office/drawing/2014/main" id="{4F34C63F-6A76-4815-B25D-6FDE2E72E18D}"/>
              </a:ext>
            </a:extLst>
          </p:cNvPr>
          <p:cNvSpPr>
            <a:spLocks noGrp="1"/>
          </p:cNvSpPr>
          <p:nvPr>
            <p:ph type="sldNum" sz="quarter" idx="12"/>
          </p:nvPr>
        </p:nvSpPr>
        <p:spPr/>
        <p:txBody>
          <a:bodyPr/>
          <a:lstStyle/>
          <a:p>
            <a:fld id="{7C05468C-B27C-4946-9FF3-0FF76B75B8F6}" type="slidenum">
              <a:rPr lang="en-US" smtClean="0"/>
              <a:t>10</a:t>
            </a:fld>
            <a:endParaRPr lang="en-US"/>
          </a:p>
        </p:txBody>
      </p:sp>
    </p:spTree>
    <p:extLst>
      <p:ext uri="{BB962C8B-B14F-4D97-AF65-F5344CB8AC3E}">
        <p14:creationId xmlns:p14="http://schemas.microsoft.com/office/powerpoint/2010/main" val="1081759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90A72-0C99-4D91-8DD0-29A48C9B1860}"/>
              </a:ext>
            </a:extLst>
          </p:cNvPr>
          <p:cNvSpPr>
            <a:spLocks noGrp="1"/>
          </p:cNvSpPr>
          <p:nvPr>
            <p:ph type="title"/>
          </p:nvPr>
        </p:nvSpPr>
        <p:spPr/>
        <p:txBody>
          <a:bodyPr>
            <a:normAutofit fontScale="90000"/>
          </a:bodyPr>
          <a:lstStyle/>
          <a:p>
            <a:r>
              <a:rPr lang="en-US" dirty="0"/>
              <a:t>Vulnerable Code to UAF and Double Free</a:t>
            </a:r>
          </a:p>
        </p:txBody>
      </p:sp>
      <p:sp>
        <p:nvSpPr>
          <p:cNvPr id="3" name="Slide Number Placeholder 2">
            <a:extLst>
              <a:ext uri="{FF2B5EF4-FFF2-40B4-BE49-F238E27FC236}">
                <a16:creationId xmlns:a16="http://schemas.microsoft.com/office/drawing/2014/main" id="{3DEB589D-C4BB-41C0-A79C-39DA97D8AE98}"/>
              </a:ext>
            </a:extLst>
          </p:cNvPr>
          <p:cNvSpPr>
            <a:spLocks noGrp="1"/>
          </p:cNvSpPr>
          <p:nvPr>
            <p:ph type="sldNum" sz="quarter" idx="12"/>
          </p:nvPr>
        </p:nvSpPr>
        <p:spPr/>
        <p:txBody>
          <a:bodyPr/>
          <a:lstStyle/>
          <a:p>
            <a:fld id="{7C05468C-B27C-4946-9FF3-0FF76B75B8F6}" type="slidenum">
              <a:rPr lang="en-US" smtClean="0"/>
              <a:t>11</a:t>
            </a:fld>
            <a:endParaRPr lang="en-US"/>
          </a:p>
        </p:txBody>
      </p:sp>
      <p:sp>
        <p:nvSpPr>
          <p:cNvPr id="5" name="Content Placeholder 4">
            <a:extLst>
              <a:ext uri="{FF2B5EF4-FFF2-40B4-BE49-F238E27FC236}">
                <a16:creationId xmlns:a16="http://schemas.microsoft.com/office/drawing/2014/main" id="{B07D1A65-51D8-40D1-B14E-88C8FA341928}"/>
              </a:ext>
            </a:extLst>
          </p:cNvPr>
          <p:cNvSpPr>
            <a:spLocks noGrp="1"/>
          </p:cNvSpPr>
          <p:nvPr>
            <p:ph sz="quarter" idx="1"/>
          </p:nvPr>
        </p:nvSpPr>
        <p:spPr/>
        <p:txBody>
          <a:bodyPr/>
          <a:lstStyle/>
          <a:p>
            <a:r>
              <a:rPr lang="en-US" dirty="0"/>
              <a:t>Two objects share the same memory regions </a:t>
            </a:r>
          </a:p>
        </p:txBody>
      </p:sp>
      <p:pic>
        <p:nvPicPr>
          <p:cNvPr id="6" name="Picture 5">
            <a:extLst>
              <a:ext uri="{FF2B5EF4-FFF2-40B4-BE49-F238E27FC236}">
                <a16:creationId xmlns:a16="http://schemas.microsoft.com/office/drawing/2014/main" id="{137C26AF-5E9C-4F26-9E54-B6F9A307F8C7}"/>
              </a:ext>
            </a:extLst>
          </p:cNvPr>
          <p:cNvPicPr>
            <a:picLocks noChangeAspect="1"/>
          </p:cNvPicPr>
          <p:nvPr/>
        </p:nvPicPr>
        <p:blipFill>
          <a:blip r:embed="rId2"/>
          <a:stretch>
            <a:fillRect/>
          </a:stretch>
        </p:blipFill>
        <p:spPr>
          <a:xfrm>
            <a:off x="1328057" y="2152554"/>
            <a:ext cx="7347857" cy="4210146"/>
          </a:xfrm>
          <a:prstGeom prst="rect">
            <a:avLst/>
          </a:prstGeom>
        </p:spPr>
      </p:pic>
      <p:sp>
        <p:nvSpPr>
          <p:cNvPr id="7" name="Rectangle 6">
            <a:extLst>
              <a:ext uri="{FF2B5EF4-FFF2-40B4-BE49-F238E27FC236}">
                <a16:creationId xmlns:a16="http://schemas.microsoft.com/office/drawing/2014/main" id="{B9E6F6F7-5724-41C9-A109-A150F1B7A895}"/>
              </a:ext>
            </a:extLst>
          </p:cNvPr>
          <p:cNvSpPr/>
          <p:nvPr/>
        </p:nvSpPr>
        <p:spPr>
          <a:xfrm>
            <a:off x="1371600" y="6438900"/>
            <a:ext cx="8240486" cy="307777"/>
          </a:xfrm>
          <a:prstGeom prst="rect">
            <a:avLst/>
          </a:prstGeom>
        </p:spPr>
        <p:txBody>
          <a:bodyPr wrap="square">
            <a:spAutoFit/>
          </a:bodyPr>
          <a:lstStyle/>
          <a:p>
            <a:r>
              <a:rPr lang="en-US" sz="1400" dirty="0">
                <a:latin typeface="Raavi" panose="020B0502040204020203" pitchFamily="34" charset="0"/>
                <a:cs typeface="Raavi" panose="020B0502040204020203" pitchFamily="34" charset="0"/>
              </a:rPr>
              <a:t>Robert C. </a:t>
            </a:r>
            <a:r>
              <a:rPr lang="en-US" sz="1400" dirty="0" err="1">
                <a:latin typeface="Raavi" panose="020B0502040204020203" pitchFamily="34" charset="0"/>
                <a:cs typeface="Raavi" panose="020B0502040204020203" pitchFamily="34" charset="0"/>
              </a:rPr>
              <a:t>Seacord</a:t>
            </a:r>
            <a:r>
              <a:rPr lang="en-US" sz="1400" dirty="0">
                <a:latin typeface="Raavi" panose="020B0502040204020203" pitchFamily="34" charset="0"/>
                <a:cs typeface="Raavi" panose="020B0502040204020203" pitchFamily="34" charset="0"/>
              </a:rPr>
              <a:t>, Dynamic Memory Management: </a:t>
            </a:r>
            <a:r>
              <a:rPr lang="en-US" sz="1400" dirty="0" err="1">
                <a:latin typeface="Raavi" panose="020B0502040204020203" pitchFamily="34" charset="0"/>
                <a:cs typeface="Raavi" panose="020B0502040204020203" pitchFamily="34" charset="0"/>
              </a:rPr>
              <a:t>Dlmalloc</a:t>
            </a:r>
            <a:r>
              <a:rPr lang="en-US" sz="1400" dirty="0">
                <a:latin typeface="Raavi" panose="020B0502040204020203" pitchFamily="34" charset="0"/>
                <a:cs typeface="Raavi" panose="020B0502040204020203" pitchFamily="34" charset="0"/>
              </a:rPr>
              <a:t> (secure coding in C and C++), 2008</a:t>
            </a:r>
          </a:p>
        </p:txBody>
      </p:sp>
    </p:spTree>
    <p:extLst>
      <p:ext uri="{BB962C8B-B14F-4D97-AF65-F5344CB8AC3E}">
        <p14:creationId xmlns:p14="http://schemas.microsoft.com/office/powerpoint/2010/main" val="3002380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6B0FE-6A46-409E-B68B-C08D8E4893DB}"/>
              </a:ext>
            </a:extLst>
          </p:cNvPr>
          <p:cNvSpPr>
            <a:spLocks noGrp="1"/>
          </p:cNvSpPr>
          <p:nvPr>
            <p:ph type="title"/>
          </p:nvPr>
        </p:nvSpPr>
        <p:spPr/>
        <p:txBody>
          <a:bodyPr/>
          <a:lstStyle/>
          <a:p>
            <a:r>
              <a:rPr lang="en-US" dirty="0"/>
              <a:t>Doug Lea’s Memory Allocator</a:t>
            </a:r>
          </a:p>
        </p:txBody>
      </p:sp>
      <p:sp>
        <p:nvSpPr>
          <p:cNvPr id="3" name="Slide Number Placeholder 2">
            <a:extLst>
              <a:ext uri="{FF2B5EF4-FFF2-40B4-BE49-F238E27FC236}">
                <a16:creationId xmlns:a16="http://schemas.microsoft.com/office/drawing/2014/main" id="{DD293A09-B8D4-4328-9D40-9CB21C4F9DF7}"/>
              </a:ext>
            </a:extLst>
          </p:cNvPr>
          <p:cNvSpPr>
            <a:spLocks noGrp="1"/>
          </p:cNvSpPr>
          <p:nvPr>
            <p:ph type="sldNum" sz="quarter" idx="12"/>
          </p:nvPr>
        </p:nvSpPr>
        <p:spPr/>
        <p:txBody>
          <a:bodyPr/>
          <a:lstStyle/>
          <a:p>
            <a:fld id="{7C05468C-B27C-4946-9FF3-0FF76B75B8F6}" type="slidenum">
              <a:rPr lang="en-US" smtClean="0"/>
              <a:t>12</a:t>
            </a:fld>
            <a:endParaRPr lang="en-US"/>
          </a:p>
        </p:txBody>
      </p:sp>
      <p:sp>
        <p:nvSpPr>
          <p:cNvPr id="4" name="Content Placeholder 3">
            <a:extLst>
              <a:ext uri="{FF2B5EF4-FFF2-40B4-BE49-F238E27FC236}">
                <a16:creationId xmlns:a16="http://schemas.microsoft.com/office/drawing/2014/main" id="{2A5E0715-8345-4164-AE02-8D0C1566EF64}"/>
              </a:ext>
            </a:extLst>
          </p:cNvPr>
          <p:cNvSpPr>
            <a:spLocks noGrp="1"/>
          </p:cNvSpPr>
          <p:nvPr>
            <p:ph sz="quarter" idx="1"/>
          </p:nvPr>
        </p:nvSpPr>
        <p:spPr/>
        <p:txBody>
          <a:bodyPr>
            <a:normAutofit/>
          </a:bodyPr>
          <a:lstStyle/>
          <a:p>
            <a:r>
              <a:rPr lang="en-US" sz="2400" dirty="0"/>
              <a:t>The GNU C library is based on Doug Lea’s malloc (</a:t>
            </a:r>
            <a:r>
              <a:rPr lang="en-US" sz="2400" dirty="0" err="1"/>
              <a:t>dlmalloc</a:t>
            </a:r>
            <a:r>
              <a:rPr lang="en-US" sz="2400" dirty="0"/>
              <a:t>) as the default native version of malloc. </a:t>
            </a:r>
          </a:p>
        </p:txBody>
      </p:sp>
      <p:pic>
        <p:nvPicPr>
          <p:cNvPr id="5" name="Picture 4">
            <a:extLst>
              <a:ext uri="{FF2B5EF4-FFF2-40B4-BE49-F238E27FC236}">
                <a16:creationId xmlns:a16="http://schemas.microsoft.com/office/drawing/2014/main" id="{6C7DC27D-52D0-4A59-A2A9-6DDD6927A356}"/>
              </a:ext>
            </a:extLst>
          </p:cNvPr>
          <p:cNvPicPr>
            <a:picLocks noChangeAspect="1"/>
          </p:cNvPicPr>
          <p:nvPr/>
        </p:nvPicPr>
        <p:blipFill>
          <a:blip r:embed="rId2"/>
          <a:stretch>
            <a:fillRect/>
          </a:stretch>
        </p:blipFill>
        <p:spPr>
          <a:xfrm>
            <a:off x="4953000" y="2363188"/>
            <a:ext cx="3047517" cy="2314090"/>
          </a:xfrm>
          <a:prstGeom prst="rect">
            <a:avLst/>
          </a:prstGeom>
        </p:spPr>
      </p:pic>
      <p:pic>
        <p:nvPicPr>
          <p:cNvPr id="6" name="Picture 5">
            <a:extLst>
              <a:ext uri="{FF2B5EF4-FFF2-40B4-BE49-F238E27FC236}">
                <a16:creationId xmlns:a16="http://schemas.microsoft.com/office/drawing/2014/main" id="{ABBE7917-8274-443E-95EC-735DA4918FD4}"/>
              </a:ext>
            </a:extLst>
          </p:cNvPr>
          <p:cNvPicPr>
            <a:picLocks noChangeAspect="1"/>
          </p:cNvPicPr>
          <p:nvPr/>
        </p:nvPicPr>
        <p:blipFill>
          <a:blip r:embed="rId3"/>
          <a:stretch>
            <a:fillRect/>
          </a:stretch>
        </p:blipFill>
        <p:spPr>
          <a:xfrm>
            <a:off x="1225127" y="2370543"/>
            <a:ext cx="3028044" cy="2314090"/>
          </a:xfrm>
          <a:prstGeom prst="rect">
            <a:avLst/>
          </a:prstGeom>
        </p:spPr>
      </p:pic>
      <p:sp>
        <p:nvSpPr>
          <p:cNvPr id="8" name="Content Placeholder 3">
            <a:extLst>
              <a:ext uri="{FF2B5EF4-FFF2-40B4-BE49-F238E27FC236}">
                <a16:creationId xmlns:a16="http://schemas.microsoft.com/office/drawing/2014/main" id="{97424C94-51BF-4534-B17B-D3F27C0135CD}"/>
              </a:ext>
            </a:extLst>
          </p:cNvPr>
          <p:cNvSpPr txBox="1">
            <a:spLocks/>
          </p:cNvSpPr>
          <p:nvPr/>
        </p:nvSpPr>
        <p:spPr>
          <a:xfrm>
            <a:off x="990600" y="4789714"/>
            <a:ext cx="8507186" cy="1736271"/>
          </a:xfrm>
          <a:prstGeom prst="rect">
            <a:avLst/>
          </a:prstGeom>
        </p:spPr>
        <p:txBody>
          <a:bodyPr vert="horz">
            <a:normAutofit lnSpcReduction="10000"/>
          </a:bodyPr>
          <a:lstStyle>
            <a:lvl1pPr marL="274320" indent="-274320" algn="l" rtl="0" eaLnBrk="1" latinLnBrk="0" hangingPunct="1">
              <a:spcBef>
                <a:spcPts val="580"/>
              </a:spcBef>
              <a:buClr>
                <a:schemeClr val="accent1"/>
              </a:buClr>
              <a:buSzPct val="85000"/>
              <a:buFont typeface="Wingdings 2"/>
              <a:buChar char=""/>
              <a:defRPr kumimoji="0" sz="2600" kern="1200" baseline="0">
                <a:solidFill>
                  <a:schemeClr val="tx1"/>
                </a:solidFill>
                <a:latin typeface="Raavi" panose="020B0502040204020203" pitchFamily="34" charset="0"/>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baseline="0">
                <a:solidFill>
                  <a:schemeClr val="tx1"/>
                </a:solidFill>
                <a:latin typeface="Raavi" panose="020B0502040204020203" pitchFamily="34" charset="0"/>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baseline="0">
                <a:solidFill>
                  <a:schemeClr val="tx1"/>
                </a:solidFill>
                <a:latin typeface="Raavi" panose="020B0502040204020203" pitchFamily="34" charset="0"/>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baseline="0">
                <a:solidFill>
                  <a:schemeClr val="tx1"/>
                </a:solidFill>
                <a:latin typeface="Raavi" panose="020B0502040204020203" pitchFamily="34" charset="0"/>
                <a:ea typeface="+mn-ea"/>
                <a:cs typeface="+mn-cs"/>
              </a:defRPr>
            </a:lvl4pPr>
            <a:lvl5pPr marL="1371600" indent="-228600" algn="l" rtl="0" eaLnBrk="1" latinLnBrk="0" hangingPunct="1">
              <a:spcBef>
                <a:spcPts val="370"/>
              </a:spcBef>
              <a:buClr>
                <a:schemeClr val="accent3"/>
              </a:buClr>
              <a:buFontTx/>
              <a:buChar char="o"/>
              <a:defRPr kumimoji="0" sz="2000" kern="1200" baseline="0">
                <a:solidFill>
                  <a:schemeClr val="tx1"/>
                </a:solidFill>
                <a:latin typeface="Raavi" panose="020B0502040204020203" pitchFamily="34" charset="0"/>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r>
              <a:rPr lang="en-US" sz="2000" dirty="0"/>
              <a:t>Free chunks are organized into double-linked lists. </a:t>
            </a:r>
          </a:p>
          <a:p>
            <a:r>
              <a:rPr lang="en-US" sz="2000" dirty="0"/>
              <a:t>Each chunk on a free list contains forward and back pointers to the next and previous free chunks in the list</a:t>
            </a:r>
          </a:p>
          <a:p>
            <a:r>
              <a:rPr lang="en-US" sz="2000" dirty="0"/>
              <a:t>These pointers occupy the same eight  bytes of memory as user data in an allocated chunk. </a:t>
            </a:r>
          </a:p>
        </p:txBody>
      </p:sp>
      <p:sp>
        <p:nvSpPr>
          <p:cNvPr id="9" name="Rectangle 8">
            <a:extLst>
              <a:ext uri="{FF2B5EF4-FFF2-40B4-BE49-F238E27FC236}">
                <a16:creationId xmlns:a16="http://schemas.microsoft.com/office/drawing/2014/main" id="{19C39B22-10D8-4601-9094-CFF16EFF3365}"/>
              </a:ext>
            </a:extLst>
          </p:cNvPr>
          <p:cNvSpPr/>
          <p:nvPr/>
        </p:nvSpPr>
        <p:spPr>
          <a:xfrm>
            <a:off x="1371600" y="6438900"/>
            <a:ext cx="8240486" cy="307777"/>
          </a:xfrm>
          <a:prstGeom prst="rect">
            <a:avLst/>
          </a:prstGeom>
        </p:spPr>
        <p:txBody>
          <a:bodyPr wrap="square">
            <a:spAutoFit/>
          </a:bodyPr>
          <a:lstStyle/>
          <a:p>
            <a:r>
              <a:rPr lang="en-US" sz="1400" dirty="0">
                <a:latin typeface="Raavi" panose="020B0502040204020203" pitchFamily="34" charset="0"/>
                <a:cs typeface="Raavi" panose="020B0502040204020203" pitchFamily="34" charset="0"/>
              </a:rPr>
              <a:t>Robert C. </a:t>
            </a:r>
            <a:r>
              <a:rPr lang="en-US" sz="1400" dirty="0" err="1">
                <a:latin typeface="Raavi" panose="020B0502040204020203" pitchFamily="34" charset="0"/>
                <a:cs typeface="Raavi" panose="020B0502040204020203" pitchFamily="34" charset="0"/>
              </a:rPr>
              <a:t>Seacord</a:t>
            </a:r>
            <a:r>
              <a:rPr lang="en-US" sz="1400" dirty="0">
                <a:latin typeface="Raavi" panose="020B0502040204020203" pitchFamily="34" charset="0"/>
                <a:cs typeface="Raavi" panose="020B0502040204020203" pitchFamily="34" charset="0"/>
              </a:rPr>
              <a:t>, Dynamic Memory Management: </a:t>
            </a:r>
            <a:r>
              <a:rPr lang="en-US" sz="1400" dirty="0" err="1">
                <a:latin typeface="Raavi" panose="020B0502040204020203" pitchFamily="34" charset="0"/>
                <a:cs typeface="Raavi" panose="020B0502040204020203" pitchFamily="34" charset="0"/>
              </a:rPr>
              <a:t>Dlmalloc</a:t>
            </a:r>
            <a:r>
              <a:rPr lang="en-US" sz="1400" dirty="0">
                <a:latin typeface="Raavi" panose="020B0502040204020203" pitchFamily="34" charset="0"/>
                <a:cs typeface="Raavi" panose="020B0502040204020203" pitchFamily="34" charset="0"/>
              </a:rPr>
              <a:t> (secure coding in C and C++), 2008</a:t>
            </a:r>
          </a:p>
        </p:txBody>
      </p:sp>
    </p:spTree>
    <p:extLst>
      <p:ext uri="{BB962C8B-B14F-4D97-AF65-F5344CB8AC3E}">
        <p14:creationId xmlns:p14="http://schemas.microsoft.com/office/powerpoint/2010/main" val="2029993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AADF80C-6EC8-4CE5-80A6-01F9208580BB}"/>
              </a:ext>
            </a:extLst>
          </p:cNvPr>
          <p:cNvSpPr>
            <a:spLocks noGrp="1"/>
          </p:cNvSpPr>
          <p:nvPr>
            <p:ph type="sldNum" sz="quarter" idx="12"/>
          </p:nvPr>
        </p:nvSpPr>
        <p:spPr/>
        <p:txBody>
          <a:bodyPr/>
          <a:lstStyle/>
          <a:p>
            <a:fld id="{7C05468C-B27C-4946-9FF3-0FF76B75B8F6}" type="slidenum">
              <a:rPr lang="en-US" smtClean="0"/>
              <a:t>13</a:t>
            </a:fld>
            <a:endParaRPr lang="en-US"/>
          </a:p>
        </p:txBody>
      </p:sp>
      <p:pic>
        <p:nvPicPr>
          <p:cNvPr id="5" name="Picture 4">
            <a:extLst>
              <a:ext uri="{FF2B5EF4-FFF2-40B4-BE49-F238E27FC236}">
                <a16:creationId xmlns:a16="http://schemas.microsoft.com/office/drawing/2014/main" id="{48E19414-2D07-4C43-AB3C-EC88AFB3495C}"/>
              </a:ext>
            </a:extLst>
          </p:cNvPr>
          <p:cNvPicPr>
            <a:picLocks noChangeAspect="1"/>
          </p:cNvPicPr>
          <p:nvPr/>
        </p:nvPicPr>
        <p:blipFill rotWithShape="1">
          <a:blip r:embed="rId2"/>
          <a:srcRect t="1508" b="1666"/>
          <a:stretch/>
        </p:blipFill>
        <p:spPr>
          <a:xfrm>
            <a:off x="1371600" y="272974"/>
            <a:ext cx="7394434" cy="6126992"/>
          </a:xfrm>
          <a:prstGeom prst="rect">
            <a:avLst/>
          </a:prstGeom>
        </p:spPr>
      </p:pic>
      <p:sp>
        <p:nvSpPr>
          <p:cNvPr id="2" name="Rectangle 1">
            <a:extLst>
              <a:ext uri="{FF2B5EF4-FFF2-40B4-BE49-F238E27FC236}">
                <a16:creationId xmlns:a16="http://schemas.microsoft.com/office/drawing/2014/main" id="{94F6AC64-A5E4-4CC4-A490-C48660811CA0}"/>
              </a:ext>
            </a:extLst>
          </p:cNvPr>
          <p:cNvSpPr/>
          <p:nvPr/>
        </p:nvSpPr>
        <p:spPr>
          <a:xfrm>
            <a:off x="894702" y="5742606"/>
            <a:ext cx="3440365" cy="369332"/>
          </a:xfrm>
          <a:prstGeom prst="rect">
            <a:avLst/>
          </a:prstGeom>
        </p:spPr>
        <p:txBody>
          <a:bodyPr wrap="none">
            <a:spAutoFit/>
          </a:bodyPr>
          <a:lstStyle/>
          <a:p>
            <a:r>
              <a:rPr lang="en-US" b="1" dirty="0">
                <a:latin typeface="Raavi" panose="020B0502040204020203" pitchFamily="34" charset="0"/>
                <a:cs typeface="Raavi" panose="020B0502040204020203" pitchFamily="34" charset="0"/>
              </a:rPr>
              <a:t>Free List Double-linked Structure</a:t>
            </a:r>
          </a:p>
        </p:txBody>
      </p:sp>
      <p:sp>
        <p:nvSpPr>
          <p:cNvPr id="6" name="Rectangle 5">
            <a:extLst>
              <a:ext uri="{FF2B5EF4-FFF2-40B4-BE49-F238E27FC236}">
                <a16:creationId xmlns:a16="http://schemas.microsoft.com/office/drawing/2014/main" id="{68596C2D-76C1-4BBE-9BAE-59819397BDC1}"/>
              </a:ext>
            </a:extLst>
          </p:cNvPr>
          <p:cNvSpPr/>
          <p:nvPr/>
        </p:nvSpPr>
        <p:spPr>
          <a:xfrm>
            <a:off x="1371600" y="6438900"/>
            <a:ext cx="8240486" cy="307777"/>
          </a:xfrm>
          <a:prstGeom prst="rect">
            <a:avLst/>
          </a:prstGeom>
        </p:spPr>
        <p:txBody>
          <a:bodyPr wrap="square">
            <a:spAutoFit/>
          </a:bodyPr>
          <a:lstStyle/>
          <a:p>
            <a:r>
              <a:rPr lang="en-US" sz="1400" dirty="0">
                <a:latin typeface="Raavi" panose="020B0502040204020203" pitchFamily="34" charset="0"/>
                <a:cs typeface="Raavi" panose="020B0502040204020203" pitchFamily="34" charset="0"/>
              </a:rPr>
              <a:t>Robert C. </a:t>
            </a:r>
            <a:r>
              <a:rPr lang="en-US" sz="1400" dirty="0" err="1">
                <a:latin typeface="Raavi" panose="020B0502040204020203" pitchFamily="34" charset="0"/>
                <a:cs typeface="Raavi" panose="020B0502040204020203" pitchFamily="34" charset="0"/>
              </a:rPr>
              <a:t>Seacord</a:t>
            </a:r>
            <a:r>
              <a:rPr lang="en-US" sz="1400" dirty="0">
                <a:latin typeface="Raavi" panose="020B0502040204020203" pitchFamily="34" charset="0"/>
                <a:cs typeface="Raavi" panose="020B0502040204020203" pitchFamily="34" charset="0"/>
              </a:rPr>
              <a:t>, Dynamic Memory Management: </a:t>
            </a:r>
            <a:r>
              <a:rPr lang="en-US" sz="1400" dirty="0" err="1">
                <a:latin typeface="Raavi" panose="020B0502040204020203" pitchFamily="34" charset="0"/>
                <a:cs typeface="Raavi" panose="020B0502040204020203" pitchFamily="34" charset="0"/>
              </a:rPr>
              <a:t>Dlmalloc</a:t>
            </a:r>
            <a:r>
              <a:rPr lang="en-US" sz="1400" dirty="0">
                <a:latin typeface="Raavi" panose="020B0502040204020203" pitchFamily="34" charset="0"/>
                <a:cs typeface="Raavi" panose="020B0502040204020203" pitchFamily="34" charset="0"/>
              </a:rPr>
              <a:t> (secure coding in C and C++), 2008</a:t>
            </a:r>
          </a:p>
        </p:txBody>
      </p:sp>
    </p:spTree>
    <p:extLst>
      <p:ext uri="{BB962C8B-B14F-4D97-AF65-F5344CB8AC3E}">
        <p14:creationId xmlns:p14="http://schemas.microsoft.com/office/powerpoint/2010/main" val="743715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7B516-6840-4BC3-AEBA-9A6400D6A709}"/>
              </a:ext>
            </a:extLst>
          </p:cNvPr>
          <p:cNvSpPr>
            <a:spLocks noGrp="1"/>
          </p:cNvSpPr>
          <p:nvPr>
            <p:ph type="title"/>
          </p:nvPr>
        </p:nvSpPr>
        <p:spPr/>
        <p:txBody>
          <a:bodyPr/>
          <a:lstStyle/>
          <a:p>
            <a:r>
              <a:rPr lang="en-US" dirty="0"/>
              <a:t>Double Free Vulnerability</a:t>
            </a:r>
          </a:p>
        </p:txBody>
      </p:sp>
      <p:sp>
        <p:nvSpPr>
          <p:cNvPr id="3" name="Slide Number Placeholder 2">
            <a:extLst>
              <a:ext uri="{FF2B5EF4-FFF2-40B4-BE49-F238E27FC236}">
                <a16:creationId xmlns:a16="http://schemas.microsoft.com/office/drawing/2014/main" id="{F1D35B5F-F730-4B63-97F3-5EAD358D5F0B}"/>
              </a:ext>
            </a:extLst>
          </p:cNvPr>
          <p:cNvSpPr>
            <a:spLocks noGrp="1"/>
          </p:cNvSpPr>
          <p:nvPr>
            <p:ph type="sldNum" sz="quarter" idx="12"/>
          </p:nvPr>
        </p:nvSpPr>
        <p:spPr/>
        <p:txBody>
          <a:bodyPr/>
          <a:lstStyle/>
          <a:p>
            <a:fld id="{7C05468C-B27C-4946-9FF3-0FF76B75B8F6}" type="slidenum">
              <a:rPr lang="en-US" smtClean="0"/>
              <a:t>14</a:t>
            </a:fld>
            <a:endParaRPr lang="en-US"/>
          </a:p>
        </p:txBody>
      </p:sp>
      <p:sp>
        <p:nvSpPr>
          <p:cNvPr id="4" name="Content Placeholder 3">
            <a:extLst>
              <a:ext uri="{FF2B5EF4-FFF2-40B4-BE49-F238E27FC236}">
                <a16:creationId xmlns:a16="http://schemas.microsoft.com/office/drawing/2014/main" id="{6657DA63-751B-42C4-BECB-1BD20979FC54}"/>
              </a:ext>
            </a:extLst>
          </p:cNvPr>
          <p:cNvSpPr>
            <a:spLocks noGrp="1"/>
          </p:cNvSpPr>
          <p:nvPr>
            <p:ph sz="quarter" idx="1"/>
          </p:nvPr>
        </p:nvSpPr>
        <p:spPr/>
        <p:txBody>
          <a:bodyPr/>
          <a:lstStyle/>
          <a:p>
            <a:r>
              <a:rPr lang="en-US" dirty="0"/>
              <a:t>Freeing the same chunk of memory twice, without it being reallocated in between.</a:t>
            </a:r>
          </a:p>
          <a:p>
            <a:r>
              <a:rPr lang="en-US" dirty="0"/>
              <a:t>To simplify the discussion, let’s assume a simple scenario with two chunks.</a:t>
            </a:r>
          </a:p>
        </p:txBody>
      </p:sp>
      <p:grpSp>
        <p:nvGrpSpPr>
          <p:cNvPr id="75" name="Group 74">
            <a:extLst>
              <a:ext uri="{FF2B5EF4-FFF2-40B4-BE49-F238E27FC236}">
                <a16:creationId xmlns:a16="http://schemas.microsoft.com/office/drawing/2014/main" id="{7B5300DF-D986-4105-A664-97BC98055409}"/>
              </a:ext>
            </a:extLst>
          </p:cNvPr>
          <p:cNvGrpSpPr/>
          <p:nvPr/>
        </p:nvGrpSpPr>
        <p:grpSpPr>
          <a:xfrm>
            <a:off x="1504950" y="3206283"/>
            <a:ext cx="4196443" cy="2731628"/>
            <a:chOff x="2481943" y="2515285"/>
            <a:chExt cx="4196443" cy="2731628"/>
          </a:xfrm>
        </p:grpSpPr>
        <p:grpSp>
          <p:nvGrpSpPr>
            <p:cNvPr id="9" name="Group 8">
              <a:extLst>
                <a:ext uri="{FF2B5EF4-FFF2-40B4-BE49-F238E27FC236}">
                  <a16:creationId xmlns:a16="http://schemas.microsoft.com/office/drawing/2014/main" id="{46E862CF-833E-49EF-80DB-B7788006C73F}"/>
                </a:ext>
              </a:extLst>
            </p:cNvPr>
            <p:cNvGrpSpPr/>
            <p:nvPr/>
          </p:nvGrpSpPr>
          <p:grpSpPr>
            <a:xfrm>
              <a:off x="2481943" y="3685701"/>
              <a:ext cx="1709058" cy="543468"/>
              <a:chOff x="1257299" y="3017295"/>
              <a:chExt cx="1709058" cy="819919"/>
            </a:xfrm>
          </p:grpSpPr>
          <p:sp>
            <p:nvSpPr>
              <p:cNvPr id="7" name="Rectangle 6">
                <a:extLst>
                  <a:ext uri="{FF2B5EF4-FFF2-40B4-BE49-F238E27FC236}">
                    <a16:creationId xmlns:a16="http://schemas.microsoft.com/office/drawing/2014/main" id="{54968718-8243-41FE-B427-B9E635242BEE}"/>
                  </a:ext>
                </a:extLst>
              </p:cNvPr>
              <p:cNvSpPr/>
              <p:nvPr/>
            </p:nvSpPr>
            <p:spPr>
              <a:xfrm>
                <a:off x="1257299" y="3017295"/>
                <a:ext cx="1709058" cy="40821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Forward pointer</a:t>
                </a:r>
              </a:p>
            </p:txBody>
          </p:sp>
          <p:sp>
            <p:nvSpPr>
              <p:cNvPr id="8" name="Rectangle 7">
                <a:extLst>
                  <a:ext uri="{FF2B5EF4-FFF2-40B4-BE49-F238E27FC236}">
                    <a16:creationId xmlns:a16="http://schemas.microsoft.com/office/drawing/2014/main" id="{99BE1667-FA9B-4428-BCAF-ACAAFD22E940}"/>
                  </a:ext>
                </a:extLst>
              </p:cNvPr>
              <p:cNvSpPr/>
              <p:nvPr/>
            </p:nvSpPr>
            <p:spPr>
              <a:xfrm>
                <a:off x="1257299" y="3429000"/>
                <a:ext cx="1709058" cy="40821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Backward pointer</a:t>
                </a:r>
              </a:p>
            </p:txBody>
          </p:sp>
        </p:grpSp>
        <p:grpSp>
          <p:nvGrpSpPr>
            <p:cNvPr id="15" name="Group 14">
              <a:extLst>
                <a:ext uri="{FF2B5EF4-FFF2-40B4-BE49-F238E27FC236}">
                  <a16:creationId xmlns:a16="http://schemas.microsoft.com/office/drawing/2014/main" id="{CFC57107-D868-4674-AE92-7BA7C3EC6F2B}"/>
                </a:ext>
              </a:extLst>
            </p:cNvPr>
            <p:cNvGrpSpPr/>
            <p:nvPr/>
          </p:nvGrpSpPr>
          <p:grpSpPr>
            <a:xfrm>
              <a:off x="4969328" y="4160294"/>
              <a:ext cx="1709058" cy="1086619"/>
              <a:chOff x="3820884" y="4030143"/>
              <a:chExt cx="1709058" cy="1639361"/>
            </a:xfrm>
          </p:grpSpPr>
          <p:grpSp>
            <p:nvGrpSpPr>
              <p:cNvPr id="10" name="Group 9">
                <a:extLst>
                  <a:ext uri="{FF2B5EF4-FFF2-40B4-BE49-F238E27FC236}">
                    <a16:creationId xmlns:a16="http://schemas.microsoft.com/office/drawing/2014/main" id="{E4622560-8C45-47A9-BD29-92C3098FBA1E}"/>
                  </a:ext>
                </a:extLst>
              </p:cNvPr>
              <p:cNvGrpSpPr/>
              <p:nvPr/>
            </p:nvGrpSpPr>
            <p:grpSpPr>
              <a:xfrm>
                <a:off x="3820884" y="4437880"/>
                <a:ext cx="1709058" cy="819919"/>
                <a:chOff x="1257299" y="3017295"/>
                <a:chExt cx="1709058" cy="819919"/>
              </a:xfrm>
            </p:grpSpPr>
            <p:sp>
              <p:nvSpPr>
                <p:cNvPr id="11" name="Rectangle 10">
                  <a:extLst>
                    <a:ext uri="{FF2B5EF4-FFF2-40B4-BE49-F238E27FC236}">
                      <a16:creationId xmlns:a16="http://schemas.microsoft.com/office/drawing/2014/main" id="{4A81ECC6-90C3-407D-8CAB-C086B12EC8CD}"/>
                    </a:ext>
                  </a:extLst>
                </p:cNvPr>
                <p:cNvSpPr/>
                <p:nvPr/>
              </p:nvSpPr>
              <p:spPr>
                <a:xfrm>
                  <a:off x="1257299" y="3017295"/>
                  <a:ext cx="1709058" cy="40821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Forward pointer</a:t>
                  </a:r>
                </a:p>
              </p:txBody>
            </p:sp>
            <p:sp>
              <p:nvSpPr>
                <p:cNvPr id="12" name="Rectangle 11">
                  <a:extLst>
                    <a:ext uri="{FF2B5EF4-FFF2-40B4-BE49-F238E27FC236}">
                      <a16:creationId xmlns:a16="http://schemas.microsoft.com/office/drawing/2014/main" id="{888C3FF4-D00D-4525-8412-76174308EA32}"/>
                    </a:ext>
                  </a:extLst>
                </p:cNvPr>
                <p:cNvSpPr/>
                <p:nvPr/>
              </p:nvSpPr>
              <p:spPr>
                <a:xfrm>
                  <a:off x="1257299" y="3429000"/>
                  <a:ext cx="1709058" cy="40821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Backward pointer</a:t>
                  </a:r>
                </a:p>
              </p:txBody>
            </p:sp>
          </p:grpSp>
          <p:sp>
            <p:nvSpPr>
              <p:cNvPr id="13" name="Rectangle 12">
                <a:extLst>
                  <a:ext uri="{FF2B5EF4-FFF2-40B4-BE49-F238E27FC236}">
                    <a16:creationId xmlns:a16="http://schemas.microsoft.com/office/drawing/2014/main" id="{CF93E980-A8CF-4EE6-8FF4-E654CF1AE704}"/>
                  </a:ext>
                </a:extLst>
              </p:cNvPr>
              <p:cNvSpPr/>
              <p:nvPr/>
            </p:nvSpPr>
            <p:spPr>
              <a:xfrm>
                <a:off x="3820884" y="4030143"/>
                <a:ext cx="1709058" cy="40821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14" name="Rectangle 13">
                <a:extLst>
                  <a:ext uri="{FF2B5EF4-FFF2-40B4-BE49-F238E27FC236}">
                    <a16:creationId xmlns:a16="http://schemas.microsoft.com/office/drawing/2014/main" id="{806C131F-3E9E-4259-B87A-055EF32C0EA9}"/>
                  </a:ext>
                </a:extLst>
              </p:cNvPr>
              <p:cNvSpPr/>
              <p:nvPr/>
            </p:nvSpPr>
            <p:spPr>
              <a:xfrm>
                <a:off x="3820884" y="5261290"/>
                <a:ext cx="1709058" cy="40821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grpSp>
        <p:cxnSp>
          <p:nvCxnSpPr>
            <p:cNvPr id="29" name="Connector: Curved 28">
              <a:extLst>
                <a:ext uri="{FF2B5EF4-FFF2-40B4-BE49-F238E27FC236}">
                  <a16:creationId xmlns:a16="http://schemas.microsoft.com/office/drawing/2014/main" id="{93DCAAEA-7045-4AD7-9850-80B4C399855F}"/>
                </a:ext>
              </a:extLst>
            </p:cNvPr>
            <p:cNvCxnSpPr>
              <a:cxnSpLocks/>
              <a:stCxn id="7" idx="3"/>
              <a:endCxn id="13" idx="1"/>
            </p:cNvCxnSpPr>
            <p:nvPr/>
          </p:nvCxnSpPr>
          <p:spPr>
            <a:xfrm>
              <a:off x="4191001" y="3820990"/>
              <a:ext cx="778327" cy="474593"/>
            </a:xfrm>
            <a:prstGeom prst="curvedConnector3">
              <a:avLst>
                <a:gd name="adj1" fmla="val 50000"/>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38F9A39F-BCEC-4A1A-9149-A060C15F2627}"/>
                </a:ext>
              </a:extLst>
            </p:cNvPr>
            <p:cNvCxnSpPr>
              <a:cxnSpLocks/>
              <a:stCxn id="8" idx="3"/>
              <a:endCxn id="13" idx="1"/>
            </p:cNvCxnSpPr>
            <p:nvPr/>
          </p:nvCxnSpPr>
          <p:spPr>
            <a:xfrm>
              <a:off x="4191001" y="4093881"/>
              <a:ext cx="778327" cy="201702"/>
            </a:xfrm>
            <a:prstGeom prst="curvedConnector3">
              <a:avLst>
                <a:gd name="adj1" fmla="val 50000"/>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Curved 33">
              <a:extLst>
                <a:ext uri="{FF2B5EF4-FFF2-40B4-BE49-F238E27FC236}">
                  <a16:creationId xmlns:a16="http://schemas.microsoft.com/office/drawing/2014/main" id="{9652E3A8-76CD-4C93-AA4C-3BE61931934A}"/>
                </a:ext>
              </a:extLst>
            </p:cNvPr>
            <p:cNvCxnSpPr>
              <a:cxnSpLocks/>
              <a:stCxn id="12" idx="1"/>
              <a:endCxn id="8" idx="2"/>
            </p:cNvCxnSpPr>
            <p:nvPr/>
          </p:nvCxnSpPr>
          <p:spPr>
            <a:xfrm rot="10800000">
              <a:off x="3336472" y="4229169"/>
              <a:ext cx="1632856" cy="609566"/>
            </a:xfrm>
            <a:prstGeom prst="curvedConnector2">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F92CCAD4-D1B7-438A-A552-53ADF9D535E9}"/>
                </a:ext>
              </a:extLst>
            </p:cNvPr>
            <p:cNvCxnSpPr>
              <a:cxnSpLocks/>
              <a:stCxn id="11" idx="1"/>
              <a:endCxn id="8" idx="2"/>
            </p:cNvCxnSpPr>
            <p:nvPr/>
          </p:nvCxnSpPr>
          <p:spPr>
            <a:xfrm rot="10800000">
              <a:off x="3336472" y="4229170"/>
              <a:ext cx="1632856" cy="336675"/>
            </a:xfrm>
            <a:prstGeom prst="curvedConnector2">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A68B6931-C8F4-4273-B5B5-95884A82CB85}"/>
                </a:ext>
              </a:extLst>
            </p:cNvPr>
            <p:cNvGrpSpPr/>
            <p:nvPr/>
          </p:nvGrpSpPr>
          <p:grpSpPr>
            <a:xfrm>
              <a:off x="4953000" y="2515285"/>
              <a:ext cx="1709058" cy="1086619"/>
              <a:chOff x="3820884" y="4030143"/>
              <a:chExt cx="1709058" cy="1639361"/>
            </a:xfrm>
          </p:grpSpPr>
          <p:sp>
            <p:nvSpPr>
              <p:cNvPr id="53" name="Rectangle 52">
                <a:extLst>
                  <a:ext uri="{FF2B5EF4-FFF2-40B4-BE49-F238E27FC236}">
                    <a16:creationId xmlns:a16="http://schemas.microsoft.com/office/drawing/2014/main" id="{8978BAA1-372E-43E9-B5A0-6E7E4FB67EF0}"/>
                  </a:ext>
                </a:extLst>
              </p:cNvPr>
              <p:cNvSpPr/>
              <p:nvPr/>
            </p:nvSpPr>
            <p:spPr>
              <a:xfrm>
                <a:off x="3820884" y="4437881"/>
                <a:ext cx="1709058" cy="81992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data</a:t>
                </a:r>
              </a:p>
            </p:txBody>
          </p:sp>
          <p:sp>
            <p:nvSpPr>
              <p:cNvPr id="51" name="Rectangle 50">
                <a:extLst>
                  <a:ext uri="{FF2B5EF4-FFF2-40B4-BE49-F238E27FC236}">
                    <a16:creationId xmlns:a16="http://schemas.microsoft.com/office/drawing/2014/main" id="{AA065820-5365-4FF0-A99E-09D997E4DA4C}"/>
                  </a:ext>
                </a:extLst>
              </p:cNvPr>
              <p:cNvSpPr/>
              <p:nvPr/>
            </p:nvSpPr>
            <p:spPr>
              <a:xfrm>
                <a:off x="3820884" y="4030143"/>
                <a:ext cx="1709058" cy="40821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52" name="Rectangle 51">
                <a:extLst>
                  <a:ext uri="{FF2B5EF4-FFF2-40B4-BE49-F238E27FC236}">
                    <a16:creationId xmlns:a16="http://schemas.microsoft.com/office/drawing/2014/main" id="{5BE9D5E9-2A11-4685-AD71-35337D1A965D}"/>
                  </a:ext>
                </a:extLst>
              </p:cNvPr>
              <p:cNvSpPr/>
              <p:nvPr/>
            </p:nvSpPr>
            <p:spPr>
              <a:xfrm>
                <a:off x="3820884" y="5261290"/>
                <a:ext cx="1709058" cy="40821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grpSp>
      </p:grpSp>
      <p:cxnSp>
        <p:nvCxnSpPr>
          <p:cNvPr id="6" name="Straight Arrow Connector 5">
            <a:extLst>
              <a:ext uri="{FF2B5EF4-FFF2-40B4-BE49-F238E27FC236}">
                <a16:creationId xmlns:a16="http://schemas.microsoft.com/office/drawing/2014/main" id="{3A30162A-C127-4E04-A132-59B08CBAC8F7}"/>
              </a:ext>
            </a:extLst>
          </p:cNvPr>
          <p:cNvCxnSpPr>
            <a:cxnSpLocks/>
            <a:stCxn id="17" idx="1"/>
            <a:endCxn id="53" idx="3"/>
          </p:cNvCxnSpPr>
          <p:nvPr/>
        </p:nvCxnSpPr>
        <p:spPr>
          <a:xfrm flipH="1">
            <a:off x="5685065" y="3318498"/>
            <a:ext cx="723899" cy="42978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79DC7B3-2D5B-41B2-9E81-B1CBA8954521}"/>
              </a:ext>
            </a:extLst>
          </p:cNvPr>
          <p:cNvSpPr txBox="1"/>
          <p:nvPr/>
        </p:nvSpPr>
        <p:spPr>
          <a:xfrm>
            <a:off x="6408964" y="3118443"/>
            <a:ext cx="2506436" cy="400110"/>
          </a:xfrm>
          <a:prstGeom prst="rect">
            <a:avLst/>
          </a:prstGeom>
          <a:noFill/>
        </p:spPr>
        <p:txBody>
          <a:bodyPr wrap="square" rtlCol="0">
            <a:spAutoFit/>
          </a:bodyPr>
          <a:lstStyle/>
          <a:p>
            <a:r>
              <a:rPr lang="en-US" sz="2000" dirty="0">
                <a:solidFill>
                  <a:srgbClr val="FF0000"/>
                </a:solidFill>
                <a:latin typeface="Raavi" panose="020B0502040204020203" pitchFamily="34" charset="0"/>
                <a:cs typeface="Raavi" panose="020B0502040204020203" pitchFamily="34" charset="0"/>
              </a:rPr>
              <a:t>Free this block once</a:t>
            </a:r>
          </a:p>
        </p:txBody>
      </p:sp>
      <p:sp>
        <p:nvSpPr>
          <p:cNvPr id="25" name="Rectangle 24">
            <a:extLst>
              <a:ext uri="{FF2B5EF4-FFF2-40B4-BE49-F238E27FC236}">
                <a16:creationId xmlns:a16="http://schemas.microsoft.com/office/drawing/2014/main" id="{581C121F-D235-47D5-B29F-AC7CC9C1F1B6}"/>
              </a:ext>
            </a:extLst>
          </p:cNvPr>
          <p:cNvSpPr/>
          <p:nvPr/>
        </p:nvSpPr>
        <p:spPr>
          <a:xfrm>
            <a:off x="1587472" y="3923570"/>
            <a:ext cx="1544012" cy="369332"/>
          </a:xfrm>
          <a:prstGeom prst="rect">
            <a:avLst/>
          </a:prstGeom>
        </p:spPr>
        <p:txBody>
          <a:bodyPr wrap="none">
            <a:spAutoFit/>
          </a:bodyPr>
          <a:lstStyle/>
          <a:p>
            <a:r>
              <a:rPr lang="en-US" b="1" dirty="0">
                <a:latin typeface="Raavi" panose="020B0502040204020203" pitchFamily="34" charset="0"/>
                <a:cs typeface="Raavi" panose="020B0502040204020203" pitchFamily="34" charset="0"/>
              </a:rPr>
              <a:t>head element</a:t>
            </a:r>
          </a:p>
        </p:txBody>
      </p:sp>
    </p:spTree>
    <p:extLst>
      <p:ext uri="{BB962C8B-B14F-4D97-AF65-F5344CB8AC3E}">
        <p14:creationId xmlns:p14="http://schemas.microsoft.com/office/powerpoint/2010/main" val="1424359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68AE3-3889-4708-8291-4AD6682CE142}"/>
              </a:ext>
            </a:extLst>
          </p:cNvPr>
          <p:cNvSpPr>
            <a:spLocks noGrp="1"/>
          </p:cNvSpPr>
          <p:nvPr>
            <p:ph type="title"/>
          </p:nvPr>
        </p:nvSpPr>
        <p:spPr/>
        <p:txBody>
          <a:bodyPr/>
          <a:lstStyle/>
          <a:p>
            <a:r>
              <a:rPr lang="en-US" dirty="0"/>
              <a:t>Free Twice</a:t>
            </a:r>
          </a:p>
        </p:txBody>
      </p:sp>
      <p:sp>
        <p:nvSpPr>
          <p:cNvPr id="3" name="Slide Number Placeholder 2">
            <a:extLst>
              <a:ext uri="{FF2B5EF4-FFF2-40B4-BE49-F238E27FC236}">
                <a16:creationId xmlns:a16="http://schemas.microsoft.com/office/drawing/2014/main" id="{320F8ABB-AF23-40AB-803A-0A0A6256ABC0}"/>
              </a:ext>
            </a:extLst>
          </p:cNvPr>
          <p:cNvSpPr>
            <a:spLocks noGrp="1"/>
          </p:cNvSpPr>
          <p:nvPr>
            <p:ph type="sldNum" sz="quarter" idx="12"/>
          </p:nvPr>
        </p:nvSpPr>
        <p:spPr/>
        <p:txBody>
          <a:bodyPr/>
          <a:lstStyle/>
          <a:p>
            <a:fld id="{7C05468C-B27C-4946-9FF3-0FF76B75B8F6}" type="slidenum">
              <a:rPr lang="en-US" smtClean="0"/>
              <a:t>15</a:t>
            </a:fld>
            <a:endParaRPr lang="en-US"/>
          </a:p>
        </p:txBody>
      </p:sp>
      <p:sp>
        <p:nvSpPr>
          <p:cNvPr id="6" name="TextBox 5">
            <a:extLst>
              <a:ext uri="{FF2B5EF4-FFF2-40B4-BE49-F238E27FC236}">
                <a16:creationId xmlns:a16="http://schemas.microsoft.com/office/drawing/2014/main" id="{3776E621-0A48-43F1-98B5-471FDE90431D}"/>
              </a:ext>
            </a:extLst>
          </p:cNvPr>
          <p:cNvSpPr txBox="1"/>
          <p:nvPr/>
        </p:nvSpPr>
        <p:spPr>
          <a:xfrm>
            <a:off x="5736433" y="1249901"/>
            <a:ext cx="1287532" cy="400110"/>
          </a:xfrm>
          <a:prstGeom prst="rect">
            <a:avLst/>
          </a:prstGeom>
          <a:noFill/>
        </p:spPr>
        <p:txBody>
          <a:bodyPr wrap="none" rtlCol="0">
            <a:spAutoFit/>
          </a:bodyPr>
          <a:lstStyle/>
          <a:p>
            <a:r>
              <a:rPr lang="en-US" sz="2000" b="1" dirty="0">
                <a:solidFill>
                  <a:srgbClr val="FF0000"/>
                </a:solidFill>
                <a:latin typeface="Raavi" panose="020B0502040204020203" pitchFamily="34" charset="0"/>
                <a:cs typeface="Raavi" panose="020B0502040204020203" pitchFamily="34" charset="0"/>
              </a:rPr>
              <a:t>Free once</a:t>
            </a:r>
          </a:p>
        </p:txBody>
      </p:sp>
      <p:sp>
        <p:nvSpPr>
          <p:cNvPr id="7" name="TextBox 6">
            <a:extLst>
              <a:ext uri="{FF2B5EF4-FFF2-40B4-BE49-F238E27FC236}">
                <a16:creationId xmlns:a16="http://schemas.microsoft.com/office/drawing/2014/main" id="{6D6D25C0-BFA2-46BE-8DA5-62D30896A6C4}"/>
              </a:ext>
            </a:extLst>
          </p:cNvPr>
          <p:cNvSpPr txBox="1"/>
          <p:nvPr/>
        </p:nvSpPr>
        <p:spPr>
          <a:xfrm>
            <a:off x="5736433" y="3944150"/>
            <a:ext cx="1324402" cy="400110"/>
          </a:xfrm>
          <a:prstGeom prst="rect">
            <a:avLst/>
          </a:prstGeom>
          <a:noFill/>
        </p:spPr>
        <p:txBody>
          <a:bodyPr wrap="none" rtlCol="0">
            <a:spAutoFit/>
          </a:bodyPr>
          <a:lstStyle/>
          <a:p>
            <a:r>
              <a:rPr lang="en-US" sz="2000" b="1" dirty="0">
                <a:solidFill>
                  <a:srgbClr val="FF0000"/>
                </a:solidFill>
                <a:latin typeface="Raavi" panose="020B0502040204020203" pitchFamily="34" charset="0"/>
                <a:cs typeface="Raavi" panose="020B0502040204020203" pitchFamily="34" charset="0"/>
              </a:rPr>
              <a:t>Free twice</a:t>
            </a:r>
          </a:p>
        </p:txBody>
      </p:sp>
      <p:grpSp>
        <p:nvGrpSpPr>
          <p:cNvPr id="78" name="Group 77">
            <a:extLst>
              <a:ext uri="{FF2B5EF4-FFF2-40B4-BE49-F238E27FC236}">
                <a16:creationId xmlns:a16="http://schemas.microsoft.com/office/drawing/2014/main" id="{1521C50F-6E45-458D-AE39-F9B5DFBB0D32}"/>
              </a:ext>
            </a:extLst>
          </p:cNvPr>
          <p:cNvGrpSpPr/>
          <p:nvPr/>
        </p:nvGrpSpPr>
        <p:grpSpPr>
          <a:xfrm>
            <a:off x="914556" y="1514723"/>
            <a:ext cx="3975100" cy="2471459"/>
            <a:chOff x="1420586" y="2804681"/>
            <a:chExt cx="3975100" cy="2471459"/>
          </a:xfrm>
        </p:grpSpPr>
        <p:grpSp>
          <p:nvGrpSpPr>
            <p:cNvPr id="40" name="Group 39">
              <a:extLst>
                <a:ext uri="{FF2B5EF4-FFF2-40B4-BE49-F238E27FC236}">
                  <a16:creationId xmlns:a16="http://schemas.microsoft.com/office/drawing/2014/main" id="{03193D34-1DFE-41F9-80CC-521B31EF198D}"/>
                </a:ext>
              </a:extLst>
            </p:cNvPr>
            <p:cNvGrpSpPr/>
            <p:nvPr/>
          </p:nvGrpSpPr>
          <p:grpSpPr>
            <a:xfrm>
              <a:off x="3673928" y="2804681"/>
              <a:ext cx="1709058" cy="1086619"/>
              <a:chOff x="5606892" y="2100299"/>
              <a:chExt cx="1709058" cy="1086619"/>
            </a:xfrm>
          </p:grpSpPr>
          <p:grpSp>
            <p:nvGrpSpPr>
              <p:cNvPr id="35" name="Group 34">
                <a:extLst>
                  <a:ext uri="{FF2B5EF4-FFF2-40B4-BE49-F238E27FC236}">
                    <a16:creationId xmlns:a16="http://schemas.microsoft.com/office/drawing/2014/main" id="{05B1DDA0-30C4-4435-955F-90BD104D65B6}"/>
                  </a:ext>
                </a:extLst>
              </p:cNvPr>
              <p:cNvGrpSpPr/>
              <p:nvPr/>
            </p:nvGrpSpPr>
            <p:grpSpPr>
              <a:xfrm>
                <a:off x="5606892" y="2100299"/>
                <a:ext cx="1709058" cy="1086619"/>
                <a:chOff x="3820884" y="4030143"/>
                <a:chExt cx="1709058" cy="1639361"/>
              </a:xfrm>
            </p:grpSpPr>
            <p:sp>
              <p:nvSpPr>
                <p:cNvPr id="36" name="Rectangle 35">
                  <a:extLst>
                    <a:ext uri="{FF2B5EF4-FFF2-40B4-BE49-F238E27FC236}">
                      <a16:creationId xmlns:a16="http://schemas.microsoft.com/office/drawing/2014/main" id="{99D3F4EC-5712-4BC6-B7EE-70396A15BBDB}"/>
                    </a:ext>
                  </a:extLst>
                </p:cNvPr>
                <p:cNvSpPr/>
                <p:nvPr/>
              </p:nvSpPr>
              <p:spPr>
                <a:xfrm>
                  <a:off x="3820884" y="4437882"/>
                  <a:ext cx="1709058" cy="39796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Forward pointer</a:t>
                  </a:r>
                </a:p>
              </p:txBody>
            </p:sp>
            <p:sp>
              <p:nvSpPr>
                <p:cNvPr id="37" name="Rectangle 36">
                  <a:extLst>
                    <a:ext uri="{FF2B5EF4-FFF2-40B4-BE49-F238E27FC236}">
                      <a16:creationId xmlns:a16="http://schemas.microsoft.com/office/drawing/2014/main" id="{7A4EF0FB-F6E6-421A-8C4A-A69DC362BC1B}"/>
                    </a:ext>
                  </a:extLst>
                </p:cNvPr>
                <p:cNvSpPr/>
                <p:nvPr/>
              </p:nvSpPr>
              <p:spPr>
                <a:xfrm>
                  <a:off x="3820884" y="4030143"/>
                  <a:ext cx="1709058" cy="40821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38" name="Rectangle 37">
                  <a:extLst>
                    <a:ext uri="{FF2B5EF4-FFF2-40B4-BE49-F238E27FC236}">
                      <a16:creationId xmlns:a16="http://schemas.microsoft.com/office/drawing/2014/main" id="{D4E69B92-55EC-4F6B-870F-5447F8B562D9}"/>
                    </a:ext>
                  </a:extLst>
                </p:cNvPr>
                <p:cNvSpPr/>
                <p:nvPr/>
              </p:nvSpPr>
              <p:spPr>
                <a:xfrm>
                  <a:off x="3820884" y="5261290"/>
                  <a:ext cx="1709058" cy="40821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grpSp>
          <p:sp>
            <p:nvSpPr>
              <p:cNvPr id="39" name="Rectangle 38">
                <a:extLst>
                  <a:ext uri="{FF2B5EF4-FFF2-40B4-BE49-F238E27FC236}">
                    <a16:creationId xmlns:a16="http://schemas.microsoft.com/office/drawing/2014/main" id="{AC3C394E-2B29-4134-9E9F-8BDC3F4982D5}"/>
                  </a:ext>
                </a:extLst>
              </p:cNvPr>
              <p:cNvSpPr/>
              <p:nvPr/>
            </p:nvSpPr>
            <p:spPr>
              <a:xfrm>
                <a:off x="5606892" y="2634344"/>
                <a:ext cx="1709058" cy="28956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Backward pointer</a:t>
                </a:r>
              </a:p>
            </p:txBody>
          </p:sp>
        </p:grpSp>
        <p:grpSp>
          <p:nvGrpSpPr>
            <p:cNvPr id="41" name="Group 40">
              <a:extLst>
                <a:ext uri="{FF2B5EF4-FFF2-40B4-BE49-F238E27FC236}">
                  <a16:creationId xmlns:a16="http://schemas.microsoft.com/office/drawing/2014/main" id="{3749B9D8-1C7B-47B7-BC72-1137EE330407}"/>
                </a:ext>
              </a:extLst>
            </p:cNvPr>
            <p:cNvGrpSpPr/>
            <p:nvPr/>
          </p:nvGrpSpPr>
          <p:grpSpPr>
            <a:xfrm>
              <a:off x="1420586" y="3672447"/>
              <a:ext cx="1709058" cy="543468"/>
              <a:chOff x="1257299" y="3017295"/>
              <a:chExt cx="1709058" cy="819919"/>
            </a:xfrm>
          </p:grpSpPr>
          <p:sp>
            <p:nvSpPr>
              <p:cNvPr id="42" name="Rectangle 41">
                <a:extLst>
                  <a:ext uri="{FF2B5EF4-FFF2-40B4-BE49-F238E27FC236}">
                    <a16:creationId xmlns:a16="http://schemas.microsoft.com/office/drawing/2014/main" id="{E17031DE-DCFB-4364-9B59-1EAAD7560FB4}"/>
                  </a:ext>
                </a:extLst>
              </p:cNvPr>
              <p:cNvSpPr/>
              <p:nvPr/>
            </p:nvSpPr>
            <p:spPr>
              <a:xfrm>
                <a:off x="1257299" y="3017295"/>
                <a:ext cx="1709058" cy="40821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Forward pointer</a:t>
                </a:r>
              </a:p>
            </p:txBody>
          </p:sp>
          <p:sp>
            <p:nvSpPr>
              <p:cNvPr id="43" name="Rectangle 42">
                <a:extLst>
                  <a:ext uri="{FF2B5EF4-FFF2-40B4-BE49-F238E27FC236}">
                    <a16:creationId xmlns:a16="http://schemas.microsoft.com/office/drawing/2014/main" id="{6317D819-9B0C-429C-8761-61CDD66A4239}"/>
                  </a:ext>
                </a:extLst>
              </p:cNvPr>
              <p:cNvSpPr/>
              <p:nvPr/>
            </p:nvSpPr>
            <p:spPr>
              <a:xfrm>
                <a:off x="1257299" y="3429000"/>
                <a:ext cx="1709058" cy="40821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Backward pointer</a:t>
                </a:r>
              </a:p>
            </p:txBody>
          </p:sp>
        </p:grpSp>
        <p:grpSp>
          <p:nvGrpSpPr>
            <p:cNvPr id="44" name="Group 43">
              <a:extLst>
                <a:ext uri="{FF2B5EF4-FFF2-40B4-BE49-F238E27FC236}">
                  <a16:creationId xmlns:a16="http://schemas.microsoft.com/office/drawing/2014/main" id="{358569C7-5816-40F7-9DC0-73EFF7D5C84B}"/>
                </a:ext>
              </a:extLst>
            </p:cNvPr>
            <p:cNvGrpSpPr/>
            <p:nvPr/>
          </p:nvGrpSpPr>
          <p:grpSpPr>
            <a:xfrm>
              <a:off x="3673928" y="4189521"/>
              <a:ext cx="1709058" cy="1086619"/>
              <a:chOff x="3820884" y="4030143"/>
              <a:chExt cx="1709058" cy="1639361"/>
            </a:xfrm>
          </p:grpSpPr>
          <p:grpSp>
            <p:nvGrpSpPr>
              <p:cNvPr id="45" name="Group 44">
                <a:extLst>
                  <a:ext uri="{FF2B5EF4-FFF2-40B4-BE49-F238E27FC236}">
                    <a16:creationId xmlns:a16="http://schemas.microsoft.com/office/drawing/2014/main" id="{95E60363-3F9E-495B-94AE-C6187B0B018B}"/>
                  </a:ext>
                </a:extLst>
              </p:cNvPr>
              <p:cNvGrpSpPr/>
              <p:nvPr/>
            </p:nvGrpSpPr>
            <p:grpSpPr>
              <a:xfrm>
                <a:off x="3820884" y="4437880"/>
                <a:ext cx="1709058" cy="819919"/>
                <a:chOff x="1257299" y="3017295"/>
                <a:chExt cx="1709058" cy="819919"/>
              </a:xfrm>
            </p:grpSpPr>
            <p:sp>
              <p:nvSpPr>
                <p:cNvPr id="48" name="Rectangle 47">
                  <a:extLst>
                    <a:ext uri="{FF2B5EF4-FFF2-40B4-BE49-F238E27FC236}">
                      <a16:creationId xmlns:a16="http://schemas.microsoft.com/office/drawing/2014/main" id="{B4F977A7-6F19-4ACA-BD59-7BBBF281EAD4}"/>
                    </a:ext>
                  </a:extLst>
                </p:cNvPr>
                <p:cNvSpPr/>
                <p:nvPr/>
              </p:nvSpPr>
              <p:spPr>
                <a:xfrm>
                  <a:off x="1257299" y="3017295"/>
                  <a:ext cx="1709058" cy="40821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Forward pointer</a:t>
                  </a:r>
                </a:p>
              </p:txBody>
            </p:sp>
            <p:sp>
              <p:nvSpPr>
                <p:cNvPr id="49" name="Rectangle 48">
                  <a:extLst>
                    <a:ext uri="{FF2B5EF4-FFF2-40B4-BE49-F238E27FC236}">
                      <a16:creationId xmlns:a16="http://schemas.microsoft.com/office/drawing/2014/main" id="{EFB57332-09EA-4161-B401-AF1C0AA2900C}"/>
                    </a:ext>
                  </a:extLst>
                </p:cNvPr>
                <p:cNvSpPr/>
                <p:nvPr/>
              </p:nvSpPr>
              <p:spPr>
                <a:xfrm>
                  <a:off x="1257299" y="3429000"/>
                  <a:ext cx="1709058" cy="40821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Backward pointer</a:t>
                  </a:r>
                </a:p>
              </p:txBody>
            </p:sp>
          </p:grpSp>
          <p:sp>
            <p:nvSpPr>
              <p:cNvPr id="46" name="Rectangle 45">
                <a:extLst>
                  <a:ext uri="{FF2B5EF4-FFF2-40B4-BE49-F238E27FC236}">
                    <a16:creationId xmlns:a16="http://schemas.microsoft.com/office/drawing/2014/main" id="{1104D096-6953-4C8A-ACA1-46CEDE1640CA}"/>
                  </a:ext>
                </a:extLst>
              </p:cNvPr>
              <p:cNvSpPr/>
              <p:nvPr/>
            </p:nvSpPr>
            <p:spPr>
              <a:xfrm>
                <a:off x="3820884" y="4030143"/>
                <a:ext cx="1709058" cy="40821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47" name="Rectangle 46">
                <a:extLst>
                  <a:ext uri="{FF2B5EF4-FFF2-40B4-BE49-F238E27FC236}">
                    <a16:creationId xmlns:a16="http://schemas.microsoft.com/office/drawing/2014/main" id="{6C0BCA75-0F93-42EB-9BE3-0ABB17D1D089}"/>
                  </a:ext>
                </a:extLst>
              </p:cNvPr>
              <p:cNvSpPr/>
              <p:nvPr/>
            </p:nvSpPr>
            <p:spPr>
              <a:xfrm>
                <a:off x="3820884" y="5261290"/>
                <a:ext cx="1709058" cy="40821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grpSp>
        <p:cxnSp>
          <p:nvCxnSpPr>
            <p:cNvPr id="50" name="Connector: Curved 49">
              <a:extLst>
                <a:ext uri="{FF2B5EF4-FFF2-40B4-BE49-F238E27FC236}">
                  <a16:creationId xmlns:a16="http://schemas.microsoft.com/office/drawing/2014/main" id="{1101CDE7-75F0-424D-B849-661584DD8DA1}"/>
                </a:ext>
              </a:extLst>
            </p:cNvPr>
            <p:cNvCxnSpPr>
              <a:cxnSpLocks/>
              <a:stCxn id="42" idx="0"/>
              <a:endCxn id="37" idx="1"/>
            </p:cNvCxnSpPr>
            <p:nvPr/>
          </p:nvCxnSpPr>
          <p:spPr>
            <a:xfrm rot="5400000" flipH="1" flipV="1">
              <a:off x="2608283" y="2606803"/>
              <a:ext cx="732477" cy="1398813"/>
            </a:xfrm>
            <a:prstGeom prst="curvedConnector2">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Curved 50">
              <a:extLst>
                <a:ext uri="{FF2B5EF4-FFF2-40B4-BE49-F238E27FC236}">
                  <a16:creationId xmlns:a16="http://schemas.microsoft.com/office/drawing/2014/main" id="{CB609883-D2F5-4D30-BD24-F8E2849BDA3D}"/>
                </a:ext>
              </a:extLst>
            </p:cNvPr>
            <p:cNvCxnSpPr>
              <a:cxnSpLocks/>
              <a:stCxn id="43" idx="3"/>
              <a:endCxn id="46" idx="1"/>
            </p:cNvCxnSpPr>
            <p:nvPr/>
          </p:nvCxnSpPr>
          <p:spPr>
            <a:xfrm>
              <a:off x="3129644" y="4080627"/>
              <a:ext cx="544284" cy="244183"/>
            </a:xfrm>
            <a:prstGeom prst="curvedConnector3">
              <a:avLst>
                <a:gd name="adj1" fmla="val 50000"/>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54E37A52-1742-446A-997A-2C9E33D36F54}"/>
                </a:ext>
              </a:extLst>
            </p:cNvPr>
            <p:cNvCxnSpPr>
              <a:cxnSpLocks/>
              <a:stCxn id="48" idx="1"/>
              <a:endCxn id="43" idx="2"/>
            </p:cNvCxnSpPr>
            <p:nvPr/>
          </p:nvCxnSpPr>
          <p:spPr>
            <a:xfrm rot="10800000">
              <a:off x="2275116" y="4215915"/>
              <a:ext cx="1398813" cy="379156"/>
            </a:xfrm>
            <a:prstGeom prst="curvedConnector2">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AF5E2F7A-F6E6-4C76-A5DF-133A14381E77}"/>
                </a:ext>
              </a:extLst>
            </p:cNvPr>
            <p:cNvCxnSpPr>
              <a:cxnSpLocks/>
              <a:stCxn id="39" idx="1"/>
              <a:endCxn id="42" idx="3"/>
            </p:cNvCxnSpPr>
            <p:nvPr/>
          </p:nvCxnSpPr>
          <p:spPr>
            <a:xfrm rot="10800000" flipV="1">
              <a:off x="3129644" y="3483506"/>
              <a:ext cx="544284" cy="324229"/>
            </a:xfrm>
            <a:prstGeom prst="curvedConnector3">
              <a:avLst>
                <a:gd name="adj1" fmla="val 50000"/>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Curved 54">
              <a:extLst>
                <a:ext uri="{FF2B5EF4-FFF2-40B4-BE49-F238E27FC236}">
                  <a16:creationId xmlns:a16="http://schemas.microsoft.com/office/drawing/2014/main" id="{3EF4821B-7FBE-4772-A3A1-0A8D4B9D26A3}"/>
                </a:ext>
              </a:extLst>
            </p:cNvPr>
            <p:cNvCxnSpPr>
              <a:cxnSpLocks/>
              <a:stCxn id="36" idx="3"/>
              <a:endCxn id="46" idx="3"/>
            </p:cNvCxnSpPr>
            <p:nvPr/>
          </p:nvCxnSpPr>
          <p:spPr>
            <a:xfrm>
              <a:off x="5382986" y="3206835"/>
              <a:ext cx="12700" cy="1117975"/>
            </a:xfrm>
            <a:prstGeom prst="curvedConnector3">
              <a:avLst>
                <a:gd name="adj1" fmla="val 1800000"/>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or: Curved 57">
              <a:extLst>
                <a:ext uri="{FF2B5EF4-FFF2-40B4-BE49-F238E27FC236}">
                  <a16:creationId xmlns:a16="http://schemas.microsoft.com/office/drawing/2014/main" id="{9F5FF73F-3C40-43B4-BAC7-E1C334A03A8B}"/>
                </a:ext>
              </a:extLst>
            </p:cNvPr>
            <p:cNvCxnSpPr>
              <a:cxnSpLocks/>
              <a:stCxn id="49" idx="3"/>
              <a:endCxn id="37" idx="3"/>
            </p:cNvCxnSpPr>
            <p:nvPr/>
          </p:nvCxnSpPr>
          <p:spPr>
            <a:xfrm flipV="1">
              <a:off x="5382986" y="2939970"/>
              <a:ext cx="12700" cy="1927992"/>
            </a:xfrm>
            <a:prstGeom prst="curvedConnector3">
              <a:avLst>
                <a:gd name="adj1" fmla="val 3900000"/>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DB166D91-53EB-4E27-8C47-4426D9A13306}"/>
              </a:ext>
            </a:extLst>
          </p:cNvPr>
          <p:cNvGrpSpPr/>
          <p:nvPr/>
        </p:nvGrpSpPr>
        <p:grpSpPr>
          <a:xfrm>
            <a:off x="914556" y="4196041"/>
            <a:ext cx="3975100" cy="2471459"/>
            <a:chOff x="1420586" y="2804681"/>
            <a:chExt cx="3975100" cy="2471459"/>
          </a:xfrm>
        </p:grpSpPr>
        <p:grpSp>
          <p:nvGrpSpPr>
            <p:cNvPr id="80" name="Group 79">
              <a:extLst>
                <a:ext uri="{FF2B5EF4-FFF2-40B4-BE49-F238E27FC236}">
                  <a16:creationId xmlns:a16="http://schemas.microsoft.com/office/drawing/2014/main" id="{18859C98-4317-4EA5-9E26-D17D4F413519}"/>
                </a:ext>
              </a:extLst>
            </p:cNvPr>
            <p:cNvGrpSpPr/>
            <p:nvPr/>
          </p:nvGrpSpPr>
          <p:grpSpPr>
            <a:xfrm>
              <a:off x="3673928" y="2804681"/>
              <a:ext cx="1709058" cy="1086619"/>
              <a:chOff x="5606892" y="2100299"/>
              <a:chExt cx="1709058" cy="1086619"/>
            </a:xfrm>
          </p:grpSpPr>
          <p:grpSp>
            <p:nvGrpSpPr>
              <p:cNvPr id="96" name="Group 95">
                <a:extLst>
                  <a:ext uri="{FF2B5EF4-FFF2-40B4-BE49-F238E27FC236}">
                    <a16:creationId xmlns:a16="http://schemas.microsoft.com/office/drawing/2014/main" id="{616677FC-1031-4F1A-80DC-4E04B5A29444}"/>
                  </a:ext>
                </a:extLst>
              </p:cNvPr>
              <p:cNvGrpSpPr/>
              <p:nvPr/>
            </p:nvGrpSpPr>
            <p:grpSpPr>
              <a:xfrm>
                <a:off x="5606892" y="2100299"/>
                <a:ext cx="1709058" cy="1086619"/>
                <a:chOff x="3820884" y="4030143"/>
                <a:chExt cx="1709058" cy="1639361"/>
              </a:xfrm>
            </p:grpSpPr>
            <p:sp>
              <p:nvSpPr>
                <p:cNvPr id="98" name="Rectangle 97">
                  <a:extLst>
                    <a:ext uri="{FF2B5EF4-FFF2-40B4-BE49-F238E27FC236}">
                      <a16:creationId xmlns:a16="http://schemas.microsoft.com/office/drawing/2014/main" id="{6FF92188-82F3-4897-BA34-8D9427040878}"/>
                    </a:ext>
                  </a:extLst>
                </p:cNvPr>
                <p:cNvSpPr/>
                <p:nvPr/>
              </p:nvSpPr>
              <p:spPr>
                <a:xfrm>
                  <a:off x="3820884" y="4437882"/>
                  <a:ext cx="1709058" cy="39796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Forward pointer</a:t>
                  </a:r>
                </a:p>
              </p:txBody>
            </p:sp>
            <p:sp>
              <p:nvSpPr>
                <p:cNvPr id="99" name="Rectangle 98">
                  <a:extLst>
                    <a:ext uri="{FF2B5EF4-FFF2-40B4-BE49-F238E27FC236}">
                      <a16:creationId xmlns:a16="http://schemas.microsoft.com/office/drawing/2014/main" id="{ED0F3BED-843B-4E00-B733-1939B78D076B}"/>
                    </a:ext>
                  </a:extLst>
                </p:cNvPr>
                <p:cNvSpPr/>
                <p:nvPr/>
              </p:nvSpPr>
              <p:spPr>
                <a:xfrm>
                  <a:off x="3820884" y="4030143"/>
                  <a:ext cx="1709058" cy="40821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100" name="Rectangle 99">
                  <a:extLst>
                    <a:ext uri="{FF2B5EF4-FFF2-40B4-BE49-F238E27FC236}">
                      <a16:creationId xmlns:a16="http://schemas.microsoft.com/office/drawing/2014/main" id="{A82A18C9-06D6-463D-B793-F56AE7AAA6AD}"/>
                    </a:ext>
                  </a:extLst>
                </p:cNvPr>
                <p:cNvSpPr/>
                <p:nvPr/>
              </p:nvSpPr>
              <p:spPr>
                <a:xfrm>
                  <a:off x="3820884" y="5261290"/>
                  <a:ext cx="1709058" cy="40821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grpSp>
          <p:sp>
            <p:nvSpPr>
              <p:cNvPr id="97" name="Rectangle 96">
                <a:extLst>
                  <a:ext uri="{FF2B5EF4-FFF2-40B4-BE49-F238E27FC236}">
                    <a16:creationId xmlns:a16="http://schemas.microsoft.com/office/drawing/2014/main" id="{DA622895-57FD-427A-B06A-078CC01B9CB9}"/>
                  </a:ext>
                </a:extLst>
              </p:cNvPr>
              <p:cNvSpPr/>
              <p:nvPr/>
            </p:nvSpPr>
            <p:spPr>
              <a:xfrm>
                <a:off x="5606892" y="2634344"/>
                <a:ext cx="1709058" cy="28956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Backward pointer</a:t>
                </a:r>
              </a:p>
            </p:txBody>
          </p:sp>
        </p:grpSp>
        <p:grpSp>
          <p:nvGrpSpPr>
            <p:cNvPr id="81" name="Group 80">
              <a:extLst>
                <a:ext uri="{FF2B5EF4-FFF2-40B4-BE49-F238E27FC236}">
                  <a16:creationId xmlns:a16="http://schemas.microsoft.com/office/drawing/2014/main" id="{79AF18FC-4082-4BD1-9E36-492C6F24D058}"/>
                </a:ext>
              </a:extLst>
            </p:cNvPr>
            <p:cNvGrpSpPr/>
            <p:nvPr/>
          </p:nvGrpSpPr>
          <p:grpSpPr>
            <a:xfrm>
              <a:off x="1420586" y="3672447"/>
              <a:ext cx="1709058" cy="543468"/>
              <a:chOff x="1257299" y="3017295"/>
              <a:chExt cx="1709058" cy="819919"/>
            </a:xfrm>
          </p:grpSpPr>
          <p:sp>
            <p:nvSpPr>
              <p:cNvPr id="94" name="Rectangle 93">
                <a:extLst>
                  <a:ext uri="{FF2B5EF4-FFF2-40B4-BE49-F238E27FC236}">
                    <a16:creationId xmlns:a16="http://schemas.microsoft.com/office/drawing/2014/main" id="{047A0921-9581-4036-8DC8-29F8F2E48B1E}"/>
                  </a:ext>
                </a:extLst>
              </p:cNvPr>
              <p:cNvSpPr/>
              <p:nvPr/>
            </p:nvSpPr>
            <p:spPr>
              <a:xfrm>
                <a:off x="1257299" y="3017295"/>
                <a:ext cx="1709058" cy="40821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Forward pointer</a:t>
                </a:r>
              </a:p>
            </p:txBody>
          </p:sp>
          <p:sp>
            <p:nvSpPr>
              <p:cNvPr id="95" name="Rectangle 94">
                <a:extLst>
                  <a:ext uri="{FF2B5EF4-FFF2-40B4-BE49-F238E27FC236}">
                    <a16:creationId xmlns:a16="http://schemas.microsoft.com/office/drawing/2014/main" id="{46FDD19D-BEDD-4A17-92AE-05B8E04E4682}"/>
                  </a:ext>
                </a:extLst>
              </p:cNvPr>
              <p:cNvSpPr/>
              <p:nvPr/>
            </p:nvSpPr>
            <p:spPr>
              <a:xfrm>
                <a:off x="1257299" y="3429000"/>
                <a:ext cx="1709058" cy="40821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Backward pointer</a:t>
                </a:r>
              </a:p>
            </p:txBody>
          </p:sp>
        </p:grpSp>
        <p:grpSp>
          <p:nvGrpSpPr>
            <p:cNvPr id="82" name="Group 81">
              <a:extLst>
                <a:ext uri="{FF2B5EF4-FFF2-40B4-BE49-F238E27FC236}">
                  <a16:creationId xmlns:a16="http://schemas.microsoft.com/office/drawing/2014/main" id="{97F8F461-B055-40CA-A59C-8F89295C2AD2}"/>
                </a:ext>
              </a:extLst>
            </p:cNvPr>
            <p:cNvGrpSpPr/>
            <p:nvPr/>
          </p:nvGrpSpPr>
          <p:grpSpPr>
            <a:xfrm>
              <a:off x="3673928" y="4189521"/>
              <a:ext cx="1709058" cy="1086619"/>
              <a:chOff x="3820884" y="4030143"/>
              <a:chExt cx="1709058" cy="1639361"/>
            </a:xfrm>
          </p:grpSpPr>
          <p:grpSp>
            <p:nvGrpSpPr>
              <p:cNvPr id="89" name="Group 88">
                <a:extLst>
                  <a:ext uri="{FF2B5EF4-FFF2-40B4-BE49-F238E27FC236}">
                    <a16:creationId xmlns:a16="http://schemas.microsoft.com/office/drawing/2014/main" id="{DDD5B63C-370D-4B39-8542-5B7F23938361}"/>
                  </a:ext>
                </a:extLst>
              </p:cNvPr>
              <p:cNvGrpSpPr/>
              <p:nvPr/>
            </p:nvGrpSpPr>
            <p:grpSpPr>
              <a:xfrm>
                <a:off x="3820884" y="4437880"/>
                <a:ext cx="1709058" cy="819919"/>
                <a:chOff x="1257299" y="3017295"/>
                <a:chExt cx="1709058" cy="819919"/>
              </a:xfrm>
            </p:grpSpPr>
            <p:sp>
              <p:nvSpPr>
                <p:cNvPr id="92" name="Rectangle 91">
                  <a:extLst>
                    <a:ext uri="{FF2B5EF4-FFF2-40B4-BE49-F238E27FC236}">
                      <a16:creationId xmlns:a16="http://schemas.microsoft.com/office/drawing/2014/main" id="{FFCD3FA5-2B2A-41DB-BF21-1D0706CBD244}"/>
                    </a:ext>
                  </a:extLst>
                </p:cNvPr>
                <p:cNvSpPr/>
                <p:nvPr/>
              </p:nvSpPr>
              <p:spPr>
                <a:xfrm>
                  <a:off x="1257299" y="3017295"/>
                  <a:ext cx="1709058" cy="40821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Forward pointer</a:t>
                  </a:r>
                </a:p>
              </p:txBody>
            </p:sp>
            <p:sp>
              <p:nvSpPr>
                <p:cNvPr id="93" name="Rectangle 92">
                  <a:extLst>
                    <a:ext uri="{FF2B5EF4-FFF2-40B4-BE49-F238E27FC236}">
                      <a16:creationId xmlns:a16="http://schemas.microsoft.com/office/drawing/2014/main" id="{6BFA9770-A73D-4653-B269-B7461C0BD4CA}"/>
                    </a:ext>
                  </a:extLst>
                </p:cNvPr>
                <p:cNvSpPr/>
                <p:nvPr/>
              </p:nvSpPr>
              <p:spPr>
                <a:xfrm>
                  <a:off x="1257299" y="3429000"/>
                  <a:ext cx="1709058" cy="40821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Backward pointer</a:t>
                  </a:r>
                </a:p>
              </p:txBody>
            </p:sp>
          </p:grpSp>
          <p:sp>
            <p:nvSpPr>
              <p:cNvPr id="90" name="Rectangle 89">
                <a:extLst>
                  <a:ext uri="{FF2B5EF4-FFF2-40B4-BE49-F238E27FC236}">
                    <a16:creationId xmlns:a16="http://schemas.microsoft.com/office/drawing/2014/main" id="{A315E76C-E592-4426-8BD9-7539596526E7}"/>
                  </a:ext>
                </a:extLst>
              </p:cNvPr>
              <p:cNvSpPr/>
              <p:nvPr/>
            </p:nvSpPr>
            <p:spPr>
              <a:xfrm>
                <a:off x="3820884" y="4030143"/>
                <a:ext cx="1709058" cy="40821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91" name="Rectangle 90">
                <a:extLst>
                  <a:ext uri="{FF2B5EF4-FFF2-40B4-BE49-F238E27FC236}">
                    <a16:creationId xmlns:a16="http://schemas.microsoft.com/office/drawing/2014/main" id="{CCB15320-4581-4E07-9C52-8CC285A1AE72}"/>
                  </a:ext>
                </a:extLst>
              </p:cNvPr>
              <p:cNvSpPr/>
              <p:nvPr/>
            </p:nvSpPr>
            <p:spPr>
              <a:xfrm>
                <a:off x="3820884" y="5261290"/>
                <a:ext cx="1709058" cy="40821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grpSp>
        <p:cxnSp>
          <p:nvCxnSpPr>
            <p:cNvPr id="83" name="Connector: Curved 82">
              <a:extLst>
                <a:ext uri="{FF2B5EF4-FFF2-40B4-BE49-F238E27FC236}">
                  <a16:creationId xmlns:a16="http://schemas.microsoft.com/office/drawing/2014/main" id="{74476A1B-25F3-423D-B333-932BF2F441FE}"/>
                </a:ext>
              </a:extLst>
            </p:cNvPr>
            <p:cNvCxnSpPr>
              <a:cxnSpLocks/>
              <a:stCxn id="94" idx="0"/>
              <a:endCxn id="99" idx="1"/>
            </p:cNvCxnSpPr>
            <p:nvPr/>
          </p:nvCxnSpPr>
          <p:spPr>
            <a:xfrm rot="5400000" flipH="1" flipV="1">
              <a:off x="2608283" y="2606803"/>
              <a:ext cx="732477" cy="1398813"/>
            </a:xfrm>
            <a:prstGeom prst="curvedConnector2">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or: Curved 83">
              <a:extLst>
                <a:ext uri="{FF2B5EF4-FFF2-40B4-BE49-F238E27FC236}">
                  <a16:creationId xmlns:a16="http://schemas.microsoft.com/office/drawing/2014/main" id="{9FE8EBA7-3105-4F42-984D-A638D137017A}"/>
                </a:ext>
              </a:extLst>
            </p:cNvPr>
            <p:cNvCxnSpPr>
              <a:cxnSpLocks/>
              <a:stCxn id="95" idx="3"/>
              <a:endCxn id="90" idx="1"/>
            </p:cNvCxnSpPr>
            <p:nvPr/>
          </p:nvCxnSpPr>
          <p:spPr>
            <a:xfrm>
              <a:off x="3129644" y="4080627"/>
              <a:ext cx="544284" cy="244183"/>
            </a:xfrm>
            <a:prstGeom prst="curvedConnector3">
              <a:avLst>
                <a:gd name="adj1" fmla="val 50000"/>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nector: Curved 84">
              <a:extLst>
                <a:ext uri="{FF2B5EF4-FFF2-40B4-BE49-F238E27FC236}">
                  <a16:creationId xmlns:a16="http://schemas.microsoft.com/office/drawing/2014/main" id="{B0EC87CC-4DB1-462E-B118-EB3F8E448A99}"/>
                </a:ext>
              </a:extLst>
            </p:cNvPr>
            <p:cNvCxnSpPr>
              <a:cxnSpLocks/>
              <a:stCxn id="92" idx="1"/>
              <a:endCxn id="95" idx="2"/>
            </p:cNvCxnSpPr>
            <p:nvPr/>
          </p:nvCxnSpPr>
          <p:spPr>
            <a:xfrm rot="10800000">
              <a:off x="2275116" y="4215915"/>
              <a:ext cx="1398813" cy="379156"/>
            </a:xfrm>
            <a:prstGeom prst="curvedConnector2">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nector: Curved 86">
              <a:extLst>
                <a:ext uri="{FF2B5EF4-FFF2-40B4-BE49-F238E27FC236}">
                  <a16:creationId xmlns:a16="http://schemas.microsoft.com/office/drawing/2014/main" id="{FDD81D8D-F447-4ECD-8AD0-C9C1F323230C}"/>
                </a:ext>
              </a:extLst>
            </p:cNvPr>
            <p:cNvCxnSpPr>
              <a:cxnSpLocks/>
              <a:stCxn id="98" idx="3"/>
              <a:endCxn id="99" idx="3"/>
            </p:cNvCxnSpPr>
            <p:nvPr/>
          </p:nvCxnSpPr>
          <p:spPr>
            <a:xfrm flipV="1">
              <a:off x="5382986" y="2939970"/>
              <a:ext cx="12700" cy="266865"/>
            </a:xfrm>
            <a:prstGeom prst="curvedConnector3">
              <a:avLst>
                <a:gd name="adj1" fmla="val 1800000"/>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Connector: Curved 87">
              <a:extLst>
                <a:ext uri="{FF2B5EF4-FFF2-40B4-BE49-F238E27FC236}">
                  <a16:creationId xmlns:a16="http://schemas.microsoft.com/office/drawing/2014/main" id="{35642FD3-0AB9-4F4C-98D5-6624EC183581}"/>
                </a:ext>
              </a:extLst>
            </p:cNvPr>
            <p:cNvCxnSpPr>
              <a:cxnSpLocks/>
              <a:stCxn id="93" idx="3"/>
              <a:endCxn id="99" idx="3"/>
            </p:cNvCxnSpPr>
            <p:nvPr/>
          </p:nvCxnSpPr>
          <p:spPr>
            <a:xfrm flipV="1">
              <a:off x="5382986" y="2939970"/>
              <a:ext cx="12700" cy="1927992"/>
            </a:xfrm>
            <a:prstGeom prst="curvedConnector3">
              <a:avLst>
                <a:gd name="adj1" fmla="val 3900000"/>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4" name="Connector: Curved 103">
            <a:extLst>
              <a:ext uri="{FF2B5EF4-FFF2-40B4-BE49-F238E27FC236}">
                <a16:creationId xmlns:a16="http://schemas.microsoft.com/office/drawing/2014/main" id="{B62F0D19-280C-4181-8BF5-B0C71DFDD668}"/>
              </a:ext>
            </a:extLst>
          </p:cNvPr>
          <p:cNvCxnSpPr>
            <a:cxnSpLocks/>
            <a:stCxn id="97" idx="1"/>
            <a:endCxn id="94" idx="3"/>
          </p:cNvCxnSpPr>
          <p:nvPr/>
        </p:nvCxnSpPr>
        <p:spPr>
          <a:xfrm rot="10800000" flipV="1">
            <a:off x="2623614" y="4874866"/>
            <a:ext cx="544284" cy="324229"/>
          </a:xfrm>
          <a:prstGeom prst="curvedConnector3">
            <a:avLst>
              <a:gd name="adj1" fmla="val 50000"/>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3163B7A-4551-4E32-86FE-3B6906ACB2B5}"/>
              </a:ext>
            </a:extLst>
          </p:cNvPr>
          <p:cNvCxnSpPr>
            <a:cxnSpLocks/>
            <a:stCxn id="6" idx="1"/>
            <a:endCxn id="37" idx="3"/>
          </p:cNvCxnSpPr>
          <p:nvPr/>
        </p:nvCxnSpPr>
        <p:spPr>
          <a:xfrm flipH="1">
            <a:off x="4876956" y="1449956"/>
            <a:ext cx="859477" cy="20005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0190F48-D8AE-4F59-A13B-C94174480597}"/>
              </a:ext>
            </a:extLst>
          </p:cNvPr>
          <p:cNvCxnSpPr>
            <a:cxnSpLocks/>
            <a:stCxn id="7" idx="1"/>
            <a:endCxn id="99" idx="3"/>
          </p:cNvCxnSpPr>
          <p:nvPr/>
        </p:nvCxnSpPr>
        <p:spPr>
          <a:xfrm flipH="1">
            <a:off x="4876956" y="4144205"/>
            <a:ext cx="859477" cy="18712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FAD5754C-7A4B-47C8-B0B1-D60FFA78DD68}"/>
              </a:ext>
            </a:extLst>
          </p:cNvPr>
          <p:cNvSpPr/>
          <p:nvPr/>
        </p:nvSpPr>
        <p:spPr>
          <a:xfrm>
            <a:off x="6645199" y="4287046"/>
            <a:ext cx="2765501" cy="2369880"/>
          </a:xfrm>
          <a:prstGeom prst="rect">
            <a:avLst/>
          </a:prstGeom>
          <a:ln w="28575">
            <a:solidFill>
              <a:schemeClr val="tx1"/>
            </a:solidFill>
          </a:ln>
        </p:spPr>
        <p:txBody>
          <a:bodyPr wrap="none">
            <a:spAutoFit/>
          </a:bodyPr>
          <a:lstStyle/>
          <a:p>
            <a:r>
              <a:rPr lang="en-US" sz="1600" i="1" dirty="0">
                <a:solidFill>
                  <a:schemeClr val="bg1">
                    <a:lumMod val="50000"/>
                  </a:schemeClr>
                </a:solidFill>
                <a:latin typeface="Consolas" panose="020B0609020204030204" pitchFamily="49" charset="0"/>
              </a:rPr>
              <a:t>//To free P, it adds a </a:t>
            </a:r>
          </a:p>
          <a:p>
            <a:r>
              <a:rPr lang="en-US" sz="1600" i="1" dirty="0">
                <a:solidFill>
                  <a:schemeClr val="bg1">
                    <a:lumMod val="50000"/>
                  </a:schemeClr>
                </a:solidFill>
                <a:latin typeface="Consolas" panose="020B0609020204030204" pitchFamily="49" charset="0"/>
              </a:rPr>
              <a:t>P to the free list bin.</a:t>
            </a:r>
          </a:p>
          <a:p>
            <a:r>
              <a:rPr lang="en-US" sz="1600" dirty="0">
                <a:latin typeface="Consolas" panose="020B0609020204030204" pitchFamily="49" charset="0"/>
              </a:rPr>
              <a:t>#define link(bin, P) {</a:t>
            </a:r>
          </a:p>
          <a:p>
            <a:r>
              <a:rPr lang="en-US" sz="1600" dirty="0">
                <a:latin typeface="Consolas" panose="020B0609020204030204" pitchFamily="49" charset="0"/>
              </a:rPr>
              <a:t>    </a:t>
            </a:r>
            <a:r>
              <a:rPr lang="en-US" sz="1600" dirty="0" err="1">
                <a:latin typeface="Consolas" panose="020B0609020204030204" pitchFamily="49" charset="0"/>
              </a:rPr>
              <a:t>chk</a:t>
            </a:r>
            <a:r>
              <a:rPr lang="en-US" sz="1600" dirty="0">
                <a:latin typeface="Consolas" panose="020B0609020204030204" pitchFamily="49" charset="0"/>
              </a:rPr>
              <a:t> = bin-&gt;</a:t>
            </a:r>
            <a:r>
              <a:rPr lang="en-US" sz="1600" dirty="0" err="1">
                <a:latin typeface="Consolas" panose="020B0609020204030204" pitchFamily="49" charset="0"/>
              </a:rPr>
              <a:t>fd</a:t>
            </a:r>
            <a:r>
              <a:rPr lang="en-US" sz="1600" dirty="0">
                <a:latin typeface="Consolas" panose="020B0609020204030204" pitchFamily="49" charset="0"/>
              </a:rPr>
              <a:t>;</a:t>
            </a:r>
          </a:p>
          <a:p>
            <a:r>
              <a:rPr lang="en-US" sz="1600" dirty="0">
                <a:latin typeface="Consolas" panose="020B0609020204030204" pitchFamily="49" charset="0"/>
              </a:rPr>
              <a:t>    bin-&gt;</a:t>
            </a:r>
            <a:r>
              <a:rPr lang="en-US" sz="1600" dirty="0" err="1">
                <a:latin typeface="Consolas" panose="020B0609020204030204" pitchFamily="49" charset="0"/>
              </a:rPr>
              <a:t>fd</a:t>
            </a:r>
            <a:r>
              <a:rPr lang="en-US" sz="1600" dirty="0">
                <a:latin typeface="Consolas" panose="020B0609020204030204" pitchFamily="49" charset="0"/>
              </a:rPr>
              <a:t> = P; </a:t>
            </a:r>
          </a:p>
          <a:p>
            <a:r>
              <a:rPr lang="en-US" sz="1600" dirty="0">
                <a:latin typeface="Consolas" panose="020B0609020204030204" pitchFamily="49" charset="0"/>
              </a:rPr>
              <a:t>    P-&gt;</a:t>
            </a:r>
            <a:r>
              <a:rPr lang="en-US" sz="1600" dirty="0" err="1">
                <a:latin typeface="Consolas" panose="020B0609020204030204" pitchFamily="49" charset="0"/>
              </a:rPr>
              <a:t>fd</a:t>
            </a:r>
            <a:r>
              <a:rPr lang="en-US" sz="1600" dirty="0">
                <a:latin typeface="Consolas" panose="020B0609020204030204" pitchFamily="49" charset="0"/>
              </a:rPr>
              <a:t> = </a:t>
            </a:r>
            <a:r>
              <a:rPr lang="en-US" sz="1600" dirty="0" err="1">
                <a:latin typeface="Consolas" panose="020B0609020204030204" pitchFamily="49" charset="0"/>
              </a:rPr>
              <a:t>chk</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chk</a:t>
            </a:r>
            <a:r>
              <a:rPr lang="en-US" sz="1600" dirty="0">
                <a:latin typeface="Consolas" panose="020B0609020204030204" pitchFamily="49" charset="0"/>
              </a:rPr>
              <a:t>-&gt;bk = P; </a:t>
            </a:r>
          </a:p>
          <a:p>
            <a:r>
              <a:rPr lang="en-US" sz="1600" dirty="0">
                <a:latin typeface="Consolas" panose="020B0609020204030204" pitchFamily="49" charset="0"/>
              </a:rPr>
              <a:t>    P-&gt;bk = bin;</a:t>
            </a:r>
          </a:p>
          <a:p>
            <a:r>
              <a:rPr lang="en-US" sz="1600" dirty="0">
                <a:latin typeface="Consolas" panose="020B0609020204030204" pitchFamily="49" charset="0"/>
              </a:rPr>
              <a:t>}  </a:t>
            </a:r>
          </a:p>
        </p:txBody>
      </p:sp>
      <p:sp>
        <p:nvSpPr>
          <p:cNvPr id="57" name="Rectangle 56">
            <a:extLst>
              <a:ext uri="{FF2B5EF4-FFF2-40B4-BE49-F238E27FC236}">
                <a16:creationId xmlns:a16="http://schemas.microsoft.com/office/drawing/2014/main" id="{F8068E60-3D49-4E02-A96A-30365DF872AE}"/>
              </a:ext>
            </a:extLst>
          </p:cNvPr>
          <p:cNvSpPr/>
          <p:nvPr/>
        </p:nvSpPr>
        <p:spPr>
          <a:xfrm>
            <a:off x="830914" y="3162675"/>
            <a:ext cx="1544012" cy="369332"/>
          </a:xfrm>
          <a:prstGeom prst="rect">
            <a:avLst/>
          </a:prstGeom>
        </p:spPr>
        <p:txBody>
          <a:bodyPr wrap="none">
            <a:spAutoFit/>
          </a:bodyPr>
          <a:lstStyle/>
          <a:p>
            <a:r>
              <a:rPr lang="en-US" b="1" dirty="0">
                <a:latin typeface="Raavi" panose="020B0502040204020203" pitchFamily="34" charset="0"/>
                <a:cs typeface="Raavi" panose="020B0502040204020203" pitchFamily="34" charset="0"/>
              </a:rPr>
              <a:t>head element</a:t>
            </a:r>
          </a:p>
        </p:txBody>
      </p:sp>
      <p:sp>
        <p:nvSpPr>
          <p:cNvPr id="60" name="Rectangle 59">
            <a:extLst>
              <a:ext uri="{FF2B5EF4-FFF2-40B4-BE49-F238E27FC236}">
                <a16:creationId xmlns:a16="http://schemas.microsoft.com/office/drawing/2014/main" id="{979DC215-5CB5-4673-BCCB-EBED7C299CBA}"/>
              </a:ext>
            </a:extLst>
          </p:cNvPr>
          <p:cNvSpPr/>
          <p:nvPr/>
        </p:nvSpPr>
        <p:spPr>
          <a:xfrm>
            <a:off x="914556" y="5796853"/>
            <a:ext cx="1544012" cy="369332"/>
          </a:xfrm>
          <a:prstGeom prst="rect">
            <a:avLst/>
          </a:prstGeom>
        </p:spPr>
        <p:txBody>
          <a:bodyPr wrap="none">
            <a:spAutoFit/>
          </a:bodyPr>
          <a:lstStyle/>
          <a:p>
            <a:r>
              <a:rPr lang="en-US" b="1" dirty="0">
                <a:latin typeface="Raavi" panose="020B0502040204020203" pitchFamily="34" charset="0"/>
                <a:cs typeface="Raavi" panose="020B0502040204020203" pitchFamily="34" charset="0"/>
              </a:rPr>
              <a:t>head element</a:t>
            </a:r>
          </a:p>
        </p:txBody>
      </p:sp>
    </p:spTree>
    <p:extLst>
      <p:ext uri="{BB962C8B-B14F-4D97-AF65-F5344CB8AC3E}">
        <p14:creationId xmlns:p14="http://schemas.microsoft.com/office/powerpoint/2010/main" val="2968517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6AB3F-693B-47AA-8B94-8528C998C4C3}"/>
              </a:ext>
            </a:extLst>
          </p:cNvPr>
          <p:cNvSpPr>
            <a:spLocks noGrp="1"/>
          </p:cNvSpPr>
          <p:nvPr>
            <p:ph type="title"/>
          </p:nvPr>
        </p:nvSpPr>
        <p:spPr/>
        <p:txBody>
          <a:bodyPr/>
          <a:lstStyle/>
          <a:p>
            <a:r>
              <a:rPr lang="en-US" dirty="0"/>
              <a:t>Allocate and Write</a:t>
            </a:r>
          </a:p>
        </p:txBody>
      </p:sp>
      <p:sp>
        <p:nvSpPr>
          <p:cNvPr id="3" name="Slide Number Placeholder 2">
            <a:extLst>
              <a:ext uri="{FF2B5EF4-FFF2-40B4-BE49-F238E27FC236}">
                <a16:creationId xmlns:a16="http://schemas.microsoft.com/office/drawing/2014/main" id="{A221FDB2-0225-40F2-A345-8517E4025155}"/>
              </a:ext>
            </a:extLst>
          </p:cNvPr>
          <p:cNvSpPr>
            <a:spLocks noGrp="1"/>
          </p:cNvSpPr>
          <p:nvPr>
            <p:ph type="sldNum" sz="quarter" idx="12"/>
          </p:nvPr>
        </p:nvSpPr>
        <p:spPr/>
        <p:txBody>
          <a:bodyPr/>
          <a:lstStyle/>
          <a:p>
            <a:fld id="{7C05468C-B27C-4946-9FF3-0FF76B75B8F6}" type="slidenum">
              <a:rPr lang="en-US" smtClean="0"/>
              <a:t>16</a:t>
            </a:fld>
            <a:endParaRPr lang="en-US"/>
          </a:p>
        </p:txBody>
      </p:sp>
      <p:grpSp>
        <p:nvGrpSpPr>
          <p:cNvPr id="5" name="Group 4">
            <a:extLst>
              <a:ext uri="{FF2B5EF4-FFF2-40B4-BE49-F238E27FC236}">
                <a16:creationId xmlns:a16="http://schemas.microsoft.com/office/drawing/2014/main" id="{0C54A555-6757-476C-A8EB-ECF213E54E25}"/>
              </a:ext>
            </a:extLst>
          </p:cNvPr>
          <p:cNvGrpSpPr/>
          <p:nvPr/>
        </p:nvGrpSpPr>
        <p:grpSpPr>
          <a:xfrm>
            <a:off x="832914" y="2135314"/>
            <a:ext cx="3975100" cy="2471459"/>
            <a:chOff x="1420586" y="2804681"/>
            <a:chExt cx="3975100" cy="2471459"/>
          </a:xfrm>
        </p:grpSpPr>
        <p:grpSp>
          <p:nvGrpSpPr>
            <p:cNvPr id="6" name="Group 5">
              <a:extLst>
                <a:ext uri="{FF2B5EF4-FFF2-40B4-BE49-F238E27FC236}">
                  <a16:creationId xmlns:a16="http://schemas.microsoft.com/office/drawing/2014/main" id="{51A28EDD-7BAF-498D-8F20-57F47399516B}"/>
                </a:ext>
              </a:extLst>
            </p:cNvPr>
            <p:cNvGrpSpPr/>
            <p:nvPr/>
          </p:nvGrpSpPr>
          <p:grpSpPr>
            <a:xfrm>
              <a:off x="3673928" y="2804681"/>
              <a:ext cx="1709058" cy="1086619"/>
              <a:chOff x="5606892" y="2100299"/>
              <a:chExt cx="1709058" cy="1086619"/>
            </a:xfrm>
          </p:grpSpPr>
          <p:grpSp>
            <p:nvGrpSpPr>
              <p:cNvPr id="22" name="Group 21">
                <a:extLst>
                  <a:ext uri="{FF2B5EF4-FFF2-40B4-BE49-F238E27FC236}">
                    <a16:creationId xmlns:a16="http://schemas.microsoft.com/office/drawing/2014/main" id="{7C218012-04F3-4851-ACD6-FFF839D8017B}"/>
                  </a:ext>
                </a:extLst>
              </p:cNvPr>
              <p:cNvGrpSpPr/>
              <p:nvPr/>
            </p:nvGrpSpPr>
            <p:grpSpPr>
              <a:xfrm>
                <a:off x="5606892" y="2100299"/>
                <a:ext cx="1709058" cy="1086619"/>
                <a:chOff x="3820884" y="4030143"/>
                <a:chExt cx="1709058" cy="1639361"/>
              </a:xfrm>
            </p:grpSpPr>
            <p:sp>
              <p:nvSpPr>
                <p:cNvPr id="24" name="Rectangle 23">
                  <a:extLst>
                    <a:ext uri="{FF2B5EF4-FFF2-40B4-BE49-F238E27FC236}">
                      <a16:creationId xmlns:a16="http://schemas.microsoft.com/office/drawing/2014/main" id="{8F887929-3914-4AE9-9EEC-93AB17F1B64F}"/>
                    </a:ext>
                  </a:extLst>
                </p:cNvPr>
                <p:cNvSpPr/>
                <p:nvPr/>
              </p:nvSpPr>
              <p:spPr>
                <a:xfrm>
                  <a:off x="3820884" y="4437882"/>
                  <a:ext cx="1709058" cy="39796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Forward pointer</a:t>
                  </a:r>
                </a:p>
              </p:txBody>
            </p:sp>
            <p:sp>
              <p:nvSpPr>
                <p:cNvPr id="25" name="Rectangle 24">
                  <a:extLst>
                    <a:ext uri="{FF2B5EF4-FFF2-40B4-BE49-F238E27FC236}">
                      <a16:creationId xmlns:a16="http://schemas.microsoft.com/office/drawing/2014/main" id="{A57AAA17-5E92-40B2-B0EE-015C342D6A57}"/>
                    </a:ext>
                  </a:extLst>
                </p:cNvPr>
                <p:cNvSpPr/>
                <p:nvPr/>
              </p:nvSpPr>
              <p:spPr>
                <a:xfrm>
                  <a:off x="3820884" y="4030143"/>
                  <a:ext cx="1709058" cy="40821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6" name="Rectangle 25">
                  <a:extLst>
                    <a:ext uri="{FF2B5EF4-FFF2-40B4-BE49-F238E27FC236}">
                      <a16:creationId xmlns:a16="http://schemas.microsoft.com/office/drawing/2014/main" id="{1640A6A8-21A9-4CED-A5AB-829382023B3D}"/>
                    </a:ext>
                  </a:extLst>
                </p:cNvPr>
                <p:cNvSpPr/>
                <p:nvPr/>
              </p:nvSpPr>
              <p:spPr>
                <a:xfrm>
                  <a:off x="3820884" y="5261290"/>
                  <a:ext cx="1709058" cy="40821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grpSp>
          <p:sp>
            <p:nvSpPr>
              <p:cNvPr id="23" name="Rectangle 22">
                <a:extLst>
                  <a:ext uri="{FF2B5EF4-FFF2-40B4-BE49-F238E27FC236}">
                    <a16:creationId xmlns:a16="http://schemas.microsoft.com/office/drawing/2014/main" id="{9E74189C-4988-48C4-B9B7-B69F44CBCEA8}"/>
                  </a:ext>
                </a:extLst>
              </p:cNvPr>
              <p:cNvSpPr/>
              <p:nvPr/>
            </p:nvSpPr>
            <p:spPr>
              <a:xfrm>
                <a:off x="5606892" y="2634344"/>
                <a:ext cx="1709058" cy="28956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Backward pointer</a:t>
                </a:r>
              </a:p>
            </p:txBody>
          </p:sp>
        </p:grpSp>
        <p:grpSp>
          <p:nvGrpSpPr>
            <p:cNvPr id="7" name="Group 6">
              <a:extLst>
                <a:ext uri="{FF2B5EF4-FFF2-40B4-BE49-F238E27FC236}">
                  <a16:creationId xmlns:a16="http://schemas.microsoft.com/office/drawing/2014/main" id="{E8ED7B75-935D-4C08-95EA-C1E1CA2B3A2A}"/>
                </a:ext>
              </a:extLst>
            </p:cNvPr>
            <p:cNvGrpSpPr/>
            <p:nvPr/>
          </p:nvGrpSpPr>
          <p:grpSpPr>
            <a:xfrm>
              <a:off x="1420586" y="3672447"/>
              <a:ext cx="1709058" cy="543468"/>
              <a:chOff x="1257299" y="3017295"/>
              <a:chExt cx="1709058" cy="819919"/>
            </a:xfrm>
          </p:grpSpPr>
          <p:sp>
            <p:nvSpPr>
              <p:cNvPr id="20" name="Rectangle 19">
                <a:extLst>
                  <a:ext uri="{FF2B5EF4-FFF2-40B4-BE49-F238E27FC236}">
                    <a16:creationId xmlns:a16="http://schemas.microsoft.com/office/drawing/2014/main" id="{FFA38704-9A5F-4BEB-AEC9-7C760A1CA610}"/>
                  </a:ext>
                </a:extLst>
              </p:cNvPr>
              <p:cNvSpPr/>
              <p:nvPr/>
            </p:nvSpPr>
            <p:spPr>
              <a:xfrm>
                <a:off x="1257299" y="3017295"/>
                <a:ext cx="1709058" cy="40821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Forward pointer</a:t>
                </a:r>
              </a:p>
            </p:txBody>
          </p:sp>
          <p:sp>
            <p:nvSpPr>
              <p:cNvPr id="21" name="Rectangle 20">
                <a:extLst>
                  <a:ext uri="{FF2B5EF4-FFF2-40B4-BE49-F238E27FC236}">
                    <a16:creationId xmlns:a16="http://schemas.microsoft.com/office/drawing/2014/main" id="{B1515C04-E9EC-4DA5-A609-57A70D7DB812}"/>
                  </a:ext>
                </a:extLst>
              </p:cNvPr>
              <p:cNvSpPr/>
              <p:nvPr/>
            </p:nvSpPr>
            <p:spPr>
              <a:xfrm>
                <a:off x="1257299" y="3429000"/>
                <a:ext cx="1709058" cy="40821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Backward pointer</a:t>
                </a:r>
              </a:p>
            </p:txBody>
          </p:sp>
        </p:grpSp>
        <p:grpSp>
          <p:nvGrpSpPr>
            <p:cNvPr id="8" name="Group 7">
              <a:extLst>
                <a:ext uri="{FF2B5EF4-FFF2-40B4-BE49-F238E27FC236}">
                  <a16:creationId xmlns:a16="http://schemas.microsoft.com/office/drawing/2014/main" id="{BF24A628-19DC-4EAF-8A3D-70063FE71AD9}"/>
                </a:ext>
              </a:extLst>
            </p:cNvPr>
            <p:cNvGrpSpPr/>
            <p:nvPr/>
          </p:nvGrpSpPr>
          <p:grpSpPr>
            <a:xfrm>
              <a:off x="3673928" y="4189521"/>
              <a:ext cx="1709058" cy="1086619"/>
              <a:chOff x="3820884" y="4030143"/>
              <a:chExt cx="1709058" cy="1639361"/>
            </a:xfrm>
          </p:grpSpPr>
          <p:grpSp>
            <p:nvGrpSpPr>
              <p:cNvPr id="15" name="Group 14">
                <a:extLst>
                  <a:ext uri="{FF2B5EF4-FFF2-40B4-BE49-F238E27FC236}">
                    <a16:creationId xmlns:a16="http://schemas.microsoft.com/office/drawing/2014/main" id="{981FB027-D77B-40E8-BFA3-B60F99472F13}"/>
                  </a:ext>
                </a:extLst>
              </p:cNvPr>
              <p:cNvGrpSpPr/>
              <p:nvPr/>
            </p:nvGrpSpPr>
            <p:grpSpPr>
              <a:xfrm>
                <a:off x="3820884" y="4437880"/>
                <a:ext cx="1709058" cy="819919"/>
                <a:chOff x="1257299" y="3017295"/>
                <a:chExt cx="1709058" cy="819919"/>
              </a:xfrm>
            </p:grpSpPr>
            <p:sp>
              <p:nvSpPr>
                <p:cNvPr id="18" name="Rectangle 17">
                  <a:extLst>
                    <a:ext uri="{FF2B5EF4-FFF2-40B4-BE49-F238E27FC236}">
                      <a16:creationId xmlns:a16="http://schemas.microsoft.com/office/drawing/2014/main" id="{579A3CEE-7D6C-432E-B227-18C3FE4A3515}"/>
                    </a:ext>
                  </a:extLst>
                </p:cNvPr>
                <p:cNvSpPr/>
                <p:nvPr/>
              </p:nvSpPr>
              <p:spPr>
                <a:xfrm>
                  <a:off x="1257299" y="3017295"/>
                  <a:ext cx="1709058" cy="40821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Forward pointer</a:t>
                  </a:r>
                </a:p>
              </p:txBody>
            </p:sp>
            <p:sp>
              <p:nvSpPr>
                <p:cNvPr id="19" name="Rectangle 18">
                  <a:extLst>
                    <a:ext uri="{FF2B5EF4-FFF2-40B4-BE49-F238E27FC236}">
                      <a16:creationId xmlns:a16="http://schemas.microsoft.com/office/drawing/2014/main" id="{9FAA092E-361A-4FDD-8D50-C70310F6FC38}"/>
                    </a:ext>
                  </a:extLst>
                </p:cNvPr>
                <p:cNvSpPr/>
                <p:nvPr/>
              </p:nvSpPr>
              <p:spPr>
                <a:xfrm>
                  <a:off x="1257299" y="3429000"/>
                  <a:ext cx="1709058" cy="40821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Backward pointer</a:t>
                  </a:r>
                </a:p>
              </p:txBody>
            </p:sp>
          </p:grpSp>
          <p:sp>
            <p:nvSpPr>
              <p:cNvPr id="16" name="Rectangle 15">
                <a:extLst>
                  <a:ext uri="{FF2B5EF4-FFF2-40B4-BE49-F238E27FC236}">
                    <a16:creationId xmlns:a16="http://schemas.microsoft.com/office/drawing/2014/main" id="{AE4F4D1F-FC1C-42D3-A4B4-41B5987C12AC}"/>
                  </a:ext>
                </a:extLst>
              </p:cNvPr>
              <p:cNvSpPr/>
              <p:nvPr/>
            </p:nvSpPr>
            <p:spPr>
              <a:xfrm>
                <a:off x="3820884" y="4030143"/>
                <a:ext cx="1709058" cy="40821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17" name="Rectangle 16">
                <a:extLst>
                  <a:ext uri="{FF2B5EF4-FFF2-40B4-BE49-F238E27FC236}">
                    <a16:creationId xmlns:a16="http://schemas.microsoft.com/office/drawing/2014/main" id="{5188BB1A-321D-4F4F-9232-C17F3B76C199}"/>
                  </a:ext>
                </a:extLst>
              </p:cNvPr>
              <p:cNvSpPr/>
              <p:nvPr/>
            </p:nvSpPr>
            <p:spPr>
              <a:xfrm>
                <a:off x="3820884" y="5261290"/>
                <a:ext cx="1709058" cy="40821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grpSp>
        <p:cxnSp>
          <p:nvCxnSpPr>
            <p:cNvPr id="9" name="Connector: Curved 8">
              <a:extLst>
                <a:ext uri="{FF2B5EF4-FFF2-40B4-BE49-F238E27FC236}">
                  <a16:creationId xmlns:a16="http://schemas.microsoft.com/office/drawing/2014/main" id="{1AA60921-8917-4F39-A088-ADF8E599BA81}"/>
                </a:ext>
              </a:extLst>
            </p:cNvPr>
            <p:cNvCxnSpPr>
              <a:cxnSpLocks/>
              <a:stCxn id="20" idx="0"/>
              <a:endCxn id="25" idx="1"/>
            </p:cNvCxnSpPr>
            <p:nvPr/>
          </p:nvCxnSpPr>
          <p:spPr>
            <a:xfrm rot="5400000" flipH="1" flipV="1">
              <a:off x="2608283" y="2606803"/>
              <a:ext cx="732477" cy="1398813"/>
            </a:xfrm>
            <a:prstGeom prst="curvedConnector2">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Curved 9">
              <a:extLst>
                <a:ext uri="{FF2B5EF4-FFF2-40B4-BE49-F238E27FC236}">
                  <a16:creationId xmlns:a16="http://schemas.microsoft.com/office/drawing/2014/main" id="{071F264A-5C1D-4FD9-A78D-1B8597C9B933}"/>
                </a:ext>
              </a:extLst>
            </p:cNvPr>
            <p:cNvCxnSpPr>
              <a:cxnSpLocks/>
              <a:stCxn id="21" idx="3"/>
              <a:endCxn id="16" idx="1"/>
            </p:cNvCxnSpPr>
            <p:nvPr/>
          </p:nvCxnSpPr>
          <p:spPr>
            <a:xfrm>
              <a:off x="3129644" y="4080627"/>
              <a:ext cx="544284" cy="244183"/>
            </a:xfrm>
            <a:prstGeom prst="curvedConnector3">
              <a:avLst>
                <a:gd name="adj1" fmla="val 50000"/>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or: Curved 10">
              <a:extLst>
                <a:ext uri="{FF2B5EF4-FFF2-40B4-BE49-F238E27FC236}">
                  <a16:creationId xmlns:a16="http://schemas.microsoft.com/office/drawing/2014/main" id="{35F9AC25-6FBF-4174-800B-A397609C67A4}"/>
                </a:ext>
              </a:extLst>
            </p:cNvPr>
            <p:cNvCxnSpPr>
              <a:cxnSpLocks/>
              <a:stCxn id="18" idx="1"/>
              <a:endCxn id="21" idx="2"/>
            </p:cNvCxnSpPr>
            <p:nvPr/>
          </p:nvCxnSpPr>
          <p:spPr>
            <a:xfrm rot="10800000">
              <a:off x="2275116" y="4215915"/>
              <a:ext cx="1398813" cy="379156"/>
            </a:xfrm>
            <a:prstGeom prst="curvedConnector2">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Curved 12">
              <a:extLst>
                <a:ext uri="{FF2B5EF4-FFF2-40B4-BE49-F238E27FC236}">
                  <a16:creationId xmlns:a16="http://schemas.microsoft.com/office/drawing/2014/main" id="{874FB49B-5492-4F1B-9F53-223F5B15DD25}"/>
                </a:ext>
              </a:extLst>
            </p:cNvPr>
            <p:cNvCxnSpPr>
              <a:cxnSpLocks/>
              <a:stCxn id="24" idx="3"/>
              <a:endCxn id="25" idx="3"/>
            </p:cNvCxnSpPr>
            <p:nvPr/>
          </p:nvCxnSpPr>
          <p:spPr>
            <a:xfrm flipV="1">
              <a:off x="5382986" y="2939970"/>
              <a:ext cx="12700" cy="266865"/>
            </a:xfrm>
            <a:prstGeom prst="curvedConnector3">
              <a:avLst>
                <a:gd name="adj1" fmla="val 1800000"/>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or: Curved 13">
              <a:extLst>
                <a:ext uri="{FF2B5EF4-FFF2-40B4-BE49-F238E27FC236}">
                  <a16:creationId xmlns:a16="http://schemas.microsoft.com/office/drawing/2014/main" id="{77A98212-78AB-4F90-AF8B-FAE5ADEF6BC8}"/>
                </a:ext>
              </a:extLst>
            </p:cNvPr>
            <p:cNvCxnSpPr>
              <a:cxnSpLocks/>
              <a:stCxn id="19" idx="3"/>
              <a:endCxn id="25" idx="3"/>
            </p:cNvCxnSpPr>
            <p:nvPr/>
          </p:nvCxnSpPr>
          <p:spPr>
            <a:xfrm flipV="1">
              <a:off x="5382986" y="2939970"/>
              <a:ext cx="12700" cy="1927992"/>
            </a:xfrm>
            <a:prstGeom prst="curvedConnector3">
              <a:avLst>
                <a:gd name="adj1" fmla="val 3900000"/>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7" name="Connector: Curved 26">
            <a:extLst>
              <a:ext uri="{FF2B5EF4-FFF2-40B4-BE49-F238E27FC236}">
                <a16:creationId xmlns:a16="http://schemas.microsoft.com/office/drawing/2014/main" id="{A944240D-B8C4-4D60-8E54-BBC3C2FC741D}"/>
              </a:ext>
            </a:extLst>
          </p:cNvPr>
          <p:cNvCxnSpPr>
            <a:cxnSpLocks/>
            <a:stCxn id="23" idx="1"/>
            <a:endCxn id="20" idx="3"/>
          </p:cNvCxnSpPr>
          <p:nvPr/>
        </p:nvCxnSpPr>
        <p:spPr>
          <a:xfrm rot="10800000" flipV="1">
            <a:off x="2541972" y="2814139"/>
            <a:ext cx="544284" cy="324229"/>
          </a:xfrm>
          <a:prstGeom prst="curvedConnector3">
            <a:avLst>
              <a:gd name="adj1" fmla="val 50000"/>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FBCA2ADE-D9AE-460F-B909-683DDE7B1BD0}"/>
              </a:ext>
            </a:extLst>
          </p:cNvPr>
          <p:cNvSpPr/>
          <p:nvPr/>
        </p:nvSpPr>
        <p:spPr>
          <a:xfrm>
            <a:off x="5603992" y="2249616"/>
            <a:ext cx="3730508" cy="2308324"/>
          </a:xfrm>
          <a:prstGeom prst="rect">
            <a:avLst/>
          </a:prstGeom>
        </p:spPr>
        <p:txBody>
          <a:bodyPr wrap="none">
            <a:spAutoFit/>
          </a:bodyPr>
          <a:lstStyle/>
          <a:p>
            <a:r>
              <a:rPr lang="en-US" i="1" dirty="0">
                <a:solidFill>
                  <a:schemeClr val="bg1">
                    <a:lumMod val="50000"/>
                  </a:schemeClr>
                </a:solidFill>
                <a:latin typeface="Consolas" panose="020B0609020204030204" pitchFamily="49" charset="0"/>
              </a:rPr>
              <a:t>//To allocate P, removes P</a:t>
            </a:r>
          </a:p>
          <a:p>
            <a:r>
              <a:rPr lang="en-US" i="1" dirty="0">
                <a:solidFill>
                  <a:schemeClr val="bg1">
                    <a:lumMod val="50000"/>
                  </a:schemeClr>
                </a:solidFill>
                <a:latin typeface="Consolas" panose="020B0609020204030204" pitchFamily="49" charset="0"/>
              </a:rPr>
              <a:t>to free the list.</a:t>
            </a:r>
          </a:p>
          <a:p>
            <a:r>
              <a:rPr lang="en-US" dirty="0">
                <a:latin typeface="Consolas" panose="020B0609020204030204" pitchFamily="49" charset="0"/>
              </a:rPr>
              <a:t>#define unlink(P, BK, FD) { </a:t>
            </a:r>
          </a:p>
          <a:p>
            <a:r>
              <a:rPr lang="en-US" dirty="0">
                <a:latin typeface="Consolas" panose="020B0609020204030204" pitchFamily="49" charset="0"/>
              </a:rPr>
              <a:t>    FD = P-&gt;</a:t>
            </a:r>
            <a:r>
              <a:rPr lang="en-US" dirty="0" err="1">
                <a:latin typeface="Consolas" panose="020B0609020204030204" pitchFamily="49" charset="0"/>
              </a:rPr>
              <a:t>fd</a:t>
            </a:r>
            <a:r>
              <a:rPr lang="en-US" dirty="0">
                <a:latin typeface="Consolas" panose="020B0609020204030204" pitchFamily="49" charset="0"/>
              </a:rPr>
              <a:t>; </a:t>
            </a:r>
          </a:p>
          <a:p>
            <a:r>
              <a:rPr lang="en-US" dirty="0">
                <a:latin typeface="Consolas" panose="020B0609020204030204" pitchFamily="49" charset="0"/>
              </a:rPr>
              <a:t>    BK = P-&gt;bk;</a:t>
            </a:r>
          </a:p>
          <a:p>
            <a:r>
              <a:rPr lang="en-US" dirty="0">
                <a:latin typeface="Consolas" panose="020B0609020204030204" pitchFamily="49" charset="0"/>
              </a:rPr>
              <a:t>    FD-&gt;bk = BK;</a:t>
            </a:r>
          </a:p>
          <a:p>
            <a:r>
              <a:rPr lang="en-US" dirty="0">
                <a:latin typeface="Consolas" panose="020B0609020204030204" pitchFamily="49" charset="0"/>
              </a:rPr>
              <a:t>    BK-&gt;</a:t>
            </a:r>
            <a:r>
              <a:rPr lang="en-US" dirty="0" err="1">
                <a:latin typeface="Consolas" panose="020B0609020204030204" pitchFamily="49" charset="0"/>
              </a:rPr>
              <a:t>fd</a:t>
            </a:r>
            <a:r>
              <a:rPr lang="en-US" dirty="0">
                <a:latin typeface="Consolas" panose="020B0609020204030204" pitchFamily="49" charset="0"/>
              </a:rPr>
              <a:t> = FD; </a:t>
            </a:r>
          </a:p>
          <a:p>
            <a:r>
              <a:rPr lang="en-US" dirty="0">
                <a:latin typeface="Consolas" panose="020B0609020204030204" pitchFamily="49" charset="0"/>
              </a:rPr>
              <a:t>}  </a:t>
            </a:r>
          </a:p>
        </p:txBody>
      </p:sp>
      <p:sp>
        <p:nvSpPr>
          <p:cNvPr id="30" name="Rectangle 29">
            <a:extLst>
              <a:ext uri="{FF2B5EF4-FFF2-40B4-BE49-F238E27FC236}">
                <a16:creationId xmlns:a16="http://schemas.microsoft.com/office/drawing/2014/main" id="{61091AD4-192B-4849-B3D2-74ED7857B237}"/>
              </a:ext>
            </a:extLst>
          </p:cNvPr>
          <p:cNvSpPr/>
          <p:nvPr/>
        </p:nvSpPr>
        <p:spPr>
          <a:xfrm>
            <a:off x="2972856" y="2399163"/>
            <a:ext cx="1980144" cy="5638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78B55B2D-8560-472A-9517-0CE71828762C}"/>
              </a:ext>
            </a:extLst>
          </p:cNvPr>
          <p:cNvSpPr txBox="1"/>
          <p:nvPr/>
        </p:nvSpPr>
        <p:spPr>
          <a:xfrm>
            <a:off x="3831771" y="1648961"/>
            <a:ext cx="2319866" cy="369332"/>
          </a:xfrm>
          <a:prstGeom prst="rect">
            <a:avLst/>
          </a:prstGeom>
          <a:noFill/>
        </p:spPr>
        <p:txBody>
          <a:bodyPr wrap="none" rtlCol="0">
            <a:spAutoFit/>
          </a:bodyPr>
          <a:lstStyle/>
          <a:p>
            <a:r>
              <a:rPr lang="en-US" dirty="0">
                <a:solidFill>
                  <a:srgbClr val="FF0000"/>
                </a:solidFill>
                <a:latin typeface="Raavi" panose="020B0502040204020203" pitchFamily="34" charset="0"/>
                <a:cs typeface="Raavi" panose="020B0502040204020203" pitchFamily="34" charset="0"/>
              </a:rPr>
              <a:t>Overwrite by user data</a:t>
            </a:r>
          </a:p>
        </p:txBody>
      </p:sp>
      <p:sp>
        <p:nvSpPr>
          <p:cNvPr id="32" name="TextBox 31">
            <a:extLst>
              <a:ext uri="{FF2B5EF4-FFF2-40B4-BE49-F238E27FC236}">
                <a16:creationId xmlns:a16="http://schemas.microsoft.com/office/drawing/2014/main" id="{4A5F962C-DB4C-4839-82F9-372D8793A8DB}"/>
              </a:ext>
            </a:extLst>
          </p:cNvPr>
          <p:cNvSpPr txBox="1"/>
          <p:nvPr/>
        </p:nvSpPr>
        <p:spPr>
          <a:xfrm>
            <a:off x="990600" y="5303223"/>
            <a:ext cx="7037504" cy="369332"/>
          </a:xfrm>
          <a:prstGeom prst="rect">
            <a:avLst/>
          </a:prstGeom>
          <a:noFill/>
        </p:spPr>
        <p:txBody>
          <a:bodyPr wrap="none" rtlCol="0">
            <a:spAutoFit/>
          </a:bodyPr>
          <a:lstStyle/>
          <a:p>
            <a:r>
              <a:rPr lang="en-US" dirty="0">
                <a:solidFill>
                  <a:srgbClr val="FF0000"/>
                </a:solidFill>
                <a:latin typeface="Raavi" panose="020B0502040204020203" pitchFamily="34" charset="0"/>
                <a:cs typeface="Raavi" panose="020B0502040204020203" pitchFamily="34" charset="0"/>
              </a:rPr>
              <a:t>In another malloc, the allocated memory can be controlled by user data  </a:t>
            </a:r>
          </a:p>
        </p:txBody>
      </p:sp>
    </p:spTree>
    <p:extLst>
      <p:ext uri="{BB962C8B-B14F-4D97-AF65-F5344CB8AC3E}">
        <p14:creationId xmlns:p14="http://schemas.microsoft.com/office/powerpoint/2010/main" val="2110430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D9E43-B2F5-44D7-A922-DB593B57C73D}"/>
              </a:ext>
            </a:extLst>
          </p:cNvPr>
          <p:cNvSpPr>
            <a:spLocks noGrp="1"/>
          </p:cNvSpPr>
          <p:nvPr>
            <p:ph type="title"/>
          </p:nvPr>
        </p:nvSpPr>
        <p:spPr/>
        <p:txBody>
          <a:bodyPr/>
          <a:lstStyle/>
          <a:p>
            <a:r>
              <a:rPr lang="en-US" dirty="0"/>
              <a:t>Double Free</a:t>
            </a:r>
          </a:p>
        </p:txBody>
      </p:sp>
      <p:sp>
        <p:nvSpPr>
          <p:cNvPr id="5" name="Rectangle 4">
            <a:extLst>
              <a:ext uri="{FF2B5EF4-FFF2-40B4-BE49-F238E27FC236}">
                <a16:creationId xmlns:a16="http://schemas.microsoft.com/office/drawing/2014/main" id="{6BC9F681-CD85-4FA8-82BC-C537B6406D41}"/>
              </a:ext>
            </a:extLst>
          </p:cNvPr>
          <p:cNvSpPr/>
          <p:nvPr/>
        </p:nvSpPr>
        <p:spPr>
          <a:xfrm>
            <a:off x="865414" y="1562417"/>
            <a:ext cx="8670471" cy="5047536"/>
          </a:xfrm>
          <a:prstGeom prst="rect">
            <a:avLst/>
          </a:prstGeom>
          <a:ln w="28575">
            <a:solidFill>
              <a:schemeClr val="bg1">
                <a:lumMod val="50000"/>
              </a:schemeClr>
            </a:solidFill>
          </a:ln>
        </p:spPr>
        <p:txBody>
          <a:bodyPr wrap="square">
            <a:spAutoFit/>
          </a:bodyPr>
          <a:lstStyle/>
          <a:p>
            <a:r>
              <a:rPr lang="en-US" sz="1400" dirty="0">
                <a:latin typeface="Consolas" panose="020B0609020204030204" pitchFamily="49" charset="0"/>
              </a:rPr>
              <a:t>static char *GOT_LOCATION = (char *)0x0804c98c;</a:t>
            </a:r>
          </a:p>
          <a:p>
            <a:r>
              <a:rPr lang="en-US" sz="1400" dirty="0">
                <a:latin typeface="Consolas" panose="020B0609020204030204" pitchFamily="49" charset="0"/>
              </a:rPr>
              <a:t>static char shellcode[] = "\</a:t>
            </a:r>
            <a:r>
              <a:rPr lang="en-US" sz="1400" dirty="0" err="1">
                <a:latin typeface="Consolas" panose="020B0609020204030204" pitchFamily="49" charset="0"/>
              </a:rPr>
              <a:t>xeb</a:t>
            </a:r>
            <a:r>
              <a:rPr lang="en-US" sz="1400" dirty="0">
                <a:latin typeface="Consolas" panose="020B0609020204030204" pitchFamily="49" charset="0"/>
              </a:rPr>
              <a:t>\x0cjump12chars_\x90\x90\x90\x90\x90\x90\x90\x90"</a:t>
            </a:r>
          </a:p>
          <a:p>
            <a:r>
              <a:rPr lang="en-US" sz="1400" dirty="0">
                <a:latin typeface="Consolas" panose="020B0609020204030204" pitchFamily="49" charset="0"/>
              </a:rPr>
              <a:t>int main(void){</a:t>
            </a:r>
          </a:p>
          <a:p>
            <a:r>
              <a:rPr lang="en-US" sz="1400" dirty="0">
                <a:latin typeface="Consolas" panose="020B0609020204030204" pitchFamily="49" charset="0"/>
              </a:rPr>
              <a:t>    int size = </a:t>
            </a:r>
            <a:r>
              <a:rPr lang="en-US" sz="1400" dirty="0" err="1">
                <a:latin typeface="Consolas" panose="020B0609020204030204" pitchFamily="49" charset="0"/>
              </a:rPr>
              <a:t>sizeof</a:t>
            </a:r>
            <a:r>
              <a:rPr lang="en-US" sz="1400" dirty="0">
                <a:latin typeface="Consolas" panose="020B0609020204030204" pitchFamily="49" charset="0"/>
              </a:rPr>
              <a:t>(shellcode);</a:t>
            </a:r>
          </a:p>
          <a:p>
            <a:r>
              <a:rPr lang="en-US" sz="1400" dirty="0">
                <a:latin typeface="Consolas" panose="020B0609020204030204" pitchFamily="49" charset="0"/>
              </a:rPr>
              <a:t>    void *</a:t>
            </a:r>
            <a:r>
              <a:rPr lang="en-US" sz="1400" dirty="0" err="1">
                <a:latin typeface="Consolas" panose="020B0609020204030204" pitchFamily="49" charset="0"/>
              </a:rPr>
              <a:t>shellcode_location</a:t>
            </a:r>
            <a:r>
              <a:rPr lang="en-US" sz="1400" dirty="0">
                <a:latin typeface="Consolas" panose="020B0609020204030204" pitchFamily="49" charset="0"/>
              </a:rPr>
              <a:t>;</a:t>
            </a:r>
          </a:p>
          <a:p>
            <a:r>
              <a:rPr lang="en-US" sz="1400" dirty="0">
                <a:latin typeface="Consolas" panose="020B0609020204030204" pitchFamily="49" charset="0"/>
              </a:rPr>
              <a:t>    void *first, *second, *third, *fourth, *fifth, *sixth, *seventh;</a:t>
            </a:r>
          </a:p>
          <a:p>
            <a:r>
              <a:rPr lang="en-US" sz="1400" dirty="0">
                <a:latin typeface="Consolas" panose="020B0609020204030204" pitchFamily="49" charset="0"/>
              </a:rPr>
              <a:t>    </a:t>
            </a:r>
            <a:r>
              <a:rPr lang="en-US" sz="1400" dirty="0" err="1">
                <a:latin typeface="Consolas" panose="020B0609020204030204" pitchFamily="49" charset="0"/>
              </a:rPr>
              <a:t>shellcode_location</a:t>
            </a:r>
            <a:r>
              <a:rPr lang="en-US" sz="1400" dirty="0">
                <a:latin typeface="Consolas" panose="020B0609020204030204" pitchFamily="49" charset="0"/>
              </a:rPr>
              <a:t> = (void *)malloc(size);</a:t>
            </a:r>
          </a:p>
          <a:p>
            <a:r>
              <a:rPr lang="en-US" sz="1400" dirty="0">
                <a:latin typeface="Consolas" panose="020B0609020204030204" pitchFamily="49" charset="0"/>
              </a:rPr>
              <a:t>    </a:t>
            </a:r>
            <a:r>
              <a:rPr lang="en-US" sz="1400" dirty="0" err="1">
                <a:latin typeface="Consolas" panose="020B0609020204030204" pitchFamily="49" charset="0"/>
              </a:rPr>
              <a:t>strcpy</a:t>
            </a:r>
            <a:r>
              <a:rPr lang="en-US" sz="1400" dirty="0">
                <a:latin typeface="Consolas" panose="020B0609020204030204" pitchFamily="49" charset="0"/>
              </a:rPr>
              <a:t>(</a:t>
            </a:r>
            <a:r>
              <a:rPr lang="en-US" sz="1400" dirty="0" err="1">
                <a:latin typeface="Consolas" panose="020B0609020204030204" pitchFamily="49" charset="0"/>
              </a:rPr>
              <a:t>shellcode_location</a:t>
            </a:r>
            <a:r>
              <a:rPr lang="en-US" sz="1400" dirty="0">
                <a:latin typeface="Consolas" panose="020B0609020204030204" pitchFamily="49" charset="0"/>
              </a:rPr>
              <a:t>, shellcode);</a:t>
            </a:r>
          </a:p>
          <a:p>
            <a:r>
              <a:rPr lang="en-US" sz="1400" dirty="0">
                <a:latin typeface="Consolas" panose="020B0609020204030204" pitchFamily="49" charset="0"/>
              </a:rPr>
              <a:t>    first = (void *)malloc(256);</a:t>
            </a:r>
          </a:p>
          <a:p>
            <a:r>
              <a:rPr lang="en-US" sz="1400" dirty="0">
                <a:latin typeface="Consolas" panose="020B0609020204030204" pitchFamily="49" charset="0"/>
              </a:rPr>
              <a:t>    second = (void *)malloc(256); </a:t>
            </a:r>
            <a:r>
              <a:rPr lang="en-US" sz="1400" i="1" dirty="0">
                <a:solidFill>
                  <a:schemeClr val="bg1">
                    <a:lumMod val="50000"/>
                  </a:schemeClr>
                </a:solidFill>
                <a:latin typeface="Consolas" panose="020B0609020204030204" pitchFamily="49" charset="0"/>
              </a:rPr>
              <a:t>//avoid the first chunk from being consolidated</a:t>
            </a:r>
          </a:p>
          <a:p>
            <a:r>
              <a:rPr lang="en-US" sz="1400" dirty="0">
                <a:latin typeface="Consolas" panose="020B0609020204030204" pitchFamily="49" charset="0"/>
              </a:rPr>
              <a:t>    third = (void *)malloc(256); </a:t>
            </a:r>
          </a:p>
          <a:p>
            <a:r>
              <a:rPr lang="en-US" sz="1400" dirty="0">
                <a:latin typeface="Consolas" panose="020B0609020204030204" pitchFamily="49" charset="0"/>
              </a:rPr>
              <a:t>    fourth = (void *)malloc(256); </a:t>
            </a:r>
            <a:r>
              <a:rPr lang="en-US" sz="1400" i="1" dirty="0">
                <a:solidFill>
                  <a:schemeClr val="bg1">
                    <a:lumMod val="50000"/>
                  </a:schemeClr>
                </a:solidFill>
                <a:latin typeface="Consolas" panose="020B0609020204030204" pitchFamily="49" charset="0"/>
              </a:rPr>
              <a:t>//avoid the third chunk from being consolidated</a:t>
            </a:r>
          </a:p>
          <a:p>
            <a:r>
              <a:rPr lang="en-US" sz="1400" dirty="0">
                <a:latin typeface="Consolas" panose="020B0609020204030204" pitchFamily="49" charset="0"/>
              </a:rPr>
              <a:t>    </a:t>
            </a:r>
            <a:r>
              <a:rPr lang="en-US" sz="1400" b="1" dirty="0">
                <a:solidFill>
                  <a:srgbClr val="FF0000"/>
                </a:solidFill>
                <a:latin typeface="Consolas" panose="020B0609020204030204" pitchFamily="49" charset="0"/>
              </a:rPr>
              <a:t>free(first); </a:t>
            </a:r>
            <a:r>
              <a:rPr lang="en-US" sz="1400" i="1" dirty="0">
                <a:solidFill>
                  <a:schemeClr val="bg1">
                    <a:lumMod val="50000"/>
                  </a:schemeClr>
                </a:solidFill>
                <a:latin typeface="Consolas" panose="020B0609020204030204" pitchFamily="49" charset="0"/>
              </a:rPr>
              <a:t>// put into cache bin</a:t>
            </a:r>
          </a:p>
          <a:p>
            <a:r>
              <a:rPr lang="en-US" sz="1400" dirty="0">
                <a:latin typeface="Consolas" panose="020B0609020204030204" pitchFamily="49" charset="0"/>
              </a:rPr>
              <a:t>    free(third); </a:t>
            </a:r>
            <a:r>
              <a:rPr lang="en-US" sz="1400" i="1" dirty="0">
                <a:solidFill>
                  <a:schemeClr val="bg1">
                    <a:lumMod val="50000"/>
                  </a:schemeClr>
                </a:solidFill>
                <a:latin typeface="Consolas" panose="020B0609020204030204" pitchFamily="49" charset="0"/>
              </a:rPr>
              <a:t>// put into cache bin</a:t>
            </a:r>
            <a:endParaRPr lang="en-US" sz="1400" dirty="0">
              <a:latin typeface="Consolas" panose="020B0609020204030204" pitchFamily="49" charset="0"/>
            </a:endParaRPr>
          </a:p>
          <a:p>
            <a:r>
              <a:rPr lang="en-US" sz="1400" dirty="0">
                <a:latin typeface="Consolas" panose="020B0609020204030204" pitchFamily="49" charset="0"/>
              </a:rPr>
              <a:t>    fifth = (void *)malloc(128); </a:t>
            </a:r>
            <a:r>
              <a:rPr lang="en-US" sz="1400" i="1" dirty="0">
                <a:solidFill>
                  <a:schemeClr val="bg1">
                    <a:lumMod val="50000"/>
                  </a:schemeClr>
                </a:solidFill>
                <a:latin typeface="Consolas" panose="020B0609020204030204" pitchFamily="49" charset="0"/>
              </a:rPr>
              <a:t>//split off from the third chunk, put first into bin</a:t>
            </a:r>
          </a:p>
          <a:p>
            <a:r>
              <a:rPr lang="en-US" sz="1400" dirty="0">
                <a:latin typeface="Consolas" panose="020B0609020204030204" pitchFamily="49" charset="0"/>
              </a:rPr>
              <a:t>    </a:t>
            </a:r>
            <a:r>
              <a:rPr lang="en-US" sz="1400" b="1" dirty="0">
                <a:solidFill>
                  <a:srgbClr val="FF0000"/>
                </a:solidFill>
                <a:latin typeface="Consolas" panose="020B0609020204030204" pitchFamily="49" charset="0"/>
              </a:rPr>
              <a:t>free(first);</a:t>
            </a:r>
          </a:p>
          <a:p>
            <a:r>
              <a:rPr lang="en-US" sz="1400" dirty="0">
                <a:latin typeface="Consolas" panose="020B0609020204030204" pitchFamily="49" charset="0"/>
              </a:rPr>
              <a:t>    sixth = (void *)malloc(256);</a:t>
            </a:r>
          </a:p>
          <a:p>
            <a:r>
              <a:rPr lang="en-US" sz="1400" dirty="0">
                <a:latin typeface="Consolas" panose="020B0609020204030204" pitchFamily="49" charset="0"/>
              </a:rPr>
              <a:t>    *((void **)(sixth+0))=(void *)(GOT_LOCATION-12);</a:t>
            </a:r>
          </a:p>
          <a:p>
            <a:r>
              <a:rPr lang="en-US" sz="1400" dirty="0">
                <a:latin typeface="Consolas" panose="020B0609020204030204" pitchFamily="49" charset="0"/>
              </a:rPr>
              <a:t>    *((void **)(sixth+4))=(void *)</a:t>
            </a:r>
            <a:r>
              <a:rPr lang="en-US" sz="1400" dirty="0" err="1">
                <a:latin typeface="Consolas" panose="020B0609020204030204" pitchFamily="49" charset="0"/>
              </a:rPr>
              <a:t>shellcode_location</a:t>
            </a:r>
            <a:r>
              <a:rPr lang="en-US" sz="1400" dirty="0">
                <a:latin typeface="Consolas" panose="020B0609020204030204" pitchFamily="49" charset="0"/>
              </a:rPr>
              <a:t>;</a:t>
            </a:r>
          </a:p>
          <a:p>
            <a:r>
              <a:rPr lang="en-US" sz="1400" dirty="0">
                <a:latin typeface="Consolas" panose="020B0609020204030204" pitchFamily="49" charset="0"/>
              </a:rPr>
              <a:t>    seventh = (void *)malloc(256);</a:t>
            </a:r>
          </a:p>
          <a:p>
            <a:r>
              <a:rPr lang="en-US" sz="1400" dirty="0">
                <a:latin typeface="Consolas" panose="020B0609020204030204" pitchFamily="49" charset="0"/>
              </a:rPr>
              <a:t>    </a:t>
            </a:r>
            <a:r>
              <a:rPr lang="en-US" sz="1400" dirty="0" err="1">
                <a:latin typeface="Consolas" panose="020B0609020204030204" pitchFamily="49" charset="0"/>
              </a:rPr>
              <a:t>strcpy</a:t>
            </a:r>
            <a:r>
              <a:rPr lang="en-US" sz="1400" dirty="0">
                <a:latin typeface="Consolas" panose="020B0609020204030204" pitchFamily="49" charset="0"/>
              </a:rPr>
              <a:t>(fifth, "something");</a:t>
            </a:r>
          </a:p>
          <a:p>
            <a:r>
              <a:rPr lang="en-US" sz="1400" dirty="0">
                <a:latin typeface="Consolas" panose="020B0609020204030204" pitchFamily="49" charset="0"/>
              </a:rPr>
              <a:t>    return 0;</a:t>
            </a:r>
          </a:p>
          <a:p>
            <a:r>
              <a:rPr lang="en-US" sz="1400" dirty="0">
                <a:latin typeface="Consolas" panose="020B0609020204030204" pitchFamily="49" charset="0"/>
              </a:rPr>
              <a:t>}</a:t>
            </a:r>
          </a:p>
        </p:txBody>
      </p:sp>
      <p:sp>
        <p:nvSpPr>
          <p:cNvPr id="12" name="Slide Number Placeholder 11">
            <a:extLst>
              <a:ext uri="{FF2B5EF4-FFF2-40B4-BE49-F238E27FC236}">
                <a16:creationId xmlns:a16="http://schemas.microsoft.com/office/drawing/2014/main" id="{518EFC3A-CD8D-4AFE-A31E-9B41808A964F}"/>
              </a:ext>
            </a:extLst>
          </p:cNvPr>
          <p:cNvSpPr>
            <a:spLocks noGrp="1"/>
          </p:cNvSpPr>
          <p:nvPr>
            <p:ph type="sldNum" sz="quarter" idx="12"/>
          </p:nvPr>
        </p:nvSpPr>
        <p:spPr/>
        <p:txBody>
          <a:bodyPr/>
          <a:lstStyle/>
          <a:p>
            <a:fld id="{7CB3CC93-6676-4752-86E3-EB3A9C722142}" type="slidenum">
              <a:rPr lang="en-US" smtClean="0"/>
              <a:t>17</a:t>
            </a:fld>
            <a:endParaRPr lang="en-US"/>
          </a:p>
        </p:txBody>
      </p:sp>
      <p:sp>
        <p:nvSpPr>
          <p:cNvPr id="10" name="Rectangle 9">
            <a:extLst>
              <a:ext uri="{FF2B5EF4-FFF2-40B4-BE49-F238E27FC236}">
                <a16:creationId xmlns:a16="http://schemas.microsoft.com/office/drawing/2014/main" id="{E56B05DF-CE87-40B8-A20A-389C8556DD13}"/>
              </a:ext>
            </a:extLst>
          </p:cNvPr>
          <p:cNvSpPr/>
          <p:nvPr/>
        </p:nvSpPr>
        <p:spPr>
          <a:xfrm>
            <a:off x="1295725" y="4588940"/>
            <a:ext cx="5061529" cy="4615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0ED0068-523E-4775-BC0C-17120AF32316}"/>
              </a:ext>
            </a:extLst>
          </p:cNvPr>
          <p:cNvSpPr txBox="1"/>
          <p:nvPr/>
        </p:nvSpPr>
        <p:spPr>
          <a:xfrm>
            <a:off x="6357254" y="4774825"/>
            <a:ext cx="3284874" cy="369332"/>
          </a:xfrm>
          <a:prstGeom prst="rect">
            <a:avLst/>
          </a:prstGeom>
          <a:noFill/>
        </p:spPr>
        <p:txBody>
          <a:bodyPr wrap="none" rtlCol="0">
            <a:spAutoFit/>
          </a:bodyPr>
          <a:lstStyle/>
          <a:p>
            <a:r>
              <a:rPr lang="en-US" dirty="0">
                <a:solidFill>
                  <a:srgbClr val="FF0000"/>
                </a:solidFill>
                <a:latin typeface="Raavi" panose="020B0502040204020203" pitchFamily="34" charset="0"/>
                <a:cs typeface="Raavi" panose="020B0502040204020203" pitchFamily="34" charset="0"/>
              </a:rPr>
              <a:t>Free </a:t>
            </a:r>
            <a:r>
              <a:rPr lang="en-US" dirty="0">
                <a:solidFill>
                  <a:srgbClr val="0070C0"/>
                </a:solidFill>
                <a:latin typeface="Raavi" panose="020B0502040204020203" pitchFamily="34" charset="0"/>
                <a:cs typeface="Raavi" panose="020B0502040204020203" pitchFamily="34" charset="0"/>
              </a:rPr>
              <a:t>first</a:t>
            </a:r>
            <a:r>
              <a:rPr lang="en-US" dirty="0">
                <a:solidFill>
                  <a:srgbClr val="FF0000"/>
                </a:solidFill>
                <a:latin typeface="Raavi" panose="020B0502040204020203" pitchFamily="34" charset="0"/>
                <a:cs typeface="Raavi" panose="020B0502040204020203" pitchFamily="34" charset="0"/>
              </a:rPr>
              <a:t> twice,</a:t>
            </a:r>
            <a:r>
              <a:rPr lang="zh-CN" altLang="en-US" dirty="0">
                <a:solidFill>
                  <a:srgbClr val="FF0000"/>
                </a:solidFill>
                <a:latin typeface="Raavi" panose="020B0502040204020203" pitchFamily="34" charset="0"/>
                <a:cs typeface="Raavi" panose="020B0502040204020203" pitchFamily="34" charset="0"/>
              </a:rPr>
              <a:t> </a:t>
            </a:r>
            <a:r>
              <a:rPr lang="en-US" dirty="0">
                <a:solidFill>
                  <a:srgbClr val="FF0000"/>
                </a:solidFill>
                <a:latin typeface="Raavi" panose="020B0502040204020203" pitchFamily="34" charset="0"/>
                <a:cs typeface="Raavi" panose="020B0502040204020203" pitchFamily="34" charset="0"/>
              </a:rPr>
              <a:t>allocated to </a:t>
            </a:r>
            <a:r>
              <a:rPr lang="en-US" dirty="0">
                <a:solidFill>
                  <a:srgbClr val="0070C0"/>
                </a:solidFill>
                <a:latin typeface="Raavi" panose="020B0502040204020203" pitchFamily="34" charset="0"/>
                <a:cs typeface="Raavi" panose="020B0502040204020203" pitchFamily="34" charset="0"/>
              </a:rPr>
              <a:t>sixth</a:t>
            </a:r>
          </a:p>
        </p:txBody>
      </p:sp>
      <p:sp>
        <p:nvSpPr>
          <p:cNvPr id="25" name="Rectangle 24">
            <a:extLst>
              <a:ext uri="{FF2B5EF4-FFF2-40B4-BE49-F238E27FC236}">
                <a16:creationId xmlns:a16="http://schemas.microsoft.com/office/drawing/2014/main" id="{67CCE953-BCE4-4D8F-B82C-8BCD7792969D}"/>
              </a:ext>
            </a:extLst>
          </p:cNvPr>
          <p:cNvSpPr/>
          <p:nvPr/>
        </p:nvSpPr>
        <p:spPr>
          <a:xfrm>
            <a:off x="1295726" y="5050518"/>
            <a:ext cx="5061529" cy="3960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9067AFAD-6AA6-42EB-B03F-111472CF91E3}"/>
              </a:ext>
            </a:extLst>
          </p:cNvPr>
          <p:cNvSpPr txBox="1"/>
          <p:nvPr/>
        </p:nvSpPr>
        <p:spPr>
          <a:xfrm>
            <a:off x="6357253" y="5131684"/>
            <a:ext cx="1919115" cy="369332"/>
          </a:xfrm>
          <a:prstGeom prst="rect">
            <a:avLst/>
          </a:prstGeom>
          <a:noFill/>
        </p:spPr>
        <p:txBody>
          <a:bodyPr wrap="none" rtlCol="0">
            <a:spAutoFit/>
          </a:bodyPr>
          <a:lstStyle/>
          <a:p>
            <a:r>
              <a:rPr lang="en-US" dirty="0">
                <a:solidFill>
                  <a:srgbClr val="FF0000"/>
                </a:solidFill>
                <a:latin typeface="Raavi" panose="020B0502040204020203" pitchFamily="34" charset="0"/>
                <a:cs typeface="Raavi" panose="020B0502040204020203" pitchFamily="34" charset="0"/>
              </a:rPr>
              <a:t>Assign FP and BP</a:t>
            </a:r>
            <a:endParaRPr lang="en-US" dirty="0">
              <a:solidFill>
                <a:srgbClr val="0070C0"/>
              </a:solidFill>
              <a:latin typeface="Raavi" panose="020B0502040204020203" pitchFamily="34" charset="0"/>
              <a:cs typeface="Raavi" panose="020B0502040204020203" pitchFamily="34" charset="0"/>
            </a:endParaRPr>
          </a:p>
        </p:txBody>
      </p:sp>
      <p:sp>
        <p:nvSpPr>
          <p:cNvPr id="27" name="TextBox 26">
            <a:extLst>
              <a:ext uri="{FF2B5EF4-FFF2-40B4-BE49-F238E27FC236}">
                <a16:creationId xmlns:a16="http://schemas.microsoft.com/office/drawing/2014/main" id="{2FA877B6-5770-4CB9-824B-0EC2278A6541}"/>
              </a:ext>
            </a:extLst>
          </p:cNvPr>
          <p:cNvSpPr txBox="1"/>
          <p:nvPr/>
        </p:nvSpPr>
        <p:spPr>
          <a:xfrm>
            <a:off x="6325456" y="5512096"/>
            <a:ext cx="2230098" cy="369332"/>
          </a:xfrm>
          <a:prstGeom prst="rect">
            <a:avLst/>
          </a:prstGeom>
          <a:noFill/>
        </p:spPr>
        <p:txBody>
          <a:bodyPr wrap="none" rtlCol="0">
            <a:spAutoFit/>
          </a:bodyPr>
          <a:lstStyle/>
          <a:p>
            <a:r>
              <a:rPr lang="en-US" dirty="0">
                <a:solidFill>
                  <a:srgbClr val="0070C0"/>
                </a:solidFill>
                <a:latin typeface="Raavi" panose="020B0502040204020203" pitchFamily="34" charset="0"/>
                <a:cs typeface="Raavi" panose="020B0502040204020203" pitchFamily="34" charset="0"/>
              </a:rPr>
              <a:t>Seventh</a:t>
            </a:r>
            <a:r>
              <a:rPr lang="en-US" dirty="0">
                <a:solidFill>
                  <a:srgbClr val="FF0000"/>
                </a:solidFill>
                <a:latin typeface="Raavi" panose="020B0502040204020203" pitchFamily="34" charset="0"/>
                <a:cs typeface="Raavi" panose="020B0502040204020203" pitchFamily="34" charset="0"/>
              </a:rPr>
              <a:t> points to first</a:t>
            </a:r>
          </a:p>
        </p:txBody>
      </p:sp>
      <p:sp>
        <p:nvSpPr>
          <p:cNvPr id="28" name="Rectangle 27">
            <a:extLst>
              <a:ext uri="{FF2B5EF4-FFF2-40B4-BE49-F238E27FC236}">
                <a16:creationId xmlns:a16="http://schemas.microsoft.com/office/drawing/2014/main" id="{8B7EFE28-2173-4D1D-B048-A0DE71829BA6}"/>
              </a:ext>
            </a:extLst>
          </p:cNvPr>
          <p:cNvSpPr/>
          <p:nvPr/>
        </p:nvSpPr>
        <p:spPr>
          <a:xfrm>
            <a:off x="1295727" y="5442011"/>
            <a:ext cx="5061529" cy="4417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C10D6505-2532-422D-9AF4-477FC47C8025}"/>
              </a:ext>
            </a:extLst>
          </p:cNvPr>
          <p:cNvGrpSpPr/>
          <p:nvPr/>
        </p:nvGrpSpPr>
        <p:grpSpPr>
          <a:xfrm>
            <a:off x="6109230" y="236258"/>
            <a:ext cx="3129489" cy="1549319"/>
            <a:chOff x="6109230" y="236258"/>
            <a:chExt cx="3129489" cy="1549319"/>
          </a:xfrm>
        </p:grpSpPr>
        <p:grpSp>
          <p:nvGrpSpPr>
            <p:cNvPr id="58" name="Group 57">
              <a:extLst>
                <a:ext uri="{FF2B5EF4-FFF2-40B4-BE49-F238E27FC236}">
                  <a16:creationId xmlns:a16="http://schemas.microsoft.com/office/drawing/2014/main" id="{2B988896-B9CD-4E58-B9D9-DEC2A7315725}"/>
                </a:ext>
              </a:extLst>
            </p:cNvPr>
            <p:cNvGrpSpPr/>
            <p:nvPr/>
          </p:nvGrpSpPr>
          <p:grpSpPr>
            <a:xfrm>
              <a:off x="6109230" y="236258"/>
              <a:ext cx="3129489" cy="1549319"/>
              <a:chOff x="6109230" y="236258"/>
              <a:chExt cx="3129489" cy="1549319"/>
            </a:xfrm>
          </p:grpSpPr>
          <p:grpSp>
            <p:nvGrpSpPr>
              <p:cNvPr id="47" name="Group 46">
                <a:extLst>
                  <a:ext uri="{FF2B5EF4-FFF2-40B4-BE49-F238E27FC236}">
                    <a16:creationId xmlns:a16="http://schemas.microsoft.com/office/drawing/2014/main" id="{40A757F7-75DC-4987-AFCC-DB0D22244DB6}"/>
                  </a:ext>
                </a:extLst>
              </p:cNvPr>
              <p:cNvGrpSpPr/>
              <p:nvPr/>
            </p:nvGrpSpPr>
            <p:grpSpPr>
              <a:xfrm>
                <a:off x="6109231" y="698958"/>
                <a:ext cx="3129488" cy="1086619"/>
                <a:chOff x="4817240" y="400604"/>
                <a:chExt cx="3129488" cy="1086619"/>
              </a:xfrm>
            </p:grpSpPr>
            <p:sp>
              <p:nvSpPr>
                <p:cNvPr id="29" name="Rectangle 28">
                  <a:extLst>
                    <a:ext uri="{FF2B5EF4-FFF2-40B4-BE49-F238E27FC236}">
                      <a16:creationId xmlns:a16="http://schemas.microsoft.com/office/drawing/2014/main" id="{8DE092AB-D916-4F93-9E97-C36DB300AF89}"/>
                    </a:ext>
                  </a:extLst>
                </p:cNvPr>
                <p:cNvSpPr/>
                <p:nvPr/>
              </p:nvSpPr>
              <p:spPr>
                <a:xfrm>
                  <a:off x="6237670" y="670866"/>
                  <a:ext cx="1709058" cy="26378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Forward pointer</a:t>
                  </a:r>
                </a:p>
              </p:txBody>
            </p:sp>
            <p:sp>
              <p:nvSpPr>
                <p:cNvPr id="30" name="Rectangle 29">
                  <a:extLst>
                    <a:ext uri="{FF2B5EF4-FFF2-40B4-BE49-F238E27FC236}">
                      <a16:creationId xmlns:a16="http://schemas.microsoft.com/office/drawing/2014/main" id="{F10C42BA-FD29-45F6-904E-7A24CBC4E210}"/>
                    </a:ext>
                  </a:extLst>
                </p:cNvPr>
                <p:cNvSpPr/>
                <p:nvPr/>
              </p:nvSpPr>
              <p:spPr>
                <a:xfrm>
                  <a:off x="6237670" y="400604"/>
                  <a:ext cx="1709058" cy="27057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31" name="Rectangle 30">
                  <a:extLst>
                    <a:ext uri="{FF2B5EF4-FFF2-40B4-BE49-F238E27FC236}">
                      <a16:creationId xmlns:a16="http://schemas.microsoft.com/office/drawing/2014/main" id="{FC956A14-D711-4A07-9B90-78B2EBE4970D}"/>
                    </a:ext>
                  </a:extLst>
                </p:cNvPr>
                <p:cNvSpPr/>
                <p:nvPr/>
              </p:nvSpPr>
              <p:spPr>
                <a:xfrm>
                  <a:off x="6237670" y="1216646"/>
                  <a:ext cx="1709058" cy="27057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32" name="Rectangle 31">
                  <a:extLst>
                    <a:ext uri="{FF2B5EF4-FFF2-40B4-BE49-F238E27FC236}">
                      <a16:creationId xmlns:a16="http://schemas.microsoft.com/office/drawing/2014/main" id="{AE0196DF-AC0F-496D-80C4-8430727142F1}"/>
                    </a:ext>
                  </a:extLst>
                </p:cNvPr>
                <p:cNvSpPr/>
                <p:nvPr/>
              </p:nvSpPr>
              <p:spPr>
                <a:xfrm>
                  <a:off x="6237670" y="934649"/>
                  <a:ext cx="1709058" cy="28956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Backward pointer</a:t>
                  </a:r>
                </a:p>
              </p:txBody>
            </p:sp>
            <p:cxnSp>
              <p:nvCxnSpPr>
                <p:cNvPr id="33" name="Connector: Curved 32">
                  <a:extLst>
                    <a:ext uri="{FF2B5EF4-FFF2-40B4-BE49-F238E27FC236}">
                      <a16:creationId xmlns:a16="http://schemas.microsoft.com/office/drawing/2014/main" id="{9309C1F6-D73C-4AEE-ADEA-933CF76AA7B9}"/>
                    </a:ext>
                  </a:extLst>
                </p:cNvPr>
                <p:cNvCxnSpPr>
                  <a:cxnSpLocks/>
                  <a:stCxn id="29" idx="1"/>
                  <a:endCxn id="34" idx="3"/>
                </p:cNvCxnSpPr>
                <p:nvPr/>
              </p:nvCxnSpPr>
              <p:spPr>
                <a:xfrm rot="10800000">
                  <a:off x="5884354" y="663570"/>
                  <a:ext cx="353317" cy="139189"/>
                </a:xfrm>
                <a:prstGeom prst="curvedConnector3">
                  <a:avLst>
                    <a:gd name="adj1" fmla="val 50000"/>
                  </a:avLst>
                </a:prstGeom>
                <a:ln w="285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6741F059-40F0-48AC-AD6D-AD76A5B43189}"/>
                    </a:ext>
                  </a:extLst>
                </p:cNvPr>
                <p:cNvSpPr/>
                <p:nvPr/>
              </p:nvSpPr>
              <p:spPr>
                <a:xfrm>
                  <a:off x="4817240" y="528280"/>
                  <a:ext cx="1067113" cy="27057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GOT</a:t>
                  </a:r>
                </a:p>
              </p:txBody>
            </p:sp>
            <p:sp>
              <p:nvSpPr>
                <p:cNvPr id="42" name="Rectangle 41">
                  <a:extLst>
                    <a:ext uri="{FF2B5EF4-FFF2-40B4-BE49-F238E27FC236}">
                      <a16:creationId xmlns:a16="http://schemas.microsoft.com/office/drawing/2014/main" id="{676DCB90-65E3-434D-8D53-CA6B54E092E8}"/>
                    </a:ext>
                  </a:extLst>
                </p:cNvPr>
                <p:cNvSpPr/>
                <p:nvPr/>
              </p:nvSpPr>
              <p:spPr>
                <a:xfrm>
                  <a:off x="4818148" y="1112192"/>
                  <a:ext cx="1067113" cy="27057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shellcode</a:t>
                  </a:r>
                </a:p>
              </p:txBody>
            </p:sp>
            <p:cxnSp>
              <p:nvCxnSpPr>
                <p:cNvPr id="43" name="Connector: Curved 42">
                  <a:extLst>
                    <a:ext uri="{FF2B5EF4-FFF2-40B4-BE49-F238E27FC236}">
                      <a16:creationId xmlns:a16="http://schemas.microsoft.com/office/drawing/2014/main" id="{0E4F8229-37EA-459C-8F73-41486881AFBF}"/>
                    </a:ext>
                  </a:extLst>
                </p:cNvPr>
                <p:cNvCxnSpPr>
                  <a:cxnSpLocks/>
                  <a:stCxn id="32" idx="1"/>
                  <a:endCxn id="42" idx="3"/>
                </p:cNvCxnSpPr>
                <p:nvPr/>
              </p:nvCxnSpPr>
              <p:spPr>
                <a:xfrm rot="10800000" flipV="1">
                  <a:off x="5885262" y="1079429"/>
                  <a:ext cx="352409" cy="168051"/>
                </a:xfrm>
                <a:prstGeom prst="curvedConnector3">
                  <a:avLst>
                    <a:gd name="adj1" fmla="val 50000"/>
                  </a:avLst>
                </a:prstGeom>
                <a:ln w="285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3" name="Rectangle 52">
                <a:extLst>
                  <a:ext uri="{FF2B5EF4-FFF2-40B4-BE49-F238E27FC236}">
                    <a16:creationId xmlns:a16="http://schemas.microsoft.com/office/drawing/2014/main" id="{CC18F15F-61BA-4E10-A1C3-69C0EDEF2998}"/>
                  </a:ext>
                </a:extLst>
              </p:cNvPr>
              <p:cNvSpPr/>
              <p:nvPr/>
            </p:nvSpPr>
            <p:spPr>
              <a:xfrm>
                <a:off x="6109230" y="236258"/>
                <a:ext cx="1067113" cy="27057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bin</a:t>
                </a:r>
              </a:p>
            </p:txBody>
          </p:sp>
          <p:cxnSp>
            <p:nvCxnSpPr>
              <p:cNvPr id="54" name="Connector: Curved 53">
                <a:extLst>
                  <a:ext uri="{FF2B5EF4-FFF2-40B4-BE49-F238E27FC236}">
                    <a16:creationId xmlns:a16="http://schemas.microsoft.com/office/drawing/2014/main" id="{3745B349-53CF-4EC4-90AE-7A7C2389453C}"/>
                  </a:ext>
                </a:extLst>
              </p:cNvPr>
              <p:cNvCxnSpPr>
                <a:cxnSpLocks/>
                <a:stCxn id="53" idx="3"/>
                <a:endCxn id="30" idx="0"/>
              </p:cNvCxnSpPr>
              <p:nvPr/>
            </p:nvCxnSpPr>
            <p:spPr>
              <a:xfrm>
                <a:off x="7176343" y="371547"/>
                <a:ext cx="1207847" cy="327411"/>
              </a:xfrm>
              <a:prstGeom prst="curvedConnector2">
                <a:avLst/>
              </a:prstGeom>
              <a:ln w="285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0" name="Connector: Curved 59">
              <a:extLst>
                <a:ext uri="{FF2B5EF4-FFF2-40B4-BE49-F238E27FC236}">
                  <a16:creationId xmlns:a16="http://schemas.microsoft.com/office/drawing/2014/main" id="{8C6D8DC6-2CD9-4159-B315-3062EA13203A}"/>
                </a:ext>
              </a:extLst>
            </p:cNvPr>
            <p:cNvCxnSpPr>
              <a:cxnSpLocks/>
              <a:stCxn id="53" idx="2"/>
              <a:endCxn id="34" idx="0"/>
            </p:cNvCxnSpPr>
            <p:nvPr/>
          </p:nvCxnSpPr>
          <p:spPr>
            <a:xfrm rot="16200000" flipH="1">
              <a:off x="6482888" y="666733"/>
              <a:ext cx="319799" cy="1"/>
            </a:xfrm>
            <a:prstGeom prst="curvedConnector3">
              <a:avLst>
                <a:gd name="adj1" fmla="val 500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nector: Curved 62">
              <a:extLst>
                <a:ext uri="{FF2B5EF4-FFF2-40B4-BE49-F238E27FC236}">
                  <a16:creationId xmlns:a16="http://schemas.microsoft.com/office/drawing/2014/main" id="{AF2FA323-AD20-4547-B70B-076F3115F323}"/>
                </a:ext>
              </a:extLst>
            </p:cNvPr>
            <p:cNvCxnSpPr>
              <a:cxnSpLocks/>
              <a:stCxn id="34" idx="2"/>
              <a:endCxn id="42" idx="0"/>
            </p:cNvCxnSpPr>
            <p:nvPr/>
          </p:nvCxnSpPr>
          <p:spPr>
            <a:xfrm rot="16200000" flipH="1">
              <a:off x="6486575" y="1253424"/>
              <a:ext cx="313335" cy="908"/>
            </a:xfrm>
            <a:prstGeom prst="curvedConnector3">
              <a:avLst>
                <a:gd name="adj1" fmla="val 500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07946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EA0FA-96AD-4FEA-8461-83542EE640F6}"/>
              </a:ext>
            </a:extLst>
          </p:cNvPr>
          <p:cNvSpPr>
            <a:spLocks noGrp="1"/>
          </p:cNvSpPr>
          <p:nvPr>
            <p:ph type="title"/>
          </p:nvPr>
        </p:nvSpPr>
        <p:spPr/>
        <p:txBody>
          <a:bodyPr/>
          <a:lstStyle/>
          <a:p>
            <a:r>
              <a:rPr lang="en-US" dirty="0"/>
              <a:t>Race Condition</a:t>
            </a:r>
          </a:p>
        </p:txBody>
      </p:sp>
      <p:sp>
        <p:nvSpPr>
          <p:cNvPr id="7" name="Rectangle 6">
            <a:extLst>
              <a:ext uri="{FF2B5EF4-FFF2-40B4-BE49-F238E27FC236}">
                <a16:creationId xmlns:a16="http://schemas.microsoft.com/office/drawing/2014/main" id="{5E365C2B-762B-4CF7-9166-023029772B51}"/>
              </a:ext>
            </a:extLst>
          </p:cNvPr>
          <p:cNvSpPr/>
          <p:nvPr/>
        </p:nvSpPr>
        <p:spPr>
          <a:xfrm>
            <a:off x="1070986" y="2241705"/>
            <a:ext cx="6896440" cy="2585323"/>
          </a:xfrm>
          <a:prstGeom prst="rect">
            <a:avLst/>
          </a:prstGeom>
          <a:solidFill>
            <a:schemeClr val="bg1">
              <a:lumMod val="95000"/>
            </a:schemeClr>
          </a:solidFill>
        </p:spPr>
        <p:txBody>
          <a:bodyPr wrap="none">
            <a:spAutoFit/>
          </a:bodyPr>
          <a:lstStyle/>
          <a:p>
            <a:r>
              <a:rPr lang="en-US" dirty="0">
                <a:latin typeface="Consolas" panose="020B0609020204030204" pitchFamily="49" charset="0"/>
              </a:rPr>
              <a:t>if (!access("/</a:t>
            </a:r>
            <a:r>
              <a:rPr lang="en-US" dirty="0" err="1">
                <a:latin typeface="Consolas" panose="020B0609020204030204" pitchFamily="49" charset="0"/>
              </a:rPr>
              <a:t>tmp</a:t>
            </a:r>
            <a:r>
              <a:rPr lang="en-US" dirty="0">
                <a:latin typeface="Consolas" panose="020B0609020204030204" pitchFamily="49" charset="0"/>
              </a:rPr>
              <a:t>/X", W_OK)) {</a:t>
            </a:r>
          </a:p>
          <a:p>
            <a:r>
              <a:rPr lang="en-US" dirty="0">
                <a:latin typeface="Consolas" panose="020B0609020204030204" pitchFamily="49" charset="0"/>
              </a:rPr>
              <a:t>    /* the real user ID has access right */</a:t>
            </a:r>
          </a:p>
          <a:p>
            <a:r>
              <a:rPr lang="en-US" dirty="0">
                <a:latin typeface="Consolas" panose="020B0609020204030204" pitchFamily="49" charset="0"/>
              </a:rPr>
              <a:t>    f = open("/</a:t>
            </a:r>
            <a:r>
              <a:rPr lang="en-US" dirty="0" err="1">
                <a:latin typeface="Consolas" panose="020B0609020204030204" pitchFamily="49" charset="0"/>
              </a:rPr>
              <a:t>tmp</a:t>
            </a:r>
            <a:r>
              <a:rPr lang="en-US" dirty="0">
                <a:latin typeface="Consolas" panose="020B0609020204030204" pitchFamily="49" charset="0"/>
              </a:rPr>
              <a:t>/X", O_WRITE);</a:t>
            </a:r>
          </a:p>
          <a:p>
            <a:r>
              <a:rPr lang="en-US" dirty="0">
                <a:latin typeface="Consolas" panose="020B0609020204030204" pitchFamily="49" charset="0"/>
              </a:rPr>
              <a:t>    </a:t>
            </a:r>
            <a:r>
              <a:rPr lang="en-US" dirty="0" err="1">
                <a:latin typeface="Consolas" panose="020B0609020204030204" pitchFamily="49" charset="0"/>
              </a:rPr>
              <a:t>write_to_file</a:t>
            </a:r>
            <a:r>
              <a:rPr lang="en-US" dirty="0">
                <a:latin typeface="Consolas" panose="020B0609020204030204" pitchFamily="49" charset="0"/>
              </a:rPr>
              <a:t>(f);</a:t>
            </a:r>
          </a:p>
          <a:p>
            <a:r>
              <a:rPr lang="en-US" dirty="0">
                <a:latin typeface="Consolas" panose="020B0609020204030204" pitchFamily="49" charset="0"/>
              </a:rPr>
              <a:t>} </a:t>
            </a:r>
          </a:p>
          <a:p>
            <a:r>
              <a:rPr lang="en-US" dirty="0">
                <a:latin typeface="Consolas" panose="020B0609020204030204" pitchFamily="49" charset="0"/>
              </a:rPr>
              <a:t>else {</a:t>
            </a:r>
          </a:p>
          <a:p>
            <a:r>
              <a:rPr lang="en-US" dirty="0">
                <a:latin typeface="Consolas" panose="020B0609020204030204" pitchFamily="49" charset="0"/>
              </a:rPr>
              <a:t>    /* the real user ID does not have access right */</a:t>
            </a:r>
          </a:p>
          <a:p>
            <a:r>
              <a:rPr lang="en-US" dirty="0">
                <a:latin typeface="Consolas" panose="020B0609020204030204" pitchFamily="49" charset="0"/>
              </a:rPr>
              <a:t>    </a:t>
            </a:r>
            <a:r>
              <a:rPr lang="en-US" dirty="0" err="1">
                <a:latin typeface="Consolas" panose="020B0609020204030204" pitchFamily="49" charset="0"/>
              </a:rPr>
              <a:t>fprintf</a:t>
            </a:r>
            <a:r>
              <a:rPr lang="en-US" dirty="0">
                <a:latin typeface="Consolas" panose="020B0609020204030204" pitchFamily="49" charset="0"/>
              </a:rPr>
              <a:t>(stderr, "Permission denied\n");</a:t>
            </a:r>
          </a:p>
          <a:p>
            <a:r>
              <a:rPr lang="en-US" altLang="zh-CN" dirty="0">
                <a:latin typeface="Consolas" panose="020B0609020204030204" pitchFamily="49" charset="0"/>
              </a:rPr>
              <a:t>}</a:t>
            </a:r>
            <a:endParaRPr lang="en-US" dirty="0">
              <a:latin typeface="Consolas" panose="020B0609020204030204" pitchFamily="49" charset="0"/>
            </a:endParaRPr>
          </a:p>
        </p:txBody>
      </p:sp>
      <p:sp>
        <p:nvSpPr>
          <p:cNvPr id="8" name="Rectangle 7">
            <a:extLst>
              <a:ext uri="{FF2B5EF4-FFF2-40B4-BE49-F238E27FC236}">
                <a16:creationId xmlns:a16="http://schemas.microsoft.com/office/drawing/2014/main" id="{E79C5284-8D19-4394-9588-653E923518DB}"/>
              </a:ext>
            </a:extLst>
          </p:cNvPr>
          <p:cNvSpPr/>
          <p:nvPr/>
        </p:nvSpPr>
        <p:spPr>
          <a:xfrm>
            <a:off x="990600" y="5246193"/>
            <a:ext cx="7868278" cy="1246495"/>
          </a:xfrm>
          <a:prstGeom prst="rect">
            <a:avLst/>
          </a:prstGeom>
        </p:spPr>
        <p:txBody>
          <a:bodyPr wrap="square">
            <a:spAutoFit/>
          </a:bodyPr>
          <a:lstStyle/>
          <a:p>
            <a:pPr>
              <a:lnSpc>
                <a:spcPct val="150000"/>
              </a:lnSpc>
            </a:pPr>
            <a:r>
              <a:rPr lang="en-US" dirty="0">
                <a:latin typeface="Raavi" panose="020B0502040204020203" pitchFamily="34" charset="0"/>
                <a:cs typeface="Raavi" panose="020B0502040204020203" pitchFamily="34" charset="0"/>
              </a:rPr>
              <a:t>Attack scenario: there is another thread modifying /</a:t>
            </a:r>
            <a:r>
              <a:rPr lang="en-US" dirty="0" err="1">
                <a:latin typeface="Raavi" panose="020B0502040204020203" pitchFamily="34" charset="0"/>
                <a:cs typeface="Raavi" panose="020B0502040204020203" pitchFamily="34" charset="0"/>
              </a:rPr>
              <a:t>tmp</a:t>
            </a:r>
            <a:r>
              <a:rPr lang="en-US" dirty="0">
                <a:latin typeface="Raavi" panose="020B0502040204020203" pitchFamily="34" charset="0"/>
                <a:cs typeface="Raavi" panose="020B0502040204020203" pitchFamily="34" charset="0"/>
              </a:rPr>
              <a:t>/X concurrently.</a:t>
            </a:r>
          </a:p>
          <a:p>
            <a:pPr marL="285750" indent="-285750">
              <a:lnSpc>
                <a:spcPct val="150000"/>
              </a:lnSpc>
              <a:buFont typeface="Arial" panose="020B0604020202020204" pitchFamily="34" charset="0"/>
              <a:buChar char="•"/>
            </a:pPr>
            <a:r>
              <a:rPr lang="en-US" sz="1600" dirty="0">
                <a:latin typeface="Raavi" panose="020B0502040204020203" pitchFamily="34" charset="0"/>
                <a:cs typeface="Raavi" panose="020B0502040204020203" pitchFamily="34" charset="0"/>
              </a:rPr>
              <a:t>Before access(/</a:t>
            </a:r>
            <a:r>
              <a:rPr lang="en-US" sz="1600" dirty="0" err="1">
                <a:latin typeface="Raavi" panose="020B0502040204020203" pitchFamily="34" charset="0"/>
                <a:cs typeface="Raavi" panose="020B0502040204020203" pitchFamily="34" charset="0"/>
              </a:rPr>
              <a:t>tmp</a:t>
            </a:r>
            <a:r>
              <a:rPr lang="en-US" sz="1600" dirty="0">
                <a:latin typeface="Raavi" panose="020B0502040204020203" pitchFamily="34" charset="0"/>
                <a:cs typeface="Raavi" panose="020B0502040204020203" pitchFamily="34" charset="0"/>
              </a:rPr>
              <a:t>/X, W_OK)), the file /</a:t>
            </a:r>
            <a:r>
              <a:rPr lang="en-US" sz="1600" dirty="0" err="1">
                <a:latin typeface="Raavi" panose="020B0502040204020203" pitchFamily="34" charset="0"/>
                <a:cs typeface="Raavi" panose="020B0502040204020203" pitchFamily="34" charset="0"/>
              </a:rPr>
              <a:t>tmp</a:t>
            </a:r>
            <a:r>
              <a:rPr lang="en-US" sz="1600" dirty="0">
                <a:latin typeface="Raavi" panose="020B0502040204020203" pitchFamily="34" charset="0"/>
                <a:cs typeface="Raavi" panose="020B0502040204020203" pitchFamily="34" charset="0"/>
              </a:rPr>
              <a:t>/X is indeed /</a:t>
            </a:r>
            <a:r>
              <a:rPr lang="en-US" sz="1600" dirty="0" err="1">
                <a:latin typeface="Raavi" panose="020B0502040204020203" pitchFamily="34" charset="0"/>
                <a:cs typeface="Raavi" panose="020B0502040204020203" pitchFamily="34" charset="0"/>
              </a:rPr>
              <a:t>tmp</a:t>
            </a:r>
            <a:r>
              <a:rPr lang="en-US" sz="1600" dirty="0">
                <a:latin typeface="Raavi" panose="020B0502040204020203" pitchFamily="34" charset="0"/>
                <a:cs typeface="Raavi" panose="020B0502040204020203" pitchFamily="34" charset="0"/>
              </a:rPr>
              <a:t>/X.</a:t>
            </a:r>
          </a:p>
          <a:p>
            <a:pPr marL="285750" indent="-285750">
              <a:lnSpc>
                <a:spcPct val="150000"/>
              </a:lnSpc>
              <a:buFont typeface="Arial" panose="020B0604020202020204" pitchFamily="34" charset="0"/>
              <a:buChar char="•"/>
            </a:pPr>
            <a:r>
              <a:rPr lang="en-US" sz="1600" dirty="0">
                <a:latin typeface="Raavi" panose="020B0502040204020203" pitchFamily="34" charset="0"/>
                <a:cs typeface="Raavi" panose="020B0502040204020203" pitchFamily="34" charset="0"/>
              </a:rPr>
              <a:t>After access(/</a:t>
            </a:r>
            <a:r>
              <a:rPr lang="en-US" sz="1600" dirty="0" err="1">
                <a:latin typeface="Raavi" panose="020B0502040204020203" pitchFamily="34" charset="0"/>
                <a:cs typeface="Raavi" panose="020B0502040204020203" pitchFamily="34" charset="0"/>
              </a:rPr>
              <a:t>tmp</a:t>
            </a:r>
            <a:r>
              <a:rPr lang="en-US" sz="1600" dirty="0">
                <a:latin typeface="Raavi" panose="020B0502040204020203" pitchFamily="34" charset="0"/>
                <a:cs typeface="Raavi" panose="020B0502040204020203" pitchFamily="34" charset="0"/>
              </a:rPr>
              <a:t>/X, W_OK), change /</a:t>
            </a:r>
            <a:r>
              <a:rPr lang="en-US" sz="1600" dirty="0" err="1">
                <a:latin typeface="Raavi" panose="020B0502040204020203" pitchFamily="34" charset="0"/>
                <a:cs typeface="Raavi" panose="020B0502040204020203" pitchFamily="34" charset="0"/>
              </a:rPr>
              <a:t>tmp</a:t>
            </a:r>
            <a:r>
              <a:rPr lang="en-US" sz="1600" dirty="0">
                <a:latin typeface="Raavi" panose="020B0502040204020203" pitchFamily="34" charset="0"/>
                <a:cs typeface="Raavi" panose="020B0502040204020203" pitchFamily="34" charset="0"/>
              </a:rPr>
              <a:t>/X to /</a:t>
            </a:r>
            <a:r>
              <a:rPr lang="en-US" sz="1600" dirty="0" err="1">
                <a:latin typeface="Raavi" panose="020B0502040204020203" pitchFamily="34" charset="0"/>
                <a:cs typeface="Raavi" panose="020B0502040204020203" pitchFamily="34" charset="0"/>
              </a:rPr>
              <a:t>etc</a:t>
            </a:r>
            <a:r>
              <a:rPr lang="en-US" sz="1600" dirty="0">
                <a:latin typeface="Raavi" panose="020B0502040204020203" pitchFamily="34" charset="0"/>
                <a:cs typeface="Raavi" panose="020B0502040204020203" pitchFamily="34" charset="0"/>
              </a:rPr>
              <a:t>/passwd (via symbolic link).</a:t>
            </a:r>
          </a:p>
        </p:txBody>
      </p:sp>
      <p:sp>
        <p:nvSpPr>
          <p:cNvPr id="9" name="Rectangle 8">
            <a:extLst>
              <a:ext uri="{FF2B5EF4-FFF2-40B4-BE49-F238E27FC236}">
                <a16:creationId xmlns:a16="http://schemas.microsoft.com/office/drawing/2014/main" id="{7C7F737F-52A2-4A14-9420-7B2E1744F787}"/>
              </a:ext>
            </a:extLst>
          </p:cNvPr>
          <p:cNvSpPr/>
          <p:nvPr/>
        </p:nvSpPr>
        <p:spPr>
          <a:xfrm>
            <a:off x="1018861" y="1630812"/>
            <a:ext cx="7868278" cy="553998"/>
          </a:xfrm>
          <a:prstGeom prst="rect">
            <a:avLst/>
          </a:prstGeom>
        </p:spPr>
        <p:txBody>
          <a:bodyPr wrap="square">
            <a:spAutoFit/>
          </a:bodyPr>
          <a:lstStyle/>
          <a:p>
            <a:pPr>
              <a:lnSpc>
                <a:spcPct val="150000"/>
              </a:lnSpc>
            </a:pPr>
            <a:r>
              <a:rPr lang="en-US" sz="2000" dirty="0">
                <a:latin typeface="Raavi" panose="020B0502040204020203" pitchFamily="34" charset="0"/>
                <a:cs typeface="Raavi" panose="020B0502040204020203" pitchFamily="34" charset="0"/>
              </a:rPr>
              <a:t>Popular in concurrent programs.</a:t>
            </a:r>
          </a:p>
        </p:txBody>
      </p:sp>
      <p:sp>
        <p:nvSpPr>
          <p:cNvPr id="4" name="Slide Number Placeholder 3">
            <a:extLst>
              <a:ext uri="{FF2B5EF4-FFF2-40B4-BE49-F238E27FC236}">
                <a16:creationId xmlns:a16="http://schemas.microsoft.com/office/drawing/2014/main" id="{E5DE3CF4-29A9-48CB-9BBC-5004DFAA8B2D}"/>
              </a:ext>
            </a:extLst>
          </p:cNvPr>
          <p:cNvSpPr>
            <a:spLocks noGrp="1"/>
          </p:cNvSpPr>
          <p:nvPr>
            <p:ph type="sldNum" sz="quarter" idx="12"/>
          </p:nvPr>
        </p:nvSpPr>
        <p:spPr/>
        <p:txBody>
          <a:bodyPr/>
          <a:lstStyle/>
          <a:p>
            <a:fld id="{7CB3CC93-6676-4752-86E3-EB3A9C722142}" type="slidenum">
              <a:rPr lang="en-US" smtClean="0"/>
              <a:t>18</a:t>
            </a:fld>
            <a:endParaRPr lang="en-US"/>
          </a:p>
        </p:txBody>
      </p:sp>
    </p:spTree>
    <p:extLst>
      <p:ext uri="{BB962C8B-B14F-4D97-AF65-F5344CB8AC3E}">
        <p14:creationId xmlns:p14="http://schemas.microsoft.com/office/powerpoint/2010/main" val="1172602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2FE91-72E2-4D22-8467-1C83DD8CE540}"/>
              </a:ext>
            </a:extLst>
          </p:cNvPr>
          <p:cNvSpPr>
            <a:spLocks noGrp="1"/>
          </p:cNvSpPr>
          <p:nvPr>
            <p:ph type="title"/>
          </p:nvPr>
        </p:nvSpPr>
        <p:spPr/>
        <p:txBody>
          <a:bodyPr/>
          <a:lstStyle/>
          <a:p>
            <a:r>
              <a:rPr lang="en-US" dirty="0"/>
              <a:t>2. Rust and Its Security Features</a:t>
            </a:r>
          </a:p>
        </p:txBody>
      </p:sp>
      <p:pic>
        <p:nvPicPr>
          <p:cNvPr id="5" name="Picture 4">
            <a:extLst>
              <a:ext uri="{FF2B5EF4-FFF2-40B4-BE49-F238E27FC236}">
                <a16:creationId xmlns:a16="http://schemas.microsoft.com/office/drawing/2014/main" id="{E966FB38-FF00-469C-BEC9-A52F6C202760}"/>
              </a:ext>
            </a:extLst>
          </p:cNvPr>
          <p:cNvPicPr>
            <a:picLocks noChangeAspect="1"/>
          </p:cNvPicPr>
          <p:nvPr/>
        </p:nvPicPr>
        <p:blipFill>
          <a:blip r:embed="rId2"/>
          <a:stretch>
            <a:fillRect/>
          </a:stretch>
        </p:blipFill>
        <p:spPr>
          <a:xfrm>
            <a:off x="2949575" y="4717924"/>
            <a:ext cx="3460750" cy="1725210"/>
          </a:xfrm>
          <a:prstGeom prst="rect">
            <a:avLst/>
          </a:prstGeom>
        </p:spPr>
      </p:pic>
      <p:sp>
        <p:nvSpPr>
          <p:cNvPr id="6" name="Rectangle 5">
            <a:extLst>
              <a:ext uri="{FF2B5EF4-FFF2-40B4-BE49-F238E27FC236}">
                <a16:creationId xmlns:a16="http://schemas.microsoft.com/office/drawing/2014/main" id="{31964A9C-71A9-410E-A566-F663A1F3A0C6}"/>
              </a:ext>
            </a:extLst>
          </p:cNvPr>
          <p:cNvSpPr/>
          <p:nvPr/>
        </p:nvSpPr>
        <p:spPr>
          <a:xfrm>
            <a:off x="735999" y="2743812"/>
            <a:ext cx="8434002" cy="1477328"/>
          </a:xfrm>
          <a:prstGeom prst="rect">
            <a:avLst/>
          </a:prstGeom>
        </p:spPr>
        <p:txBody>
          <a:bodyPr wrap="square">
            <a:spAutoFit/>
          </a:bodyPr>
          <a:lstStyle/>
          <a:p>
            <a:r>
              <a:rPr lang="en-HK" i="1" dirty="0">
                <a:solidFill>
                  <a:schemeClr val="bg1">
                    <a:lumMod val="75000"/>
                  </a:schemeClr>
                </a:solidFill>
                <a:latin typeface="Times New Roman" panose="02020603050405020304" pitchFamily="18" charset="0"/>
              </a:rPr>
              <a:t>The Beast adopted new raiment and studied the ways of Time and Space and Light and the Flow of energy through the Universe. From its studies, the Beast fashioned new structures from oxidised metal and proclaimed their glories. And the Beast's followers rejoiced, finding renewed purpose in these teachings.</a:t>
            </a:r>
          </a:p>
          <a:p>
            <a:pPr algn="r"/>
            <a:r>
              <a:rPr lang="en-HK" i="1" dirty="0">
                <a:solidFill>
                  <a:schemeClr val="bg1">
                    <a:lumMod val="75000"/>
                  </a:schemeClr>
                </a:solidFill>
                <a:latin typeface="Times New Roman" panose="02020603050405020304" pitchFamily="18" charset="0"/>
              </a:rPr>
              <a:t>from The Book of Mozilla, 11:14</a:t>
            </a:r>
            <a:endParaRPr lang="en-HK" i="1" u="none" strike="noStrike" dirty="0">
              <a:solidFill>
                <a:schemeClr val="bg1">
                  <a:lumMod val="75000"/>
                </a:schemeClr>
              </a:solidFill>
              <a:effectLst/>
              <a:latin typeface="Times New Roman" panose="02020603050405020304" pitchFamily="18" charset="0"/>
            </a:endParaRPr>
          </a:p>
        </p:txBody>
      </p:sp>
      <p:sp>
        <p:nvSpPr>
          <p:cNvPr id="10" name="Slide Number Placeholder 9">
            <a:extLst>
              <a:ext uri="{FF2B5EF4-FFF2-40B4-BE49-F238E27FC236}">
                <a16:creationId xmlns:a16="http://schemas.microsoft.com/office/drawing/2014/main" id="{86349E08-F8DA-4E39-B352-AF9E13B7CB5C}"/>
              </a:ext>
            </a:extLst>
          </p:cNvPr>
          <p:cNvSpPr>
            <a:spLocks noGrp="1"/>
          </p:cNvSpPr>
          <p:nvPr>
            <p:ph type="sldNum" sz="quarter" idx="12"/>
          </p:nvPr>
        </p:nvSpPr>
        <p:spPr/>
        <p:txBody>
          <a:bodyPr/>
          <a:lstStyle/>
          <a:p>
            <a:fld id="{7CB3CC93-6676-4752-86E3-EB3A9C722142}" type="slidenum">
              <a:rPr lang="en-US" smtClean="0"/>
              <a:t>19</a:t>
            </a:fld>
            <a:endParaRPr lang="en-US"/>
          </a:p>
        </p:txBody>
      </p:sp>
    </p:spTree>
    <p:extLst>
      <p:ext uri="{BB962C8B-B14F-4D97-AF65-F5344CB8AC3E}">
        <p14:creationId xmlns:p14="http://schemas.microsoft.com/office/powerpoint/2010/main" val="2645367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2FE91-72E2-4D22-8467-1C83DD8CE540}"/>
              </a:ext>
            </a:extLst>
          </p:cNvPr>
          <p:cNvSpPr>
            <a:spLocks noGrp="1"/>
          </p:cNvSpPr>
          <p:nvPr>
            <p:ph type="title"/>
          </p:nvPr>
        </p:nvSpPr>
        <p:spPr/>
        <p:txBody>
          <a:bodyPr/>
          <a:lstStyle/>
          <a:p>
            <a:r>
              <a:rPr lang="en-US" dirty="0"/>
              <a:t>1. Memory-Safety Bugs</a:t>
            </a:r>
          </a:p>
        </p:txBody>
      </p:sp>
      <p:sp>
        <p:nvSpPr>
          <p:cNvPr id="4" name="Text Placeholder 3">
            <a:extLst>
              <a:ext uri="{FF2B5EF4-FFF2-40B4-BE49-F238E27FC236}">
                <a16:creationId xmlns:a16="http://schemas.microsoft.com/office/drawing/2014/main" id="{04F32DAA-2FD2-46CD-916B-778AA60580D6}"/>
              </a:ext>
            </a:extLst>
          </p:cNvPr>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1C4B4B4B-13EA-477B-B149-ACEED098371B}"/>
              </a:ext>
            </a:extLst>
          </p:cNvPr>
          <p:cNvSpPr>
            <a:spLocks noGrp="1"/>
          </p:cNvSpPr>
          <p:nvPr>
            <p:ph type="sldNum" sz="quarter" idx="12"/>
          </p:nvPr>
        </p:nvSpPr>
        <p:spPr/>
        <p:txBody>
          <a:bodyPr/>
          <a:lstStyle/>
          <a:p>
            <a:fld id="{7CB3CC93-6676-4752-86E3-EB3A9C722142}" type="slidenum">
              <a:rPr lang="en-US" smtClean="0"/>
              <a:t>2</a:t>
            </a:fld>
            <a:endParaRPr lang="en-US"/>
          </a:p>
        </p:txBody>
      </p:sp>
    </p:spTree>
    <p:extLst>
      <p:ext uri="{BB962C8B-B14F-4D97-AF65-F5344CB8AC3E}">
        <p14:creationId xmlns:p14="http://schemas.microsoft.com/office/powerpoint/2010/main" val="1209518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Rust Profile</a:t>
            </a:r>
          </a:p>
        </p:txBody>
      </p:sp>
      <p:sp>
        <p:nvSpPr>
          <p:cNvPr id="3" name="Content Placeholder 2"/>
          <p:cNvSpPr>
            <a:spLocks noGrp="1"/>
          </p:cNvSpPr>
          <p:nvPr>
            <p:ph sz="quarter" idx="1"/>
          </p:nvPr>
        </p:nvSpPr>
        <p:spPr/>
        <p:txBody>
          <a:bodyPr>
            <a:normAutofit/>
          </a:bodyPr>
          <a:lstStyle/>
          <a:p>
            <a:r>
              <a:rPr lang="en-US" sz="2400" dirty="0"/>
              <a:t>A programming language focusing on </a:t>
            </a:r>
            <a:r>
              <a:rPr lang="en-US" sz="2400" dirty="0">
                <a:solidFill>
                  <a:srgbClr val="FF0000"/>
                </a:solidFill>
              </a:rPr>
              <a:t>security</a:t>
            </a:r>
            <a:r>
              <a:rPr lang="en-US" sz="2400" dirty="0"/>
              <a:t>:</a:t>
            </a:r>
          </a:p>
          <a:p>
            <a:pPr lvl="1"/>
            <a:r>
              <a:rPr lang="en-US" sz="2000" dirty="0">
                <a:solidFill>
                  <a:srgbClr val="0070C0"/>
                </a:solidFill>
              </a:rPr>
              <a:t>Memory safety</a:t>
            </a:r>
          </a:p>
          <a:p>
            <a:pPr lvl="1"/>
            <a:r>
              <a:rPr lang="en-US" sz="2000" dirty="0">
                <a:solidFill>
                  <a:srgbClr val="0070C0"/>
                </a:solidFill>
              </a:rPr>
              <a:t>Concurrency safety</a:t>
            </a:r>
            <a:endParaRPr lang="en-HK" sz="2400" dirty="0">
              <a:solidFill>
                <a:srgbClr val="0070C0"/>
              </a:solidFill>
            </a:endParaRPr>
          </a:p>
          <a:p>
            <a:r>
              <a:rPr lang="en-HK" sz="2400" dirty="0"/>
              <a:t>As </a:t>
            </a:r>
            <a:r>
              <a:rPr lang="en-HK" sz="2400" dirty="0">
                <a:solidFill>
                  <a:srgbClr val="FF0000"/>
                </a:solidFill>
              </a:rPr>
              <a:t>efficient</a:t>
            </a:r>
            <a:r>
              <a:rPr lang="en-HK" sz="2400" dirty="0"/>
              <a:t> (execution) as C/C++</a:t>
            </a:r>
            <a:endParaRPr lang="en-HK" sz="2200" dirty="0"/>
          </a:p>
          <a:p>
            <a:pPr lvl="1"/>
            <a:r>
              <a:rPr lang="en-HK" sz="2200" dirty="0"/>
              <a:t>Compile to native code</a:t>
            </a:r>
          </a:p>
          <a:p>
            <a:pPr lvl="1"/>
            <a:r>
              <a:rPr lang="en-US" sz="2200" dirty="0"/>
              <a:t>No garbage collection (Go)</a:t>
            </a:r>
            <a:endParaRPr lang="en-HK" sz="2200" dirty="0"/>
          </a:p>
          <a:p>
            <a:r>
              <a:rPr lang="en-HK" dirty="0"/>
              <a:t>Release:</a:t>
            </a:r>
          </a:p>
          <a:p>
            <a:pPr lvl="1"/>
            <a:r>
              <a:rPr lang="en-HK" dirty="0"/>
              <a:t>First stable version in 2015</a:t>
            </a:r>
          </a:p>
          <a:p>
            <a:pPr lvl="1"/>
            <a:r>
              <a:rPr lang="en-HK" dirty="0"/>
              <a:t>Self-hosting since 2011</a:t>
            </a:r>
          </a:p>
          <a:p>
            <a:pPr lvl="1"/>
            <a:endParaRPr lang="en-US" sz="2000" dirty="0"/>
          </a:p>
        </p:txBody>
      </p:sp>
      <p:sp>
        <p:nvSpPr>
          <p:cNvPr id="5" name="Slide Number Placeholder 4">
            <a:extLst>
              <a:ext uri="{FF2B5EF4-FFF2-40B4-BE49-F238E27FC236}">
                <a16:creationId xmlns:a16="http://schemas.microsoft.com/office/drawing/2014/main" id="{498FA1D4-5FBA-454C-B6B0-FBD72DFA7E50}"/>
              </a:ext>
            </a:extLst>
          </p:cNvPr>
          <p:cNvSpPr>
            <a:spLocks noGrp="1"/>
          </p:cNvSpPr>
          <p:nvPr>
            <p:ph type="sldNum" sz="quarter" idx="12"/>
          </p:nvPr>
        </p:nvSpPr>
        <p:spPr/>
        <p:txBody>
          <a:bodyPr/>
          <a:lstStyle/>
          <a:p>
            <a:fld id="{7CB3CC93-6676-4752-86E3-EB3A9C722142}" type="slidenum">
              <a:rPr lang="en-US" smtClean="0"/>
              <a:t>20</a:t>
            </a:fld>
            <a:endParaRPr lang="en-US"/>
          </a:p>
        </p:txBody>
      </p:sp>
    </p:spTree>
    <p:extLst>
      <p:ext uri="{BB962C8B-B14F-4D97-AF65-F5344CB8AC3E}">
        <p14:creationId xmlns:p14="http://schemas.microsoft.com/office/powerpoint/2010/main" val="4291321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A9811-D2D2-4E0D-9C10-407F708DB8CE}"/>
              </a:ext>
            </a:extLst>
          </p:cNvPr>
          <p:cNvSpPr>
            <a:spLocks noGrp="1"/>
          </p:cNvSpPr>
          <p:nvPr>
            <p:ph type="title"/>
          </p:nvPr>
        </p:nvSpPr>
        <p:spPr/>
        <p:txBody>
          <a:bodyPr/>
          <a:lstStyle/>
          <a:p>
            <a:r>
              <a:rPr lang="en-US" dirty="0"/>
              <a:t>Adoption of Rust</a:t>
            </a:r>
          </a:p>
        </p:txBody>
      </p:sp>
      <p:sp>
        <p:nvSpPr>
          <p:cNvPr id="3" name="Content Placeholder 2">
            <a:extLst>
              <a:ext uri="{FF2B5EF4-FFF2-40B4-BE49-F238E27FC236}">
                <a16:creationId xmlns:a16="http://schemas.microsoft.com/office/drawing/2014/main" id="{7E6E6D7B-B9EA-4797-B34C-5F03DF143B31}"/>
              </a:ext>
            </a:extLst>
          </p:cNvPr>
          <p:cNvSpPr>
            <a:spLocks noGrp="1"/>
          </p:cNvSpPr>
          <p:nvPr>
            <p:ph sz="quarter" idx="1"/>
          </p:nvPr>
        </p:nvSpPr>
        <p:spPr>
          <a:xfrm>
            <a:off x="990600" y="1447800"/>
            <a:ext cx="4479471" cy="2389414"/>
          </a:xfrm>
        </p:spPr>
        <p:txBody>
          <a:bodyPr>
            <a:normAutofit/>
          </a:bodyPr>
          <a:lstStyle/>
          <a:p>
            <a:r>
              <a:rPr lang="en-US" sz="1800" dirty="0"/>
              <a:t>Web browser: Firefox(Servo, Quantum)</a:t>
            </a:r>
          </a:p>
          <a:p>
            <a:r>
              <a:rPr lang="en-US" sz="1800" dirty="0"/>
              <a:t>Operating systems:</a:t>
            </a:r>
          </a:p>
          <a:p>
            <a:pPr lvl="1"/>
            <a:r>
              <a:rPr lang="en-US" sz="1800" dirty="0" err="1"/>
              <a:t>TockOS</a:t>
            </a:r>
            <a:r>
              <a:rPr lang="en-US" sz="1800" dirty="0"/>
              <a:t>: an embedded system</a:t>
            </a:r>
          </a:p>
          <a:p>
            <a:pPr lvl="1"/>
            <a:r>
              <a:rPr lang="en-US" sz="1800" dirty="0" err="1"/>
              <a:t>RedoxOS</a:t>
            </a:r>
            <a:r>
              <a:rPr lang="en-US" sz="1800" dirty="0"/>
              <a:t>: a micro kernel</a:t>
            </a:r>
          </a:p>
          <a:p>
            <a:pPr lvl="1"/>
            <a:r>
              <a:rPr lang="en-US" sz="1800" dirty="0"/>
              <a:t>Magic Pocket (Dropbox file system)</a:t>
            </a:r>
          </a:p>
          <a:p>
            <a:pPr lvl="1"/>
            <a:r>
              <a:rPr lang="en-US" sz="1800" dirty="0"/>
              <a:t>Straits: Fedora file system</a:t>
            </a:r>
          </a:p>
          <a:p>
            <a:pPr lvl="1"/>
            <a:r>
              <a:rPr lang="en-US" sz="1800" dirty="0"/>
              <a:t>Railcar: a container runtime by Oracle</a:t>
            </a:r>
          </a:p>
        </p:txBody>
      </p:sp>
      <p:sp>
        <p:nvSpPr>
          <p:cNvPr id="6" name="Slide Number Placeholder 5">
            <a:extLst>
              <a:ext uri="{FF2B5EF4-FFF2-40B4-BE49-F238E27FC236}">
                <a16:creationId xmlns:a16="http://schemas.microsoft.com/office/drawing/2014/main" id="{97E98F0D-2A99-4B72-AC69-490FD8C7BAA8}"/>
              </a:ext>
            </a:extLst>
          </p:cNvPr>
          <p:cNvSpPr>
            <a:spLocks noGrp="1"/>
          </p:cNvSpPr>
          <p:nvPr>
            <p:ph type="sldNum" sz="quarter" idx="12"/>
          </p:nvPr>
        </p:nvSpPr>
        <p:spPr/>
        <p:txBody>
          <a:bodyPr/>
          <a:lstStyle/>
          <a:p>
            <a:fld id="{7CB3CC93-6676-4752-86E3-EB3A9C722142}" type="slidenum">
              <a:rPr lang="en-US" smtClean="0"/>
              <a:t>21</a:t>
            </a:fld>
            <a:endParaRPr lang="en-US"/>
          </a:p>
        </p:txBody>
      </p:sp>
      <p:pic>
        <p:nvPicPr>
          <p:cNvPr id="4" name="Picture 3">
            <a:extLst>
              <a:ext uri="{FF2B5EF4-FFF2-40B4-BE49-F238E27FC236}">
                <a16:creationId xmlns:a16="http://schemas.microsoft.com/office/drawing/2014/main" id="{B6388EB0-B9CD-4683-88D2-B298DA23F95D}"/>
              </a:ext>
            </a:extLst>
          </p:cNvPr>
          <p:cNvPicPr>
            <a:picLocks noChangeAspect="1"/>
          </p:cNvPicPr>
          <p:nvPr/>
        </p:nvPicPr>
        <p:blipFill>
          <a:blip r:embed="rId2"/>
          <a:stretch>
            <a:fillRect/>
          </a:stretch>
        </p:blipFill>
        <p:spPr>
          <a:xfrm>
            <a:off x="990600" y="3929743"/>
            <a:ext cx="7697311" cy="2595336"/>
          </a:xfrm>
          <a:prstGeom prst="rect">
            <a:avLst/>
          </a:prstGeom>
        </p:spPr>
      </p:pic>
      <p:sp>
        <p:nvSpPr>
          <p:cNvPr id="9" name="Content Placeholder 2">
            <a:extLst>
              <a:ext uri="{FF2B5EF4-FFF2-40B4-BE49-F238E27FC236}">
                <a16:creationId xmlns:a16="http://schemas.microsoft.com/office/drawing/2014/main" id="{C4567071-7C1A-4527-97BD-A141F05C14A3}"/>
              </a:ext>
            </a:extLst>
          </p:cNvPr>
          <p:cNvSpPr txBox="1">
            <a:spLocks/>
          </p:cNvSpPr>
          <p:nvPr/>
        </p:nvSpPr>
        <p:spPr>
          <a:xfrm>
            <a:off x="5323115" y="1447800"/>
            <a:ext cx="4087585" cy="2229758"/>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baseline="0">
                <a:solidFill>
                  <a:schemeClr val="tx1"/>
                </a:solidFill>
                <a:latin typeface="Raavi" panose="020B0502040204020203" pitchFamily="34" charset="0"/>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baseline="0">
                <a:solidFill>
                  <a:schemeClr val="tx1"/>
                </a:solidFill>
                <a:latin typeface="Raavi" panose="020B0502040204020203" pitchFamily="34" charset="0"/>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baseline="0">
                <a:solidFill>
                  <a:schemeClr val="tx1"/>
                </a:solidFill>
                <a:latin typeface="Raavi" panose="020B0502040204020203" pitchFamily="34" charset="0"/>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baseline="0">
                <a:solidFill>
                  <a:schemeClr val="tx1"/>
                </a:solidFill>
                <a:latin typeface="Raavi" panose="020B0502040204020203" pitchFamily="34" charset="0"/>
                <a:ea typeface="+mn-ea"/>
                <a:cs typeface="+mn-cs"/>
              </a:defRPr>
            </a:lvl4pPr>
            <a:lvl5pPr marL="1371600" indent="-228600" algn="l" rtl="0" eaLnBrk="1" latinLnBrk="0" hangingPunct="1">
              <a:spcBef>
                <a:spcPts val="370"/>
              </a:spcBef>
              <a:buClr>
                <a:schemeClr val="accent3"/>
              </a:buClr>
              <a:buFontTx/>
              <a:buChar char="o"/>
              <a:defRPr kumimoji="0" sz="2000" kern="1200" baseline="0">
                <a:solidFill>
                  <a:schemeClr val="tx1"/>
                </a:solidFill>
                <a:latin typeface="Raavi" panose="020B0502040204020203" pitchFamily="34" charset="0"/>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r>
              <a:rPr lang="en-US" sz="1800" dirty="0"/>
              <a:t>Others:</a:t>
            </a:r>
          </a:p>
          <a:p>
            <a:pPr lvl="1"/>
            <a:r>
              <a:rPr lang="en-US" sz="1800" dirty="0"/>
              <a:t>Microsoft Azure IoT Edge components</a:t>
            </a:r>
          </a:p>
          <a:p>
            <a:pPr lvl="1"/>
            <a:r>
              <a:rPr lang="en-US" sz="1800" dirty="0"/>
              <a:t>OpenDNS components</a:t>
            </a:r>
          </a:p>
          <a:p>
            <a:pPr lvl="1"/>
            <a:r>
              <a:rPr lang="en-US" sz="1800" dirty="0" err="1"/>
              <a:t>MesaLink</a:t>
            </a:r>
            <a:r>
              <a:rPr lang="en-US" sz="1800" dirty="0"/>
              <a:t> (OpenSSL)</a:t>
            </a:r>
          </a:p>
          <a:p>
            <a:pPr lvl="1"/>
            <a:r>
              <a:rPr lang="en-US" sz="1800" dirty="0"/>
              <a:t>More: https://github.com/rust-unofficial/awesome-rust</a:t>
            </a:r>
          </a:p>
        </p:txBody>
      </p:sp>
    </p:spTree>
    <p:extLst>
      <p:ext uri="{BB962C8B-B14F-4D97-AF65-F5344CB8AC3E}">
        <p14:creationId xmlns:p14="http://schemas.microsoft.com/office/powerpoint/2010/main" val="793552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83DF-2AF8-4EF7-9821-456CCD0BA7EF}"/>
              </a:ext>
            </a:extLst>
          </p:cNvPr>
          <p:cNvSpPr>
            <a:spLocks noGrp="1"/>
          </p:cNvSpPr>
          <p:nvPr>
            <p:ph type="title"/>
          </p:nvPr>
        </p:nvSpPr>
        <p:spPr/>
        <p:txBody>
          <a:bodyPr/>
          <a:lstStyle/>
          <a:p>
            <a:r>
              <a:rPr lang="en-US" dirty="0"/>
              <a:t>Overview of Rust’s Safety </a:t>
            </a:r>
          </a:p>
        </p:txBody>
      </p:sp>
      <p:sp>
        <p:nvSpPr>
          <p:cNvPr id="3" name="Slide Number Placeholder 2">
            <a:extLst>
              <a:ext uri="{FF2B5EF4-FFF2-40B4-BE49-F238E27FC236}">
                <a16:creationId xmlns:a16="http://schemas.microsoft.com/office/drawing/2014/main" id="{D24F0CFF-FBB5-42B2-816B-858059E6056F}"/>
              </a:ext>
            </a:extLst>
          </p:cNvPr>
          <p:cNvSpPr>
            <a:spLocks noGrp="1"/>
          </p:cNvSpPr>
          <p:nvPr>
            <p:ph type="sldNum" sz="quarter" idx="12"/>
          </p:nvPr>
        </p:nvSpPr>
        <p:spPr/>
        <p:txBody>
          <a:bodyPr/>
          <a:lstStyle/>
          <a:p>
            <a:fld id="{7C05468C-B27C-4946-9FF3-0FF76B75B8F6}" type="slidenum">
              <a:rPr lang="en-US" smtClean="0"/>
              <a:t>22</a:t>
            </a:fld>
            <a:endParaRPr lang="en-US"/>
          </a:p>
        </p:txBody>
      </p:sp>
      <p:grpSp>
        <p:nvGrpSpPr>
          <p:cNvPr id="38" name="Group 37">
            <a:extLst>
              <a:ext uri="{FF2B5EF4-FFF2-40B4-BE49-F238E27FC236}">
                <a16:creationId xmlns:a16="http://schemas.microsoft.com/office/drawing/2014/main" id="{1E34726F-7E7A-4022-A4AE-87E7CE5DDB25}"/>
              </a:ext>
            </a:extLst>
          </p:cNvPr>
          <p:cNvGrpSpPr/>
          <p:nvPr/>
        </p:nvGrpSpPr>
        <p:grpSpPr>
          <a:xfrm>
            <a:off x="1856916" y="2064686"/>
            <a:ext cx="6158023" cy="3694896"/>
            <a:chOff x="1856916" y="2064686"/>
            <a:chExt cx="6158023" cy="3694896"/>
          </a:xfrm>
        </p:grpSpPr>
        <p:sp>
          <p:nvSpPr>
            <p:cNvPr id="4" name="Arrow: Curved Up 3">
              <a:extLst>
                <a:ext uri="{FF2B5EF4-FFF2-40B4-BE49-F238E27FC236}">
                  <a16:creationId xmlns:a16="http://schemas.microsoft.com/office/drawing/2014/main" id="{9EC138E4-73C4-48A9-BE7C-C335E0C456E6}"/>
                </a:ext>
              </a:extLst>
            </p:cNvPr>
            <p:cNvSpPr/>
            <p:nvPr/>
          </p:nvSpPr>
          <p:spPr>
            <a:xfrm flipH="1">
              <a:off x="2132150" y="4647181"/>
              <a:ext cx="490651" cy="303680"/>
            </a:xfrm>
            <a:prstGeom prst="curvedUpArrow">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 name="Straight Connector 4">
              <a:extLst>
                <a:ext uri="{FF2B5EF4-FFF2-40B4-BE49-F238E27FC236}">
                  <a16:creationId xmlns:a16="http://schemas.microsoft.com/office/drawing/2014/main" id="{350FE821-2916-4FC7-9FC9-FB8E29F76630}"/>
                </a:ext>
              </a:extLst>
            </p:cNvPr>
            <p:cNvCxnSpPr>
              <a:cxnSpLocks/>
            </p:cNvCxnSpPr>
            <p:nvPr/>
          </p:nvCxnSpPr>
          <p:spPr>
            <a:xfrm>
              <a:off x="5951826" y="2434018"/>
              <a:ext cx="15745" cy="3159493"/>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FACC8538-6219-42C6-BC4B-12E1FFC2A4E3}"/>
                </a:ext>
              </a:extLst>
            </p:cNvPr>
            <p:cNvSpPr/>
            <p:nvPr/>
          </p:nvSpPr>
          <p:spPr>
            <a:xfrm>
              <a:off x="1870637" y="2829928"/>
              <a:ext cx="3859967" cy="1819673"/>
            </a:xfrm>
            <a:prstGeom prst="roundRect">
              <a:avLst>
                <a:gd name="adj" fmla="val 1367"/>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1600" dirty="0">
                  <a:solidFill>
                    <a:schemeClr val="tx1"/>
                  </a:solidFill>
                  <a:latin typeface="Consolas" panose="020B0609020204030204" pitchFamily="49" charset="0"/>
                </a:rPr>
                <a:t>Safe APIs</a:t>
              </a:r>
            </a:p>
          </p:txBody>
        </p:sp>
        <p:sp>
          <p:nvSpPr>
            <p:cNvPr id="7" name="Arrow: Down 6">
              <a:extLst>
                <a:ext uri="{FF2B5EF4-FFF2-40B4-BE49-F238E27FC236}">
                  <a16:creationId xmlns:a16="http://schemas.microsoft.com/office/drawing/2014/main" id="{65483681-364F-4852-821B-B9CFE4B6CFD5}"/>
                </a:ext>
              </a:extLst>
            </p:cNvPr>
            <p:cNvSpPr/>
            <p:nvPr/>
          </p:nvSpPr>
          <p:spPr>
            <a:xfrm rot="5400000">
              <a:off x="5869608" y="3534718"/>
              <a:ext cx="170129" cy="41798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674EA13F-D6B6-459F-964D-FFAE8E6520B3}"/>
                </a:ext>
              </a:extLst>
            </p:cNvPr>
            <p:cNvSpPr/>
            <p:nvPr/>
          </p:nvSpPr>
          <p:spPr>
            <a:xfrm>
              <a:off x="4379300" y="4914609"/>
              <a:ext cx="3092714" cy="235477"/>
            </a:xfrm>
            <a:prstGeom prst="roundRect">
              <a:avLst>
                <a:gd name="adj" fmla="val 8290"/>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anose="020B0609020204030204" pitchFamily="49" charset="0"/>
                </a:rPr>
                <a:t>Unsafe APIs</a:t>
              </a:r>
            </a:p>
          </p:txBody>
        </p:sp>
        <p:sp>
          <p:nvSpPr>
            <p:cNvPr id="9" name="Arrow: Down 8">
              <a:extLst>
                <a:ext uri="{FF2B5EF4-FFF2-40B4-BE49-F238E27FC236}">
                  <a16:creationId xmlns:a16="http://schemas.microsoft.com/office/drawing/2014/main" id="{F7033155-7185-4574-BBF3-CDE6944AD2BE}"/>
                </a:ext>
              </a:extLst>
            </p:cNvPr>
            <p:cNvSpPr/>
            <p:nvPr/>
          </p:nvSpPr>
          <p:spPr>
            <a:xfrm>
              <a:off x="5048935" y="4649601"/>
              <a:ext cx="168760" cy="24773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E35D588-DE15-45C6-8CA8-0E2522FEEE94}"/>
                </a:ext>
              </a:extLst>
            </p:cNvPr>
            <p:cNvSpPr/>
            <p:nvPr/>
          </p:nvSpPr>
          <p:spPr>
            <a:xfrm>
              <a:off x="5204507" y="4637911"/>
              <a:ext cx="582211" cy="307777"/>
            </a:xfrm>
            <a:prstGeom prst="rect">
              <a:avLst/>
            </a:prstGeom>
          </p:spPr>
          <p:txBody>
            <a:bodyPr wrap="none">
              <a:spAutoFit/>
            </a:bodyPr>
            <a:lstStyle/>
            <a:p>
              <a:r>
                <a:rPr lang="en-US" sz="1400" dirty="0">
                  <a:latin typeface="Consolas" panose="020B0609020204030204" pitchFamily="49" charset="0"/>
                </a:rPr>
                <a:t>call</a:t>
              </a:r>
              <a:endParaRPr lang="en-US" sz="1400" dirty="0"/>
            </a:p>
          </p:txBody>
        </p:sp>
        <p:sp>
          <p:nvSpPr>
            <p:cNvPr id="11" name="Rectangle: Rounded Corners 10">
              <a:extLst>
                <a:ext uri="{FF2B5EF4-FFF2-40B4-BE49-F238E27FC236}">
                  <a16:creationId xmlns:a16="http://schemas.microsoft.com/office/drawing/2014/main" id="{CE9167E4-EBF8-4105-8D23-723FE72E9C13}"/>
                </a:ext>
              </a:extLst>
            </p:cNvPr>
            <p:cNvSpPr/>
            <p:nvPr/>
          </p:nvSpPr>
          <p:spPr>
            <a:xfrm>
              <a:off x="1856916" y="2064686"/>
              <a:ext cx="6127259" cy="369332"/>
            </a:xfrm>
            <a:prstGeom prst="roundRect">
              <a:avLst>
                <a:gd name="adj" fmla="val 829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onsolas" panose="020B0609020204030204" pitchFamily="49" charset="0"/>
                </a:rPr>
                <a:t>User Programs</a:t>
              </a:r>
            </a:p>
          </p:txBody>
        </p:sp>
        <p:sp>
          <p:nvSpPr>
            <p:cNvPr id="12" name="Arrow: Down 11">
              <a:extLst>
                <a:ext uri="{FF2B5EF4-FFF2-40B4-BE49-F238E27FC236}">
                  <a16:creationId xmlns:a16="http://schemas.microsoft.com/office/drawing/2014/main" id="{1471F1BE-F93E-4164-BF5A-3214B34AF66D}"/>
                </a:ext>
              </a:extLst>
            </p:cNvPr>
            <p:cNvSpPr/>
            <p:nvPr/>
          </p:nvSpPr>
          <p:spPr>
            <a:xfrm>
              <a:off x="3598478" y="2434019"/>
              <a:ext cx="202142" cy="36735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D1820198-AC7F-4886-8344-6B53707E7C5F}"/>
                </a:ext>
              </a:extLst>
            </p:cNvPr>
            <p:cNvSpPr/>
            <p:nvPr/>
          </p:nvSpPr>
          <p:spPr>
            <a:xfrm>
              <a:off x="6537148" y="2440399"/>
              <a:ext cx="202142" cy="36735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4769E77-D35C-4B58-BFA0-AC5EBD274E05}"/>
                </a:ext>
              </a:extLst>
            </p:cNvPr>
            <p:cNvSpPr/>
            <p:nvPr/>
          </p:nvSpPr>
          <p:spPr>
            <a:xfrm>
              <a:off x="3896288" y="2475303"/>
              <a:ext cx="582211" cy="307777"/>
            </a:xfrm>
            <a:prstGeom prst="rect">
              <a:avLst/>
            </a:prstGeom>
          </p:spPr>
          <p:txBody>
            <a:bodyPr wrap="none">
              <a:spAutoFit/>
            </a:bodyPr>
            <a:lstStyle/>
            <a:p>
              <a:r>
                <a:rPr lang="en-US" sz="1400" dirty="0">
                  <a:latin typeface="Consolas" panose="020B0609020204030204" pitchFamily="49" charset="0"/>
                </a:rPr>
                <a:t>call</a:t>
              </a:r>
              <a:endParaRPr lang="en-US" sz="1400" dirty="0"/>
            </a:p>
          </p:txBody>
        </p:sp>
        <p:sp>
          <p:nvSpPr>
            <p:cNvPr id="15" name="Rectangle 14">
              <a:extLst>
                <a:ext uri="{FF2B5EF4-FFF2-40B4-BE49-F238E27FC236}">
                  <a16:creationId xmlns:a16="http://schemas.microsoft.com/office/drawing/2014/main" id="{1B98697A-C95C-40F4-BFA9-1248CAB9E14B}"/>
                </a:ext>
              </a:extLst>
            </p:cNvPr>
            <p:cNvSpPr/>
            <p:nvPr/>
          </p:nvSpPr>
          <p:spPr>
            <a:xfrm>
              <a:off x="6005423" y="2457615"/>
              <a:ext cx="582211" cy="307777"/>
            </a:xfrm>
            <a:prstGeom prst="rect">
              <a:avLst/>
            </a:prstGeom>
          </p:spPr>
          <p:txBody>
            <a:bodyPr wrap="none">
              <a:spAutoFit/>
            </a:bodyPr>
            <a:lstStyle/>
            <a:p>
              <a:r>
                <a:rPr lang="en-US" sz="1400" dirty="0">
                  <a:latin typeface="Consolas" panose="020B0609020204030204" pitchFamily="49" charset="0"/>
                </a:rPr>
                <a:t>call</a:t>
              </a:r>
              <a:endParaRPr lang="en-US" sz="1400" dirty="0"/>
            </a:p>
          </p:txBody>
        </p:sp>
        <p:sp>
          <p:nvSpPr>
            <p:cNvPr id="16" name="Rectangle 15">
              <a:extLst>
                <a:ext uri="{FF2B5EF4-FFF2-40B4-BE49-F238E27FC236}">
                  <a16:creationId xmlns:a16="http://schemas.microsoft.com/office/drawing/2014/main" id="{286B0BDA-0270-4796-BB80-CD966389BE58}"/>
                </a:ext>
              </a:extLst>
            </p:cNvPr>
            <p:cNvSpPr/>
            <p:nvPr/>
          </p:nvSpPr>
          <p:spPr>
            <a:xfrm>
              <a:off x="1947934" y="2451733"/>
              <a:ext cx="1378777" cy="369332"/>
            </a:xfrm>
            <a:prstGeom prst="rect">
              <a:avLst/>
            </a:prstGeom>
          </p:spPr>
          <p:txBody>
            <a:bodyPr wrap="square">
              <a:spAutoFit/>
            </a:bodyPr>
            <a:lstStyle/>
            <a:p>
              <a:pPr algn="ctr"/>
              <a:r>
                <a:rPr lang="en-US" b="1" dirty="0">
                  <a:latin typeface="Consolas" panose="020B0609020204030204" pitchFamily="49" charset="0"/>
                </a:rPr>
                <a:t>Safe Rust </a:t>
              </a:r>
            </a:p>
          </p:txBody>
        </p:sp>
        <p:sp>
          <p:nvSpPr>
            <p:cNvPr id="17" name="Rectangle 16">
              <a:extLst>
                <a:ext uri="{FF2B5EF4-FFF2-40B4-BE49-F238E27FC236}">
                  <a16:creationId xmlns:a16="http://schemas.microsoft.com/office/drawing/2014/main" id="{94905E44-033B-431C-87F0-BBFFE49316C7}"/>
                </a:ext>
              </a:extLst>
            </p:cNvPr>
            <p:cNvSpPr/>
            <p:nvPr/>
          </p:nvSpPr>
          <p:spPr>
            <a:xfrm>
              <a:off x="6636162" y="2457405"/>
              <a:ext cx="1378777" cy="646331"/>
            </a:xfrm>
            <a:prstGeom prst="rect">
              <a:avLst/>
            </a:prstGeom>
          </p:spPr>
          <p:txBody>
            <a:bodyPr wrap="square">
              <a:spAutoFit/>
            </a:bodyPr>
            <a:lstStyle/>
            <a:p>
              <a:pPr algn="ctr"/>
              <a:r>
                <a:rPr lang="en-US" b="1" dirty="0">
                  <a:latin typeface="Consolas" panose="020B0609020204030204" pitchFamily="49" charset="0"/>
                </a:rPr>
                <a:t>Unsafe Rust </a:t>
              </a:r>
            </a:p>
          </p:txBody>
        </p:sp>
        <p:sp>
          <p:nvSpPr>
            <p:cNvPr id="18" name="Rectangle 17">
              <a:extLst>
                <a:ext uri="{FF2B5EF4-FFF2-40B4-BE49-F238E27FC236}">
                  <a16:creationId xmlns:a16="http://schemas.microsoft.com/office/drawing/2014/main" id="{D472E527-355B-4B9E-B843-F8DA3539DA6C}"/>
                </a:ext>
              </a:extLst>
            </p:cNvPr>
            <p:cNvSpPr/>
            <p:nvPr/>
          </p:nvSpPr>
          <p:spPr>
            <a:xfrm>
              <a:off x="4078078" y="5132157"/>
              <a:ext cx="780983" cy="307777"/>
            </a:xfrm>
            <a:prstGeom prst="rect">
              <a:avLst/>
            </a:prstGeom>
          </p:spPr>
          <p:txBody>
            <a:bodyPr wrap="none">
              <a:spAutoFit/>
            </a:bodyPr>
            <a:lstStyle/>
            <a:p>
              <a:r>
                <a:rPr lang="en-US" sz="1400" dirty="0">
                  <a:latin typeface="Consolas" panose="020B0609020204030204" pitchFamily="49" charset="0"/>
                </a:rPr>
                <a:t>access</a:t>
              </a:r>
              <a:endParaRPr lang="en-US" sz="1400" dirty="0"/>
            </a:p>
          </p:txBody>
        </p:sp>
        <p:sp>
          <p:nvSpPr>
            <p:cNvPr id="19" name="Rectangle: Rounded Corners 18">
              <a:extLst>
                <a:ext uri="{FF2B5EF4-FFF2-40B4-BE49-F238E27FC236}">
                  <a16:creationId xmlns:a16="http://schemas.microsoft.com/office/drawing/2014/main" id="{26C775E0-8CF5-4048-8200-69E809E33844}"/>
                </a:ext>
              </a:extLst>
            </p:cNvPr>
            <p:cNvSpPr/>
            <p:nvPr/>
          </p:nvSpPr>
          <p:spPr>
            <a:xfrm>
              <a:off x="1896231" y="5400162"/>
              <a:ext cx="6113538" cy="359420"/>
            </a:xfrm>
            <a:prstGeom prst="roundRect">
              <a:avLst>
                <a:gd name="adj" fmla="val 8290"/>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anose="020B0609020204030204" pitchFamily="49" charset="0"/>
                </a:rPr>
                <a:t>Memory</a:t>
              </a:r>
            </a:p>
          </p:txBody>
        </p:sp>
        <p:sp>
          <p:nvSpPr>
            <p:cNvPr id="20" name="Arrow: Down 19">
              <a:extLst>
                <a:ext uri="{FF2B5EF4-FFF2-40B4-BE49-F238E27FC236}">
                  <a16:creationId xmlns:a16="http://schemas.microsoft.com/office/drawing/2014/main" id="{E321F012-DAF3-4CFC-B3E1-9C8D577C6BEE}"/>
                </a:ext>
              </a:extLst>
            </p:cNvPr>
            <p:cNvSpPr/>
            <p:nvPr/>
          </p:nvSpPr>
          <p:spPr>
            <a:xfrm>
              <a:off x="3603178" y="4658465"/>
              <a:ext cx="183962" cy="741697"/>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38984051-68F7-4D13-B089-FBF568DA2A28}"/>
                </a:ext>
              </a:extLst>
            </p:cNvPr>
            <p:cNvSpPr/>
            <p:nvPr/>
          </p:nvSpPr>
          <p:spPr>
            <a:xfrm>
              <a:off x="5055155" y="5161117"/>
              <a:ext cx="162540" cy="235477"/>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6CC52D76-4DDC-4637-8443-530D28D4C1C1}"/>
                </a:ext>
              </a:extLst>
            </p:cNvPr>
            <p:cNvSpPr/>
            <p:nvPr/>
          </p:nvSpPr>
          <p:spPr>
            <a:xfrm>
              <a:off x="6177386" y="2829928"/>
              <a:ext cx="1806789" cy="1810773"/>
            </a:xfrm>
            <a:prstGeom prst="roundRect">
              <a:avLst>
                <a:gd name="adj" fmla="val 1404"/>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latin typeface="Consolas" panose="020B0609020204030204" pitchFamily="49" charset="0"/>
                </a:rPr>
                <a:t>Unsafe APIs</a:t>
              </a:r>
            </a:p>
          </p:txBody>
        </p:sp>
        <p:sp>
          <p:nvSpPr>
            <p:cNvPr id="23" name="Arrow: Down 22">
              <a:extLst>
                <a:ext uri="{FF2B5EF4-FFF2-40B4-BE49-F238E27FC236}">
                  <a16:creationId xmlns:a16="http://schemas.microsoft.com/office/drawing/2014/main" id="{60A95F10-999F-48EC-9097-C0ABE85701A7}"/>
                </a:ext>
              </a:extLst>
            </p:cNvPr>
            <p:cNvSpPr/>
            <p:nvPr/>
          </p:nvSpPr>
          <p:spPr>
            <a:xfrm>
              <a:off x="6648044" y="4640702"/>
              <a:ext cx="185720" cy="273908"/>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E66B380-A8F1-4973-A21D-ED3232EE2DFC}"/>
                </a:ext>
              </a:extLst>
            </p:cNvPr>
            <p:cNvSpPr/>
            <p:nvPr/>
          </p:nvSpPr>
          <p:spPr>
            <a:xfrm>
              <a:off x="6766475" y="4633203"/>
              <a:ext cx="582211" cy="307777"/>
            </a:xfrm>
            <a:prstGeom prst="rect">
              <a:avLst/>
            </a:prstGeom>
          </p:spPr>
          <p:txBody>
            <a:bodyPr wrap="none">
              <a:spAutoFit/>
            </a:bodyPr>
            <a:lstStyle/>
            <a:p>
              <a:r>
                <a:rPr lang="en-US" sz="1400" dirty="0">
                  <a:latin typeface="Consolas" panose="020B0609020204030204" pitchFamily="49" charset="0"/>
                </a:rPr>
                <a:t>call</a:t>
              </a:r>
              <a:endParaRPr lang="en-US" sz="1400" dirty="0"/>
            </a:p>
          </p:txBody>
        </p:sp>
        <p:sp>
          <p:nvSpPr>
            <p:cNvPr id="25" name="Rectangle: Rounded Corners 24">
              <a:extLst>
                <a:ext uri="{FF2B5EF4-FFF2-40B4-BE49-F238E27FC236}">
                  <a16:creationId xmlns:a16="http://schemas.microsoft.com/office/drawing/2014/main" id="{39CEC0FE-477A-4724-A6B1-601BA6E1FDF3}"/>
                </a:ext>
              </a:extLst>
            </p:cNvPr>
            <p:cNvSpPr/>
            <p:nvPr/>
          </p:nvSpPr>
          <p:spPr>
            <a:xfrm>
              <a:off x="6290327" y="3380061"/>
              <a:ext cx="1507686" cy="250608"/>
            </a:xfrm>
            <a:prstGeom prst="roundRect">
              <a:avLst>
                <a:gd name="adj" fmla="val 829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onsolas" panose="020B0609020204030204" pitchFamily="49" charset="0"/>
                </a:rPr>
                <a:t>Unsafe API</a:t>
              </a:r>
            </a:p>
          </p:txBody>
        </p:sp>
        <p:sp>
          <p:nvSpPr>
            <p:cNvPr id="26" name="Rectangle 25">
              <a:extLst>
                <a:ext uri="{FF2B5EF4-FFF2-40B4-BE49-F238E27FC236}">
                  <a16:creationId xmlns:a16="http://schemas.microsoft.com/office/drawing/2014/main" id="{6BB0DFFB-A275-4235-ACAA-83578E3F8414}"/>
                </a:ext>
              </a:extLst>
            </p:cNvPr>
            <p:cNvSpPr/>
            <p:nvPr/>
          </p:nvSpPr>
          <p:spPr>
            <a:xfrm>
              <a:off x="6779481" y="5126419"/>
              <a:ext cx="780983" cy="307777"/>
            </a:xfrm>
            <a:prstGeom prst="rect">
              <a:avLst/>
            </a:prstGeom>
          </p:spPr>
          <p:txBody>
            <a:bodyPr wrap="none">
              <a:spAutoFit/>
            </a:bodyPr>
            <a:lstStyle/>
            <a:p>
              <a:r>
                <a:rPr lang="en-US" sz="1400" dirty="0">
                  <a:latin typeface="Consolas" panose="020B0609020204030204" pitchFamily="49" charset="0"/>
                </a:rPr>
                <a:t>access</a:t>
              </a:r>
              <a:endParaRPr lang="en-US" sz="1400" dirty="0"/>
            </a:p>
          </p:txBody>
        </p:sp>
        <p:sp>
          <p:nvSpPr>
            <p:cNvPr id="27" name="Arrow: Down 26">
              <a:extLst>
                <a:ext uri="{FF2B5EF4-FFF2-40B4-BE49-F238E27FC236}">
                  <a16:creationId xmlns:a16="http://schemas.microsoft.com/office/drawing/2014/main" id="{DDC22CE5-BCE7-4922-8C61-E4852CCC92B9}"/>
                </a:ext>
              </a:extLst>
            </p:cNvPr>
            <p:cNvSpPr/>
            <p:nvPr/>
          </p:nvSpPr>
          <p:spPr>
            <a:xfrm>
              <a:off x="7504439" y="4640700"/>
              <a:ext cx="181857" cy="750447"/>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FD5AF68E-1EA2-4264-A3F6-FBFC53377E96}"/>
                </a:ext>
              </a:extLst>
            </p:cNvPr>
            <p:cNvSpPr/>
            <p:nvPr/>
          </p:nvSpPr>
          <p:spPr>
            <a:xfrm>
              <a:off x="6651907" y="5150086"/>
              <a:ext cx="181857" cy="24106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D8A9A1D-8AC6-47DC-8407-0923D228DBC5}"/>
                </a:ext>
              </a:extLst>
            </p:cNvPr>
            <p:cNvSpPr/>
            <p:nvPr/>
          </p:nvSpPr>
          <p:spPr>
            <a:xfrm>
              <a:off x="5694048" y="3748785"/>
              <a:ext cx="582211" cy="307777"/>
            </a:xfrm>
            <a:prstGeom prst="rect">
              <a:avLst/>
            </a:prstGeom>
          </p:spPr>
          <p:txBody>
            <a:bodyPr wrap="none">
              <a:spAutoFit/>
            </a:bodyPr>
            <a:lstStyle/>
            <a:p>
              <a:r>
                <a:rPr lang="en-US" sz="1400" dirty="0">
                  <a:latin typeface="Consolas" panose="020B0609020204030204" pitchFamily="49" charset="0"/>
                </a:rPr>
                <a:t>call</a:t>
              </a:r>
              <a:endParaRPr lang="en-US" sz="1400" dirty="0"/>
            </a:p>
          </p:txBody>
        </p:sp>
        <p:sp>
          <p:nvSpPr>
            <p:cNvPr id="30" name="Rectangle: Rounded Corners 29">
              <a:extLst>
                <a:ext uri="{FF2B5EF4-FFF2-40B4-BE49-F238E27FC236}">
                  <a16:creationId xmlns:a16="http://schemas.microsoft.com/office/drawing/2014/main" id="{7005F627-378D-4452-B1BC-4DB80CAA8A9F}"/>
                </a:ext>
              </a:extLst>
            </p:cNvPr>
            <p:cNvSpPr/>
            <p:nvPr/>
          </p:nvSpPr>
          <p:spPr>
            <a:xfrm>
              <a:off x="6288699" y="3724212"/>
              <a:ext cx="1507686" cy="250608"/>
            </a:xfrm>
            <a:prstGeom prst="roundRect">
              <a:avLst>
                <a:gd name="adj" fmla="val 829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onsolas" panose="020B0609020204030204" pitchFamily="49" charset="0"/>
                </a:rPr>
                <a:t>FFI</a:t>
              </a:r>
            </a:p>
          </p:txBody>
        </p:sp>
        <p:sp>
          <p:nvSpPr>
            <p:cNvPr id="31" name="Rectangle: Rounded Corners 30">
              <a:extLst>
                <a:ext uri="{FF2B5EF4-FFF2-40B4-BE49-F238E27FC236}">
                  <a16:creationId xmlns:a16="http://schemas.microsoft.com/office/drawing/2014/main" id="{5F34EB7B-AC1B-4296-BEFD-BC236FB228FD}"/>
                </a:ext>
              </a:extLst>
            </p:cNvPr>
            <p:cNvSpPr/>
            <p:nvPr/>
          </p:nvSpPr>
          <p:spPr>
            <a:xfrm>
              <a:off x="6290327" y="4064357"/>
              <a:ext cx="1507686" cy="468743"/>
            </a:xfrm>
            <a:prstGeom prst="roundRect">
              <a:avLst>
                <a:gd name="adj" fmla="val 829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onsolas" panose="020B0609020204030204" pitchFamily="49" charset="0"/>
                </a:rPr>
                <a:t>raw pointer dereference</a:t>
              </a:r>
            </a:p>
          </p:txBody>
        </p:sp>
        <p:sp>
          <p:nvSpPr>
            <p:cNvPr id="32" name="Rectangle: Rounded Corners 31">
              <a:extLst>
                <a:ext uri="{FF2B5EF4-FFF2-40B4-BE49-F238E27FC236}">
                  <a16:creationId xmlns:a16="http://schemas.microsoft.com/office/drawing/2014/main" id="{0367027C-121C-4563-8C16-7D35DB57BB8D}"/>
                </a:ext>
              </a:extLst>
            </p:cNvPr>
            <p:cNvSpPr/>
            <p:nvPr/>
          </p:nvSpPr>
          <p:spPr>
            <a:xfrm>
              <a:off x="2051487" y="3115089"/>
              <a:ext cx="3470066" cy="1472089"/>
            </a:xfrm>
            <a:prstGeom prst="roundRect">
              <a:avLst>
                <a:gd name="adj" fmla="val 1367"/>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1400" dirty="0">
                  <a:solidFill>
                    <a:schemeClr val="tx1"/>
                  </a:solidFill>
                  <a:latin typeface="Consolas" panose="020B0609020204030204" pitchFamily="49" charset="0"/>
                </a:rPr>
                <a:t>Ownership-based Memory Management</a:t>
              </a:r>
              <a:endParaRPr lang="en-US" sz="1600" dirty="0">
                <a:solidFill>
                  <a:schemeClr val="tx1"/>
                </a:solidFill>
                <a:latin typeface="Consolas" panose="020B0609020204030204" pitchFamily="49" charset="0"/>
              </a:endParaRPr>
            </a:p>
          </p:txBody>
        </p:sp>
        <p:sp>
          <p:nvSpPr>
            <p:cNvPr id="33" name="Rectangle: Rounded Corners 32">
              <a:extLst>
                <a:ext uri="{FF2B5EF4-FFF2-40B4-BE49-F238E27FC236}">
                  <a16:creationId xmlns:a16="http://schemas.microsoft.com/office/drawing/2014/main" id="{E6C5F8BD-ECD7-40CA-B76E-A26B72056E40}"/>
                </a:ext>
              </a:extLst>
            </p:cNvPr>
            <p:cNvSpPr/>
            <p:nvPr/>
          </p:nvSpPr>
          <p:spPr>
            <a:xfrm>
              <a:off x="2185034" y="3412493"/>
              <a:ext cx="3224535" cy="224118"/>
            </a:xfrm>
            <a:prstGeom prst="roundRect">
              <a:avLst>
                <a:gd name="adj" fmla="val 8290"/>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onsolas" panose="020B0609020204030204" pitchFamily="49" charset="0"/>
                </a:rPr>
                <a:t>exclusive mutable alias</a:t>
              </a:r>
            </a:p>
          </p:txBody>
        </p:sp>
        <p:sp>
          <p:nvSpPr>
            <p:cNvPr id="34" name="Rectangle: Rounded Corners 33">
              <a:extLst>
                <a:ext uri="{FF2B5EF4-FFF2-40B4-BE49-F238E27FC236}">
                  <a16:creationId xmlns:a16="http://schemas.microsoft.com/office/drawing/2014/main" id="{D65C66EA-6641-4399-A36F-EE1AECC96257}"/>
                </a:ext>
              </a:extLst>
            </p:cNvPr>
            <p:cNvSpPr/>
            <p:nvPr/>
          </p:nvSpPr>
          <p:spPr>
            <a:xfrm>
              <a:off x="2180910" y="3712648"/>
              <a:ext cx="3224534" cy="218752"/>
            </a:xfrm>
            <a:prstGeom prst="roundRect">
              <a:avLst>
                <a:gd name="adj" fmla="val 8290"/>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onsolas" panose="020B0609020204030204" pitchFamily="49" charset="0"/>
                </a:rPr>
                <a:t>reference/no raw pointers</a:t>
              </a:r>
            </a:p>
          </p:txBody>
        </p:sp>
        <p:sp>
          <p:nvSpPr>
            <p:cNvPr id="35" name="Rectangle: Rounded Corners 34">
              <a:extLst>
                <a:ext uri="{FF2B5EF4-FFF2-40B4-BE49-F238E27FC236}">
                  <a16:creationId xmlns:a16="http://schemas.microsoft.com/office/drawing/2014/main" id="{F8A28101-4E6C-4042-A140-19EBB2F23C93}"/>
                </a:ext>
              </a:extLst>
            </p:cNvPr>
            <p:cNvSpPr/>
            <p:nvPr/>
          </p:nvSpPr>
          <p:spPr>
            <a:xfrm>
              <a:off x="2183349" y="4006268"/>
              <a:ext cx="3222095" cy="218752"/>
            </a:xfrm>
            <a:prstGeom prst="roundRect">
              <a:avLst>
                <a:gd name="adj" fmla="val 8290"/>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onsolas" panose="020B0609020204030204" pitchFamily="49" charset="0"/>
                </a:rPr>
                <a:t>lifetime validation</a:t>
              </a:r>
            </a:p>
          </p:txBody>
        </p:sp>
        <p:sp>
          <p:nvSpPr>
            <p:cNvPr id="36" name="Rectangle: Rounded Corners 35">
              <a:extLst>
                <a:ext uri="{FF2B5EF4-FFF2-40B4-BE49-F238E27FC236}">
                  <a16:creationId xmlns:a16="http://schemas.microsoft.com/office/drawing/2014/main" id="{1EF07330-3437-49A6-AC85-582542F2459F}"/>
                </a:ext>
              </a:extLst>
            </p:cNvPr>
            <p:cNvSpPr/>
            <p:nvPr/>
          </p:nvSpPr>
          <p:spPr>
            <a:xfrm>
              <a:off x="5865443" y="2198542"/>
              <a:ext cx="2118732" cy="226460"/>
            </a:xfrm>
            <a:prstGeom prst="roundRect">
              <a:avLst>
                <a:gd name="adj" fmla="val 0"/>
              </a:avLst>
            </a:prstGeom>
            <a:solidFill>
              <a:srgbClr val="FF0000">
                <a:alpha val="9000"/>
              </a:srgbClr>
            </a:solidFill>
            <a:ln>
              <a:solidFill>
                <a:srgbClr val="FF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chemeClr val="tx1"/>
                  </a:solidFill>
                  <a:latin typeface="Consolas" panose="020B0609020204030204" pitchFamily="49" charset="0"/>
                </a:rPr>
                <a:t>risky code</a:t>
              </a:r>
            </a:p>
          </p:txBody>
        </p:sp>
        <p:sp>
          <p:nvSpPr>
            <p:cNvPr id="37" name="Rectangle: Rounded Corners 36">
              <a:extLst>
                <a:ext uri="{FF2B5EF4-FFF2-40B4-BE49-F238E27FC236}">
                  <a16:creationId xmlns:a16="http://schemas.microsoft.com/office/drawing/2014/main" id="{0F18BB2B-5177-4225-994D-16A6B9E01838}"/>
                </a:ext>
              </a:extLst>
            </p:cNvPr>
            <p:cNvSpPr/>
            <p:nvPr/>
          </p:nvSpPr>
          <p:spPr>
            <a:xfrm>
              <a:off x="2187133" y="4294561"/>
              <a:ext cx="3224534" cy="218752"/>
            </a:xfrm>
            <a:prstGeom prst="roundRect">
              <a:avLst>
                <a:gd name="adj" fmla="val 8290"/>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onsolas" panose="020B0609020204030204" pitchFamily="49" charset="0"/>
                </a:rPr>
                <a:t>automatic destruction</a:t>
              </a:r>
            </a:p>
          </p:txBody>
        </p:sp>
      </p:grpSp>
    </p:spTree>
    <p:extLst>
      <p:ext uri="{BB962C8B-B14F-4D97-AF65-F5344CB8AC3E}">
        <p14:creationId xmlns:p14="http://schemas.microsoft.com/office/powerpoint/2010/main" val="2463072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687DF-1642-4600-B0D5-B2BCAB43D6DE}"/>
              </a:ext>
            </a:extLst>
          </p:cNvPr>
          <p:cNvSpPr>
            <a:spLocks noGrp="1"/>
          </p:cNvSpPr>
          <p:nvPr>
            <p:ph type="title"/>
          </p:nvPr>
        </p:nvSpPr>
        <p:spPr/>
        <p:txBody>
          <a:bodyPr/>
          <a:lstStyle/>
          <a:p>
            <a:r>
              <a:rPr lang="en-US" dirty="0"/>
              <a:t>Ownership</a:t>
            </a:r>
          </a:p>
        </p:txBody>
      </p:sp>
      <p:sp>
        <p:nvSpPr>
          <p:cNvPr id="3" name="Slide Number Placeholder 2">
            <a:extLst>
              <a:ext uri="{FF2B5EF4-FFF2-40B4-BE49-F238E27FC236}">
                <a16:creationId xmlns:a16="http://schemas.microsoft.com/office/drawing/2014/main" id="{29CEF2B9-E8FF-4DE4-8BB6-ACC8B7D86052}"/>
              </a:ext>
            </a:extLst>
          </p:cNvPr>
          <p:cNvSpPr>
            <a:spLocks noGrp="1"/>
          </p:cNvSpPr>
          <p:nvPr>
            <p:ph type="sldNum" sz="quarter" idx="12"/>
          </p:nvPr>
        </p:nvSpPr>
        <p:spPr/>
        <p:txBody>
          <a:bodyPr/>
          <a:lstStyle/>
          <a:p>
            <a:fld id="{7C05468C-B27C-4946-9FF3-0FF76B75B8F6}" type="slidenum">
              <a:rPr lang="en-US" smtClean="0"/>
              <a:t>23</a:t>
            </a:fld>
            <a:endParaRPr lang="en-US"/>
          </a:p>
        </p:txBody>
      </p:sp>
      <p:sp>
        <p:nvSpPr>
          <p:cNvPr id="4" name="Content Placeholder 3">
            <a:extLst>
              <a:ext uri="{FF2B5EF4-FFF2-40B4-BE49-F238E27FC236}">
                <a16:creationId xmlns:a16="http://schemas.microsoft.com/office/drawing/2014/main" id="{561747F2-A003-4453-85EA-62144F0E920E}"/>
              </a:ext>
            </a:extLst>
          </p:cNvPr>
          <p:cNvSpPr txBox="1">
            <a:spLocks/>
          </p:cNvSpPr>
          <p:nvPr/>
        </p:nvSpPr>
        <p:spPr>
          <a:xfrm>
            <a:off x="2371381" y="1798447"/>
            <a:ext cx="6620219" cy="2691910"/>
          </a:xfrm>
          <a:prstGeom prst="rect">
            <a:avLst/>
          </a:prstGeom>
        </p:spPr>
        <p:txBody>
          <a:bodyPr/>
          <a:lstStyle>
            <a:lvl1pPr marL="274320" indent="-274320" algn="l" rtl="0" eaLnBrk="1" latinLnBrk="0" hangingPunct="1">
              <a:spcBef>
                <a:spcPts val="580"/>
              </a:spcBef>
              <a:buClr>
                <a:schemeClr val="accent1"/>
              </a:buClr>
              <a:buSzPct val="85000"/>
              <a:buFont typeface="Wingdings 2"/>
              <a:buChar char=""/>
              <a:defRPr kumimoji="0" sz="2600" kern="1200" baseline="0">
                <a:solidFill>
                  <a:schemeClr val="tx1"/>
                </a:solidFill>
                <a:latin typeface="Raavi" panose="020B0502040204020203" pitchFamily="34" charset="0"/>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baseline="0">
                <a:solidFill>
                  <a:schemeClr val="tx1"/>
                </a:solidFill>
                <a:latin typeface="Raavi" panose="020B0502040204020203" pitchFamily="34" charset="0"/>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baseline="0">
                <a:solidFill>
                  <a:schemeClr val="tx1"/>
                </a:solidFill>
                <a:latin typeface="Raavi" panose="020B0502040204020203" pitchFamily="34" charset="0"/>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baseline="0">
                <a:solidFill>
                  <a:schemeClr val="tx1"/>
                </a:solidFill>
                <a:latin typeface="Raavi" panose="020B0502040204020203" pitchFamily="34" charset="0"/>
                <a:ea typeface="+mn-ea"/>
                <a:cs typeface="+mn-cs"/>
              </a:defRPr>
            </a:lvl4pPr>
            <a:lvl5pPr marL="1371600" indent="-228600" algn="l" rtl="0" eaLnBrk="1" latinLnBrk="0" hangingPunct="1">
              <a:spcBef>
                <a:spcPts val="370"/>
              </a:spcBef>
              <a:buClr>
                <a:schemeClr val="accent3"/>
              </a:buClr>
              <a:buFontTx/>
              <a:buChar char="o"/>
              <a:defRPr kumimoji="0" sz="2000" kern="1200" baseline="0">
                <a:solidFill>
                  <a:schemeClr val="tx1"/>
                </a:solidFill>
                <a:latin typeface="Raavi" panose="020B0502040204020203" pitchFamily="34" charset="0"/>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nSpc>
                <a:spcPct val="150000"/>
              </a:lnSpc>
              <a:buNone/>
            </a:pPr>
            <a:r>
              <a:rPr lang="en-US" dirty="0"/>
              <a:t>Define a variable	V</a:t>
            </a:r>
          </a:p>
          <a:p>
            <a:pPr marL="0" indent="0">
              <a:lnSpc>
                <a:spcPct val="150000"/>
              </a:lnSpc>
              <a:buNone/>
            </a:pPr>
            <a:r>
              <a:rPr lang="en-US" dirty="0"/>
              <a:t>Transfer ownership  =V		</a:t>
            </a:r>
          </a:p>
          <a:p>
            <a:pPr marL="0" indent="0">
              <a:lnSpc>
                <a:spcPct val="150000"/>
              </a:lnSpc>
              <a:buFont typeface="Wingdings 2"/>
              <a:buNone/>
            </a:pPr>
            <a:r>
              <a:rPr lang="en-US" dirty="0"/>
              <a:t>Shared Access	&amp;V 		 “read-only”	</a:t>
            </a:r>
          </a:p>
          <a:p>
            <a:pPr marL="0" indent="0">
              <a:lnSpc>
                <a:spcPct val="150000"/>
              </a:lnSpc>
              <a:buFont typeface="Wingdings 2"/>
              <a:buNone/>
            </a:pPr>
            <a:r>
              <a:rPr lang="en-US" dirty="0"/>
              <a:t>Exclusive Access	&amp;mut	V	 “mutable”</a:t>
            </a:r>
          </a:p>
        </p:txBody>
      </p:sp>
      <p:sp>
        <p:nvSpPr>
          <p:cNvPr id="5" name="Rectangle 4">
            <a:extLst>
              <a:ext uri="{FF2B5EF4-FFF2-40B4-BE49-F238E27FC236}">
                <a16:creationId xmlns:a16="http://schemas.microsoft.com/office/drawing/2014/main" id="{3222BE79-E8EA-447C-A18B-E55CB0ADD3CB}"/>
              </a:ext>
            </a:extLst>
          </p:cNvPr>
          <p:cNvSpPr/>
          <p:nvPr/>
        </p:nvSpPr>
        <p:spPr>
          <a:xfrm>
            <a:off x="2257081" y="4916050"/>
            <a:ext cx="4984057" cy="461665"/>
          </a:xfrm>
          <a:prstGeom prst="rect">
            <a:avLst/>
          </a:prstGeom>
        </p:spPr>
        <p:txBody>
          <a:bodyPr wrap="none">
            <a:spAutoFit/>
          </a:bodyPr>
          <a:lstStyle/>
          <a:p>
            <a:r>
              <a:rPr lang="en-US" sz="2400" dirty="0">
                <a:latin typeface="Raavi" panose="020B0502040204020203" pitchFamily="34" charset="0"/>
                <a:cs typeface="Raavi" panose="020B0502040204020203" pitchFamily="34" charset="0"/>
              </a:rPr>
              <a:t>Purpose: Alias + Mutable is prohibited</a:t>
            </a:r>
          </a:p>
        </p:txBody>
      </p:sp>
      <p:sp>
        <p:nvSpPr>
          <p:cNvPr id="6" name="Rectangle 5">
            <a:extLst>
              <a:ext uri="{FF2B5EF4-FFF2-40B4-BE49-F238E27FC236}">
                <a16:creationId xmlns:a16="http://schemas.microsoft.com/office/drawing/2014/main" id="{C5D93239-C27C-4024-8ADB-FD61FA8ED554}"/>
              </a:ext>
            </a:extLst>
          </p:cNvPr>
          <p:cNvSpPr/>
          <p:nvPr/>
        </p:nvSpPr>
        <p:spPr>
          <a:xfrm>
            <a:off x="863597" y="3667979"/>
            <a:ext cx="1186543" cy="492443"/>
          </a:xfrm>
          <a:prstGeom prst="rect">
            <a:avLst/>
          </a:prstGeom>
        </p:spPr>
        <p:txBody>
          <a:bodyPr wrap="none">
            <a:spAutoFit/>
          </a:bodyPr>
          <a:lstStyle/>
          <a:p>
            <a:r>
              <a:rPr lang="en-US" sz="2600" b="1" dirty="0">
                <a:latin typeface="Raavi" panose="020B0502040204020203" pitchFamily="34" charset="0"/>
                <a:cs typeface="Raavi" panose="020B0502040204020203" pitchFamily="34" charset="0"/>
              </a:rPr>
              <a:t>Borrow</a:t>
            </a:r>
          </a:p>
        </p:txBody>
      </p:sp>
      <p:sp>
        <p:nvSpPr>
          <p:cNvPr id="7" name="Left Brace 6">
            <a:extLst>
              <a:ext uri="{FF2B5EF4-FFF2-40B4-BE49-F238E27FC236}">
                <a16:creationId xmlns:a16="http://schemas.microsoft.com/office/drawing/2014/main" id="{F435F99D-9C28-4A1C-8DE7-EE877F656EA7}"/>
              </a:ext>
            </a:extLst>
          </p:cNvPr>
          <p:cNvSpPr/>
          <p:nvPr/>
        </p:nvSpPr>
        <p:spPr>
          <a:xfrm>
            <a:off x="2142781" y="3458294"/>
            <a:ext cx="228600" cy="832757"/>
          </a:xfrm>
          <a:prstGeom prst="lef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Rectangle 8">
            <a:extLst>
              <a:ext uri="{FF2B5EF4-FFF2-40B4-BE49-F238E27FC236}">
                <a16:creationId xmlns:a16="http://schemas.microsoft.com/office/drawing/2014/main" id="{737FB04C-561C-406C-AD1F-5E4EE01E19D8}"/>
              </a:ext>
            </a:extLst>
          </p:cNvPr>
          <p:cNvSpPr/>
          <p:nvPr/>
        </p:nvSpPr>
        <p:spPr>
          <a:xfrm>
            <a:off x="449689" y="2372463"/>
            <a:ext cx="1693092" cy="492443"/>
          </a:xfrm>
          <a:prstGeom prst="rect">
            <a:avLst/>
          </a:prstGeom>
        </p:spPr>
        <p:txBody>
          <a:bodyPr wrap="none">
            <a:spAutoFit/>
          </a:bodyPr>
          <a:lstStyle/>
          <a:p>
            <a:r>
              <a:rPr lang="en-US" sz="2600" b="1" dirty="0">
                <a:latin typeface="Raavi" panose="020B0502040204020203" pitchFamily="34" charset="0"/>
              </a:rPr>
              <a:t>Ownership</a:t>
            </a:r>
          </a:p>
        </p:txBody>
      </p:sp>
      <p:sp>
        <p:nvSpPr>
          <p:cNvPr id="10" name="Left Brace 9">
            <a:extLst>
              <a:ext uri="{FF2B5EF4-FFF2-40B4-BE49-F238E27FC236}">
                <a16:creationId xmlns:a16="http://schemas.microsoft.com/office/drawing/2014/main" id="{E7FCFBD6-2639-4691-9161-77B6EEFD87B1}"/>
              </a:ext>
            </a:extLst>
          </p:cNvPr>
          <p:cNvSpPr/>
          <p:nvPr/>
        </p:nvSpPr>
        <p:spPr>
          <a:xfrm>
            <a:off x="2142781" y="2119577"/>
            <a:ext cx="228600" cy="832757"/>
          </a:xfrm>
          <a:prstGeom prst="lef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02621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0AC0E-B647-461B-9013-B569AF690DBF}"/>
              </a:ext>
            </a:extLst>
          </p:cNvPr>
          <p:cNvSpPr>
            <a:spLocks noGrp="1"/>
          </p:cNvSpPr>
          <p:nvPr>
            <p:ph type="title"/>
          </p:nvPr>
        </p:nvSpPr>
        <p:spPr/>
        <p:txBody>
          <a:bodyPr/>
          <a:lstStyle/>
          <a:p>
            <a:r>
              <a:rPr lang="en-US" dirty="0"/>
              <a:t>Ownership &amp; Borrowing</a:t>
            </a:r>
          </a:p>
        </p:txBody>
      </p:sp>
      <p:sp>
        <p:nvSpPr>
          <p:cNvPr id="3" name="Content Placeholder 2">
            <a:extLst>
              <a:ext uri="{FF2B5EF4-FFF2-40B4-BE49-F238E27FC236}">
                <a16:creationId xmlns:a16="http://schemas.microsoft.com/office/drawing/2014/main" id="{D8822FC7-F972-4834-8550-347F0F854AF7}"/>
              </a:ext>
            </a:extLst>
          </p:cNvPr>
          <p:cNvSpPr>
            <a:spLocks noGrp="1"/>
          </p:cNvSpPr>
          <p:nvPr>
            <p:ph sz="quarter" idx="1"/>
          </p:nvPr>
        </p:nvSpPr>
        <p:spPr>
          <a:xfrm>
            <a:off x="990600" y="1952513"/>
            <a:ext cx="3839584" cy="1430768"/>
          </a:xfrm>
        </p:spPr>
        <p:txBody>
          <a:bodyPr>
            <a:noAutofit/>
          </a:bodyPr>
          <a:lstStyle/>
          <a:p>
            <a:pPr marL="0" indent="0">
              <a:buNone/>
            </a:pPr>
            <a:r>
              <a:rPr lang="en-US" sz="2000" dirty="0">
                <a:latin typeface="Consolas" panose="020B0609020204030204" pitchFamily="49" charset="0"/>
              </a:rPr>
              <a:t>let b = B:new();</a:t>
            </a:r>
          </a:p>
          <a:p>
            <a:pPr marL="0" indent="0">
              <a:buNone/>
            </a:pPr>
            <a:r>
              <a:rPr lang="en-US" sz="2000" dirty="0">
                <a:latin typeface="Consolas" panose="020B0609020204030204" pitchFamily="49" charset="0"/>
              </a:rPr>
              <a:t>let r1: &amp;B = &amp;b;</a:t>
            </a:r>
          </a:p>
          <a:p>
            <a:pPr marL="0" indent="0">
              <a:buNone/>
            </a:pPr>
            <a:r>
              <a:rPr lang="en-US" sz="2000" dirty="0">
                <a:latin typeface="Consolas" panose="020B0609020204030204" pitchFamily="49" charset="0"/>
              </a:rPr>
              <a:t>let r2: &amp;B = &amp;b;</a:t>
            </a:r>
          </a:p>
          <a:p>
            <a:pPr marL="0" indent="0">
              <a:buNone/>
            </a:pPr>
            <a:endParaRPr lang="en-US" sz="2000" dirty="0">
              <a:latin typeface="Consolas" panose="020B0609020204030204" pitchFamily="49" charset="0"/>
            </a:endParaRPr>
          </a:p>
        </p:txBody>
      </p:sp>
      <p:sp>
        <p:nvSpPr>
          <p:cNvPr id="6" name="Content Placeholder 2">
            <a:extLst>
              <a:ext uri="{FF2B5EF4-FFF2-40B4-BE49-F238E27FC236}">
                <a16:creationId xmlns:a16="http://schemas.microsoft.com/office/drawing/2014/main" id="{4B67972F-7ADD-4A84-B8F9-C7BAA288D79A}"/>
              </a:ext>
            </a:extLst>
          </p:cNvPr>
          <p:cNvSpPr txBox="1">
            <a:spLocks/>
          </p:cNvSpPr>
          <p:nvPr/>
        </p:nvSpPr>
        <p:spPr>
          <a:xfrm>
            <a:off x="990600" y="3246090"/>
            <a:ext cx="6607628" cy="414199"/>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baseline="0">
                <a:solidFill>
                  <a:schemeClr val="tx1"/>
                </a:solidFill>
                <a:latin typeface="Raavi" panose="020B0502040204020203" pitchFamily="34" charset="0"/>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baseline="0">
                <a:solidFill>
                  <a:schemeClr val="tx1"/>
                </a:solidFill>
                <a:latin typeface="Raavi" panose="020B0502040204020203" pitchFamily="34" charset="0"/>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baseline="0">
                <a:solidFill>
                  <a:schemeClr val="tx1"/>
                </a:solidFill>
                <a:latin typeface="Raavi" panose="020B0502040204020203" pitchFamily="34" charset="0"/>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baseline="0">
                <a:solidFill>
                  <a:schemeClr val="tx1"/>
                </a:solidFill>
                <a:latin typeface="Raavi" panose="020B0502040204020203" pitchFamily="34" charset="0"/>
                <a:ea typeface="+mn-ea"/>
                <a:cs typeface="+mn-cs"/>
              </a:defRPr>
            </a:lvl4pPr>
            <a:lvl5pPr marL="1371600" indent="-228600" algn="l" rtl="0" eaLnBrk="1" latinLnBrk="0" hangingPunct="1">
              <a:spcBef>
                <a:spcPts val="370"/>
              </a:spcBef>
              <a:buClr>
                <a:schemeClr val="accent3"/>
              </a:buClr>
              <a:buFontTx/>
              <a:buChar char="o"/>
              <a:defRPr kumimoji="0" sz="2000" kern="1200" baseline="0">
                <a:solidFill>
                  <a:schemeClr val="tx1"/>
                </a:solidFill>
                <a:latin typeface="Raavi" panose="020B0502040204020203" pitchFamily="34" charset="0"/>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Font typeface="Wingdings 2"/>
              <a:buNone/>
            </a:pPr>
            <a:r>
              <a:rPr lang="en-US" sz="2400" b="1" dirty="0">
                <a:cs typeface="Raavi" panose="020B0502040204020203" pitchFamily="34" charset="0"/>
              </a:rPr>
              <a:t>Immutable borrows</a:t>
            </a:r>
            <a:r>
              <a:rPr lang="en-US" sz="2400" dirty="0">
                <a:cs typeface="Raavi" panose="020B0502040204020203" pitchFamily="34" charset="0"/>
              </a:rPr>
              <a:t>, b has lost the write capability.</a:t>
            </a:r>
          </a:p>
        </p:txBody>
      </p:sp>
      <p:pic>
        <p:nvPicPr>
          <p:cNvPr id="7" name="Picture 6">
            <a:extLst>
              <a:ext uri="{FF2B5EF4-FFF2-40B4-BE49-F238E27FC236}">
                <a16:creationId xmlns:a16="http://schemas.microsoft.com/office/drawing/2014/main" id="{5FC1A4D2-D00A-469E-B888-FAD88D4CAFC3}"/>
              </a:ext>
            </a:extLst>
          </p:cNvPr>
          <p:cNvPicPr>
            <a:picLocks noChangeAspect="1"/>
          </p:cNvPicPr>
          <p:nvPr/>
        </p:nvPicPr>
        <p:blipFill>
          <a:blip r:embed="rId2"/>
          <a:stretch>
            <a:fillRect/>
          </a:stretch>
        </p:blipFill>
        <p:spPr>
          <a:xfrm>
            <a:off x="7378700" y="329931"/>
            <a:ext cx="2032000" cy="2753958"/>
          </a:xfrm>
          <a:prstGeom prst="rect">
            <a:avLst/>
          </a:prstGeom>
        </p:spPr>
      </p:pic>
      <p:sp>
        <p:nvSpPr>
          <p:cNvPr id="9" name="Content Placeholder 2">
            <a:extLst>
              <a:ext uri="{FF2B5EF4-FFF2-40B4-BE49-F238E27FC236}">
                <a16:creationId xmlns:a16="http://schemas.microsoft.com/office/drawing/2014/main" id="{9CB4E64F-BD10-4CEF-BCF9-CE6ECE8E6CA3}"/>
              </a:ext>
            </a:extLst>
          </p:cNvPr>
          <p:cNvSpPr txBox="1">
            <a:spLocks/>
          </p:cNvSpPr>
          <p:nvPr/>
        </p:nvSpPr>
        <p:spPr>
          <a:xfrm>
            <a:off x="990600" y="4071770"/>
            <a:ext cx="3839584" cy="1430768"/>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baseline="0">
                <a:solidFill>
                  <a:schemeClr val="tx1"/>
                </a:solidFill>
                <a:latin typeface="Raavi" panose="020B0502040204020203" pitchFamily="34" charset="0"/>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baseline="0">
                <a:solidFill>
                  <a:schemeClr val="tx1"/>
                </a:solidFill>
                <a:latin typeface="Raavi" panose="020B0502040204020203" pitchFamily="34" charset="0"/>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baseline="0">
                <a:solidFill>
                  <a:schemeClr val="tx1"/>
                </a:solidFill>
                <a:latin typeface="Raavi" panose="020B0502040204020203" pitchFamily="34" charset="0"/>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baseline="0">
                <a:solidFill>
                  <a:schemeClr val="tx1"/>
                </a:solidFill>
                <a:latin typeface="Raavi" panose="020B0502040204020203" pitchFamily="34" charset="0"/>
                <a:ea typeface="+mn-ea"/>
                <a:cs typeface="+mn-cs"/>
              </a:defRPr>
            </a:lvl4pPr>
            <a:lvl5pPr marL="1371600" indent="-228600" algn="l" rtl="0" eaLnBrk="1" latinLnBrk="0" hangingPunct="1">
              <a:spcBef>
                <a:spcPts val="370"/>
              </a:spcBef>
              <a:buClr>
                <a:schemeClr val="accent3"/>
              </a:buClr>
              <a:buFontTx/>
              <a:buChar char="o"/>
              <a:defRPr kumimoji="0" sz="2000" kern="1200" baseline="0">
                <a:solidFill>
                  <a:schemeClr val="tx1"/>
                </a:solidFill>
                <a:latin typeface="Raavi" panose="020B0502040204020203" pitchFamily="34" charset="0"/>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Font typeface="Wingdings 2"/>
              <a:buNone/>
            </a:pPr>
            <a:r>
              <a:rPr lang="en-US" sz="2000" dirty="0">
                <a:latin typeface="Consolas" panose="020B0609020204030204" pitchFamily="49" charset="0"/>
              </a:rPr>
              <a:t>let b = B:new();</a:t>
            </a:r>
          </a:p>
          <a:p>
            <a:pPr marL="0" indent="0">
              <a:buFont typeface="Wingdings 2"/>
              <a:buNone/>
            </a:pPr>
            <a:r>
              <a:rPr lang="en-US" sz="2000" dirty="0">
                <a:latin typeface="Consolas" panose="020B0609020204030204" pitchFamily="49" charset="0"/>
              </a:rPr>
              <a:t>let r1: &amp;mut B = &amp;mut b;</a:t>
            </a:r>
          </a:p>
        </p:txBody>
      </p:sp>
      <p:pic>
        <p:nvPicPr>
          <p:cNvPr id="10" name="Picture 9">
            <a:extLst>
              <a:ext uri="{FF2B5EF4-FFF2-40B4-BE49-F238E27FC236}">
                <a16:creationId xmlns:a16="http://schemas.microsoft.com/office/drawing/2014/main" id="{AD724AE0-0096-4704-B57D-B3A9397700AA}"/>
              </a:ext>
            </a:extLst>
          </p:cNvPr>
          <p:cNvPicPr>
            <a:picLocks noChangeAspect="1"/>
          </p:cNvPicPr>
          <p:nvPr/>
        </p:nvPicPr>
        <p:blipFill>
          <a:blip r:embed="rId3"/>
          <a:stretch>
            <a:fillRect/>
          </a:stretch>
        </p:blipFill>
        <p:spPr>
          <a:xfrm>
            <a:off x="7394379" y="3715398"/>
            <a:ext cx="1992116" cy="2966437"/>
          </a:xfrm>
          <a:prstGeom prst="rect">
            <a:avLst/>
          </a:prstGeom>
        </p:spPr>
      </p:pic>
      <p:sp>
        <p:nvSpPr>
          <p:cNvPr id="11" name="Content Placeholder 2">
            <a:extLst>
              <a:ext uri="{FF2B5EF4-FFF2-40B4-BE49-F238E27FC236}">
                <a16:creationId xmlns:a16="http://schemas.microsoft.com/office/drawing/2014/main" id="{18A9C24F-B851-4A13-B8AD-27EC36249C83}"/>
              </a:ext>
            </a:extLst>
          </p:cNvPr>
          <p:cNvSpPr txBox="1">
            <a:spLocks/>
          </p:cNvSpPr>
          <p:nvPr/>
        </p:nvSpPr>
        <p:spPr>
          <a:xfrm>
            <a:off x="990600" y="5198616"/>
            <a:ext cx="5571566" cy="857939"/>
          </a:xfrm>
          <a:prstGeom prst="rect">
            <a:avLst/>
          </a:prstGeom>
        </p:spPr>
        <p:txBody>
          <a:bodyPr vert="horz">
            <a:normAutofit/>
          </a:bodyPr>
          <a:lstStyle>
            <a:defPPr>
              <a:defRPr lang="en-US"/>
            </a:defPPr>
            <a:lvl1pPr indent="0">
              <a:spcBef>
                <a:spcPts val="580"/>
              </a:spcBef>
              <a:buClr>
                <a:schemeClr val="accent1"/>
              </a:buClr>
              <a:buSzPct val="85000"/>
              <a:buFont typeface="Wingdings 2"/>
              <a:buNone/>
              <a:defRPr kumimoji="0" sz="2000" b="1" baseline="0">
                <a:latin typeface="Raavi" panose="020B0502040204020203" pitchFamily="34" charset="0"/>
                <a:cs typeface="Raavi" panose="020B0502040204020203" pitchFamily="34" charset="0"/>
              </a:defRPr>
            </a:lvl1pPr>
            <a:lvl2pPr marL="548640" indent="-228600">
              <a:spcBef>
                <a:spcPts val="370"/>
              </a:spcBef>
              <a:buClr>
                <a:schemeClr val="accent2"/>
              </a:buClr>
              <a:buSzPct val="85000"/>
              <a:buFont typeface="Wingdings 2"/>
              <a:buChar char=""/>
              <a:defRPr kumimoji="0" sz="2400" baseline="0">
                <a:latin typeface="Raavi" panose="020B0502040204020203" pitchFamily="34" charset="0"/>
              </a:defRPr>
            </a:lvl2pPr>
            <a:lvl3pPr marL="822960" indent="-228600">
              <a:spcBef>
                <a:spcPts val="370"/>
              </a:spcBef>
              <a:buClr>
                <a:schemeClr val="accent1">
                  <a:tint val="60000"/>
                </a:schemeClr>
              </a:buClr>
              <a:buSzPct val="85000"/>
              <a:buFont typeface="Wingdings 2"/>
              <a:buChar char=""/>
              <a:defRPr kumimoji="0" sz="2000" baseline="0">
                <a:latin typeface="Raavi" panose="020B0502040204020203" pitchFamily="34" charset="0"/>
              </a:defRPr>
            </a:lvl3pPr>
            <a:lvl4pPr marL="1097280" indent="-228600">
              <a:spcBef>
                <a:spcPts val="370"/>
              </a:spcBef>
              <a:buClr>
                <a:schemeClr val="accent3"/>
              </a:buClr>
              <a:buSzPct val="80000"/>
              <a:buFont typeface="Wingdings 2"/>
              <a:buChar char=""/>
              <a:defRPr kumimoji="0" sz="2000" baseline="0">
                <a:latin typeface="Raavi" panose="020B0502040204020203" pitchFamily="34" charset="0"/>
              </a:defRPr>
            </a:lvl4pPr>
            <a:lvl5pPr marL="1371600" indent="-228600">
              <a:spcBef>
                <a:spcPts val="370"/>
              </a:spcBef>
              <a:buClr>
                <a:schemeClr val="accent3"/>
              </a:buClr>
              <a:buFontTx/>
              <a:buChar char="o"/>
              <a:defRPr kumimoji="0" sz="2000" baseline="0">
                <a:latin typeface="Raavi" panose="020B0502040204020203" pitchFamily="34" charset="0"/>
              </a:defRPr>
            </a:lvl5pPr>
            <a:lvl6pPr marL="1645920" indent="-228600">
              <a:spcBef>
                <a:spcPts val="370"/>
              </a:spcBef>
              <a:buClr>
                <a:schemeClr val="accent3"/>
              </a:buClr>
              <a:buChar char="•"/>
              <a:defRPr kumimoji="0" baseline="0"/>
            </a:lvl6pPr>
            <a:lvl7pPr marL="1920240" indent="-228600">
              <a:spcBef>
                <a:spcPts val="370"/>
              </a:spcBef>
              <a:buClr>
                <a:schemeClr val="accent2"/>
              </a:buClr>
              <a:buChar char="•"/>
              <a:defRPr kumimoji="0"/>
            </a:lvl7pPr>
            <a:lvl8pPr marL="2194560" indent="-228600">
              <a:spcBef>
                <a:spcPts val="370"/>
              </a:spcBef>
              <a:buClr>
                <a:schemeClr val="accent1">
                  <a:tint val="60000"/>
                </a:schemeClr>
              </a:buClr>
              <a:buChar char="•"/>
              <a:defRPr kumimoji="0"/>
            </a:lvl8pPr>
            <a:lvl9pPr marL="2468880" indent="-228600">
              <a:spcBef>
                <a:spcPts val="370"/>
              </a:spcBef>
              <a:buClr>
                <a:schemeClr val="accent2">
                  <a:tint val="60000"/>
                </a:schemeClr>
              </a:buClr>
              <a:buChar char="•"/>
              <a:defRPr kumimoji="0"/>
            </a:lvl9pPr>
          </a:lstStyle>
          <a:p>
            <a:r>
              <a:rPr lang="en-US" sz="2400" dirty="0"/>
              <a:t>Mutable borrows</a:t>
            </a:r>
            <a:r>
              <a:rPr lang="en-US" sz="2400" b="0" dirty="0"/>
              <a:t>, b temporarily lost read and write capability.</a:t>
            </a:r>
          </a:p>
        </p:txBody>
      </p:sp>
      <p:sp>
        <p:nvSpPr>
          <p:cNvPr id="4" name="Slide Number Placeholder 3">
            <a:extLst>
              <a:ext uri="{FF2B5EF4-FFF2-40B4-BE49-F238E27FC236}">
                <a16:creationId xmlns:a16="http://schemas.microsoft.com/office/drawing/2014/main" id="{2A90E247-B4C9-4D52-A046-9226663B39FB}"/>
              </a:ext>
            </a:extLst>
          </p:cNvPr>
          <p:cNvSpPr>
            <a:spLocks noGrp="1"/>
          </p:cNvSpPr>
          <p:nvPr>
            <p:ph type="sldNum" sz="quarter" idx="12"/>
          </p:nvPr>
        </p:nvSpPr>
        <p:spPr/>
        <p:txBody>
          <a:bodyPr/>
          <a:lstStyle/>
          <a:p>
            <a:fld id="{7C05468C-B27C-4946-9FF3-0FF76B75B8F6}" type="slidenum">
              <a:rPr lang="en-US" smtClean="0"/>
              <a:t>24</a:t>
            </a:fld>
            <a:endParaRPr lang="en-US"/>
          </a:p>
        </p:txBody>
      </p:sp>
    </p:spTree>
    <p:extLst>
      <p:ext uri="{BB962C8B-B14F-4D97-AF65-F5344CB8AC3E}">
        <p14:creationId xmlns:p14="http://schemas.microsoft.com/office/powerpoint/2010/main" val="1211765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0AC0E-B647-461B-9013-B569AF690DBF}"/>
              </a:ext>
            </a:extLst>
          </p:cNvPr>
          <p:cNvSpPr>
            <a:spLocks noGrp="1"/>
          </p:cNvSpPr>
          <p:nvPr>
            <p:ph type="title"/>
          </p:nvPr>
        </p:nvSpPr>
        <p:spPr/>
        <p:txBody>
          <a:bodyPr/>
          <a:lstStyle/>
          <a:p>
            <a:r>
              <a:rPr lang="en-US" dirty="0"/>
              <a:t>Example: Borrowing</a:t>
            </a:r>
          </a:p>
        </p:txBody>
      </p:sp>
      <p:sp>
        <p:nvSpPr>
          <p:cNvPr id="3" name="Content Placeholder 2">
            <a:extLst>
              <a:ext uri="{FF2B5EF4-FFF2-40B4-BE49-F238E27FC236}">
                <a16:creationId xmlns:a16="http://schemas.microsoft.com/office/drawing/2014/main" id="{D8822FC7-F972-4834-8550-347F0F854AF7}"/>
              </a:ext>
            </a:extLst>
          </p:cNvPr>
          <p:cNvSpPr>
            <a:spLocks noGrp="1"/>
          </p:cNvSpPr>
          <p:nvPr>
            <p:ph sz="quarter" idx="1"/>
          </p:nvPr>
        </p:nvSpPr>
        <p:spPr>
          <a:xfrm>
            <a:off x="931434" y="1613531"/>
            <a:ext cx="3958813" cy="2624982"/>
          </a:xfrm>
          <a:solidFill>
            <a:schemeClr val="bg1"/>
          </a:solidFill>
          <a:ln w="28575">
            <a:solidFill>
              <a:schemeClr val="tx1"/>
            </a:solidFill>
          </a:ln>
        </p:spPr>
        <p:txBody>
          <a:bodyPr>
            <a:noAutofit/>
          </a:bodyPr>
          <a:lstStyle/>
          <a:p>
            <a:pPr marL="0" indent="0">
              <a:buNone/>
            </a:pPr>
            <a:r>
              <a:rPr lang="en-US" sz="1600" dirty="0" err="1">
                <a:latin typeface="Consolas" panose="020B0609020204030204" pitchFamily="49" charset="0"/>
              </a:rPr>
              <a:t>fn</a:t>
            </a:r>
            <a:r>
              <a:rPr lang="en-US" sz="1600" dirty="0">
                <a:latin typeface="Consolas" panose="020B0609020204030204" pitchFamily="49" charset="0"/>
              </a:rPr>
              <a:t> main(){</a:t>
            </a:r>
          </a:p>
          <a:p>
            <a:pPr marL="0" indent="0">
              <a:buNone/>
            </a:pPr>
            <a:r>
              <a:rPr lang="en-US" sz="1600" dirty="0">
                <a:latin typeface="Consolas" panose="020B0609020204030204" pitchFamily="49" charset="0"/>
              </a:rPr>
              <a:t>  let </a:t>
            </a:r>
            <a:r>
              <a:rPr lang="en-US" sz="1600" dirty="0" err="1">
                <a:latin typeface="Consolas" panose="020B0609020204030204" pitchFamily="49" charset="0"/>
              </a:rPr>
              <a:t>alice</a:t>
            </a:r>
            <a:r>
              <a:rPr lang="en-US" sz="1600" dirty="0">
                <a:latin typeface="Consolas" panose="020B0609020204030204" pitchFamily="49" charset="0"/>
              </a:rPr>
              <a:t> = </a:t>
            </a:r>
            <a:r>
              <a:rPr lang="en-US" sz="1600" dirty="0" err="1">
                <a:latin typeface="Consolas" panose="020B0609020204030204" pitchFamily="49" charset="0"/>
              </a:rPr>
              <a:t>vec</a:t>
            </a:r>
            <a:r>
              <a:rPr lang="en-US" sz="1600" dirty="0">
                <a:latin typeface="Consolas" panose="020B0609020204030204" pitchFamily="49" charset="0"/>
              </a:rPr>
              <a:t>![1,2,3];</a:t>
            </a:r>
          </a:p>
          <a:p>
            <a:pPr marL="0" indent="0">
              <a:buNone/>
            </a:pPr>
            <a:r>
              <a:rPr lang="en-US" sz="1600" dirty="0">
                <a:latin typeface="Consolas" panose="020B0609020204030204" pitchFamily="49" charset="0"/>
              </a:rPr>
              <a:t>  {</a:t>
            </a:r>
          </a:p>
          <a:p>
            <a:pPr marL="0" indent="0">
              <a:buNone/>
            </a:pPr>
            <a:r>
              <a:rPr lang="en-US" sz="1600" dirty="0">
                <a:latin typeface="Consolas" panose="020B0609020204030204" pitchFamily="49" charset="0"/>
              </a:rPr>
              <a:t>    </a:t>
            </a:r>
            <a:r>
              <a:rPr lang="en-US" sz="1600" dirty="0">
                <a:solidFill>
                  <a:srgbClr val="0070C0"/>
                </a:solidFill>
                <a:latin typeface="Consolas" panose="020B0609020204030204" pitchFamily="49" charset="0"/>
              </a:rPr>
              <a:t>let bob = </a:t>
            </a:r>
            <a:r>
              <a:rPr lang="en-US" sz="1600" dirty="0" err="1">
                <a:solidFill>
                  <a:srgbClr val="0070C0"/>
                </a:solidFill>
                <a:latin typeface="Consolas" panose="020B0609020204030204" pitchFamily="49" charset="0"/>
              </a:rPr>
              <a:t>alice</a:t>
            </a:r>
            <a:r>
              <a:rPr lang="en-US" sz="1600" dirty="0">
                <a:solidFill>
                  <a:srgbClr val="0070C0"/>
                </a:solidFill>
                <a:latin typeface="Consolas" panose="020B0609020204030204" pitchFamily="49" charset="0"/>
              </a:rPr>
              <a:t>;</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println</a:t>
            </a:r>
            <a:r>
              <a:rPr lang="en-US" sz="1600" dirty="0">
                <a:latin typeface="Consolas" panose="020B0609020204030204" pitchFamily="49" charset="0"/>
              </a:rPr>
              <a:t>!("bob:{}", bob[0]);</a:t>
            </a:r>
          </a:p>
          <a:p>
            <a:pPr marL="0" indent="0">
              <a:buNone/>
            </a:pPr>
            <a:r>
              <a:rPr lang="en-US" sz="1600" dirty="0">
                <a:latin typeface="Consolas" panose="020B0609020204030204" pitchFamily="49" charset="0"/>
              </a:rPr>
              <a:t>  }</a:t>
            </a:r>
          </a:p>
          <a:p>
            <a:pPr marL="0" indent="0">
              <a:buNone/>
            </a:pPr>
            <a:r>
              <a:rPr lang="en-US" sz="1600" dirty="0">
                <a:latin typeface="Consolas" panose="020B0609020204030204" pitchFamily="49" charset="0"/>
              </a:rPr>
              <a:t>  </a:t>
            </a:r>
            <a:r>
              <a:rPr lang="en-US" sz="1600" dirty="0" err="1">
                <a:solidFill>
                  <a:srgbClr val="FF0000"/>
                </a:solidFill>
                <a:latin typeface="Consolas" panose="020B0609020204030204" pitchFamily="49" charset="0"/>
              </a:rPr>
              <a:t>println</a:t>
            </a:r>
            <a:r>
              <a:rPr lang="en-US" sz="1600" dirty="0">
                <a:solidFill>
                  <a:srgbClr val="FF0000"/>
                </a:solidFill>
                <a:latin typeface="Consolas" panose="020B0609020204030204" pitchFamily="49" charset="0"/>
              </a:rPr>
              <a:t>!("</a:t>
            </a:r>
            <a:r>
              <a:rPr lang="en-US" sz="1600" dirty="0" err="1">
                <a:solidFill>
                  <a:srgbClr val="FF0000"/>
                </a:solidFill>
                <a:latin typeface="Consolas" panose="020B0609020204030204" pitchFamily="49" charset="0"/>
              </a:rPr>
              <a:t>alice</a:t>
            </a:r>
            <a:r>
              <a:rPr lang="en-US" sz="1600" dirty="0">
                <a:solidFill>
                  <a:srgbClr val="FF0000"/>
                </a:solidFill>
                <a:latin typeface="Consolas" panose="020B0609020204030204" pitchFamily="49" charset="0"/>
              </a:rPr>
              <a:t>:{}", </a:t>
            </a:r>
            <a:r>
              <a:rPr lang="en-US" sz="1600" dirty="0" err="1">
                <a:solidFill>
                  <a:srgbClr val="FF0000"/>
                </a:solidFill>
                <a:latin typeface="Consolas" panose="020B0609020204030204" pitchFamily="49" charset="0"/>
              </a:rPr>
              <a:t>alice</a:t>
            </a:r>
            <a:r>
              <a:rPr lang="en-US" sz="1600" dirty="0">
                <a:solidFill>
                  <a:srgbClr val="FF0000"/>
                </a:solidFill>
                <a:latin typeface="Consolas" panose="020B0609020204030204" pitchFamily="49" charset="0"/>
              </a:rPr>
              <a:t>[0]);</a:t>
            </a:r>
          </a:p>
          <a:p>
            <a:pPr marL="0" indent="0">
              <a:buNone/>
            </a:pPr>
            <a:r>
              <a:rPr lang="en-US" sz="1600" dirty="0">
                <a:latin typeface="Consolas" panose="020B0609020204030204" pitchFamily="49" charset="0"/>
              </a:rPr>
              <a:t>}</a:t>
            </a:r>
          </a:p>
        </p:txBody>
      </p:sp>
      <p:sp>
        <p:nvSpPr>
          <p:cNvPr id="4" name="Rectangle 3">
            <a:extLst>
              <a:ext uri="{FF2B5EF4-FFF2-40B4-BE49-F238E27FC236}">
                <a16:creationId xmlns:a16="http://schemas.microsoft.com/office/drawing/2014/main" id="{743138B1-6611-43E3-894E-7EB754230AD6}"/>
              </a:ext>
            </a:extLst>
          </p:cNvPr>
          <p:cNvSpPr/>
          <p:nvPr/>
        </p:nvSpPr>
        <p:spPr>
          <a:xfrm>
            <a:off x="990601" y="4394501"/>
            <a:ext cx="8059484" cy="2308324"/>
          </a:xfrm>
          <a:prstGeom prst="rect">
            <a:avLst/>
          </a:prstGeom>
          <a:solidFill>
            <a:schemeClr val="bg1"/>
          </a:solidFill>
        </p:spPr>
        <p:txBody>
          <a:bodyPr wrap="square">
            <a:spAutoFit/>
          </a:bodyPr>
          <a:lstStyle/>
          <a:p>
            <a:r>
              <a:rPr lang="en-US" sz="1200" dirty="0">
                <a:solidFill>
                  <a:srgbClr val="FF0000"/>
                </a:solidFill>
                <a:latin typeface="Consolas" panose="020B0609020204030204" pitchFamily="49" charset="0"/>
              </a:rPr>
              <a:t>error[E0382]: borrow of moved value: `</a:t>
            </a:r>
            <a:r>
              <a:rPr lang="en-US" sz="1200" dirty="0" err="1">
                <a:solidFill>
                  <a:srgbClr val="FF0000"/>
                </a:solidFill>
                <a:latin typeface="Consolas" panose="020B0609020204030204" pitchFamily="49" charset="0"/>
              </a:rPr>
              <a:t>alice</a:t>
            </a:r>
            <a:r>
              <a:rPr lang="en-US" sz="1200" dirty="0">
                <a:solidFill>
                  <a:srgbClr val="FF0000"/>
                </a:solidFill>
                <a:latin typeface="Consolas" panose="020B0609020204030204" pitchFamily="49" charset="0"/>
              </a:rPr>
              <a:t>`</a:t>
            </a:r>
          </a:p>
          <a:p>
            <a:r>
              <a:rPr lang="en-US" sz="1200" dirty="0">
                <a:solidFill>
                  <a:srgbClr val="FF0000"/>
                </a:solidFill>
                <a:latin typeface="Consolas" panose="020B0609020204030204" pitchFamily="49" charset="0"/>
              </a:rPr>
              <a:t> --&gt; ownership.rs:7:24</a:t>
            </a:r>
          </a:p>
          <a:p>
            <a:r>
              <a:rPr lang="en-US" sz="1200" dirty="0">
                <a:solidFill>
                  <a:srgbClr val="FF0000"/>
                </a:solidFill>
                <a:latin typeface="Consolas" panose="020B0609020204030204" pitchFamily="49" charset="0"/>
              </a:rPr>
              <a:t>  |</a:t>
            </a:r>
          </a:p>
          <a:p>
            <a:r>
              <a:rPr lang="en-US" sz="1200" dirty="0">
                <a:solidFill>
                  <a:srgbClr val="FF0000"/>
                </a:solidFill>
                <a:latin typeface="Consolas" panose="020B0609020204030204" pitchFamily="49" charset="0"/>
              </a:rPr>
              <a:t>2 |   let </a:t>
            </a:r>
            <a:r>
              <a:rPr lang="en-US" sz="1200" dirty="0" err="1">
                <a:solidFill>
                  <a:srgbClr val="FF0000"/>
                </a:solidFill>
                <a:latin typeface="Consolas" panose="020B0609020204030204" pitchFamily="49" charset="0"/>
              </a:rPr>
              <a:t>alice</a:t>
            </a:r>
            <a:r>
              <a:rPr lang="en-US" sz="1200" dirty="0">
                <a:solidFill>
                  <a:srgbClr val="FF0000"/>
                </a:solidFill>
                <a:latin typeface="Consolas" panose="020B0609020204030204" pitchFamily="49" charset="0"/>
              </a:rPr>
              <a:t> = </a:t>
            </a:r>
            <a:r>
              <a:rPr lang="en-US" sz="1200" dirty="0" err="1">
                <a:solidFill>
                  <a:srgbClr val="FF0000"/>
                </a:solidFill>
                <a:latin typeface="Consolas" panose="020B0609020204030204" pitchFamily="49" charset="0"/>
              </a:rPr>
              <a:t>vec</a:t>
            </a:r>
            <a:r>
              <a:rPr lang="en-US" sz="1200" dirty="0">
                <a:solidFill>
                  <a:srgbClr val="FF0000"/>
                </a:solidFill>
                <a:latin typeface="Consolas" panose="020B0609020204030204" pitchFamily="49" charset="0"/>
              </a:rPr>
              <a:t>![1,2,3];</a:t>
            </a:r>
          </a:p>
          <a:p>
            <a:r>
              <a:rPr lang="en-US" sz="1200" dirty="0">
                <a:solidFill>
                  <a:srgbClr val="FF0000"/>
                </a:solidFill>
                <a:latin typeface="Consolas" panose="020B0609020204030204" pitchFamily="49" charset="0"/>
              </a:rPr>
              <a:t>  |       ----- move occurs because `</a:t>
            </a:r>
            <a:r>
              <a:rPr lang="en-US" sz="1200" dirty="0" err="1">
                <a:solidFill>
                  <a:srgbClr val="FF0000"/>
                </a:solidFill>
                <a:latin typeface="Consolas" panose="020B0609020204030204" pitchFamily="49" charset="0"/>
              </a:rPr>
              <a:t>alice</a:t>
            </a:r>
            <a:r>
              <a:rPr lang="en-US" sz="1200" dirty="0">
                <a:solidFill>
                  <a:srgbClr val="FF0000"/>
                </a:solidFill>
                <a:latin typeface="Consolas" panose="020B0609020204030204" pitchFamily="49" charset="0"/>
              </a:rPr>
              <a:t>` has type `std::</a:t>
            </a:r>
            <a:r>
              <a:rPr lang="en-US" sz="1200" dirty="0" err="1">
                <a:solidFill>
                  <a:srgbClr val="FF0000"/>
                </a:solidFill>
                <a:latin typeface="Consolas" panose="020B0609020204030204" pitchFamily="49" charset="0"/>
              </a:rPr>
              <a:t>vec</a:t>
            </a:r>
            <a:r>
              <a:rPr lang="en-US" sz="1200" dirty="0">
                <a:solidFill>
                  <a:srgbClr val="FF0000"/>
                </a:solidFill>
                <a:latin typeface="Consolas" panose="020B0609020204030204" pitchFamily="49" charset="0"/>
              </a:rPr>
              <a:t>::</a:t>
            </a:r>
            <a:r>
              <a:rPr lang="en-US" sz="1200" dirty="0" err="1">
                <a:solidFill>
                  <a:srgbClr val="FF0000"/>
                </a:solidFill>
                <a:latin typeface="Consolas" panose="020B0609020204030204" pitchFamily="49" charset="0"/>
              </a:rPr>
              <a:t>Vec</a:t>
            </a:r>
            <a:r>
              <a:rPr lang="en-US" sz="1200" dirty="0">
                <a:solidFill>
                  <a:srgbClr val="FF0000"/>
                </a:solidFill>
                <a:latin typeface="Consolas" panose="020B0609020204030204" pitchFamily="49" charset="0"/>
              </a:rPr>
              <a:t>&lt;i32&gt;`, which does not implement the `Copy` trait</a:t>
            </a:r>
          </a:p>
          <a:p>
            <a:r>
              <a:rPr lang="en-US" sz="1200" dirty="0">
                <a:solidFill>
                  <a:srgbClr val="FF0000"/>
                </a:solidFill>
                <a:latin typeface="Consolas" panose="020B0609020204030204" pitchFamily="49" charset="0"/>
              </a:rPr>
              <a:t>3 |   {</a:t>
            </a:r>
          </a:p>
          <a:p>
            <a:r>
              <a:rPr lang="en-US" sz="1200" dirty="0">
                <a:solidFill>
                  <a:srgbClr val="FF0000"/>
                </a:solidFill>
                <a:latin typeface="Consolas" panose="020B0609020204030204" pitchFamily="49" charset="0"/>
              </a:rPr>
              <a:t>4 |     let bob = </a:t>
            </a:r>
            <a:r>
              <a:rPr lang="en-US" sz="1200" dirty="0" err="1">
                <a:solidFill>
                  <a:srgbClr val="FF0000"/>
                </a:solidFill>
                <a:latin typeface="Consolas" panose="020B0609020204030204" pitchFamily="49" charset="0"/>
              </a:rPr>
              <a:t>alice</a:t>
            </a:r>
            <a:r>
              <a:rPr lang="en-US" sz="1200" dirty="0">
                <a:solidFill>
                  <a:srgbClr val="FF0000"/>
                </a:solidFill>
                <a:latin typeface="Consolas" panose="020B0609020204030204" pitchFamily="49" charset="0"/>
              </a:rPr>
              <a:t>;</a:t>
            </a:r>
          </a:p>
          <a:p>
            <a:r>
              <a:rPr lang="en-US" sz="1200" dirty="0">
                <a:solidFill>
                  <a:srgbClr val="FF0000"/>
                </a:solidFill>
                <a:latin typeface="Consolas" panose="020B0609020204030204" pitchFamily="49" charset="0"/>
              </a:rPr>
              <a:t>  |               ----- value moved here</a:t>
            </a:r>
          </a:p>
          <a:p>
            <a:r>
              <a:rPr lang="en-US" sz="1200" dirty="0">
                <a:solidFill>
                  <a:srgbClr val="FF0000"/>
                </a:solidFill>
                <a:latin typeface="Consolas" panose="020B0609020204030204" pitchFamily="49" charset="0"/>
              </a:rPr>
              <a:t>...</a:t>
            </a:r>
          </a:p>
          <a:p>
            <a:r>
              <a:rPr lang="en-US" sz="1200" dirty="0">
                <a:solidFill>
                  <a:srgbClr val="FF0000"/>
                </a:solidFill>
                <a:latin typeface="Consolas" panose="020B0609020204030204" pitchFamily="49" charset="0"/>
              </a:rPr>
              <a:t>7 |   </a:t>
            </a:r>
            <a:r>
              <a:rPr lang="en-US" sz="1200" dirty="0" err="1">
                <a:solidFill>
                  <a:srgbClr val="FF0000"/>
                </a:solidFill>
                <a:latin typeface="Consolas" panose="020B0609020204030204" pitchFamily="49" charset="0"/>
              </a:rPr>
              <a:t>println</a:t>
            </a:r>
            <a:r>
              <a:rPr lang="en-US" sz="1200" dirty="0">
                <a:solidFill>
                  <a:srgbClr val="FF0000"/>
                </a:solidFill>
                <a:latin typeface="Consolas" panose="020B0609020204030204" pitchFamily="49" charset="0"/>
              </a:rPr>
              <a:t>!("</a:t>
            </a:r>
            <a:r>
              <a:rPr lang="en-US" sz="1200" dirty="0" err="1">
                <a:solidFill>
                  <a:srgbClr val="FF0000"/>
                </a:solidFill>
                <a:latin typeface="Consolas" panose="020B0609020204030204" pitchFamily="49" charset="0"/>
              </a:rPr>
              <a:t>alice</a:t>
            </a:r>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alice</a:t>
            </a:r>
            <a:r>
              <a:rPr lang="en-US" sz="1200" dirty="0">
                <a:solidFill>
                  <a:srgbClr val="FF0000"/>
                </a:solidFill>
                <a:latin typeface="Consolas" panose="020B0609020204030204" pitchFamily="49" charset="0"/>
              </a:rPr>
              <a:t>[0]);</a:t>
            </a:r>
          </a:p>
          <a:p>
            <a:r>
              <a:rPr lang="en-US" sz="1200" dirty="0">
                <a:solidFill>
                  <a:srgbClr val="FF0000"/>
                </a:solidFill>
                <a:latin typeface="Consolas" panose="020B0609020204030204" pitchFamily="49" charset="0"/>
              </a:rPr>
              <a:t>  |                        ^^^^^ value borrowed here after move</a:t>
            </a:r>
          </a:p>
        </p:txBody>
      </p:sp>
      <p:sp>
        <p:nvSpPr>
          <p:cNvPr id="5" name="Content Placeholder 2">
            <a:extLst>
              <a:ext uri="{FF2B5EF4-FFF2-40B4-BE49-F238E27FC236}">
                <a16:creationId xmlns:a16="http://schemas.microsoft.com/office/drawing/2014/main" id="{B6B3298C-212D-471B-9CA9-BDD0FF9B59DD}"/>
              </a:ext>
            </a:extLst>
          </p:cNvPr>
          <p:cNvSpPr txBox="1">
            <a:spLocks/>
          </p:cNvSpPr>
          <p:nvPr/>
        </p:nvSpPr>
        <p:spPr>
          <a:xfrm>
            <a:off x="5091272" y="1613530"/>
            <a:ext cx="3958813" cy="2624981"/>
          </a:xfrm>
          <a:prstGeom prst="rect">
            <a:avLst/>
          </a:prstGeom>
          <a:solidFill>
            <a:schemeClr val="bg1"/>
          </a:solidFill>
          <a:ln w="28575">
            <a:solidFill>
              <a:schemeClr val="tx1"/>
            </a:solidFill>
          </a:ln>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baseline="0">
                <a:solidFill>
                  <a:schemeClr val="tx1"/>
                </a:solidFill>
                <a:latin typeface="Raavi" panose="020B0502040204020203" pitchFamily="34" charset="0"/>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baseline="0">
                <a:solidFill>
                  <a:schemeClr val="tx1"/>
                </a:solidFill>
                <a:latin typeface="Raavi" panose="020B0502040204020203" pitchFamily="34" charset="0"/>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baseline="0">
                <a:solidFill>
                  <a:schemeClr val="tx1"/>
                </a:solidFill>
                <a:latin typeface="Raavi" panose="020B0502040204020203" pitchFamily="34" charset="0"/>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baseline="0">
                <a:solidFill>
                  <a:schemeClr val="tx1"/>
                </a:solidFill>
                <a:latin typeface="Raavi" panose="020B0502040204020203" pitchFamily="34" charset="0"/>
                <a:ea typeface="+mn-ea"/>
                <a:cs typeface="+mn-cs"/>
              </a:defRPr>
            </a:lvl4pPr>
            <a:lvl5pPr marL="1371600" indent="-228600" algn="l" rtl="0" eaLnBrk="1" latinLnBrk="0" hangingPunct="1">
              <a:spcBef>
                <a:spcPts val="370"/>
              </a:spcBef>
              <a:buClr>
                <a:schemeClr val="accent3"/>
              </a:buClr>
              <a:buFontTx/>
              <a:buChar char="o"/>
              <a:defRPr kumimoji="0" sz="2000" kern="1200" baseline="0">
                <a:solidFill>
                  <a:schemeClr val="tx1"/>
                </a:solidFill>
                <a:latin typeface="Raavi" panose="020B0502040204020203" pitchFamily="34" charset="0"/>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Font typeface="Wingdings 2"/>
              <a:buNone/>
            </a:pPr>
            <a:r>
              <a:rPr lang="en-US" sz="1600" dirty="0" err="1">
                <a:latin typeface="Consolas" panose="020B0609020204030204" pitchFamily="49" charset="0"/>
              </a:rPr>
              <a:t>fn</a:t>
            </a:r>
            <a:r>
              <a:rPr lang="en-US" sz="1600" dirty="0">
                <a:latin typeface="Consolas" panose="020B0609020204030204" pitchFamily="49" charset="0"/>
              </a:rPr>
              <a:t> main(){</a:t>
            </a:r>
          </a:p>
          <a:p>
            <a:pPr marL="0" indent="0">
              <a:buFont typeface="Wingdings 2"/>
              <a:buNone/>
            </a:pPr>
            <a:r>
              <a:rPr lang="en-US" sz="1600" dirty="0">
                <a:latin typeface="Consolas" panose="020B0609020204030204" pitchFamily="49" charset="0"/>
              </a:rPr>
              <a:t>  let </a:t>
            </a:r>
            <a:r>
              <a:rPr lang="en-US" sz="1600" dirty="0" err="1">
                <a:latin typeface="Consolas" panose="020B0609020204030204" pitchFamily="49" charset="0"/>
              </a:rPr>
              <a:t>alice</a:t>
            </a:r>
            <a:r>
              <a:rPr lang="en-US" sz="1600" dirty="0">
                <a:latin typeface="Consolas" panose="020B0609020204030204" pitchFamily="49" charset="0"/>
              </a:rPr>
              <a:t> = </a:t>
            </a:r>
            <a:r>
              <a:rPr lang="en-US" sz="1600" dirty="0" err="1">
                <a:latin typeface="Consolas" panose="020B0609020204030204" pitchFamily="49" charset="0"/>
              </a:rPr>
              <a:t>vec</a:t>
            </a:r>
            <a:r>
              <a:rPr lang="en-US" sz="1600" dirty="0">
                <a:latin typeface="Consolas" panose="020B0609020204030204" pitchFamily="49" charset="0"/>
              </a:rPr>
              <a:t>![1,2,3];</a:t>
            </a:r>
          </a:p>
          <a:p>
            <a:pPr marL="0" indent="0">
              <a:buFont typeface="Wingdings 2"/>
              <a:buNone/>
            </a:pPr>
            <a:r>
              <a:rPr lang="en-US" sz="1600" dirty="0">
                <a:latin typeface="Consolas" panose="020B0609020204030204" pitchFamily="49" charset="0"/>
              </a:rPr>
              <a:t>  {</a:t>
            </a:r>
          </a:p>
          <a:p>
            <a:pPr marL="0" indent="0">
              <a:buFont typeface="Wingdings 2"/>
              <a:buNone/>
            </a:pPr>
            <a:r>
              <a:rPr lang="en-US" sz="1600" dirty="0">
                <a:latin typeface="Consolas" panose="020B0609020204030204" pitchFamily="49" charset="0"/>
              </a:rPr>
              <a:t>    </a:t>
            </a:r>
            <a:r>
              <a:rPr lang="en-US" sz="1600" dirty="0">
                <a:solidFill>
                  <a:srgbClr val="0070C0"/>
                </a:solidFill>
                <a:latin typeface="Consolas" panose="020B0609020204030204" pitchFamily="49" charset="0"/>
              </a:rPr>
              <a:t>let bob = &amp;</a:t>
            </a:r>
            <a:r>
              <a:rPr lang="en-US" sz="1600" dirty="0" err="1">
                <a:solidFill>
                  <a:srgbClr val="0070C0"/>
                </a:solidFill>
                <a:latin typeface="Consolas" panose="020B0609020204030204" pitchFamily="49" charset="0"/>
              </a:rPr>
              <a:t>alice</a:t>
            </a:r>
            <a:r>
              <a:rPr lang="en-US" sz="1600" dirty="0">
                <a:solidFill>
                  <a:srgbClr val="0070C0"/>
                </a:solidFill>
                <a:latin typeface="Consolas" panose="020B0609020204030204" pitchFamily="49" charset="0"/>
              </a:rPr>
              <a:t>;</a:t>
            </a:r>
          </a:p>
          <a:p>
            <a:pPr marL="0" indent="0">
              <a:buFont typeface="Wingdings 2"/>
              <a:buNone/>
            </a:pPr>
            <a:r>
              <a:rPr lang="en-US" sz="1600" dirty="0">
                <a:latin typeface="Consolas" panose="020B0609020204030204" pitchFamily="49" charset="0"/>
              </a:rPr>
              <a:t>    </a:t>
            </a:r>
            <a:r>
              <a:rPr lang="en-US" sz="1600" dirty="0" err="1">
                <a:latin typeface="Consolas" panose="020B0609020204030204" pitchFamily="49" charset="0"/>
              </a:rPr>
              <a:t>println</a:t>
            </a:r>
            <a:r>
              <a:rPr lang="en-US" sz="1600" dirty="0">
                <a:latin typeface="Consolas" panose="020B0609020204030204" pitchFamily="49" charset="0"/>
              </a:rPr>
              <a:t>!("bob:{}", bob[0]);</a:t>
            </a:r>
          </a:p>
          <a:p>
            <a:pPr marL="0" indent="0">
              <a:buFont typeface="Wingdings 2"/>
              <a:buNone/>
            </a:pPr>
            <a:r>
              <a:rPr lang="en-US" sz="1600" dirty="0">
                <a:latin typeface="Consolas" panose="020B0609020204030204" pitchFamily="49" charset="0"/>
              </a:rPr>
              <a:t>  }</a:t>
            </a:r>
          </a:p>
          <a:p>
            <a:pPr marL="0" indent="0">
              <a:buFont typeface="Wingdings 2"/>
              <a:buNone/>
            </a:pPr>
            <a:r>
              <a:rPr lang="en-US" sz="1600" dirty="0">
                <a:latin typeface="Consolas" panose="020B0609020204030204" pitchFamily="49" charset="0"/>
              </a:rPr>
              <a:t>  </a:t>
            </a:r>
            <a:r>
              <a:rPr lang="en-US" sz="1600" dirty="0" err="1">
                <a:latin typeface="Consolas" panose="020B0609020204030204" pitchFamily="49" charset="0"/>
              </a:rPr>
              <a:t>println</a:t>
            </a:r>
            <a:r>
              <a:rPr lang="en-US" sz="1600" dirty="0">
                <a:latin typeface="Consolas" panose="020B0609020204030204" pitchFamily="49" charset="0"/>
              </a:rPr>
              <a:t>!("</a:t>
            </a:r>
            <a:r>
              <a:rPr lang="en-US" sz="1600" dirty="0" err="1">
                <a:latin typeface="Consolas" panose="020B0609020204030204" pitchFamily="49" charset="0"/>
              </a:rPr>
              <a:t>alice</a:t>
            </a:r>
            <a:r>
              <a:rPr lang="en-US" sz="1600" dirty="0">
                <a:latin typeface="Consolas" panose="020B0609020204030204" pitchFamily="49" charset="0"/>
              </a:rPr>
              <a:t>:{}", </a:t>
            </a:r>
            <a:r>
              <a:rPr lang="en-US" sz="1600" dirty="0" err="1">
                <a:latin typeface="Consolas" panose="020B0609020204030204" pitchFamily="49" charset="0"/>
              </a:rPr>
              <a:t>alice</a:t>
            </a:r>
            <a:r>
              <a:rPr lang="en-US" sz="1600" dirty="0">
                <a:latin typeface="Consolas" panose="020B0609020204030204" pitchFamily="49" charset="0"/>
              </a:rPr>
              <a:t>[0]);</a:t>
            </a:r>
          </a:p>
          <a:p>
            <a:pPr marL="0" indent="0">
              <a:buFont typeface="Wingdings 2"/>
              <a:buNone/>
            </a:pPr>
            <a:r>
              <a:rPr lang="en-US" sz="1600" dirty="0">
                <a:latin typeface="Consolas" panose="020B0609020204030204" pitchFamily="49" charset="0"/>
              </a:rPr>
              <a:t>}</a:t>
            </a:r>
          </a:p>
        </p:txBody>
      </p:sp>
      <p:sp>
        <p:nvSpPr>
          <p:cNvPr id="6" name="Multiplication Sign 5">
            <a:extLst>
              <a:ext uri="{FF2B5EF4-FFF2-40B4-BE49-F238E27FC236}">
                <a16:creationId xmlns:a16="http://schemas.microsoft.com/office/drawing/2014/main" id="{F729591A-5668-40C4-B4D9-D62FFF82CC4C}"/>
              </a:ext>
            </a:extLst>
          </p:cNvPr>
          <p:cNvSpPr/>
          <p:nvPr/>
        </p:nvSpPr>
        <p:spPr>
          <a:xfrm>
            <a:off x="4223049" y="3450082"/>
            <a:ext cx="977601" cy="984324"/>
          </a:xfrm>
          <a:prstGeom prst="mathMultiply">
            <a:avLst>
              <a:gd name="adj1" fmla="val 1423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Shape 7">
            <a:extLst>
              <a:ext uri="{FF2B5EF4-FFF2-40B4-BE49-F238E27FC236}">
                <a16:creationId xmlns:a16="http://schemas.microsoft.com/office/drawing/2014/main" id="{5D2A2689-5DBE-4AE5-B261-E321A974536A}"/>
              </a:ext>
            </a:extLst>
          </p:cNvPr>
          <p:cNvSpPr/>
          <p:nvPr/>
        </p:nvSpPr>
        <p:spPr>
          <a:xfrm rot="18714186">
            <a:off x="8527203" y="3674228"/>
            <a:ext cx="769460" cy="374556"/>
          </a:xfrm>
          <a:prstGeom prst="corner">
            <a:avLst>
              <a:gd name="adj1" fmla="val 33788"/>
              <a:gd name="adj2" fmla="val 30350"/>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14">
            <a:extLst>
              <a:ext uri="{FF2B5EF4-FFF2-40B4-BE49-F238E27FC236}">
                <a16:creationId xmlns:a16="http://schemas.microsoft.com/office/drawing/2014/main" id="{72ED3E70-6F69-42D6-AFD1-43EE8F0F6249}"/>
              </a:ext>
            </a:extLst>
          </p:cNvPr>
          <p:cNvSpPr>
            <a:spLocks noGrp="1"/>
          </p:cNvSpPr>
          <p:nvPr>
            <p:ph type="sldNum" sz="quarter" idx="12"/>
          </p:nvPr>
        </p:nvSpPr>
        <p:spPr/>
        <p:txBody>
          <a:bodyPr/>
          <a:lstStyle/>
          <a:p>
            <a:fld id="{7CB3CC93-6676-4752-86E3-EB3A9C722142}" type="slidenum">
              <a:rPr lang="en-US" smtClean="0"/>
              <a:t>25</a:t>
            </a:fld>
            <a:endParaRPr lang="en-US"/>
          </a:p>
        </p:txBody>
      </p:sp>
    </p:spTree>
    <p:extLst>
      <p:ext uri="{BB962C8B-B14F-4D97-AF65-F5344CB8AC3E}">
        <p14:creationId xmlns:p14="http://schemas.microsoft.com/office/powerpoint/2010/main" val="2104385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0AC0E-B647-461B-9013-B569AF690DBF}"/>
              </a:ext>
            </a:extLst>
          </p:cNvPr>
          <p:cNvSpPr>
            <a:spLocks noGrp="1"/>
          </p:cNvSpPr>
          <p:nvPr>
            <p:ph type="title"/>
          </p:nvPr>
        </p:nvSpPr>
        <p:spPr/>
        <p:txBody>
          <a:bodyPr/>
          <a:lstStyle/>
          <a:p>
            <a:r>
              <a:rPr lang="en-US" dirty="0"/>
              <a:t>Alias + Mutable is Prohibited</a:t>
            </a:r>
          </a:p>
        </p:txBody>
      </p:sp>
      <p:sp>
        <p:nvSpPr>
          <p:cNvPr id="3" name="Content Placeholder 2">
            <a:extLst>
              <a:ext uri="{FF2B5EF4-FFF2-40B4-BE49-F238E27FC236}">
                <a16:creationId xmlns:a16="http://schemas.microsoft.com/office/drawing/2014/main" id="{D8822FC7-F972-4834-8550-347F0F854AF7}"/>
              </a:ext>
            </a:extLst>
          </p:cNvPr>
          <p:cNvSpPr>
            <a:spLocks noGrp="1"/>
          </p:cNvSpPr>
          <p:nvPr>
            <p:ph sz="quarter" idx="1"/>
          </p:nvPr>
        </p:nvSpPr>
        <p:spPr>
          <a:xfrm>
            <a:off x="990600" y="1318420"/>
            <a:ext cx="3715871" cy="3258670"/>
          </a:xfrm>
          <a:solidFill>
            <a:schemeClr val="bg1"/>
          </a:solidFill>
          <a:ln w="28575">
            <a:solidFill>
              <a:schemeClr val="tx1"/>
            </a:solidFill>
          </a:ln>
        </p:spPr>
        <p:txBody>
          <a:bodyPr>
            <a:normAutofit/>
          </a:bodyPr>
          <a:lstStyle/>
          <a:p>
            <a:pPr marL="0" indent="0">
              <a:buNone/>
            </a:pPr>
            <a:r>
              <a:rPr lang="en-US" sz="1600" dirty="0" err="1">
                <a:latin typeface="Consolas" panose="020B0609020204030204" pitchFamily="49" charset="0"/>
              </a:rPr>
              <a:t>fn</a:t>
            </a:r>
            <a:r>
              <a:rPr lang="en-US" sz="1600" dirty="0">
                <a:latin typeface="Consolas" panose="020B0609020204030204" pitchFamily="49" charset="0"/>
              </a:rPr>
              <a:t> main(){</a:t>
            </a:r>
          </a:p>
          <a:p>
            <a:pPr marL="0" indent="0">
              <a:buNone/>
            </a:pPr>
            <a:r>
              <a:rPr lang="en-US" sz="1600" dirty="0">
                <a:latin typeface="Consolas" panose="020B0609020204030204" pitchFamily="49" charset="0"/>
              </a:rPr>
              <a:t>  let mut </a:t>
            </a:r>
            <a:r>
              <a:rPr lang="en-US" sz="1600" dirty="0" err="1">
                <a:latin typeface="Consolas" panose="020B0609020204030204" pitchFamily="49" charset="0"/>
              </a:rPr>
              <a:t>alice</a:t>
            </a:r>
            <a:r>
              <a:rPr lang="en-US" sz="1600" dirty="0">
                <a:latin typeface="Consolas" panose="020B0609020204030204" pitchFamily="49" charset="0"/>
              </a:rPr>
              <a:t> = 1;</a:t>
            </a:r>
          </a:p>
          <a:p>
            <a:pPr marL="0" indent="0">
              <a:buNone/>
            </a:pPr>
            <a:r>
              <a:rPr lang="en-US" sz="1600" dirty="0">
                <a:latin typeface="Consolas" panose="020B0609020204030204" pitchFamily="49" charset="0"/>
              </a:rPr>
              <a:t>  {</a:t>
            </a:r>
          </a:p>
          <a:p>
            <a:pPr marL="0" indent="0">
              <a:buNone/>
            </a:pPr>
            <a:r>
              <a:rPr lang="en-US" sz="1600" dirty="0">
                <a:latin typeface="Consolas" panose="020B0609020204030204" pitchFamily="49" charset="0"/>
              </a:rPr>
              <a:t>    </a:t>
            </a:r>
            <a:r>
              <a:rPr lang="en-US" sz="1600" dirty="0">
                <a:solidFill>
                  <a:srgbClr val="0070C0"/>
                </a:solidFill>
                <a:latin typeface="Consolas" panose="020B0609020204030204" pitchFamily="49" charset="0"/>
              </a:rPr>
              <a:t>let bob = &amp;mut </a:t>
            </a:r>
            <a:r>
              <a:rPr lang="en-US" sz="1600" dirty="0" err="1">
                <a:solidFill>
                  <a:srgbClr val="0070C0"/>
                </a:solidFill>
                <a:latin typeface="Consolas" panose="020B0609020204030204" pitchFamily="49" charset="0"/>
              </a:rPr>
              <a:t>alice</a:t>
            </a:r>
            <a:r>
              <a:rPr lang="en-US" sz="1600" dirty="0">
                <a:solidFill>
                  <a:srgbClr val="0070C0"/>
                </a:solidFill>
                <a:latin typeface="Consolas" panose="020B0609020204030204" pitchFamily="49" charset="0"/>
              </a:rPr>
              <a:t>;</a:t>
            </a:r>
          </a:p>
          <a:p>
            <a:pPr marL="0" indent="0">
              <a:buNone/>
            </a:pPr>
            <a:r>
              <a:rPr lang="en-US" sz="1600" dirty="0">
                <a:latin typeface="Consolas" panose="020B0609020204030204" pitchFamily="49" charset="0"/>
              </a:rPr>
              <a:t>    *bob = 2;</a:t>
            </a:r>
          </a:p>
          <a:p>
            <a:pPr marL="0" indent="0">
              <a:buNone/>
            </a:pPr>
            <a:r>
              <a:rPr lang="en-US" sz="1600" dirty="0">
                <a:latin typeface="Consolas" panose="020B0609020204030204" pitchFamily="49" charset="0"/>
              </a:rPr>
              <a:t>    </a:t>
            </a:r>
            <a:r>
              <a:rPr lang="en-US" sz="1600" dirty="0" err="1">
                <a:solidFill>
                  <a:srgbClr val="FF0000"/>
                </a:solidFill>
                <a:latin typeface="Consolas" panose="020B0609020204030204" pitchFamily="49" charset="0"/>
              </a:rPr>
              <a:t>alice</a:t>
            </a:r>
            <a:r>
              <a:rPr lang="en-US" sz="1600" dirty="0">
                <a:solidFill>
                  <a:srgbClr val="FF0000"/>
                </a:solidFill>
                <a:latin typeface="Consolas" panose="020B0609020204030204" pitchFamily="49" charset="0"/>
              </a:rPr>
              <a:t> = 3;</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println</a:t>
            </a:r>
            <a:r>
              <a:rPr lang="en-US" sz="1600" dirty="0">
                <a:latin typeface="Consolas" panose="020B0609020204030204" pitchFamily="49" charset="0"/>
              </a:rPr>
              <a:t>!("bob:{}", bob);</a:t>
            </a:r>
          </a:p>
          <a:p>
            <a:pPr marL="0" indent="0">
              <a:buNone/>
            </a:pPr>
            <a:r>
              <a:rPr lang="en-US" sz="1600" dirty="0">
                <a:latin typeface="Consolas" panose="020B0609020204030204" pitchFamily="49" charset="0"/>
              </a:rPr>
              <a:t>  }</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println</a:t>
            </a:r>
            <a:r>
              <a:rPr lang="en-US" sz="1600" dirty="0">
                <a:latin typeface="Consolas" panose="020B0609020204030204" pitchFamily="49" charset="0"/>
              </a:rPr>
              <a:t>!("</a:t>
            </a:r>
            <a:r>
              <a:rPr lang="en-US" sz="1600" dirty="0" err="1">
                <a:latin typeface="Consolas" panose="020B0609020204030204" pitchFamily="49" charset="0"/>
              </a:rPr>
              <a:t>alice</a:t>
            </a:r>
            <a:r>
              <a:rPr lang="en-US" sz="1600" dirty="0">
                <a:latin typeface="Consolas" panose="020B0609020204030204" pitchFamily="49" charset="0"/>
              </a:rPr>
              <a:t>:{}", </a:t>
            </a:r>
            <a:r>
              <a:rPr lang="en-US" sz="1600" dirty="0" err="1">
                <a:latin typeface="Consolas" panose="020B0609020204030204" pitchFamily="49" charset="0"/>
              </a:rPr>
              <a:t>alice</a:t>
            </a:r>
            <a:r>
              <a:rPr lang="en-US" sz="1600" dirty="0">
                <a:latin typeface="Consolas" panose="020B0609020204030204" pitchFamily="49" charset="0"/>
              </a:rPr>
              <a:t>);</a:t>
            </a:r>
          </a:p>
          <a:p>
            <a:pPr marL="0" indent="0">
              <a:buNone/>
            </a:pPr>
            <a:r>
              <a:rPr lang="en-US" sz="1600" dirty="0">
                <a:latin typeface="Consolas" panose="020B0609020204030204" pitchFamily="49" charset="0"/>
              </a:rPr>
              <a:t>}</a:t>
            </a:r>
          </a:p>
        </p:txBody>
      </p:sp>
      <p:sp>
        <p:nvSpPr>
          <p:cNvPr id="4" name="Rectangle 3">
            <a:extLst>
              <a:ext uri="{FF2B5EF4-FFF2-40B4-BE49-F238E27FC236}">
                <a16:creationId xmlns:a16="http://schemas.microsoft.com/office/drawing/2014/main" id="{A9EACFD1-04C9-43D4-B0CD-62B77644E2D9}"/>
              </a:ext>
            </a:extLst>
          </p:cNvPr>
          <p:cNvSpPr/>
          <p:nvPr/>
        </p:nvSpPr>
        <p:spPr>
          <a:xfrm>
            <a:off x="990600" y="4744912"/>
            <a:ext cx="5756189" cy="1938992"/>
          </a:xfrm>
          <a:prstGeom prst="rect">
            <a:avLst/>
          </a:prstGeom>
          <a:solidFill>
            <a:schemeClr val="bg1"/>
          </a:solidFill>
        </p:spPr>
        <p:txBody>
          <a:bodyPr wrap="square">
            <a:spAutoFit/>
          </a:bodyPr>
          <a:lstStyle/>
          <a:p>
            <a:r>
              <a:rPr lang="en-US" sz="1200" dirty="0">
                <a:solidFill>
                  <a:srgbClr val="FF0000"/>
                </a:solidFill>
                <a:latin typeface="Consolas" panose="020B0609020204030204" pitchFamily="49" charset="0"/>
              </a:rPr>
              <a:t>error[E0506]: cannot assign to `</a:t>
            </a:r>
            <a:r>
              <a:rPr lang="en-US" sz="1200" dirty="0" err="1">
                <a:solidFill>
                  <a:srgbClr val="FF0000"/>
                </a:solidFill>
                <a:latin typeface="Consolas" panose="020B0609020204030204" pitchFamily="49" charset="0"/>
              </a:rPr>
              <a:t>alice</a:t>
            </a:r>
            <a:r>
              <a:rPr lang="en-US" sz="1200" dirty="0">
                <a:solidFill>
                  <a:srgbClr val="FF0000"/>
                </a:solidFill>
                <a:latin typeface="Consolas" panose="020B0609020204030204" pitchFamily="49" charset="0"/>
              </a:rPr>
              <a:t>` because it is borrowed</a:t>
            </a:r>
          </a:p>
          <a:p>
            <a:r>
              <a:rPr lang="en-US" sz="1200" dirty="0">
                <a:solidFill>
                  <a:srgbClr val="FF0000"/>
                </a:solidFill>
                <a:latin typeface="Consolas" panose="020B0609020204030204" pitchFamily="49" charset="0"/>
              </a:rPr>
              <a:t> --&gt; ownership2.rs:6:5</a:t>
            </a:r>
          </a:p>
          <a:p>
            <a:r>
              <a:rPr lang="en-US" sz="1200" dirty="0">
                <a:solidFill>
                  <a:srgbClr val="FF0000"/>
                </a:solidFill>
                <a:latin typeface="Consolas" panose="020B0609020204030204" pitchFamily="49" charset="0"/>
              </a:rPr>
              <a:t>  |</a:t>
            </a:r>
          </a:p>
          <a:p>
            <a:r>
              <a:rPr lang="en-US" sz="1200" dirty="0">
                <a:solidFill>
                  <a:srgbClr val="FF0000"/>
                </a:solidFill>
                <a:latin typeface="Consolas" panose="020B0609020204030204" pitchFamily="49" charset="0"/>
              </a:rPr>
              <a:t>4 |     let bob = &amp;mut </a:t>
            </a:r>
            <a:r>
              <a:rPr lang="en-US" sz="1200" dirty="0" err="1">
                <a:solidFill>
                  <a:srgbClr val="FF0000"/>
                </a:solidFill>
                <a:latin typeface="Consolas" panose="020B0609020204030204" pitchFamily="49" charset="0"/>
              </a:rPr>
              <a:t>alice</a:t>
            </a:r>
            <a:r>
              <a:rPr lang="en-US" sz="1200" dirty="0">
                <a:solidFill>
                  <a:srgbClr val="FF0000"/>
                </a:solidFill>
                <a:latin typeface="Consolas" panose="020B0609020204030204" pitchFamily="49" charset="0"/>
              </a:rPr>
              <a:t>;</a:t>
            </a:r>
          </a:p>
          <a:p>
            <a:r>
              <a:rPr lang="en-US" sz="1200" dirty="0">
                <a:solidFill>
                  <a:srgbClr val="FF0000"/>
                </a:solidFill>
                <a:latin typeface="Consolas" panose="020B0609020204030204" pitchFamily="49" charset="0"/>
              </a:rPr>
              <a:t>  |               ---------- borrow of `</a:t>
            </a:r>
            <a:r>
              <a:rPr lang="en-US" sz="1200" dirty="0" err="1">
                <a:solidFill>
                  <a:srgbClr val="FF0000"/>
                </a:solidFill>
                <a:latin typeface="Consolas" panose="020B0609020204030204" pitchFamily="49" charset="0"/>
              </a:rPr>
              <a:t>alice</a:t>
            </a:r>
            <a:r>
              <a:rPr lang="en-US" sz="1200" dirty="0">
                <a:solidFill>
                  <a:srgbClr val="FF0000"/>
                </a:solidFill>
                <a:latin typeface="Consolas" panose="020B0609020204030204" pitchFamily="49" charset="0"/>
              </a:rPr>
              <a:t>` occurs here</a:t>
            </a:r>
          </a:p>
          <a:p>
            <a:r>
              <a:rPr lang="en-US" sz="1200" dirty="0">
                <a:solidFill>
                  <a:srgbClr val="FF0000"/>
                </a:solidFill>
                <a:latin typeface="Consolas" panose="020B0609020204030204" pitchFamily="49" charset="0"/>
              </a:rPr>
              <a:t>5 |     *bob = 2;</a:t>
            </a:r>
          </a:p>
          <a:p>
            <a:r>
              <a:rPr lang="en-US" sz="1200" dirty="0">
                <a:solidFill>
                  <a:srgbClr val="FF0000"/>
                </a:solidFill>
                <a:latin typeface="Consolas" panose="020B0609020204030204" pitchFamily="49" charset="0"/>
              </a:rPr>
              <a:t>6 |     </a:t>
            </a:r>
            <a:r>
              <a:rPr lang="en-US" sz="1200" dirty="0" err="1">
                <a:solidFill>
                  <a:srgbClr val="FF0000"/>
                </a:solidFill>
                <a:latin typeface="Consolas" panose="020B0609020204030204" pitchFamily="49" charset="0"/>
              </a:rPr>
              <a:t>alice</a:t>
            </a:r>
            <a:r>
              <a:rPr lang="en-US" sz="1200" dirty="0">
                <a:solidFill>
                  <a:srgbClr val="FF0000"/>
                </a:solidFill>
                <a:latin typeface="Consolas" panose="020B0609020204030204" pitchFamily="49" charset="0"/>
              </a:rPr>
              <a:t> = 3;</a:t>
            </a:r>
          </a:p>
          <a:p>
            <a:r>
              <a:rPr lang="en-US" sz="1200" dirty="0">
                <a:solidFill>
                  <a:srgbClr val="FF0000"/>
                </a:solidFill>
                <a:latin typeface="Consolas" panose="020B0609020204030204" pitchFamily="49" charset="0"/>
              </a:rPr>
              <a:t>  |     ^^^^^^^^^ assignment to borrowed `</a:t>
            </a:r>
            <a:r>
              <a:rPr lang="en-US" sz="1200" dirty="0" err="1">
                <a:solidFill>
                  <a:srgbClr val="FF0000"/>
                </a:solidFill>
                <a:latin typeface="Consolas" panose="020B0609020204030204" pitchFamily="49" charset="0"/>
              </a:rPr>
              <a:t>alice</a:t>
            </a:r>
            <a:r>
              <a:rPr lang="en-US" sz="1200" dirty="0">
                <a:solidFill>
                  <a:srgbClr val="FF0000"/>
                </a:solidFill>
                <a:latin typeface="Consolas" panose="020B0609020204030204" pitchFamily="49" charset="0"/>
              </a:rPr>
              <a:t>` occurs here</a:t>
            </a:r>
          </a:p>
          <a:p>
            <a:r>
              <a:rPr lang="en-US" sz="1200" dirty="0">
                <a:solidFill>
                  <a:srgbClr val="FF0000"/>
                </a:solidFill>
                <a:latin typeface="Consolas" panose="020B0609020204030204" pitchFamily="49" charset="0"/>
              </a:rPr>
              <a:t>7 |     </a:t>
            </a:r>
            <a:r>
              <a:rPr lang="en-US" sz="1200" dirty="0" err="1">
                <a:solidFill>
                  <a:srgbClr val="FF0000"/>
                </a:solidFill>
                <a:latin typeface="Consolas" panose="020B0609020204030204" pitchFamily="49" charset="0"/>
              </a:rPr>
              <a:t>println</a:t>
            </a:r>
            <a:r>
              <a:rPr lang="en-US" sz="1200" dirty="0">
                <a:solidFill>
                  <a:srgbClr val="FF0000"/>
                </a:solidFill>
                <a:latin typeface="Consolas" panose="020B0609020204030204" pitchFamily="49" charset="0"/>
              </a:rPr>
              <a:t>!("bob:{}", bob);</a:t>
            </a:r>
          </a:p>
          <a:p>
            <a:r>
              <a:rPr lang="en-US" sz="1200" dirty="0">
                <a:solidFill>
                  <a:srgbClr val="FF0000"/>
                </a:solidFill>
                <a:latin typeface="Consolas" panose="020B0609020204030204" pitchFamily="49" charset="0"/>
              </a:rPr>
              <a:t>  |                        --- borrow later used here</a:t>
            </a:r>
          </a:p>
        </p:txBody>
      </p:sp>
      <p:sp>
        <p:nvSpPr>
          <p:cNvPr id="5" name="Content Placeholder 2">
            <a:extLst>
              <a:ext uri="{FF2B5EF4-FFF2-40B4-BE49-F238E27FC236}">
                <a16:creationId xmlns:a16="http://schemas.microsoft.com/office/drawing/2014/main" id="{CF3C1989-5A64-4D34-BD6B-5FB8577E530A}"/>
              </a:ext>
            </a:extLst>
          </p:cNvPr>
          <p:cNvSpPr txBox="1">
            <a:spLocks/>
          </p:cNvSpPr>
          <p:nvPr/>
        </p:nvSpPr>
        <p:spPr>
          <a:xfrm>
            <a:off x="4902820" y="1318420"/>
            <a:ext cx="3715871" cy="3258670"/>
          </a:xfrm>
          <a:prstGeom prst="rect">
            <a:avLst/>
          </a:prstGeom>
          <a:solidFill>
            <a:schemeClr val="bg1"/>
          </a:solidFill>
          <a:ln w="28575">
            <a:solidFill>
              <a:schemeClr val="tx1"/>
            </a:solidFill>
          </a:ln>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baseline="0">
                <a:solidFill>
                  <a:schemeClr val="tx1"/>
                </a:solidFill>
                <a:latin typeface="Raavi" panose="020B0502040204020203" pitchFamily="34" charset="0"/>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baseline="0">
                <a:solidFill>
                  <a:schemeClr val="tx1"/>
                </a:solidFill>
                <a:latin typeface="Raavi" panose="020B0502040204020203" pitchFamily="34" charset="0"/>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baseline="0">
                <a:solidFill>
                  <a:schemeClr val="tx1"/>
                </a:solidFill>
                <a:latin typeface="Raavi" panose="020B0502040204020203" pitchFamily="34" charset="0"/>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baseline="0">
                <a:solidFill>
                  <a:schemeClr val="tx1"/>
                </a:solidFill>
                <a:latin typeface="Raavi" panose="020B0502040204020203" pitchFamily="34" charset="0"/>
                <a:ea typeface="+mn-ea"/>
                <a:cs typeface="+mn-cs"/>
              </a:defRPr>
            </a:lvl4pPr>
            <a:lvl5pPr marL="1371600" indent="-228600" algn="l" rtl="0" eaLnBrk="1" latinLnBrk="0" hangingPunct="1">
              <a:spcBef>
                <a:spcPts val="370"/>
              </a:spcBef>
              <a:buClr>
                <a:schemeClr val="accent3"/>
              </a:buClr>
              <a:buFontTx/>
              <a:buChar char="o"/>
              <a:defRPr kumimoji="0" sz="2000" kern="1200" baseline="0">
                <a:solidFill>
                  <a:schemeClr val="tx1"/>
                </a:solidFill>
                <a:latin typeface="Raavi" panose="020B0502040204020203" pitchFamily="34" charset="0"/>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Font typeface="Wingdings 2"/>
              <a:buNone/>
            </a:pPr>
            <a:r>
              <a:rPr lang="en-US" sz="1600" dirty="0" err="1">
                <a:latin typeface="Consolas" panose="020B0609020204030204" pitchFamily="49" charset="0"/>
              </a:rPr>
              <a:t>fn</a:t>
            </a:r>
            <a:r>
              <a:rPr lang="en-US" sz="1600" dirty="0">
                <a:latin typeface="Consolas" panose="020B0609020204030204" pitchFamily="49" charset="0"/>
              </a:rPr>
              <a:t> main(){</a:t>
            </a:r>
          </a:p>
          <a:p>
            <a:pPr marL="0" indent="0">
              <a:buFont typeface="Wingdings 2"/>
              <a:buNone/>
            </a:pPr>
            <a:r>
              <a:rPr lang="en-US" sz="1600" dirty="0">
                <a:latin typeface="Consolas" panose="020B0609020204030204" pitchFamily="49" charset="0"/>
              </a:rPr>
              <a:t>  let mut </a:t>
            </a:r>
            <a:r>
              <a:rPr lang="en-US" sz="1600" dirty="0" err="1">
                <a:latin typeface="Consolas" panose="020B0609020204030204" pitchFamily="49" charset="0"/>
              </a:rPr>
              <a:t>alice</a:t>
            </a:r>
            <a:r>
              <a:rPr lang="en-US" sz="1600" dirty="0">
                <a:latin typeface="Consolas" panose="020B0609020204030204" pitchFamily="49" charset="0"/>
              </a:rPr>
              <a:t> = 1;</a:t>
            </a:r>
          </a:p>
          <a:p>
            <a:pPr marL="0" indent="0">
              <a:buFont typeface="Wingdings 2"/>
              <a:buNone/>
            </a:pPr>
            <a:r>
              <a:rPr lang="en-US" sz="1600" dirty="0">
                <a:latin typeface="Consolas" panose="020B0609020204030204" pitchFamily="49" charset="0"/>
              </a:rPr>
              <a:t>  {</a:t>
            </a:r>
          </a:p>
          <a:p>
            <a:pPr marL="0" indent="0">
              <a:buFont typeface="Wingdings 2"/>
              <a:buNone/>
            </a:pPr>
            <a:r>
              <a:rPr lang="en-US" sz="1600" dirty="0">
                <a:latin typeface="Consolas" panose="020B0609020204030204" pitchFamily="49" charset="0"/>
              </a:rPr>
              <a:t>    let bob = &amp;mut </a:t>
            </a:r>
            <a:r>
              <a:rPr lang="en-US" sz="1600" dirty="0" err="1">
                <a:latin typeface="Consolas" panose="020B0609020204030204" pitchFamily="49" charset="0"/>
              </a:rPr>
              <a:t>alice</a:t>
            </a:r>
            <a:r>
              <a:rPr lang="en-US" sz="1600" dirty="0">
                <a:latin typeface="Consolas" panose="020B0609020204030204" pitchFamily="49" charset="0"/>
              </a:rPr>
              <a:t>;</a:t>
            </a:r>
          </a:p>
          <a:p>
            <a:pPr marL="0" indent="0">
              <a:buFont typeface="Wingdings 2"/>
              <a:buNone/>
            </a:pPr>
            <a:r>
              <a:rPr lang="en-US" sz="1600" dirty="0">
                <a:latin typeface="Consolas" panose="020B0609020204030204" pitchFamily="49" charset="0"/>
              </a:rPr>
              <a:t>    *bob = 2;</a:t>
            </a:r>
          </a:p>
          <a:p>
            <a:pPr marL="0" indent="0">
              <a:buFont typeface="Wingdings 2"/>
              <a:buNone/>
            </a:pPr>
            <a:r>
              <a:rPr lang="en-US" sz="1600" dirty="0">
                <a:latin typeface="Consolas" panose="020B0609020204030204" pitchFamily="49" charset="0"/>
              </a:rPr>
              <a:t>    </a:t>
            </a:r>
            <a:r>
              <a:rPr lang="en-US" sz="1600" dirty="0" err="1">
                <a:latin typeface="Consolas" panose="020B0609020204030204" pitchFamily="49" charset="0"/>
              </a:rPr>
              <a:t>println</a:t>
            </a:r>
            <a:r>
              <a:rPr lang="en-US" sz="1600" dirty="0">
                <a:latin typeface="Consolas" panose="020B0609020204030204" pitchFamily="49" charset="0"/>
              </a:rPr>
              <a:t>!("bob:{}", bob);</a:t>
            </a:r>
          </a:p>
          <a:p>
            <a:pPr marL="0" indent="0">
              <a:buFont typeface="Wingdings 2"/>
              <a:buNone/>
            </a:pPr>
            <a:r>
              <a:rPr lang="en-US" sz="1600" dirty="0">
                <a:latin typeface="Consolas" panose="020B0609020204030204" pitchFamily="49" charset="0"/>
              </a:rPr>
              <a:t>  }</a:t>
            </a:r>
          </a:p>
          <a:p>
            <a:pPr marL="0" indent="0">
              <a:buNone/>
            </a:pPr>
            <a:r>
              <a:rPr lang="en-US" sz="1600" dirty="0">
                <a:latin typeface="Consolas" panose="020B0609020204030204" pitchFamily="49" charset="0"/>
              </a:rPr>
              <a:t>  </a:t>
            </a:r>
            <a:r>
              <a:rPr lang="en-US" sz="1600" dirty="0" err="1">
                <a:solidFill>
                  <a:srgbClr val="00B0F0"/>
                </a:solidFill>
                <a:latin typeface="Consolas" panose="020B0609020204030204" pitchFamily="49" charset="0"/>
              </a:rPr>
              <a:t>alice</a:t>
            </a:r>
            <a:r>
              <a:rPr lang="en-US" sz="1600" dirty="0">
                <a:solidFill>
                  <a:srgbClr val="00B0F0"/>
                </a:solidFill>
                <a:latin typeface="Consolas" panose="020B0609020204030204" pitchFamily="49" charset="0"/>
              </a:rPr>
              <a:t> = 3;</a:t>
            </a:r>
          </a:p>
          <a:p>
            <a:pPr marL="0" indent="0">
              <a:buFont typeface="Wingdings 2"/>
              <a:buNone/>
            </a:pPr>
            <a:r>
              <a:rPr lang="en-US" sz="1600" dirty="0">
                <a:latin typeface="Consolas" panose="020B0609020204030204" pitchFamily="49" charset="0"/>
              </a:rPr>
              <a:t>  </a:t>
            </a:r>
            <a:r>
              <a:rPr lang="en-US" sz="1600" dirty="0" err="1">
                <a:latin typeface="Consolas" panose="020B0609020204030204" pitchFamily="49" charset="0"/>
              </a:rPr>
              <a:t>println</a:t>
            </a:r>
            <a:r>
              <a:rPr lang="en-US" sz="1600" dirty="0">
                <a:latin typeface="Consolas" panose="020B0609020204030204" pitchFamily="49" charset="0"/>
              </a:rPr>
              <a:t>!("</a:t>
            </a:r>
            <a:r>
              <a:rPr lang="en-US" sz="1600" dirty="0" err="1">
                <a:latin typeface="Consolas" panose="020B0609020204030204" pitchFamily="49" charset="0"/>
              </a:rPr>
              <a:t>alice</a:t>
            </a:r>
            <a:r>
              <a:rPr lang="en-US" sz="1600" dirty="0">
                <a:latin typeface="Consolas" panose="020B0609020204030204" pitchFamily="49" charset="0"/>
              </a:rPr>
              <a:t>:{}", </a:t>
            </a:r>
            <a:r>
              <a:rPr lang="en-US" sz="1600" dirty="0" err="1">
                <a:latin typeface="Consolas" panose="020B0609020204030204" pitchFamily="49" charset="0"/>
              </a:rPr>
              <a:t>alice</a:t>
            </a:r>
            <a:r>
              <a:rPr lang="en-US" sz="1600" dirty="0">
                <a:latin typeface="Consolas" panose="020B0609020204030204" pitchFamily="49" charset="0"/>
              </a:rPr>
              <a:t>);</a:t>
            </a:r>
          </a:p>
          <a:p>
            <a:pPr marL="0" indent="0">
              <a:buFont typeface="Wingdings 2"/>
              <a:buNone/>
            </a:pPr>
            <a:r>
              <a:rPr lang="en-US" sz="1600" dirty="0">
                <a:latin typeface="Consolas" panose="020B0609020204030204" pitchFamily="49" charset="0"/>
              </a:rPr>
              <a:t>}</a:t>
            </a:r>
          </a:p>
        </p:txBody>
      </p:sp>
      <p:sp>
        <p:nvSpPr>
          <p:cNvPr id="6" name="Multiplication Sign 5">
            <a:extLst>
              <a:ext uri="{FF2B5EF4-FFF2-40B4-BE49-F238E27FC236}">
                <a16:creationId xmlns:a16="http://schemas.microsoft.com/office/drawing/2014/main" id="{1D1BE0B3-CFA7-4DD7-AD8E-168EB546BFB0}"/>
              </a:ext>
            </a:extLst>
          </p:cNvPr>
          <p:cNvSpPr/>
          <p:nvPr/>
        </p:nvSpPr>
        <p:spPr>
          <a:xfrm>
            <a:off x="3894940" y="3760588"/>
            <a:ext cx="977601" cy="984324"/>
          </a:xfrm>
          <a:prstGeom prst="mathMultiply">
            <a:avLst>
              <a:gd name="adj1" fmla="val 1423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Shape 6">
            <a:extLst>
              <a:ext uri="{FF2B5EF4-FFF2-40B4-BE49-F238E27FC236}">
                <a16:creationId xmlns:a16="http://schemas.microsoft.com/office/drawing/2014/main" id="{84097A35-189F-4609-9FD4-66AFF6568B71}"/>
              </a:ext>
            </a:extLst>
          </p:cNvPr>
          <p:cNvSpPr/>
          <p:nvPr/>
        </p:nvSpPr>
        <p:spPr>
          <a:xfrm rot="18714186">
            <a:off x="8211451" y="3984734"/>
            <a:ext cx="769460" cy="374556"/>
          </a:xfrm>
          <a:prstGeom prst="corner">
            <a:avLst>
              <a:gd name="adj1" fmla="val 33788"/>
              <a:gd name="adj2" fmla="val 30350"/>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a:extLst>
              <a:ext uri="{FF2B5EF4-FFF2-40B4-BE49-F238E27FC236}">
                <a16:creationId xmlns:a16="http://schemas.microsoft.com/office/drawing/2014/main" id="{ED9FAA76-D1D9-4E39-93F7-99D58093F903}"/>
              </a:ext>
            </a:extLst>
          </p:cNvPr>
          <p:cNvSpPr>
            <a:spLocks noGrp="1"/>
          </p:cNvSpPr>
          <p:nvPr>
            <p:ph type="sldNum" sz="quarter" idx="12"/>
          </p:nvPr>
        </p:nvSpPr>
        <p:spPr/>
        <p:txBody>
          <a:bodyPr/>
          <a:lstStyle/>
          <a:p>
            <a:fld id="{7CB3CC93-6676-4752-86E3-EB3A9C722142}" type="slidenum">
              <a:rPr lang="en-US" smtClean="0"/>
              <a:t>26</a:t>
            </a:fld>
            <a:endParaRPr lang="en-US"/>
          </a:p>
        </p:txBody>
      </p:sp>
    </p:spTree>
    <p:extLst>
      <p:ext uri="{BB962C8B-B14F-4D97-AF65-F5344CB8AC3E}">
        <p14:creationId xmlns:p14="http://schemas.microsoft.com/office/powerpoint/2010/main" val="44167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50366-A04F-48E9-A87B-0D7E279FE686}"/>
              </a:ext>
            </a:extLst>
          </p:cNvPr>
          <p:cNvSpPr>
            <a:spLocks noGrp="1"/>
          </p:cNvSpPr>
          <p:nvPr>
            <p:ph type="title"/>
          </p:nvPr>
        </p:nvSpPr>
        <p:spPr/>
        <p:txBody>
          <a:bodyPr/>
          <a:lstStyle/>
          <a:p>
            <a:r>
              <a:rPr lang="en-US" dirty="0"/>
              <a:t>Data Sharing Among Threads</a:t>
            </a:r>
          </a:p>
        </p:txBody>
      </p:sp>
      <p:sp>
        <p:nvSpPr>
          <p:cNvPr id="3" name="Rectangle 2">
            <a:extLst>
              <a:ext uri="{FF2B5EF4-FFF2-40B4-BE49-F238E27FC236}">
                <a16:creationId xmlns:a16="http://schemas.microsoft.com/office/drawing/2014/main" id="{B4142E30-E729-420F-B322-76660ECDEF88}"/>
              </a:ext>
            </a:extLst>
          </p:cNvPr>
          <p:cNvSpPr/>
          <p:nvPr/>
        </p:nvSpPr>
        <p:spPr>
          <a:xfrm>
            <a:off x="990600" y="1717625"/>
            <a:ext cx="3919538" cy="2062103"/>
          </a:xfrm>
          <a:prstGeom prst="rect">
            <a:avLst/>
          </a:prstGeom>
          <a:solidFill>
            <a:schemeClr val="bg1"/>
          </a:solidFill>
          <a:ln w="28575">
            <a:solidFill>
              <a:schemeClr val="tx1"/>
            </a:solidFill>
          </a:ln>
        </p:spPr>
        <p:txBody>
          <a:bodyPr wrap="square">
            <a:spAutoFit/>
          </a:bodyPr>
          <a:lstStyle/>
          <a:p>
            <a:r>
              <a:rPr lang="en-US" sz="1600" dirty="0">
                <a:latin typeface="Consolas" panose="020B0609020204030204" pitchFamily="49" charset="0"/>
              </a:rPr>
              <a:t>use std::thread;</a:t>
            </a:r>
          </a:p>
          <a:p>
            <a:endParaRPr lang="en-US" sz="1600" dirty="0">
              <a:latin typeface="Consolas" panose="020B0609020204030204" pitchFamily="49" charset="0"/>
            </a:endParaRPr>
          </a:p>
          <a:p>
            <a:r>
              <a:rPr lang="en-US" sz="1600" dirty="0" err="1">
                <a:latin typeface="Consolas" panose="020B0609020204030204" pitchFamily="49" charset="0"/>
              </a:rPr>
              <a:t>fn</a:t>
            </a:r>
            <a:r>
              <a:rPr lang="en-US" sz="1600" dirty="0">
                <a:latin typeface="Consolas" panose="020B0609020204030204" pitchFamily="49" charset="0"/>
              </a:rPr>
              <a:t> main() {</a:t>
            </a:r>
          </a:p>
          <a:p>
            <a:r>
              <a:rPr lang="en-US" sz="1600" dirty="0">
                <a:latin typeface="Consolas" panose="020B0609020204030204" pitchFamily="49" charset="0"/>
              </a:rPr>
              <a:t>  let mut v = </a:t>
            </a:r>
            <a:r>
              <a:rPr lang="en-US" sz="1600" dirty="0" err="1">
                <a:latin typeface="Consolas" panose="020B0609020204030204" pitchFamily="49" charset="0"/>
              </a:rPr>
              <a:t>vec</a:t>
            </a:r>
            <a:r>
              <a:rPr lang="en-US" sz="1600" dirty="0">
                <a:latin typeface="Consolas" panose="020B0609020204030204" pitchFamily="49" charset="0"/>
              </a:rPr>
              <a:t>![1,2,3];</a:t>
            </a:r>
          </a:p>
          <a:p>
            <a:r>
              <a:rPr lang="en-US" sz="1600" dirty="0">
                <a:latin typeface="Consolas" panose="020B0609020204030204" pitchFamily="49" charset="0"/>
              </a:rPr>
              <a:t>  thread::spawn(|| {</a:t>
            </a:r>
          </a:p>
          <a:p>
            <a:r>
              <a:rPr lang="en-US" sz="1600" dirty="0">
                <a:latin typeface="Consolas" panose="020B0609020204030204" pitchFamily="49" charset="0"/>
              </a:rPr>
              <a:t>     </a:t>
            </a:r>
            <a:r>
              <a:rPr lang="en-US" sz="1600" dirty="0" err="1">
                <a:latin typeface="Consolas" panose="020B0609020204030204" pitchFamily="49" charset="0"/>
              </a:rPr>
              <a:t>v.push</a:t>
            </a:r>
            <a:r>
              <a:rPr lang="en-US" sz="1600" dirty="0">
                <a:latin typeface="Consolas" panose="020B0609020204030204" pitchFamily="49" charset="0"/>
              </a:rPr>
              <a:t>(4);</a:t>
            </a:r>
          </a:p>
          <a:p>
            <a:r>
              <a:rPr lang="en-US" sz="1600" dirty="0">
                <a:latin typeface="Consolas" panose="020B0609020204030204" pitchFamily="49" charset="0"/>
              </a:rPr>
              <a:t>  });</a:t>
            </a:r>
          </a:p>
          <a:p>
            <a:r>
              <a:rPr lang="en-US" sz="1600" dirty="0">
                <a:latin typeface="Consolas" panose="020B0609020204030204" pitchFamily="49" charset="0"/>
              </a:rPr>
              <a:t>}</a:t>
            </a:r>
          </a:p>
        </p:txBody>
      </p:sp>
      <p:sp>
        <p:nvSpPr>
          <p:cNvPr id="4" name="Rectangle 3">
            <a:extLst>
              <a:ext uri="{FF2B5EF4-FFF2-40B4-BE49-F238E27FC236}">
                <a16:creationId xmlns:a16="http://schemas.microsoft.com/office/drawing/2014/main" id="{2C89FEE8-D967-40A7-BBF5-08044EEA7CB6}"/>
              </a:ext>
            </a:extLst>
          </p:cNvPr>
          <p:cNvSpPr/>
          <p:nvPr/>
        </p:nvSpPr>
        <p:spPr>
          <a:xfrm>
            <a:off x="5200650" y="1717624"/>
            <a:ext cx="3919538" cy="2062103"/>
          </a:xfrm>
          <a:prstGeom prst="rect">
            <a:avLst/>
          </a:prstGeom>
          <a:ln w="19050">
            <a:solidFill>
              <a:schemeClr val="tx1"/>
            </a:solidFill>
          </a:ln>
        </p:spPr>
        <p:txBody>
          <a:bodyPr wrap="square">
            <a:spAutoFit/>
          </a:bodyPr>
          <a:lstStyle/>
          <a:p>
            <a:r>
              <a:rPr lang="en-US" sz="1600" dirty="0">
                <a:latin typeface="Consolas" panose="020B0609020204030204" pitchFamily="49" charset="0"/>
              </a:rPr>
              <a:t>use std::thread;</a:t>
            </a:r>
          </a:p>
          <a:p>
            <a:endParaRPr lang="en-US" sz="1600" dirty="0">
              <a:latin typeface="Consolas" panose="020B0609020204030204" pitchFamily="49" charset="0"/>
            </a:endParaRPr>
          </a:p>
          <a:p>
            <a:r>
              <a:rPr lang="en-US" sz="1600" dirty="0" err="1">
                <a:latin typeface="Consolas" panose="020B0609020204030204" pitchFamily="49" charset="0"/>
              </a:rPr>
              <a:t>fn</a:t>
            </a:r>
            <a:r>
              <a:rPr lang="en-US" sz="1600" dirty="0">
                <a:latin typeface="Consolas" panose="020B0609020204030204" pitchFamily="49" charset="0"/>
              </a:rPr>
              <a:t> main() {</a:t>
            </a:r>
          </a:p>
          <a:p>
            <a:r>
              <a:rPr lang="en-US" sz="1600" dirty="0">
                <a:latin typeface="Consolas" panose="020B0609020204030204" pitchFamily="49" charset="0"/>
              </a:rPr>
              <a:t>  let mut v = </a:t>
            </a:r>
            <a:r>
              <a:rPr lang="en-US" sz="1600" dirty="0" err="1">
                <a:latin typeface="Consolas" panose="020B0609020204030204" pitchFamily="49" charset="0"/>
              </a:rPr>
              <a:t>vec</a:t>
            </a:r>
            <a:r>
              <a:rPr lang="en-US" sz="1600" dirty="0">
                <a:latin typeface="Consolas" panose="020B0609020204030204" pitchFamily="49" charset="0"/>
              </a:rPr>
              <a:t>![1,2,3];</a:t>
            </a:r>
          </a:p>
          <a:p>
            <a:r>
              <a:rPr lang="en-US" sz="1600" dirty="0">
                <a:latin typeface="Consolas" panose="020B0609020204030204" pitchFamily="49" charset="0"/>
              </a:rPr>
              <a:t>  thread::spawn(move || {</a:t>
            </a:r>
          </a:p>
          <a:p>
            <a:r>
              <a:rPr lang="en-US" sz="1600" dirty="0">
                <a:latin typeface="Consolas" panose="020B0609020204030204" pitchFamily="49" charset="0"/>
              </a:rPr>
              <a:t>     </a:t>
            </a:r>
            <a:r>
              <a:rPr lang="en-US" sz="1600" dirty="0" err="1">
                <a:latin typeface="Consolas" panose="020B0609020204030204" pitchFamily="49" charset="0"/>
              </a:rPr>
              <a:t>v.push</a:t>
            </a:r>
            <a:r>
              <a:rPr lang="en-US" sz="1600" dirty="0">
                <a:latin typeface="Consolas" panose="020B0609020204030204" pitchFamily="49" charset="0"/>
              </a:rPr>
              <a:t>(4);</a:t>
            </a:r>
          </a:p>
          <a:p>
            <a:r>
              <a:rPr lang="en-US" sz="1600" dirty="0">
                <a:latin typeface="Consolas" panose="020B0609020204030204" pitchFamily="49" charset="0"/>
              </a:rPr>
              <a:t>  });</a:t>
            </a:r>
          </a:p>
          <a:p>
            <a:r>
              <a:rPr lang="en-US" sz="1600" dirty="0">
                <a:latin typeface="Consolas" panose="020B0609020204030204" pitchFamily="49" charset="0"/>
              </a:rPr>
              <a:t>}</a:t>
            </a:r>
          </a:p>
        </p:txBody>
      </p:sp>
      <p:sp>
        <p:nvSpPr>
          <p:cNvPr id="5" name="Rectangle 4">
            <a:extLst>
              <a:ext uri="{FF2B5EF4-FFF2-40B4-BE49-F238E27FC236}">
                <a16:creationId xmlns:a16="http://schemas.microsoft.com/office/drawing/2014/main" id="{D95A422B-B35F-42A2-B818-C7BB1DB8BC6C}"/>
              </a:ext>
            </a:extLst>
          </p:cNvPr>
          <p:cNvSpPr/>
          <p:nvPr/>
        </p:nvSpPr>
        <p:spPr>
          <a:xfrm>
            <a:off x="990600" y="3899349"/>
            <a:ext cx="8518071" cy="2516073"/>
          </a:xfrm>
          <a:prstGeom prst="rect">
            <a:avLst/>
          </a:prstGeom>
          <a:solidFill>
            <a:schemeClr val="bg1"/>
          </a:solidFill>
        </p:spPr>
        <p:txBody>
          <a:bodyPr wrap="square">
            <a:spAutoFit/>
          </a:bodyPr>
          <a:lstStyle/>
          <a:p>
            <a:r>
              <a:rPr lang="en-US" sz="1050" dirty="0">
                <a:solidFill>
                  <a:srgbClr val="FF0000"/>
                </a:solidFill>
                <a:latin typeface="Consolas" panose="020B0609020204030204" pitchFamily="49" charset="0"/>
              </a:rPr>
              <a:t>error[E0373]: closure may outlive the current function, but it borrows `v`, which is owned by the current function</a:t>
            </a:r>
          </a:p>
          <a:p>
            <a:r>
              <a:rPr lang="en-US" sz="1050" dirty="0">
                <a:solidFill>
                  <a:srgbClr val="FF0000"/>
                </a:solidFill>
                <a:latin typeface="Consolas" panose="020B0609020204030204" pitchFamily="49" charset="0"/>
              </a:rPr>
              <a:t> --&gt; thread.rs:5:17</a:t>
            </a:r>
          </a:p>
          <a:p>
            <a:r>
              <a:rPr lang="en-US" sz="1050" dirty="0">
                <a:solidFill>
                  <a:srgbClr val="FF0000"/>
                </a:solidFill>
                <a:latin typeface="Consolas" panose="020B0609020204030204" pitchFamily="49" charset="0"/>
              </a:rPr>
              <a:t>  |</a:t>
            </a:r>
          </a:p>
          <a:p>
            <a:r>
              <a:rPr lang="en-US" sz="1050" dirty="0">
                <a:solidFill>
                  <a:srgbClr val="FF0000"/>
                </a:solidFill>
                <a:latin typeface="Consolas" panose="020B0609020204030204" pitchFamily="49" charset="0"/>
              </a:rPr>
              <a:t>5 |   thread::spawn(|| {</a:t>
            </a:r>
          </a:p>
          <a:p>
            <a:r>
              <a:rPr lang="en-US" sz="1050" dirty="0">
                <a:solidFill>
                  <a:srgbClr val="FF0000"/>
                </a:solidFill>
                <a:latin typeface="Consolas" panose="020B0609020204030204" pitchFamily="49" charset="0"/>
              </a:rPr>
              <a:t>  |                 ^^ may outlive borrowed value `v`</a:t>
            </a:r>
          </a:p>
          <a:p>
            <a:r>
              <a:rPr lang="en-US" sz="1050" dirty="0">
                <a:solidFill>
                  <a:srgbClr val="FF0000"/>
                </a:solidFill>
                <a:latin typeface="Consolas" panose="020B0609020204030204" pitchFamily="49" charset="0"/>
              </a:rPr>
              <a:t>6 |      </a:t>
            </a:r>
            <a:r>
              <a:rPr lang="en-US" sz="1050" dirty="0" err="1">
                <a:solidFill>
                  <a:srgbClr val="FF0000"/>
                </a:solidFill>
                <a:latin typeface="Consolas" panose="020B0609020204030204" pitchFamily="49" charset="0"/>
              </a:rPr>
              <a:t>v.push</a:t>
            </a:r>
            <a:r>
              <a:rPr lang="en-US" sz="1050" dirty="0">
                <a:solidFill>
                  <a:srgbClr val="FF0000"/>
                </a:solidFill>
                <a:latin typeface="Consolas" panose="020B0609020204030204" pitchFamily="49" charset="0"/>
              </a:rPr>
              <a:t>(4);</a:t>
            </a:r>
          </a:p>
          <a:p>
            <a:r>
              <a:rPr lang="en-US" sz="1050" dirty="0">
                <a:solidFill>
                  <a:srgbClr val="FF0000"/>
                </a:solidFill>
                <a:latin typeface="Consolas" panose="020B0609020204030204" pitchFamily="49" charset="0"/>
              </a:rPr>
              <a:t>  |      - `v` is borrowed here</a:t>
            </a:r>
          </a:p>
          <a:p>
            <a:r>
              <a:rPr lang="en-US" sz="1050" dirty="0">
                <a:solidFill>
                  <a:srgbClr val="FF0000"/>
                </a:solidFill>
                <a:latin typeface="Consolas" panose="020B0609020204030204" pitchFamily="49" charset="0"/>
              </a:rPr>
              <a:t>  |</a:t>
            </a:r>
          </a:p>
          <a:p>
            <a:r>
              <a:rPr lang="en-US" sz="1050" dirty="0">
                <a:solidFill>
                  <a:srgbClr val="FF0000"/>
                </a:solidFill>
                <a:latin typeface="Consolas" panose="020B0609020204030204" pitchFamily="49" charset="0"/>
              </a:rPr>
              <a:t>note: function requires argument type to outlive `'static`</a:t>
            </a:r>
          </a:p>
          <a:p>
            <a:r>
              <a:rPr lang="en-US" sz="1050" dirty="0">
                <a:solidFill>
                  <a:srgbClr val="FF0000"/>
                </a:solidFill>
                <a:latin typeface="Consolas" panose="020B0609020204030204" pitchFamily="49" charset="0"/>
              </a:rPr>
              <a:t> --&gt; thread.rs:5:3</a:t>
            </a:r>
          </a:p>
          <a:p>
            <a:r>
              <a:rPr lang="en-US" sz="1050" dirty="0">
                <a:solidFill>
                  <a:srgbClr val="FF0000"/>
                </a:solidFill>
                <a:latin typeface="Consolas" panose="020B0609020204030204" pitchFamily="49" charset="0"/>
              </a:rPr>
              <a:t>…</a:t>
            </a:r>
          </a:p>
          <a:p>
            <a:r>
              <a:rPr lang="en-US" sz="1050" dirty="0">
                <a:solidFill>
                  <a:srgbClr val="FF0000"/>
                </a:solidFill>
                <a:latin typeface="Consolas" panose="020B0609020204030204" pitchFamily="49" charset="0"/>
              </a:rPr>
              <a:t>help: to force the closure to take ownership of `v` (and any other referenced variables), use the `move` keyword</a:t>
            </a:r>
          </a:p>
          <a:p>
            <a:r>
              <a:rPr lang="en-US" sz="1050" dirty="0">
                <a:solidFill>
                  <a:srgbClr val="FF0000"/>
                </a:solidFill>
                <a:latin typeface="Consolas" panose="020B0609020204030204" pitchFamily="49" charset="0"/>
              </a:rPr>
              <a:t>  |</a:t>
            </a:r>
          </a:p>
          <a:p>
            <a:r>
              <a:rPr lang="en-US" sz="1050" dirty="0">
                <a:solidFill>
                  <a:srgbClr val="FF0000"/>
                </a:solidFill>
                <a:latin typeface="Consolas" panose="020B0609020204030204" pitchFamily="49" charset="0"/>
              </a:rPr>
              <a:t>5 |   thread::spawn(move || {</a:t>
            </a:r>
          </a:p>
          <a:p>
            <a:r>
              <a:rPr lang="en-US" sz="1050" dirty="0">
                <a:solidFill>
                  <a:srgbClr val="FF0000"/>
                </a:solidFill>
                <a:latin typeface="Consolas" panose="020B0609020204030204" pitchFamily="49" charset="0"/>
              </a:rPr>
              <a:t>  |                 ^^^^^^^</a:t>
            </a:r>
          </a:p>
        </p:txBody>
      </p:sp>
      <p:sp>
        <p:nvSpPr>
          <p:cNvPr id="6" name="Multiplication Sign 5">
            <a:extLst>
              <a:ext uri="{FF2B5EF4-FFF2-40B4-BE49-F238E27FC236}">
                <a16:creationId xmlns:a16="http://schemas.microsoft.com/office/drawing/2014/main" id="{55EBB7CE-E9B1-42F5-84FE-1DAA8559E8DF}"/>
              </a:ext>
            </a:extLst>
          </p:cNvPr>
          <p:cNvSpPr/>
          <p:nvPr/>
        </p:nvSpPr>
        <p:spPr>
          <a:xfrm>
            <a:off x="3999211" y="2956880"/>
            <a:ext cx="977601" cy="984324"/>
          </a:xfrm>
          <a:prstGeom prst="mathMultiply">
            <a:avLst>
              <a:gd name="adj1" fmla="val 1423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Shape 6">
            <a:extLst>
              <a:ext uri="{FF2B5EF4-FFF2-40B4-BE49-F238E27FC236}">
                <a16:creationId xmlns:a16="http://schemas.microsoft.com/office/drawing/2014/main" id="{A402813B-936A-4CCA-AE81-2937B32F58EA}"/>
              </a:ext>
            </a:extLst>
          </p:cNvPr>
          <p:cNvSpPr/>
          <p:nvPr/>
        </p:nvSpPr>
        <p:spPr>
          <a:xfrm rot="18714186">
            <a:off x="8488720" y="3181026"/>
            <a:ext cx="769460" cy="374556"/>
          </a:xfrm>
          <a:prstGeom prst="corner">
            <a:avLst>
              <a:gd name="adj1" fmla="val 33788"/>
              <a:gd name="adj2" fmla="val 30350"/>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4F841BAA-E760-4D04-9C32-2B35916085AC}"/>
              </a:ext>
            </a:extLst>
          </p:cNvPr>
          <p:cNvSpPr>
            <a:spLocks noGrp="1"/>
          </p:cNvSpPr>
          <p:nvPr>
            <p:ph type="sldNum" sz="quarter" idx="12"/>
          </p:nvPr>
        </p:nvSpPr>
        <p:spPr/>
        <p:txBody>
          <a:bodyPr/>
          <a:lstStyle/>
          <a:p>
            <a:fld id="{7C05468C-B27C-4946-9FF3-0FF76B75B8F6}" type="slidenum">
              <a:rPr lang="en-US" smtClean="0"/>
              <a:t>27</a:t>
            </a:fld>
            <a:endParaRPr lang="en-US"/>
          </a:p>
        </p:txBody>
      </p:sp>
    </p:spTree>
    <p:extLst>
      <p:ext uri="{BB962C8B-B14F-4D97-AF65-F5344CB8AC3E}">
        <p14:creationId xmlns:p14="http://schemas.microsoft.com/office/powerpoint/2010/main" val="34038811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50366-A04F-48E9-A87B-0D7E279FE686}"/>
              </a:ext>
            </a:extLst>
          </p:cNvPr>
          <p:cNvSpPr>
            <a:spLocks noGrp="1"/>
          </p:cNvSpPr>
          <p:nvPr>
            <p:ph type="title"/>
          </p:nvPr>
        </p:nvSpPr>
        <p:spPr/>
        <p:txBody>
          <a:bodyPr/>
          <a:lstStyle/>
          <a:p>
            <a:r>
              <a:rPr lang="en-US" dirty="0"/>
              <a:t>Concurrent Access</a:t>
            </a:r>
          </a:p>
        </p:txBody>
      </p:sp>
      <p:sp>
        <p:nvSpPr>
          <p:cNvPr id="3" name="Rectangle 2">
            <a:extLst>
              <a:ext uri="{FF2B5EF4-FFF2-40B4-BE49-F238E27FC236}">
                <a16:creationId xmlns:a16="http://schemas.microsoft.com/office/drawing/2014/main" id="{B4142E30-E729-420F-B322-76660ECDEF88}"/>
              </a:ext>
            </a:extLst>
          </p:cNvPr>
          <p:cNvSpPr/>
          <p:nvPr/>
        </p:nvSpPr>
        <p:spPr>
          <a:xfrm>
            <a:off x="630594" y="1527904"/>
            <a:ext cx="3457731" cy="3046988"/>
          </a:xfrm>
          <a:prstGeom prst="rect">
            <a:avLst/>
          </a:prstGeom>
          <a:solidFill>
            <a:schemeClr val="bg1"/>
          </a:solidFill>
          <a:ln w="28575">
            <a:solidFill>
              <a:schemeClr val="tx1"/>
            </a:solidFill>
          </a:ln>
        </p:spPr>
        <p:txBody>
          <a:bodyPr wrap="square">
            <a:spAutoFit/>
          </a:bodyPr>
          <a:lstStyle/>
          <a:p>
            <a:r>
              <a:rPr lang="en-US" sz="1600" dirty="0">
                <a:latin typeface="Consolas" panose="020B0609020204030204" pitchFamily="49" charset="0"/>
              </a:rPr>
              <a:t>use std::thread;</a:t>
            </a:r>
          </a:p>
          <a:p>
            <a:endParaRPr lang="en-US" sz="1600" dirty="0">
              <a:latin typeface="Consolas" panose="020B0609020204030204" pitchFamily="49" charset="0"/>
            </a:endParaRPr>
          </a:p>
          <a:p>
            <a:r>
              <a:rPr lang="en-US" sz="1600" dirty="0" err="1">
                <a:latin typeface="Consolas" panose="020B0609020204030204" pitchFamily="49" charset="0"/>
              </a:rPr>
              <a:t>fn</a:t>
            </a:r>
            <a:r>
              <a:rPr lang="en-US" sz="1600" dirty="0">
                <a:latin typeface="Consolas" panose="020B0609020204030204" pitchFamily="49" charset="0"/>
              </a:rPr>
              <a:t> main() {</a:t>
            </a:r>
          </a:p>
          <a:p>
            <a:r>
              <a:rPr lang="en-US" sz="1600" dirty="0">
                <a:latin typeface="Consolas" panose="020B0609020204030204" pitchFamily="49" charset="0"/>
              </a:rPr>
              <a:t>    let mut v = </a:t>
            </a:r>
            <a:r>
              <a:rPr lang="en-US" sz="1600" dirty="0" err="1">
                <a:latin typeface="Consolas" panose="020B0609020204030204" pitchFamily="49" charset="0"/>
              </a:rPr>
              <a:t>vec</a:t>
            </a:r>
            <a:r>
              <a:rPr lang="en-US" sz="1600" dirty="0">
                <a:latin typeface="Consolas" panose="020B0609020204030204" pitchFamily="49" charset="0"/>
              </a:rPr>
              <a:t>![1,2,3];</a:t>
            </a:r>
          </a:p>
          <a:p>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in 0..10 {</a:t>
            </a:r>
          </a:p>
          <a:p>
            <a:r>
              <a:rPr lang="en-US" sz="1600" dirty="0">
                <a:latin typeface="Consolas" panose="020B0609020204030204" pitchFamily="49" charset="0"/>
              </a:rPr>
              <a:t>      thread::spawn(move || {</a:t>
            </a:r>
          </a:p>
          <a:p>
            <a:r>
              <a:rPr lang="en-US" sz="1600" dirty="0">
                <a:latin typeface="Consolas" panose="020B0609020204030204" pitchFamily="49" charset="0"/>
              </a:rPr>
              <a:t>         </a:t>
            </a:r>
            <a:r>
              <a:rPr lang="en-US" sz="1600" dirty="0" err="1">
                <a:latin typeface="Consolas" panose="020B0609020204030204" pitchFamily="49" charset="0"/>
              </a:rPr>
              <a:t>v.push</a:t>
            </a:r>
            <a:r>
              <a:rPr lang="en-US" sz="1600" dirty="0">
                <a:latin typeface="Consolas" panose="020B0609020204030204" pitchFamily="49" charset="0"/>
              </a:rPr>
              <a:t>(</a:t>
            </a:r>
            <a:r>
              <a:rPr lang="en-US" sz="1600" dirty="0" err="1">
                <a:latin typeface="Consolas" panose="020B0609020204030204" pitchFamily="49" charset="0"/>
              </a:rPr>
              <a:t>i</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a:t>
            </a:r>
          </a:p>
          <a:p>
            <a:r>
              <a:rPr lang="en-US" sz="1600" dirty="0">
                <a:latin typeface="Consolas" panose="020B0609020204030204" pitchFamily="49" charset="0"/>
              </a:rPr>
              <a:t>}</a:t>
            </a:r>
          </a:p>
          <a:p>
            <a:endParaRPr lang="en-US" sz="1600" dirty="0">
              <a:latin typeface="Consolas" panose="020B0609020204030204" pitchFamily="49" charset="0"/>
            </a:endParaRPr>
          </a:p>
          <a:p>
            <a:endParaRPr lang="en-US" sz="1600" dirty="0">
              <a:latin typeface="Consolas" panose="020B0609020204030204" pitchFamily="49" charset="0"/>
            </a:endParaRPr>
          </a:p>
        </p:txBody>
      </p:sp>
      <p:sp>
        <p:nvSpPr>
          <p:cNvPr id="5" name="Rectangle 4">
            <a:extLst>
              <a:ext uri="{FF2B5EF4-FFF2-40B4-BE49-F238E27FC236}">
                <a16:creationId xmlns:a16="http://schemas.microsoft.com/office/drawing/2014/main" id="{D95A422B-B35F-42A2-B818-C7BB1DB8BC6C}"/>
              </a:ext>
            </a:extLst>
          </p:cNvPr>
          <p:cNvSpPr/>
          <p:nvPr/>
        </p:nvSpPr>
        <p:spPr>
          <a:xfrm>
            <a:off x="769425" y="4878109"/>
            <a:ext cx="8769220" cy="1546577"/>
          </a:xfrm>
          <a:prstGeom prst="rect">
            <a:avLst/>
          </a:prstGeom>
          <a:solidFill>
            <a:schemeClr val="bg1"/>
          </a:solidFill>
        </p:spPr>
        <p:txBody>
          <a:bodyPr wrap="square">
            <a:spAutoFit/>
          </a:bodyPr>
          <a:lstStyle/>
          <a:p>
            <a:r>
              <a:rPr lang="en-US" sz="1050" dirty="0">
                <a:solidFill>
                  <a:srgbClr val="FF0000"/>
                </a:solidFill>
                <a:latin typeface="Consolas" panose="020B0609020204030204" pitchFamily="49" charset="0"/>
              </a:rPr>
              <a:t>error[E0382]: use of moved value: `v`</a:t>
            </a:r>
          </a:p>
          <a:p>
            <a:r>
              <a:rPr lang="en-US" sz="1050" dirty="0">
                <a:solidFill>
                  <a:srgbClr val="FF0000"/>
                </a:solidFill>
                <a:latin typeface="Consolas" panose="020B0609020204030204" pitchFamily="49" charset="0"/>
              </a:rPr>
              <a:t> --&gt; thread2.rs:6:21</a:t>
            </a:r>
          </a:p>
          <a:p>
            <a:r>
              <a:rPr lang="en-US" sz="1050" dirty="0">
                <a:solidFill>
                  <a:srgbClr val="FF0000"/>
                </a:solidFill>
                <a:latin typeface="Consolas" panose="020B0609020204030204" pitchFamily="49" charset="0"/>
              </a:rPr>
              <a:t>  |</a:t>
            </a:r>
          </a:p>
          <a:p>
            <a:r>
              <a:rPr lang="en-US" sz="1050" dirty="0">
                <a:solidFill>
                  <a:srgbClr val="FF0000"/>
                </a:solidFill>
                <a:latin typeface="Consolas" panose="020B0609020204030204" pitchFamily="49" charset="0"/>
              </a:rPr>
              <a:t>4 |     let mut v = </a:t>
            </a:r>
            <a:r>
              <a:rPr lang="en-US" sz="1050" dirty="0" err="1">
                <a:solidFill>
                  <a:srgbClr val="FF0000"/>
                </a:solidFill>
                <a:latin typeface="Consolas" panose="020B0609020204030204" pitchFamily="49" charset="0"/>
              </a:rPr>
              <a:t>vec</a:t>
            </a:r>
            <a:r>
              <a:rPr lang="en-US" sz="1050" dirty="0">
                <a:solidFill>
                  <a:srgbClr val="FF0000"/>
                </a:solidFill>
                <a:latin typeface="Consolas" panose="020B0609020204030204" pitchFamily="49" charset="0"/>
              </a:rPr>
              <a:t>![1,2,3];</a:t>
            </a:r>
          </a:p>
          <a:p>
            <a:r>
              <a:rPr lang="en-US" sz="1050" dirty="0">
                <a:solidFill>
                  <a:srgbClr val="FF0000"/>
                </a:solidFill>
                <a:latin typeface="Consolas" panose="020B0609020204030204" pitchFamily="49" charset="0"/>
              </a:rPr>
              <a:t>  |         ----- move occurs because `v` has type `std::</a:t>
            </a:r>
            <a:r>
              <a:rPr lang="en-US" sz="1050" dirty="0" err="1">
                <a:solidFill>
                  <a:srgbClr val="FF0000"/>
                </a:solidFill>
                <a:latin typeface="Consolas" panose="020B0609020204030204" pitchFamily="49" charset="0"/>
              </a:rPr>
              <a:t>vec</a:t>
            </a:r>
            <a:r>
              <a:rPr lang="en-US" sz="1050" dirty="0">
                <a:solidFill>
                  <a:srgbClr val="FF0000"/>
                </a:solidFill>
                <a:latin typeface="Consolas" panose="020B0609020204030204" pitchFamily="49" charset="0"/>
              </a:rPr>
              <a:t>::</a:t>
            </a:r>
            <a:r>
              <a:rPr lang="en-US" sz="1050" dirty="0" err="1">
                <a:solidFill>
                  <a:srgbClr val="FF0000"/>
                </a:solidFill>
                <a:latin typeface="Consolas" panose="020B0609020204030204" pitchFamily="49" charset="0"/>
              </a:rPr>
              <a:t>Vec</a:t>
            </a:r>
            <a:r>
              <a:rPr lang="en-US" sz="1050" dirty="0">
                <a:solidFill>
                  <a:srgbClr val="FF0000"/>
                </a:solidFill>
                <a:latin typeface="Consolas" panose="020B0609020204030204" pitchFamily="49" charset="0"/>
              </a:rPr>
              <a:t>&lt;i32&gt;`, which does not implement the `Copy` trait</a:t>
            </a:r>
          </a:p>
          <a:p>
            <a:r>
              <a:rPr lang="en-US" sz="1050" dirty="0">
                <a:solidFill>
                  <a:srgbClr val="FF0000"/>
                </a:solidFill>
                <a:latin typeface="Consolas" panose="020B0609020204030204" pitchFamily="49" charset="0"/>
              </a:rPr>
              <a:t>5 |     for </a:t>
            </a:r>
            <a:r>
              <a:rPr lang="en-US" sz="1050" dirty="0" err="1">
                <a:solidFill>
                  <a:srgbClr val="FF0000"/>
                </a:solidFill>
                <a:latin typeface="Consolas" panose="020B0609020204030204" pitchFamily="49" charset="0"/>
              </a:rPr>
              <a:t>i</a:t>
            </a:r>
            <a:r>
              <a:rPr lang="en-US" sz="1050" dirty="0">
                <a:solidFill>
                  <a:srgbClr val="FF0000"/>
                </a:solidFill>
                <a:latin typeface="Consolas" panose="020B0609020204030204" pitchFamily="49" charset="0"/>
              </a:rPr>
              <a:t> in 0..10 {</a:t>
            </a:r>
          </a:p>
          <a:p>
            <a:r>
              <a:rPr lang="en-US" sz="1050" dirty="0">
                <a:solidFill>
                  <a:srgbClr val="FF0000"/>
                </a:solidFill>
                <a:latin typeface="Consolas" panose="020B0609020204030204" pitchFamily="49" charset="0"/>
              </a:rPr>
              <a:t>6 |       thread::spawn(move || {</a:t>
            </a:r>
          </a:p>
          <a:p>
            <a:r>
              <a:rPr lang="en-US" sz="1050" dirty="0">
                <a:solidFill>
                  <a:srgbClr val="FF0000"/>
                </a:solidFill>
                <a:latin typeface="Consolas" panose="020B0609020204030204" pitchFamily="49" charset="0"/>
              </a:rPr>
              <a:t>  |                     ^^^^^^^ value moved into closure here, in previous iteration of loop</a:t>
            </a:r>
          </a:p>
          <a:p>
            <a:r>
              <a:rPr lang="en-US" sz="1050" dirty="0">
                <a:solidFill>
                  <a:srgbClr val="FF0000"/>
                </a:solidFill>
                <a:latin typeface="Consolas" panose="020B0609020204030204" pitchFamily="49" charset="0"/>
              </a:rPr>
              <a:t>7 |          </a:t>
            </a:r>
            <a:r>
              <a:rPr lang="en-US" sz="1050" dirty="0" err="1">
                <a:solidFill>
                  <a:srgbClr val="FF0000"/>
                </a:solidFill>
                <a:latin typeface="Consolas" panose="020B0609020204030204" pitchFamily="49" charset="0"/>
              </a:rPr>
              <a:t>v.push</a:t>
            </a:r>
            <a:r>
              <a:rPr lang="en-US" sz="1050" dirty="0">
                <a:solidFill>
                  <a:srgbClr val="FF0000"/>
                </a:solidFill>
                <a:latin typeface="Consolas" panose="020B0609020204030204" pitchFamily="49" charset="0"/>
              </a:rPr>
              <a:t>(</a:t>
            </a:r>
            <a:r>
              <a:rPr lang="en-US" sz="1050" dirty="0" err="1">
                <a:solidFill>
                  <a:srgbClr val="FF0000"/>
                </a:solidFill>
                <a:latin typeface="Consolas" panose="020B0609020204030204" pitchFamily="49" charset="0"/>
              </a:rPr>
              <a:t>i</a:t>
            </a:r>
            <a:r>
              <a:rPr lang="en-US" sz="1050" dirty="0">
                <a:solidFill>
                  <a:srgbClr val="FF0000"/>
                </a:solidFill>
                <a:latin typeface="Consolas" panose="020B0609020204030204" pitchFamily="49" charset="0"/>
              </a:rPr>
              <a:t>);</a:t>
            </a:r>
          </a:p>
        </p:txBody>
      </p:sp>
      <p:sp>
        <p:nvSpPr>
          <p:cNvPr id="6" name="Multiplication Sign 5">
            <a:extLst>
              <a:ext uri="{FF2B5EF4-FFF2-40B4-BE49-F238E27FC236}">
                <a16:creationId xmlns:a16="http://schemas.microsoft.com/office/drawing/2014/main" id="{55EBB7CE-E9B1-42F5-84FE-1DAA8559E8DF}"/>
              </a:ext>
            </a:extLst>
          </p:cNvPr>
          <p:cNvSpPr/>
          <p:nvPr/>
        </p:nvSpPr>
        <p:spPr>
          <a:xfrm>
            <a:off x="3164413" y="3429000"/>
            <a:ext cx="977601" cy="984324"/>
          </a:xfrm>
          <a:prstGeom prst="mathMultiply">
            <a:avLst>
              <a:gd name="adj1" fmla="val 1423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a:extLst>
              <a:ext uri="{FF2B5EF4-FFF2-40B4-BE49-F238E27FC236}">
                <a16:creationId xmlns:a16="http://schemas.microsoft.com/office/drawing/2014/main" id="{89DC04C0-48F3-4034-B2ED-28CD1F088801}"/>
              </a:ext>
            </a:extLst>
          </p:cNvPr>
          <p:cNvSpPr>
            <a:spLocks noGrp="1"/>
          </p:cNvSpPr>
          <p:nvPr>
            <p:ph type="sldNum" sz="quarter" idx="12"/>
          </p:nvPr>
        </p:nvSpPr>
        <p:spPr/>
        <p:txBody>
          <a:bodyPr/>
          <a:lstStyle/>
          <a:p>
            <a:fld id="{7CB3CC93-6676-4752-86E3-EB3A9C722142}" type="slidenum">
              <a:rPr lang="en-US" smtClean="0"/>
              <a:t>28</a:t>
            </a:fld>
            <a:endParaRPr lang="en-US"/>
          </a:p>
        </p:txBody>
      </p:sp>
      <p:sp>
        <p:nvSpPr>
          <p:cNvPr id="10" name="Rectangle 9">
            <a:extLst>
              <a:ext uri="{FF2B5EF4-FFF2-40B4-BE49-F238E27FC236}">
                <a16:creationId xmlns:a16="http://schemas.microsoft.com/office/drawing/2014/main" id="{1D416741-BE64-4D42-9F70-2D261DF20240}"/>
              </a:ext>
            </a:extLst>
          </p:cNvPr>
          <p:cNvSpPr/>
          <p:nvPr/>
        </p:nvSpPr>
        <p:spPr>
          <a:xfrm>
            <a:off x="4201924" y="1527904"/>
            <a:ext cx="5336721" cy="3046988"/>
          </a:xfrm>
          <a:prstGeom prst="rect">
            <a:avLst/>
          </a:prstGeom>
          <a:solidFill>
            <a:schemeClr val="bg1"/>
          </a:solidFill>
          <a:ln w="28575">
            <a:solidFill>
              <a:schemeClr val="tx1"/>
            </a:solidFill>
          </a:ln>
        </p:spPr>
        <p:txBody>
          <a:bodyPr wrap="square">
            <a:spAutoFit/>
          </a:bodyPr>
          <a:lstStyle/>
          <a:p>
            <a:r>
              <a:rPr lang="en-US" sz="1600" dirty="0">
                <a:latin typeface="Consolas" panose="020B0609020204030204" pitchFamily="49" charset="0"/>
              </a:rPr>
              <a:t>use std::sync::{Arc, Mutex};</a:t>
            </a:r>
          </a:p>
          <a:p>
            <a:r>
              <a:rPr lang="en-US" sz="1600" dirty="0">
                <a:latin typeface="Consolas" panose="020B0609020204030204" pitchFamily="49" charset="0"/>
              </a:rPr>
              <a:t>use std::thread;</a:t>
            </a:r>
          </a:p>
          <a:p>
            <a:endParaRPr lang="en-US" sz="1600" dirty="0">
              <a:latin typeface="Consolas" panose="020B0609020204030204" pitchFamily="49" charset="0"/>
            </a:endParaRPr>
          </a:p>
          <a:p>
            <a:r>
              <a:rPr lang="en-US" sz="1600" dirty="0" err="1">
                <a:latin typeface="Consolas" panose="020B0609020204030204" pitchFamily="49" charset="0"/>
              </a:rPr>
              <a:t>fn</a:t>
            </a:r>
            <a:r>
              <a:rPr lang="en-US" sz="1600" dirty="0">
                <a:latin typeface="Consolas" panose="020B0609020204030204" pitchFamily="49" charset="0"/>
              </a:rPr>
              <a:t> main() {</a:t>
            </a:r>
          </a:p>
          <a:p>
            <a:r>
              <a:rPr lang="en-US" sz="1600" dirty="0">
                <a:latin typeface="Consolas" panose="020B0609020204030204" pitchFamily="49" charset="0"/>
              </a:rPr>
              <a:t>    let v = Arc::new(Mutex::new(</a:t>
            </a:r>
            <a:r>
              <a:rPr lang="en-US" sz="1600" dirty="0" err="1">
                <a:latin typeface="Consolas" panose="020B0609020204030204" pitchFamily="49" charset="0"/>
              </a:rPr>
              <a:t>vec</a:t>
            </a:r>
            <a:r>
              <a:rPr lang="en-US" sz="1600" dirty="0">
                <a:latin typeface="Consolas" panose="020B0609020204030204" pitchFamily="49" charset="0"/>
              </a:rPr>
              <a:t>![1,2,3]));</a:t>
            </a:r>
          </a:p>
          <a:p>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in 0..3 {</a:t>
            </a:r>
          </a:p>
          <a:p>
            <a:r>
              <a:rPr lang="en-US" sz="1600" dirty="0">
                <a:latin typeface="Consolas" panose="020B0609020204030204" pitchFamily="49" charset="0"/>
              </a:rPr>
              <a:t>      let </a:t>
            </a:r>
            <a:r>
              <a:rPr lang="en-US" sz="1600" dirty="0" err="1">
                <a:latin typeface="Consolas" panose="020B0609020204030204" pitchFamily="49" charset="0"/>
              </a:rPr>
              <a:t>cloned_v</a:t>
            </a:r>
            <a:r>
              <a:rPr lang="en-US" sz="1600" dirty="0">
                <a:latin typeface="Consolas" panose="020B0609020204030204" pitchFamily="49" charset="0"/>
              </a:rPr>
              <a:t> = </a:t>
            </a:r>
            <a:r>
              <a:rPr lang="en-US" sz="1600" dirty="0" err="1">
                <a:latin typeface="Consolas" panose="020B0609020204030204" pitchFamily="49" charset="0"/>
              </a:rPr>
              <a:t>v.clone</a:t>
            </a:r>
            <a:r>
              <a:rPr lang="en-US" sz="1600" dirty="0">
                <a:latin typeface="Consolas" panose="020B0609020204030204" pitchFamily="49" charset="0"/>
              </a:rPr>
              <a:t>();</a:t>
            </a:r>
          </a:p>
          <a:p>
            <a:r>
              <a:rPr lang="en-US" sz="1600" dirty="0">
                <a:latin typeface="Consolas" panose="020B0609020204030204" pitchFamily="49" charset="0"/>
              </a:rPr>
              <a:t>      thread::spawn(move || {</a:t>
            </a:r>
          </a:p>
          <a:p>
            <a:r>
              <a:rPr lang="en-US" sz="1600" dirty="0">
                <a:latin typeface="Consolas" panose="020B0609020204030204" pitchFamily="49" charset="0"/>
              </a:rPr>
              <a:t>         </a:t>
            </a:r>
            <a:r>
              <a:rPr lang="en-US" sz="1600" dirty="0" err="1">
                <a:latin typeface="Consolas" panose="020B0609020204030204" pitchFamily="49" charset="0"/>
              </a:rPr>
              <a:t>cloned_v.lock</a:t>
            </a:r>
            <a:r>
              <a:rPr lang="en-US" sz="1600" dirty="0">
                <a:latin typeface="Consolas" panose="020B0609020204030204" pitchFamily="49" charset="0"/>
              </a:rPr>
              <a:t>().unwrap().push(</a:t>
            </a:r>
            <a:r>
              <a:rPr lang="en-US" sz="1600" dirty="0" err="1">
                <a:latin typeface="Consolas" panose="020B0609020204030204" pitchFamily="49" charset="0"/>
              </a:rPr>
              <a:t>i</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a:t>
            </a:r>
          </a:p>
          <a:p>
            <a:r>
              <a:rPr lang="en-US" sz="1600" dirty="0">
                <a:latin typeface="Consolas" panose="020B0609020204030204" pitchFamily="49" charset="0"/>
              </a:rPr>
              <a:t>}</a:t>
            </a:r>
          </a:p>
        </p:txBody>
      </p:sp>
      <p:sp>
        <p:nvSpPr>
          <p:cNvPr id="13" name="L-Shape 12">
            <a:extLst>
              <a:ext uri="{FF2B5EF4-FFF2-40B4-BE49-F238E27FC236}">
                <a16:creationId xmlns:a16="http://schemas.microsoft.com/office/drawing/2014/main" id="{8AF6A873-4740-4145-8361-4F40CD7BE894}"/>
              </a:ext>
            </a:extLst>
          </p:cNvPr>
          <p:cNvSpPr/>
          <p:nvPr/>
        </p:nvSpPr>
        <p:spPr>
          <a:xfrm rot="18714186">
            <a:off x="8412695" y="4086457"/>
            <a:ext cx="769460" cy="374556"/>
          </a:xfrm>
          <a:prstGeom prst="corner">
            <a:avLst>
              <a:gd name="adj1" fmla="val 33788"/>
              <a:gd name="adj2" fmla="val 30350"/>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5214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FD688-791C-4A92-93E5-1601F6340463}"/>
              </a:ext>
            </a:extLst>
          </p:cNvPr>
          <p:cNvSpPr>
            <a:spLocks noGrp="1"/>
          </p:cNvSpPr>
          <p:nvPr>
            <p:ph type="title"/>
          </p:nvPr>
        </p:nvSpPr>
        <p:spPr/>
        <p:txBody>
          <a:bodyPr/>
          <a:lstStyle/>
          <a:p>
            <a:r>
              <a:rPr lang="en-US" dirty="0"/>
              <a:t>Concurrency Safety: Atomic Operation</a:t>
            </a:r>
          </a:p>
        </p:txBody>
      </p:sp>
      <p:sp>
        <p:nvSpPr>
          <p:cNvPr id="3" name="Content Placeholder 2">
            <a:extLst>
              <a:ext uri="{FF2B5EF4-FFF2-40B4-BE49-F238E27FC236}">
                <a16:creationId xmlns:a16="http://schemas.microsoft.com/office/drawing/2014/main" id="{BF5C94C7-D3DB-4216-B429-055E65B84887}"/>
              </a:ext>
            </a:extLst>
          </p:cNvPr>
          <p:cNvSpPr>
            <a:spLocks noGrp="1"/>
          </p:cNvSpPr>
          <p:nvPr>
            <p:ph sz="quarter" idx="1"/>
          </p:nvPr>
        </p:nvSpPr>
        <p:spPr>
          <a:xfrm>
            <a:off x="990600" y="1447800"/>
            <a:ext cx="8354786" cy="4572000"/>
          </a:xfrm>
        </p:spPr>
        <p:txBody>
          <a:bodyPr>
            <a:normAutofit/>
          </a:bodyPr>
          <a:lstStyle/>
          <a:p>
            <a:r>
              <a:rPr lang="en-US" sz="2400" dirty="0"/>
              <a:t>Arc&lt;T&gt;: Atomically Reference Counted</a:t>
            </a:r>
          </a:p>
          <a:p>
            <a:pPr lvl="1"/>
            <a:r>
              <a:rPr lang="en-US" sz="2000" dirty="0"/>
              <a:t>Arc&lt;T&gt; uses atomic operations for its reference counting (thread same)</a:t>
            </a:r>
          </a:p>
          <a:p>
            <a:pPr lvl="1"/>
            <a:r>
              <a:rPr lang="en-US" sz="2000" dirty="0"/>
              <a:t>provides shared ownership of a value of type T, allocated in the heap.</a:t>
            </a:r>
          </a:p>
          <a:p>
            <a:pPr lvl="1"/>
            <a:r>
              <a:rPr lang="en-US" sz="2000" dirty="0"/>
              <a:t>Invoking clone on Arc produces a new pointer to the same value in the heap</a:t>
            </a:r>
          </a:p>
          <a:p>
            <a:pPr lvl="1"/>
            <a:r>
              <a:rPr lang="en-US" sz="2000" dirty="0"/>
              <a:t>If you need to mutate through an Arc, use Mutex, </a:t>
            </a:r>
            <a:r>
              <a:rPr lang="en-US" sz="2000" dirty="0" err="1"/>
              <a:t>RwLock</a:t>
            </a:r>
            <a:r>
              <a:rPr lang="en-US" sz="2000" dirty="0"/>
              <a:t>, or one of the Atomic types.</a:t>
            </a:r>
          </a:p>
          <a:p>
            <a:r>
              <a:rPr lang="en-US" sz="2200" dirty="0"/>
              <a:t>Arc&lt;T&gt; vs </a:t>
            </a:r>
            <a:r>
              <a:rPr lang="en-US" sz="2200" dirty="0" err="1"/>
              <a:t>Rc</a:t>
            </a:r>
            <a:r>
              <a:rPr lang="en-US" sz="2200" dirty="0"/>
              <a:t>&lt;T&gt;</a:t>
            </a:r>
          </a:p>
          <a:p>
            <a:pPr lvl="1"/>
            <a:r>
              <a:rPr lang="en-US" sz="2000" dirty="0" err="1"/>
              <a:t>Rc</a:t>
            </a:r>
            <a:r>
              <a:rPr lang="en-US" sz="2000" dirty="0"/>
              <a:t>&lt;T&gt; is single thread.</a:t>
            </a:r>
          </a:p>
        </p:txBody>
      </p:sp>
      <p:sp>
        <p:nvSpPr>
          <p:cNvPr id="6" name="Rectangle 5">
            <a:extLst>
              <a:ext uri="{FF2B5EF4-FFF2-40B4-BE49-F238E27FC236}">
                <a16:creationId xmlns:a16="http://schemas.microsoft.com/office/drawing/2014/main" id="{E50B3C96-EE2A-4403-9076-C68DC3BBC12E}"/>
              </a:ext>
            </a:extLst>
          </p:cNvPr>
          <p:cNvSpPr/>
          <p:nvPr/>
        </p:nvSpPr>
        <p:spPr>
          <a:xfrm>
            <a:off x="947737" y="6363295"/>
            <a:ext cx="8110538" cy="369332"/>
          </a:xfrm>
          <a:prstGeom prst="rect">
            <a:avLst/>
          </a:prstGeom>
        </p:spPr>
        <p:txBody>
          <a:bodyPr wrap="square">
            <a:spAutoFit/>
          </a:bodyPr>
          <a:lstStyle/>
          <a:p>
            <a:endParaRPr lang="en-US" dirty="0"/>
          </a:p>
        </p:txBody>
      </p:sp>
      <p:sp>
        <p:nvSpPr>
          <p:cNvPr id="5" name="Slide Number Placeholder 4">
            <a:extLst>
              <a:ext uri="{FF2B5EF4-FFF2-40B4-BE49-F238E27FC236}">
                <a16:creationId xmlns:a16="http://schemas.microsoft.com/office/drawing/2014/main" id="{7042E76A-1F46-4DC8-8E7B-3A673DA4C469}"/>
              </a:ext>
            </a:extLst>
          </p:cNvPr>
          <p:cNvSpPr>
            <a:spLocks noGrp="1"/>
          </p:cNvSpPr>
          <p:nvPr>
            <p:ph type="sldNum" sz="quarter" idx="12"/>
          </p:nvPr>
        </p:nvSpPr>
        <p:spPr/>
        <p:txBody>
          <a:bodyPr/>
          <a:lstStyle/>
          <a:p>
            <a:fld id="{7CB3CC93-6676-4752-86E3-EB3A9C722142}" type="slidenum">
              <a:rPr lang="en-US" smtClean="0"/>
              <a:t>29</a:t>
            </a:fld>
            <a:endParaRPr lang="en-US"/>
          </a:p>
        </p:txBody>
      </p:sp>
    </p:spTree>
    <p:extLst>
      <p:ext uri="{BB962C8B-B14F-4D97-AF65-F5344CB8AC3E}">
        <p14:creationId xmlns:p14="http://schemas.microsoft.com/office/powerpoint/2010/main" val="298914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26EB9CC-F649-4D3B-823C-C8E764F25E26}"/>
              </a:ext>
            </a:extLst>
          </p:cNvPr>
          <p:cNvPicPr>
            <a:picLocks noChangeAspect="1"/>
          </p:cNvPicPr>
          <p:nvPr/>
        </p:nvPicPr>
        <p:blipFill rotWithShape="1">
          <a:blip r:embed="rId2"/>
          <a:srcRect l="5994"/>
          <a:stretch/>
        </p:blipFill>
        <p:spPr>
          <a:xfrm>
            <a:off x="104144" y="329519"/>
            <a:ext cx="9697712" cy="6085114"/>
          </a:xfrm>
          <a:prstGeom prst="rect">
            <a:avLst/>
          </a:prstGeom>
        </p:spPr>
      </p:pic>
      <p:sp>
        <p:nvSpPr>
          <p:cNvPr id="2" name="Title 1">
            <a:extLst>
              <a:ext uri="{FF2B5EF4-FFF2-40B4-BE49-F238E27FC236}">
                <a16:creationId xmlns:a16="http://schemas.microsoft.com/office/drawing/2014/main" id="{3940A2EC-2A76-40AB-9CEF-C2936B082879}"/>
              </a:ext>
            </a:extLst>
          </p:cNvPr>
          <p:cNvSpPr>
            <a:spLocks noGrp="1"/>
          </p:cNvSpPr>
          <p:nvPr>
            <p:ph type="title"/>
          </p:nvPr>
        </p:nvSpPr>
        <p:spPr>
          <a:xfrm>
            <a:off x="7037614" y="443367"/>
            <a:ext cx="2541814" cy="1143000"/>
          </a:xfrm>
        </p:spPr>
        <p:txBody>
          <a:bodyPr>
            <a:normAutofit fontScale="90000"/>
          </a:bodyPr>
          <a:lstStyle/>
          <a:p>
            <a:r>
              <a:rPr lang="en-US" dirty="0"/>
              <a:t>Eternal War in Memory</a:t>
            </a:r>
          </a:p>
        </p:txBody>
      </p:sp>
      <p:sp>
        <p:nvSpPr>
          <p:cNvPr id="6" name="Slide Number Placeholder 5">
            <a:extLst>
              <a:ext uri="{FF2B5EF4-FFF2-40B4-BE49-F238E27FC236}">
                <a16:creationId xmlns:a16="http://schemas.microsoft.com/office/drawing/2014/main" id="{D034C765-370E-42FD-AC7B-8EA998F59463}"/>
              </a:ext>
            </a:extLst>
          </p:cNvPr>
          <p:cNvSpPr>
            <a:spLocks noGrp="1"/>
          </p:cNvSpPr>
          <p:nvPr>
            <p:ph type="sldNum" sz="quarter" idx="12"/>
          </p:nvPr>
        </p:nvSpPr>
        <p:spPr/>
        <p:txBody>
          <a:bodyPr/>
          <a:lstStyle/>
          <a:p>
            <a:fld id="{7CB3CC93-6676-4752-86E3-EB3A9C722142}" type="slidenum">
              <a:rPr lang="en-US" smtClean="0"/>
              <a:t>3</a:t>
            </a:fld>
            <a:endParaRPr lang="en-US"/>
          </a:p>
        </p:txBody>
      </p:sp>
      <p:sp>
        <p:nvSpPr>
          <p:cNvPr id="4" name="Rectangle 3">
            <a:extLst>
              <a:ext uri="{FF2B5EF4-FFF2-40B4-BE49-F238E27FC236}">
                <a16:creationId xmlns:a16="http://schemas.microsoft.com/office/drawing/2014/main" id="{EC76C41F-5EF1-4C4B-B66F-90FE7CDB583C}"/>
              </a:ext>
            </a:extLst>
          </p:cNvPr>
          <p:cNvSpPr/>
          <p:nvPr/>
        </p:nvSpPr>
        <p:spPr>
          <a:xfrm>
            <a:off x="905595" y="6426782"/>
            <a:ext cx="7760458" cy="307777"/>
          </a:xfrm>
          <a:prstGeom prst="rect">
            <a:avLst/>
          </a:prstGeom>
        </p:spPr>
        <p:txBody>
          <a:bodyPr wrap="none">
            <a:spAutoFit/>
          </a:bodyPr>
          <a:lstStyle/>
          <a:p>
            <a:r>
              <a:rPr lang="en-US" sz="1400" dirty="0">
                <a:latin typeface="Raavi" panose="020B0502040204020203" pitchFamily="34" charset="0"/>
                <a:cs typeface="Raavi" panose="020B0502040204020203" pitchFamily="34" charset="0"/>
              </a:rPr>
              <a:t>Laszlo Szekeres, </a:t>
            </a:r>
            <a:r>
              <a:rPr lang="en-US" sz="1400" i="1" dirty="0">
                <a:latin typeface="Raavi" panose="020B0502040204020203" pitchFamily="34" charset="0"/>
                <a:cs typeface="Raavi" panose="020B0502040204020203" pitchFamily="34" charset="0"/>
              </a:rPr>
              <a:t>et al.</a:t>
            </a:r>
            <a:r>
              <a:rPr lang="en-US" sz="1400" dirty="0">
                <a:latin typeface="Raavi" panose="020B0502040204020203" pitchFamily="34" charset="0"/>
                <a:cs typeface="Raavi" panose="020B0502040204020203" pitchFamily="34" charset="0"/>
              </a:rPr>
              <a:t> “</a:t>
            </a:r>
            <a:r>
              <a:rPr lang="en-US" sz="1400" dirty="0" err="1">
                <a:latin typeface="Raavi" panose="020B0502040204020203" pitchFamily="34" charset="0"/>
                <a:cs typeface="Raavi" panose="020B0502040204020203" pitchFamily="34" charset="0"/>
              </a:rPr>
              <a:t>Sok</a:t>
            </a:r>
            <a:r>
              <a:rPr lang="en-US" sz="1400" dirty="0">
                <a:latin typeface="Raavi" panose="020B0502040204020203" pitchFamily="34" charset="0"/>
                <a:cs typeface="Raavi" panose="020B0502040204020203" pitchFamily="34" charset="0"/>
              </a:rPr>
              <a:t>: Eternal war in memory.” </a:t>
            </a:r>
            <a:r>
              <a:rPr lang="en-US" sz="1400" i="1" dirty="0">
                <a:latin typeface="Raavi" panose="020B0502040204020203" pitchFamily="34" charset="0"/>
                <a:cs typeface="Raavi" panose="020B0502040204020203" pitchFamily="34" charset="0"/>
              </a:rPr>
              <a:t>IEEE Symposium on Security and Privacy</a:t>
            </a:r>
            <a:r>
              <a:rPr lang="en-US" sz="1400" dirty="0">
                <a:latin typeface="Raavi" panose="020B0502040204020203" pitchFamily="34" charset="0"/>
                <a:cs typeface="Raavi" panose="020B0502040204020203" pitchFamily="34" charset="0"/>
              </a:rPr>
              <a:t>, 2013.</a:t>
            </a:r>
          </a:p>
        </p:txBody>
      </p:sp>
      <p:sp>
        <p:nvSpPr>
          <p:cNvPr id="8" name="Rectangle 7">
            <a:extLst>
              <a:ext uri="{FF2B5EF4-FFF2-40B4-BE49-F238E27FC236}">
                <a16:creationId xmlns:a16="http://schemas.microsoft.com/office/drawing/2014/main" id="{A160DFB5-8545-4298-9D72-A0B30A52B15B}"/>
              </a:ext>
            </a:extLst>
          </p:cNvPr>
          <p:cNvSpPr/>
          <p:nvPr/>
        </p:nvSpPr>
        <p:spPr>
          <a:xfrm>
            <a:off x="3363687" y="443367"/>
            <a:ext cx="2999014" cy="1839686"/>
          </a:xfrm>
          <a:prstGeom prst="rect">
            <a:avLst/>
          </a:prstGeom>
          <a:solidFill>
            <a:schemeClr val="bg1">
              <a:alpha val="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6497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6F38B-634D-1248-B281-927CE4496707}"/>
              </a:ext>
            </a:extLst>
          </p:cNvPr>
          <p:cNvSpPr>
            <a:spLocks noGrp="1"/>
          </p:cNvSpPr>
          <p:nvPr>
            <p:ph type="title"/>
          </p:nvPr>
        </p:nvSpPr>
        <p:spPr/>
        <p:txBody>
          <a:bodyPr/>
          <a:lstStyle/>
          <a:p>
            <a:r>
              <a:rPr lang="en-US" altLang="zh-CN" dirty="0"/>
              <a:t>Lifetime</a:t>
            </a:r>
            <a:endParaRPr lang="en-US" dirty="0"/>
          </a:p>
        </p:txBody>
      </p:sp>
      <p:sp>
        <p:nvSpPr>
          <p:cNvPr id="17" name="Content Placeholder 2">
            <a:extLst>
              <a:ext uri="{FF2B5EF4-FFF2-40B4-BE49-F238E27FC236}">
                <a16:creationId xmlns:a16="http://schemas.microsoft.com/office/drawing/2014/main" id="{52DC42B1-0459-48D0-982F-7C6FFBEE2C89}"/>
              </a:ext>
            </a:extLst>
          </p:cNvPr>
          <p:cNvSpPr txBox="1">
            <a:spLocks/>
          </p:cNvSpPr>
          <p:nvPr/>
        </p:nvSpPr>
        <p:spPr>
          <a:xfrm>
            <a:off x="990600" y="1670682"/>
            <a:ext cx="8149385" cy="2586511"/>
          </a:xfrm>
          <a:prstGeom prst="rect">
            <a:avLst/>
          </a:prstGeom>
          <a:solidFill>
            <a:schemeClr val="bg1"/>
          </a:solidFill>
          <a:ln w="28575">
            <a:solidFill>
              <a:schemeClr val="tx1"/>
            </a:solidFill>
          </a:ln>
        </p:spPr>
        <p:txBody>
          <a:bodyPr vert="horz">
            <a:normAutofit fontScale="92500" lnSpcReduction="10000"/>
          </a:bodyPr>
          <a:lstStyle>
            <a:lvl1pPr marL="274320" indent="-274320" algn="l" rtl="0" eaLnBrk="1" latinLnBrk="0" hangingPunct="1">
              <a:spcBef>
                <a:spcPts val="580"/>
              </a:spcBef>
              <a:buClr>
                <a:schemeClr val="accent1"/>
              </a:buClr>
              <a:buSzPct val="85000"/>
              <a:buFont typeface="Wingdings 2"/>
              <a:buChar char=""/>
              <a:defRPr kumimoji="0" sz="2600" kern="1200" baseline="0">
                <a:solidFill>
                  <a:schemeClr val="tx1"/>
                </a:solidFill>
                <a:latin typeface="Raavi" panose="020B0502040204020203" pitchFamily="34" charset="0"/>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baseline="0">
                <a:solidFill>
                  <a:schemeClr val="tx1"/>
                </a:solidFill>
                <a:latin typeface="Raavi" panose="020B0502040204020203" pitchFamily="34" charset="0"/>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baseline="0">
                <a:solidFill>
                  <a:schemeClr val="tx1"/>
                </a:solidFill>
                <a:latin typeface="Raavi" panose="020B0502040204020203" pitchFamily="34" charset="0"/>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baseline="0">
                <a:solidFill>
                  <a:schemeClr val="tx1"/>
                </a:solidFill>
                <a:latin typeface="Raavi" panose="020B0502040204020203" pitchFamily="34" charset="0"/>
                <a:ea typeface="+mn-ea"/>
                <a:cs typeface="+mn-cs"/>
              </a:defRPr>
            </a:lvl4pPr>
            <a:lvl5pPr marL="1371600" indent="-228600" algn="l" rtl="0" eaLnBrk="1" latinLnBrk="0" hangingPunct="1">
              <a:spcBef>
                <a:spcPts val="370"/>
              </a:spcBef>
              <a:buClr>
                <a:schemeClr val="accent3"/>
              </a:buClr>
              <a:buFontTx/>
              <a:buChar char="o"/>
              <a:defRPr kumimoji="0" sz="2000" kern="1200" baseline="0">
                <a:solidFill>
                  <a:schemeClr val="tx1"/>
                </a:solidFill>
                <a:latin typeface="Raavi" panose="020B0502040204020203" pitchFamily="34" charset="0"/>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US" sz="1800" dirty="0">
                <a:latin typeface="Consolas" panose="020B0609020204030204" pitchFamily="49" charset="0"/>
                <a:cs typeface="Consolas" panose="020B0609020204030204" pitchFamily="49" charset="0"/>
              </a:rPr>
              <a:t>{</a:t>
            </a:r>
          </a:p>
          <a:p>
            <a:pPr marL="0" indent="0">
              <a:buNone/>
            </a:pPr>
            <a:r>
              <a:rPr lang="en-US" sz="1800" dirty="0">
                <a:latin typeface="Consolas" panose="020B0609020204030204" pitchFamily="49" charset="0"/>
                <a:cs typeface="Consolas" panose="020B0609020204030204" pitchFamily="49" charset="0"/>
              </a:rPr>
              <a:t>    let r;</a:t>
            </a:r>
          </a:p>
          <a:p>
            <a:pPr marL="0" indent="0">
              <a:buNone/>
            </a:pP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let x = 1;</a:t>
            </a:r>
          </a:p>
          <a:p>
            <a:pPr marL="0" indent="0">
              <a:buNone/>
            </a:pPr>
            <a:r>
              <a:rPr lang="en-US" sz="1800" dirty="0">
                <a:latin typeface="Consolas" panose="020B0609020204030204" pitchFamily="49" charset="0"/>
                <a:cs typeface="Consolas" panose="020B0609020204030204" pitchFamily="49" charset="0"/>
              </a:rPr>
              <a:t>        r = &amp;x;</a:t>
            </a:r>
          </a:p>
          <a:p>
            <a:pPr marL="0" indent="0">
              <a:buNone/>
            </a:pP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assert_eq</a:t>
            </a:r>
            <a:r>
              <a:rPr lang="en-US" sz="1800" dirty="0">
                <a:latin typeface="Consolas" panose="020B0609020204030204" pitchFamily="49" charset="0"/>
                <a:cs typeface="Consolas" panose="020B0609020204030204" pitchFamily="49" charset="0"/>
              </a:rPr>
              <a:t>!(*r, 1);</a:t>
            </a:r>
          </a:p>
          <a:p>
            <a:pPr marL="0" indent="0">
              <a:buNone/>
            </a:pPr>
            <a:r>
              <a:rPr lang="en-US" sz="1800" dirty="0">
                <a:latin typeface="Consolas" panose="020B0609020204030204" pitchFamily="49" charset="0"/>
                <a:cs typeface="Consolas" panose="020B0609020204030204" pitchFamily="49" charset="0"/>
              </a:rPr>
              <a:t>}</a:t>
            </a:r>
          </a:p>
        </p:txBody>
      </p:sp>
      <p:sp>
        <p:nvSpPr>
          <p:cNvPr id="3" name="Rectangle: Rounded Corners 2">
            <a:extLst>
              <a:ext uri="{FF2B5EF4-FFF2-40B4-BE49-F238E27FC236}">
                <a16:creationId xmlns:a16="http://schemas.microsoft.com/office/drawing/2014/main" id="{D3575792-46C3-48EE-A228-ECD7D52E2180}"/>
              </a:ext>
            </a:extLst>
          </p:cNvPr>
          <p:cNvSpPr/>
          <p:nvPr/>
        </p:nvSpPr>
        <p:spPr>
          <a:xfrm>
            <a:off x="990600" y="2607479"/>
            <a:ext cx="2961968" cy="617326"/>
          </a:xfrm>
          <a:prstGeom prst="roundRect">
            <a:avLst>
              <a:gd name="adj" fmla="val 4304"/>
            </a:avLst>
          </a:prstGeom>
          <a:solidFill>
            <a:srgbClr val="FF0000">
              <a:alpha val="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09C3B50F-F5FD-4C9C-A7EC-CE6F545665F9}"/>
              </a:ext>
            </a:extLst>
          </p:cNvPr>
          <p:cNvSpPr/>
          <p:nvPr/>
        </p:nvSpPr>
        <p:spPr>
          <a:xfrm>
            <a:off x="990600" y="2920005"/>
            <a:ext cx="2961968" cy="887048"/>
          </a:xfrm>
          <a:prstGeom prst="roundRect">
            <a:avLst>
              <a:gd name="adj" fmla="val 3380"/>
            </a:avLst>
          </a:prstGeom>
          <a:solidFill>
            <a:srgbClr val="FF0000">
              <a:alpha val="0"/>
            </a:srgb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EF53FDA-21A3-4FAA-A3A7-A32205744E58}"/>
              </a:ext>
            </a:extLst>
          </p:cNvPr>
          <p:cNvSpPr txBox="1"/>
          <p:nvPr/>
        </p:nvSpPr>
        <p:spPr>
          <a:xfrm>
            <a:off x="4012651" y="2645981"/>
            <a:ext cx="4567276" cy="400110"/>
          </a:xfrm>
          <a:prstGeom prst="rect">
            <a:avLst/>
          </a:prstGeom>
          <a:noFill/>
        </p:spPr>
        <p:txBody>
          <a:bodyPr wrap="none" rtlCol="0">
            <a:spAutoFit/>
          </a:bodyPr>
          <a:lstStyle/>
          <a:p>
            <a:r>
              <a:rPr lang="en-US" sz="2000" dirty="0">
                <a:solidFill>
                  <a:srgbClr val="FF0000"/>
                </a:solidFill>
                <a:latin typeface="Raavi" panose="020B0502040204020203" pitchFamily="34" charset="0"/>
                <a:cs typeface="Raavi" panose="020B0502040204020203" pitchFamily="34" charset="0"/>
              </a:rPr>
              <a:t>Lifetime of &amp;x must not exceed this range</a:t>
            </a:r>
          </a:p>
        </p:txBody>
      </p:sp>
      <p:sp>
        <p:nvSpPr>
          <p:cNvPr id="8" name="TextBox 7">
            <a:extLst>
              <a:ext uri="{FF2B5EF4-FFF2-40B4-BE49-F238E27FC236}">
                <a16:creationId xmlns:a16="http://schemas.microsoft.com/office/drawing/2014/main" id="{2C706C7D-7444-4B67-8A51-B93B1B1E8EF4}"/>
              </a:ext>
            </a:extLst>
          </p:cNvPr>
          <p:cNvSpPr txBox="1"/>
          <p:nvPr/>
        </p:nvSpPr>
        <p:spPr>
          <a:xfrm>
            <a:off x="4012651" y="3325586"/>
            <a:ext cx="4988781" cy="707886"/>
          </a:xfrm>
          <a:prstGeom prst="rect">
            <a:avLst/>
          </a:prstGeom>
          <a:noFill/>
        </p:spPr>
        <p:txBody>
          <a:bodyPr wrap="square" rtlCol="0">
            <a:spAutoFit/>
          </a:bodyPr>
          <a:lstStyle/>
          <a:p>
            <a:r>
              <a:rPr lang="en-US" sz="2000" dirty="0">
                <a:solidFill>
                  <a:srgbClr val="002060"/>
                </a:solidFill>
                <a:latin typeface="Raavi" panose="020B0502040204020203" pitchFamily="34" charset="0"/>
                <a:cs typeface="Raavi" panose="020B0502040204020203" pitchFamily="34" charset="0"/>
              </a:rPr>
              <a:t>Lifetime of anything stored in r must cover at least this range</a:t>
            </a:r>
          </a:p>
        </p:txBody>
      </p:sp>
      <p:sp>
        <p:nvSpPr>
          <p:cNvPr id="9" name="Rectangle 8">
            <a:extLst>
              <a:ext uri="{FF2B5EF4-FFF2-40B4-BE49-F238E27FC236}">
                <a16:creationId xmlns:a16="http://schemas.microsoft.com/office/drawing/2014/main" id="{90DB8372-BB32-4E63-A8DE-5ED82805F2AA}"/>
              </a:ext>
            </a:extLst>
          </p:cNvPr>
          <p:cNvSpPr/>
          <p:nvPr/>
        </p:nvSpPr>
        <p:spPr>
          <a:xfrm>
            <a:off x="990600" y="4380619"/>
            <a:ext cx="8235417" cy="2308324"/>
          </a:xfrm>
          <a:prstGeom prst="rect">
            <a:avLst/>
          </a:prstGeom>
        </p:spPr>
        <p:txBody>
          <a:bodyPr wrap="square">
            <a:spAutoFit/>
          </a:bodyPr>
          <a:lstStyle/>
          <a:p>
            <a:r>
              <a:rPr lang="en-US" dirty="0">
                <a:solidFill>
                  <a:srgbClr val="FF0000"/>
                </a:solidFill>
              </a:rPr>
              <a:t>error[E0597]: `x` does not live long enough</a:t>
            </a:r>
          </a:p>
          <a:p>
            <a:r>
              <a:rPr lang="en-US" dirty="0">
                <a:solidFill>
                  <a:srgbClr val="FF0000"/>
                </a:solidFill>
              </a:rPr>
              <a:t> --&gt; </a:t>
            </a:r>
            <a:r>
              <a:rPr lang="en-US" dirty="0" err="1">
                <a:solidFill>
                  <a:srgbClr val="FF0000"/>
                </a:solidFill>
              </a:rPr>
              <a:t>src</a:t>
            </a:r>
            <a:r>
              <a:rPr lang="en-US" dirty="0">
                <a:solidFill>
                  <a:srgbClr val="FF0000"/>
                </a:solidFill>
              </a:rPr>
              <a:t>/main.rs:6:13</a:t>
            </a:r>
          </a:p>
          <a:p>
            <a:r>
              <a:rPr lang="en-US" dirty="0">
                <a:solidFill>
                  <a:srgbClr val="FF0000"/>
                </a:solidFill>
              </a:rPr>
              <a:t>6 |         r = &amp;x;</a:t>
            </a:r>
          </a:p>
          <a:p>
            <a:r>
              <a:rPr lang="en-US" dirty="0">
                <a:solidFill>
                  <a:srgbClr val="FF0000"/>
                </a:solidFill>
              </a:rPr>
              <a:t>  |             ^^ borrowed value does not live long enough</a:t>
            </a:r>
          </a:p>
          <a:p>
            <a:r>
              <a:rPr lang="en-US" dirty="0">
                <a:solidFill>
                  <a:srgbClr val="FF0000"/>
                </a:solidFill>
              </a:rPr>
              <a:t>7 |     }</a:t>
            </a:r>
          </a:p>
          <a:p>
            <a:r>
              <a:rPr lang="en-US" dirty="0">
                <a:solidFill>
                  <a:srgbClr val="FF0000"/>
                </a:solidFill>
              </a:rPr>
              <a:t>  |     - `x` dropped here while still borrowed</a:t>
            </a:r>
          </a:p>
          <a:p>
            <a:r>
              <a:rPr lang="en-US" dirty="0">
                <a:solidFill>
                  <a:srgbClr val="FF0000"/>
                </a:solidFill>
              </a:rPr>
              <a:t>8 |     </a:t>
            </a:r>
            <a:r>
              <a:rPr lang="en-US" dirty="0" err="1">
                <a:solidFill>
                  <a:srgbClr val="FF0000"/>
                </a:solidFill>
              </a:rPr>
              <a:t>assert_eq</a:t>
            </a:r>
            <a:r>
              <a:rPr lang="en-US" dirty="0">
                <a:solidFill>
                  <a:srgbClr val="FF0000"/>
                </a:solidFill>
              </a:rPr>
              <a:t>!(*r, 1);</a:t>
            </a:r>
          </a:p>
          <a:p>
            <a:r>
              <a:rPr lang="en-US" dirty="0">
                <a:solidFill>
                  <a:srgbClr val="FF0000"/>
                </a:solidFill>
              </a:rPr>
              <a:t>  |     ------------------ borrow later used here</a:t>
            </a:r>
          </a:p>
        </p:txBody>
      </p:sp>
      <p:sp>
        <p:nvSpPr>
          <p:cNvPr id="10" name="Slide Number Placeholder 9">
            <a:extLst>
              <a:ext uri="{FF2B5EF4-FFF2-40B4-BE49-F238E27FC236}">
                <a16:creationId xmlns:a16="http://schemas.microsoft.com/office/drawing/2014/main" id="{8D3544C4-A6E1-47AB-BB69-DFA66D8C4A76}"/>
              </a:ext>
            </a:extLst>
          </p:cNvPr>
          <p:cNvSpPr>
            <a:spLocks noGrp="1"/>
          </p:cNvSpPr>
          <p:nvPr>
            <p:ph type="sldNum" sz="quarter" idx="12"/>
          </p:nvPr>
        </p:nvSpPr>
        <p:spPr/>
        <p:txBody>
          <a:bodyPr/>
          <a:lstStyle/>
          <a:p>
            <a:fld id="{7C05468C-B27C-4946-9FF3-0FF76B75B8F6}" type="slidenum">
              <a:rPr lang="en-US" smtClean="0"/>
              <a:t>30</a:t>
            </a:fld>
            <a:endParaRPr lang="en-US"/>
          </a:p>
        </p:txBody>
      </p:sp>
    </p:spTree>
    <p:extLst>
      <p:ext uri="{BB962C8B-B14F-4D97-AF65-F5344CB8AC3E}">
        <p14:creationId xmlns:p14="http://schemas.microsoft.com/office/powerpoint/2010/main" val="1995655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4398-8B9C-4666-B44A-3260D6F85158}"/>
              </a:ext>
            </a:extLst>
          </p:cNvPr>
          <p:cNvSpPr>
            <a:spLocks noGrp="1"/>
          </p:cNvSpPr>
          <p:nvPr>
            <p:ph type="title"/>
          </p:nvPr>
        </p:nvSpPr>
        <p:spPr/>
        <p:txBody>
          <a:bodyPr/>
          <a:lstStyle/>
          <a:p>
            <a:r>
              <a:rPr lang="en-US" dirty="0"/>
              <a:t>Lifetime for Functions</a:t>
            </a:r>
          </a:p>
        </p:txBody>
      </p:sp>
      <p:sp>
        <p:nvSpPr>
          <p:cNvPr id="6" name="Slide Number Placeholder 5">
            <a:extLst>
              <a:ext uri="{FF2B5EF4-FFF2-40B4-BE49-F238E27FC236}">
                <a16:creationId xmlns:a16="http://schemas.microsoft.com/office/drawing/2014/main" id="{E74C90B7-2D30-49B8-9836-7BD4380175B1}"/>
              </a:ext>
            </a:extLst>
          </p:cNvPr>
          <p:cNvSpPr>
            <a:spLocks noGrp="1"/>
          </p:cNvSpPr>
          <p:nvPr>
            <p:ph type="sldNum" sz="quarter" idx="12"/>
          </p:nvPr>
        </p:nvSpPr>
        <p:spPr/>
        <p:txBody>
          <a:bodyPr/>
          <a:lstStyle/>
          <a:p>
            <a:fld id="{7CB3CC93-6676-4752-86E3-EB3A9C722142}" type="slidenum">
              <a:rPr lang="en-US" smtClean="0"/>
              <a:t>31</a:t>
            </a:fld>
            <a:endParaRPr lang="en-US"/>
          </a:p>
        </p:txBody>
      </p:sp>
      <p:sp>
        <p:nvSpPr>
          <p:cNvPr id="5" name="Rectangle 4">
            <a:extLst>
              <a:ext uri="{FF2B5EF4-FFF2-40B4-BE49-F238E27FC236}">
                <a16:creationId xmlns:a16="http://schemas.microsoft.com/office/drawing/2014/main" id="{411908EF-8507-429D-A65C-6F1ED11BE3BB}"/>
              </a:ext>
            </a:extLst>
          </p:cNvPr>
          <p:cNvSpPr/>
          <p:nvPr/>
        </p:nvSpPr>
        <p:spPr>
          <a:xfrm>
            <a:off x="1036279" y="1656779"/>
            <a:ext cx="7555421" cy="369332"/>
          </a:xfrm>
          <a:prstGeom prst="rect">
            <a:avLst/>
          </a:prstGeom>
          <a:solidFill>
            <a:schemeClr val="bg1"/>
          </a:solidFill>
          <a:ln w="28575">
            <a:solidFill>
              <a:schemeClr val="bg1"/>
            </a:solidFill>
          </a:ln>
        </p:spPr>
        <p:txBody>
          <a:bodyPr wrap="square">
            <a:spAutoFit/>
          </a:bodyPr>
          <a:lstStyle/>
          <a:p>
            <a:r>
              <a:rPr lang="en-US" dirty="0" err="1">
                <a:solidFill>
                  <a:srgbClr val="FF0000"/>
                </a:solidFill>
                <a:latin typeface="Consolas" panose="020B0609020204030204" pitchFamily="49" charset="0"/>
              </a:rPr>
              <a:t>fn</a:t>
            </a:r>
            <a:r>
              <a:rPr lang="en-US" dirty="0">
                <a:solidFill>
                  <a:srgbClr val="FF0000"/>
                </a:solidFill>
                <a:latin typeface="Consolas" panose="020B0609020204030204" pitchFamily="49" charset="0"/>
              </a:rPr>
              <a:t> foo&lt;'a, 'b: 'a&gt;(x: &amp;'a str, y: &amp;'b str) -&gt; &amp;'a </a:t>
            </a:r>
            <a:r>
              <a:rPr lang="en-US" dirty="0" err="1">
                <a:solidFill>
                  <a:srgbClr val="FF0000"/>
                </a:solidFill>
                <a:latin typeface="Consolas" panose="020B0609020204030204" pitchFamily="49" charset="0"/>
              </a:rPr>
              <a:t>str</a:t>
            </a:r>
            <a:r>
              <a:rPr lang="en-US" dirty="0">
                <a:solidFill>
                  <a:srgbClr val="FF0000"/>
                </a:solidFill>
                <a:latin typeface="Consolas" panose="020B0609020204030204" pitchFamily="49" charset="0"/>
              </a:rPr>
              <a:t> { }</a:t>
            </a:r>
          </a:p>
        </p:txBody>
      </p:sp>
      <p:sp>
        <p:nvSpPr>
          <p:cNvPr id="8" name="Content Placeholder 2">
            <a:extLst>
              <a:ext uri="{FF2B5EF4-FFF2-40B4-BE49-F238E27FC236}">
                <a16:creationId xmlns:a16="http://schemas.microsoft.com/office/drawing/2014/main" id="{18D01E2F-7761-9E49-8174-DDEDAF1C1AD2}"/>
              </a:ext>
            </a:extLst>
          </p:cNvPr>
          <p:cNvSpPr txBox="1">
            <a:spLocks/>
          </p:cNvSpPr>
          <p:nvPr/>
        </p:nvSpPr>
        <p:spPr>
          <a:xfrm>
            <a:off x="1036279" y="2403184"/>
            <a:ext cx="8420100" cy="3551123"/>
          </a:xfrm>
          <a:prstGeom prst="rect">
            <a:avLst/>
          </a:prstGeom>
          <a:solidFill>
            <a:schemeClr val="bg1"/>
          </a:solidFill>
          <a:ln w="28575">
            <a:solidFill>
              <a:schemeClr val="tx1"/>
            </a:solidFill>
          </a:ln>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baseline="0">
                <a:solidFill>
                  <a:schemeClr val="tx1"/>
                </a:solidFill>
                <a:latin typeface="Raavi" panose="020B0502040204020203" pitchFamily="34" charset="0"/>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baseline="0">
                <a:solidFill>
                  <a:schemeClr val="tx1"/>
                </a:solidFill>
                <a:latin typeface="Raavi" panose="020B0502040204020203" pitchFamily="34" charset="0"/>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baseline="0">
                <a:solidFill>
                  <a:schemeClr val="tx1"/>
                </a:solidFill>
                <a:latin typeface="Raavi" panose="020B0502040204020203" pitchFamily="34" charset="0"/>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baseline="0">
                <a:solidFill>
                  <a:schemeClr val="tx1"/>
                </a:solidFill>
                <a:latin typeface="Raavi" panose="020B0502040204020203" pitchFamily="34" charset="0"/>
                <a:ea typeface="+mn-ea"/>
                <a:cs typeface="+mn-cs"/>
              </a:defRPr>
            </a:lvl4pPr>
            <a:lvl5pPr marL="1371600" indent="-228600" algn="l" rtl="0" eaLnBrk="1" latinLnBrk="0" hangingPunct="1">
              <a:spcBef>
                <a:spcPts val="370"/>
              </a:spcBef>
              <a:buClr>
                <a:schemeClr val="accent3"/>
              </a:buClr>
              <a:buFontTx/>
              <a:buChar char="o"/>
              <a:defRPr kumimoji="0" sz="2000" kern="1200" baseline="0">
                <a:solidFill>
                  <a:schemeClr val="tx1"/>
                </a:solidFill>
                <a:latin typeface="Raavi" panose="020B0502040204020203" pitchFamily="34" charset="0"/>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HK" sz="1600" dirty="0" err="1">
                <a:latin typeface="Consolas" panose="020B0609020204030204" pitchFamily="49" charset="0"/>
              </a:rPr>
              <a:t>fn</a:t>
            </a:r>
            <a:r>
              <a:rPr lang="en-HK" sz="1600" dirty="0">
                <a:latin typeface="Consolas" panose="020B0609020204030204" pitchFamily="49" charset="0"/>
              </a:rPr>
              <a:t> main(){</a:t>
            </a:r>
          </a:p>
          <a:p>
            <a:pPr marL="0" indent="0">
              <a:buNone/>
            </a:pPr>
            <a:r>
              <a:rPr lang="en-HK" sz="1600" dirty="0">
                <a:latin typeface="Consolas" panose="020B0609020204030204" pitchFamily="49" charset="0"/>
              </a:rPr>
              <a:t>  let str1 = String::from("</a:t>
            </a:r>
            <a:r>
              <a:rPr lang="en-HK" sz="1600" dirty="0" err="1">
                <a:latin typeface="Consolas" panose="020B0609020204030204" pitchFamily="49" charset="0"/>
              </a:rPr>
              <a:t>alice</a:t>
            </a:r>
            <a:r>
              <a:rPr lang="en-HK" sz="1600" dirty="0">
                <a:latin typeface="Consolas" panose="020B0609020204030204" pitchFamily="49" charset="0"/>
              </a:rPr>
              <a:t>");</a:t>
            </a:r>
          </a:p>
          <a:p>
            <a:pPr marL="0" indent="0">
              <a:buNone/>
            </a:pPr>
            <a:r>
              <a:rPr lang="en-HK" sz="1600" dirty="0">
                <a:latin typeface="Consolas" panose="020B0609020204030204" pitchFamily="49" charset="0"/>
              </a:rPr>
              <a:t>  let str2 = String::from("bob");</a:t>
            </a:r>
          </a:p>
          <a:p>
            <a:pPr marL="0" indent="0">
              <a:buNone/>
            </a:pPr>
            <a:r>
              <a:rPr lang="en-HK" sz="1600" dirty="0">
                <a:latin typeface="Consolas" panose="020B0609020204030204" pitchFamily="49" charset="0"/>
              </a:rPr>
              <a:t>  let r = longer(&amp;str1, &amp;str2);</a:t>
            </a:r>
          </a:p>
          <a:p>
            <a:pPr marL="0" indent="0">
              <a:buNone/>
            </a:pPr>
            <a:r>
              <a:rPr lang="en-HK" sz="1600" dirty="0">
                <a:latin typeface="Consolas" panose="020B0609020204030204" pitchFamily="49" charset="0"/>
              </a:rPr>
              <a:t>  </a:t>
            </a:r>
            <a:r>
              <a:rPr lang="en-HK" sz="1600" dirty="0" err="1">
                <a:latin typeface="Consolas" panose="020B0609020204030204" pitchFamily="49" charset="0"/>
              </a:rPr>
              <a:t>println</a:t>
            </a:r>
            <a:r>
              <a:rPr lang="en-HK" sz="1600" dirty="0">
                <a:latin typeface="Consolas" panose="020B0609020204030204" pitchFamily="49" charset="0"/>
              </a:rPr>
              <a:t>!("The longer one is {}", r);</a:t>
            </a:r>
          </a:p>
          <a:p>
            <a:pPr marL="0" indent="0">
              <a:buNone/>
            </a:pPr>
            <a:r>
              <a:rPr lang="en-HK" sz="1600" dirty="0">
                <a:latin typeface="Consolas" panose="020B0609020204030204" pitchFamily="49" charset="0"/>
              </a:rPr>
              <a:t>}</a:t>
            </a:r>
          </a:p>
          <a:p>
            <a:pPr marL="0" indent="0">
              <a:buNone/>
            </a:pPr>
            <a:endParaRPr lang="en-HK" sz="1600" dirty="0">
              <a:latin typeface="Consolas" panose="020B0609020204030204" pitchFamily="49" charset="0"/>
            </a:endParaRPr>
          </a:p>
          <a:p>
            <a:pPr marL="0" indent="0">
              <a:buNone/>
            </a:pPr>
            <a:r>
              <a:rPr lang="en-HK" sz="1600" dirty="0" err="1">
                <a:latin typeface="Consolas" panose="020B0609020204030204" pitchFamily="49" charset="0"/>
              </a:rPr>
              <a:t>fn</a:t>
            </a:r>
            <a:r>
              <a:rPr lang="en-HK" sz="1600" dirty="0">
                <a:latin typeface="Consolas" panose="020B0609020204030204" pitchFamily="49" charset="0"/>
              </a:rPr>
              <a:t> longer&lt;'a&gt;(x:&amp;'a String, y:&amp;'a String) -&gt; &amp;'a String{</a:t>
            </a:r>
          </a:p>
          <a:p>
            <a:pPr marL="0" indent="0">
              <a:buNone/>
            </a:pPr>
            <a:r>
              <a:rPr lang="en-HK" sz="1600" dirty="0">
                <a:latin typeface="Consolas" panose="020B0609020204030204" pitchFamily="49" charset="0"/>
              </a:rPr>
              <a:t>  if </a:t>
            </a:r>
            <a:r>
              <a:rPr lang="en-HK" sz="1600" dirty="0" err="1">
                <a:latin typeface="Consolas" panose="020B0609020204030204" pitchFamily="49" charset="0"/>
              </a:rPr>
              <a:t>x.len</a:t>
            </a:r>
            <a:r>
              <a:rPr lang="en-HK" sz="1600" dirty="0">
                <a:latin typeface="Consolas" panose="020B0609020204030204" pitchFamily="49" charset="0"/>
              </a:rPr>
              <a:t>()&gt;</a:t>
            </a:r>
            <a:r>
              <a:rPr lang="en-HK" sz="1600" dirty="0" err="1">
                <a:latin typeface="Consolas" panose="020B0609020204030204" pitchFamily="49" charset="0"/>
              </a:rPr>
              <a:t>y.len</a:t>
            </a:r>
            <a:r>
              <a:rPr lang="en-HK" sz="1600" dirty="0">
                <a:latin typeface="Consolas" panose="020B0609020204030204" pitchFamily="49" charset="0"/>
              </a:rPr>
              <a:t>(){ x }</a:t>
            </a:r>
          </a:p>
          <a:p>
            <a:pPr marL="0" indent="0">
              <a:buNone/>
            </a:pPr>
            <a:r>
              <a:rPr lang="en-HK" sz="1600" dirty="0">
                <a:latin typeface="Consolas" panose="020B0609020204030204" pitchFamily="49" charset="0"/>
              </a:rPr>
              <a:t>  else { y }</a:t>
            </a:r>
          </a:p>
          <a:p>
            <a:pPr marL="0" indent="0">
              <a:buNone/>
            </a:pPr>
            <a:r>
              <a:rPr lang="en-HK" sz="1600" dirty="0">
                <a:latin typeface="Consolas" panose="020B0609020204030204" pitchFamily="49" charset="0"/>
              </a:rPr>
              <a:t>}</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1F591A66-A97A-4B7A-9A6C-D183691456D3}"/>
                  </a:ext>
                </a:extLst>
              </p:cNvPr>
              <p:cNvSpPr/>
              <p:nvPr/>
            </p:nvSpPr>
            <p:spPr>
              <a:xfrm>
                <a:off x="3005817" y="4321628"/>
                <a:ext cx="5120370"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𝐿𝑖𝑓𝑒𝑡𝑖𝑚𝑒</m:t>
                      </m:r>
                      <m:r>
                        <a:rPr lang="en-US" i="1" dirty="0">
                          <a:solidFill>
                            <a:srgbClr val="FF0000"/>
                          </a:solidFill>
                          <a:latin typeface="Cambria Math" panose="02040503050406030204" pitchFamily="18" charset="0"/>
                        </a:rPr>
                        <m:t>(</m:t>
                      </m:r>
                      <m:r>
                        <a:rPr lang="en-US" b="0" i="1" dirty="0" smtClean="0">
                          <a:solidFill>
                            <a:srgbClr val="FF0000"/>
                          </a:solidFill>
                          <a:latin typeface="Cambria Math" panose="02040503050406030204" pitchFamily="18" charset="0"/>
                        </a:rPr>
                        <m:t>𝑟</m:t>
                      </m:r>
                      <m:r>
                        <a:rPr lang="en-US" i="1" dirty="0">
                          <a:solidFill>
                            <a:srgbClr val="FF0000"/>
                          </a:solidFill>
                          <a:latin typeface="Cambria Math" panose="02040503050406030204" pitchFamily="18" charset="0"/>
                        </a:rPr>
                        <m:t>) ⊆ ( </m:t>
                      </m:r>
                      <m:r>
                        <a:rPr lang="en-US" i="1" dirty="0">
                          <a:solidFill>
                            <a:srgbClr val="FF0000"/>
                          </a:solidFill>
                          <a:latin typeface="Cambria Math" panose="02040503050406030204" pitchFamily="18" charset="0"/>
                        </a:rPr>
                        <m:t>𝐿𝑖𝑓𝑒𝑡𝑖𝑚𝑒</m:t>
                      </m:r>
                      <m:r>
                        <a:rPr lang="en-US" i="1" dirty="0">
                          <a:solidFill>
                            <a:srgbClr val="FF0000"/>
                          </a:solidFill>
                          <a:latin typeface="Cambria Math" panose="02040503050406030204" pitchFamily="18" charset="0"/>
                        </a:rPr>
                        <m:t>(</m:t>
                      </m:r>
                      <m:r>
                        <a:rPr lang="en-US" altLang="zh-CN" b="0" i="1" dirty="0" smtClean="0">
                          <a:solidFill>
                            <a:srgbClr val="FF0000"/>
                          </a:solidFill>
                          <a:latin typeface="Cambria Math" panose="02040503050406030204" pitchFamily="18" charset="0"/>
                        </a:rPr>
                        <m:t>𝑥</m:t>
                      </m:r>
                      <m:r>
                        <a:rPr lang="en-US" i="1" dirty="0">
                          <a:solidFill>
                            <a:srgbClr val="FF0000"/>
                          </a:solidFill>
                          <a:latin typeface="Cambria Math" panose="02040503050406030204" pitchFamily="18" charset="0"/>
                        </a:rPr>
                        <m:t>) ∩ </m:t>
                      </m:r>
                      <m:r>
                        <a:rPr lang="en-US" i="1" dirty="0">
                          <a:solidFill>
                            <a:srgbClr val="FF0000"/>
                          </a:solidFill>
                          <a:latin typeface="Cambria Math" panose="02040503050406030204" pitchFamily="18" charset="0"/>
                        </a:rPr>
                        <m:t>𝐿𝑖𝑓𝑒𝑡𝑖𝑚𝑒</m:t>
                      </m:r>
                      <m:r>
                        <a:rPr lang="en-US" i="1" dirty="0">
                          <a:solidFill>
                            <a:srgbClr val="FF0000"/>
                          </a:solidFill>
                          <a:latin typeface="Cambria Math" panose="02040503050406030204" pitchFamily="18" charset="0"/>
                        </a:rPr>
                        <m:t>(</m:t>
                      </m:r>
                      <m:r>
                        <a:rPr lang="en-US" b="0" i="1" dirty="0" smtClean="0">
                          <a:solidFill>
                            <a:srgbClr val="FF0000"/>
                          </a:solidFill>
                          <a:latin typeface="Cambria Math" panose="02040503050406030204" pitchFamily="18" charset="0"/>
                        </a:rPr>
                        <m:t>𝑦</m:t>
                      </m:r>
                      <m:r>
                        <a:rPr lang="en-US" i="1" dirty="0">
                          <a:solidFill>
                            <a:srgbClr val="FF0000"/>
                          </a:solidFill>
                          <a:latin typeface="Cambria Math" panose="02040503050406030204" pitchFamily="18" charset="0"/>
                        </a:rPr>
                        <m:t>))</m:t>
                      </m:r>
                    </m:oMath>
                  </m:oMathPara>
                </a14:m>
                <a:endParaRPr lang="en-US" dirty="0">
                  <a:solidFill>
                    <a:srgbClr val="FF0000"/>
                  </a:solidFill>
                </a:endParaRPr>
              </a:p>
            </p:txBody>
          </p:sp>
        </mc:Choice>
        <mc:Fallback xmlns="">
          <p:sp>
            <p:nvSpPr>
              <p:cNvPr id="4" name="Rectangle 3">
                <a:extLst>
                  <a:ext uri="{FF2B5EF4-FFF2-40B4-BE49-F238E27FC236}">
                    <a16:creationId xmlns:a16="http://schemas.microsoft.com/office/drawing/2014/main" id="{1F591A66-A97A-4B7A-9A6C-D183691456D3}"/>
                  </a:ext>
                </a:extLst>
              </p:cNvPr>
              <p:cNvSpPr>
                <a:spLocks noRot="1" noChangeAspect="1" noMove="1" noResize="1" noEditPoints="1" noAdjustHandles="1" noChangeArrowheads="1" noChangeShapeType="1" noTextEdit="1"/>
              </p:cNvSpPr>
              <p:nvPr/>
            </p:nvSpPr>
            <p:spPr>
              <a:xfrm>
                <a:off x="3005817" y="4321628"/>
                <a:ext cx="5120370" cy="369332"/>
              </a:xfrm>
              <a:prstGeom prst="rect">
                <a:avLst/>
              </a:prstGeom>
              <a:blipFill>
                <a:blip r:embed="rId2"/>
                <a:stretch>
                  <a:fillRect b="-8197"/>
                </a:stretch>
              </a:blipFill>
            </p:spPr>
            <p:txBody>
              <a:bodyPr/>
              <a:lstStyle/>
              <a:p>
                <a:r>
                  <a:rPr lang="en-US">
                    <a:noFill/>
                  </a:rPr>
                  <a:t> </a:t>
                </a:r>
              </a:p>
            </p:txBody>
          </p:sp>
        </mc:Fallback>
      </mc:AlternateContent>
    </p:spTree>
    <p:extLst>
      <p:ext uri="{BB962C8B-B14F-4D97-AF65-F5344CB8AC3E}">
        <p14:creationId xmlns:p14="http://schemas.microsoft.com/office/powerpoint/2010/main" val="24007048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0AC0E-B647-461B-9013-B569AF690DBF}"/>
              </a:ext>
            </a:extLst>
          </p:cNvPr>
          <p:cNvSpPr>
            <a:spLocks noGrp="1"/>
          </p:cNvSpPr>
          <p:nvPr>
            <p:ph type="title"/>
          </p:nvPr>
        </p:nvSpPr>
        <p:spPr/>
        <p:txBody>
          <a:bodyPr/>
          <a:lstStyle/>
          <a:p>
            <a:r>
              <a:rPr lang="en-US" dirty="0"/>
              <a:t>Example: Lifetime</a:t>
            </a:r>
          </a:p>
        </p:txBody>
      </p:sp>
      <p:sp>
        <p:nvSpPr>
          <p:cNvPr id="8" name="Slide Number Placeholder 7">
            <a:extLst>
              <a:ext uri="{FF2B5EF4-FFF2-40B4-BE49-F238E27FC236}">
                <a16:creationId xmlns:a16="http://schemas.microsoft.com/office/drawing/2014/main" id="{5829C965-BB7E-4799-B7D6-34E627AABA1C}"/>
              </a:ext>
            </a:extLst>
          </p:cNvPr>
          <p:cNvSpPr>
            <a:spLocks noGrp="1"/>
          </p:cNvSpPr>
          <p:nvPr>
            <p:ph type="sldNum" sz="quarter" idx="12"/>
          </p:nvPr>
        </p:nvSpPr>
        <p:spPr/>
        <p:txBody>
          <a:bodyPr/>
          <a:lstStyle/>
          <a:p>
            <a:fld id="{7CB3CC93-6676-4752-86E3-EB3A9C722142}" type="slidenum">
              <a:rPr lang="en-US" smtClean="0"/>
              <a:t>32</a:t>
            </a:fld>
            <a:endParaRPr lang="en-US"/>
          </a:p>
        </p:txBody>
      </p:sp>
      <p:sp>
        <p:nvSpPr>
          <p:cNvPr id="10" name="Content Placeholder 2">
            <a:extLst>
              <a:ext uri="{FF2B5EF4-FFF2-40B4-BE49-F238E27FC236}">
                <a16:creationId xmlns:a16="http://schemas.microsoft.com/office/drawing/2014/main" id="{22056DE1-D7BF-D546-9A38-398B3076C059}"/>
              </a:ext>
            </a:extLst>
          </p:cNvPr>
          <p:cNvSpPr txBox="1">
            <a:spLocks/>
          </p:cNvSpPr>
          <p:nvPr/>
        </p:nvSpPr>
        <p:spPr>
          <a:xfrm>
            <a:off x="990600" y="1346882"/>
            <a:ext cx="7924800" cy="3377518"/>
          </a:xfrm>
          <a:prstGeom prst="rect">
            <a:avLst/>
          </a:prstGeom>
          <a:solidFill>
            <a:schemeClr val="bg1"/>
          </a:solidFill>
          <a:ln w="28575">
            <a:solidFill>
              <a:schemeClr val="tx1"/>
            </a:solidFill>
          </a:ln>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baseline="0">
                <a:solidFill>
                  <a:schemeClr val="tx1"/>
                </a:solidFill>
                <a:latin typeface="Raavi" panose="020B0502040204020203" pitchFamily="34" charset="0"/>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baseline="0">
                <a:solidFill>
                  <a:schemeClr val="tx1"/>
                </a:solidFill>
                <a:latin typeface="Raavi" panose="020B0502040204020203" pitchFamily="34" charset="0"/>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baseline="0">
                <a:solidFill>
                  <a:schemeClr val="tx1"/>
                </a:solidFill>
                <a:latin typeface="Raavi" panose="020B0502040204020203" pitchFamily="34" charset="0"/>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baseline="0">
                <a:solidFill>
                  <a:schemeClr val="tx1"/>
                </a:solidFill>
                <a:latin typeface="Raavi" panose="020B0502040204020203" pitchFamily="34" charset="0"/>
                <a:ea typeface="+mn-ea"/>
                <a:cs typeface="+mn-cs"/>
              </a:defRPr>
            </a:lvl4pPr>
            <a:lvl5pPr marL="1371600" indent="-228600" algn="l" rtl="0" eaLnBrk="1" latinLnBrk="0" hangingPunct="1">
              <a:spcBef>
                <a:spcPts val="370"/>
              </a:spcBef>
              <a:buClr>
                <a:schemeClr val="accent3"/>
              </a:buClr>
              <a:buFontTx/>
              <a:buChar char="o"/>
              <a:defRPr kumimoji="0" sz="2000" kern="1200" baseline="0">
                <a:solidFill>
                  <a:schemeClr val="tx1"/>
                </a:solidFill>
                <a:latin typeface="Raavi" panose="020B0502040204020203" pitchFamily="34" charset="0"/>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spcBef>
                <a:spcPts val="0"/>
              </a:spcBef>
              <a:buNone/>
            </a:pPr>
            <a:r>
              <a:rPr lang="en-HK" sz="1600" dirty="0" err="1">
                <a:latin typeface="Consolas" panose="020B0609020204030204" pitchFamily="49" charset="0"/>
              </a:rPr>
              <a:t>fn</a:t>
            </a:r>
            <a:r>
              <a:rPr lang="en-HK" sz="1600" dirty="0">
                <a:latin typeface="Consolas" panose="020B0609020204030204" pitchFamily="49" charset="0"/>
              </a:rPr>
              <a:t> main(){</a:t>
            </a:r>
          </a:p>
          <a:p>
            <a:pPr marL="0" indent="0">
              <a:spcBef>
                <a:spcPts val="0"/>
              </a:spcBef>
              <a:buNone/>
            </a:pPr>
            <a:r>
              <a:rPr lang="en-HK" sz="1600" dirty="0">
                <a:latin typeface="Consolas" panose="020B0609020204030204" pitchFamily="49" charset="0"/>
              </a:rPr>
              <a:t>  let str1 = String::from("</a:t>
            </a:r>
            <a:r>
              <a:rPr lang="en-HK" sz="1600" dirty="0" err="1">
                <a:latin typeface="Consolas" panose="020B0609020204030204" pitchFamily="49" charset="0"/>
              </a:rPr>
              <a:t>alice</a:t>
            </a:r>
            <a:r>
              <a:rPr lang="en-HK" sz="1600" dirty="0">
                <a:latin typeface="Consolas" panose="020B0609020204030204" pitchFamily="49" charset="0"/>
              </a:rPr>
              <a:t>");</a:t>
            </a:r>
          </a:p>
          <a:p>
            <a:pPr marL="0" indent="0">
              <a:spcBef>
                <a:spcPts val="0"/>
              </a:spcBef>
              <a:buNone/>
            </a:pPr>
            <a:r>
              <a:rPr lang="en-HK" sz="1600" dirty="0">
                <a:latin typeface="Consolas" panose="020B0609020204030204" pitchFamily="49" charset="0"/>
              </a:rPr>
              <a:t>  let r;  </a:t>
            </a:r>
          </a:p>
          <a:p>
            <a:pPr marL="0" indent="0">
              <a:spcBef>
                <a:spcPts val="0"/>
              </a:spcBef>
              <a:buNone/>
            </a:pPr>
            <a:r>
              <a:rPr lang="en-HK" sz="1600" dirty="0">
                <a:latin typeface="Consolas" panose="020B0609020204030204" pitchFamily="49" charset="0"/>
              </a:rPr>
              <a:t>  {</a:t>
            </a:r>
          </a:p>
          <a:p>
            <a:pPr marL="0" indent="0">
              <a:spcBef>
                <a:spcPts val="0"/>
              </a:spcBef>
              <a:buNone/>
            </a:pPr>
            <a:r>
              <a:rPr lang="en-HK" sz="1600" dirty="0">
                <a:latin typeface="Consolas" panose="020B0609020204030204" pitchFamily="49" charset="0"/>
              </a:rPr>
              <a:t>    let str2 = String::from("bob");</a:t>
            </a:r>
          </a:p>
          <a:p>
            <a:pPr marL="0" indent="0">
              <a:spcBef>
                <a:spcPts val="0"/>
              </a:spcBef>
              <a:buNone/>
            </a:pPr>
            <a:r>
              <a:rPr lang="en-HK" sz="1600" dirty="0">
                <a:latin typeface="Consolas" panose="020B0609020204030204" pitchFamily="49" charset="0"/>
              </a:rPr>
              <a:t>    r = longer(&amp;str1, &amp;str2);</a:t>
            </a:r>
          </a:p>
          <a:p>
            <a:pPr marL="0" indent="0">
              <a:spcBef>
                <a:spcPts val="0"/>
              </a:spcBef>
              <a:buNone/>
            </a:pPr>
            <a:r>
              <a:rPr lang="en-HK" sz="1600" dirty="0">
                <a:latin typeface="Consolas" panose="020B0609020204030204" pitchFamily="49" charset="0"/>
              </a:rPr>
              <a:t>  }  </a:t>
            </a:r>
          </a:p>
          <a:p>
            <a:pPr marL="0" indent="0">
              <a:spcBef>
                <a:spcPts val="0"/>
              </a:spcBef>
              <a:buNone/>
            </a:pPr>
            <a:r>
              <a:rPr lang="en-HK" sz="1600" dirty="0">
                <a:latin typeface="Consolas" panose="020B0609020204030204" pitchFamily="49" charset="0"/>
              </a:rPr>
              <a:t>  </a:t>
            </a:r>
            <a:r>
              <a:rPr lang="en-HK" sz="1600" dirty="0" err="1">
                <a:latin typeface="Consolas" panose="020B0609020204030204" pitchFamily="49" charset="0"/>
              </a:rPr>
              <a:t>println</a:t>
            </a:r>
            <a:r>
              <a:rPr lang="en-HK" sz="1600" dirty="0">
                <a:latin typeface="Consolas" panose="020B0609020204030204" pitchFamily="49" charset="0"/>
              </a:rPr>
              <a:t>!("The longer one is {}", r);</a:t>
            </a:r>
          </a:p>
          <a:p>
            <a:pPr marL="0" indent="0">
              <a:spcBef>
                <a:spcPts val="0"/>
              </a:spcBef>
              <a:buNone/>
            </a:pPr>
            <a:r>
              <a:rPr lang="en-HK" sz="1600" dirty="0">
                <a:latin typeface="Consolas" panose="020B0609020204030204" pitchFamily="49" charset="0"/>
              </a:rPr>
              <a:t>}</a:t>
            </a:r>
          </a:p>
          <a:p>
            <a:pPr marL="0" indent="0">
              <a:spcBef>
                <a:spcPts val="0"/>
              </a:spcBef>
              <a:buNone/>
            </a:pPr>
            <a:r>
              <a:rPr lang="en-HK" sz="1600" dirty="0" err="1">
                <a:latin typeface="Consolas" panose="020B0609020204030204" pitchFamily="49" charset="0"/>
              </a:rPr>
              <a:t>fn</a:t>
            </a:r>
            <a:r>
              <a:rPr lang="en-HK" sz="1600" dirty="0">
                <a:latin typeface="Consolas" panose="020B0609020204030204" pitchFamily="49" charset="0"/>
              </a:rPr>
              <a:t> longer&lt;'a&gt;(x:&amp;'a String, y:&amp;'a String) -&gt; &amp;'a String{</a:t>
            </a:r>
          </a:p>
          <a:p>
            <a:pPr marL="0" indent="0">
              <a:spcBef>
                <a:spcPts val="0"/>
              </a:spcBef>
              <a:buNone/>
            </a:pPr>
            <a:r>
              <a:rPr lang="en-HK" sz="1600" dirty="0">
                <a:latin typeface="Consolas" panose="020B0609020204030204" pitchFamily="49" charset="0"/>
              </a:rPr>
              <a:t>  if </a:t>
            </a:r>
            <a:r>
              <a:rPr lang="en-HK" sz="1600" dirty="0" err="1">
                <a:latin typeface="Consolas" panose="020B0609020204030204" pitchFamily="49" charset="0"/>
              </a:rPr>
              <a:t>x.len</a:t>
            </a:r>
            <a:r>
              <a:rPr lang="en-HK" sz="1600" dirty="0">
                <a:latin typeface="Consolas" panose="020B0609020204030204" pitchFamily="49" charset="0"/>
              </a:rPr>
              <a:t>()&gt;</a:t>
            </a:r>
            <a:r>
              <a:rPr lang="en-HK" sz="1600" dirty="0" err="1">
                <a:latin typeface="Consolas" panose="020B0609020204030204" pitchFamily="49" charset="0"/>
              </a:rPr>
              <a:t>y.len</a:t>
            </a:r>
            <a:r>
              <a:rPr lang="en-HK" sz="1600" dirty="0">
                <a:latin typeface="Consolas" panose="020B0609020204030204" pitchFamily="49" charset="0"/>
              </a:rPr>
              <a:t>(){ x }</a:t>
            </a:r>
          </a:p>
          <a:p>
            <a:pPr marL="0" indent="0">
              <a:spcBef>
                <a:spcPts val="0"/>
              </a:spcBef>
              <a:buNone/>
            </a:pPr>
            <a:r>
              <a:rPr lang="en-HK" sz="1600" dirty="0">
                <a:latin typeface="Consolas" panose="020B0609020204030204" pitchFamily="49" charset="0"/>
              </a:rPr>
              <a:t>  else { y }</a:t>
            </a:r>
          </a:p>
          <a:p>
            <a:pPr marL="0" indent="0">
              <a:spcBef>
                <a:spcPts val="0"/>
              </a:spcBef>
              <a:buNone/>
            </a:pPr>
            <a:r>
              <a:rPr lang="en-HK" sz="1600" dirty="0">
                <a:latin typeface="Consolas" panose="020B0609020204030204" pitchFamily="49" charset="0"/>
              </a:rPr>
              <a:t>}</a:t>
            </a:r>
          </a:p>
        </p:txBody>
      </p:sp>
      <p:sp>
        <p:nvSpPr>
          <p:cNvPr id="11" name="Multiplication Sign 5">
            <a:extLst>
              <a:ext uri="{FF2B5EF4-FFF2-40B4-BE49-F238E27FC236}">
                <a16:creationId xmlns:a16="http://schemas.microsoft.com/office/drawing/2014/main" id="{2EAF50BE-0756-CE46-89EA-ECE10C0A64FA}"/>
              </a:ext>
            </a:extLst>
          </p:cNvPr>
          <p:cNvSpPr/>
          <p:nvPr/>
        </p:nvSpPr>
        <p:spPr>
          <a:xfrm>
            <a:off x="7937799" y="2662246"/>
            <a:ext cx="977601" cy="984324"/>
          </a:xfrm>
          <a:prstGeom prst="mathMultiply">
            <a:avLst>
              <a:gd name="adj1" fmla="val 1423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9EACFD1-04C9-43D4-B0CD-62B77644E2D9}"/>
              </a:ext>
            </a:extLst>
          </p:cNvPr>
          <p:cNvSpPr/>
          <p:nvPr/>
        </p:nvSpPr>
        <p:spPr>
          <a:xfrm>
            <a:off x="766449" y="5121700"/>
            <a:ext cx="7924802" cy="1569660"/>
          </a:xfrm>
          <a:prstGeom prst="rect">
            <a:avLst/>
          </a:prstGeom>
          <a:solidFill>
            <a:schemeClr val="bg1"/>
          </a:solidFill>
        </p:spPr>
        <p:txBody>
          <a:bodyPr wrap="square">
            <a:spAutoFit/>
          </a:bodyPr>
          <a:lstStyle/>
          <a:p>
            <a:r>
              <a:rPr lang="en-US" sz="1200" dirty="0">
                <a:solidFill>
                  <a:srgbClr val="FF0000"/>
                </a:solidFill>
                <a:latin typeface="Consolas" panose="020B0609020204030204" pitchFamily="49" charset="0"/>
              </a:rPr>
              <a:t>error[E0597]: `str2` does not live long enough</a:t>
            </a:r>
          </a:p>
          <a:p>
            <a:r>
              <a:rPr lang="en-US" sz="1200" dirty="0">
                <a:solidFill>
                  <a:srgbClr val="FF0000"/>
                </a:solidFill>
                <a:latin typeface="Consolas" panose="020B0609020204030204" pitchFamily="49" charset="0"/>
              </a:rPr>
              <a:t> --&gt; </a:t>
            </a:r>
            <a:r>
              <a:rPr lang="en-US" sz="1200" dirty="0" err="1">
                <a:solidFill>
                  <a:srgbClr val="FF0000"/>
                </a:solidFill>
                <a:latin typeface="Consolas" panose="020B0609020204030204" pitchFamily="49" charset="0"/>
              </a:rPr>
              <a:t>src</a:t>
            </a:r>
            <a:r>
              <a:rPr lang="en-US" sz="1200" dirty="0">
                <a:solidFill>
                  <a:srgbClr val="FF0000"/>
                </a:solidFill>
                <a:latin typeface="Consolas" panose="020B0609020204030204" pitchFamily="49" charset="0"/>
              </a:rPr>
              <a:t>/main.rs:6:23</a:t>
            </a:r>
          </a:p>
          <a:p>
            <a:r>
              <a:rPr lang="en-US" sz="1200" dirty="0">
                <a:solidFill>
                  <a:srgbClr val="FF0000"/>
                </a:solidFill>
                <a:latin typeface="Consolas" panose="020B0609020204030204" pitchFamily="49" charset="0"/>
              </a:rPr>
              <a:t>6 |     r = longer(&amp;str1, &amp;str2);</a:t>
            </a:r>
          </a:p>
          <a:p>
            <a:r>
              <a:rPr lang="en-US" sz="1200" dirty="0">
                <a:solidFill>
                  <a:srgbClr val="FF0000"/>
                </a:solidFill>
                <a:latin typeface="Consolas" panose="020B0609020204030204" pitchFamily="49" charset="0"/>
              </a:rPr>
              <a:t>  |                       ^^^^^ borrowed value does not live long enough</a:t>
            </a:r>
          </a:p>
          <a:p>
            <a:r>
              <a:rPr lang="en-US" sz="1200" dirty="0">
                <a:solidFill>
                  <a:srgbClr val="FF0000"/>
                </a:solidFill>
                <a:latin typeface="Consolas" panose="020B0609020204030204" pitchFamily="49" charset="0"/>
              </a:rPr>
              <a:t>7 |   }</a:t>
            </a:r>
          </a:p>
          <a:p>
            <a:r>
              <a:rPr lang="en-US" sz="1200" dirty="0">
                <a:solidFill>
                  <a:srgbClr val="FF0000"/>
                </a:solidFill>
                <a:latin typeface="Consolas" panose="020B0609020204030204" pitchFamily="49" charset="0"/>
              </a:rPr>
              <a:t>  |   - `str2` dropped here while still borrowed</a:t>
            </a:r>
          </a:p>
          <a:p>
            <a:r>
              <a:rPr lang="en-US" sz="1200" dirty="0">
                <a:solidFill>
                  <a:srgbClr val="FF0000"/>
                </a:solidFill>
                <a:latin typeface="Consolas" panose="020B0609020204030204" pitchFamily="49" charset="0"/>
              </a:rPr>
              <a:t>8 |   </a:t>
            </a:r>
            <a:r>
              <a:rPr lang="en-US" sz="1200" dirty="0" err="1">
                <a:solidFill>
                  <a:srgbClr val="FF0000"/>
                </a:solidFill>
                <a:latin typeface="Consolas" panose="020B0609020204030204" pitchFamily="49" charset="0"/>
              </a:rPr>
              <a:t>println</a:t>
            </a:r>
            <a:r>
              <a:rPr lang="en-US" sz="1200" dirty="0">
                <a:solidFill>
                  <a:srgbClr val="FF0000"/>
                </a:solidFill>
                <a:latin typeface="Consolas" panose="020B0609020204030204" pitchFamily="49" charset="0"/>
              </a:rPr>
              <a:t>!("The longer one is {}", r);</a:t>
            </a:r>
          </a:p>
          <a:p>
            <a:r>
              <a:rPr lang="en-US" sz="1200" dirty="0">
                <a:solidFill>
                  <a:srgbClr val="FF0000"/>
                </a:solidFill>
                <a:latin typeface="Consolas" panose="020B0609020204030204" pitchFamily="49" charset="0"/>
              </a:rPr>
              <a:t>  |                                    - borrow later used here</a:t>
            </a:r>
          </a:p>
        </p:txBody>
      </p:sp>
      <p:sp>
        <p:nvSpPr>
          <p:cNvPr id="3" name="Rectangle 2">
            <a:extLst>
              <a:ext uri="{FF2B5EF4-FFF2-40B4-BE49-F238E27FC236}">
                <a16:creationId xmlns:a16="http://schemas.microsoft.com/office/drawing/2014/main" id="{0ADC2866-05B3-4F8D-B1CE-9481C5321AF5}"/>
              </a:ext>
            </a:extLst>
          </p:cNvPr>
          <p:cNvSpPr/>
          <p:nvPr/>
        </p:nvSpPr>
        <p:spPr>
          <a:xfrm>
            <a:off x="5932714" y="3646570"/>
            <a:ext cx="3521529" cy="369332"/>
          </a:xfrm>
          <a:prstGeom prst="rect">
            <a:avLst/>
          </a:prstGeom>
        </p:spPr>
        <p:txBody>
          <a:bodyPr wrap="square">
            <a:spAutoFit/>
          </a:bodyPr>
          <a:lstStyle/>
          <a:p>
            <a:endParaRPr lang="en-HK" dirty="0">
              <a:latin typeface="Consolas" panose="020B0609020204030204" pitchFamily="49" charset="0"/>
            </a:endParaRPr>
          </a:p>
        </p:txBody>
      </p:sp>
      <p:grpSp>
        <p:nvGrpSpPr>
          <p:cNvPr id="5" name="Group 4">
            <a:extLst>
              <a:ext uri="{FF2B5EF4-FFF2-40B4-BE49-F238E27FC236}">
                <a16:creationId xmlns:a16="http://schemas.microsoft.com/office/drawing/2014/main" id="{C5D08380-7787-48E1-B7AA-A86C1AE69103}"/>
              </a:ext>
            </a:extLst>
          </p:cNvPr>
          <p:cNvGrpSpPr/>
          <p:nvPr/>
        </p:nvGrpSpPr>
        <p:grpSpPr>
          <a:xfrm>
            <a:off x="2466608" y="4247977"/>
            <a:ext cx="7276106" cy="977191"/>
            <a:chOff x="2466608" y="4247977"/>
            <a:chExt cx="7276106" cy="977191"/>
          </a:xfrm>
        </p:grpSpPr>
        <p:sp>
          <p:nvSpPr>
            <p:cNvPr id="9" name="Content Placeholder 2">
              <a:extLst>
                <a:ext uri="{FF2B5EF4-FFF2-40B4-BE49-F238E27FC236}">
                  <a16:creationId xmlns:a16="http://schemas.microsoft.com/office/drawing/2014/main" id="{17B8ED0D-156E-4344-8CE9-8385A2CEA8F5}"/>
                </a:ext>
              </a:extLst>
            </p:cNvPr>
            <p:cNvSpPr txBox="1">
              <a:spLocks/>
            </p:cNvSpPr>
            <p:nvPr/>
          </p:nvSpPr>
          <p:spPr>
            <a:xfrm>
              <a:off x="2466608" y="4247977"/>
              <a:ext cx="7276106" cy="873723"/>
            </a:xfrm>
            <a:prstGeom prst="rect">
              <a:avLst/>
            </a:prstGeom>
            <a:solidFill>
              <a:schemeClr val="bg1"/>
            </a:solidFill>
            <a:ln w="28575">
              <a:solidFill>
                <a:schemeClr val="tx1"/>
              </a:solidFill>
            </a:ln>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baseline="0">
                  <a:solidFill>
                    <a:schemeClr val="tx1"/>
                  </a:solidFill>
                  <a:latin typeface="Raavi" panose="020B0502040204020203" pitchFamily="34" charset="0"/>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baseline="0">
                  <a:solidFill>
                    <a:schemeClr val="tx1"/>
                  </a:solidFill>
                  <a:latin typeface="Raavi" panose="020B0502040204020203" pitchFamily="34" charset="0"/>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baseline="0">
                  <a:solidFill>
                    <a:schemeClr val="tx1"/>
                  </a:solidFill>
                  <a:latin typeface="Raavi" panose="020B0502040204020203" pitchFamily="34" charset="0"/>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baseline="0">
                  <a:solidFill>
                    <a:schemeClr val="tx1"/>
                  </a:solidFill>
                  <a:latin typeface="Raavi" panose="020B0502040204020203" pitchFamily="34" charset="0"/>
                  <a:ea typeface="+mn-ea"/>
                  <a:cs typeface="+mn-cs"/>
                </a:defRPr>
              </a:lvl4pPr>
              <a:lvl5pPr marL="1371600" indent="-228600" algn="l" rtl="0" eaLnBrk="1" latinLnBrk="0" hangingPunct="1">
                <a:spcBef>
                  <a:spcPts val="370"/>
                </a:spcBef>
                <a:buClr>
                  <a:schemeClr val="accent3"/>
                </a:buClr>
                <a:buFontTx/>
                <a:buChar char="o"/>
                <a:defRPr kumimoji="0" sz="2000" kern="1200" baseline="0">
                  <a:solidFill>
                    <a:schemeClr val="tx1"/>
                  </a:solidFill>
                  <a:latin typeface="Raavi" panose="020B0502040204020203" pitchFamily="34" charset="0"/>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US" sz="1600" dirty="0" err="1">
                  <a:latin typeface="Consolas" panose="020B0609020204030204" pitchFamily="49" charset="0"/>
                </a:rPr>
                <a:t>fn</a:t>
              </a:r>
              <a:r>
                <a:rPr lang="en-US" sz="1600" dirty="0">
                  <a:latin typeface="Consolas" panose="020B0609020204030204" pitchFamily="49" charset="0"/>
                </a:rPr>
                <a:t> longer&lt;'</a:t>
              </a:r>
              <a:r>
                <a:rPr lang="en-US" sz="1600" dirty="0" err="1">
                  <a:latin typeface="Consolas" panose="020B0609020204030204" pitchFamily="49" charset="0"/>
                </a:rPr>
                <a:t>a,'b:'a</a:t>
              </a:r>
              <a:r>
                <a:rPr lang="en-US" sz="1600" dirty="0">
                  <a:latin typeface="Consolas" panose="020B0609020204030204" pitchFamily="49" charset="0"/>
                </a:rPr>
                <a:t>&gt;(x:&amp;'b String, y:&amp;'a String) -&gt; &amp;'b String{  </a:t>
              </a:r>
            </a:p>
            <a:p>
              <a:pPr marL="0" indent="0">
                <a:buNone/>
              </a:pPr>
              <a:r>
                <a:rPr lang="en-US" sz="1600" dirty="0">
                  <a:latin typeface="Consolas" panose="020B0609020204030204" pitchFamily="49" charset="0"/>
                </a:rPr>
                <a:t>  x</a:t>
              </a:r>
              <a:endParaRPr lang="en-HK" sz="1600" dirty="0">
                <a:latin typeface="Consolas" panose="020B0609020204030204" pitchFamily="49" charset="0"/>
              </a:endParaRPr>
            </a:p>
            <a:p>
              <a:pPr marL="0" indent="0">
                <a:spcBef>
                  <a:spcPts val="0"/>
                </a:spcBef>
                <a:buNone/>
              </a:pPr>
              <a:r>
                <a:rPr lang="en-HK" sz="1600" dirty="0">
                  <a:latin typeface="Consolas" panose="020B0609020204030204" pitchFamily="49" charset="0"/>
                </a:rPr>
                <a:t>}</a:t>
              </a:r>
            </a:p>
          </p:txBody>
        </p:sp>
        <p:sp>
          <p:nvSpPr>
            <p:cNvPr id="12" name="L-Shape 11">
              <a:extLst>
                <a:ext uri="{FF2B5EF4-FFF2-40B4-BE49-F238E27FC236}">
                  <a16:creationId xmlns:a16="http://schemas.microsoft.com/office/drawing/2014/main" id="{CA59AE30-1BB6-46B4-B45B-8936921EC919}"/>
                </a:ext>
              </a:extLst>
            </p:cNvPr>
            <p:cNvSpPr/>
            <p:nvPr/>
          </p:nvSpPr>
          <p:spPr>
            <a:xfrm rot="18714186">
              <a:off x="8927007" y="4653160"/>
              <a:ext cx="769460" cy="374556"/>
            </a:xfrm>
            <a:prstGeom prst="corner">
              <a:avLst>
                <a:gd name="adj1" fmla="val 33788"/>
                <a:gd name="adj2" fmla="val 30350"/>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79740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4BF8A-A2ED-49BE-A91A-86E311F6A512}"/>
              </a:ext>
            </a:extLst>
          </p:cNvPr>
          <p:cNvSpPr>
            <a:spLocks noGrp="1"/>
          </p:cNvSpPr>
          <p:nvPr>
            <p:ph type="title"/>
          </p:nvPr>
        </p:nvSpPr>
        <p:spPr/>
        <p:txBody>
          <a:bodyPr/>
          <a:lstStyle/>
          <a:p>
            <a:r>
              <a:rPr lang="en-US" dirty="0"/>
              <a:t>3. Security Challenges of Rust</a:t>
            </a:r>
          </a:p>
        </p:txBody>
      </p:sp>
      <p:sp>
        <p:nvSpPr>
          <p:cNvPr id="3" name="Text Placeholder 2">
            <a:extLst>
              <a:ext uri="{FF2B5EF4-FFF2-40B4-BE49-F238E27FC236}">
                <a16:creationId xmlns:a16="http://schemas.microsoft.com/office/drawing/2014/main" id="{1BE7112F-9BF4-4B0A-A058-41EBFCA9ED70}"/>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A8D42E36-FC0D-49CD-81DF-C952FF0283FC}"/>
              </a:ext>
            </a:extLst>
          </p:cNvPr>
          <p:cNvSpPr>
            <a:spLocks noGrp="1"/>
          </p:cNvSpPr>
          <p:nvPr>
            <p:ph type="sldNum" sz="quarter" idx="12"/>
          </p:nvPr>
        </p:nvSpPr>
        <p:spPr/>
        <p:txBody>
          <a:bodyPr/>
          <a:lstStyle/>
          <a:p>
            <a:fld id="{7CB3CC93-6676-4752-86E3-EB3A9C722142}" type="slidenum">
              <a:rPr lang="en-US" smtClean="0"/>
              <a:t>33</a:t>
            </a:fld>
            <a:endParaRPr lang="en-US"/>
          </a:p>
        </p:txBody>
      </p:sp>
      <p:grpSp>
        <p:nvGrpSpPr>
          <p:cNvPr id="6" name="Group 5">
            <a:extLst>
              <a:ext uri="{FF2B5EF4-FFF2-40B4-BE49-F238E27FC236}">
                <a16:creationId xmlns:a16="http://schemas.microsoft.com/office/drawing/2014/main" id="{CA41E05F-1931-400C-BD79-56A2759A1F61}"/>
              </a:ext>
            </a:extLst>
          </p:cNvPr>
          <p:cNvGrpSpPr/>
          <p:nvPr/>
        </p:nvGrpSpPr>
        <p:grpSpPr>
          <a:xfrm>
            <a:off x="2014758" y="2881115"/>
            <a:ext cx="6158023" cy="3694896"/>
            <a:chOff x="1856916" y="2064686"/>
            <a:chExt cx="6158023" cy="3694896"/>
          </a:xfrm>
        </p:grpSpPr>
        <p:sp>
          <p:nvSpPr>
            <p:cNvPr id="7" name="Arrow: Curved Up 6">
              <a:extLst>
                <a:ext uri="{FF2B5EF4-FFF2-40B4-BE49-F238E27FC236}">
                  <a16:creationId xmlns:a16="http://schemas.microsoft.com/office/drawing/2014/main" id="{D92F0095-511B-412E-83ED-39813F850778}"/>
                </a:ext>
              </a:extLst>
            </p:cNvPr>
            <p:cNvSpPr/>
            <p:nvPr/>
          </p:nvSpPr>
          <p:spPr>
            <a:xfrm flipH="1">
              <a:off x="2132150" y="4647181"/>
              <a:ext cx="490651" cy="303680"/>
            </a:xfrm>
            <a:prstGeom prst="curvedUpArrow">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 name="Straight Connector 7">
              <a:extLst>
                <a:ext uri="{FF2B5EF4-FFF2-40B4-BE49-F238E27FC236}">
                  <a16:creationId xmlns:a16="http://schemas.microsoft.com/office/drawing/2014/main" id="{BB05BD4D-CAA5-4D3D-B475-FFBA7A610744}"/>
                </a:ext>
              </a:extLst>
            </p:cNvPr>
            <p:cNvCxnSpPr>
              <a:cxnSpLocks/>
            </p:cNvCxnSpPr>
            <p:nvPr/>
          </p:nvCxnSpPr>
          <p:spPr>
            <a:xfrm>
              <a:off x="5951826" y="2434018"/>
              <a:ext cx="15745" cy="3159493"/>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C2962010-D959-4224-A597-76F6C73FAAD7}"/>
                </a:ext>
              </a:extLst>
            </p:cNvPr>
            <p:cNvSpPr/>
            <p:nvPr/>
          </p:nvSpPr>
          <p:spPr>
            <a:xfrm>
              <a:off x="1870637" y="2829928"/>
              <a:ext cx="3859967" cy="1819673"/>
            </a:xfrm>
            <a:prstGeom prst="roundRect">
              <a:avLst>
                <a:gd name="adj" fmla="val 1367"/>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1600" dirty="0">
                  <a:solidFill>
                    <a:schemeClr val="tx1"/>
                  </a:solidFill>
                  <a:latin typeface="Consolas" panose="020B0609020204030204" pitchFamily="49" charset="0"/>
                </a:rPr>
                <a:t>Safe APIs</a:t>
              </a:r>
            </a:p>
          </p:txBody>
        </p:sp>
        <p:sp>
          <p:nvSpPr>
            <p:cNvPr id="10" name="Arrow: Down 9">
              <a:extLst>
                <a:ext uri="{FF2B5EF4-FFF2-40B4-BE49-F238E27FC236}">
                  <a16:creationId xmlns:a16="http://schemas.microsoft.com/office/drawing/2014/main" id="{46A29677-A37D-4C83-836A-D569347F8C1B}"/>
                </a:ext>
              </a:extLst>
            </p:cNvPr>
            <p:cNvSpPr/>
            <p:nvPr/>
          </p:nvSpPr>
          <p:spPr>
            <a:xfrm rot="5400000">
              <a:off x="5869608" y="3534718"/>
              <a:ext cx="170129" cy="41798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D06A1873-C05D-4ABE-8D56-4A464D8D68D9}"/>
                </a:ext>
              </a:extLst>
            </p:cNvPr>
            <p:cNvSpPr/>
            <p:nvPr/>
          </p:nvSpPr>
          <p:spPr>
            <a:xfrm>
              <a:off x="4379300" y="4914609"/>
              <a:ext cx="3092714" cy="235477"/>
            </a:xfrm>
            <a:prstGeom prst="roundRect">
              <a:avLst>
                <a:gd name="adj" fmla="val 8290"/>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anose="020B0609020204030204" pitchFamily="49" charset="0"/>
                </a:rPr>
                <a:t>Unsafe APIs</a:t>
              </a:r>
            </a:p>
          </p:txBody>
        </p:sp>
        <p:sp>
          <p:nvSpPr>
            <p:cNvPr id="12" name="Arrow: Down 11">
              <a:extLst>
                <a:ext uri="{FF2B5EF4-FFF2-40B4-BE49-F238E27FC236}">
                  <a16:creationId xmlns:a16="http://schemas.microsoft.com/office/drawing/2014/main" id="{AA121C28-813A-4440-B799-39ED44728978}"/>
                </a:ext>
              </a:extLst>
            </p:cNvPr>
            <p:cNvSpPr/>
            <p:nvPr/>
          </p:nvSpPr>
          <p:spPr>
            <a:xfrm>
              <a:off x="5048935" y="4649601"/>
              <a:ext cx="168760" cy="24773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BFE2B73-4020-42EB-B314-3A7C8778E9D7}"/>
                </a:ext>
              </a:extLst>
            </p:cNvPr>
            <p:cNvSpPr/>
            <p:nvPr/>
          </p:nvSpPr>
          <p:spPr>
            <a:xfrm>
              <a:off x="5204507" y="4637911"/>
              <a:ext cx="582211" cy="307777"/>
            </a:xfrm>
            <a:prstGeom prst="rect">
              <a:avLst/>
            </a:prstGeom>
          </p:spPr>
          <p:txBody>
            <a:bodyPr wrap="none">
              <a:spAutoFit/>
            </a:bodyPr>
            <a:lstStyle/>
            <a:p>
              <a:r>
                <a:rPr lang="en-US" sz="1400" dirty="0">
                  <a:latin typeface="Consolas" panose="020B0609020204030204" pitchFamily="49" charset="0"/>
                </a:rPr>
                <a:t>call</a:t>
              </a:r>
              <a:endParaRPr lang="en-US" sz="1400" dirty="0"/>
            </a:p>
          </p:txBody>
        </p:sp>
        <p:sp>
          <p:nvSpPr>
            <p:cNvPr id="14" name="Rectangle: Rounded Corners 13">
              <a:extLst>
                <a:ext uri="{FF2B5EF4-FFF2-40B4-BE49-F238E27FC236}">
                  <a16:creationId xmlns:a16="http://schemas.microsoft.com/office/drawing/2014/main" id="{C8DBDCCA-DF99-4D6B-9B48-633E1F39043A}"/>
                </a:ext>
              </a:extLst>
            </p:cNvPr>
            <p:cNvSpPr/>
            <p:nvPr/>
          </p:nvSpPr>
          <p:spPr>
            <a:xfrm>
              <a:off x="1856916" y="2064686"/>
              <a:ext cx="6127259" cy="369332"/>
            </a:xfrm>
            <a:prstGeom prst="roundRect">
              <a:avLst>
                <a:gd name="adj" fmla="val 829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onsolas" panose="020B0609020204030204" pitchFamily="49" charset="0"/>
                </a:rPr>
                <a:t>User Programs</a:t>
              </a:r>
            </a:p>
          </p:txBody>
        </p:sp>
        <p:sp>
          <p:nvSpPr>
            <p:cNvPr id="15" name="Arrow: Down 14">
              <a:extLst>
                <a:ext uri="{FF2B5EF4-FFF2-40B4-BE49-F238E27FC236}">
                  <a16:creationId xmlns:a16="http://schemas.microsoft.com/office/drawing/2014/main" id="{06999CD7-EE0A-4784-93CF-A81248125D30}"/>
                </a:ext>
              </a:extLst>
            </p:cNvPr>
            <p:cNvSpPr/>
            <p:nvPr/>
          </p:nvSpPr>
          <p:spPr>
            <a:xfrm>
              <a:off x="3598478" y="2434019"/>
              <a:ext cx="202142" cy="36735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D8DB137E-F450-4ED5-A98E-644903DA301A}"/>
                </a:ext>
              </a:extLst>
            </p:cNvPr>
            <p:cNvSpPr/>
            <p:nvPr/>
          </p:nvSpPr>
          <p:spPr>
            <a:xfrm>
              <a:off x="6537148" y="2440399"/>
              <a:ext cx="202142" cy="36735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6B1AA82-D838-4D65-9C0C-3F4FAD45637E}"/>
                </a:ext>
              </a:extLst>
            </p:cNvPr>
            <p:cNvSpPr/>
            <p:nvPr/>
          </p:nvSpPr>
          <p:spPr>
            <a:xfrm>
              <a:off x="3896288" y="2475303"/>
              <a:ext cx="582211" cy="307777"/>
            </a:xfrm>
            <a:prstGeom prst="rect">
              <a:avLst/>
            </a:prstGeom>
          </p:spPr>
          <p:txBody>
            <a:bodyPr wrap="none">
              <a:spAutoFit/>
            </a:bodyPr>
            <a:lstStyle/>
            <a:p>
              <a:r>
                <a:rPr lang="en-US" sz="1400" dirty="0">
                  <a:latin typeface="Consolas" panose="020B0609020204030204" pitchFamily="49" charset="0"/>
                </a:rPr>
                <a:t>call</a:t>
              </a:r>
              <a:endParaRPr lang="en-US" sz="1400" dirty="0"/>
            </a:p>
          </p:txBody>
        </p:sp>
        <p:sp>
          <p:nvSpPr>
            <p:cNvPr id="18" name="Rectangle 17">
              <a:extLst>
                <a:ext uri="{FF2B5EF4-FFF2-40B4-BE49-F238E27FC236}">
                  <a16:creationId xmlns:a16="http://schemas.microsoft.com/office/drawing/2014/main" id="{84805E36-13FF-4AED-BC04-39FBA74889F0}"/>
                </a:ext>
              </a:extLst>
            </p:cNvPr>
            <p:cNvSpPr/>
            <p:nvPr/>
          </p:nvSpPr>
          <p:spPr>
            <a:xfrm>
              <a:off x="6005423" y="2457615"/>
              <a:ext cx="582211" cy="307777"/>
            </a:xfrm>
            <a:prstGeom prst="rect">
              <a:avLst/>
            </a:prstGeom>
          </p:spPr>
          <p:txBody>
            <a:bodyPr wrap="none">
              <a:spAutoFit/>
            </a:bodyPr>
            <a:lstStyle/>
            <a:p>
              <a:r>
                <a:rPr lang="en-US" sz="1400" dirty="0">
                  <a:latin typeface="Consolas" panose="020B0609020204030204" pitchFamily="49" charset="0"/>
                </a:rPr>
                <a:t>call</a:t>
              </a:r>
              <a:endParaRPr lang="en-US" sz="1400" dirty="0"/>
            </a:p>
          </p:txBody>
        </p:sp>
        <p:sp>
          <p:nvSpPr>
            <p:cNvPr id="19" name="Rectangle 18">
              <a:extLst>
                <a:ext uri="{FF2B5EF4-FFF2-40B4-BE49-F238E27FC236}">
                  <a16:creationId xmlns:a16="http://schemas.microsoft.com/office/drawing/2014/main" id="{54F73CF5-0A7E-4B28-BF31-42EB0BA19403}"/>
                </a:ext>
              </a:extLst>
            </p:cNvPr>
            <p:cNvSpPr/>
            <p:nvPr/>
          </p:nvSpPr>
          <p:spPr>
            <a:xfrm>
              <a:off x="1947934" y="2451733"/>
              <a:ext cx="1378777" cy="369332"/>
            </a:xfrm>
            <a:prstGeom prst="rect">
              <a:avLst/>
            </a:prstGeom>
          </p:spPr>
          <p:txBody>
            <a:bodyPr wrap="square">
              <a:spAutoFit/>
            </a:bodyPr>
            <a:lstStyle/>
            <a:p>
              <a:pPr algn="ctr"/>
              <a:r>
                <a:rPr lang="en-US" b="1" dirty="0">
                  <a:latin typeface="Consolas" panose="020B0609020204030204" pitchFamily="49" charset="0"/>
                </a:rPr>
                <a:t>Safe Rust </a:t>
              </a:r>
            </a:p>
          </p:txBody>
        </p:sp>
        <p:sp>
          <p:nvSpPr>
            <p:cNvPr id="20" name="Rectangle 19">
              <a:extLst>
                <a:ext uri="{FF2B5EF4-FFF2-40B4-BE49-F238E27FC236}">
                  <a16:creationId xmlns:a16="http://schemas.microsoft.com/office/drawing/2014/main" id="{1F10C2DC-3DBE-45B6-8C15-DA3C335F0B4E}"/>
                </a:ext>
              </a:extLst>
            </p:cNvPr>
            <p:cNvSpPr/>
            <p:nvPr/>
          </p:nvSpPr>
          <p:spPr>
            <a:xfrm>
              <a:off x="6636162" y="2457405"/>
              <a:ext cx="1378777" cy="646331"/>
            </a:xfrm>
            <a:prstGeom prst="rect">
              <a:avLst/>
            </a:prstGeom>
          </p:spPr>
          <p:txBody>
            <a:bodyPr wrap="square">
              <a:spAutoFit/>
            </a:bodyPr>
            <a:lstStyle/>
            <a:p>
              <a:pPr algn="ctr"/>
              <a:r>
                <a:rPr lang="en-US" b="1" dirty="0">
                  <a:latin typeface="Consolas" panose="020B0609020204030204" pitchFamily="49" charset="0"/>
                </a:rPr>
                <a:t>Unsafe Rust </a:t>
              </a:r>
            </a:p>
          </p:txBody>
        </p:sp>
        <p:sp>
          <p:nvSpPr>
            <p:cNvPr id="21" name="Rectangle 20">
              <a:extLst>
                <a:ext uri="{FF2B5EF4-FFF2-40B4-BE49-F238E27FC236}">
                  <a16:creationId xmlns:a16="http://schemas.microsoft.com/office/drawing/2014/main" id="{11326633-0A5A-402A-BCA8-5CD0E77788F7}"/>
                </a:ext>
              </a:extLst>
            </p:cNvPr>
            <p:cNvSpPr/>
            <p:nvPr/>
          </p:nvSpPr>
          <p:spPr>
            <a:xfrm>
              <a:off x="4078078" y="5132157"/>
              <a:ext cx="780983" cy="307777"/>
            </a:xfrm>
            <a:prstGeom prst="rect">
              <a:avLst/>
            </a:prstGeom>
          </p:spPr>
          <p:txBody>
            <a:bodyPr wrap="none">
              <a:spAutoFit/>
            </a:bodyPr>
            <a:lstStyle/>
            <a:p>
              <a:r>
                <a:rPr lang="en-US" sz="1400" dirty="0">
                  <a:latin typeface="Consolas" panose="020B0609020204030204" pitchFamily="49" charset="0"/>
                </a:rPr>
                <a:t>access</a:t>
              </a:r>
              <a:endParaRPr lang="en-US" sz="1400" dirty="0"/>
            </a:p>
          </p:txBody>
        </p:sp>
        <p:sp>
          <p:nvSpPr>
            <p:cNvPr id="22" name="Rectangle: Rounded Corners 21">
              <a:extLst>
                <a:ext uri="{FF2B5EF4-FFF2-40B4-BE49-F238E27FC236}">
                  <a16:creationId xmlns:a16="http://schemas.microsoft.com/office/drawing/2014/main" id="{E324FC6B-6EDD-4075-90C3-0E1E7E01B0F6}"/>
                </a:ext>
              </a:extLst>
            </p:cNvPr>
            <p:cNvSpPr/>
            <p:nvPr/>
          </p:nvSpPr>
          <p:spPr>
            <a:xfrm>
              <a:off x="1896231" y="5400162"/>
              <a:ext cx="6113538" cy="359420"/>
            </a:xfrm>
            <a:prstGeom prst="roundRect">
              <a:avLst>
                <a:gd name="adj" fmla="val 8290"/>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anose="020B0609020204030204" pitchFamily="49" charset="0"/>
                </a:rPr>
                <a:t>Memory</a:t>
              </a:r>
            </a:p>
          </p:txBody>
        </p:sp>
        <p:sp>
          <p:nvSpPr>
            <p:cNvPr id="23" name="Arrow: Down 22">
              <a:extLst>
                <a:ext uri="{FF2B5EF4-FFF2-40B4-BE49-F238E27FC236}">
                  <a16:creationId xmlns:a16="http://schemas.microsoft.com/office/drawing/2014/main" id="{563633F4-B498-4E12-9B26-CBEFAC007E8A}"/>
                </a:ext>
              </a:extLst>
            </p:cNvPr>
            <p:cNvSpPr/>
            <p:nvPr/>
          </p:nvSpPr>
          <p:spPr>
            <a:xfrm>
              <a:off x="3603178" y="4658465"/>
              <a:ext cx="183962" cy="741697"/>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AFA8EE83-E435-4D7F-A2A8-F8566A7B33A9}"/>
                </a:ext>
              </a:extLst>
            </p:cNvPr>
            <p:cNvSpPr/>
            <p:nvPr/>
          </p:nvSpPr>
          <p:spPr>
            <a:xfrm>
              <a:off x="5055155" y="5161117"/>
              <a:ext cx="162540" cy="235477"/>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7D507A69-A545-44D2-A65C-87D47E371CDC}"/>
                </a:ext>
              </a:extLst>
            </p:cNvPr>
            <p:cNvSpPr/>
            <p:nvPr/>
          </p:nvSpPr>
          <p:spPr>
            <a:xfrm>
              <a:off x="6177386" y="2829928"/>
              <a:ext cx="1806789" cy="1810773"/>
            </a:xfrm>
            <a:prstGeom prst="roundRect">
              <a:avLst>
                <a:gd name="adj" fmla="val 1404"/>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latin typeface="Consolas" panose="020B0609020204030204" pitchFamily="49" charset="0"/>
                </a:rPr>
                <a:t>Unsafe APIs</a:t>
              </a:r>
            </a:p>
          </p:txBody>
        </p:sp>
        <p:sp>
          <p:nvSpPr>
            <p:cNvPr id="26" name="Arrow: Down 25">
              <a:extLst>
                <a:ext uri="{FF2B5EF4-FFF2-40B4-BE49-F238E27FC236}">
                  <a16:creationId xmlns:a16="http://schemas.microsoft.com/office/drawing/2014/main" id="{584E995D-8057-4905-BFE5-C560E3EA54C2}"/>
                </a:ext>
              </a:extLst>
            </p:cNvPr>
            <p:cNvSpPr/>
            <p:nvPr/>
          </p:nvSpPr>
          <p:spPr>
            <a:xfrm>
              <a:off x="6648044" y="4640702"/>
              <a:ext cx="185720" cy="273908"/>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5A10E7B-B9B6-4272-8DFC-C6516970F657}"/>
                </a:ext>
              </a:extLst>
            </p:cNvPr>
            <p:cNvSpPr/>
            <p:nvPr/>
          </p:nvSpPr>
          <p:spPr>
            <a:xfrm>
              <a:off x="6766475" y="4633203"/>
              <a:ext cx="582211" cy="307777"/>
            </a:xfrm>
            <a:prstGeom prst="rect">
              <a:avLst/>
            </a:prstGeom>
          </p:spPr>
          <p:txBody>
            <a:bodyPr wrap="none">
              <a:spAutoFit/>
            </a:bodyPr>
            <a:lstStyle/>
            <a:p>
              <a:r>
                <a:rPr lang="en-US" sz="1400" dirty="0">
                  <a:latin typeface="Consolas" panose="020B0609020204030204" pitchFamily="49" charset="0"/>
                </a:rPr>
                <a:t>call</a:t>
              </a:r>
              <a:endParaRPr lang="en-US" sz="1400" dirty="0"/>
            </a:p>
          </p:txBody>
        </p:sp>
        <p:sp>
          <p:nvSpPr>
            <p:cNvPr id="28" name="Rectangle: Rounded Corners 27">
              <a:extLst>
                <a:ext uri="{FF2B5EF4-FFF2-40B4-BE49-F238E27FC236}">
                  <a16:creationId xmlns:a16="http://schemas.microsoft.com/office/drawing/2014/main" id="{D917E260-92BC-4AA8-9677-605DD5B16E2A}"/>
                </a:ext>
              </a:extLst>
            </p:cNvPr>
            <p:cNvSpPr/>
            <p:nvPr/>
          </p:nvSpPr>
          <p:spPr>
            <a:xfrm>
              <a:off x="6290327" y="3380061"/>
              <a:ext cx="1507686" cy="250608"/>
            </a:xfrm>
            <a:prstGeom prst="roundRect">
              <a:avLst>
                <a:gd name="adj" fmla="val 829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onsolas" panose="020B0609020204030204" pitchFamily="49" charset="0"/>
                </a:rPr>
                <a:t>Unsafe API</a:t>
              </a:r>
            </a:p>
          </p:txBody>
        </p:sp>
        <p:sp>
          <p:nvSpPr>
            <p:cNvPr id="29" name="Rectangle 28">
              <a:extLst>
                <a:ext uri="{FF2B5EF4-FFF2-40B4-BE49-F238E27FC236}">
                  <a16:creationId xmlns:a16="http://schemas.microsoft.com/office/drawing/2014/main" id="{9B331D36-4893-48D7-A6CF-761993E7B1D8}"/>
                </a:ext>
              </a:extLst>
            </p:cNvPr>
            <p:cNvSpPr/>
            <p:nvPr/>
          </p:nvSpPr>
          <p:spPr>
            <a:xfrm>
              <a:off x="6779481" y="5126419"/>
              <a:ext cx="780983" cy="307777"/>
            </a:xfrm>
            <a:prstGeom prst="rect">
              <a:avLst/>
            </a:prstGeom>
          </p:spPr>
          <p:txBody>
            <a:bodyPr wrap="none">
              <a:spAutoFit/>
            </a:bodyPr>
            <a:lstStyle/>
            <a:p>
              <a:r>
                <a:rPr lang="en-US" sz="1400" dirty="0">
                  <a:latin typeface="Consolas" panose="020B0609020204030204" pitchFamily="49" charset="0"/>
                </a:rPr>
                <a:t>access</a:t>
              </a:r>
              <a:endParaRPr lang="en-US" sz="1400" dirty="0"/>
            </a:p>
          </p:txBody>
        </p:sp>
        <p:sp>
          <p:nvSpPr>
            <p:cNvPr id="30" name="Arrow: Down 29">
              <a:extLst>
                <a:ext uri="{FF2B5EF4-FFF2-40B4-BE49-F238E27FC236}">
                  <a16:creationId xmlns:a16="http://schemas.microsoft.com/office/drawing/2014/main" id="{039863E5-CE81-4DE5-AC4A-0507DF42562E}"/>
                </a:ext>
              </a:extLst>
            </p:cNvPr>
            <p:cNvSpPr/>
            <p:nvPr/>
          </p:nvSpPr>
          <p:spPr>
            <a:xfrm>
              <a:off x="7504439" y="4640700"/>
              <a:ext cx="181857" cy="750447"/>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FE178B56-EDC0-4CC5-97A2-38211D1DB420}"/>
                </a:ext>
              </a:extLst>
            </p:cNvPr>
            <p:cNvSpPr/>
            <p:nvPr/>
          </p:nvSpPr>
          <p:spPr>
            <a:xfrm>
              <a:off x="6651907" y="5150086"/>
              <a:ext cx="181857" cy="24106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4AC906D-1B6E-4488-A264-CD3BFD7D0A36}"/>
                </a:ext>
              </a:extLst>
            </p:cNvPr>
            <p:cNvSpPr/>
            <p:nvPr/>
          </p:nvSpPr>
          <p:spPr>
            <a:xfrm>
              <a:off x="5694048" y="3748785"/>
              <a:ext cx="582211" cy="307777"/>
            </a:xfrm>
            <a:prstGeom prst="rect">
              <a:avLst/>
            </a:prstGeom>
          </p:spPr>
          <p:txBody>
            <a:bodyPr wrap="none">
              <a:spAutoFit/>
            </a:bodyPr>
            <a:lstStyle/>
            <a:p>
              <a:r>
                <a:rPr lang="en-US" sz="1400" dirty="0">
                  <a:latin typeface="Consolas" panose="020B0609020204030204" pitchFamily="49" charset="0"/>
                </a:rPr>
                <a:t>call</a:t>
              </a:r>
              <a:endParaRPr lang="en-US" sz="1400" dirty="0"/>
            </a:p>
          </p:txBody>
        </p:sp>
        <p:sp>
          <p:nvSpPr>
            <p:cNvPr id="33" name="Rectangle: Rounded Corners 32">
              <a:extLst>
                <a:ext uri="{FF2B5EF4-FFF2-40B4-BE49-F238E27FC236}">
                  <a16:creationId xmlns:a16="http://schemas.microsoft.com/office/drawing/2014/main" id="{E4908B5B-3CD7-4405-BCF3-BFE7287D3B78}"/>
                </a:ext>
              </a:extLst>
            </p:cNvPr>
            <p:cNvSpPr/>
            <p:nvPr/>
          </p:nvSpPr>
          <p:spPr>
            <a:xfrm>
              <a:off x="6288699" y="3724212"/>
              <a:ext cx="1507686" cy="250608"/>
            </a:xfrm>
            <a:prstGeom prst="roundRect">
              <a:avLst>
                <a:gd name="adj" fmla="val 829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onsolas" panose="020B0609020204030204" pitchFamily="49" charset="0"/>
                </a:rPr>
                <a:t>FFI</a:t>
              </a:r>
            </a:p>
          </p:txBody>
        </p:sp>
        <p:sp>
          <p:nvSpPr>
            <p:cNvPr id="34" name="Rectangle: Rounded Corners 33">
              <a:extLst>
                <a:ext uri="{FF2B5EF4-FFF2-40B4-BE49-F238E27FC236}">
                  <a16:creationId xmlns:a16="http://schemas.microsoft.com/office/drawing/2014/main" id="{5ABD8442-AB7C-492D-BBE0-F8F176D1FA63}"/>
                </a:ext>
              </a:extLst>
            </p:cNvPr>
            <p:cNvSpPr/>
            <p:nvPr/>
          </p:nvSpPr>
          <p:spPr>
            <a:xfrm>
              <a:off x="6290327" y="4064357"/>
              <a:ext cx="1507686" cy="468743"/>
            </a:xfrm>
            <a:prstGeom prst="roundRect">
              <a:avLst>
                <a:gd name="adj" fmla="val 829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onsolas" panose="020B0609020204030204" pitchFamily="49" charset="0"/>
                </a:rPr>
                <a:t>raw pointer dereference</a:t>
              </a:r>
            </a:p>
          </p:txBody>
        </p:sp>
        <p:sp>
          <p:nvSpPr>
            <p:cNvPr id="35" name="Rectangle: Rounded Corners 34">
              <a:extLst>
                <a:ext uri="{FF2B5EF4-FFF2-40B4-BE49-F238E27FC236}">
                  <a16:creationId xmlns:a16="http://schemas.microsoft.com/office/drawing/2014/main" id="{97A200A7-8185-4251-BFDC-79BB1CC85115}"/>
                </a:ext>
              </a:extLst>
            </p:cNvPr>
            <p:cNvSpPr/>
            <p:nvPr/>
          </p:nvSpPr>
          <p:spPr>
            <a:xfrm>
              <a:off x="2051487" y="3115089"/>
              <a:ext cx="3470066" cy="1472089"/>
            </a:xfrm>
            <a:prstGeom prst="roundRect">
              <a:avLst>
                <a:gd name="adj" fmla="val 1367"/>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1400" dirty="0">
                  <a:solidFill>
                    <a:schemeClr val="tx1"/>
                  </a:solidFill>
                  <a:latin typeface="Consolas" panose="020B0609020204030204" pitchFamily="49" charset="0"/>
                </a:rPr>
                <a:t>Ownership-based Memory Management</a:t>
              </a:r>
              <a:endParaRPr lang="en-US" sz="1600" dirty="0">
                <a:solidFill>
                  <a:schemeClr val="tx1"/>
                </a:solidFill>
                <a:latin typeface="Consolas" panose="020B0609020204030204" pitchFamily="49" charset="0"/>
              </a:endParaRPr>
            </a:p>
          </p:txBody>
        </p:sp>
        <p:sp>
          <p:nvSpPr>
            <p:cNvPr id="36" name="Rectangle: Rounded Corners 35">
              <a:extLst>
                <a:ext uri="{FF2B5EF4-FFF2-40B4-BE49-F238E27FC236}">
                  <a16:creationId xmlns:a16="http://schemas.microsoft.com/office/drawing/2014/main" id="{0AE06230-540E-41AA-9FAA-52909F29FC73}"/>
                </a:ext>
              </a:extLst>
            </p:cNvPr>
            <p:cNvSpPr/>
            <p:nvPr/>
          </p:nvSpPr>
          <p:spPr>
            <a:xfrm>
              <a:off x="2185034" y="3412493"/>
              <a:ext cx="3224535" cy="224118"/>
            </a:xfrm>
            <a:prstGeom prst="roundRect">
              <a:avLst>
                <a:gd name="adj" fmla="val 8290"/>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onsolas" panose="020B0609020204030204" pitchFamily="49" charset="0"/>
                </a:rPr>
                <a:t>exclusive mutable alias</a:t>
              </a:r>
            </a:p>
          </p:txBody>
        </p:sp>
        <p:sp>
          <p:nvSpPr>
            <p:cNvPr id="37" name="Rectangle: Rounded Corners 36">
              <a:extLst>
                <a:ext uri="{FF2B5EF4-FFF2-40B4-BE49-F238E27FC236}">
                  <a16:creationId xmlns:a16="http://schemas.microsoft.com/office/drawing/2014/main" id="{E8249F84-073A-40F8-8081-EC47EE53F41C}"/>
                </a:ext>
              </a:extLst>
            </p:cNvPr>
            <p:cNvSpPr/>
            <p:nvPr/>
          </p:nvSpPr>
          <p:spPr>
            <a:xfrm>
              <a:off x="2180910" y="3712648"/>
              <a:ext cx="3224534" cy="218752"/>
            </a:xfrm>
            <a:prstGeom prst="roundRect">
              <a:avLst>
                <a:gd name="adj" fmla="val 8290"/>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onsolas" panose="020B0609020204030204" pitchFamily="49" charset="0"/>
                </a:rPr>
                <a:t>reference/no raw pointers</a:t>
              </a:r>
            </a:p>
          </p:txBody>
        </p:sp>
        <p:sp>
          <p:nvSpPr>
            <p:cNvPr id="38" name="Rectangle: Rounded Corners 37">
              <a:extLst>
                <a:ext uri="{FF2B5EF4-FFF2-40B4-BE49-F238E27FC236}">
                  <a16:creationId xmlns:a16="http://schemas.microsoft.com/office/drawing/2014/main" id="{E02C21A1-967C-4275-8E9E-6C531601530C}"/>
                </a:ext>
              </a:extLst>
            </p:cNvPr>
            <p:cNvSpPr/>
            <p:nvPr/>
          </p:nvSpPr>
          <p:spPr>
            <a:xfrm>
              <a:off x="2183349" y="4006268"/>
              <a:ext cx="3222095" cy="218752"/>
            </a:xfrm>
            <a:prstGeom prst="roundRect">
              <a:avLst>
                <a:gd name="adj" fmla="val 8290"/>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onsolas" panose="020B0609020204030204" pitchFamily="49" charset="0"/>
                </a:rPr>
                <a:t>lifetime validation</a:t>
              </a:r>
            </a:p>
          </p:txBody>
        </p:sp>
        <p:sp>
          <p:nvSpPr>
            <p:cNvPr id="39" name="Rectangle: Rounded Corners 38">
              <a:extLst>
                <a:ext uri="{FF2B5EF4-FFF2-40B4-BE49-F238E27FC236}">
                  <a16:creationId xmlns:a16="http://schemas.microsoft.com/office/drawing/2014/main" id="{339A87C8-6EC9-4AC1-93C7-1249EC19B052}"/>
                </a:ext>
              </a:extLst>
            </p:cNvPr>
            <p:cNvSpPr/>
            <p:nvPr/>
          </p:nvSpPr>
          <p:spPr>
            <a:xfrm>
              <a:off x="5865443" y="2198542"/>
              <a:ext cx="2118732" cy="226460"/>
            </a:xfrm>
            <a:prstGeom prst="roundRect">
              <a:avLst>
                <a:gd name="adj" fmla="val 0"/>
              </a:avLst>
            </a:prstGeom>
            <a:solidFill>
              <a:srgbClr val="FF0000">
                <a:alpha val="9000"/>
              </a:srgbClr>
            </a:solidFill>
            <a:ln>
              <a:solidFill>
                <a:srgbClr val="FF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chemeClr val="tx1"/>
                  </a:solidFill>
                  <a:latin typeface="Consolas" panose="020B0609020204030204" pitchFamily="49" charset="0"/>
                </a:rPr>
                <a:t>risky code</a:t>
              </a:r>
            </a:p>
          </p:txBody>
        </p:sp>
        <p:sp>
          <p:nvSpPr>
            <p:cNvPr id="40" name="Rectangle: Rounded Corners 39">
              <a:extLst>
                <a:ext uri="{FF2B5EF4-FFF2-40B4-BE49-F238E27FC236}">
                  <a16:creationId xmlns:a16="http://schemas.microsoft.com/office/drawing/2014/main" id="{2BACF455-B23B-4360-B869-5C25179B18D2}"/>
                </a:ext>
              </a:extLst>
            </p:cNvPr>
            <p:cNvSpPr/>
            <p:nvPr/>
          </p:nvSpPr>
          <p:spPr>
            <a:xfrm>
              <a:off x="2187133" y="4294561"/>
              <a:ext cx="3224534" cy="218752"/>
            </a:xfrm>
            <a:prstGeom prst="roundRect">
              <a:avLst>
                <a:gd name="adj" fmla="val 8290"/>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onsolas" panose="020B0609020204030204" pitchFamily="49" charset="0"/>
                </a:rPr>
                <a:t>automatic destruction</a:t>
              </a:r>
            </a:p>
          </p:txBody>
        </p:sp>
      </p:grpSp>
    </p:spTree>
    <p:extLst>
      <p:ext uri="{BB962C8B-B14F-4D97-AF65-F5344CB8AC3E}">
        <p14:creationId xmlns:p14="http://schemas.microsoft.com/office/powerpoint/2010/main" val="7754359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57F839-2B9D-4B78-83B3-4BA563DDF16C}"/>
              </a:ext>
            </a:extLst>
          </p:cNvPr>
          <p:cNvSpPr>
            <a:spLocks noGrp="1"/>
          </p:cNvSpPr>
          <p:nvPr>
            <p:ph type="title"/>
          </p:nvPr>
        </p:nvSpPr>
        <p:spPr/>
        <p:txBody>
          <a:bodyPr/>
          <a:lstStyle/>
          <a:p>
            <a:r>
              <a:rPr lang="en-US" dirty="0"/>
              <a:t>Unsafe Keyword</a:t>
            </a:r>
          </a:p>
        </p:txBody>
      </p:sp>
      <p:sp>
        <p:nvSpPr>
          <p:cNvPr id="3" name="内容占位符 2">
            <a:extLst>
              <a:ext uri="{FF2B5EF4-FFF2-40B4-BE49-F238E27FC236}">
                <a16:creationId xmlns:a16="http://schemas.microsoft.com/office/drawing/2014/main" id="{D945E670-1FA7-44BC-8C45-1A58D6642B46}"/>
              </a:ext>
            </a:extLst>
          </p:cNvPr>
          <p:cNvSpPr>
            <a:spLocks noGrp="1"/>
          </p:cNvSpPr>
          <p:nvPr>
            <p:ph sz="quarter" idx="1"/>
          </p:nvPr>
        </p:nvSpPr>
        <p:spPr/>
        <p:txBody>
          <a:bodyPr>
            <a:normAutofit/>
          </a:bodyPr>
          <a:lstStyle/>
          <a:p>
            <a:r>
              <a:rPr lang="en-US" sz="2400" dirty="0"/>
              <a:t>Rust’s memory safety guarantees enforced at compile time. </a:t>
            </a:r>
          </a:p>
          <a:p>
            <a:r>
              <a:rPr lang="en-US" sz="2400" dirty="0"/>
              <a:t>However, </a:t>
            </a:r>
            <a:r>
              <a:rPr lang="en-US" sz="2400" dirty="0">
                <a:solidFill>
                  <a:srgbClr val="FF0000"/>
                </a:solidFill>
              </a:rPr>
              <a:t>Rust is too restrictive </a:t>
            </a:r>
            <a:r>
              <a:rPr lang="en-US" sz="2400" dirty="0"/>
              <a:t>to account for many low-level data structures and synchronization mechanisms.</a:t>
            </a:r>
          </a:p>
          <a:p>
            <a:r>
              <a:rPr lang="en-US" sz="2400" dirty="0">
                <a:solidFill>
                  <a:srgbClr val="FF0000"/>
                </a:solidFill>
              </a:rPr>
              <a:t>Rust has a second language </a:t>
            </a:r>
            <a:r>
              <a:rPr lang="en-US" sz="2400" dirty="0"/>
              <a:t>hidden inside it that doesn’t enforce these memory safety guarantees: unsafe</a:t>
            </a:r>
          </a:p>
          <a:p>
            <a:pPr lvl="1"/>
            <a:r>
              <a:rPr lang="en-US" sz="2200" dirty="0"/>
              <a:t>Dereference a raw pointer</a:t>
            </a:r>
          </a:p>
          <a:p>
            <a:pPr lvl="1"/>
            <a:r>
              <a:rPr lang="en-US" sz="2200" dirty="0"/>
              <a:t>Call an unsafe function or method</a:t>
            </a:r>
          </a:p>
          <a:p>
            <a:pPr lvl="1"/>
            <a:r>
              <a:rPr lang="en-US" sz="2200" dirty="0"/>
              <a:t>Access or modify a mutable static variable</a:t>
            </a:r>
          </a:p>
          <a:p>
            <a:pPr lvl="1"/>
            <a:r>
              <a:rPr lang="en-US" sz="2200" dirty="0"/>
              <a:t>Implement an unsafe trait</a:t>
            </a:r>
          </a:p>
        </p:txBody>
      </p:sp>
      <p:sp>
        <p:nvSpPr>
          <p:cNvPr id="4" name="Rectangle 3">
            <a:extLst>
              <a:ext uri="{FF2B5EF4-FFF2-40B4-BE49-F238E27FC236}">
                <a16:creationId xmlns:a16="http://schemas.microsoft.com/office/drawing/2014/main" id="{3DEF2E28-EA9B-45A7-9896-60AFD54B68EA}"/>
              </a:ext>
            </a:extLst>
          </p:cNvPr>
          <p:cNvSpPr/>
          <p:nvPr/>
        </p:nvSpPr>
        <p:spPr>
          <a:xfrm>
            <a:off x="990600" y="6364069"/>
            <a:ext cx="6791325" cy="369332"/>
          </a:xfrm>
          <a:prstGeom prst="rect">
            <a:avLst/>
          </a:prstGeom>
        </p:spPr>
        <p:txBody>
          <a:bodyPr wrap="square">
            <a:spAutoFit/>
          </a:bodyPr>
          <a:lstStyle/>
          <a:p>
            <a:r>
              <a:rPr lang="en-US" dirty="0"/>
              <a:t>https://doc.rust-lang.org/book/ch19-01-unsafe-rust.html</a:t>
            </a:r>
          </a:p>
        </p:txBody>
      </p:sp>
      <p:sp>
        <p:nvSpPr>
          <p:cNvPr id="6" name="Slide Number Placeholder 5">
            <a:extLst>
              <a:ext uri="{FF2B5EF4-FFF2-40B4-BE49-F238E27FC236}">
                <a16:creationId xmlns:a16="http://schemas.microsoft.com/office/drawing/2014/main" id="{1A5A0335-6375-4F8C-897F-9FEA490A90B5}"/>
              </a:ext>
            </a:extLst>
          </p:cNvPr>
          <p:cNvSpPr>
            <a:spLocks noGrp="1"/>
          </p:cNvSpPr>
          <p:nvPr>
            <p:ph type="sldNum" sz="quarter" idx="12"/>
          </p:nvPr>
        </p:nvSpPr>
        <p:spPr/>
        <p:txBody>
          <a:bodyPr/>
          <a:lstStyle/>
          <a:p>
            <a:fld id="{7CB3CC93-6676-4752-86E3-EB3A9C722142}" type="slidenum">
              <a:rPr lang="en-US" smtClean="0"/>
              <a:t>34</a:t>
            </a:fld>
            <a:endParaRPr lang="en-US"/>
          </a:p>
        </p:txBody>
      </p:sp>
    </p:spTree>
    <p:extLst>
      <p:ext uri="{BB962C8B-B14F-4D97-AF65-F5344CB8AC3E}">
        <p14:creationId xmlns:p14="http://schemas.microsoft.com/office/powerpoint/2010/main" val="37157101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4114C-1409-42AA-B476-D956E438F35B}"/>
              </a:ext>
            </a:extLst>
          </p:cNvPr>
          <p:cNvSpPr>
            <a:spLocks noGrp="1"/>
          </p:cNvSpPr>
          <p:nvPr>
            <p:ph type="title"/>
          </p:nvPr>
        </p:nvSpPr>
        <p:spPr/>
        <p:txBody>
          <a:bodyPr/>
          <a:lstStyle/>
          <a:p>
            <a:r>
              <a:rPr lang="en-US" dirty="0"/>
              <a:t>Unsafe Example</a:t>
            </a:r>
          </a:p>
        </p:txBody>
      </p:sp>
      <p:sp>
        <p:nvSpPr>
          <p:cNvPr id="6" name="Rectangle 5">
            <a:extLst>
              <a:ext uri="{FF2B5EF4-FFF2-40B4-BE49-F238E27FC236}">
                <a16:creationId xmlns:a16="http://schemas.microsoft.com/office/drawing/2014/main" id="{0F63DD28-A04D-4DF6-971B-CD0A52B9B5B5}"/>
              </a:ext>
            </a:extLst>
          </p:cNvPr>
          <p:cNvSpPr/>
          <p:nvPr/>
        </p:nvSpPr>
        <p:spPr>
          <a:xfrm>
            <a:off x="924800" y="1823155"/>
            <a:ext cx="3771025" cy="1815882"/>
          </a:xfrm>
          <a:prstGeom prst="rect">
            <a:avLst/>
          </a:prstGeom>
          <a:solidFill>
            <a:schemeClr val="bg1">
              <a:lumMod val="95000"/>
            </a:schemeClr>
          </a:solidFill>
        </p:spPr>
        <p:txBody>
          <a:bodyPr wrap="square">
            <a:spAutoFit/>
          </a:bodyPr>
          <a:lstStyle/>
          <a:p>
            <a:r>
              <a:rPr lang="pt-BR" sz="1600" dirty="0">
                <a:solidFill>
                  <a:srgbClr val="B854D4"/>
                </a:solidFill>
                <a:latin typeface="Consolas" panose="020B0609020204030204" pitchFamily="49" charset="0"/>
              </a:rPr>
              <a:t>let</a:t>
            </a:r>
            <a:r>
              <a:rPr lang="pt-BR" sz="1600" dirty="0">
                <a:solidFill>
                  <a:srgbClr val="6E6B5E"/>
                </a:solidFill>
                <a:latin typeface="Consolas" panose="020B0609020204030204" pitchFamily="49" charset="0"/>
              </a:rPr>
              <a:t> </a:t>
            </a:r>
            <a:r>
              <a:rPr lang="pt-BR" sz="1600" dirty="0">
                <a:solidFill>
                  <a:srgbClr val="B854D4"/>
                </a:solidFill>
                <a:latin typeface="Consolas" panose="020B0609020204030204" pitchFamily="49" charset="0"/>
              </a:rPr>
              <a:t>mut</a:t>
            </a:r>
            <a:r>
              <a:rPr lang="pt-BR" sz="1600" dirty="0">
                <a:solidFill>
                  <a:srgbClr val="6E6B5E"/>
                </a:solidFill>
                <a:latin typeface="Consolas" panose="020B0609020204030204" pitchFamily="49" charset="0"/>
              </a:rPr>
              <a:t> num = </a:t>
            </a:r>
            <a:r>
              <a:rPr lang="pt-BR" sz="1600" dirty="0">
                <a:solidFill>
                  <a:srgbClr val="B65611"/>
                </a:solidFill>
                <a:latin typeface="Consolas" panose="020B0609020204030204" pitchFamily="49" charset="0"/>
              </a:rPr>
              <a:t>5</a:t>
            </a:r>
            <a:r>
              <a:rPr lang="pt-BR" sz="1600" dirty="0">
                <a:solidFill>
                  <a:srgbClr val="6E6B5E"/>
                </a:solidFill>
                <a:latin typeface="Consolas" panose="020B0609020204030204" pitchFamily="49" charset="0"/>
              </a:rPr>
              <a:t>; </a:t>
            </a:r>
          </a:p>
          <a:p>
            <a:r>
              <a:rPr lang="pt-BR" sz="1600" dirty="0">
                <a:solidFill>
                  <a:srgbClr val="B854D4"/>
                </a:solidFill>
                <a:latin typeface="Consolas" panose="020B0609020204030204" pitchFamily="49" charset="0"/>
              </a:rPr>
              <a:t>let</a:t>
            </a:r>
            <a:r>
              <a:rPr lang="pt-BR" sz="1600" dirty="0">
                <a:solidFill>
                  <a:srgbClr val="6E6B5E"/>
                </a:solidFill>
                <a:latin typeface="Consolas" panose="020B0609020204030204" pitchFamily="49" charset="0"/>
              </a:rPr>
              <a:t> r1 = &amp;num </a:t>
            </a:r>
            <a:r>
              <a:rPr lang="pt-BR" sz="1600" dirty="0">
                <a:solidFill>
                  <a:srgbClr val="B854D4"/>
                </a:solidFill>
                <a:latin typeface="Consolas" panose="020B0609020204030204" pitchFamily="49" charset="0"/>
              </a:rPr>
              <a:t>as</a:t>
            </a:r>
            <a:r>
              <a:rPr lang="pt-BR" sz="1600" dirty="0">
                <a:solidFill>
                  <a:srgbClr val="6E6B5E"/>
                </a:solidFill>
                <a:latin typeface="Consolas" panose="020B0609020204030204" pitchFamily="49" charset="0"/>
              </a:rPr>
              <a:t> *</a:t>
            </a:r>
            <a:r>
              <a:rPr lang="pt-BR" sz="1600" dirty="0">
                <a:solidFill>
                  <a:srgbClr val="B854D4"/>
                </a:solidFill>
                <a:latin typeface="Consolas" panose="020B0609020204030204" pitchFamily="49" charset="0"/>
              </a:rPr>
              <a:t>const</a:t>
            </a:r>
            <a:r>
              <a:rPr lang="pt-BR" sz="1600" dirty="0">
                <a:solidFill>
                  <a:srgbClr val="6E6B5E"/>
                </a:solidFill>
                <a:latin typeface="Consolas" panose="020B0609020204030204" pitchFamily="49" charset="0"/>
              </a:rPr>
              <a:t> </a:t>
            </a:r>
            <a:r>
              <a:rPr lang="pt-BR" sz="1600" dirty="0">
                <a:solidFill>
                  <a:srgbClr val="B65611"/>
                </a:solidFill>
                <a:latin typeface="Consolas" panose="020B0609020204030204" pitchFamily="49" charset="0"/>
              </a:rPr>
              <a:t>i32</a:t>
            </a:r>
            <a:r>
              <a:rPr lang="pt-BR" sz="1600" dirty="0">
                <a:solidFill>
                  <a:srgbClr val="6E6B5E"/>
                </a:solidFill>
                <a:latin typeface="Consolas" panose="020B0609020204030204" pitchFamily="49" charset="0"/>
              </a:rPr>
              <a:t>; </a:t>
            </a:r>
          </a:p>
          <a:p>
            <a:r>
              <a:rPr lang="pt-BR" sz="1600" dirty="0">
                <a:solidFill>
                  <a:srgbClr val="B854D4"/>
                </a:solidFill>
                <a:latin typeface="Consolas" panose="020B0609020204030204" pitchFamily="49" charset="0"/>
              </a:rPr>
              <a:t>let</a:t>
            </a:r>
            <a:r>
              <a:rPr lang="pt-BR" sz="1600" dirty="0">
                <a:solidFill>
                  <a:srgbClr val="6E6B5E"/>
                </a:solidFill>
                <a:latin typeface="Consolas" panose="020B0609020204030204" pitchFamily="49" charset="0"/>
              </a:rPr>
              <a:t> r2 = &amp;</a:t>
            </a:r>
            <a:r>
              <a:rPr lang="pt-BR" sz="1600" dirty="0">
                <a:solidFill>
                  <a:srgbClr val="B854D4"/>
                </a:solidFill>
                <a:latin typeface="Consolas" panose="020B0609020204030204" pitchFamily="49" charset="0"/>
              </a:rPr>
              <a:t>mut</a:t>
            </a:r>
            <a:r>
              <a:rPr lang="pt-BR" sz="1600" dirty="0">
                <a:solidFill>
                  <a:srgbClr val="6E6B5E"/>
                </a:solidFill>
                <a:latin typeface="Consolas" panose="020B0609020204030204" pitchFamily="49" charset="0"/>
              </a:rPr>
              <a:t> num </a:t>
            </a:r>
            <a:r>
              <a:rPr lang="pt-BR" sz="1600" dirty="0">
                <a:solidFill>
                  <a:srgbClr val="B854D4"/>
                </a:solidFill>
                <a:latin typeface="Consolas" panose="020B0609020204030204" pitchFamily="49" charset="0"/>
              </a:rPr>
              <a:t>as</a:t>
            </a:r>
            <a:r>
              <a:rPr lang="pt-BR" sz="1600" dirty="0">
                <a:solidFill>
                  <a:srgbClr val="6E6B5E"/>
                </a:solidFill>
                <a:latin typeface="Consolas" panose="020B0609020204030204" pitchFamily="49" charset="0"/>
              </a:rPr>
              <a:t> *</a:t>
            </a:r>
            <a:r>
              <a:rPr lang="pt-BR" sz="1600" dirty="0">
                <a:solidFill>
                  <a:srgbClr val="B854D4"/>
                </a:solidFill>
                <a:latin typeface="Consolas" panose="020B0609020204030204" pitchFamily="49" charset="0"/>
              </a:rPr>
              <a:t>mut</a:t>
            </a:r>
            <a:r>
              <a:rPr lang="pt-BR" sz="1600" dirty="0">
                <a:solidFill>
                  <a:srgbClr val="6E6B5E"/>
                </a:solidFill>
                <a:latin typeface="Consolas" panose="020B0609020204030204" pitchFamily="49" charset="0"/>
              </a:rPr>
              <a:t> </a:t>
            </a:r>
            <a:r>
              <a:rPr lang="pt-BR" sz="1600" dirty="0">
                <a:solidFill>
                  <a:srgbClr val="B65611"/>
                </a:solidFill>
                <a:latin typeface="Consolas" panose="020B0609020204030204" pitchFamily="49" charset="0"/>
              </a:rPr>
              <a:t>i32</a:t>
            </a:r>
            <a:r>
              <a:rPr lang="pt-BR" sz="1600" dirty="0">
                <a:solidFill>
                  <a:srgbClr val="6E6B5E"/>
                </a:solidFill>
                <a:latin typeface="Consolas" panose="020B0609020204030204" pitchFamily="49" charset="0"/>
              </a:rPr>
              <a:t>; </a:t>
            </a:r>
          </a:p>
          <a:p>
            <a:r>
              <a:rPr lang="pt-BR" sz="1600" dirty="0">
                <a:solidFill>
                  <a:srgbClr val="B854D4"/>
                </a:solidFill>
                <a:latin typeface="Consolas" panose="020B0609020204030204" pitchFamily="49" charset="0"/>
              </a:rPr>
              <a:t>unsafe</a:t>
            </a:r>
            <a:r>
              <a:rPr lang="pt-BR" sz="1600" dirty="0">
                <a:solidFill>
                  <a:srgbClr val="6E6B5E"/>
                </a:solidFill>
                <a:latin typeface="Consolas" panose="020B0609020204030204" pitchFamily="49" charset="0"/>
              </a:rPr>
              <a:t> { </a:t>
            </a:r>
          </a:p>
          <a:p>
            <a:r>
              <a:rPr lang="pt-BR" sz="1600" dirty="0">
                <a:solidFill>
                  <a:srgbClr val="B65611"/>
                </a:solidFill>
                <a:latin typeface="Consolas" panose="020B0609020204030204" pitchFamily="49" charset="0"/>
              </a:rPr>
              <a:t>  println!</a:t>
            </a:r>
            <a:r>
              <a:rPr lang="pt-BR" sz="1600" dirty="0">
                <a:solidFill>
                  <a:srgbClr val="6E6B5E"/>
                </a:solidFill>
                <a:latin typeface="Consolas" panose="020B0609020204030204" pitchFamily="49" charset="0"/>
              </a:rPr>
              <a:t>(</a:t>
            </a:r>
            <a:r>
              <a:rPr lang="pt-BR" sz="1600" dirty="0">
                <a:solidFill>
                  <a:srgbClr val="60AC39"/>
                </a:solidFill>
                <a:latin typeface="Consolas" panose="020B0609020204030204" pitchFamily="49" charset="0"/>
              </a:rPr>
              <a:t>"r1 is: {}"</a:t>
            </a:r>
            <a:r>
              <a:rPr lang="pt-BR" sz="1600" dirty="0">
                <a:solidFill>
                  <a:srgbClr val="6E6B5E"/>
                </a:solidFill>
                <a:latin typeface="Consolas" panose="020B0609020204030204" pitchFamily="49" charset="0"/>
              </a:rPr>
              <a:t>, *r1);     </a:t>
            </a:r>
          </a:p>
          <a:p>
            <a:r>
              <a:rPr lang="pt-BR" sz="1600" dirty="0">
                <a:solidFill>
                  <a:srgbClr val="6E6B5E"/>
                </a:solidFill>
                <a:latin typeface="Consolas" panose="020B0609020204030204" pitchFamily="49" charset="0"/>
              </a:rPr>
              <a:t>  </a:t>
            </a:r>
            <a:r>
              <a:rPr lang="pt-BR" sz="1600" dirty="0">
                <a:solidFill>
                  <a:srgbClr val="B65611"/>
                </a:solidFill>
                <a:latin typeface="Consolas" panose="020B0609020204030204" pitchFamily="49" charset="0"/>
              </a:rPr>
              <a:t>println!</a:t>
            </a:r>
            <a:r>
              <a:rPr lang="pt-BR" sz="1600" dirty="0">
                <a:solidFill>
                  <a:srgbClr val="6E6B5E"/>
                </a:solidFill>
                <a:latin typeface="Consolas" panose="020B0609020204030204" pitchFamily="49" charset="0"/>
              </a:rPr>
              <a:t>(</a:t>
            </a:r>
            <a:r>
              <a:rPr lang="pt-BR" sz="1600" dirty="0">
                <a:solidFill>
                  <a:srgbClr val="60AC39"/>
                </a:solidFill>
                <a:latin typeface="Consolas" panose="020B0609020204030204" pitchFamily="49" charset="0"/>
              </a:rPr>
              <a:t>"r2 is: {}"</a:t>
            </a:r>
            <a:r>
              <a:rPr lang="pt-BR" sz="1600" dirty="0">
                <a:solidFill>
                  <a:srgbClr val="6E6B5E"/>
                </a:solidFill>
                <a:latin typeface="Consolas" panose="020B0609020204030204" pitchFamily="49" charset="0"/>
              </a:rPr>
              <a:t>, *r2); </a:t>
            </a:r>
          </a:p>
          <a:p>
            <a:r>
              <a:rPr lang="pt-BR" sz="1600" dirty="0">
                <a:solidFill>
                  <a:srgbClr val="6E6B5E"/>
                </a:solidFill>
                <a:latin typeface="Consolas" panose="020B0609020204030204" pitchFamily="49" charset="0"/>
              </a:rPr>
              <a:t>}</a:t>
            </a:r>
            <a:endParaRPr lang="en-US" sz="1600" dirty="0">
              <a:latin typeface="Consolas" panose="020B0609020204030204" pitchFamily="49" charset="0"/>
            </a:endParaRPr>
          </a:p>
        </p:txBody>
      </p:sp>
      <p:sp>
        <p:nvSpPr>
          <p:cNvPr id="7" name="Rectangle 6">
            <a:extLst>
              <a:ext uri="{FF2B5EF4-FFF2-40B4-BE49-F238E27FC236}">
                <a16:creationId xmlns:a16="http://schemas.microsoft.com/office/drawing/2014/main" id="{AFC9B49C-FD3D-40BA-9B4C-79171E48DAD8}"/>
              </a:ext>
            </a:extLst>
          </p:cNvPr>
          <p:cNvSpPr/>
          <p:nvPr/>
        </p:nvSpPr>
        <p:spPr>
          <a:xfrm>
            <a:off x="924800" y="1408777"/>
            <a:ext cx="2223686" cy="369332"/>
          </a:xfrm>
          <a:prstGeom prst="rect">
            <a:avLst/>
          </a:prstGeom>
        </p:spPr>
        <p:txBody>
          <a:bodyPr wrap="none">
            <a:spAutoFit/>
          </a:bodyPr>
          <a:lstStyle/>
          <a:p>
            <a:r>
              <a:rPr lang="en-US" dirty="0">
                <a:latin typeface="Raavi" panose="020B0502040204020203" pitchFamily="34" charset="0"/>
                <a:cs typeface="Raavi" panose="020B0502040204020203" pitchFamily="34" charset="0"/>
              </a:rPr>
              <a:t>Dereference a pointer</a:t>
            </a:r>
          </a:p>
        </p:txBody>
      </p:sp>
      <p:sp>
        <p:nvSpPr>
          <p:cNvPr id="10" name="Rectangle 9">
            <a:extLst>
              <a:ext uri="{FF2B5EF4-FFF2-40B4-BE49-F238E27FC236}">
                <a16:creationId xmlns:a16="http://schemas.microsoft.com/office/drawing/2014/main" id="{D2ED046B-161F-4B17-8B5D-4C8BDBFDC424}"/>
              </a:ext>
            </a:extLst>
          </p:cNvPr>
          <p:cNvSpPr/>
          <p:nvPr/>
        </p:nvSpPr>
        <p:spPr>
          <a:xfrm>
            <a:off x="5258676" y="1820792"/>
            <a:ext cx="4080587" cy="1815882"/>
          </a:xfrm>
          <a:prstGeom prst="rect">
            <a:avLst/>
          </a:prstGeom>
          <a:solidFill>
            <a:schemeClr val="bg1">
              <a:lumMod val="95000"/>
            </a:schemeClr>
          </a:solidFill>
        </p:spPr>
        <p:txBody>
          <a:bodyPr wrap="square">
            <a:spAutoFit/>
          </a:bodyPr>
          <a:lstStyle/>
          <a:p>
            <a:r>
              <a:rPr lang="en-US" sz="1600" dirty="0">
                <a:solidFill>
                  <a:srgbClr val="B854D4"/>
                </a:solidFill>
                <a:latin typeface="Consolas" panose="020B0609020204030204" pitchFamily="49" charset="0"/>
              </a:rPr>
              <a:t>unsafe</a:t>
            </a:r>
            <a:r>
              <a:rPr lang="en-US" sz="1600" dirty="0">
                <a:solidFill>
                  <a:srgbClr val="6E6B5E"/>
                </a:solidFill>
                <a:latin typeface="Consolas" panose="020B0609020204030204" pitchFamily="49" charset="0"/>
              </a:rPr>
              <a:t> </a:t>
            </a:r>
            <a:r>
              <a:rPr lang="en-US" sz="1600" dirty="0" err="1">
                <a:solidFill>
                  <a:srgbClr val="B854D4"/>
                </a:solidFill>
                <a:latin typeface="Consolas" panose="020B0609020204030204" pitchFamily="49" charset="0"/>
              </a:rPr>
              <a:t>fn</a:t>
            </a:r>
            <a:r>
              <a:rPr lang="en-US" sz="1600" dirty="0">
                <a:solidFill>
                  <a:srgbClr val="6E6B5E"/>
                </a:solidFill>
                <a:latin typeface="Consolas" panose="020B0609020204030204" pitchFamily="49" charset="0"/>
              </a:rPr>
              <a:t> </a:t>
            </a:r>
            <a:r>
              <a:rPr lang="en-US" sz="1600" dirty="0">
                <a:solidFill>
                  <a:srgbClr val="6684E1"/>
                </a:solidFill>
                <a:latin typeface="Consolas" panose="020B0609020204030204" pitchFamily="49" charset="0"/>
              </a:rPr>
              <a:t>dangerous</a:t>
            </a:r>
            <a:r>
              <a:rPr lang="en-US" sz="1600" dirty="0">
                <a:solidFill>
                  <a:srgbClr val="6E6B5E"/>
                </a:solidFill>
                <a:latin typeface="Consolas" panose="020B0609020204030204" pitchFamily="49" charset="0"/>
              </a:rPr>
              <a:t>() {</a:t>
            </a:r>
          </a:p>
          <a:p>
            <a:r>
              <a:rPr lang="en-US" sz="1600" dirty="0">
                <a:solidFill>
                  <a:srgbClr val="6E6B5E"/>
                </a:solidFill>
                <a:latin typeface="Consolas" panose="020B0609020204030204" pitchFamily="49" charset="0"/>
              </a:rPr>
              <a:t>  </a:t>
            </a:r>
            <a:r>
              <a:rPr lang="en-US" sz="1600" dirty="0">
                <a:solidFill>
                  <a:srgbClr val="B854D4"/>
                </a:solidFill>
                <a:latin typeface="Consolas" panose="020B0609020204030204" pitchFamily="49" charset="0"/>
              </a:rPr>
              <a:t>let</a:t>
            </a:r>
            <a:r>
              <a:rPr lang="en-US" sz="1600" dirty="0">
                <a:solidFill>
                  <a:srgbClr val="6E6B5E"/>
                </a:solidFill>
                <a:latin typeface="Consolas" panose="020B0609020204030204" pitchFamily="49" charset="0"/>
              </a:rPr>
              <a:t> address = </a:t>
            </a:r>
            <a:r>
              <a:rPr lang="en-US" sz="1600" dirty="0">
                <a:solidFill>
                  <a:srgbClr val="B65611"/>
                </a:solidFill>
                <a:latin typeface="Consolas" panose="020B0609020204030204" pitchFamily="49" charset="0"/>
              </a:rPr>
              <a:t>0x012345usize</a:t>
            </a:r>
            <a:r>
              <a:rPr lang="en-US" sz="1600" dirty="0">
                <a:solidFill>
                  <a:srgbClr val="6E6B5E"/>
                </a:solidFill>
                <a:latin typeface="Consolas" panose="020B0609020204030204" pitchFamily="49" charset="0"/>
              </a:rPr>
              <a:t>; </a:t>
            </a:r>
          </a:p>
          <a:p>
            <a:r>
              <a:rPr lang="en-US" sz="1600" dirty="0">
                <a:solidFill>
                  <a:srgbClr val="B854D4"/>
                </a:solidFill>
                <a:latin typeface="Consolas" panose="020B0609020204030204" pitchFamily="49" charset="0"/>
              </a:rPr>
              <a:t>  let</a:t>
            </a:r>
            <a:r>
              <a:rPr lang="en-US" sz="1600" dirty="0">
                <a:solidFill>
                  <a:srgbClr val="6E6B5E"/>
                </a:solidFill>
                <a:latin typeface="Consolas" panose="020B0609020204030204" pitchFamily="49" charset="0"/>
              </a:rPr>
              <a:t> r = address </a:t>
            </a:r>
            <a:r>
              <a:rPr lang="en-US" sz="1600" dirty="0">
                <a:solidFill>
                  <a:srgbClr val="B854D4"/>
                </a:solidFill>
                <a:latin typeface="Consolas" panose="020B0609020204030204" pitchFamily="49" charset="0"/>
              </a:rPr>
              <a:t>as</a:t>
            </a:r>
            <a:r>
              <a:rPr lang="en-US" sz="1600" dirty="0">
                <a:solidFill>
                  <a:srgbClr val="6E6B5E"/>
                </a:solidFill>
                <a:latin typeface="Consolas" panose="020B0609020204030204" pitchFamily="49" charset="0"/>
              </a:rPr>
              <a:t> *</a:t>
            </a:r>
            <a:r>
              <a:rPr lang="en-US" sz="1600" dirty="0">
                <a:solidFill>
                  <a:srgbClr val="B854D4"/>
                </a:solidFill>
                <a:latin typeface="Consolas" panose="020B0609020204030204" pitchFamily="49" charset="0"/>
              </a:rPr>
              <a:t>const</a:t>
            </a:r>
            <a:r>
              <a:rPr lang="en-US" sz="1600" dirty="0">
                <a:solidFill>
                  <a:srgbClr val="6E6B5E"/>
                </a:solidFill>
                <a:latin typeface="Consolas" panose="020B0609020204030204" pitchFamily="49" charset="0"/>
              </a:rPr>
              <a:t> </a:t>
            </a:r>
            <a:r>
              <a:rPr lang="en-US" sz="1600" dirty="0">
                <a:solidFill>
                  <a:srgbClr val="B65611"/>
                </a:solidFill>
                <a:latin typeface="Consolas" panose="020B0609020204030204" pitchFamily="49" charset="0"/>
              </a:rPr>
              <a:t>i32</a:t>
            </a:r>
            <a:r>
              <a:rPr lang="en-US" sz="1600" dirty="0">
                <a:solidFill>
                  <a:srgbClr val="6E6B5E"/>
                </a:solidFill>
                <a:latin typeface="Consolas" panose="020B0609020204030204" pitchFamily="49" charset="0"/>
              </a:rPr>
              <a:t>;</a:t>
            </a:r>
          </a:p>
          <a:p>
            <a:r>
              <a:rPr lang="en-US" sz="1600" dirty="0">
                <a:solidFill>
                  <a:srgbClr val="6E6B5E"/>
                </a:solidFill>
                <a:latin typeface="Consolas" panose="020B0609020204030204" pitchFamily="49" charset="0"/>
              </a:rPr>
              <a:t>} </a:t>
            </a:r>
          </a:p>
          <a:p>
            <a:r>
              <a:rPr lang="en-US" sz="1600" dirty="0">
                <a:solidFill>
                  <a:srgbClr val="B854D4"/>
                </a:solidFill>
                <a:latin typeface="Consolas" panose="020B0609020204030204" pitchFamily="49" charset="0"/>
              </a:rPr>
              <a:t>unsafe</a:t>
            </a:r>
            <a:r>
              <a:rPr lang="en-US" sz="1600" dirty="0">
                <a:solidFill>
                  <a:srgbClr val="6E6B5E"/>
                </a:solidFill>
                <a:latin typeface="Consolas" panose="020B0609020204030204" pitchFamily="49" charset="0"/>
              </a:rPr>
              <a:t> { </a:t>
            </a:r>
          </a:p>
          <a:p>
            <a:r>
              <a:rPr lang="en-US" sz="1600" dirty="0">
                <a:solidFill>
                  <a:srgbClr val="6E6B5E"/>
                </a:solidFill>
                <a:latin typeface="Consolas" panose="020B0609020204030204" pitchFamily="49" charset="0"/>
              </a:rPr>
              <a:t>  dangerous(); </a:t>
            </a:r>
          </a:p>
          <a:p>
            <a:r>
              <a:rPr lang="en-US" sz="1600" dirty="0">
                <a:solidFill>
                  <a:srgbClr val="6E6B5E"/>
                </a:solidFill>
                <a:latin typeface="Consolas" panose="020B0609020204030204" pitchFamily="49" charset="0"/>
              </a:rPr>
              <a:t>}</a:t>
            </a:r>
            <a:endParaRPr lang="en-US" sz="1600" dirty="0">
              <a:latin typeface="Consolas" panose="020B0609020204030204" pitchFamily="49" charset="0"/>
            </a:endParaRPr>
          </a:p>
        </p:txBody>
      </p:sp>
      <p:sp>
        <p:nvSpPr>
          <p:cNvPr id="11" name="Rectangle 10">
            <a:extLst>
              <a:ext uri="{FF2B5EF4-FFF2-40B4-BE49-F238E27FC236}">
                <a16:creationId xmlns:a16="http://schemas.microsoft.com/office/drawing/2014/main" id="{E87CEE9F-E549-42D6-91F6-A0811E83AA39}"/>
              </a:ext>
            </a:extLst>
          </p:cNvPr>
          <p:cNvSpPr/>
          <p:nvPr/>
        </p:nvSpPr>
        <p:spPr>
          <a:xfrm>
            <a:off x="5258676" y="1403264"/>
            <a:ext cx="2347117" cy="369332"/>
          </a:xfrm>
          <a:prstGeom prst="rect">
            <a:avLst/>
          </a:prstGeom>
        </p:spPr>
        <p:txBody>
          <a:bodyPr wrap="none">
            <a:spAutoFit/>
          </a:bodyPr>
          <a:lstStyle/>
          <a:p>
            <a:r>
              <a:rPr lang="en-US" dirty="0">
                <a:latin typeface="Raavi" panose="020B0502040204020203" pitchFamily="34" charset="0"/>
                <a:cs typeface="Raavi" panose="020B0502040204020203" pitchFamily="34" charset="0"/>
              </a:rPr>
              <a:t>Call an unsafe function</a:t>
            </a:r>
          </a:p>
        </p:txBody>
      </p:sp>
      <p:sp>
        <p:nvSpPr>
          <p:cNvPr id="8" name="Rectangle 7">
            <a:extLst>
              <a:ext uri="{FF2B5EF4-FFF2-40B4-BE49-F238E27FC236}">
                <a16:creationId xmlns:a16="http://schemas.microsoft.com/office/drawing/2014/main" id="{AEF227EE-DEEF-407B-A352-5D5E48E0F85A}"/>
              </a:ext>
            </a:extLst>
          </p:cNvPr>
          <p:cNvSpPr/>
          <p:nvPr/>
        </p:nvSpPr>
        <p:spPr>
          <a:xfrm>
            <a:off x="867652" y="4129267"/>
            <a:ext cx="3828174" cy="2062103"/>
          </a:xfrm>
          <a:prstGeom prst="rect">
            <a:avLst/>
          </a:prstGeom>
          <a:solidFill>
            <a:schemeClr val="bg1">
              <a:lumMod val="95000"/>
            </a:schemeClr>
          </a:solidFill>
        </p:spPr>
        <p:txBody>
          <a:bodyPr wrap="square">
            <a:spAutoFit/>
          </a:bodyPr>
          <a:lstStyle/>
          <a:p>
            <a:r>
              <a:rPr lang="en-US" sz="1600" dirty="0">
                <a:solidFill>
                  <a:srgbClr val="B854D4"/>
                </a:solidFill>
                <a:latin typeface="Consolas" panose="020B0609020204030204" pitchFamily="49" charset="0"/>
              </a:rPr>
              <a:t>extern</a:t>
            </a:r>
            <a:r>
              <a:rPr lang="en-US" sz="1600" dirty="0">
                <a:solidFill>
                  <a:srgbClr val="6E6B5E"/>
                </a:solidFill>
                <a:latin typeface="Consolas" panose="020B0609020204030204" pitchFamily="49" charset="0"/>
              </a:rPr>
              <a:t> </a:t>
            </a:r>
            <a:r>
              <a:rPr lang="en-US" sz="1600" dirty="0">
                <a:solidFill>
                  <a:srgbClr val="60AC39"/>
                </a:solidFill>
                <a:latin typeface="Consolas" panose="020B0609020204030204" pitchFamily="49" charset="0"/>
              </a:rPr>
              <a:t>"C"</a:t>
            </a:r>
            <a:r>
              <a:rPr lang="en-US" sz="1600" dirty="0">
                <a:solidFill>
                  <a:srgbClr val="6E6B5E"/>
                </a:solidFill>
                <a:latin typeface="Consolas" panose="020B0609020204030204" pitchFamily="49" charset="0"/>
              </a:rPr>
              <a:t> {</a:t>
            </a:r>
          </a:p>
          <a:p>
            <a:r>
              <a:rPr lang="en-US" sz="1600" dirty="0">
                <a:solidFill>
                  <a:srgbClr val="6E6B5E"/>
                </a:solidFill>
                <a:latin typeface="Consolas" panose="020B0609020204030204" pitchFamily="49" charset="0"/>
              </a:rPr>
              <a:t>  </a:t>
            </a:r>
            <a:r>
              <a:rPr lang="en-US" sz="1600" dirty="0" err="1">
                <a:solidFill>
                  <a:srgbClr val="B854D4"/>
                </a:solidFill>
                <a:latin typeface="Consolas" panose="020B0609020204030204" pitchFamily="49" charset="0"/>
              </a:rPr>
              <a:t>fn</a:t>
            </a:r>
            <a:r>
              <a:rPr lang="en-US" sz="1600" dirty="0">
                <a:solidFill>
                  <a:srgbClr val="6E6B5E"/>
                </a:solidFill>
                <a:latin typeface="Consolas" panose="020B0609020204030204" pitchFamily="49" charset="0"/>
              </a:rPr>
              <a:t> </a:t>
            </a:r>
            <a:r>
              <a:rPr lang="en-US" sz="1600" dirty="0">
                <a:solidFill>
                  <a:srgbClr val="6684E1"/>
                </a:solidFill>
                <a:latin typeface="Consolas" panose="020B0609020204030204" pitchFamily="49" charset="0"/>
              </a:rPr>
              <a:t>abs</a:t>
            </a:r>
            <a:r>
              <a:rPr lang="en-US" sz="1600" dirty="0">
                <a:solidFill>
                  <a:srgbClr val="6E6B5E"/>
                </a:solidFill>
                <a:latin typeface="Consolas" panose="020B0609020204030204" pitchFamily="49" charset="0"/>
              </a:rPr>
              <a:t>(input: </a:t>
            </a:r>
            <a:r>
              <a:rPr lang="en-US" sz="1600" dirty="0">
                <a:solidFill>
                  <a:srgbClr val="B65611"/>
                </a:solidFill>
                <a:latin typeface="Consolas" panose="020B0609020204030204" pitchFamily="49" charset="0"/>
              </a:rPr>
              <a:t>i32</a:t>
            </a:r>
            <a:r>
              <a:rPr lang="en-US" sz="1600" dirty="0">
                <a:solidFill>
                  <a:srgbClr val="6E6B5E"/>
                </a:solidFill>
                <a:latin typeface="Consolas" panose="020B0609020204030204" pitchFamily="49" charset="0"/>
              </a:rPr>
              <a:t>) -&gt; </a:t>
            </a:r>
            <a:r>
              <a:rPr lang="en-US" sz="1600" dirty="0">
                <a:solidFill>
                  <a:srgbClr val="B65611"/>
                </a:solidFill>
                <a:latin typeface="Consolas" panose="020B0609020204030204" pitchFamily="49" charset="0"/>
              </a:rPr>
              <a:t>i32</a:t>
            </a:r>
            <a:r>
              <a:rPr lang="en-US" sz="1600" dirty="0">
                <a:solidFill>
                  <a:srgbClr val="6E6B5E"/>
                </a:solidFill>
                <a:latin typeface="Consolas" panose="020B0609020204030204" pitchFamily="49" charset="0"/>
              </a:rPr>
              <a:t>; </a:t>
            </a:r>
          </a:p>
          <a:p>
            <a:r>
              <a:rPr lang="en-US" sz="1600" dirty="0">
                <a:solidFill>
                  <a:srgbClr val="6E6B5E"/>
                </a:solidFill>
                <a:latin typeface="Consolas" panose="020B0609020204030204" pitchFamily="49" charset="0"/>
              </a:rPr>
              <a:t>}</a:t>
            </a:r>
          </a:p>
          <a:p>
            <a:r>
              <a:rPr lang="en-US" sz="1600" dirty="0" err="1">
                <a:solidFill>
                  <a:srgbClr val="B854D4"/>
                </a:solidFill>
                <a:latin typeface="Consolas" panose="020B0609020204030204" pitchFamily="49" charset="0"/>
              </a:rPr>
              <a:t>fn</a:t>
            </a:r>
            <a:r>
              <a:rPr lang="en-US" sz="1600" dirty="0">
                <a:solidFill>
                  <a:srgbClr val="6E6B5E"/>
                </a:solidFill>
                <a:latin typeface="Consolas" panose="020B0609020204030204" pitchFamily="49" charset="0"/>
              </a:rPr>
              <a:t> </a:t>
            </a:r>
            <a:r>
              <a:rPr lang="en-US" sz="1600" dirty="0">
                <a:solidFill>
                  <a:srgbClr val="6684E1"/>
                </a:solidFill>
                <a:latin typeface="Consolas" panose="020B0609020204030204" pitchFamily="49" charset="0"/>
              </a:rPr>
              <a:t>main</a:t>
            </a:r>
            <a:r>
              <a:rPr lang="en-US" sz="1600" dirty="0">
                <a:solidFill>
                  <a:srgbClr val="6E6B5E"/>
                </a:solidFill>
                <a:latin typeface="Consolas" panose="020B0609020204030204" pitchFamily="49" charset="0"/>
              </a:rPr>
              <a:t>() { </a:t>
            </a:r>
          </a:p>
          <a:p>
            <a:r>
              <a:rPr lang="en-US" sz="1600" dirty="0">
                <a:solidFill>
                  <a:srgbClr val="6E6B5E"/>
                </a:solidFill>
                <a:latin typeface="Consolas" panose="020B0609020204030204" pitchFamily="49" charset="0"/>
              </a:rPr>
              <a:t>  </a:t>
            </a:r>
            <a:r>
              <a:rPr lang="en-US" sz="1600" dirty="0">
                <a:solidFill>
                  <a:srgbClr val="B854D4"/>
                </a:solidFill>
                <a:latin typeface="Consolas" panose="020B0609020204030204" pitchFamily="49" charset="0"/>
              </a:rPr>
              <a:t>unsafe</a:t>
            </a:r>
            <a:r>
              <a:rPr lang="en-US" sz="1600" dirty="0">
                <a:solidFill>
                  <a:srgbClr val="6E6B5E"/>
                </a:solidFill>
                <a:latin typeface="Consolas" panose="020B0609020204030204" pitchFamily="49" charset="0"/>
              </a:rPr>
              <a:t> { </a:t>
            </a:r>
          </a:p>
          <a:p>
            <a:r>
              <a:rPr lang="en-US" sz="1600" dirty="0">
                <a:solidFill>
                  <a:srgbClr val="6E6B5E"/>
                </a:solidFill>
                <a:latin typeface="Consolas" panose="020B0609020204030204" pitchFamily="49" charset="0"/>
              </a:rPr>
              <a:t>    </a:t>
            </a:r>
            <a:r>
              <a:rPr lang="en-US" sz="1600" dirty="0" err="1">
                <a:solidFill>
                  <a:srgbClr val="B65611"/>
                </a:solidFill>
                <a:latin typeface="Consolas" panose="020B0609020204030204" pitchFamily="49" charset="0"/>
              </a:rPr>
              <a:t>println</a:t>
            </a:r>
            <a:r>
              <a:rPr lang="en-US" sz="1600" dirty="0">
                <a:solidFill>
                  <a:srgbClr val="B65611"/>
                </a:solidFill>
                <a:latin typeface="Consolas" panose="020B0609020204030204" pitchFamily="49" charset="0"/>
              </a:rPr>
              <a:t>!</a:t>
            </a:r>
            <a:r>
              <a:rPr lang="en-US" sz="1600" dirty="0">
                <a:solidFill>
                  <a:srgbClr val="6E6B5E"/>
                </a:solidFill>
                <a:latin typeface="Consolas" panose="020B0609020204030204" pitchFamily="49" charset="0"/>
              </a:rPr>
              <a:t>(</a:t>
            </a:r>
            <a:r>
              <a:rPr lang="en-US" sz="1600" dirty="0">
                <a:solidFill>
                  <a:srgbClr val="60AC39"/>
                </a:solidFill>
                <a:latin typeface="Consolas" panose="020B0609020204030204" pitchFamily="49" charset="0"/>
              </a:rPr>
              <a:t>"{}"</a:t>
            </a:r>
            <a:r>
              <a:rPr lang="en-US" sz="1600" dirty="0">
                <a:solidFill>
                  <a:srgbClr val="6E6B5E"/>
                </a:solidFill>
                <a:latin typeface="Consolas" panose="020B0609020204030204" pitchFamily="49" charset="0"/>
              </a:rPr>
              <a:t>, abs(-</a:t>
            </a:r>
            <a:r>
              <a:rPr lang="en-US" sz="1600" dirty="0">
                <a:solidFill>
                  <a:srgbClr val="B65611"/>
                </a:solidFill>
                <a:latin typeface="Consolas" panose="020B0609020204030204" pitchFamily="49" charset="0"/>
              </a:rPr>
              <a:t>3</a:t>
            </a:r>
            <a:r>
              <a:rPr lang="en-US" sz="1600" dirty="0">
                <a:solidFill>
                  <a:srgbClr val="6E6B5E"/>
                </a:solidFill>
                <a:latin typeface="Consolas" panose="020B0609020204030204" pitchFamily="49" charset="0"/>
              </a:rPr>
              <a:t>)); </a:t>
            </a:r>
          </a:p>
          <a:p>
            <a:r>
              <a:rPr lang="en-US" sz="1600" dirty="0">
                <a:solidFill>
                  <a:srgbClr val="6E6B5E"/>
                </a:solidFill>
                <a:latin typeface="Consolas" panose="020B0609020204030204" pitchFamily="49" charset="0"/>
              </a:rPr>
              <a:t>  }</a:t>
            </a:r>
          </a:p>
          <a:p>
            <a:r>
              <a:rPr lang="en-US" sz="1600" dirty="0">
                <a:solidFill>
                  <a:srgbClr val="6E6B5E"/>
                </a:solidFill>
                <a:latin typeface="Consolas" panose="020B0609020204030204" pitchFamily="49" charset="0"/>
              </a:rPr>
              <a:t>}</a:t>
            </a:r>
            <a:endParaRPr lang="en-US" sz="1600" dirty="0">
              <a:latin typeface="Consolas" panose="020B0609020204030204" pitchFamily="49" charset="0"/>
            </a:endParaRPr>
          </a:p>
        </p:txBody>
      </p:sp>
      <p:sp>
        <p:nvSpPr>
          <p:cNvPr id="9" name="Rectangle 8">
            <a:extLst>
              <a:ext uri="{FF2B5EF4-FFF2-40B4-BE49-F238E27FC236}">
                <a16:creationId xmlns:a16="http://schemas.microsoft.com/office/drawing/2014/main" id="{679F5C5E-FDAB-4034-9712-C6F76020B747}"/>
              </a:ext>
            </a:extLst>
          </p:cNvPr>
          <p:cNvSpPr/>
          <p:nvPr/>
        </p:nvSpPr>
        <p:spPr>
          <a:xfrm>
            <a:off x="867651" y="3769320"/>
            <a:ext cx="3288080" cy="369332"/>
          </a:xfrm>
          <a:prstGeom prst="rect">
            <a:avLst/>
          </a:prstGeom>
        </p:spPr>
        <p:txBody>
          <a:bodyPr wrap="none">
            <a:spAutoFit/>
          </a:bodyPr>
          <a:lstStyle/>
          <a:p>
            <a:r>
              <a:rPr lang="en-US" dirty="0">
                <a:latin typeface="Raavi" panose="020B0502040204020203" pitchFamily="34" charset="0"/>
                <a:cs typeface="Raavi" panose="020B0502040204020203" pitchFamily="34" charset="0"/>
              </a:rPr>
              <a:t>Foreign Function Interface (FFI) </a:t>
            </a:r>
          </a:p>
        </p:txBody>
      </p:sp>
      <p:sp>
        <p:nvSpPr>
          <p:cNvPr id="12" name="Rectangle 11">
            <a:extLst>
              <a:ext uri="{FF2B5EF4-FFF2-40B4-BE49-F238E27FC236}">
                <a16:creationId xmlns:a16="http://schemas.microsoft.com/office/drawing/2014/main" id="{A590A488-D3BF-4BCD-AF0D-F69754B7AE90}"/>
              </a:ext>
            </a:extLst>
          </p:cNvPr>
          <p:cNvSpPr/>
          <p:nvPr/>
        </p:nvSpPr>
        <p:spPr>
          <a:xfrm>
            <a:off x="5258676" y="4129267"/>
            <a:ext cx="4080587" cy="2062103"/>
          </a:xfrm>
          <a:prstGeom prst="rect">
            <a:avLst/>
          </a:prstGeom>
          <a:solidFill>
            <a:schemeClr val="bg1">
              <a:lumMod val="95000"/>
            </a:schemeClr>
          </a:solidFill>
        </p:spPr>
        <p:txBody>
          <a:bodyPr wrap="square">
            <a:spAutoFit/>
          </a:bodyPr>
          <a:lstStyle/>
          <a:p>
            <a:r>
              <a:rPr lang="en-US" sz="1600" dirty="0">
                <a:solidFill>
                  <a:srgbClr val="B854D4"/>
                </a:solidFill>
                <a:latin typeface="Consolas" panose="020B0609020204030204" pitchFamily="49" charset="0"/>
              </a:rPr>
              <a:t>static</a:t>
            </a:r>
            <a:r>
              <a:rPr lang="en-US" sz="1600" dirty="0">
                <a:solidFill>
                  <a:srgbClr val="6E6B5E"/>
                </a:solidFill>
                <a:latin typeface="Consolas" panose="020B0609020204030204" pitchFamily="49" charset="0"/>
              </a:rPr>
              <a:t> </a:t>
            </a:r>
            <a:r>
              <a:rPr lang="en-US" sz="1600" dirty="0">
                <a:solidFill>
                  <a:srgbClr val="B854D4"/>
                </a:solidFill>
                <a:latin typeface="Consolas" panose="020B0609020204030204" pitchFamily="49" charset="0"/>
              </a:rPr>
              <a:t>mut</a:t>
            </a:r>
            <a:r>
              <a:rPr lang="en-US" sz="1600" dirty="0">
                <a:solidFill>
                  <a:srgbClr val="6E6B5E"/>
                </a:solidFill>
                <a:latin typeface="Consolas" panose="020B0609020204030204" pitchFamily="49" charset="0"/>
              </a:rPr>
              <a:t> COUNTER: </a:t>
            </a:r>
            <a:r>
              <a:rPr lang="en-US" sz="1600" dirty="0">
                <a:solidFill>
                  <a:srgbClr val="B65611"/>
                </a:solidFill>
                <a:latin typeface="Consolas" panose="020B0609020204030204" pitchFamily="49" charset="0"/>
              </a:rPr>
              <a:t>u32</a:t>
            </a:r>
            <a:r>
              <a:rPr lang="en-US" sz="1600" dirty="0">
                <a:solidFill>
                  <a:srgbClr val="6E6B5E"/>
                </a:solidFill>
                <a:latin typeface="Consolas" panose="020B0609020204030204" pitchFamily="49" charset="0"/>
              </a:rPr>
              <a:t> = </a:t>
            </a:r>
            <a:r>
              <a:rPr lang="en-US" sz="1600" dirty="0">
                <a:solidFill>
                  <a:srgbClr val="B65611"/>
                </a:solidFill>
                <a:latin typeface="Consolas" panose="020B0609020204030204" pitchFamily="49" charset="0"/>
              </a:rPr>
              <a:t>0</a:t>
            </a:r>
            <a:r>
              <a:rPr lang="en-US" sz="1600" dirty="0">
                <a:solidFill>
                  <a:srgbClr val="6E6B5E"/>
                </a:solidFill>
                <a:latin typeface="Consolas" panose="020B0609020204030204" pitchFamily="49" charset="0"/>
              </a:rPr>
              <a:t>; </a:t>
            </a:r>
          </a:p>
          <a:p>
            <a:r>
              <a:rPr lang="en-US" sz="1600" dirty="0" err="1">
                <a:solidFill>
                  <a:srgbClr val="B854D4"/>
                </a:solidFill>
                <a:latin typeface="Consolas" panose="020B0609020204030204" pitchFamily="49" charset="0"/>
              </a:rPr>
              <a:t>fn</a:t>
            </a:r>
            <a:r>
              <a:rPr lang="en-US" sz="1600" dirty="0">
                <a:solidFill>
                  <a:srgbClr val="6E6B5E"/>
                </a:solidFill>
                <a:latin typeface="Consolas" panose="020B0609020204030204" pitchFamily="49" charset="0"/>
              </a:rPr>
              <a:t> </a:t>
            </a:r>
            <a:r>
              <a:rPr lang="en-US" sz="1600" dirty="0" err="1">
                <a:solidFill>
                  <a:srgbClr val="6684E1"/>
                </a:solidFill>
                <a:latin typeface="Consolas" panose="020B0609020204030204" pitchFamily="49" charset="0"/>
              </a:rPr>
              <a:t>add_to_count</a:t>
            </a:r>
            <a:r>
              <a:rPr lang="en-US" sz="1600" dirty="0">
                <a:solidFill>
                  <a:srgbClr val="6E6B5E"/>
                </a:solidFill>
                <a:latin typeface="Consolas" panose="020B0609020204030204" pitchFamily="49" charset="0"/>
              </a:rPr>
              <a:t>(</a:t>
            </a:r>
            <a:r>
              <a:rPr lang="en-US" sz="1600" dirty="0" err="1">
                <a:solidFill>
                  <a:srgbClr val="6E6B5E"/>
                </a:solidFill>
                <a:latin typeface="Consolas" panose="020B0609020204030204" pitchFamily="49" charset="0"/>
              </a:rPr>
              <a:t>inc</a:t>
            </a:r>
            <a:r>
              <a:rPr lang="en-US" sz="1600" dirty="0">
                <a:solidFill>
                  <a:srgbClr val="6E6B5E"/>
                </a:solidFill>
                <a:latin typeface="Consolas" panose="020B0609020204030204" pitchFamily="49" charset="0"/>
              </a:rPr>
              <a:t>: </a:t>
            </a:r>
            <a:r>
              <a:rPr lang="en-US" sz="1600" dirty="0">
                <a:solidFill>
                  <a:srgbClr val="B65611"/>
                </a:solidFill>
                <a:latin typeface="Consolas" panose="020B0609020204030204" pitchFamily="49" charset="0"/>
              </a:rPr>
              <a:t>u32</a:t>
            </a:r>
            <a:r>
              <a:rPr lang="en-US" sz="1600" dirty="0">
                <a:solidFill>
                  <a:srgbClr val="6E6B5E"/>
                </a:solidFill>
                <a:latin typeface="Consolas" panose="020B0609020204030204" pitchFamily="49" charset="0"/>
              </a:rPr>
              <a:t>) { </a:t>
            </a:r>
          </a:p>
          <a:p>
            <a:r>
              <a:rPr lang="en-US" sz="1600" dirty="0">
                <a:solidFill>
                  <a:srgbClr val="6E6B5E"/>
                </a:solidFill>
                <a:latin typeface="Consolas" panose="020B0609020204030204" pitchFamily="49" charset="0"/>
              </a:rPr>
              <a:t>  </a:t>
            </a:r>
            <a:r>
              <a:rPr lang="en-US" sz="1600" dirty="0">
                <a:solidFill>
                  <a:srgbClr val="B854D4"/>
                </a:solidFill>
                <a:latin typeface="Consolas" panose="020B0609020204030204" pitchFamily="49" charset="0"/>
              </a:rPr>
              <a:t>unsafe</a:t>
            </a:r>
            <a:r>
              <a:rPr lang="en-US" sz="1600" dirty="0">
                <a:solidFill>
                  <a:srgbClr val="6E6B5E"/>
                </a:solidFill>
                <a:latin typeface="Consolas" panose="020B0609020204030204" pitchFamily="49" charset="0"/>
              </a:rPr>
              <a:t> { COUNTER += </a:t>
            </a:r>
            <a:r>
              <a:rPr lang="en-US" sz="1600" dirty="0" err="1">
                <a:solidFill>
                  <a:srgbClr val="6E6B5E"/>
                </a:solidFill>
                <a:latin typeface="Consolas" panose="020B0609020204030204" pitchFamily="49" charset="0"/>
              </a:rPr>
              <a:t>inc</a:t>
            </a:r>
            <a:r>
              <a:rPr lang="en-US" sz="1600" dirty="0">
                <a:solidFill>
                  <a:srgbClr val="6E6B5E"/>
                </a:solidFill>
                <a:latin typeface="Consolas" panose="020B0609020204030204" pitchFamily="49" charset="0"/>
              </a:rPr>
              <a:t>; } </a:t>
            </a:r>
          </a:p>
          <a:p>
            <a:r>
              <a:rPr lang="en-US" sz="1600" dirty="0">
                <a:solidFill>
                  <a:srgbClr val="6E6B5E"/>
                </a:solidFill>
                <a:latin typeface="Consolas" panose="020B0609020204030204" pitchFamily="49" charset="0"/>
              </a:rPr>
              <a:t>} </a:t>
            </a:r>
          </a:p>
          <a:p>
            <a:r>
              <a:rPr lang="en-US" sz="1600" dirty="0" err="1">
                <a:solidFill>
                  <a:srgbClr val="B854D4"/>
                </a:solidFill>
                <a:latin typeface="Consolas" panose="020B0609020204030204" pitchFamily="49" charset="0"/>
              </a:rPr>
              <a:t>fn</a:t>
            </a:r>
            <a:r>
              <a:rPr lang="en-US" sz="1600" dirty="0">
                <a:solidFill>
                  <a:srgbClr val="6E6B5E"/>
                </a:solidFill>
                <a:latin typeface="Consolas" panose="020B0609020204030204" pitchFamily="49" charset="0"/>
              </a:rPr>
              <a:t> </a:t>
            </a:r>
            <a:r>
              <a:rPr lang="en-US" sz="1600" dirty="0">
                <a:solidFill>
                  <a:srgbClr val="6684E1"/>
                </a:solidFill>
                <a:latin typeface="Consolas" panose="020B0609020204030204" pitchFamily="49" charset="0"/>
              </a:rPr>
              <a:t>main</a:t>
            </a:r>
            <a:r>
              <a:rPr lang="en-US" sz="1600" dirty="0">
                <a:solidFill>
                  <a:srgbClr val="6E6B5E"/>
                </a:solidFill>
                <a:latin typeface="Consolas" panose="020B0609020204030204" pitchFamily="49" charset="0"/>
              </a:rPr>
              <a:t>() { </a:t>
            </a:r>
          </a:p>
          <a:p>
            <a:r>
              <a:rPr lang="en-US" sz="1600" dirty="0">
                <a:solidFill>
                  <a:srgbClr val="6E6B5E"/>
                </a:solidFill>
                <a:latin typeface="Consolas" panose="020B0609020204030204" pitchFamily="49" charset="0"/>
              </a:rPr>
              <a:t>  </a:t>
            </a:r>
            <a:r>
              <a:rPr lang="en-US" sz="1600" dirty="0" err="1">
                <a:solidFill>
                  <a:srgbClr val="6E6B5E"/>
                </a:solidFill>
                <a:latin typeface="Consolas" panose="020B0609020204030204" pitchFamily="49" charset="0"/>
              </a:rPr>
              <a:t>add_to_count</a:t>
            </a:r>
            <a:r>
              <a:rPr lang="en-US" sz="1600" dirty="0">
                <a:solidFill>
                  <a:srgbClr val="6E6B5E"/>
                </a:solidFill>
                <a:latin typeface="Consolas" panose="020B0609020204030204" pitchFamily="49" charset="0"/>
              </a:rPr>
              <a:t>(</a:t>
            </a:r>
            <a:r>
              <a:rPr lang="en-US" sz="1600" dirty="0">
                <a:solidFill>
                  <a:srgbClr val="B65611"/>
                </a:solidFill>
                <a:latin typeface="Consolas" panose="020B0609020204030204" pitchFamily="49" charset="0"/>
              </a:rPr>
              <a:t>3</a:t>
            </a:r>
            <a:r>
              <a:rPr lang="en-US" sz="1600" dirty="0">
                <a:solidFill>
                  <a:srgbClr val="6E6B5E"/>
                </a:solidFill>
                <a:latin typeface="Consolas" panose="020B0609020204030204" pitchFamily="49" charset="0"/>
              </a:rPr>
              <a:t>); </a:t>
            </a:r>
          </a:p>
          <a:p>
            <a:r>
              <a:rPr lang="en-US" sz="1600" dirty="0">
                <a:solidFill>
                  <a:srgbClr val="6E6B5E"/>
                </a:solidFill>
                <a:latin typeface="Consolas" panose="020B0609020204030204" pitchFamily="49" charset="0"/>
              </a:rPr>
              <a:t>  </a:t>
            </a:r>
            <a:r>
              <a:rPr lang="en-US" sz="1600" dirty="0">
                <a:solidFill>
                  <a:srgbClr val="B854D4"/>
                </a:solidFill>
                <a:latin typeface="Consolas" panose="020B0609020204030204" pitchFamily="49" charset="0"/>
              </a:rPr>
              <a:t>unsafe</a:t>
            </a:r>
            <a:r>
              <a:rPr lang="en-US" sz="1600" dirty="0">
                <a:solidFill>
                  <a:srgbClr val="6E6B5E"/>
                </a:solidFill>
                <a:latin typeface="Consolas" panose="020B0609020204030204" pitchFamily="49" charset="0"/>
              </a:rPr>
              <a:t> {</a:t>
            </a:r>
            <a:r>
              <a:rPr lang="en-US" sz="1600" dirty="0" err="1">
                <a:solidFill>
                  <a:srgbClr val="B65611"/>
                </a:solidFill>
                <a:latin typeface="Consolas" panose="020B0609020204030204" pitchFamily="49" charset="0"/>
              </a:rPr>
              <a:t>println</a:t>
            </a:r>
            <a:r>
              <a:rPr lang="en-US" sz="1600" dirty="0">
                <a:solidFill>
                  <a:srgbClr val="B65611"/>
                </a:solidFill>
                <a:latin typeface="Consolas" panose="020B0609020204030204" pitchFamily="49" charset="0"/>
              </a:rPr>
              <a:t>!</a:t>
            </a:r>
            <a:r>
              <a:rPr lang="en-US" sz="1600" dirty="0">
                <a:solidFill>
                  <a:srgbClr val="6E6B5E"/>
                </a:solidFill>
                <a:latin typeface="Consolas" panose="020B0609020204030204" pitchFamily="49" charset="0"/>
              </a:rPr>
              <a:t>(</a:t>
            </a:r>
            <a:r>
              <a:rPr lang="en-US" sz="1600" dirty="0">
                <a:solidFill>
                  <a:srgbClr val="60AC39"/>
                </a:solidFill>
                <a:latin typeface="Consolas" panose="020B0609020204030204" pitchFamily="49" charset="0"/>
              </a:rPr>
              <a:t>"{}"</a:t>
            </a:r>
            <a:r>
              <a:rPr lang="en-US" sz="1600" dirty="0">
                <a:solidFill>
                  <a:srgbClr val="6E6B5E"/>
                </a:solidFill>
                <a:latin typeface="Consolas" panose="020B0609020204030204" pitchFamily="49" charset="0"/>
              </a:rPr>
              <a:t>,COUNTER);}</a:t>
            </a:r>
          </a:p>
          <a:p>
            <a:r>
              <a:rPr lang="en-US" sz="1600" dirty="0">
                <a:solidFill>
                  <a:srgbClr val="6E6B5E"/>
                </a:solidFill>
                <a:latin typeface="Consolas" panose="020B0609020204030204" pitchFamily="49" charset="0"/>
              </a:rPr>
              <a:t>}</a:t>
            </a:r>
            <a:endParaRPr lang="en-US" sz="1600" dirty="0">
              <a:latin typeface="Consolas" panose="020B0609020204030204" pitchFamily="49" charset="0"/>
            </a:endParaRPr>
          </a:p>
        </p:txBody>
      </p:sp>
      <p:sp>
        <p:nvSpPr>
          <p:cNvPr id="13" name="Rectangle 12">
            <a:extLst>
              <a:ext uri="{FF2B5EF4-FFF2-40B4-BE49-F238E27FC236}">
                <a16:creationId xmlns:a16="http://schemas.microsoft.com/office/drawing/2014/main" id="{FD4C13AE-797B-430F-A0FC-10384C615BE0}"/>
              </a:ext>
            </a:extLst>
          </p:cNvPr>
          <p:cNvSpPr/>
          <p:nvPr/>
        </p:nvSpPr>
        <p:spPr>
          <a:xfrm>
            <a:off x="5258676" y="3761907"/>
            <a:ext cx="2358338" cy="369332"/>
          </a:xfrm>
          <a:prstGeom prst="rect">
            <a:avLst/>
          </a:prstGeom>
        </p:spPr>
        <p:txBody>
          <a:bodyPr wrap="none">
            <a:spAutoFit/>
          </a:bodyPr>
          <a:lstStyle/>
          <a:p>
            <a:r>
              <a:rPr lang="en-US" dirty="0">
                <a:latin typeface="Raavi" panose="020B0502040204020203" pitchFamily="34" charset="0"/>
                <a:cs typeface="Raavi" panose="020B0502040204020203" pitchFamily="34" charset="0"/>
              </a:rPr>
              <a:t>Mutable Static Variable</a:t>
            </a:r>
          </a:p>
        </p:txBody>
      </p:sp>
      <p:sp>
        <p:nvSpPr>
          <p:cNvPr id="4" name="Slide Number Placeholder 3">
            <a:extLst>
              <a:ext uri="{FF2B5EF4-FFF2-40B4-BE49-F238E27FC236}">
                <a16:creationId xmlns:a16="http://schemas.microsoft.com/office/drawing/2014/main" id="{15DDB3F7-2C09-4E3B-A848-49D4B6CF7793}"/>
              </a:ext>
            </a:extLst>
          </p:cNvPr>
          <p:cNvSpPr>
            <a:spLocks noGrp="1"/>
          </p:cNvSpPr>
          <p:nvPr>
            <p:ph type="sldNum" sz="quarter" idx="12"/>
          </p:nvPr>
        </p:nvSpPr>
        <p:spPr/>
        <p:txBody>
          <a:bodyPr/>
          <a:lstStyle/>
          <a:p>
            <a:fld id="{7CB3CC93-6676-4752-86E3-EB3A9C722142}" type="slidenum">
              <a:rPr lang="en-US" smtClean="0"/>
              <a:t>35</a:t>
            </a:fld>
            <a:endParaRPr lang="en-US"/>
          </a:p>
        </p:txBody>
      </p:sp>
    </p:spTree>
    <p:extLst>
      <p:ext uri="{BB962C8B-B14F-4D97-AF65-F5344CB8AC3E}">
        <p14:creationId xmlns:p14="http://schemas.microsoft.com/office/powerpoint/2010/main" val="37258432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BFCBB-6A7C-4602-9562-92F4A38F37DB}"/>
              </a:ext>
            </a:extLst>
          </p:cNvPr>
          <p:cNvSpPr>
            <a:spLocks noGrp="1"/>
          </p:cNvSpPr>
          <p:nvPr>
            <p:ph type="title"/>
          </p:nvPr>
        </p:nvSpPr>
        <p:spPr/>
        <p:txBody>
          <a:bodyPr/>
          <a:lstStyle/>
          <a:p>
            <a:r>
              <a:rPr lang="en-US" dirty="0"/>
              <a:t>Unsafe is Widely Used</a:t>
            </a:r>
          </a:p>
        </p:txBody>
      </p:sp>
      <p:sp>
        <p:nvSpPr>
          <p:cNvPr id="3" name="Slide Number Placeholder 2">
            <a:extLst>
              <a:ext uri="{FF2B5EF4-FFF2-40B4-BE49-F238E27FC236}">
                <a16:creationId xmlns:a16="http://schemas.microsoft.com/office/drawing/2014/main" id="{5C094DC6-BF98-42A1-821F-4C4707CC0FDE}"/>
              </a:ext>
            </a:extLst>
          </p:cNvPr>
          <p:cNvSpPr>
            <a:spLocks noGrp="1"/>
          </p:cNvSpPr>
          <p:nvPr>
            <p:ph type="sldNum" sz="quarter" idx="12"/>
          </p:nvPr>
        </p:nvSpPr>
        <p:spPr/>
        <p:txBody>
          <a:bodyPr/>
          <a:lstStyle/>
          <a:p>
            <a:fld id="{7C05468C-B27C-4946-9FF3-0FF76B75B8F6}" type="slidenum">
              <a:rPr lang="en-US" smtClean="0"/>
              <a:t>36</a:t>
            </a:fld>
            <a:endParaRPr lang="en-US"/>
          </a:p>
        </p:txBody>
      </p:sp>
      <p:sp>
        <p:nvSpPr>
          <p:cNvPr id="4" name="Rectangle 3">
            <a:extLst>
              <a:ext uri="{FF2B5EF4-FFF2-40B4-BE49-F238E27FC236}">
                <a16:creationId xmlns:a16="http://schemas.microsoft.com/office/drawing/2014/main" id="{AE37FCA6-A513-4969-9210-8E46ACCCBEDB}"/>
              </a:ext>
            </a:extLst>
          </p:cNvPr>
          <p:cNvSpPr/>
          <p:nvPr/>
        </p:nvSpPr>
        <p:spPr>
          <a:xfrm>
            <a:off x="911374" y="6171494"/>
            <a:ext cx="6439554" cy="307777"/>
          </a:xfrm>
          <a:prstGeom prst="rect">
            <a:avLst/>
          </a:prstGeom>
        </p:spPr>
        <p:txBody>
          <a:bodyPr wrap="square">
            <a:spAutoFit/>
          </a:bodyPr>
          <a:lstStyle/>
          <a:p>
            <a:r>
              <a:rPr lang="en-US" sz="1400" dirty="0">
                <a:latin typeface="Raavi" panose="020B0502040204020203" pitchFamily="34" charset="0"/>
                <a:cs typeface="Raavi" panose="020B0502040204020203" pitchFamily="34" charset="0"/>
              </a:rPr>
              <a:t>A. Evans, </a:t>
            </a:r>
            <a:r>
              <a:rPr lang="en-US" sz="1400" i="1" dirty="0">
                <a:latin typeface="Raavi" panose="020B0502040204020203" pitchFamily="34" charset="0"/>
                <a:cs typeface="Raavi" panose="020B0502040204020203" pitchFamily="34" charset="0"/>
              </a:rPr>
              <a:t>et al.</a:t>
            </a:r>
            <a:r>
              <a:rPr lang="en-US" sz="1400" dirty="0">
                <a:latin typeface="Raavi" panose="020B0502040204020203" pitchFamily="34" charset="0"/>
                <a:cs typeface="Raavi" panose="020B0502040204020203" pitchFamily="34" charset="0"/>
              </a:rPr>
              <a:t> Is Rust Used Safely by Software Developers, ICSE 2020.</a:t>
            </a:r>
          </a:p>
        </p:txBody>
      </p:sp>
      <p:pic>
        <p:nvPicPr>
          <p:cNvPr id="7" name="Picture 6">
            <a:extLst>
              <a:ext uri="{FF2B5EF4-FFF2-40B4-BE49-F238E27FC236}">
                <a16:creationId xmlns:a16="http://schemas.microsoft.com/office/drawing/2014/main" id="{FA427972-CE20-40A2-B3D6-5E7B2BFBA141}"/>
              </a:ext>
            </a:extLst>
          </p:cNvPr>
          <p:cNvPicPr>
            <a:picLocks noChangeAspect="1"/>
          </p:cNvPicPr>
          <p:nvPr/>
        </p:nvPicPr>
        <p:blipFill>
          <a:blip r:embed="rId3"/>
          <a:stretch>
            <a:fillRect/>
          </a:stretch>
        </p:blipFill>
        <p:spPr>
          <a:xfrm>
            <a:off x="859971" y="1950290"/>
            <a:ext cx="6542360" cy="2957420"/>
          </a:xfrm>
          <a:prstGeom prst="rect">
            <a:avLst/>
          </a:prstGeom>
        </p:spPr>
      </p:pic>
    </p:spTree>
    <p:extLst>
      <p:ext uri="{BB962C8B-B14F-4D97-AF65-F5344CB8AC3E}">
        <p14:creationId xmlns:p14="http://schemas.microsoft.com/office/powerpoint/2010/main" val="14558956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BFCBB-6A7C-4602-9562-92F4A38F37DB}"/>
              </a:ext>
            </a:extLst>
          </p:cNvPr>
          <p:cNvSpPr>
            <a:spLocks noGrp="1"/>
          </p:cNvSpPr>
          <p:nvPr>
            <p:ph type="title"/>
          </p:nvPr>
        </p:nvSpPr>
        <p:spPr/>
        <p:txBody>
          <a:bodyPr/>
          <a:lstStyle/>
          <a:p>
            <a:r>
              <a:rPr lang="en-US" dirty="0"/>
              <a:t>Foreign Functions Are Widely Used</a:t>
            </a:r>
          </a:p>
        </p:txBody>
      </p:sp>
      <p:sp>
        <p:nvSpPr>
          <p:cNvPr id="3" name="Slide Number Placeholder 2">
            <a:extLst>
              <a:ext uri="{FF2B5EF4-FFF2-40B4-BE49-F238E27FC236}">
                <a16:creationId xmlns:a16="http://schemas.microsoft.com/office/drawing/2014/main" id="{5C094DC6-BF98-42A1-821F-4C4707CC0FDE}"/>
              </a:ext>
            </a:extLst>
          </p:cNvPr>
          <p:cNvSpPr>
            <a:spLocks noGrp="1"/>
          </p:cNvSpPr>
          <p:nvPr>
            <p:ph type="sldNum" sz="quarter" idx="12"/>
          </p:nvPr>
        </p:nvSpPr>
        <p:spPr/>
        <p:txBody>
          <a:bodyPr/>
          <a:lstStyle/>
          <a:p>
            <a:fld id="{7C05468C-B27C-4946-9FF3-0FF76B75B8F6}" type="slidenum">
              <a:rPr lang="en-US" smtClean="0"/>
              <a:t>37</a:t>
            </a:fld>
            <a:endParaRPr lang="en-US"/>
          </a:p>
        </p:txBody>
      </p:sp>
      <p:sp>
        <p:nvSpPr>
          <p:cNvPr id="4" name="Rectangle 3">
            <a:extLst>
              <a:ext uri="{FF2B5EF4-FFF2-40B4-BE49-F238E27FC236}">
                <a16:creationId xmlns:a16="http://schemas.microsoft.com/office/drawing/2014/main" id="{AE37FCA6-A513-4969-9210-8E46ACCCBEDB}"/>
              </a:ext>
            </a:extLst>
          </p:cNvPr>
          <p:cNvSpPr/>
          <p:nvPr/>
        </p:nvSpPr>
        <p:spPr>
          <a:xfrm>
            <a:off x="766789" y="6144280"/>
            <a:ext cx="8980715" cy="523220"/>
          </a:xfrm>
          <a:prstGeom prst="rect">
            <a:avLst/>
          </a:prstGeom>
        </p:spPr>
        <p:txBody>
          <a:bodyPr wrap="square">
            <a:spAutoFit/>
          </a:bodyPr>
          <a:lstStyle/>
          <a:p>
            <a:r>
              <a:rPr lang="en-US" sz="1400" dirty="0">
                <a:latin typeface="Raavi" panose="020B0502040204020203" pitchFamily="34" charset="0"/>
                <a:cs typeface="Raavi" panose="020B0502040204020203" pitchFamily="34" charset="0"/>
              </a:rPr>
              <a:t>M. Sun, Building Safe and Secure Systems in Rust: Challenges, Lessons Learned, and Open Questions, Northeastern University, Boston, October 2018</a:t>
            </a:r>
          </a:p>
        </p:txBody>
      </p:sp>
      <p:pic>
        <p:nvPicPr>
          <p:cNvPr id="5" name="Picture 4">
            <a:extLst>
              <a:ext uri="{FF2B5EF4-FFF2-40B4-BE49-F238E27FC236}">
                <a16:creationId xmlns:a16="http://schemas.microsoft.com/office/drawing/2014/main" id="{41CE78C1-E15F-4D5C-A042-95B659AC1837}"/>
              </a:ext>
            </a:extLst>
          </p:cNvPr>
          <p:cNvPicPr>
            <a:picLocks noChangeAspect="1"/>
          </p:cNvPicPr>
          <p:nvPr/>
        </p:nvPicPr>
        <p:blipFill>
          <a:blip r:embed="rId3"/>
          <a:stretch>
            <a:fillRect/>
          </a:stretch>
        </p:blipFill>
        <p:spPr>
          <a:xfrm>
            <a:off x="696686" y="1417638"/>
            <a:ext cx="8420100" cy="4615378"/>
          </a:xfrm>
          <a:prstGeom prst="rect">
            <a:avLst/>
          </a:prstGeom>
        </p:spPr>
      </p:pic>
    </p:spTree>
    <p:extLst>
      <p:ext uri="{BB962C8B-B14F-4D97-AF65-F5344CB8AC3E}">
        <p14:creationId xmlns:p14="http://schemas.microsoft.com/office/powerpoint/2010/main" val="11985442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B8019-0B11-4D92-AD72-1C1CD536EBC4}"/>
              </a:ext>
            </a:extLst>
          </p:cNvPr>
          <p:cNvSpPr>
            <a:spLocks noGrp="1"/>
          </p:cNvSpPr>
          <p:nvPr>
            <p:ph type="title"/>
          </p:nvPr>
        </p:nvSpPr>
        <p:spPr/>
        <p:txBody>
          <a:bodyPr/>
          <a:lstStyle/>
          <a:p>
            <a:r>
              <a:rPr lang="en-US" dirty="0"/>
              <a:t>CVE-2018-1000810</a:t>
            </a:r>
          </a:p>
        </p:txBody>
      </p:sp>
      <p:sp>
        <p:nvSpPr>
          <p:cNvPr id="3" name="Slide Number Placeholder 2">
            <a:extLst>
              <a:ext uri="{FF2B5EF4-FFF2-40B4-BE49-F238E27FC236}">
                <a16:creationId xmlns:a16="http://schemas.microsoft.com/office/drawing/2014/main" id="{FBD04AC8-849A-42BB-BE4D-AB5BA1786988}"/>
              </a:ext>
            </a:extLst>
          </p:cNvPr>
          <p:cNvSpPr>
            <a:spLocks noGrp="1"/>
          </p:cNvSpPr>
          <p:nvPr>
            <p:ph type="sldNum" sz="quarter" idx="12"/>
          </p:nvPr>
        </p:nvSpPr>
        <p:spPr/>
        <p:txBody>
          <a:bodyPr/>
          <a:lstStyle/>
          <a:p>
            <a:fld id="{7C05468C-B27C-4946-9FF3-0FF76B75B8F6}" type="slidenum">
              <a:rPr lang="en-US" smtClean="0"/>
              <a:t>38</a:t>
            </a:fld>
            <a:endParaRPr lang="en-US"/>
          </a:p>
        </p:txBody>
      </p:sp>
      <p:sp>
        <p:nvSpPr>
          <p:cNvPr id="5" name="Content Placeholder 4">
            <a:extLst>
              <a:ext uri="{FF2B5EF4-FFF2-40B4-BE49-F238E27FC236}">
                <a16:creationId xmlns:a16="http://schemas.microsoft.com/office/drawing/2014/main" id="{D8A86054-AE7F-4374-BBE9-7CC463426242}"/>
              </a:ext>
            </a:extLst>
          </p:cNvPr>
          <p:cNvSpPr>
            <a:spLocks noGrp="1"/>
          </p:cNvSpPr>
          <p:nvPr>
            <p:ph sz="quarter" idx="1"/>
          </p:nvPr>
        </p:nvSpPr>
        <p:spPr>
          <a:xfrm>
            <a:off x="1034143" y="2002971"/>
            <a:ext cx="5987143" cy="527957"/>
          </a:xfrm>
        </p:spPr>
        <p:txBody>
          <a:bodyPr>
            <a:normAutofit/>
          </a:bodyPr>
          <a:lstStyle/>
          <a:p>
            <a:pPr marL="0" indent="0">
              <a:buNone/>
            </a:pPr>
            <a:r>
              <a:rPr lang="en-US" dirty="0"/>
              <a:t>Integer overflow leads to buffer overflow</a:t>
            </a:r>
          </a:p>
        </p:txBody>
      </p:sp>
      <p:pic>
        <p:nvPicPr>
          <p:cNvPr id="4" name="Picture 3">
            <a:extLst>
              <a:ext uri="{FF2B5EF4-FFF2-40B4-BE49-F238E27FC236}">
                <a16:creationId xmlns:a16="http://schemas.microsoft.com/office/drawing/2014/main" id="{78DD17E9-4AAC-4EF2-8613-0EB48A145E4C}"/>
              </a:ext>
            </a:extLst>
          </p:cNvPr>
          <p:cNvPicPr>
            <a:picLocks noChangeAspect="1"/>
          </p:cNvPicPr>
          <p:nvPr/>
        </p:nvPicPr>
        <p:blipFill>
          <a:blip r:embed="rId2"/>
          <a:stretch>
            <a:fillRect/>
          </a:stretch>
        </p:blipFill>
        <p:spPr>
          <a:xfrm>
            <a:off x="990600" y="2757122"/>
            <a:ext cx="8245929" cy="2142513"/>
          </a:xfrm>
          <a:prstGeom prst="rect">
            <a:avLst/>
          </a:prstGeom>
        </p:spPr>
      </p:pic>
    </p:spTree>
    <p:extLst>
      <p:ext uri="{BB962C8B-B14F-4D97-AF65-F5344CB8AC3E}">
        <p14:creationId xmlns:p14="http://schemas.microsoft.com/office/powerpoint/2010/main" val="36737546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740522-C08F-44C0-A415-C05437DB740D}"/>
              </a:ext>
            </a:extLst>
          </p:cNvPr>
          <p:cNvSpPr>
            <a:spLocks noGrp="1"/>
          </p:cNvSpPr>
          <p:nvPr>
            <p:ph type="title"/>
          </p:nvPr>
        </p:nvSpPr>
        <p:spPr/>
        <p:txBody>
          <a:bodyPr>
            <a:normAutofit/>
          </a:bodyPr>
          <a:lstStyle/>
          <a:p>
            <a:r>
              <a:rPr lang="en-US" dirty="0"/>
              <a:t> CVE-2019-16140</a:t>
            </a:r>
          </a:p>
        </p:txBody>
      </p:sp>
      <p:sp>
        <p:nvSpPr>
          <p:cNvPr id="4" name="矩形 3">
            <a:extLst>
              <a:ext uri="{FF2B5EF4-FFF2-40B4-BE49-F238E27FC236}">
                <a16:creationId xmlns:a16="http://schemas.microsoft.com/office/drawing/2014/main" id="{57CE8CE6-FC3B-4C4B-BAC4-F67BBBD2D256}"/>
              </a:ext>
            </a:extLst>
          </p:cNvPr>
          <p:cNvSpPr/>
          <p:nvPr/>
        </p:nvSpPr>
        <p:spPr>
          <a:xfrm>
            <a:off x="990600" y="6429473"/>
            <a:ext cx="8623917" cy="307777"/>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https://github.com/rust-lang/rust/issues/27282</a:t>
            </a:r>
          </a:p>
        </p:txBody>
      </p:sp>
      <p:sp>
        <p:nvSpPr>
          <p:cNvPr id="5" name="Slide Number Placeholder 4">
            <a:extLst>
              <a:ext uri="{FF2B5EF4-FFF2-40B4-BE49-F238E27FC236}">
                <a16:creationId xmlns:a16="http://schemas.microsoft.com/office/drawing/2014/main" id="{848EE0C2-9562-4BB0-A389-A2E4C00333E1}"/>
              </a:ext>
            </a:extLst>
          </p:cNvPr>
          <p:cNvSpPr>
            <a:spLocks noGrp="1"/>
          </p:cNvSpPr>
          <p:nvPr>
            <p:ph type="sldNum" sz="quarter" idx="12"/>
          </p:nvPr>
        </p:nvSpPr>
        <p:spPr/>
        <p:txBody>
          <a:bodyPr/>
          <a:lstStyle/>
          <a:p>
            <a:fld id="{7CB3CC93-6676-4752-86E3-EB3A9C722142}" type="slidenum">
              <a:rPr lang="en-US" smtClean="0"/>
              <a:t>39</a:t>
            </a:fld>
            <a:endParaRPr lang="en-US"/>
          </a:p>
        </p:txBody>
      </p:sp>
      <p:pic>
        <p:nvPicPr>
          <p:cNvPr id="8" name="Picture 7">
            <a:extLst>
              <a:ext uri="{FF2B5EF4-FFF2-40B4-BE49-F238E27FC236}">
                <a16:creationId xmlns:a16="http://schemas.microsoft.com/office/drawing/2014/main" id="{E9EC6D46-C497-4D99-B01C-2AEB141EA05D}"/>
              </a:ext>
            </a:extLst>
          </p:cNvPr>
          <p:cNvPicPr>
            <a:picLocks noChangeAspect="1"/>
          </p:cNvPicPr>
          <p:nvPr/>
        </p:nvPicPr>
        <p:blipFill>
          <a:blip r:embed="rId2"/>
          <a:stretch>
            <a:fillRect/>
          </a:stretch>
        </p:blipFill>
        <p:spPr>
          <a:xfrm>
            <a:off x="925959" y="2519077"/>
            <a:ext cx="8434338" cy="3468067"/>
          </a:xfrm>
          <a:prstGeom prst="rect">
            <a:avLst/>
          </a:prstGeom>
        </p:spPr>
      </p:pic>
      <p:sp>
        <p:nvSpPr>
          <p:cNvPr id="10" name="Rectangle 9">
            <a:extLst>
              <a:ext uri="{FF2B5EF4-FFF2-40B4-BE49-F238E27FC236}">
                <a16:creationId xmlns:a16="http://schemas.microsoft.com/office/drawing/2014/main" id="{546FC032-25C8-4FA7-AED9-B9DC14346718}"/>
              </a:ext>
            </a:extLst>
          </p:cNvPr>
          <p:cNvSpPr/>
          <p:nvPr/>
        </p:nvSpPr>
        <p:spPr>
          <a:xfrm>
            <a:off x="1040259" y="1859967"/>
            <a:ext cx="2274982" cy="369332"/>
          </a:xfrm>
          <a:prstGeom prst="rect">
            <a:avLst/>
          </a:prstGeom>
        </p:spPr>
        <p:txBody>
          <a:bodyPr vert="horz">
            <a:normAutofit fontScale="70000" lnSpcReduction="20000"/>
          </a:bodyPr>
          <a:lstStyle/>
          <a:p>
            <a:pPr>
              <a:spcBef>
                <a:spcPts val="580"/>
              </a:spcBef>
              <a:buClr>
                <a:schemeClr val="accent1"/>
              </a:buClr>
              <a:buSzPct val="85000"/>
            </a:pPr>
            <a:r>
              <a:rPr lang="en-US" sz="2600" dirty="0">
                <a:latin typeface="Raavi" panose="020B0502040204020203" pitchFamily="34" charset="0"/>
              </a:rPr>
              <a:t>Use-after-free in </a:t>
            </a:r>
            <a:r>
              <a:rPr lang="en-US" sz="2600" dirty="0" err="1">
                <a:latin typeface="Raavi" panose="020B0502040204020203" pitchFamily="34" charset="0"/>
              </a:rPr>
              <a:t>chttp</a:t>
            </a:r>
            <a:endParaRPr lang="en-US" sz="2600" dirty="0">
              <a:latin typeface="Raavi" panose="020B0502040204020203" pitchFamily="34" charset="0"/>
            </a:endParaRPr>
          </a:p>
        </p:txBody>
      </p:sp>
    </p:spTree>
    <p:extLst>
      <p:ext uri="{BB962C8B-B14F-4D97-AF65-F5344CB8AC3E}">
        <p14:creationId xmlns:p14="http://schemas.microsoft.com/office/powerpoint/2010/main" val="2058355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1EE09-13D1-49BC-8228-1289C0A10A01}"/>
              </a:ext>
            </a:extLst>
          </p:cNvPr>
          <p:cNvSpPr>
            <a:spLocks noGrp="1"/>
          </p:cNvSpPr>
          <p:nvPr>
            <p:ph type="title"/>
          </p:nvPr>
        </p:nvSpPr>
        <p:spPr/>
        <p:txBody>
          <a:bodyPr>
            <a:normAutofit fontScale="90000"/>
          </a:bodyPr>
          <a:lstStyle/>
          <a:p>
            <a:r>
              <a:rPr lang="en-US" dirty="0"/>
              <a:t>Top 25 Most Dangerous Software Errors</a:t>
            </a:r>
          </a:p>
        </p:txBody>
      </p:sp>
      <p:sp>
        <p:nvSpPr>
          <p:cNvPr id="3" name="Slide Number Placeholder 2">
            <a:extLst>
              <a:ext uri="{FF2B5EF4-FFF2-40B4-BE49-F238E27FC236}">
                <a16:creationId xmlns:a16="http://schemas.microsoft.com/office/drawing/2014/main" id="{C92E8AFD-4756-46EA-9DC5-6C557AB1C437}"/>
              </a:ext>
            </a:extLst>
          </p:cNvPr>
          <p:cNvSpPr>
            <a:spLocks noGrp="1"/>
          </p:cNvSpPr>
          <p:nvPr>
            <p:ph type="sldNum" sz="quarter" idx="12"/>
          </p:nvPr>
        </p:nvSpPr>
        <p:spPr/>
        <p:txBody>
          <a:bodyPr/>
          <a:lstStyle/>
          <a:p>
            <a:fld id="{7C05468C-B27C-4946-9FF3-0FF76B75B8F6}" type="slidenum">
              <a:rPr lang="en-US" smtClean="0"/>
              <a:t>4</a:t>
            </a:fld>
            <a:endParaRPr lang="en-US"/>
          </a:p>
        </p:txBody>
      </p:sp>
      <p:sp>
        <p:nvSpPr>
          <p:cNvPr id="4" name="Rectangle 3">
            <a:extLst>
              <a:ext uri="{FF2B5EF4-FFF2-40B4-BE49-F238E27FC236}">
                <a16:creationId xmlns:a16="http://schemas.microsoft.com/office/drawing/2014/main" id="{CB4DE338-A5F0-4EDF-ACF1-F9EEF8AD3376}"/>
              </a:ext>
            </a:extLst>
          </p:cNvPr>
          <p:cNvSpPr/>
          <p:nvPr/>
        </p:nvSpPr>
        <p:spPr>
          <a:xfrm>
            <a:off x="922564" y="6458962"/>
            <a:ext cx="7897586" cy="369332"/>
          </a:xfrm>
          <a:prstGeom prst="rect">
            <a:avLst/>
          </a:prstGeom>
        </p:spPr>
        <p:txBody>
          <a:bodyPr wrap="square">
            <a:spAutoFit/>
          </a:bodyPr>
          <a:lstStyle/>
          <a:p>
            <a:r>
              <a:rPr lang="en-US" dirty="0">
                <a:latin typeface="Raavi" panose="020B0502040204020203" pitchFamily="34" charset="0"/>
                <a:cs typeface="Raavi" panose="020B0502040204020203" pitchFamily="34" charset="0"/>
              </a:rPr>
              <a:t>https://cwe.mitre.org/top25/archive/2019/2019_cwe_top25.html</a:t>
            </a:r>
          </a:p>
        </p:txBody>
      </p:sp>
      <p:pic>
        <p:nvPicPr>
          <p:cNvPr id="5" name="Picture 4">
            <a:extLst>
              <a:ext uri="{FF2B5EF4-FFF2-40B4-BE49-F238E27FC236}">
                <a16:creationId xmlns:a16="http://schemas.microsoft.com/office/drawing/2014/main" id="{599C3D7F-2A30-4953-BE3C-11E2045FC3C3}"/>
              </a:ext>
            </a:extLst>
          </p:cNvPr>
          <p:cNvPicPr>
            <a:picLocks noChangeAspect="1"/>
          </p:cNvPicPr>
          <p:nvPr/>
        </p:nvPicPr>
        <p:blipFill>
          <a:blip r:embed="rId2"/>
          <a:stretch>
            <a:fillRect/>
          </a:stretch>
        </p:blipFill>
        <p:spPr>
          <a:xfrm>
            <a:off x="990600" y="1279398"/>
            <a:ext cx="7390777" cy="5157010"/>
          </a:xfrm>
          <a:prstGeom prst="rect">
            <a:avLst/>
          </a:prstGeom>
        </p:spPr>
      </p:pic>
      <p:sp>
        <p:nvSpPr>
          <p:cNvPr id="6" name="Rectangle 5">
            <a:extLst>
              <a:ext uri="{FF2B5EF4-FFF2-40B4-BE49-F238E27FC236}">
                <a16:creationId xmlns:a16="http://schemas.microsoft.com/office/drawing/2014/main" id="{57FE1850-13BD-4F66-BAA5-AA2BE00633C5}"/>
              </a:ext>
            </a:extLst>
          </p:cNvPr>
          <p:cNvSpPr/>
          <p:nvPr/>
        </p:nvSpPr>
        <p:spPr>
          <a:xfrm>
            <a:off x="990600" y="1534885"/>
            <a:ext cx="7390777" cy="228601"/>
          </a:xfrm>
          <a:prstGeom prst="rect">
            <a:avLst/>
          </a:prstGeom>
          <a:solidFill>
            <a:schemeClr val="bg1">
              <a:alpha val="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1A926FC-E4DC-48B6-8A01-A4C00745C36A}"/>
              </a:ext>
            </a:extLst>
          </p:cNvPr>
          <p:cNvSpPr/>
          <p:nvPr/>
        </p:nvSpPr>
        <p:spPr>
          <a:xfrm>
            <a:off x="990600" y="2308097"/>
            <a:ext cx="7390777" cy="228601"/>
          </a:xfrm>
          <a:prstGeom prst="rect">
            <a:avLst/>
          </a:prstGeom>
          <a:solidFill>
            <a:schemeClr val="bg1">
              <a:alpha val="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F749FA6-F65D-4B55-A80F-659B4DD679BE}"/>
              </a:ext>
            </a:extLst>
          </p:cNvPr>
          <p:cNvSpPr/>
          <p:nvPr/>
        </p:nvSpPr>
        <p:spPr>
          <a:xfrm>
            <a:off x="990600" y="2699983"/>
            <a:ext cx="7390777" cy="228601"/>
          </a:xfrm>
          <a:prstGeom prst="rect">
            <a:avLst/>
          </a:prstGeom>
          <a:solidFill>
            <a:schemeClr val="bg1">
              <a:alpha val="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5D08E21-3D46-4709-8CA6-C4E3E1F24446}"/>
              </a:ext>
            </a:extLst>
          </p:cNvPr>
          <p:cNvSpPr/>
          <p:nvPr/>
        </p:nvSpPr>
        <p:spPr>
          <a:xfrm>
            <a:off x="990600" y="3665763"/>
            <a:ext cx="7390777" cy="228601"/>
          </a:xfrm>
          <a:prstGeom prst="rect">
            <a:avLst/>
          </a:prstGeom>
          <a:solidFill>
            <a:schemeClr val="bg1">
              <a:alpha val="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9A2096A-BD33-4F9C-8FEF-10818D1FDA84}"/>
              </a:ext>
            </a:extLst>
          </p:cNvPr>
          <p:cNvSpPr/>
          <p:nvPr/>
        </p:nvSpPr>
        <p:spPr>
          <a:xfrm>
            <a:off x="990600" y="4056155"/>
            <a:ext cx="7390777" cy="228601"/>
          </a:xfrm>
          <a:prstGeom prst="rect">
            <a:avLst/>
          </a:prstGeom>
          <a:solidFill>
            <a:schemeClr val="bg1">
              <a:alpha val="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80326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E1DA1-0C2B-4FF8-8F08-62BFB856D237}"/>
              </a:ext>
            </a:extLst>
          </p:cNvPr>
          <p:cNvSpPr>
            <a:spLocks noGrp="1"/>
          </p:cNvSpPr>
          <p:nvPr>
            <p:ph type="title"/>
          </p:nvPr>
        </p:nvSpPr>
        <p:spPr/>
        <p:txBody>
          <a:bodyPr/>
          <a:lstStyle/>
          <a:p>
            <a:r>
              <a:rPr lang="en-US" dirty="0"/>
              <a:t>Summary</a:t>
            </a:r>
          </a:p>
        </p:txBody>
      </p:sp>
      <p:sp>
        <p:nvSpPr>
          <p:cNvPr id="3" name="Slide Number Placeholder 2">
            <a:extLst>
              <a:ext uri="{FF2B5EF4-FFF2-40B4-BE49-F238E27FC236}">
                <a16:creationId xmlns:a16="http://schemas.microsoft.com/office/drawing/2014/main" id="{37F6D5BB-CBD6-4B06-BF51-3FE8884A0AC4}"/>
              </a:ext>
            </a:extLst>
          </p:cNvPr>
          <p:cNvSpPr>
            <a:spLocks noGrp="1"/>
          </p:cNvSpPr>
          <p:nvPr>
            <p:ph type="sldNum" sz="quarter" idx="12"/>
          </p:nvPr>
        </p:nvSpPr>
        <p:spPr/>
        <p:txBody>
          <a:bodyPr/>
          <a:lstStyle/>
          <a:p>
            <a:fld id="{7C05468C-B27C-4946-9FF3-0FF76B75B8F6}" type="slidenum">
              <a:rPr lang="en-US" smtClean="0"/>
              <a:t>40</a:t>
            </a:fld>
            <a:endParaRPr lang="en-US"/>
          </a:p>
        </p:txBody>
      </p:sp>
      <p:sp>
        <p:nvSpPr>
          <p:cNvPr id="4" name="Content Placeholder 3">
            <a:extLst>
              <a:ext uri="{FF2B5EF4-FFF2-40B4-BE49-F238E27FC236}">
                <a16:creationId xmlns:a16="http://schemas.microsoft.com/office/drawing/2014/main" id="{192F5F91-B071-41EE-846F-D57BAB37C1F1}"/>
              </a:ext>
            </a:extLst>
          </p:cNvPr>
          <p:cNvSpPr>
            <a:spLocks noGrp="1"/>
          </p:cNvSpPr>
          <p:nvPr>
            <p:ph sz="quarter" idx="1"/>
          </p:nvPr>
        </p:nvSpPr>
        <p:spPr/>
        <p:txBody>
          <a:bodyPr/>
          <a:lstStyle/>
          <a:p>
            <a:r>
              <a:rPr lang="en-US" dirty="0"/>
              <a:t>Memory-safety bugs are generally caused by out-of-bound buffer access or dangling pointers.</a:t>
            </a:r>
          </a:p>
          <a:p>
            <a:r>
              <a:rPr lang="en-US" dirty="0"/>
              <a:t>Rust is a system programming language to prevent memory-safety bugs.</a:t>
            </a:r>
          </a:p>
          <a:p>
            <a:pPr lvl="1"/>
            <a:r>
              <a:rPr lang="en-US" dirty="0"/>
              <a:t>Prevent shared mutable aliases (ownership and borrow)</a:t>
            </a:r>
          </a:p>
          <a:p>
            <a:pPr lvl="1"/>
            <a:r>
              <a:rPr lang="en-US" dirty="0"/>
              <a:t>Prevent dangling pointers (lifetime)</a:t>
            </a:r>
          </a:p>
          <a:p>
            <a:r>
              <a:rPr lang="en-US" dirty="0"/>
              <a:t>The use of unsafe functions make Rust vulnerable to memory-safety bugs.</a:t>
            </a:r>
          </a:p>
        </p:txBody>
      </p:sp>
    </p:spTree>
    <p:extLst>
      <p:ext uri="{BB962C8B-B14F-4D97-AF65-F5344CB8AC3E}">
        <p14:creationId xmlns:p14="http://schemas.microsoft.com/office/powerpoint/2010/main" val="1752037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242A3-409B-4479-B79D-F58A18FD2971}"/>
              </a:ext>
            </a:extLst>
          </p:cNvPr>
          <p:cNvSpPr>
            <a:spLocks noGrp="1"/>
          </p:cNvSpPr>
          <p:nvPr>
            <p:ph type="title"/>
          </p:nvPr>
        </p:nvSpPr>
        <p:spPr>
          <a:xfrm>
            <a:off x="990600" y="274638"/>
            <a:ext cx="8420100" cy="1143000"/>
          </a:xfrm>
        </p:spPr>
        <p:txBody>
          <a:bodyPr/>
          <a:lstStyle/>
          <a:p>
            <a:r>
              <a:rPr lang="en-US" dirty="0"/>
              <a:t>Buffer Overflow</a:t>
            </a:r>
          </a:p>
        </p:txBody>
      </p:sp>
      <p:sp>
        <p:nvSpPr>
          <p:cNvPr id="4" name="Rectangle 3">
            <a:extLst>
              <a:ext uri="{FF2B5EF4-FFF2-40B4-BE49-F238E27FC236}">
                <a16:creationId xmlns:a16="http://schemas.microsoft.com/office/drawing/2014/main" id="{107A3A69-8408-415F-8987-280F100B3D6E}"/>
              </a:ext>
            </a:extLst>
          </p:cNvPr>
          <p:cNvSpPr/>
          <p:nvPr/>
        </p:nvSpPr>
        <p:spPr>
          <a:xfrm>
            <a:off x="990600" y="2573016"/>
            <a:ext cx="4472822" cy="2987293"/>
          </a:xfrm>
          <a:prstGeom prst="rect">
            <a:avLst/>
          </a:prstGeom>
          <a:solidFill>
            <a:schemeClr val="bg1">
              <a:lumMod val="95000"/>
            </a:schemeClr>
          </a:solidFill>
        </p:spPr>
        <p:txBody>
          <a:bodyPr wrap="square">
            <a:spAutoFit/>
          </a:bodyPr>
          <a:lstStyle/>
          <a:p>
            <a:pPr>
              <a:lnSpc>
                <a:spcPct val="117000"/>
              </a:lnSpc>
            </a:pPr>
            <a:r>
              <a:rPr lang="en-US" dirty="0">
                <a:solidFill>
                  <a:srgbClr val="FF0000"/>
                </a:solidFill>
                <a:latin typeface="Consolas" panose="020B0609020204030204" pitchFamily="49" charset="0"/>
                <a:cs typeface="Consolas" panose="020B0609020204030204" pitchFamily="49" charset="0"/>
              </a:rPr>
              <a:t>char </a:t>
            </a:r>
            <a:r>
              <a:rPr lang="en-US" dirty="0" err="1">
                <a:solidFill>
                  <a:srgbClr val="FF0000"/>
                </a:solidFill>
                <a:latin typeface="Consolas" panose="020B0609020204030204" pitchFamily="49" charset="0"/>
                <a:cs typeface="Consolas" panose="020B0609020204030204" pitchFamily="49" charset="0"/>
              </a:rPr>
              <a:t>buf</a:t>
            </a:r>
            <a:r>
              <a:rPr lang="en-US" dirty="0">
                <a:solidFill>
                  <a:srgbClr val="FF0000"/>
                </a:solidFill>
                <a:latin typeface="Consolas" panose="020B0609020204030204" pitchFamily="49" charset="0"/>
                <a:cs typeface="Consolas" panose="020B0609020204030204" pitchFamily="49" charset="0"/>
              </a:rPr>
              <a:t>[64];</a:t>
            </a:r>
          </a:p>
          <a:p>
            <a:pPr>
              <a:lnSpc>
                <a:spcPct val="117000"/>
              </a:lnSpc>
            </a:pPr>
            <a:r>
              <a:rPr lang="en-US" dirty="0">
                <a:solidFill>
                  <a:srgbClr val="FF0000"/>
                </a:solidFill>
                <a:latin typeface="Consolas" panose="020B0609020204030204" pitchFamily="49" charset="0"/>
                <a:cs typeface="Consolas" panose="020B0609020204030204" pitchFamily="49" charset="0"/>
              </a:rPr>
              <a:t>read(STDIN_FILENO, </a:t>
            </a:r>
            <a:r>
              <a:rPr lang="en-US" dirty="0" err="1">
                <a:solidFill>
                  <a:srgbClr val="FF0000"/>
                </a:solidFill>
                <a:latin typeface="Consolas" panose="020B0609020204030204" pitchFamily="49" charset="0"/>
                <a:cs typeface="Consolas" panose="020B0609020204030204" pitchFamily="49" charset="0"/>
              </a:rPr>
              <a:t>buf</a:t>
            </a:r>
            <a:r>
              <a:rPr lang="en-US" dirty="0">
                <a:solidFill>
                  <a:srgbClr val="FF0000"/>
                </a:solidFill>
                <a:latin typeface="Consolas" panose="020B0609020204030204" pitchFamily="49" charset="0"/>
                <a:cs typeface="Consolas" panose="020B0609020204030204" pitchFamily="49" charset="0"/>
              </a:rPr>
              <a:t>, 160);</a:t>
            </a:r>
          </a:p>
          <a:p>
            <a:pPr>
              <a:lnSpc>
                <a:spcPct val="117000"/>
              </a:lnSpc>
            </a:pPr>
            <a:r>
              <a:rPr lang="en-US" dirty="0">
                <a:latin typeface="Consolas" panose="020B0609020204030204" pitchFamily="49" charset="0"/>
                <a:cs typeface="Consolas" panose="020B0609020204030204" pitchFamily="49" charset="0"/>
              </a:rPr>
              <a:t>if(</a:t>
            </a:r>
            <a:r>
              <a:rPr lang="en-US" dirty="0" err="1">
                <a:latin typeface="Consolas" panose="020B0609020204030204" pitchFamily="49" charset="0"/>
                <a:cs typeface="Consolas" panose="020B0609020204030204" pitchFamily="49" charset="0"/>
              </a:rPr>
              <a:t>strcmp</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buf,LICENCE_KEY</a:t>
            </a:r>
            <a:r>
              <a:rPr lang="en-US" dirty="0">
                <a:latin typeface="Consolas" panose="020B0609020204030204" pitchFamily="49" charset="0"/>
                <a:cs typeface="Consolas" panose="020B0609020204030204" pitchFamily="49" charset="0"/>
              </a:rPr>
              <a:t>)==0){</a:t>
            </a:r>
          </a:p>
          <a:p>
            <a:pPr>
              <a:lnSpc>
                <a:spcPct val="117000"/>
              </a:lnSpc>
            </a:pPr>
            <a:r>
              <a:rPr lang="en-US" dirty="0">
                <a:latin typeface="Consolas" panose="020B0609020204030204" pitchFamily="49" charset="0"/>
                <a:cs typeface="Consolas" panose="020B0609020204030204" pitchFamily="49" charset="0"/>
              </a:rPr>
              <a:t>    write(STDOUT_FILENO, </a:t>
            </a:r>
          </a:p>
          <a:p>
            <a:pPr>
              <a:lnSpc>
                <a:spcPct val="117000"/>
              </a:lnSpc>
            </a:pPr>
            <a:r>
              <a:rPr lang="en-US" dirty="0">
                <a:latin typeface="Consolas" panose="020B0609020204030204" pitchFamily="49" charset="0"/>
                <a:cs typeface="Consolas" panose="020B0609020204030204" pitchFamily="49" charset="0"/>
              </a:rPr>
              <a:t>        "Key verified!\n", 14);</a:t>
            </a:r>
          </a:p>
          <a:p>
            <a:pPr>
              <a:lnSpc>
                <a:spcPct val="117000"/>
              </a:lnSpc>
            </a:pPr>
            <a:r>
              <a:rPr lang="en-US" dirty="0">
                <a:latin typeface="Consolas" panose="020B0609020204030204" pitchFamily="49" charset="0"/>
                <a:cs typeface="Consolas" panose="020B0609020204030204" pitchFamily="49" charset="0"/>
              </a:rPr>
              <a:t>}else{</a:t>
            </a:r>
          </a:p>
          <a:p>
            <a:pPr>
              <a:lnSpc>
                <a:spcPct val="117000"/>
              </a:lnSpc>
            </a:pPr>
            <a:r>
              <a:rPr lang="en-US" dirty="0">
                <a:latin typeface="Consolas" panose="020B0609020204030204" pitchFamily="49" charset="0"/>
                <a:cs typeface="Consolas" panose="020B0609020204030204" pitchFamily="49" charset="0"/>
              </a:rPr>
              <a:t>    write(STDOUT_FILENO, </a:t>
            </a:r>
          </a:p>
          <a:p>
            <a:pPr>
              <a:lnSpc>
                <a:spcPct val="117000"/>
              </a:lnSpc>
            </a:pPr>
            <a:r>
              <a:rPr lang="en-US" dirty="0">
                <a:latin typeface="Consolas" panose="020B0609020204030204" pitchFamily="49" charset="0"/>
                <a:cs typeface="Consolas" panose="020B0609020204030204" pitchFamily="49" charset="0"/>
              </a:rPr>
              <a:t>        "Wrong key!\n", 11);</a:t>
            </a:r>
          </a:p>
          <a:p>
            <a:pPr>
              <a:lnSpc>
                <a:spcPct val="117000"/>
              </a:lnSpc>
            </a:pPr>
            <a:r>
              <a:rPr lang="en-US" dirty="0">
                <a:latin typeface="Consolas" panose="020B0609020204030204" pitchFamily="49" charset="0"/>
                <a:cs typeface="Consolas" panose="020B0609020204030204" pitchFamily="49" charset="0"/>
              </a:rPr>
              <a:t>}</a:t>
            </a:r>
          </a:p>
        </p:txBody>
      </p:sp>
      <p:graphicFrame>
        <p:nvGraphicFramePr>
          <p:cNvPr id="6" name="Table 5">
            <a:extLst>
              <a:ext uri="{FF2B5EF4-FFF2-40B4-BE49-F238E27FC236}">
                <a16:creationId xmlns:a16="http://schemas.microsoft.com/office/drawing/2014/main" id="{37EE465A-A961-4F74-A1BE-37C9D93A7609}"/>
              </a:ext>
            </a:extLst>
          </p:cNvPr>
          <p:cNvGraphicFramePr>
            <a:graphicFrameLocks noGrp="1"/>
          </p:cNvGraphicFramePr>
          <p:nvPr/>
        </p:nvGraphicFramePr>
        <p:xfrm>
          <a:off x="5994974" y="2573016"/>
          <a:ext cx="1478614" cy="2951776"/>
        </p:xfrm>
        <a:graphic>
          <a:graphicData uri="http://schemas.openxmlformats.org/drawingml/2006/table">
            <a:tbl>
              <a:tblPr firstRow="1" bandRow="1">
                <a:tableStyleId>{5940675A-B579-460E-94D1-54222C63F5DA}</a:tableStyleId>
              </a:tblPr>
              <a:tblGrid>
                <a:gridCol w="1478614">
                  <a:extLst>
                    <a:ext uri="{9D8B030D-6E8A-4147-A177-3AD203B41FA5}">
                      <a16:colId xmlns:a16="http://schemas.microsoft.com/office/drawing/2014/main" val="20000"/>
                    </a:ext>
                  </a:extLst>
                </a:gridCol>
              </a:tblGrid>
              <a:tr h="152955">
                <a:tc>
                  <a:txBody>
                    <a:bodyPr/>
                    <a:lstStyle/>
                    <a:p>
                      <a:pPr algn="ctr"/>
                      <a:r>
                        <a:rPr lang="en-US" sz="14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10000"/>
                  </a:ext>
                </a:extLst>
              </a:tr>
              <a:tr h="129357">
                <a:tc>
                  <a:txBody>
                    <a:bodyPr/>
                    <a:lstStyle/>
                    <a:p>
                      <a:pPr algn="ctr"/>
                      <a:r>
                        <a:rPr lang="en-US" sz="1400" dirty="0">
                          <a:solidFill>
                            <a:srgbClr val="FF0000"/>
                          </a:solidFill>
                          <a:latin typeface="Arial" panose="020B0604020202020204" pitchFamily="34" charset="0"/>
                          <a:cs typeface="Arial" panose="020B0604020202020204" pitchFamily="34" charset="0"/>
                        </a:rPr>
                        <a:t>return</a:t>
                      </a:r>
                      <a:r>
                        <a:rPr lang="en-US" sz="1400" baseline="0" dirty="0">
                          <a:solidFill>
                            <a:srgbClr val="FF0000"/>
                          </a:solidFill>
                          <a:latin typeface="Arial" panose="020B0604020202020204" pitchFamily="34" charset="0"/>
                          <a:cs typeface="Arial" panose="020B0604020202020204" pitchFamily="34" charset="0"/>
                        </a:rPr>
                        <a:t> address </a:t>
                      </a:r>
                    </a:p>
                    <a:p>
                      <a:pPr algn="ctr"/>
                      <a:r>
                        <a:rPr lang="en-US" sz="1400" baseline="0" dirty="0">
                          <a:solidFill>
                            <a:srgbClr val="FF0000"/>
                          </a:solidFill>
                          <a:latin typeface="Arial" panose="020B0604020202020204" pitchFamily="34" charset="0"/>
                          <a:cs typeface="Arial" panose="020B0604020202020204" pitchFamily="34" charset="0"/>
                        </a:rPr>
                        <a:t>(8 bytes)</a:t>
                      </a:r>
                      <a:endParaRPr lang="en-US" sz="1400" dirty="0">
                        <a:solidFill>
                          <a:srgbClr val="FF0000"/>
                        </a:solidFill>
                        <a:latin typeface="Arial" panose="020B0604020202020204" pitchFamily="34" charset="0"/>
                        <a:cs typeface="Arial" panose="020B0604020202020204" pitchFamily="34" charset="0"/>
                      </a:endParaRPr>
                    </a:p>
                  </a:txBody>
                  <a:tcPr>
                    <a:pattFill prst="ltHorz">
                      <a:fgClr>
                        <a:srgbClr val="FFFF00"/>
                      </a:fgClr>
                      <a:bgClr>
                        <a:schemeClr val="bg1"/>
                      </a:bgClr>
                    </a:pattFill>
                  </a:tcPr>
                </a:tc>
                <a:extLst>
                  <a:ext uri="{0D108BD9-81ED-4DB2-BD59-A6C34878D82A}">
                    <a16:rowId xmlns:a16="http://schemas.microsoft.com/office/drawing/2014/main" val="10001"/>
                  </a:ext>
                </a:extLst>
              </a:tr>
              <a:tr h="970576">
                <a:tc>
                  <a:txBody>
                    <a:bodyPr/>
                    <a:lstStyle/>
                    <a:p>
                      <a:pPr algn="ctr"/>
                      <a:endParaRPr lang="en-US" sz="1400" dirty="0">
                        <a:latin typeface="Arial" panose="020B0604020202020204" pitchFamily="34" charset="0"/>
                        <a:cs typeface="Arial" panose="020B0604020202020204" pitchFamily="34" charset="0"/>
                      </a:endParaRPr>
                    </a:p>
                    <a:p>
                      <a:pPr algn="ctr"/>
                      <a:endParaRPr lang="en-US" sz="1400" dirty="0">
                        <a:latin typeface="Arial" panose="020B0604020202020204" pitchFamily="34" charset="0"/>
                        <a:cs typeface="Arial" panose="020B0604020202020204" pitchFamily="34" charset="0"/>
                      </a:endParaRPr>
                    </a:p>
                    <a:p>
                      <a:pPr algn="ctr"/>
                      <a:endParaRPr lang="en-US" sz="1400" dirty="0">
                        <a:latin typeface="Arial" panose="020B0604020202020204" pitchFamily="34" charset="0"/>
                        <a:cs typeface="Arial" panose="020B0604020202020204" pitchFamily="34" charset="0"/>
                      </a:endParaRPr>
                    </a:p>
                    <a:p>
                      <a:pPr algn="ctr"/>
                      <a:endParaRPr lang="en-US" sz="1400" dirty="0">
                        <a:latin typeface="Arial" panose="020B0604020202020204" pitchFamily="34" charset="0"/>
                        <a:cs typeface="Arial" panose="020B0604020202020204" pitchFamily="34" charset="0"/>
                      </a:endParaRPr>
                    </a:p>
                  </a:txBody>
                  <a:tcPr>
                    <a:pattFill prst="ltHorz">
                      <a:fgClr>
                        <a:srgbClr val="FFFF00"/>
                      </a:fgClr>
                      <a:bgClr>
                        <a:schemeClr val="bg1"/>
                      </a:bgClr>
                    </a:pattFill>
                  </a:tcPr>
                </a:tc>
                <a:extLst>
                  <a:ext uri="{0D108BD9-81ED-4DB2-BD59-A6C34878D82A}">
                    <a16:rowId xmlns:a16="http://schemas.microsoft.com/office/drawing/2014/main" val="10003"/>
                  </a:ext>
                </a:extLst>
              </a:tr>
              <a:tr h="10051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current frame</a:t>
                      </a:r>
                    </a:p>
                    <a:p>
                      <a:pPr algn="ctr"/>
                      <a:endParaRPr lang="en-US" sz="1400" dirty="0">
                        <a:latin typeface="Arial" panose="020B0604020202020204" pitchFamily="34" charset="0"/>
                        <a:cs typeface="Arial" panose="020B0604020202020204" pitchFamily="34" charset="0"/>
                      </a:endParaRPr>
                    </a:p>
                    <a:p>
                      <a:pPr algn="ct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143660551"/>
                  </a:ext>
                </a:extLst>
              </a:tr>
            </a:tbl>
          </a:graphicData>
        </a:graphic>
      </p:graphicFrame>
      <p:grpSp>
        <p:nvGrpSpPr>
          <p:cNvPr id="7" name="Group 6">
            <a:extLst>
              <a:ext uri="{FF2B5EF4-FFF2-40B4-BE49-F238E27FC236}">
                <a16:creationId xmlns:a16="http://schemas.microsoft.com/office/drawing/2014/main" id="{C364EA78-E11A-45D8-8EE7-08995BCB568C}"/>
              </a:ext>
            </a:extLst>
          </p:cNvPr>
          <p:cNvGrpSpPr/>
          <p:nvPr/>
        </p:nvGrpSpPr>
        <p:grpSpPr>
          <a:xfrm>
            <a:off x="5470757" y="2606896"/>
            <a:ext cx="3681858" cy="3036616"/>
            <a:chOff x="749529" y="2342535"/>
            <a:chExt cx="4218128" cy="3036616"/>
          </a:xfrm>
        </p:grpSpPr>
        <p:sp>
          <p:nvSpPr>
            <p:cNvPr id="8" name="TextBox 7">
              <a:extLst>
                <a:ext uri="{FF2B5EF4-FFF2-40B4-BE49-F238E27FC236}">
                  <a16:creationId xmlns:a16="http://schemas.microsoft.com/office/drawing/2014/main" id="{6E374A9E-CF3C-4CF4-ACF5-6334EB1818CC}"/>
                </a:ext>
              </a:extLst>
            </p:cNvPr>
            <p:cNvSpPr txBox="1"/>
            <p:nvPr/>
          </p:nvSpPr>
          <p:spPr>
            <a:xfrm rot="16200000">
              <a:off x="308753" y="2822804"/>
              <a:ext cx="1265090" cy="352605"/>
            </a:xfrm>
            <a:prstGeom prst="rect">
              <a:avLst/>
            </a:prstGeom>
            <a:noFill/>
          </p:spPr>
          <p:txBody>
            <a:bodyPr wrap="none" rtlCol="0">
              <a:spAutoFit/>
            </a:bodyPr>
            <a:lstStyle/>
            <a:p>
              <a:r>
                <a:rPr lang="en-US" sz="1400" dirty="0">
                  <a:latin typeface="Raavi" panose="020B0502040204020203" pitchFamily="34" charset="0"/>
                  <a:cs typeface="Raavi" panose="020B0502040204020203" pitchFamily="34" charset="0"/>
                </a:rPr>
                <a:t>higher address</a:t>
              </a:r>
            </a:p>
          </p:txBody>
        </p:sp>
        <p:sp>
          <p:nvSpPr>
            <p:cNvPr id="9" name="Down Arrow 20">
              <a:extLst>
                <a:ext uri="{FF2B5EF4-FFF2-40B4-BE49-F238E27FC236}">
                  <a16:creationId xmlns:a16="http://schemas.microsoft.com/office/drawing/2014/main" id="{54A4CE94-E8FB-4B32-BB55-1B104FA063DB}"/>
                </a:ext>
              </a:extLst>
            </p:cNvPr>
            <p:cNvSpPr/>
            <p:nvPr/>
          </p:nvSpPr>
          <p:spPr>
            <a:xfrm>
              <a:off x="1057133" y="3926362"/>
              <a:ext cx="128700" cy="1313146"/>
            </a:xfrm>
            <a:prstGeom prst="downArrow">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Raavi" panose="020B0502040204020203" pitchFamily="34" charset="0"/>
                <a:cs typeface="Raavi" panose="020B0502040204020203" pitchFamily="34" charset="0"/>
              </a:endParaRPr>
            </a:p>
          </p:txBody>
        </p:sp>
        <p:sp>
          <p:nvSpPr>
            <p:cNvPr id="10" name="Down Arrow 21">
              <a:extLst>
                <a:ext uri="{FF2B5EF4-FFF2-40B4-BE49-F238E27FC236}">
                  <a16:creationId xmlns:a16="http://schemas.microsoft.com/office/drawing/2014/main" id="{8F98EFDE-8143-4173-BF08-1F067C8A86C5}"/>
                </a:ext>
              </a:extLst>
            </p:cNvPr>
            <p:cNvSpPr/>
            <p:nvPr/>
          </p:nvSpPr>
          <p:spPr>
            <a:xfrm flipV="1">
              <a:off x="1057133" y="2342535"/>
              <a:ext cx="126638" cy="1313145"/>
            </a:xfrm>
            <a:prstGeom prst="downArrow">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Raavi" panose="020B0502040204020203" pitchFamily="34" charset="0"/>
                <a:cs typeface="Raavi" panose="020B0502040204020203" pitchFamily="34" charset="0"/>
              </a:endParaRPr>
            </a:p>
          </p:txBody>
        </p:sp>
        <p:sp>
          <p:nvSpPr>
            <p:cNvPr id="11" name="TextBox 10">
              <a:extLst>
                <a:ext uri="{FF2B5EF4-FFF2-40B4-BE49-F238E27FC236}">
                  <a16:creationId xmlns:a16="http://schemas.microsoft.com/office/drawing/2014/main" id="{10D63F78-2D04-436F-9423-C68112548F40}"/>
                </a:ext>
              </a:extLst>
            </p:cNvPr>
            <p:cNvSpPr txBox="1"/>
            <p:nvPr/>
          </p:nvSpPr>
          <p:spPr>
            <a:xfrm rot="16200000" flipH="1" flipV="1">
              <a:off x="375040" y="4344935"/>
              <a:ext cx="1101584" cy="352605"/>
            </a:xfrm>
            <a:prstGeom prst="rect">
              <a:avLst/>
            </a:prstGeom>
            <a:noFill/>
          </p:spPr>
          <p:txBody>
            <a:bodyPr wrap="none" rtlCol="0">
              <a:spAutoFit/>
            </a:bodyPr>
            <a:lstStyle/>
            <a:p>
              <a:r>
                <a:rPr lang="en-US" sz="1400" dirty="0">
                  <a:latin typeface="Raavi" panose="020B0502040204020203" pitchFamily="34" charset="0"/>
                  <a:cs typeface="Raavi" panose="020B0502040204020203" pitchFamily="34" charset="0"/>
                </a:rPr>
                <a:t>stack growth</a:t>
              </a:r>
            </a:p>
          </p:txBody>
        </p:sp>
        <p:grpSp>
          <p:nvGrpSpPr>
            <p:cNvPr id="12" name="Group 11">
              <a:extLst>
                <a:ext uri="{FF2B5EF4-FFF2-40B4-BE49-F238E27FC236}">
                  <a16:creationId xmlns:a16="http://schemas.microsoft.com/office/drawing/2014/main" id="{DE30F56D-D8C9-4940-8AC3-9D7D3B042CF0}"/>
                </a:ext>
              </a:extLst>
            </p:cNvPr>
            <p:cNvGrpSpPr/>
            <p:nvPr/>
          </p:nvGrpSpPr>
          <p:grpSpPr>
            <a:xfrm>
              <a:off x="3044077" y="3050419"/>
              <a:ext cx="1923580" cy="2328732"/>
              <a:chOff x="3044077" y="3050419"/>
              <a:chExt cx="1923580" cy="2328732"/>
            </a:xfrm>
          </p:grpSpPr>
          <p:cxnSp>
            <p:nvCxnSpPr>
              <p:cNvPr id="13" name="Straight Arrow Connector 12">
                <a:extLst>
                  <a:ext uri="{FF2B5EF4-FFF2-40B4-BE49-F238E27FC236}">
                    <a16:creationId xmlns:a16="http://schemas.microsoft.com/office/drawing/2014/main" id="{90184D2A-FA55-4FAD-A914-33F927224B13}"/>
                  </a:ext>
                </a:extLst>
              </p:cNvPr>
              <p:cNvCxnSpPr>
                <a:cxnSpLocks/>
                <a:stCxn id="14" idx="1"/>
              </p:cNvCxnSpPr>
              <p:nvPr/>
            </p:nvCxnSpPr>
            <p:spPr>
              <a:xfrm flipH="1">
                <a:off x="3052818" y="5225263"/>
                <a:ext cx="2616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5A8E63E-AEFB-430B-A991-E19FE51945F1}"/>
                  </a:ext>
                </a:extLst>
              </p:cNvPr>
              <p:cNvSpPr txBox="1"/>
              <p:nvPr/>
            </p:nvSpPr>
            <p:spPr>
              <a:xfrm>
                <a:off x="3314453" y="5071374"/>
                <a:ext cx="1653204" cy="307777"/>
              </a:xfrm>
              <a:prstGeom prst="rect">
                <a:avLst/>
              </a:prstGeom>
              <a:noFill/>
            </p:spPr>
            <p:txBody>
              <a:bodyPr wrap="none" rtlCol="0">
                <a:spAutoFit/>
              </a:bodyPr>
              <a:lstStyle/>
              <a:p>
                <a:r>
                  <a:rPr lang="en-US" sz="1400" dirty="0" err="1">
                    <a:latin typeface="Raavi" panose="020B0502040204020203" pitchFamily="34" charset="0"/>
                    <a:cs typeface="Raavi" panose="020B0502040204020203" pitchFamily="34" charset="0"/>
                  </a:rPr>
                  <a:t>rsp</a:t>
                </a:r>
                <a:r>
                  <a:rPr lang="en-US" sz="1400" dirty="0">
                    <a:latin typeface="Raavi" panose="020B0502040204020203" pitchFamily="34" charset="0"/>
                    <a:cs typeface="Raavi" panose="020B0502040204020203" pitchFamily="34" charset="0"/>
                  </a:rPr>
                  <a:t>: -0x70(</a:t>
                </a:r>
                <a:r>
                  <a:rPr lang="en-US" sz="1400" dirty="0" err="1">
                    <a:latin typeface="Raavi" panose="020B0502040204020203" pitchFamily="34" charset="0"/>
                    <a:cs typeface="Raavi" panose="020B0502040204020203" pitchFamily="34" charset="0"/>
                  </a:rPr>
                  <a:t>rbp</a:t>
                </a:r>
                <a:r>
                  <a:rPr lang="en-US" sz="1400" dirty="0">
                    <a:latin typeface="Raavi" panose="020B0502040204020203" pitchFamily="34" charset="0"/>
                    <a:cs typeface="Raavi" panose="020B0502040204020203" pitchFamily="34" charset="0"/>
                  </a:rPr>
                  <a:t>) </a:t>
                </a:r>
              </a:p>
            </p:txBody>
          </p:sp>
          <p:cxnSp>
            <p:nvCxnSpPr>
              <p:cNvPr id="15" name="Straight Arrow Connector 14">
                <a:extLst>
                  <a:ext uri="{FF2B5EF4-FFF2-40B4-BE49-F238E27FC236}">
                    <a16:creationId xmlns:a16="http://schemas.microsoft.com/office/drawing/2014/main" id="{97129513-EEDB-4C41-9341-50E403101EB1}"/>
                  </a:ext>
                </a:extLst>
              </p:cNvPr>
              <p:cNvCxnSpPr>
                <a:cxnSpLocks/>
                <a:stCxn id="16" idx="1"/>
              </p:cNvCxnSpPr>
              <p:nvPr/>
            </p:nvCxnSpPr>
            <p:spPr>
              <a:xfrm flipH="1">
                <a:off x="3052819" y="3204308"/>
                <a:ext cx="30193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2765F2B-E536-4878-A15F-EF55337AAA79}"/>
                  </a:ext>
                </a:extLst>
              </p:cNvPr>
              <p:cNvSpPr txBox="1"/>
              <p:nvPr/>
            </p:nvSpPr>
            <p:spPr>
              <a:xfrm>
                <a:off x="3354754" y="3050419"/>
                <a:ext cx="479689" cy="307777"/>
              </a:xfrm>
              <a:prstGeom prst="rect">
                <a:avLst/>
              </a:prstGeom>
              <a:noFill/>
            </p:spPr>
            <p:txBody>
              <a:bodyPr wrap="none" rtlCol="0">
                <a:spAutoFit/>
              </a:bodyPr>
              <a:lstStyle/>
              <a:p>
                <a:r>
                  <a:rPr lang="en-US" sz="1400" dirty="0" err="1">
                    <a:latin typeface="Raavi" panose="020B0502040204020203" pitchFamily="34" charset="0"/>
                    <a:cs typeface="Raavi" panose="020B0502040204020203" pitchFamily="34" charset="0"/>
                  </a:rPr>
                  <a:t>rbp</a:t>
                </a:r>
                <a:endParaRPr lang="en-US" sz="1400" dirty="0">
                  <a:latin typeface="Raavi" panose="020B0502040204020203" pitchFamily="34" charset="0"/>
                  <a:cs typeface="Raavi" panose="020B0502040204020203" pitchFamily="34" charset="0"/>
                </a:endParaRPr>
              </a:p>
            </p:txBody>
          </p:sp>
          <p:cxnSp>
            <p:nvCxnSpPr>
              <p:cNvPr id="17" name="Straight Arrow Connector 16">
                <a:extLst>
                  <a:ext uri="{FF2B5EF4-FFF2-40B4-BE49-F238E27FC236}">
                    <a16:creationId xmlns:a16="http://schemas.microsoft.com/office/drawing/2014/main" id="{5338B3E3-1405-44DE-8D59-9A1BF1E81AC2}"/>
                  </a:ext>
                </a:extLst>
              </p:cNvPr>
              <p:cNvCxnSpPr>
                <a:cxnSpLocks/>
                <a:stCxn id="18" idx="1"/>
              </p:cNvCxnSpPr>
              <p:nvPr/>
            </p:nvCxnSpPr>
            <p:spPr>
              <a:xfrm flipH="1">
                <a:off x="3044077" y="4105421"/>
                <a:ext cx="30193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8750703-34B9-4404-92A8-17682D7CE519}"/>
                  </a:ext>
                </a:extLst>
              </p:cNvPr>
              <p:cNvSpPr txBox="1"/>
              <p:nvPr/>
            </p:nvSpPr>
            <p:spPr>
              <a:xfrm>
                <a:off x="3346012" y="3951532"/>
                <a:ext cx="1583333" cy="307777"/>
              </a:xfrm>
              <a:prstGeom prst="rect">
                <a:avLst/>
              </a:prstGeom>
              <a:noFill/>
            </p:spPr>
            <p:txBody>
              <a:bodyPr wrap="square" rtlCol="0">
                <a:spAutoFit/>
              </a:bodyPr>
              <a:lstStyle/>
              <a:p>
                <a:r>
                  <a:rPr lang="en-US" sz="1400" dirty="0" err="1">
                    <a:solidFill>
                      <a:srgbClr val="FF0000"/>
                    </a:solidFill>
                    <a:latin typeface="Raavi" panose="020B0502040204020203" pitchFamily="34" charset="0"/>
                    <a:cs typeface="Raavi" panose="020B0502040204020203" pitchFamily="34" charset="0"/>
                  </a:rPr>
                  <a:t>buf</a:t>
                </a:r>
                <a:r>
                  <a:rPr lang="en-US" sz="1400" dirty="0">
                    <a:solidFill>
                      <a:srgbClr val="FF0000"/>
                    </a:solidFill>
                    <a:latin typeface="Raavi" panose="020B0502040204020203" pitchFamily="34" charset="0"/>
                    <a:cs typeface="Raavi" panose="020B0502040204020203" pitchFamily="34" charset="0"/>
                  </a:rPr>
                  <a:t>: -0x50(</a:t>
                </a:r>
                <a:r>
                  <a:rPr lang="en-US" sz="1400" dirty="0" err="1">
                    <a:solidFill>
                      <a:srgbClr val="FF0000"/>
                    </a:solidFill>
                    <a:latin typeface="Raavi" panose="020B0502040204020203" pitchFamily="34" charset="0"/>
                    <a:cs typeface="Raavi" panose="020B0502040204020203" pitchFamily="34" charset="0"/>
                  </a:rPr>
                  <a:t>rbp</a:t>
                </a:r>
                <a:r>
                  <a:rPr lang="en-US" sz="1400" dirty="0">
                    <a:solidFill>
                      <a:srgbClr val="FF0000"/>
                    </a:solidFill>
                    <a:latin typeface="Raavi" panose="020B0502040204020203" pitchFamily="34" charset="0"/>
                    <a:cs typeface="Raavi" panose="020B0502040204020203" pitchFamily="34" charset="0"/>
                  </a:rPr>
                  <a:t>) </a:t>
                </a:r>
              </a:p>
            </p:txBody>
          </p:sp>
        </p:grpSp>
      </p:grpSp>
      <p:sp>
        <p:nvSpPr>
          <p:cNvPr id="3" name="Callout: Bent Line with Accent Bar 2">
            <a:extLst>
              <a:ext uri="{FF2B5EF4-FFF2-40B4-BE49-F238E27FC236}">
                <a16:creationId xmlns:a16="http://schemas.microsoft.com/office/drawing/2014/main" id="{0EB729DB-9135-44D6-9820-CC40063F28AE}"/>
              </a:ext>
            </a:extLst>
          </p:cNvPr>
          <p:cNvSpPr/>
          <p:nvPr/>
        </p:nvSpPr>
        <p:spPr>
          <a:xfrm>
            <a:off x="7802200" y="2556477"/>
            <a:ext cx="1983729" cy="342900"/>
          </a:xfrm>
          <a:prstGeom prst="accentCallout2">
            <a:avLst>
              <a:gd name="adj1" fmla="val 49306"/>
              <a:gd name="adj2" fmla="val 425"/>
              <a:gd name="adj3" fmla="val 50695"/>
              <a:gd name="adj4" fmla="val -6682"/>
              <a:gd name="adj5" fmla="val 134722"/>
              <a:gd name="adj6" fmla="val -21274"/>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FF0000"/>
                </a:solidFill>
                <a:latin typeface="Raavi" panose="020B0502040204020203" pitchFamily="34" charset="0"/>
                <a:cs typeface="Raavi" panose="020B0502040204020203" pitchFamily="34" charset="0"/>
              </a:rPr>
              <a:t>Overwrite the return address</a:t>
            </a:r>
          </a:p>
        </p:txBody>
      </p:sp>
      <p:sp>
        <p:nvSpPr>
          <p:cNvPr id="19" name="Slide Number Placeholder 18">
            <a:extLst>
              <a:ext uri="{FF2B5EF4-FFF2-40B4-BE49-F238E27FC236}">
                <a16:creationId xmlns:a16="http://schemas.microsoft.com/office/drawing/2014/main" id="{3822F27C-7D0D-457A-8F74-676A3EC501E5}"/>
              </a:ext>
            </a:extLst>
          </p:cNvPr>
          <p:cNvSpPr>
            <a:spLocks noGrp="1"/>
          </p:cNvSpPr>
          <p:nvPr>
            <p:ph type="sldNum" sz="quarter" idx="12"/>
          </p:nvPr>
        </p:nvSpPr>
        <p:spPr/>
        <p:txBody>
          <a:bodyPr/>
          <a:lstStyle/>
          <a:p>
            <a:fld id="{7CB3CC93-6676-4752-86E3-EB3A9C722142}" type="slidenum">
              <a:rPr lang="en-US" smtClean="0"/>
              <a:t>5</a:t>
            </a:fld>
            <a:endParaRPr lang="en-US"/>
          </a:p>
        </p:txBody>
      </p:sp>
      <p:sp>
        <p:nvSpPr>
          <p:cNvPr id="20" name="TextBox 19">
            <a:extLst>
              <a:ext uri="{FF2B5EF4-FFF2-40B4-BE49-F238E27FC236}">
                <a16:creationId xmlns:a16="http://schemas.microsoft.com/office/drawing/2014/main" id="{A8C40958-FD78-4265-A163-EADD9BB857B0}"/>
              </a:ext>
            </a:extLst>
          </p:cNvPr>
          <p:cNvSpPr txBox="1"/>
          <p:nvPr/>
        </p:nvSpPr>
        <p:spPr>
          <a:xfrm>
            <a:off x="990600" y="1728788"/>
            <a:ext cx="4118435" cy="461665"/>
          </a:xfrm>
          <a:prstGeom prst="rect">
            <a:avLst/>
          </a:prstGeom>
          <a:noFill/>
        </p:spPr>
        <p:txBody>
          <a:bodyPr wrap="none" rtlCol="0">
            <a:spAutoFit/>
          </a:bodyPr>
          <a:lstStyle/>
          <a:p>
            <a:r>
              <a:rPr lang="en-US" sz="2400" dirty="0">
                <a:latin typeface="Raavi" panose="020B0502040204020203" pitchFamily="34" charset="0"/>
                <a:cs typeface="Raavi" panose="020B0502040204020203" pitchFamily="34" charset="0"/>
              </a:rPr>
              <a:t>Out-of-bound (pointer) + Write</a:t>
            </a:r>
          </a:p>
        </p:txBody>
      </p:sp>
    </p:spTree>
    <p:extLst>
      <p:ext uri="{BB962C8B-B14F-4D97-AF65-F5344CB8AC3E}">
        <p14:creationId xmlns:p14="http://schemas.microsoft.com/office/powerpoint/2010/main" val="1038709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6BB94-4438-40CC-BFD3-286B46522810}"/>
              </a:ext>
            </a:extLst>
          </p:cNvPr>
          <p:cNvSpPr>
            <a:spLocks noGrp="1"/>
          </p:cNvSpPr>
          <p:nvPr>
            <p:ph type="title"/>
          </p:nvPr>
        </p:nvSpPr>
        <p:spPr/>
        <p:txBody>
          <a:bodyPr/>
          <a:lstStyle/>
          <a:p>
            <a:r>
              <a:rPr lang="en-US" dirty="0"/>
              <a:t>Buffer Over-read</a:t>
            </a:r>
          </a:p>
        </p:txBody>
      </p:sp>
      <p:sp>
        <p:nvSpPr>
          <p:cNvPr id="5" name="Rectangle 4">
            <a:extLst>
              <a:ext uri="{FF2B5EF4-FFF2-40B4-BE49-F238E27FC236}">
                <a16:creationId xmlns:a16="http://schemas.microsoft.com/office/drawing/2014/main" id="{1178FDBD-E635-4A50-B833-0283D9AE6994}"/>
              </a:ext>
            </a:extLst>
          </p:cNvPr>
          <p:cNvSpPr/>
          <p:nvPr/>
        </p:nvSpPr>
        <p:spPr>
          <a:xfrm>
            <a:off x="978560" y="2265508"/>
            <a:ext cx="6003016" cy="3046988"/>
          </a:xfrm>
          <a:prstGeom prst="rect">
            <a:avLst/>
          </a:prstGeom>
          <a:solidFill>
            <a:schemeClr val="bg1">
              <a:lumMod val="95000"/>
            </a:schemeClr>
          </a:solidFill>
        </p:spPr>
        <p:txBody>
          <a:bodyPr wrap="square">
            <a:spAutoFit/>
          </a:bodyPr>
          <a:lstStyle/>
          <a:p>
            <a:r>
              <a:rPr lang="en-US" sz="1600" dirty="0">
                <a:latin typeface="Consolas" panose="020B0609020204030204" pitchFamily="49" charset="0"/>
              </a:rPr>
              <a:t>buffer = </a:t>
            </a:r>
            <a:r>
              <a:rPr lang="en-US" sz="1600" dirty="0" err="1">
                <a:latin typeface="Consolas" panose="020B0609020204030204" pitchFamily="49" charset="0"/>
              </a:rPr>
              <a:t>OPENSSL_malloc</a:t>
            </a:r>
            <a:r>
              <a:rPr lang="en-US" sz="1600" dirty="0">
                <a:latin typeface="Consolas" panose="020B0609020204030204" pitchFamily="49" charset="0"/>
              </a:rPr>
              <a:t>(1 + 2 + payload + padding);</a:t>
            </a:r>
          </a:p>
          <a:p>
            <a:r>
              <a:rPr lang="en-US" sz="1600" dirty="0">
                <a:latin typeface="Consolas" panose="020B0609020204030204" pitchFamily="49" charset="0"/>
              </a:rPr>
              <a:t>bp = buffer;</a:t>
            </a:r>
          </a:p>
          <a:p>
            <a:r>
              <a:rPr lang="en-US" sz="1600" dirty="0">
                <a:latin typeface="Consolas" panose="020B0609020204030204" pitchFamily="49" charset="0"/>
              </a:rPr>
              <a:t>/*Enter response type, length and copy payload*/ </a:t>
            </a:r>
          </a:p>
          <a:p>
            <a:r>
              <a:rPr lang="en-US" sz="1600" dirty="0">
                <a:latin typeface="Consolas" panose="020B0609020204030204" pitchFamily="49" charset="0"/>
              </a:rPr>
              <a:t>*bp++ = TLS1_HB_RESPONSE;</a:t>
            </a:r>
          </a:p>
          <a:p>
            <a:r>
              <a:rPr lang="en-US" sz="1600" dirty="0">
                <a:latin typeface="Consolas" panose="020B0609020204030204" pitchFamily="49" charset="0"/>
              </a:rPr>
              <a:t>s2n(payload, bp);</a:t>
            </a:r>
          </a:p>
          <a:p>
            <a:r>
              <a:rPr lang="en-US" sz="1600" dirty="0" err="1">
                <a:solidFill>
                  <a:srgbClr val="FF0000"/>
                </a:solidFill>
                <a:latin typeface="Consolas" panose="020B0609020204030204" pitchFamily="49" charset="0"/>
              </a:rPr>
              <a:t>memcpy</a:t>
            </a:r>
            <a:r>
              <a:rPr lang="en-US" sz="1600" dirty="0">
                <a:solidFill>
                  <a:srgbClr val="FF0000"/>
                </a:solidFill>
                <a:latin typeface="Consolas" panose="020B0609020204030204" pitchFamily="49" charset="0"/>
              </a:rPr>
              <a:t>(bp, pl, payload);</a:t>
            </a:r>
          </a:p>
          <a:p>
            <a:r>
              <a:rPr lang="en-US" sz="1600" dirty="0">
                <a:latin typeface="Consolas" panose="020B0609020204030204" pitchFamily="49" charset="0"/>
              </a:rPr>
              <a:t>bp += payload;</a:t>
            </a:r>
          </a:p>
          <a:p>
            <a:r>
              <a:rPr lang="en-US" sz="1600" dirty="0">
                <a:latin typeface="Consolas" panose="020B0609020204030204" pitchFamily="49" charset="0"/>
              </a:rPr>
              <a:t>/* Random padding */</a:t>
            </a:r>
          </a:p>
          <a:p>
            <a:r>
              <a:rPr lang="en-US" sz="1600" dirty="0" err="1">
                <a:latin typeface="Consolas" panose="020B0609020204030204" pitchFamily="49" charset="0"/>
              </a:rPr>
              <a:t>RAND_pseudo_bytes</a:t>
            </a:r>
            <a:r>
              <a:rPr lang="en-US" sz="1600" dirty="0">
                <a:latin typeface="Consolas" panose="020B0609020204030204" pitchFamily="49" charset="0"/>
              </a:rPr>
              <a:t>(bp, padding);</a:t>
            </a:r>
          </a:p>
          <a:p>
            <a:r>
              <a:rPr lang="en-US" sz="1600" dirty="0">
                <a:latin typeface="Consolas" panose="020B0609020204030204" pitchFamily="49" charset="0"/>
              </a:rPr>
              <a:t>r = ssl3_write_bytes(s, </a:t>
            </a:r>
          </a:p>
          <a:p>
            <a:r>
              <a:rPr lang="en-US" sz="1600" dirty="0">
                <a:latin typeface="Consolas" panose="020B0609020204030204" pitchFamily="49" charset="0"/>
              </a:rPr>
              <a:t>   TLS1_RT_HEARTBEAT, </a:t>
            </a:r>
          </a:p>
          <a:p>
            <a:r>
              <a:rPr lang="en-US" sz="1600" dirty="0">
                <a:latin typeface="Consolas" panose="020B0609020204030204" pitchFamily="49" charset="0"/>
              </a:rPr>
              <a:t>   buffer, 3 + payload + padding);</a:t>
            </a:r>
          </a:p>
        </p:txBody>
      </p:sp>
      <p:grpSp>
        <p:nvGrpSpPr>
          <p:cNvPr id="3" name="Group 2">
            <a:extLst>
              <a:ext uri="{FF2B5EF4-FFF2-40B4-BE49-F238E27FC236}">
                <a16:creationId xmlns:a16="http://schemas.microsoft.com/office/drawing/2014/main" id="{84D0085F-0165-41D2-8227-E88F0CB4806D}"/>
              </a:ext>
            </a:extLst>
          </p:cNvPr>
          <p:cNvGrpSpPr/>
          <p:nvPr/>
        </p:nvGrpSpPr>
        <p:grpSpPr>
          <a:xfrm>
            <a:off x="6897611" y="336159"/>
            <a:ext cx="2706001" cy="1237054"/>
            <a:chOff x="6843183" y="119029"/>
            <a:chExt cx="2706001" cy="1237054"/>
          </a:xfrm>
        </p:grpSpPr>
        <p:pic>
          <p:nvPicPr>
            <p:cNvPr id="4" name="Picture 3">
              <a:extLst>
                <a:ext uri="{FF2B5EF4-FFF2-40B4-BE49-F238E27FC236}">
                  <a16:creationId xmlns:a16="http://schemas.microsoft.com/office/drawing/2014/main" id="{D9387E08-1C5B-4FDE-BC4C-AFA8160175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3183" y="119029"/>
              <a:ext cx="1034470" cy="1237054"/>
            </a:xfrm>
            <a:prstGeom prst="rect">
              <a:avLst/>
            </a:prstGeom>
          </p:spPr>
        </p:pic>
        <p:sp>
          <p:nvSpPr>
            <p:cNvPr id="7" name="Rectangle 6">
              <a:extLst>
                <a:ext uri="{FF2B5EF4-FFF2-40B4-BE49-F238E27FC236}">
                  <a16:creationId xmlns:a16="http://schemas.microsoft.com/office/drawing/2014/main" id="{32C82690-E39B-4517-8429-401D915DAC04}"/>
                </a:ext>
              </a:extLst>
            </p:cNvPr>
            <p:cNvSpPr/>
            <p:nvPr/>
          </p:nvSpPr>
          <p:spPr>
            <a:xfrm>
              <a:off x="7551521" y="830621"/>
              <a:ext cx="1997663" cy="523220"/>
            </a:xfrm>
            <a:prstGeom prst="rect">
              <a:avLst/>
            </a:prstGeom>
          </p:spPr>
          <p:txBody>
            <a:bodyPr wrap="none">
              <a:spAutoFit/>
            </a:bodyPr>
            <a:lstStyle/>
            <a:p>
              <a:r>
                <a:rPr lang="en-US" sz="1400" dirty="0">
                  <a:solidFill>
                    <a:srgbClr val="002060"/>
                  </a:solidFill>
                  <a:latin typeface="Raavi" panose="020B0502040204020203" pitchFamily="34" charset="0"/>
                  <a:cs typeface="Raavi" panose="020B0502040204020203" pitchFamily="34" charset="0"/>
                </a:rPr>
                <a:t>Heartbleed</a:t>
              </a:r>
            </a:p>
            <a:p>
              <a:r>
                <a:rPr lang="en-US" sz="1400" dirty="0">
                  <a:solidFill>
                    <a:srgbClr val="002060"/>
                  </a:solidFill>
                  <a:latin typeface="Raavi" panose="020B0502040204020203" pitchFamily="34" charset="0"/>
                  <a:cs typeface="Raavi" panose="020B0502040204020203" pitchFamily="34" charset="0"/>
                </a:rPr>
                <a:t>CVE-2014-0160 - CVE</a:t>
              </a:r>
            </a:p>
          </p:txBody>
        </p:sp>
      </p:grpSp>
      <p:sp>
        <p:nvSpPr>
          <p:cNvPr id="8" name="Rectangle 7">
            <a:extLst>
              <a:ext uri="{FF2B5EF4-FFF2-40B4-BE49-F238E27FC236}">
                <a16:creationId xmlns:a16="http://schemas.microsoft.com/office/drawing/2014/main" id="{945024CC-AEE3-448C-8BDA-788FF5F22CDB}"/>
              </a:ext>
            </a:extLst>
          </p:cNvPr>
          <p:cNvSpPr/>
          <p:nvPr/>
        </p:nvSpPr>
        <p:spPr>
          <a:xfrm>
            <a:off x="860483" y="6431194"/>
            <a:ext cx="7282032" cy="307777"/>
          </a:xfrm>
          <a:prstGeom prst="rect">
            <a:avLst/>
          </a:prstGeom>
        </p:spPr>
        <p:txBody>
          <a:bodyPr wrap="square">
            <a:spAutoFit/>
          </a:bodyPr>
          <a:lstStyle/>
          <a:p>
            <a:r>
              <a:rPr lang="en-US" sz="1400" dirty="0">
                <a:latin typeface="Raavi" panose="020B0502040204020203" pitchFamily="34" charset="0"/>
                <a:cs typeface="Raavi" panose="020B0502040204020203" pitchFamily="34" charset="0"/>
              </a:rPr>
              <a:t>Jun Wang, </a:t>
            </a:r>
            <a:r>
              <a:rPr lang="en-US" sz="1400" i="1" dirty="0">
                <a:latin typeface="Raavi" panose="020B0502040204020203" pitchFamily="34" charset="0"/>
                <a:cs typeface="Raavi" panose="020B0502040204020203" pitchFamily="34" charset="0"/>
              </a:rPr>
              <a:t>et al</a:t>
            </a:r>
            <a:r>
              <a:rPr lang="en-US" sz="1400" dirty="0">
                <a:latin typeface="Raavi" panose="020B0502040204020203" pitchFamily="34" charset="0"/>
                <a:cs typeface="Raavi" panose="020B0502040204020203" pitchFamily="34" charset="0"/>
              </a:rPr>
              <a:t>. “Risk assessment of buffer" Heartbleed" over-read vulnerabilities.” DSN, 2015.</a:t>
            </a:r>
          </a:p>
        </p:txBody>
      </p:sp>
      <p:pic>
        <p:nvPicPr>
          <p:cNvPr id="6" name="Picture 5">
            <a:extLst>
              <a:ext uri="{FF2B5EF4-FFF2-40B4-BE49-F238E27FC236}">
                <a16:creationId xmlns:a16="http://schemas.microsoft.com/office/drawing/2014/main" id="{3CE03B6E-DBDB-477A-B942-62FCA3942C5D}"/>
              </a:ext>
            </a:extLst>
          </p:cNvPr>
          <p:cNvPicPr>
            <a:picLocks noChangeAspect="1"/>
          </p:cNvPicPr>
          <p:nvPr/>
        </p:nvPicPr>
        <p:blipFill rotWithShape="1">
          <a:blip r:embed="rId3"/>
          <a:srcRect r="2639"/>
          <a:stretch/>
        </p:blipFill>
        <p:spPr>
          <a:xfrm>
            <a:off x="4826018" y="3556941"/>
            <a:ext cx="4969553" cy="2616253"/>
          </a:xfrm>
          <a:prstGeom prst="rect">
            <a:avLst/>
          </a:prstGeom>
        </p:spPr>
      </p:pic>
      <p:sp>
        <p:nvSpPr>
          <p:cNvPr id="9" name="Slide Number Placeholder 8">
            <a:extLst>
              <a:ext uri="{FF2B5EF4-FFF2-40B4-BE49-F238E27FC236}">
                <a16:creationId xmlns:a16="http://schemas.microsoft.com/office/drawing/2014/main" id="{EC05B9F1-4EFE-44FC-A175-317CCF25862A}"/>
              </a:ext>
            </a:extLst>
          </p:cNvPr>
          <p:cNvSpPr>
            <a:spLocks noGrp="1"/>
          </p:cNvSpPr>
          <p:nvPr>
            <p:ph type="sldNum" sz="quarter" idx="12"/>
          </p:nvPr>
        </p:nvSpPr>
        <p:spPr/>
        <p:txBody>
          <a:bodyPr/>
          <a:lstStyle/>
          <a:p>
            <a:fld id="{7CB3CC93-6676-4752-86E3-EB3A9C722142}" type="slidenum">
              <a:rPr lang="en-US" smtClean="0"/>
              <a:t>6</a:t>
            </a:fld>
            <a:endParaRPr lang="en-US"/>
          </a:p>
        </p:txBody>
      </p:sp>
      <p:sp>
        <p:nvSpPr>
          <p:cNvPr id="10" name="TextBox 9">
            <a:extLst>
              <a:ext uri="{FF2B5EF4-FFF2-40B4-BE49-F238E27FC236}">
                <a16:creationId xmlns:a16="http://schemas.microsoft.com/office/drawing/2014/main" id="{9DF7AF41-5735-4484-A8EC-6EAB4A551CB5}"/>
              </a:ext>
            </a:extLst>
          </p:cNvPr>
          <p:cNvSpPr txBox="1"/>
          <p:nvPr/>
        </p:nvSpPr>
        <p:spPr>
          <a:xfrm>
            <a:off x="990600" y="1728788"/>
            <a:ext cx="4132863" cy="461665"/>
          </a:xfrm>
          <a:prstGeom prst="rect">
            <a:avLst/>
          </a:prstGeom>
          <a:noFill/>
        </p:spPr>
        <p:txBody>
          <a:bodyPr wrap="none" rtlCol="0">
            <a:spAutoFit/>
          </a:bodyPr>
          <a:lstStyle/>
          <a:p>
            <a:r>
              <a:rPr lang="en-US" sz="2400" dirty="0">
                <a:latin typeface="Raavi" panose="020B0502040204020203" pitchFamily="34" charset="0"/>
                <a:cs typeface="Raavi" panose="020B0502040204020203" pitchFamily="34" charset="0"/>
              </a:rPr>
              <a:t>Out-of-bound (pointer) + Read</a:t>
            </a:r>
          </a:p>
        </p:txBody>
      </p:sp>
    </p:spTree>
    <p:extLst>
      <p:ext uri="{BB962C8B-B14F-4D97-AF65-F5344CB8AC3E}">
        <p14:creationId xmlns:p14="http://schemas.microsoft.com/office/powerpoint/2010/main" val="3688973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240AB-9807-475D-A1B9-0BB2FA2944D1}"/>
              </a:ext>
            </a:extLst>
          </p:cNvPr>
          <p:cNvSpPr>
            <a:spLocks noGrp="1"/>
          </p:cNvSpPr>
          <p:nvPr>
            <p:ph type="title"/>
          </p:nvPr>
        </p:nvSpPr>
        <p:spPr/>
        <p:txBody>
          <a:bodyPr>
            <a:normAutofit/>
          </a:bodyPr>
          <a:lstStyle/>
          <a:p>
            <a:r>
              <a:rPr lang="en-US" dirty="0"/>
              <a:t>More Heap</a:t>
            </a:r>
            <a:r>
              <a:rPr lang="en-US" altLang="zh-CN" dirty="0"/>
              <a:t>-Safety Issues</a:t>
            </a:r>
            <a:endParaRPr lang="en-US" dirty="0"/>
          </a:p>
        </p:txBody>
      </p:sp>
      <p:sp>
        <p:nvSpPr>
          <p:cNvPr id="3" name="Slide Number Placeholder 2">
            <a:extLst>
              <a:ext uri="{FF2B5EF4-FFF2-40B4-BE49-F238E27FC236}">
                <a16:creationId xmlns:a16="http://schemas.microsoft.com/office/drawing/2014/main" id="{702DD95E-90E0-4746-86B0-A565B743CCB8}"/>
              </a:ext>
            </a:extLst>
          </p:cNvPr>
          <p:cNvSpPr>
            <a:spLocks noGrp="1"/>
          </p:cNvSpPr>
          <p:nvPr>
            <p:ph type="sldNum" sz="quarter" idx="12"/>
          </p:nvPr>
        </p:nvSpPr>
        <p:spPr/>
        <p:txBody>
          <a:bodyPr/>
          <a:lstStyle/>
          <a:p>
            <a:fld id="{7C05468C-B27C-4946-9FF3-0FF76B75B8F6}" type="slidenum">
              <a:rPr lang="en-US" smtClean="0"/>
              <a:t>7</a:t>
            </a:fld>
            <a:endParaRPr lang="en-US"/>
          </a:p>
        </p:txBody>
      </p:sp>
      <p:sp>
        <p:nvSpPr>
          <p:cNvPr id="4" name="Content Placeholder 3">
            <a:extLst>
              <a:ext uri="{FF2B5EF4-FFF2-40B4-BE49-F238E27FC236}">
                <a16:creationId xmlns:a16="http://schemas.microsoft.com/office/drawing/2014/main" id="{86439F02-0624-448B-AF14-30DD63DE7F2E}"/>
              </a:ext>
            </a:extLst>
          </p:cNvPr>
          <p:cNvSpPr>
            <a:spLocks noGrp="1"/>
          </p:cNvSpPr>
          <p:nvPr>
            <p:ph sz="quarter" idx="1"/>
          </p:nvPr>
        </p:nvSpPr>
        <p:spPr/>
        <p:txBody>
          <a:bodyPr>
            <a:normAutofit/>
          </a:bodyPr>
          <a:lstStyle/>
          <a:p>
            <a:r>
              <a:rPr lang="en-US" dirty="0"/>
              <a:t>Use-after-free, double free</a:t>
            </a:r>
          </a:p>
          <a:p>
            <a:r>
              <a:rPr lang="en-US" dirty="0"/>
              <a:t>Dynamic Memory Management in C</a:t>
            </a:r>
          </a:p>
          <a:p>
            <a:pPr lvl="1"/>
            <a:r>
              <a:rPr lang="en-US" dirty="0"/>
              <a:t>Memory allocation: malloc(</a:t>
            </a:r>
            <a:r>
              <a:rPr lang="en-US" dirty="0" err="1"/>
              <a:t>size_t</a:t>
            </a:r>
            <a:r>
              <a:rPr lang="en-US" dirty="0"/>
              <a:t> n)</a:t>
            </a:r>
          </a:p>
          <a:p>
            <a:pPr lvl="2"/>
            <a:r>
              <a:rPr lang="en-US" dirty="0"/>
              <a:t>Allocates n bytes and returns a pointer to the allocated memory; memory not cleared</a:t>
            </a:r>
          </a:p>
          <a:p>
            <a:pPr lvl="2"/>
            <a:r>
              <a:rPr lang="en-US" dirty="0"/>
              <a:t>Also </a:t>
            </a:r>
            <a:r>
              <a:rPr lang="en-US" dirty="0" err="1"/>
              <a:t>calloc</a:t>
            </a:r>
            <a:r>
              <a:rPr lang="en-US" dirty="0"/>
              <a:t>(), </a:t>
            </a:r>
            <a:r>
              <a:rPr lang="en-US" dirty="0" err="1"/>
              <a:t>realloc</a:t>
            </a:r>
            <a:r>
              <a:rPr lang="en-US" dirty="0"/>
              <a:t>()</a:t>
            </a:r>
          </a:p>
          <a:p>
            <a:pPr lvl="1"/>
            <a:r>
              <a:rPr lang="en-US" dirty="0"/>
              <a:t>Memory deallocation: free(void * p)</a:t>
            </a:r>
          </a:p>
          <a:p>
            <a:pPr lvl="2"/>
            <a:r>
              <a:rPr lang="en-US" dirty="0"/>
              <a:t>Frees the memory space pointed to by p, which must have been returned by a previous call to malloc(), </a:t>
            </a:r>
            <a:r>
              <a:rPr lang="en-US" dirty="0" err="1"/>
              <a:t>calloc</a:t>
            </a:r>
            <a:r>
              <a:rPr lang="en-US" dirty="0"/>
              <a:t>(), or </a:t>
            </a:r>
            <a:r>
              <a:rPr lang="en-US" dirty="0" err="1"/>
              <a:t>realloc</a:t>
            </a:r>
            <a:r>
              <a:rPr lang="en-US" dirty="0"/>
              <a:t>()</a:t>
            </a:r>
          </a:p>
          <a:p>
            <a:pPr lvl="2"/>
            <a:r>
              <a:rPr lang="en-US" dirty="0"/>
              <a:t>If free(p) has already been called before, undefined behavior occurs</a:t>
            </a:r>
          </a:p>
          <a:p>
            <a:pPr lvl="2"/>
            <a:r>
              <a:rPr lang="en-US" dirty="0"/>
              <a:t>If p is NULL, no operation is performed</a:t>
            </a:r>
          </a:p>
        </p:txBody>
      </p:sp>
    </p:spTree>
    <p:extLst>
      <p:ext uri="{BB962C8B-B14F-4D97-AF65-F5344CB8AC3E}">
        <p14:creationId xmlns:p14="http://schemas.microsoft.com/office/powerpoint/2010/main" val="3605141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0AC0E-B647-461B-9013-B569AF690DBF}"/>
              </a:ext>
            </a:extLst>
          </p:cNvPr>
          <p:cNvSpPr>
            <a:spLocks noGrp="1"/>
          </p:cNvSpPr>
          <p:nvPr>
            <p:ph type="title"/>
          </p:nvPr>
        </p:nvSpPr>
        <p:spPr/>
        <p:txBody>
          <a:bodyPr/>
          <a:lstStyle/>
          <a:p>
            <a:r>
              <a:rPr lang="en-US" dirty="0"/>
              <a:t>Use-After-Free in C</a:t>
            </a:r>
          </a:p>
        </p:txBody>
      </p:sp>
      <p:sp>
        <p:nvSpPr>
          <p:cNvPr id="3" name="Content Placeholder 2">
            <a:extLst>
              <a:ext uri="{FF2B5EF4-FFF2-40B4-BE49-F238E27FC236}">
                <a16:creationId xmlns:a16="http://schemas.microsoft.com/office/drawing/2014/main" id="{D8822FC7-F972-4834-8550-347F0F854AF7}"/>
              </a:ext>
            </a:extLst>
          </p:cNvPr>
          <p:cNvSpPr>
            <a:spLocks noGrp="1"/>
          </p:cNvSpPr>
          <p:nvPr>
            <p:ph sz="quarter" idx="1"/>
          </p:nvPr>
        </p:nvSpPr>
        <p:spPr>
          <a:xfrm>
            <a:off x="1049504" y="2466495"/>
            <a:ext cx="3717054" cy="3778724"/>
          </a:xfrm>
          <a:ln>
            <a:solidFill>
              <a:schemeClr val="bg1">
                <a:lumMod val="50000"/>
              </a:schemeClr>
            </a:solidFill>
          </a:ln>
        </p:spPr>
        <p:txBody>
          <a:bodyPr>
            <a:normAutofit lnSpcReduction="10000"/>
          </a:bodyPr>
          <a:lstStyle/>
          <a:p>
            <a:pPr marL="0" indent="0">
              <a:buNone/>
            </a:pPr>
            <a:r>
              <a:rPr lang="en-US" sz="1400" dirty="0">
                <a:latin typeface="Consolas" panose="020B0609020204030204" pitchFamily="49" charset="0"/>
              </a:rPr>
              <a:t>#define BUFSIZE 128 </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int main(int </a:t>
            </a:r>
            <a:r>
              <a:rPr lang="en-US" sz="1400" dirty="0" err="1">
                <a:latin typeface="Consolas" panose="020B0609020204030204" pitchFamily="49" charset="0"/>
              </a:rPr>
              <a:t>argc</a:t>
            </a:r>
            <a:r>
              <a:rPr lang="en-US" sz="1400" dirty="0">
                <a:latin typeface="Consolas" panose="020B0609020204030204" pitchFamily="49" charset="0"/>
              </a:rPr>
              <a:t>, char **</a:t>
            </a:r>
            <a:r>
              <a:rPr lang="en-US" sz="1400" dirty="0" err="1">
                <a:latin typeface="Consolas" panose="020B0609020204030204" pitchFamily="49" charset="0"/>
              </a:rPr>
              <a:t>argv</a:t>
            </a:r>
            <a:r>
              <a:rPr lang="en-US" sz="1400" dirty="0">
                <a:latin typeface="Consolas" panose="020B0609020204030204" pitchFamily="49" charset="0"/>
              </a:rPr>
              <a:t>) {</a:t>
            </a:r>
          </a:p>
          <a:p>
            <a:pPr marL="0" indent="0">
              <a:buNone/>
            </a:pPr>
            <a:r>
              <a:rPr lang="en-US" sz="1400" dirty="0">
                <a:latin typeface="Consolas" panose="020B0609020204030204" pitchFamily="49" charset="0"/>
              </a:rPr>
              <a:t>  char *buf1;</a:t>
            </a:r>
          </a:p>
          <a:p>
            <a:pPr marL="0" indent="0">
              <a:buNone/>
            </a:pPr>
            <a:r>
              <a:rPr lang="en-US" sz="1400" dirty="0">
                <a:latin typeface="Consolas" panose="020B0609020204030204" pitchFamily="49" charset="0"/>
              </a:rPr>
              <a:t>  char *buf2;</a:t>
            </a:r>
          </a:p>
          <a:p>
            <a:pPr marL="0" indent="0">
              <a:buNone/>
            </a:pPr>
            <a:r>
              <a:rPr lang="en-US" sz="1400" dirty="0">
                <a:latin typeface="Consolas" panose="020B0609020204030204" pitchFamily="49" charset="0"/>
              </a:rPr>
              <a:t>  buf1 = (char *) malloc(BUFSIZE);</a:t>
            </a:r>
          </a:p>
          <a:p>
            <a:pPr marL="0" indent="0">
              <a:buNone/>
            </a:pPr>
            <a:r>
              <a:rPr lang="en-US" sz="1400" dirty="0">
                <a:latin typeface="Consolas" panose="020B0609020204030204" pitchFamily="49" charset="0"/>
              </a:rPr>
              <a:t>  buf2 = (char *) malloc(BUFSIZE);</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strncpy</a:t>
            </a:r>
            <a:r>
              <a:rPr lang="en-US" sz="1400" dirty="0">
                <a:latin typeface="Consolas" panose="020B0609020204030204" pitchFamily="49" charset="0"/>
              </a:rPr>
              <a:t>(buf1, </a:t>
            </a:r>
            <a:r>
              <a:rPr lang="en-US" sz="1400" dirty="0" err="1">
                <a:latin typeface="Consolas" panose="020B0609020204030204" pitchFamily="49" charset="0"/>
              </a:rPr>
              <a:t>argv</a:t>
            </a:r>
            <a:r>
              <a:rPr lang="en-US" sz="1400" dirty="0">
                <a:latin typeface="Consolas" panose="020B0609020204030204" pitchFamily="49" charset="0"/>
              </a:rPr>
              <a:t>[1], BUFSIZE);</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strncpy</a:t>
            </a:r>
            <a:r>
              <a:rPr lang="en-US" sz="1400" dirty="0">
                <a:latin typeface="Consolas" panose="020B0609020204030204" pitchFamily="49" charset="0"/>
              </a:rPr>
              <a:t>(buf2, </a:t>
            </a:r>
            <a:r>
              <a:rPr lang="en-US" sz="1400" dirty="0" err="1">
                <a:latin typeface="Consolas" panose="020B0609020204030204" pitchFamily="49" charset="0"/>
              </a:rPr>
              <a:t>argv</a:t>
            </a:r>
            <a:r>
              <a:rPr lang="en-US" sz="1400" dirty="0">
                <a:latin typeface="Consolas" panose="020B0609020204030204" pitchFamily="49" charset="0"/>
              </a:rPr>
              <a:t>[1], BUFSIZE);</a:t>
            </a:r>
          </a:p>
          <a:p>
            <a:pPr marL="0" indent="0">
              <a:buNone/>
            </a:pPr>
            <a:r>
              <a:rPr lang="en-US" sz="1400" dirty="0">
                <a:solidFill>
                  <a:srgbClr val="FF0000"/>
                </a:solidFill>
                <a:latin typeface="Consolas" panose="020B0609020204030204" pitchFamily="49" charset="0"/>
              </a:rPr>
              <a:t>  free(buf1);</a:t>
            </a:r>
          </a:p>
          <a:p>
            <a:pPr marL="0" indent="0">
              <a:buNone/>
            </a:pPr>
            <a:r>
              <a:rPr lang="en-US" sz="1400" dirty="0">
                <a:solidFill>
                  <a:srgbClr val="FF0000"/>
                </a:solidFill>
                <a:latin typeface="Consolas" panose="020B0609020204030204" pitchFamily="49" charset="0"/>
              </a:rPr>
              <a:t>  free(buf2);</a:t>
            </a:r>
          </a:p>
          <a:p>
            <a:pPr marL="0" indent="0">
              <a:buNone/>
            </a:pPr>
            <a:r>
              <a:rPr lang="en-US" sz="1400" dirty="0">
                <a:solidFill>
                  <a:srgbClr val="FF0000"/>
                </a:solidFill>
                <a:latin typeface="Consolas" panose="020B0609020204030204" pitchFamily="49" charset="0"/>
              </a:rPr>
              <a:t>  </a:t>
            </a:r>
            <a:r>
              <a:rPr lang="en-US" sz="1400" dirty="0" err="1">
                <a:solidFill>
                  <a:srgbClr val="FF0000"/>
                </a:solidFill>
                <a:latin typeface="Consolas" panose="020B0609020204030204" pitchFamily="49" charset="0"/>
              </a:rPr>
              <a:t>printf</a:t>
            </a:r>
            <a:r>
              <a:rPr lang="en-US" sz="1400" dirty="0">
                <a:solidFill>
                  <a:srgbClr val="FF0000"/>
                </a:solidFill>
                <a:latin typeface="Consolas" panose="020B0609020204030204" pitchFamily="49" charset="0"/>
              </a:rPr>
              <a:t>("buf1:%s\n",buf1);</a:t>
            </a:r>
          </a:p>
          <a:p>
            <a:pPr marL="0" indent="0">
              <a:buNone/>
            </a:pPr>
            <a:r>
              <a:rPr lang="en-US" sz="1400" dirty="0">
                <a:solidFill>
                  <a:srgbClr val="FF0000"/>
                </a:solidFill>
                <a:latin typeface="Consolas" panose="020B0609020204030204" pitchFamily="49" charset="0"/>
              </a:rPr>
              <a:t>  </a:t>
            </a:r>
            <a:r>
              <a:rPr lang="en-US" sz="1400" dirty="0" err="1">
                <a:solidFill>
                  <a:srgbClr val="FF0000"/>
                </a:solidFill>
                <a:latin typeface="Consolas" panose="020B0609020204030204" pitchFamily="49" charset="0"/>
              </a:rPr>
              <a:t>printf</a:t>
            </a:r>
            <a:r>
              <a:rPr lang="en-US" sz="1400" dirty="0">
                <a:solidFill>
                  <a:srgbClr val="FF0000"/>
                </a:solidFill>
                <a:latin typeface="Consolas" panose="020B0609020204030204" pitchFamily="49" charset="0"/>
              </a:rPr>
              <a:t>("buf2:%s\n",buf2);</a:t>
            </a:r>
          </a:p>
          <a:p>
            <a:pPr marL="0" indent="0">
              <a:buNone/>
            </a:pPr>
            <a:r>
              <a:rPr lang="en-US" sz="1400" dirty="0">
                <a:latin typeface="Consolas" panose="020B0609020204030204" pitchFamily="49" charset="0"/>
              </a:rPr>
              <a:t>}</a:t>
            </a:r>
          </a:p>
        </p:txBody>
      </p:sp>
      <p:sp>
        <p:nvSpPr>
          <p:cNvPr id="4" name="Rectangle 3">
            <a:extLst>
              <a:ext uri="{FF2B5EF4-FFF2-40B4-BE49-F238E27FC236}">
                <a16:creationId xmlns:a16="http://schemas.microsoft.com/office/drawing/2014/main" id="{A9EACFD1-04C9-43D4-B0CD-62B77644E2D9}"/>
              </a:ext>
            </a:extLst>
          </p:cNvPr>
          <p:cNvSpPr/>
          <p:nvPr/>
        </p:nvSpPr>
        <p:spPr>
          <a:xfrm>
            <a:off x="4953000" y="2466495"/>
            <a:ext cx="3662364" cy="830997"/>
          </a:xfrm>
          <a:prstGeom prst="rect">
            <a:avLst/>
          </a:prstGeom>
          <a:solidFill>
            <a:schemeClr val="tx1">
              <a:lumMod val="95000"/>
              <a:lumOff val="5000"/>
            </a:schemeClr>
          </a:solidFill>
        </p:spPr>
        <p:txBody>
          <a:bodyPr wrap="square">
            <a:spAutoFit/>
          </a:bodyPr>
          <a:lstStyle/>
          <a:p>
            <a:r>
              <a:rPr lang="en-US" sz="1600" dirty="0">
                <a:solidFill>
                  <a:schemeClr val="bg1"/>
                </a:solidFill>
                <a:latin typeface="Consolas" panose="020B0609020204030204" pitchFamily="49" charset="0"/>
              </a:rPr>
              <a:t>#./</a:t>
            </a:r>
            <a:r>
              <a:rPr lang="en-US" sz="1600" dirty="0" err="1">
                <a:solidFill>
                  <a:schemeClr val="bg1"/>
                </a:solidFill>
                <a:latin typeface="Consolas" panose="020B0609020204030204" pitchFamily="49" charset="0"/>
              </a:rPr>
              <a:t>a.out</a:t>
            </a:r>
            <a:r>
              <a:rPr lang="en-US" sz="1600" dirty="0">
                <a:solidFill>
                  <a:schemeClr val="bg1"/>
                </a:solidFill>
                <a:latin typeface="Consolas" panose="020B0609020204030204" pitchFamily="49" charset="0"/>
              </a:rPr>
              <a:t> 123456</a:t>
            </a:r>
          </a:p>
          <a:p>
            <a:r>
              <a:rPr lang="en-US" sz="1600" dirty="0">
                <a:solidFill>
                  <a:schemeClr val="bg1"/>
                </a:solidFill>
                <a:latin typeface="Consolas" panose="020B0609020204030204" pitchFamily="49" charset="0"/>
              </a:rPr>
              <a:t>buf1:buf1:b</a:t>
            </a:r>
          </a:p>
          <a:p>
            <a:r>
              <a:rPr lang="en-US" sz="1600" dirty="0">
                <a:solidFill>
                  <a:schemeClr val="bg1"/>
                </a:solidFill>
                <a:latin typeface="Consolas" panose="020B0609020204030204" pitchFamily="49" charset="0"/>
              </a:rPr>
              <a:t>buf2:123456</a:t>
            </a:r>
          </a:p>
        </p:txBody>
      </p:sp>
      <p:sp>
        <p:nvSpPr>
          <p:cNvPr id="5" name="Rectangle 4">
            <a:extLst>
              <a:ext uri="{FF2B5EF4-FFF2-40B4-BE49-F238E27FC236}">
                <a16:creationId xmlns:a16="http://schemas.microsoft.com/office/drawing/2014/main" id="{667A6B9B-8CAC-4E14-8093-FF51FC607D12}"/>
              </a:ext>
            </a:extLst>
          </p:cNvPr>
          <p:cNvSpPr/>
          <p:nvPr/>
        </p:nvSpPr>
        <p:spPr>
          <a:xfrm>
            <a:off x="4887687" y="3560509"/>
            <a:ext cx="3875314" cy="2523768"/>
          </a:xfrm>
          <a:prstGeom prst="rect">
            <a:avLst/>
          </a:prstGeom>
        </p:spPr>
        <p:txBody>
          <a:bodyPr wrap="square">
            <a:spAutoFit/>
          </a:bodyPr>
          <a:lstStyle/>
          <a:p>
            <a:pPr>
              <a:lnSpc>
                <a:spcPct val="150000"/>
              </a:lnSpc>
            </a:pPr>
            <a:r>
              <a:rPr lang="en-US" sz="2000" dirty="0">
                <a:latin typeface="Raavi" panose="020B0502040204020203" pitchFamily="34" charset="0"/>
                <a:cs typeface="Raavi" panose="020B0502040204020203" pitchFamily="34" charset="0"/>
              </a:rPr>
              <a:t>Free:</a:t>
            </a:r>
          </a:p>
          <a:p>
            <a:pPr marL="342900" indent="-342900">
              <a:buFont typeface="Wingdings" panose="05000000000000000000" pitchFamily="2" charset="2"/>
              <a:buChar char="§"/>
            </a:pPr>
            <a:r>
              <a:rPr lang="en-US" dirty="0">
                <a:latin typeface="Raavi" panose="020B0502040204020203" pitchFamily="34" charset="0"/>
                <a:cs typeface="Raavi" panose="020B0502040204020203" pitchFamily="34" charset="0"/>
              </a:rPr>
              <a:t>The pointer value remains.</a:t>
            </a:r>
          </a:p>
          <a:p>
            <a:pPr marL="342900" indent="-342900">
              <a:buFont typeface="Wingdings" panose="05000000000000000000" pitchFamily="2" charset="2"/>
              <a:buChar char="§"/>
            </a:pPr>
            <a:r>
              <a:rPr lang="en-US" dirty="0">
                <a:latin typeface="Raavi" panose="020B0502040204020203" pitchFamily="34" charset="0"/>
                <a:cs typeface="Raavi" panose="020B0502040204020203" pitchFamily="34" charset="0"/>
              </a:rPr>
              <a:t>The pointed memory may be reallocated.</a:t>
            </a:r>
          </a:p>
          <a:p>
            <a:r>
              <a:rPr lang="en-US" sz="2000" dirty="0">
                <a:latin typeface="Raavi" panose="020B0502040204020203" pitchFamily="34" charset="0"/>
                <a:cs typeface="Raavi" panose="020B0502040204020203" pitchFamily="34" charset="0"/>
              </a:rPr>
              <a:t>Consequences:</a:t>
            </a:r>
          </a:p>
          <a:p>
            <a:pPr marL="285750" indent="-285750">
              <a:buFont typeface="Wingdings" panose="05000000000000000000" pitchFamily="2" charset="2"/>
              <a:buChar char="§"/>
            </a:pPr>
            <a:r>
              <a:rPr lang="en-US" dirty="0">
                <a:latin typeface="Raavi" panose="020B0502040204020203" pitchFamily="34" charset="0"/>
                <a:cs typeface="Raavi" panose="020B0502040204020203" pitchFamily="34" charset="0"/>
              </a:rPr>
              <a:t>Depend on the instantiation and timing of the flaw. </a:t>
            </a:r>
          </a:p>
          <a:p>
            <a:pPr marL="285750" indent="-285750">
              <a:buFont typeface="Wingdings" panose="05000000000000000000" pitchFamily="2" charset="2"/>
              <a:buChar char="§"/>
            </a:pPr>
            <a:endParaRPr lang="en-US" dirty="0">
              <a:latin typeface="Raavi" panose="020B0502040204020203" pitchFamily="34" charset="0"/>
              <a:cs typeface="Raavi" panose="020B0502040204020203" pitchFamily="34" charset="0"/>
            </a:endParaRPr>
          </a:p>
        </p:txBody>
      </p:sp>
      <p:sp>
        <p:nvSpPr>
          <p:cNvPr id="8" name="Slide Number Placeholder 7">
            <a:extLst>
              <a:ext uri="{FF2B5EF4-FFF2-40B4-BE49-F238E27FC236}">
                <a16:creationId xmlns:a16="http://schemas.microsoft.com/office/drawing/2014/main" id="{7D556539-4740-49BF-99EC-EF14BF08650C}"/>
              </a:ext>
            </a:extLst>
          </p:cNvPr>
          <p:cNvSpPr>
            <a:spLocks noGrp="1"/>
          </p:cNvSpPr>
          <p:nvPr>
            <p:ph type="sldNum" sz="quarter" idx="12"/>
          </p:nvPr>
        </p:nvSpPr>
        <p:spPr/>
        <p:txBody>
          <a:bodyPr/>
          <a:lstStyle/>
          <a:p>
            <a:fld id="{7CB3CC93-6676-4752-86E3-EB3A9C722142}" type="slidenum">
              <a:rPr lang="en-US" smtClean="0"/>
              <a:t>8</a:t>
            </a:fld>
            <a:endParaRPr lang="en-US"/>
          </a:p>
        </p:txBody>
      </p:sp>
      <p:sp>
        <p:nvSpPr>
          <p:cNvPr id="9" name="TextBox 8">
            <a:extLst>
              <a:ext uri="{FF2B5EF4-FFF2-40B4-BE49-F238E27FC236}">
                <a16:creationId xmlns:a16="http://schemas.microsoft.com/office/drawing/2014/main" id="{A9A696C1-D7CE-4B97-A04F-8DEB90D8FEC5}"/>
              </a:ext>
            </a:extLst>
          </p:cNvPr>
          <p:cNvSpPr txBox="1"/>
          <p:nvPr/>
        </p:nvSpPr>
        <p:spPr>
          <a:xfrm>
            <a:off x="990600" y="1723311"/>
            <a:ext cx="4283545" cy="461665"/>
          </a:xfrm>
          <a:prstGeom prst="rect">
            <a:avLst/>
          </a:prstGeom>
          <a:noFill/>
        </p:spPr>
        <p:txBody>
          <a:bodyPr wrap="none" rtlCol="0">
            <a:spAutoFit/>
          </a:bodyPr>
          <a:lstStyle/>
          <a:p>
            <a:r>
              <a:rPr lang="en-US" sz="2400" dirty="0">
                <a:latin typeface="Raavi" panose="020B0502040204020203" pitchFamily="34" charset="0"/>
                <a:cs typeface="Raavi" panose="020B0502040204020203" pitchFamily="34" charset="0"/>
              </a:rPr>
              <a:t>Make a pointer become dangling</a:t>
            </a:r>
          </a:p>
        </p:txBody>
      </p:sp>
    </p:spTree>
    <p:custDataLst>
      <p:tags r:id="rId1"/>
    </p:custDataLst>
    <p:extLst>
      <p:ext uri="{BB962C8B-B14F-4D97-AF65-F5344CB8AC3E}">
        <p14:creationId xmlns:p14="http://schemas.microsoft.com/office/powerpoint/2010/main" val="1123124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1B9D2-DB06-4A95-836F-5DD98C5A8D6D}"/>
              </a:ext>
            </a:extLst>
          </p:cNvPr>
          <p:cNvSpPr>
            <a:spLocks noGrp="1"/>
          </p:cNvSpPr>
          <p:nvPr>
            <p:ph type="title"/>
          </p:nvPr>
        </p:nvSpPr>
        <p:spPr/>
        <p:txBody>
          <a:bodyPr/>
          <a:lstStyle/>
          <a:p>
            <a:r>
              <a:rPr lang="en-US" dirty="0"/>
              <a:t>Use-After-Free Exploit</a:t>
            </a:r>
          </a:p>
        </p:txBody>
      </p:sp>
      <p:sp>
        <p:nvSpPr>
          <p:cNvPr id="3" name="Slide Number Placeholder 2">
            <a:extLst>
              <a:ext uri="{FF2B5EF4-FFF2-40B4-BE49-F238E27FC236}">
                <a16:creationId xmlns:a16="http://schemas.microsoft.com/office/drawing/2014/main" id="{10551CE6-2B4E-4742-A06A-CC0BEBEF60FF}"/>
              </a:ext>
            </a:extLst>
          </p:cNvPr>
          <p:cNvSpPr>
            <a:spLocks noGrp="1"/>
          </p:cNvSpPr>
          <p:nvPr>
            <p:ph type="sldNum" sz="quarter" idx="12"/>
          </p:nvPr>
        </p:nvSpPr>
        <p:spPr/>
        <p:txBody>
          <a:bodyPr/>
          <a:lstStyle/>
          <a:p>
            <a:fld id="{7C05468C-B27C-4946-9FF3-0FF76B75B8F6}" type="slidenum">
              <a:rPr lang="en-US" smtClean="0"/>
              <a:t>9</a:t>
            </a:fld>
            <a:endParaRPr lang="en-US"/>
          </a:p>
        </p:txBody>
      </p:sp>
      <p:sp>
        <p:nvSpPr>
          <p:cNvPr id="4" name="Rectangle 3">
            <a:extLst>
              <a:ext uri="{FF2B5EF4-FFF2-40B4-BE49-F238E27FC236}">
                <a16:creationId xmlns:a16="http://schemas.microsoft.com/office/drawing/2014/main" id="{834BCC7E-2ACE-4E2A-A1EB-FD23562F1662}"/>
              </a:ext>
            </a:extLst>
          </p:cNvPr>
          <p:cNvSpPr/>
          <p:nvPr/>
        </p:nvSpPr>
        <p:spPr>
          <a:xfrm>
            <a:off x="917122" y="1599842"/>
            <a:ext cx="6917872" cy="4647426"/>
          </a:xfrm>
          <a:prstGeom prst="rect">
            <a:avLst/>
          </a:prstGeom>
          <a:solidFill>
            <a:schemeClr val="bg1"/>
          </a:solidFill>
          <a:ln w="28575">
            <a:solidFill>
              <a:schemeClr val="tx1"/>
            </a:solidFill>
          </a:ln>
        </p:spPr>
        <p:txBody>
          <a:bodyPr wrap="square">
            <a:spAutoFit/>
          </a:bodyPr>
          <a:lstStyle/>
          <a:p>
            <a:r>
              <a:rPr lang="en-US" sz="1600" dirty="0">
                <a:solidFill>
                  <a:srgbClr val="002060"/>
                </a:solidFill>
                <a:latin typeface="Consolas" panose="020B0609020204030204" pitchFamily="49" charset="0"/>
              </a:rPr>
              <a:t>typedef struct UAFME { void (*</a:t>
            </a:r>
            <a:r>
              <a:rPr lang="en-US" sz="1600" dirty="0" err="1">
                <a:solidFill>
                  <a:srgbClr val="002060"/>
                </a:solidFill>
                <a:latin typeface="Consolas" panose="020B0609020204030204" pitchFamily="49" charset="0"/>
              </a:rPr>
              <a:t>vulnfunc</a:t>
            </a:r>
            <a:r>
              <a:rPr lang="en-US" sz="1600" dirty="0">
                <a:solidFill>
                  <a:srgbClr val="002060"/>
                </a:solidFill>
                <a:latin typeface="Consolas" panose="020B0609020204030204" pitchFamily="49" charset="0"/>
              </a:rPr>
              <a:t>)(); } UAFME;</a:t>
            </a:r>
          </a:p>
          <a:p>
            <a:r>
              <a:rPr lang="en-US" sz="1600" dirty="0">
                <a:solidFill>
                  <a:srgbClr val="002060"/>
                </a:solidFill>
                <a:latin typeface="Consolas" panose="020B0609020204030204" pitchFamily="49" charset="0"/>
              </a:rPr>
              <a:t>void good(){ </a:t>
            </a:r>
            <a:r>
              <a:rPr lang="en-US" sz="1600" dirty="0" err="1">
                <a:solidFill>
                  <a:srgbClr val="002060"/>
                </a:solidFill>
                <a:latin typeface="Consolas" panose="020B0609020204030204" pitchFamily="49" charset="0"/>
              </a:rPr>
              <a:t>printf</a:t>
            </a:r>
            <a:r>
              <a:rPr lang="en-US" sz="1600" dirty="0">
                <a:solidFill>
                  <a:srgbClr val="002060"/>
                </a:solidFill>
                <a:latin typeface="Consolas" panose="020B0609020204030204" pitchFamily="49" charset="0"/>
              </a:rPr>
              <a:t>("I AM GOOD :)\n"); }</a:t>
            </a:r>
          </a:p>
          <a:p>
            <a:r>
              <a:rPr lang="en-US" sz="1600" dirty="0">
                <a:solidFill>
                  <a:srgbClr val="002060"/>
                </a:solidFill>
                <a:latin typeface="Consolas" panose="020B0609020204030204" pitchFamily="49" charset="0"/>
              </a:rPr>
              <a:t>void bad(){ </a:t>
            </a:r>
            <a:r>
              <a:rPr lang="en-US" sz="1600" dirty="0" err="1">
                <a:solidFill>
                  <a:srgbClr val="002060"/>
                </a:solidFill>
                <a:latin typeface="Consolas" panose="020B0609020204030204" pitchFamily="49" charset="0"/>
              </a:rPr>
              <a:t>printf</a:t>
            </a:r>
            <a:r>
              <a:rPr lang="en-US" sz="1600" dirty="0">
                <a:solidFill>
                  <a:srgbClr val="002060"/>
                </a:solidFill>
                <a:latin typeface="Consolas" panose="020B0609020204030204" pitchFamily="49" charset="0"/>
              </a:rPr>
              <a:t>("I AM BAD &gt;:|\n"); }</a:t>
            </a:r>
          </a:p>
          <a:p>
            <a:endParaRPr lang="en-US" sz="1600" dirty="0">
              <a:solidFill>
                <a:srgbClr val="002060"/>
              </a:solidFill>
              <a:latin typeface="Consolas" panose="020B0609020204030204" pitchFamily="49" charset="0"/>
            </a:endParaRPr>
          </a:p>
          <a:p>
            <a:r>
              <a:rPr lang="en-US" sz="1600" dirty="0">
                <a:solidFill>
                  <a:srgbClr val="002060"/>
                </a:solidFill>
                <a:latin typeface="Consolas" panose="020B0609020204030204" pitchFamily="49" charset="0"/>
              </a:rPr>
              <a:t>void </a:t>
            </a:r>
            <a:r>
              <a:rPr lang="en-US" sz="1600" dirty="0" err="1">
                <a:solidFill>
                  <a:srgbClr val="002060"/>
                </a:solidFill>
                <a:latin typeface="Consolas" panose="020B0609020204030204" pitchFamily="49" charset="0"/>
              </a:rPr>
              <a:t>helper_call_goodfunc</a:t>
            </a:r>
            <a:r>
              <a:rPr lang="en-US" sz="1600" dirty="0">
                <a:solidFill>
                  <a:srgbClr val="002060"/>
                </a:solidFill>
                <a:latin typeface="Consolas" panose="020B0609020204030204" pitchFamily="49" charset="0"/>
              </a:rPr>
              <a:t>(UAFME *</a:t>
            </a:r>
            <a:r>
              <a:rPr lang="en-US" sz="1600" dirty="0" err="1">
                <a:solidFill>
                  <a:srgbClr val="002060"/>
                </a:solidFill>
                <a:latin typeface="Consolas" panose="020B0609020204030204" pitchFamily="49" charset="0"/>
              </a:rPr>
              <a:t>uafme</a:t>
            </a:r>
            <a:r>
              <a:rPr lang="en-US" sz="1600" dirty="0">
                <a:solidFill>
                  <a:srgbClr val="002060"/>
                </a:solidFill>
                <a:latin typeface="Consolas" panose="020B0609020204030204" pitchFamily="49" charset="0"/>
              </a:rPr>
              <a:t>){</a:t>
            </a:r>
          </a:p>
          <a:p>
            <a:r>
              <a:rPr lang="en-US" sz="1600" dirty="0">
                <a:solidFill>
                  <a:srgbClr val="002060"/>
                </a:solidFill>
                <a:latin typeface="Consolas" panose="020B0609020204030204" pitchFamily="49" charset="0"/>
              </a:rPr>
              <a:t>    UAFME *</a:t>
            </a:r>
            <a:r>
              <a:rPr lang="en-US" sz="1600" dirty="0" err="1">
                <a:solidFill>
                  <a:srgbClr val="002060"/>
                </a:solidFill>
                <a:latin typeface="Consolas" panose="020B0609020204030204" pitchFamily="49" charset="0"/>
              </a:rPr>
              <a:t>private_uafme</a:t>
            </a:r>
            <a:r>
              <a:rPr lang="en-US" sz="1600" dirty="0">
                <a:solidFill>
                  <a:srgbClr val="002060"/>
                </a:solidFill>
                <a:latin typeface="Consolas" panose="020B0609020204030204" pitchFamily="49" charset="0"/>
              </a:rPr>
              <a:t> = </a:t>
            </a:r>
            <a:r>
              <a:rPr lang="en-US" sz="1600" dirty="0" err="1">
                <a:solidFill>
                  <a:srgbClr val="002060"/>
                </a:solidFill>
                <a:latin typeface="Consolas" panose="020B0609020204030204" pitchFamily="49" charset="0"/>
              </a:rPr>
              <a:t>uafme</a:t>
            </a:r>
            <a:r>
              <a:rPr lang="en-US" sz="1600" dirty="0">
                <a:solidFill>
                  <a:srgbClr val="002060"/>
                </a:solidFill>
                <a:latin typeface="Consolas" panose="020B0609020204030204" pitchFamily="49" charset="0"/>
              </a:rPr>
              <a:t>;</a:t>
            </a:r>
          </a:p>
          <a:p>
            <a:r>
              <a:rPr lang="en-US" sz="1600" dirty="0">
                <a:solidFill>
                  <a:srgbClr val="002060"/>
                </a:solidFill>
                <a:latin typeface="Consolas" panose="020B0609020204030204" pitchFamily="49" charset="0"/>
              </a:rPr>
              <a:t>    </a:t>
            </a:r>
            <a:r>
              <a:rPr lang="en-US" sz="1600" dirty="0" err="1">
                <a:solidFill>
                  <a:srgbClr val="002060"/>
                </a:solidFill>
                <a:latin typeface="Consolas" panose="020B0609020204030204" pitchFamily="49" charset="0"/>
              </a:rPr>
              <a:t>private_uafme</a:t>
            </a:r>
            <a:r>
              <a:rPr lang="en-US" sz="1600" dirty="0">
                <a:solidFill>
                  <a:srgbClr val="002060"/>
                </a:solidFill>
                <a:latin typeface="Consolas" panose="020B0609020204030204" pitchFamily="49" charset="0"/>
              </a:rPr>
              <a:t>-&gt;</a:t>
            </a:r>
            <a:r>
              <a:rPr lang="en-US" sz="1600" dirty="0" err="1">
                <a:solidFill>
                  <a:srgbClr val="002060"/>
                </a:solidFill>
                <a:latin typeface="Consolas" panose="020B0609020204030204" pitchFamily="49" charset="0"/>
              </a:rPr>
              <a:t>vulnfunc</a:t>
            </a:r>
            <a:r>
              <a:rPr lang="en-US" sz="1600" dirty="0">
                <a:solidFill>
                  <a:srgbClr val="002060"/>
                </a:solidFill>
                <a:latin typeface="Consolas" panose="020B0609020204030204" pitchFamily="49" charset="0"/>
              </a:rPr>
              <a:t> = good;</a:t>
            </a:r>
          </a:p>
          <a:p>
            <a:r>
              <a:rPr lang="en-US" sz="1600" dirty="0">
                <a:solidFill>
                  <a:srgbClr val="002060"/>
                </a:solidFill>
                <a:latin typeface="Consolas" panose="020B0609020204030204" pitchFamily="49" charset="0"/>
              </a:rPr>
              <a:t>    </a:t>
            </a:r>
            <a:r>
              <a:rPr lang="en-US" sz="1600" dirty="0" err="1">
                <a:solidFill>
                  <a:srgbClr val="002060"/>
                </a:solidFill>
                <a:latin typeface="Consolas" panose="020B0609020204030204" pitchFamily="49" charset="0"/>
              </a:rPr>
              <a:t>private_uafme</a:t>
            </a:r>
            <a:r>
              <a:rPr lang="en-US" sz="1600" dirty="0">
                <a:solidFill>
                  <a:srgbClr val="002060"/>
                </a:solidFill>
                <a:latin typeface="Consolas" panose="020B0609020204030204" pitchFamily="49" charset="0"/>
              </a:rPr>
              <a:t>-&gt;</a:t>
            </a:r>
            <a:r>
              <a:rPr lang="en-US" sz="1600" dirty="0" err="1">
                <a:solidFill>
                  <a:srgbClr val="002060"/>
                </a:solidFill>
                <a:latin typeface="Consolas" panose="020B0609020204030204" pitchFamily="49" charset="0"/>
              </a:rPr>
              <a:t>vulnfunc</a:t>
            </a:r>
            <a:r>
              <a:rPr lang="en-US" sz="1600" dirty="0">
                <a:solidFill>
                  <a:srgbClr val="002060"/>
                </a:solidFill>
                <a:latin typeface="Consolas" panose="020B0609020204030204" pitchFamily="49" charset="0"/>
              </a:rPr>
              <a:t>();</a:t>
            </a:r>
          </a:p>
          <a:p>
            <a:r>
              <a:rPr lang="en-US" sz="1600" dirty="0">
                <a:solidFill>
                  <a:srgbClr val="002060"/>
                </a:solidFill>
                <a:latin typeface="Consolas" panose="020B0609020204030204" pitchFamily="49" charset="0"/>
              </a:rPr>
              <a:t>    free(</a:t>
            </a:r>
            <a:r>
              <a:rPr lang="en-US" sz="1600" dirty="0" err="1">
                <a:solidFill>
                  <a:srgbClr val="002060"/>
                </a:solidFill>
                <a:latin typeface="Consolas" panose="020B0609020204030204" pitchFamily="49" charset="0"/>
              </a:rPr>
              <a:t>private_uafme</a:t>
            </a:r>
            <a:r>
              <a:rPr lang="en-US" sz="1600" dirty="0">
                <a:solidFill>
                  <a:srgbClr val="002060"/>
                </a:solidFill>
                <a:latin typeface="Consolas" panose="020B0609020204030204" pitchFamily="49" charset="0"/>
              </a:rPr>
              <a:t>);</a:t>
            </a:r>
          </a:p>
          <a:p>
            <a:r>
              <a:rPr lang="en-US" sz="1600" dirty="0">
                <a:solidFill>
                  <a:srgbClr val="002060"/>
                </a:solidFill>
                <a:latin typeface="Consolas" panose="020B0609020204030204" pitchFamily="49" charset="0"/>
              </a:rPr>
              <a:t>}</a:t>
            </a:r>
          </a:p>
          <a:p>
            <a:endParaRPr lang="en-US" sz="1600" dirty="0">
              <a:solidFill>
                <a:srgbClr val="002060"/>
              </a:solidFill>
              <a:latin typeface="Consolas" panose="020B0609020204030204" pitchFamily="49" charset="0"/>
            </a:endParaRPr>
          </a:p>
          <a:p>
            <a:r>
              <a:rPr lang="en-US" sz="1600" dirty="0">
                <a:solidFill>
                  <a:srgbClr val="002060"/>
                </a:solidFill>
                <a:latin typeface="Consolas" panose="020B0609020204030204" pitchFamily="49" charset="0"/>
              </a:rPr>
              <a:t>int main(int </a:t>
            </a:r>
            <a:r>
              <a:rPr lang="en-US" sz="1600" dirty="0" err="1">
                <a:solidFill>
                  <a:srgbClr val="002060"/>
                </a:solidFill>
                <a:latin typeface="Consolas" panose="020B0609020204030204" pitchFamily="49" charset="0"/>
              </a:rPr>
              <a:t>argc</a:t>
            </a:r>
            <a:r>
              <a:rPr lang="en-US" sz="1600" dirty="0">
                <a:solidFill>
                  <a:srgbClr val="002060"/>
                </a:solidFill>
                <a:latin typeface="Consolas" panose="020B0609020204030204" pitchFamily="49" charset="0"/>
              </a:rPr>
              <a:t>, const char * </a:t>
            </a:r>
            <a:r>
              <a:rPr lang="en-US" sz="1600" dirty="0" err="1">
                <a:solidFill>
                  <a:srgbClr val="002060"/>
                </a:solidFill>
                <a:latin typeface="Consolas" panose="020B0609020204030204" pitchFamily="49" charset="0"/>
              </a:rPr>
              <a:t>argv</a:t>
            </a:r>
            <a:r>
              <a:rPr lang="en-US" sz="1600" dirty="0">
                <a:solidFill>
                  <a:srgbClr val="002060"/>
                </a:solidFill>
                <a:latin typeface="Consolas" panose="020B0609020204030204" pitchFamily="49" charset="0"/>
              </a:rPr>
              <a:t>[]){</a:t>
            </a:r>
          </a:p>
          <a:p>
            <a:r>
              <a:rPr lang="en-US" sz="1600" dirty="0">
                <a:solidFill>
                  <a:srgbClr val="002060"/>
                </a:solidFill>
                <a:latin typeface="Consolas" panose="020B0609020204030204" pitchFamily="49" charset="0"/>
              </a:rPr>
              <a:t>    UAFME *malloc1 = malloc(</a:t>
            </a:r>
            <a:r>
              <a:rPr lang="en-US" sz="1600" dirty="0" err="1">
                <a:solidFill>
                  <a:srgbClr val="002060"/>
                </a:solidFill>
                <a:latin typeface="Consolas" panose="020B0609020204030204" pitchFamily="49" charset="0"/>
              </a:rPr>
              <a:t>sizeof</a:t>
            </a:r>
            <a:r>
              <a:rPr lang="en-US" sz="1600" dirty="0">
                <a:solidFill>
                  <a:srgbClr val="002060"/>
                </a:solidFill>
                <a:latin typeface="Consolas" panose="020B0609020204030204" pitchFamily="49" charset="0"/>
              </a:rPr>
              <a:t>(UAFME));</a:t>
            </a:r>
          </a:p>
          <a:p>
            <a:r>
              <a:rPr lang="en-US" sz="1600" dirty="0">
                <a:solidFill>
                  <a:srgbClr val="002060"/>
                </a:solidFill>
                <a:latin typeface="Consolas" panose="020B0609020204030204" pitchFamily="49" charset="0"/>
              </a:rPr>
              <a:t>    </a:t>
            </a:r>
            <a:r>
              <a:rPr lang="en-US" sz="1600" dirty="0" err="1">
                <a:solidFill>
                  <a:srgbClr val="002060"/>
                </a:solidFill>
                <a:latin typeface="Consolas" panose="020B0609020204030204" pitchFamily="49" charset="0"/>
              </a:rPr>
              <a:t>helper_call_goodfunc</a:t>
            </a:r>
            <a:r>
              <a:rPr lang="en-US" sz="1600" dirty="0">
                <a:solidFill>
                  <a:srgbClr val="002060"/>
                </a:solidFill>
                <a:latin typeface="Consolas" panose="020B0609020204030204" pitchFamily="49" charset="0"/>
              </a:rPr>
              <a:t>(malloc1);</a:t>
            </a:r>
          </a:p>
          <a:p>
            <a:r>
              <a:rPr lang="en-US" sz="1600" dirty="0">
                <a:solidFill>
                  <a:srgbClr val="002060"/>
                </a:solidFill>
                <a:latin typeface="Consolas" panose="020B0609020204030204" pitchFamily="49" charset="0"/>
              </a:rPr>
              <a:t>    long *malloc2 = malloc(0);</a:t>
            </a:r>
          </a:p>
          <a:p>
            <a:r>
              <a:rPr lang="en-US" sz="1600" dirty="0">
                <a:solidFill>
                  <a:srgbClr val="002060"/>
                </a:solidFill>
                <a:latin typeface="Consolas" panose="020B0609020204030204" pitchFamily="49" charset="0"/>
              </a:rPr>
              <a:t>    *malloc2 = (long)bad;</a:t>
            </a:r>
          </a:p>
          <a:p>
            <a:r>
              <a:rPr lang="en-US" sz="1600" dirty="0">
                <a:solidFill>
                  <a:srgbClr val="002060"/>
                </a:solidFill>
                <a:latin typeface="Consolas" panose="020B0609020204030204" pitchFamily="49" charset="0"/>
              </a:rPr>
              <a:t>    malloc1-&gt;</a:t>
            </a:r>
            <a:r>
              <a:rPr lang="en-US" sz="1600" dirty="0" err="1">
                <a:solidFill>
                  <a:srgbClr val="002060"/>
                </a:solidFill>
                <a:latin typeface="Consolas" panose="020B0609020204030204" pitchFamily="49" charset="0"/>
              </a:rPr>
              <a:t>vulnfunc</a:t>
            </a:r>
            <a:r>
              <a:rPr lang="en-US" sz="1600" dirty="0">
                <a:solidFill>
                  <a:srgbClr val="002060"/>
                </a:solidFill>
                <a:latin typeface="Consolas" panose="020B0609020204030204" pitchFamily="49" charset="0"/>
              </a:rPr>
              <a:t>();</a:t>
            </a:r>
          </a:p>
          <a:p>
            <a:r>
              <a:rPr lang="en-US" sz="1600" dirty="0">
                <a:solidFill>
                  <a:srgbClr val="002060"/>
                </a:solidFill>
                <a:latin typeface="Consolas" panose="020B0609020204030204" pitchFamily="49" charset="0"/>
              </a:rPr>
              <a:t>}</a:t>
            </a:r>
          </a:p>
        </p:txBody>
      </p:sp>
      <p:sp>
        <p:nvSpPr>
          <p:cNvPr id="16" name="Rectangle 15">
            <a:extLst>
              <a:ext uri="{FF2B5EF4-FFF2-40B4-BE49-F238E27FC236}">
                <a16:creationId xmlns:a16="http://schemas.microsoft.com/office/drawing/2014/main" id="{23DC192C-8DA1-4787-A72E-DD916D32BA93}"/>
              </a:ext>
            </a:extLst>
          </p:cNvPr>
          <p:cNvSpPr/>
          <p:nvPr/>
        </p:nvSpPr>
        <p:spPr>
          <a:xfrm>
            <a:off x="917122" y="6429473"/>
            <a:ext cx="8071756" cy="307777"/>
          </a:xfrm>
          <a:prstGeom prst="rect">
            <a:avLst/>
          </a:prstGeom>
        </p:spPr>
        <p:txBody>
          <a:bodyPr wrap="square">
            <a:spAutoFit/>
          </a:bodyPr>
          <a:lstStyle/>
          <a:p>
            <a:r>
              <a:rPr lang="en-US" sz="1400" dirty="0">
                <a:latin typeface="Raavi" panose="020B0502040204020203" pitchFamily="34" charset="0"/>
                <a:cs typeface="Raavi" panose="020B0502040204020203" pitchFamily="34" charset="0"/>
              </a:rPr>
              <a:t>https://sensepost.com/blog/2017/linux-heap-exploitation-intro-series-used-and-abused-use-after-free/</a:t>
            </a:r>
          </a:p>
        </p:txBody>
      </p:sp>
      <p:sp>
        <p:nvSpPr>
          <p:cNvPr id="18" name="TextBox 17">
            <a:extLst>
              <a:ext uri="{FF2B5EF4-FFF2-40B4-BE49-F238E27FC236}">
                <a16:creationId xmlns:a16="http://schemas.microsoft.com/office/drawing/2014/main" id="{B908CD9B-2367-43D5-859A-90919E881AFC}"/>
              </a:ext>
            </a:extLst>
          </p:cNvPr>
          <p:cNvSpPr txBox="1"/>
          <p:nvPr/>
        </p:nvSpPr>
        <p:spPr>
          <a:xfrm>
            <a:off x="3784229" y="5540828"/>
            <a:ext cx="2951449" cy="369332"/>
          </a:xfrm>
          <a:prstGeom prst="rect">
            <a:avLst/>
          </a:prstGeom>
          <a:noFill/>
        </p:spPr>
        <p:txBody>
          <a:bodyPr wrap="none" rtlCol="0">
            <a:spAutoFit/>
          </a:bodyPr>
          <a:lstStyle/>
          <a:p>
            <a:r>
              <a:rPr lang="en-US" dirty="0">
                <a:solidFill>
                  <a:srgbClr val="FF0000"/>
                </a:solidFill>
                <a:latin typeface="Raavi" panose="020B0502040204020203" pitchFamily="34" charset="0"/>
                <a:cs typeface="Raavi" panose="020B0502040204020203" pitchFamily="34" charset="0"/>
              </a:rPr>
              <a:t>The bad function is triggered!</a:t>
            </a:r>
          </a:p>
        </p:txBody>
      </p:sp>
    </p:spTree>
    <p:extLst>
      <p:ext uri="{BB962C8B-B14F-4D97-AF65-F5344CB8AC3E}">
        <p14:creationId xmlns:p14="http://schemas.microsoft.com/office/powerpoint/2010/main" val="24195289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4.6|6.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extLst>
    <a:ext uri="{05A4C25C-085E-4340-85A3-A5531E510DB2}">
      <thm15:themeFamily xmlns:thm15="http://schemas.microsoft.com/office/thememl/2012/main" name="Presentation1" id="{8E42C78A-652F-44C9-A253-7C35B3770CC8}" vid="{FD3C053F-1FA8-44B2-A023-4AD58F1380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
  <TotalTime>3254</TotalTime>
  <Words>3872</Words>
  <Application>Microsoft Office PowerPoint</Application>
  <PresentationFormat>A4 Paper (210x297 mm)</PresentationFormat>
  <Paragraphs>631</Paragraphs>
  <Slides>40</Slides>
  <Notes>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40</vt:i4>
      </vt:variant>
    </vt:vector>
  </HeadingPairs>
  <TitlesOfParts>
    <vt:vector size="53" baseType="lpstr">
      <vt:lpstr>NimbusRomNo9L</vt:lpstr>
      <vt:lpstr>Arial</vt:lpstr>
      <vt:lpstr>Calibri</vt:lpstr>
      <vt:lpstr>Cambria Math</vt:lpstr>
      <vt:lpstr>Consolas</vt:lpstr>
      <vt:lpstr>Franklin Gothic Book</vt:lpstr>
      <vt:lpstr>Perpetua</vt:lpstr>
      <vt:lpstr>Raavi</vt:lpstr>
      <vt:lpstr>Rockwell</vt:lpstr>
      <vt:lpstr>Times New Roman</vt:lpstr>
      <vt:lpstr>Wingdings</vt:lpstr>
      <vt:lpstr>Wingdings 2</vt:lpstr>
      <vt:lpstr>Equity</vt:lpstr>
      <vt:lpstr>Memory-Safety Programming with Rust</vt:lpstr>
      <vt:lpstr>1. Memory-Safety Bugs</vt:lpstr>
      <vt:lpstr>Eternal War in Memory</vt:lpstr>
      <vt:lpstr>Top 25 Most Dangerous Software Errors</vt:lpstr>
      <vt:lpstr>Buffer Overflow</vt:lpstr>
      <vt:lpstr>Buffer Over-read</vt:lpstr>
      <vt:lpstr>More Heap-Safety Issues</vt:lpstr>
      <vt:lpstr>Use-After-Free in C</vt:lpstr>
      <vt:lpstr>Use-After-Free Exploit</vt:lpstr>
      <vt:lpstr>Dangerous Dangling Pointers</vt:lpstr>
      <vt:lpstr>Vulnerable Code to UAF and Double Free</vt:lpstr>
      <vt:lpstr>Doug Lea’s Memory Allocator</vt:lpstr>
      <vt:lpstr>PowerPoint Presentation</vt:lpstr>
      <vt:lpstr>Double Free Vulnerability</vt:lpstr>
      <vt:lpstr>Free Twice</vt:lpstr>
      <vt:lpstr>Allocate and Write</vt:lpstr>
      <vt:lpstr>Double Free</vt:lpstr>
      <vt:lpstr>Race Condition</vt:lpstr>
      <vt:lpstr>2. Rust and Its Security Features</vt:lpstr>
      <vt:lpstr>Rust Profile</vt:lpstr>
      <vt:lpstr>Adoption of Rust</vt:lpstr>
      <vt:lpstr>Overview of Rust’s Safety </vt:lpstr>
      <vt:lpstr>Ownership</vt:lpstr>
      <vt:lpstr>Ownership &amp; Borrowing</vt:lpstr>
      <vt:lpstr>Example: Borrowing</vt:lpstr>
      <vt:lpstr>Alias + Mutable is Prohibited</vt:lpstr>
      <vt:lpstr>Data Sharing Among Threads</vt:lpstr>
      <vt:lpstr>Concurrent Access</vt:lpstr>
      <vt:lpstr>Concurrency Safety: Atomic Operation</vt:lpstr>
      <vt:lpstr>Lifetime</vt:lpstr>
      <vt:lpstr>Lifetime for Functions</vt:lpstr>
      <vt:lpstr>Example: Lifetime</vt:lpstr>
      <vt:lpstr>3. Security Challenges of Rust</vt:lpstr>
      <vt:lpstr>Unsafe Keyword</vt:lpstr>
      <vt:lpstr>Unsafe Example</vt:lpstr>
      <vt:lpstr>Unsafe is Widely Used</vt:lpstr>
      <vt:lpstr>Foreign Functions Are Widely Used</vt:lpstr>
      <vt:lpstr>CVE-2018-1000810</vt:lpstr>
      <vt:lpstr> CVE-2019-16140</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Symbolic Execution</dc:title>
  <dc:creator>hui</dc:creator>
  <cp:lastModifiedBy>hui xu</cp:lastModifiedBy>
  <cp:revision>2</cp:revision>
  <dcterms:created xsi:type="dcterms:W3CDTF">2019-05-23T09:52:46Z</dcterms:created>
  <dcterms:modified xsi:type="dcterms:W3CDTF">2020-06-16T15:01:19Z</dcterms:modified>
</cp:coreProperties>
</file>