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62" r:id="rId3"/>
    <p:sldId id="278" r:id="rId4"/>
    <p:sldId id="264" r:id="rId5"/>
    <p:sldId id="263" r:id="rId6"/>
    <p:sldId id="270" r:id="rId7"/>
    <p:sldId id="272" r:id="rId8"/>
    <p:sldId id="261" r:id="rId9"/>
    <p:sldId id="279" r:id="rId10"/>
    <p:sldId id="290" r:id="rId11"/>
    <p:sldId id="291" r:id="rId12"/>
    <p:sldId id="271" r:id="rId13"/>
    <p:sldId id="284" r:id="rId14"/>
    <p:sldId id="280" r:id="rId15"/>
    <p:sldId id="292" r:id="rId16"/>
    <p:sldId id="281" r:id="rId17"/>
    <p:sldId id="285" r:id="rId18"/>
    <p:sldId id="273" r:id="rId19"/>
    <p:sldId id="274" r:id="rId20"/>
    <p:sldId id="293" r:id="rId21"/>
    <p:sldId id="295" r:id="rId22"/>
    <p:sldId id="282" r:id="rId23"/>
    <p:sldId id="296" r:id="rId24"/>
    <p:sldId id="302" r:id="rId25"/>
    <p:sldId id="303" r:id="rId26"/>
    <p:sldId id="304" r:id="rId27"/>
    <p:sldId id="268" r:id="rId28"/>
    <p:sldId id="288" r:id="rId29"/>
    <p:sldId id="283" r:id="rId30"/>
    <p:sldId id="286" r:id="rId31"/>
    <p:sldId id="289" r:id="rId32"/>
    <p:sldId id="287" r:id="rId33"/>
    <p:sldId id="297" r:id="rId34"/>
    <p:sldId id="298" r:id="rId35"/>
    <p:sldId id="300" r:id="rId36"/>
    <p:sldId id="301" r:id="rId37"/>
    <p:sldId id="299" r:id="rId38"/>
    <p:sldId id="305" r:id="rId3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600A3-999E-41B9-907C-E9BE781967BB}" v="2032" dt="2020-06-09T15:58:57.080"/>
    <p1510:client id="{D9731245-8E80-4057-963F-6D27076B3352}" v="64" dt="2020-06-09T15:03:42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4" autoAdjust="0"/>
    <p:restoredTop sz="82687" autoAdjust="0"/>
  </p:normalViewPr>
  <p:slideViewPr>
    <p:cSldViewPr snapToGrid="0">
      <p:cViewPr varScale="1">
        <p:scale>
          <a:sx n="87" d="100"/>
          <a:sy n="87" d="100"/>
        </p:scale>
        <p:origin x="963" y="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932F8B54-A38E-C34B-AA16-9ED42667E98E}"/>
    <pc:docChg chg="undo custSel addSld modSld">
      <pc:chgData name="hui xu" userId="70b675938bab3b5e" providerId="LiveId" clId="{932F8B54-A38E-C34B-AA16-9ED42667E98E}" dt="2020-06-08T03:28:09.639" v="480" actId="20577"/>
      <pc:docMkLst>
        <pc:docMk/>
      </pc:docMkLst>
      <pc:sldChg chg="addSp delSp modSp">
        <pc:chgData name="hui xu" userId="70b675938bab3b5e" providerId="LiveId" clId="{932F8B54-A38E-C34B-AA16-9ED42667E98E}" dt="2020-02-17T11:12:10.415" v="2"/>
        <pc:sldMkLst>
          <pc:docMk/>
          <pc:sldMk cId="135963260" sldId="256"/>
        </pc:sldMkLst>
        <pc:spChg chg="del">
          <ac:chgData name="hui xu" userId="70b675938bab3b5e" providerId="LiveId" clId="{932F8B54-A38E-C34B-AA16-9ED42667E98E}" dt="2020-02-17T11:12:06.332" v="0" actId="478"/>
          <ac:spMkLst>
            <pc:docMk/>
            <pc:sldMk cId="135963260" sldId="256"/>
            <ac:spMk id="3" creationId="{00000000-0000-0000-0000-000000000000}"/>
          </ac:spMkLst>
        </pc:spChg>
        <pc:spChg chg="add del mod">
          <ac:chgData name="hui xu" userId="70b675938bab3b5e" providerId="LiveId" clId="{932F8B54-A38E-C34B-AA16-9ED42667E98E}" dt="2020-02-17T11:12:09.002" v="1" actId="478"/>
          <ac:spMkLst>
            <pc:docMk/>
            <pc:sldMk cId="135963260" sldId="256"/>
            <ac:spMk id="5" creationId="{DD67230E-1081-A348-B3B2-4AC5B8BA8CBE}"/>
          </ac:spMkLst>
        </pc:spChg>
        <pc:spChg chg="add">
          <ac:chgData name="hui xu" userId="70b675938bab3b5e" providerId="LiveId" clId="{932F8B54-A38E-C34B-AA16-9ED42667E98E}" dt="2020-02-17T11:12:10.415" v="2"/>
          <ac:spMkLst>
            <pc:docMk/>
            <pc:sldMk cId="135963260" sldId="256"/>
            <ac:spMk id="6" creationId="{963CF4C9-52DA-1F40-B272-D11163D7DC0D}"/>
          </ac:spMkLst>
        </pc:spChg>
        <pc:spChg chg="add">
          <ac:chgData name="hui xu" userId="70b675938bab3b5e" providerId="LiveId" clId="{932F8B54-A38E-C34B-AA16-9ED42667E98E}" dt="2020-02-17T11:12:10.415" v="2"/>
          <ac:spMkLst>
            <pc:docMk/>
            <pc:sldMk cId="135963260" sldId="256"/>
            <ac:spMk id="8" creationId="{1A452881-4D94-4F42-AF16-6C2207318063}"/>
          </ac:spMkLst>
        </pc:spChg>
        <pc:picChg chg="add">
          <ac:chgData name="hui xu" userId="70b675938bab3b5e" providerId="LiveId" clId="{932F8B54-A38E-C34B-AA16-9ED42667E98E}" dt="2020-02-17T11:12:10.415" v="2"/>
          <ac:picMkLst>
            <pc:docMk/>
            <pc:sldMk cId="135963260" sldId="256"/>
            <ac:picMk id="7" creationId="{B07A770B-9B7E-8148-BB54-AA110DA81F92}"/>
          </ac:picMkLst>
        </pc:picChg>
      </pc:sldChg>
      <pc:sldChg chg="addSp modSp">
        <pc:chgData name="hui xu" userId="70b675938bab3b5e" providerId="LiveId" clId="{932F8B54-A38E-C34B-AA16-9ED42667E98E}" dt="2020-06-08T03:01:11.081" v="156" actId="164"/>
        <pc:sldMkLst>
          <pc:docMk/>
          <pc:sldMk cId="3063941362" sldId="270"/>
        </pc:sldMkLst>
        <pc:spChg chg="mod">
          <ac:chgData name="hui xu" userId="70b675938bab3b5e" providerId="LiveId" clId="{932F8B54-A38E-C34B-AA16-9ED42667E98E}" dt="2020-06-08T03:01:11.081" v="156" actId="164"/>
          <ac:spMkLst>
            <pc:docMk/>
            <pc:sldMk cId="3063941362" sldId="270"/>
            <ac:spMk id="15" creationId="{8CEEC640-D766-4536-AC78-69B8FF76EA7E}"/>
          </ac:spMkLst>
        </pc:spChg>
        <pc:grpChg chg="mod">
          <ac:chgData name="hui xu" userId="70b675938bab3b5e" providerId="LiveId" clId="{932F8B54-A38E-C34B-AA16-9ED42667E98E}" dt="2020-06-08T03:01:11.081" v="156" actId="164"/>
          <ac:grpSpMkLst>
            <pc:docMk/>
            <pc:sldMk cId="3063941362" sldId="270"/>
            <ac:grpSpMk id="3" creationId="{5EBA2DFE-5F35-4082-8352-FDDACC3EDDED}"/>
          </ac:grpSpMkLst>
        </pc:grpChg>
        <pc:grpChg chg="add mod">
          <ac:chgData name="hui xu" userId="70b675938bab3b5e" providerId="LiveId" clId="{932F8B54-A38E-C34B-AA16-9ED42667E98E}" dt="2020-06-08T03:01:11.081" v="156" actId="164"/>
          <ac:grpSpMkLst>
            <pc:docMk/>
            <pc:sldMk cId="3063941362" sldId="270"/>
            <ac:grpSpMk id="16" creationId="{065C5EF4-5AA8-3947-9EDC-3E9AB06B280D}"/>
          </ac:grpSpMkLst>
        </pc:grpChg>
      </pc:sldChg>
      <pc:sldChg chg="addSp delSp modSp addAnim delAnim">
        <pc:chgData name="hui xu" userId="70b675938bab3b5e" providerId="LiveId" clId="{932F8B54-A38E-C34B-AA16-9ED42667E98E}" dt="2020-06-05T09:05:26.269" v="146" actId="478"/>
        <pc:sldMkLst>
          <pc:docMk/>
          <pc:sldMk cId="1792607668" sldId="274"/>
        </pc:sldMkLst>
        <pc:spChg chg="mod">
          <ac:chgData name="hui xu" userId="70b675938bab3b5e" providerId="LiveId" clId="{932F8B54-A38E-C34B-AA16-9ED42667E98E}" dt="2020-06-05T09:05:13.433" v="143" actId="20577"/>
          <ac:spMkLst>
            <pc:docMk/>
            <pc:sldMk cId="1792607668" sldId="274"/>
            <ac:spMk id="7" creationId="{AEFBF625-EB3A-41D0-B301-D558F24E75C6}"/>
          </ac:spMkLst>
        </pc:spChg>
        <pc:spChg chg="add del mod">
          <ac:chgData name="hui xu" userId="70b675938bab3b5e" providerId="LiveId" clId="{932F8B54-A38E-C34B-AA16-9ED42667E98E}" dt="2020-06-05T09:05:21.032" v="145" actId="478"/>
          <ac:spMkLst>
            <pc:docMk/>
            <pc:sldMk cId="1792607668" sldId="274"/>
            <ac:spMk id="8" creationId="{1840497E-3BFE-4AF8-B55F-FB8B073C5FA6}"/>
          </ac:spMkLst>
        </pc:spChg>
        <pc:spChg chg="mod">
          <ac:chgData name="hui xu" userId="70b675938bab3b5e" providerId="LiveId" clId="{932F8B54-A38E-C34B-AA16-9ED42667E98E}" dt="2020-06-05T09:05:21.032" v="145" actId="478"/>
          <ac:spMkLst>
            <pc:docMk/>
            <pc:sldMk cId="1792607668" sldId="274"/>
            <ac:spMk id="9" creationId="{DC1AB60F-0CDF-48F2-96B3-92640E76E5B9}"/>
          </ac:spMkLst>
        </pc:spChg>
        <pc:spChg chg="add del">
          <ac:chgData name="hui xu" userId="70b675938bab3b5e" providerId="LiveId" clId="{932F8B54-A38E-C34B-AA16-9ED42667E98E}" dt="2020-06-05T09:04:55.870" v="125" actId="478"/>
          <ac:spMkLst>
            <pc:docMk/>
            <pc:sldMk cId="1792607668" sldId="274"/>
            <ac:spMk id="12" creationId="{759BC055-DF81-4724-B533-7901F914884F}"/>
          </ac:spMkLst>
        </pc:spChg>
        <pc:spChg chg="add del">
          <ac:chgData name="hui xu" userId="70b675938bab3b5e" providerId="LiveId" clId="{932F8B54-A38E-C34B-AA16-9ED42667E98E}" dt="2020-06-05T09:05:26.269" v="146" actId="478"/>
          <ac:spMkLst>
            <pc:docMk/>
            <pc:sldMk cId="1792607668" sldId="274"/>
            <ac:spMk id="13" creationId="{CB849FDB-C910-4373-9FD0-C63C6B563C4A}"/>
          </ac:spMkLst>
        </pc:spChg>
        <pc:grpChg chg="add del mod">
          <ac:chgData name="hui xu" userId="70b675938bab3b5e" providerId="LiveId" clId="{932F8B54-A38E-C34B-AA16-9ED42667E98E}" dt="2020-06-05T09:04:56.464" v="126" actId="478"/>
          <ac:grpSpMkLst>
            <pc:docMk/>
            <pc:sldMk cId="1792607668" sldId="274"/>
            <ac:grpSpMk id="4" creationId="{FE020718-BA8D-4F4F-91EE-B9D1B89DA771}"/>
          </ac:grpSpMkLst>
        </pc:grpChg>
        <pc:grpChg chg="add del">
          <ac:chgData name="hui xu" userId="70b675938bab3b5e" providerId="LiveId" clId="{932F8B54-A38E-C34B-AA16-9ED42667E98E}" dt="2020-06-05T09:05:21.032" v="145" actId="478"/>
          <ac:grpSpMkLst>
            <pc:docMk/>
            <pc:sldMk cId="1792607668" sldId="274"/>
            <ac:grpSpMk id="6" creationId="{154D1AB0-3B65-4FF5-A967-88DE1B5F5CD0}"/>
          </ac:grpSpMkLst>
        </pc:grpChg>
      </pc:sldChg>
      <pc:sldChg chg="modSp">
        <pc:chgData name="hui xu" userId="70b675938bab3b5e" providerId="LiveId" clId="{932F8B54-A38E-C34B-AA16-9ED42667E98E}" dt="2020-06-05T09:01:21.531" v="11" actId="20577"/>
        <pc:sldMkLst>
          <pc:docMk/>
          <pc:sldMk cId="2296316716" sldId="279"/>
        </pc:sldMkLst>
        <pc:spChg chg="mod">
          <ac:chgData name="hui xu" userId="70b675938bab3b5e" providerId="LiveId" clId="{932F8B54-A38E-C34B-AA16-9ED42667E98E}" dt="2020-06-05T09:01:21.531" v="11" actId="20577"/>
          <ac:spMkLst>
            <pc:docMk/>
            <pc:sldMk cId="2296316716" sldId="279"/>
            <ac:spMk id="3" creationId="{B8127214-ABC8-41EA-9C08-A2DD9C3353C2}"/>
          </ac:spMkLst>
        </pc:spChg>
      </pc:sldChg>
      <pc:sldChg chg="addSp modSp">
        <pc:chgData name="hui xu" userId="70b675938bab3b5e" providerId="LiveId" clId="{932F8B54-A38E-C34B-AA16-9ED42667E98E}" dt="2020-06-05T09:04:16.338" v="121" actId="1035"/>
        <pc:sldMkLst>
          <pc:docMk/>
          <pc:sldMk cId="2717591479" sldId="284"/>
        </pc:sldMkLst>
        <pc:spChg chg="mod">
          <ac:chgData name="hui xu" userId="70b675938bab3b5e" providerId="LiveId" clId="{932F8B54-A38E-C34B-AA16-9ED42667E98E}" dt="2020-06-05T09:03:27.999" v="94" actId="20577"/>
          <ac:spMkLst>
            <pc:docMk/>
            <pc:sldMk cId="2717591479" sldId="284"/>
            <ac:spMk id="2" creationId="{EB367A20-210D-4D61-A23F-067186A20197}"/>
          </ac:spMkLst>
        </pc:spChg>
        <pc:spChg chg="add mod">
          <ac:chgData name="hui xu" userId="70b675938bab3b5e" providerId="LiveId" clId="{932F8B54-A38E-C34B-AA16-9ED42667E98E}" dt="2020-06-05T09:03:44.019" v="114" actId="20577"/>
          <ac:spMkLst>
            <pc:docMk/>
            <pc:sldMk cId="2717591479" sldId="284"/>
            <ac:spMk id="5" creationId="{43959409-842B-AA42-B1F6-099FFF9D3BE3}"/>
          </ac:spMkLst>
        </pc:spChg>
        <pc:picChg chg="mod">
          <ac:chgData name="hui xu" userId="70b675938bab3b5e" providerId="LiveId" clId="{932F8B54-A38E-C34B-AA16-9ED42667E98E}" dt="2020-06-05T09:04:16.338" v="121" actId="1035"/>
          <ac:picMkLst>
            <pc:docMk/>
            <pc:sldMk cId="2717591479" sldId="284"/>
            <ac:picMk id="4" creationId="{BEF9FB12-D2A3-4FA3-BB28-1315B2CA8768}"/>
          </ac:picMkLst>
        </pc:picChg>
      </pc:sldChg>
      <pc:sldChg chg="addSp delSp modSp">
        <pc:chgData name="hui xu" userId="70b675938bab3b5e" providerId="LiveId" clId="{932F8B54-A38E-C34B-AA16-9ED42667E98E}" dt="2020-06-08T03:28:09.639" v="480" actId="20577"/>
        <pc:sldMkLst>
          <pc:docMk/>
          <pc:sldMk cId="3573990596" sldId="286"/>
        </pc:sldMkLst>
        <pc:spChg chg="add mod">
          <ac:chgData name="hui xu" userId="70b675938bab3b5e" providerId="LiveId" clId="{932F8B54-A38E-C34B-AA16-9ED42667E98E}" dt="2020-06-08T03:09:08.955" v="235" actId="1076"/>
          <ac:spMkLst>
            <pc:docMk/>
            <pc:sldMk cId="3573990596" sldId="286"/>
            <ac:spMk id="3" creationId="{BBB846F3-A844-5A42-8EA2-8B6CDD28CF86}"/>
          </ac:spMkLst>
        </pc:spChg>
        <pc:spChg chg="add mod">
          <ac:chgData name="hui xu" userId="70b675938bab3b5e" providerId="LiveId" clId="{932F8B54-A38E-C34B-AA16-9ED42667E98E}" dt="2020-06-08T03:10:35.219" v="277" actId="20577"/>
          <ac:spMkLst>
            <pc:docMk/>
            <pc:sldMk cId="3573990596" sldId="286"/>
            <ac:spMk id="4" creationId="{06E378DB-3366-9D41-AC70-EAD1E90352FA}"/>
          </ac:spMkLst>
        </pc:spChg>
        <pc:spChg chg="add del mod">
          <ac:chgData name="hui xu" userId="70b675938bab3b5e" providerId="LiveId" clId="{932F8B54-A38E-C34B-AA16-9ED42667E98E}" dt="2020-06-08T03:10:48.868" v="282" actId="478"/>
          <ac:spMkLst>
            <pc:docMk/>
            <pc:sldMk cId="3573990596" sldId="286"/>
            <ac:spMk id="5" creationId="{23A36E7B-5AD6-E44C-9CF6-6295843A3DC4}"/>
          </ac:spMkLst>
        </pc:spChg>
        <pc:spChg chg="add mod">
          <ac:chgData name="hui xu" userId="70b675938bab3b5e" providerId="LiveId" clId="{932F8B54-A38E-C34B-AA16-9ED42667E98E}" dt="2020-06-08T03:27:59.674" v="475" actId="1035"/>
          <ac:spMkLst>
            <pc:docMk/>
            <pc:sldMk cId="3573990596" sldId="286"/>
            <ac:spMk id="6" creationId="{00169A9C-3001-1142-BC51-2169C81ED09B}"/>
          </ac:spMkLst>
        </pc:spChg>
        <pc:spChg chg="add mod">
          <ac:chgData name="hui xu" userId="70b675938bab3b5e" providerId="LiveId" clId="{932F8B54-A38E-C34B-AA16-9ED42667E98E}" dt="2020-06-08T03:27:59.674" v="475" actId="1035"/>
          <ac:spMkLst>
            <pc:docMk/>
            <pc:sldMk cId="3573990596" sldId="286"/>
            <ac:spMk id="7" creationId="{FC54BE4C-592B-4A41-84D9-8AC7A1DD179A}"/>
          </ac:spMkLst>
        </pc:spChg>
        <pc:spChg chg="add mod">
          <ac:chgData name="hui xu" userId="70b675938bab3b5e" providerId="LiveId" clId="{932F8B54-A38E-C34B-AA16-9ED42667E98E}" dt="2020-06-08T03:28:09.639" v="480" actId="20577"/>
          <ac:spMkLst>
            <pc:docMk/>
            <pc:sldMk cId="3573990596" sldId="286"/>
            <ac:spMk id="8" creationId="{3530AE87-C490-184F-99E1-1EED6166C1BC}"/>
          </ac:spMkLst>
        </pc:spChg>
      </pc:sldChg>
      <pc:sldChg chg="modSp add">
        <pc:chgData name="hui xu" userId="70b675938bab3b5e" providerId="LiveId" clId="{932F8B54-A38E-C34B-AA16-9ED42667E98E}" dt="2020-06-05T09:07:04.281" v="155" actId="20577"/>
        <pc:sldMkLst>
          <pc:docMk/>
          <pc:sldMk cId="3168373039" sldId="290"/>
        </pc:sldMkLst>
        <pc:spChg chg="mod">
          <ac:chgData name="hui xu" userId="70b675938bab3b5e" providerId="LiveId" clId="{932F8B54-A38E-C34B-AA16-9ED42667E98E}" dt="2020-06-05T09:07:04.281" v="155" actId="20577"/>
          <ac:spMkLst>
            <pc:docMk/>
            <pc:sldMk cId="3168373039" sldId="290"/>
            <ac:spMk id="2" creationId="{288922FD-0B65-0D40-B527-37D187239478}"/>
          </ac:spMkLst>
        </pc:spChg>
      </pc:sldChg>
    </pc:docChg>
  </pc:docChgLst>
  <pc:docChgLst>
    <pc:chgData name="hui xu" userId="70b675938bab3b5e" providerId="LiveId" clId="{1947E5D2-DCE1-42DA-A7A0-937D53917471}"/>
    <pc:docChg chg="delSld modSld">
      <pc:chgData name="hui xu" userId="70b675938bab3b5e" providerId="LiveId" clId="{1947E5D2-DCE1-42DA-A7A0-937D53917471}" dt="2020-02-05T14:57:28.837" v="11" actId="2696"/>
      <pc:docMkLst>
        <pc:docMk/>
      </pc:docMkLst>
      <pc:sldChg chg="modSp">
        <pc:chgData name="hui xu" userId="70b675938bab3b5e" providerId="LiveId" clId="{1947E5D2-DCE1-42DA-A7A0-937D53917471}" dt="2020-02-05T14:57:23.911" v="10" actId="20577"/>
        <pc:sldMkLst>
          <pc:docMk/>
          <pc:sldMk cId="135963260" sldId="256"/>
        </pc:sldMkLst>
        <pc:spChg chg="mod">
          <ac:chgData name="hui xu" userId="70b675938bab3b5e" providerId="LiveId" clId="{1947E5D2-DCE1-42DA-A7A0-937D53917471}" dt="2020-02-05T14:57:23.911" v="10" actId="20577"/>
          <ac:spMkLst>
            <pc:docMk/>
            <pc:sldMk cId="135963260" sldId="256"/>
            <ac:spMk id="2" creationId="{00000000-0000-0000-0000-000000000000}"/>
          </ac:spMkLst>
        </pc:spChg>
      </pc:sldChg>
      <pc:sldChg chg="del">
        <pc:chgData name="hui xu" userId="70b675938bab3b5e" providerId="LiveId" clId="{1947E5D2-DCE1-42DA-A7A0-937D53917471}" dt="2020-02-05T14:57:28.837" v="11" actId="2696"/>
        <pc:sldMkLst>
          <pc:docMk/>
          <pc:sldMk cId="2325208321" sldId="258"/>
        </pc:sldMkLst>
      </pc:sldChg>
      <pc:sldChg chg="del">
        <pc:chgData name="hui xu" userId="70b675938bab3b5e" providerId="LiveId" clId="{1947E5D2-DCE1-42DA-A7A0-937D53917471}" dt="2020-02-05T14:57:28.837" v="11" actId="2696"/>
        <pc:sldMkLst>
          <pc:docMk/>
          <pc:sldMk cId="1532809748" sldId="259"/>
        </pc:sldMkLst>
      </pc:sldChg>
      <pc:sldChg chg="del">
        <pc:chgData name="hui xu" userId="70b675938bab3b5e" providerId="LiveId" clId="{1947E5D2-DCE1-42DA-A7A0-937D53917471}" dt="2020-02-05T14:57:28.837" v="11" actId="2696"/>
        <pc:sldMkLst>
          <pc:docMk/>
          <pc:sldMk cId="2389400562" sldId="260"/>
        </pc:sldMkLst>
      </pc:sldChg>
    </pc:docChg>
  </pc:docChgLst>
  <pc:docChgLst>
    <pc:chgData name="hui xu" userId="70b675938bab3b5e" providerId="LiveId" clId="{024600A3-999E-41B9-907C-E9BE781967BB}"/>
    <pc:docChg chg="undo custSel addSld delSld modSld sldOrd">
      <pc:chgData name="hui xu" userId="70b675938bab3b5e" providerId="LiveId" clId="{024600A3-999E-41B9-907C-E9BE781967BB}" dt="2020-06-09T15:58:57.076" v="11480"/>
      <pc:docMkLst>
        <pc:docMk/>
      </pc:docMkLst>
      <pc:sldChg chg="addSp delSp modSp mod modTransition modAnim">
        <pc:chgData name="hui xu" userId="70b675938bab3b5e" providerId="LiveId" clId="{024600A3-999E-41B9-907C-E9BE781967BB}" dt="2020-06-09T15:58:57.076" v="11480"/>
        <pc:sldMkLst>
          <pc:docMk/>
          <pc:sldMk cId="135963260" sldId="256"/>
        </pc:sldMkLst>
        <pc:spChg chg="mod">
          <ac:chgData name="hui xu" userId="70b675938bab3b5e" providerId="LiveId" clId="{024600A3-999E-41B9-907C-E9BE781967BB}" dt="2020-06-03T01:15:11.107" v="151" actId="20577"/>
          <ac:spMkLst>
            <pc:docMk/>
            <pc:sldMk cId="135963260" sldId="256"/>
            <ac:spMk id="2" creationId="{00000000-0000-0000-0000-000000000000}"/>
          </ac:spMkLst>
        </pc:spChg>
        <pc:spChg chg="mod">
          <ac:chgData name="hui xu" userId="70b675938bab3b5e" providerId="LiveId" clId="{024600A3-999E-41B9-907C-E9BE781967BB}" dt="2020-06-03T04:24:32.981" v="509" actId="1076"/>
          <ac:spMkLst>
            <pc:docMk/>
            <pc:sldMk cId="135963260" sldId="256"/>
            <ac:spMk id="8" creationId="{1A452881-4D94-4F42-AF16-6C2207318063}"/>
          </ac:spMkLst>
        </pc:spChg>
        <pc:spChg chg="add mod">
          <ac:chgData name="hui xu" userId="70b675938bab3b5e" providerId="LiveId" clId="{024600A3-999E-41B9-907C-E9BE781967BB}" dt="2020-06-03T00:59:51.471" v="0"/>
          <ac:spMkLst>
            <pc:docMk/>
            <pc:sldMk cId="135963260" sldId="256"/>
            <ac:spMk id="9" creationId="{103795C5-DEFC-4FC9-AD6E-5666ECAA7ADF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35963260" sldId="256"/>
            <ac:picMk id="5" creationId="{047D0354-E6C7-402F-8B81-00B4EE785712}"/>
          </ac:picMkLst>
        </pc:picChg>
      </pc:sldChg>
      <pc:sldChg chg="addSp delSp modSp mod ord modTransition modAnim">
        <pc:chgData name="hui xu" userId="70b675938bab3b5e" providerId="LiveId" clId="{024600A3-999E-41B9-907C-E9BE781967BB}" dt="2020-06-09T15:58:57.076" v="11480"/>
        <pc:sldMkLst>
          <pc:docMk/>
          <pc:sldMk cId="2036103746" sldId="261"/>
        </pc:sldMkLst>
        <pc:spChg chg="del mod">
          <ac:chgData name="hui xu" userId="70b675938bab3b5e" providerId="LiveId" clId="{024600A3-999E-41B9-907C-E9BE781967BB}" dt="2020-06-03T01:19:39.204" v="243"/>
          <ac:spMkLst>
            <pc:docMk/>
            <pc:sldMk cId="2036103746" sldId="261"/>
            <ac:spMk id="2" creationId="{00000000-0000-0000-0000-000000000000}"/>
          </ac:spMkLst>
        </pc:spChg>
        <pc:spChg chg="add del mod">
          <ac:chgData name="hui xu" userId="70b675938bab3b5e" providerId="LiveId" clId="{024600A3-999E-41B9-907C-E9BE781967BB}" dt="2020-06-05T02:23:16.671" v="2638" actId="21"/>
          <ac:spMkLst>
            <pc:docMk/>
            <pc:sldMk cId="2036103746" sldId="261"/>
            <ac:spMk id="2" creationId="{534A4B39-2995-401F-B4FD-51A9544FFB64}"/>
          </ac:spMkLst>
        </pc:spChg>
        <pc:spChg chg="add mod">
          <ac:chgData name="hui xu" userId="70b675938bab3b5e" providerId="LiveId" clId="{024600A3-999E-41B9-907C-E9BE781967BB}" dt="2020-06-03T01:19:46.240" v="244"/>
          <ac:spMkLst>
            <pc:docMk/>
            <pc:sldMk cId="2036103746" sldId="261"/>
            <ac:spMk id="3" creationId="{607352AC-024F-449F-99E3-75F350F8B74D}"/>
          </ac:spMkLst>
        </pc:spChg>
        <pc:spChg chg="add mod">
          <ac:chgData name="hui xu" userId="70b675938bab3b5e" providerId="LiveId" clId="{024600A3-999E-41B9-907C-E9BE781967BB}" dt="2020-06-09T01:06:07.458" v="10217" actId="20577"/>
          <ac:spMkLst>
            <pc:docMk/>
            <pc:sldMk cId="2036103746" sldId="261"/>
            <ac:spMk id="4" creationId="{5314B8E2-DA50-413D-A9CF-2870C4E2798E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5" creationId="{F0281C68-F267-4F43-8CFD-22627751C4F6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6" creationId="{42A36BEC-7B9C-4C32-80BD-E9497CE0C2E4}"/>
          </ac:spMkLst>
        </pc:spChg>
        <pc:spChg chg="add del">
          <ac:chgData name="hui xu" userId="70b675938bab3b5e" providerId="LiveId" clId="{024600A3-999E-41B9-907C-E9BE781967BB}" dt="2020-06-05T02:26:36.587" v="2718" actId="21"/>
          <ac:spMkLst>
            <pc:docMk/>
            <pc:sldMk cId="2036103746" sldId="261"/>
            <ac:spMk id="7" creationId="{E7A5C827-2127-46D2-8922-02BB8C62F668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8" creationId="{532A0487-D57B-4102-A64E-1136B99B5871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9" creationId="{3D5DC235-FE33-403E-83A4-EB686612FCBE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12" creationId="{30D07373-F8E5-4766-9812-AEFAE0277796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13" creationId="{D6B66F6D-3CC6-4404-8616-CFF7819E0AA2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15" creationId="{952C13E8-1EB8-4D10-B9E7-7DF63CCDED20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22" creationId="{FF5AD06E-4CF6-4326-864E-4548B48DA02D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29" creationId="{C725A266-D49C-4E87-856F-490AAE8B58E7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35" creationId="{65126A9D-2D13-450F-8DC4-3D0620784CBE}"/>
          </ac:spMkLst>
        </pc:spChg>
        <pc:spChg chg="add del mod">
          <ac:chgData name="hui xu" userId="70b675938bab3b5e" providerId="LiveId" clId="{024600A3-999E-41B9-907C-E9BE781967BB}" dt="2020-06-05T02:29:32.448" v="2760" actId="21"/>
          <ac:spMkLst>
            <pc:docMk/>
            <pc:sldMk cId="2036103746" sldId="261"/>
            <ac:spMk id="36" creationId="{EC2BB941-647F-467E-A08E-300BB7879CE7}"/>
          </ac:spMkLst>
        </pc:spChg>
        <pc:spChg chg="mod">
          <ac:chgData name="hui xu" userId="70b675938bab3b5e" providerId="LiveId" clId="{024600A3-999E-41B9-907C-E9BE781967BB}" dt="2020-06-05T02:30:08.482" v="2769" actId="1076"/>
          <ac:spMkLst>
            <pc:docMk/>
            <pc:sldMk cId="2036103746" sldId="261"/>
            <ac:spMk id="39" creationId="{D79FFE3C-F781-4B55-A5AB-81E9CD8AABF6}"/>
          </ac:spMkLst>
        </pc:spChg>
        <pc:spChg chg="mod">
          <ac:chgData name="hui xu" userId="70b675938bab3b5e" providerId="LiveId" clId="{024600A3-999E-41B9-907C-E9BE781967BB}" dt="2020-06-05T02:29:59.265" v="2768" actId="14100"/>
          <ac:spMkLst>
            <pc:docMk/>
            <pc:sldMk cId="2036103746" sldId="261"/>
            <ac:spMk id="40" creationId="{E07CC848-D7B4-4558-A8FF-71C54689D14F}"/>
          </ac:spMkLst>
        </pc:spChg>
        <pc:spChg chg="add mod">
          <ac:chgData name="hui xu" userId="70b675938bab3b5e" providerId="LiveId" clId="{024600A3-999E-41B9-907C-E9BE781967BB}" dt="2020-06-05T02:30:24.063" v="2772"/>
          <ac:spMkLst>
            <pc:docMk/>
            <pc:sldMk cId="2036103746" sldId="261"/>
            <ac:spMk id="41" creationId="{45621244-F7EA-4A1B-A55B-45114419DAD7}"/>
          </ac:spMkLst>
        </pc:spChg>
        <pc:grpChg chg="add mod">
          <ac:chgData name="hui xu" userId="70b675938bab3b5e" providerId="LiveId" clId="{024600A3-999E-41B9-907C-E9BE781967BB}" dt="2020-06-05T02:30:13.436" v="2770" actId="1076"/>
          <ac:grpSpMkLst>
            <pc:docMk/>
            <pc:sldMk cId="2036103746" sldId="261"/>
            <ac:grpSpMk id="37" creationId="{31467195-EACA-497D-8840-7A4AAD169C2D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036103746" sldId="261"/>
            <ac:picMk id="5" creationId="{398CE9B2-0AF9-4CFB-A083-CFFB4A3714E3}"/>
          </ac:picMkLst>
        </pc:picChg>
        <pc:picChg chg="mod">
          <ac:chgData name="hui xu" userId="70b675938bab3b5e" providerId="LiveId" clId="{024600A3-999E-41B9-907C-E9BE781967BB}" dt="2020-06-05T02:29:43.540" v="2763"/>
          <ac:picMkLst>
            <pc:docMk/>
            <pc:sldMk cId="2036103746" sldId="261"/>
            <ac:picMk id="38" creationId="{73CDA051-4737-48FD-A7D0-0948E4008662}"/>
          </ac:picMkLst>
        </pc:pic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11" creationId="{9CFEBDB9-5A53-4FAA-AA22-1820C9E8F3EE}"/>
          </ac:cxnSpMkLst>
        </pc:cxn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14" creationId="{E9C24593-8DFA-4988-AA57-024498EDF667}"/>
          </ac:cxnSpMkLst>
        </pc:cxn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17" creationId="{22944C88-D298-408D-B6CB-52B152AA6BED}"/>
          </ac:cxnSpMkLst>
        </pc:cxn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23" creationId="{2A09EF08-C952-4BBF-A3A4-0F251E5C1F9A}"/>
          </ac:cxnSpMkLst>
        </pc:cxn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26" creationId="{9EBF811F-29BD-4F2C-922F-5CEA6BA9053F}"/>
          </ac:cxnSpMkLst>
        </pc:cxnChg>
        <pc:cxnChg chg="add del mod">
          <ac:chgData name="hui xu" userId="70b675938bab3b5e" providerId="LiveId" clId="{024600A3-999E-41B9-907C-E9BE781967BB}" dt="2020-06-05T02:29:32.448" v="2760" actId="21"/>
          <ac:cxnSpMkLst>
            <pc:docMk/>
            <pc:sldMk cId="2036103746" sldId="261"/>
            <ac:cxnSpMk id="30" creationId="{DD49CA9B-4B43-4608-9277-3DFAC7D376E9}"/>
          </ac:cxnSpMkLst>
        </pc:cxnChg>
      </pc:sldChg>
      <pc:sldChg chg="delSp modSp new add del mod modTransition modAnim">
        <pc:chgData name="hui xu" userId="70b675938bab3b5e" providerId="LiveId" clId="{024600A3-999E-41B9-907C-E9BE781967BB}" dt="2020-06-09T15:58:57.076" v="11480"/>
        <pc:sldMkLst>
          <pc:docMk/>
          <pc:sldMk cId="4258530885" sldId="262"/>
        </pc:sldMkLst>
        <pc:spChg chg="mod">
          <ac:chgData name="hui xu" userId="70b675938bab3b5e" providerId="LiveId" clId="{024600A3-999E-41B9-907C-E9BE781967BB}" dt="2020-06-03T01:13:33.371" v="103" actId="20577"/>
          <ac:spMkLst>
            <pc:docMk/>
            <pc:sldMk cId="4258530885" sldId="262"/>
            <ac:spMk id="2" creationId="{A3A53B43-D0D4-4687-B355-D1F9F02459C6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4258530885" sldId="262"/>
            <ac:picMk id="6" creationId="{6DB341CA-6B56-493B-B985-AA98F64DD721}"/>
          </ac:picMkLst>
        </pc:picChg>
      </pc:sldChg>
      <pc:sldChg chg="delSp modSp add mod modTransition modAnim">
        <pc:chgData name="hui xu" userId="70b675938bab3b5e" providerId="LiveId" clId="{024600A3-999E-41B9-907C-E9BE781967BB}" dt="2020-06-09T15:58:57.076" v="11480"/>
        <pc:sldMkLst>
          <pc:docMk/>
          <pc:sldMk cId="3474024361" sldId="263"/>
        </pc:sldMkLst>
        <pc:spChg chg="mod">
          <ac:chgData name="hui xu" userId="70b675938bab3b5e" providerId="LiveId" clId="{024600A3-999E-41B9-907C-E9BE781967BB}" dt="2020-06-03T13:26:41.918" v="1297" actId="20577"/>
          <ac:spMkLst>
            <pc:docMk/>
            <pc:sldMk cId="3474024361" sldId="263"/>
            <ac:spMk id="2" creationId="{A3A53B43-D0D4-4687-B355-D1F9F02459C6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474024361" sldId="263"/>
            <ac:picMk id="4" creationId="{2112352F-5674-4642-AFF6-C0D4CA83B222}"/>
          </ac:picMkLst>
        </pc:picChg>
      </pc:sldChg>
      <pc:sldChg chg="addSp delSp modSp new mod modTransition delAnim modAnim">
        <pc:chgData name="hui xu" userId="70b675938bab3b5e" providerId="LiveId" clId="{024600A3-999E-41B9-907C-E9BE781967BB}" dt="2020-06-09T15:58:57.076" v="11480"/>
        <pc:sldMkLst>
          <pc:docMk/>
          <pc:sldMk cId="3439563471" sldId="264"/>
        </pc:sldMkLst>
        <pc:spChg chg="mod">
          <ac:chgData name="hui xu" userId="70b675938bab3b5e" providerId="LiveId" clId="{024600A3-999E-41B9-907C-E9BE781967BB}" dt="2020-06-03T13:00:46.888" v="1044"/>
          <ac:spMkLst>
            <pc:docMk/>
            <pc:sldMk cId="3439563471" sldId="264"/>
            <ac:spMk id="2" creationId="{09129C02-5DA5-4422-85F9-3C3472B2530E}"/>
          </ac:spMkLst>
        </pc:spChg>
        <pc:spChg chg="add del mod">
          <ac:chgData name="hui xu" userId="70b675938bab3b5e" providerId="LiveId" clId="{024600A3-999E-41B9-907C-E9BE781967BB}" dt="2020-06-03T13:01:02.887" v="1046" actId="21"/>
          <ac:spMkLst>
            <pc:docMk/>
            <pc:sldMk cId="3439563471" sldId="264"/>
            <ac:spMk id="3" creationId="{4876D90D-010E-4250-AC78-DA7BD8573722}"/>
          </ac:spMkLst>
        </pc:spChg>
        <pc:spChg chg="add del mod">
          <ac:chgData name="hui xu" userId="70b675938bab3b5e" providerId="LiveId" clId="{024600A3-999E-41B9-907C-E9BE781967BB}" dt="2020-06-03T11:21:06.608" v="756"/>
          <ac:spMkLst>
            <pc:docMk/>
            <pc:sldMk cId="3439563471" sldId="264"/>
            <ac:spMk id="4" creationId="{48E5E14C-B4A9-4F47-904E-CFFD9D64EFC2}"/>
          </ac:spMkLst>
        </pc:spChg>
        <pc:spChg chg="add del mod">
          <ac:chgData name="hui xu" userId="70b675938bab3b5e" providerId="LiveId" clId="{024600A3-999E-41B9-907C-E9BE781967BB}" dt="2020-06-03T13:01:07.998" v="1049" actId="21"/>
          <ac:spMkLst>
            <pc:docMk/>
            <pc:sldMk cId="3439563471" sldId="264"/>
            <ac:spMk id="5" creationId="{967DB43C-5F5C-441D-A7A0-189A3CCECD9C}"/>
          </ac:spMkLst>
        </pc:spChg>
        <pc:spChg chg="add del mod">
          <ac:chgData name="hui xu" userId="70b675938bab3b5e" providerId="LiveId" clId="{024600A3-999E-41B9-907C-E9BE781967BB}" dt="2020-06-03T11:36:52.613" v="806" actId="21"/>
          <ac:spMkLst>
            <pc:docMk/>
            <pc:sldMk cId="3439563471" sldId="264"/>
            <ac:spMk id="7" creationId="{F71EAA20-F102-4DB0-A47A-15A140352AAA}"/>
          </ac:spMkLst>
        </pc:spChg>
        <pc:spChg chg="add del mod">
          <ac:chgData name="hui xu" userId="70b675938bab3b5e" providerId="LiveId" clId="{024600A3-999E-41B9-907C-E9BE781967BB}" dt="2020-06-03T13:01:04.715" v="1047" actId="21"/>
          <ac:spMkLst>
            <pc:docMk/>
            <pc:sldMk cId="3439563471" sldId="264"/>
            <ac:spMk id="8" creationId="{568C6F28-6F4B-47F1-8477-E22007B6426A}"/>
          </ac:spMkLst>
        </pc:spChg>
        <pc:spChg chg="add del mod">
          <ac:chgData name="hui xu" userId="70b675938bab3b5e" providerId="LiveId" clId="{024600A3-999E-41B9-907C-E9BE781967BB}" dt="2020-06-03T13:01:06.096" v="1048" actId="21"/>
          <ac:spMkLst>
            <pc:docMk/>
            <pc:sldMk cId="3439563471" sldId="264"/>
            <ac:spMk id="10" creationId="{095EE64C-A6AA-4100-93DF-DA489A136622}"/>
          </ac:spMkLst>
        </pc:spChg>
        <pc:spChg chg="add del mod">
          <ac:chgData name="hui xu" userId="70b675938bab3b5e" providerId="LiveId" clId="{024600A3-999E-41B9-907C-E9BE781967BB}" dt="2020-06-03T13:06:31.431" v="1077" actId="21"/>
          <ac:spMkLst>
            <pc:docMk/>
            <pc:sldMk cId="3439563471" sldId="264"/>
            <ac:spMk id="11" creationId="{710B3351-3C5F-45FE-B708-CCE35BC2E839}"/>
          </ac:spMkLst>
        </pc:spChg>
        <pc:spChg chg="mod">
          <ac:chgData name="hui xu" userId="70b675938bab3b5e" providerId="LiveId" clId="{024600A3-999E-41B9-907C-E9BE781967BB}" dt="2020-06-03T13:01:26.575" v="1050"/>
          <ac:spMkLst>
            <pc:docMk/>
            <pc:sldMk cId="3439563471" sldId="264"/>
            <ac:spMk id="14" creationId="{60860585-7795-4964-86AB-560964E56B13}"/>
          </ac:spMkLst>
        </pc:spChg>
        <pc:spChg chg="mod">
          <ac:chgData name="hui xu" userId="70b675938bab3b5e" providerId="LiveId" clId="{024600A3-999E-41B9-907C-E9BE781967BB}" dt="2020-06-03T13:02:05.412" v="1056" actId="1076"/>
          <ac:spMkLst>
            <pc:docMk/>
            <pc:sldMk cId="3439563471" sldId="264"/>
            <ac:spMk id="17" creationId="{7F171F6F-9AC0-4896-8833-5C545D097E97}"/>
          </ac:spMkLst>
        </pc:spChg>
        <pc:spChg chg="add del mod">
          <ac:chgData name="hui xu" userId="70b675938bab3b5e" providerId="LiveId" clId="{024600A3-999E-41B9-907C-E9BE781967BB}" dt="2020-06-03T13:05:14.458" v="1067" actId="478"/>
          <ac:spMkLst>
            <pc:docMk/>
            <pc:sldMk cId="3439563471" sldId="264"/>
            <ac:spMk id="18" creationId="{AEF89E0D-DDA0-4000-B81B-8F6D0890276B}"/>
          </ac:spMkLst>
        </pc:spChg>
        <pc:spChg chg="add mod">
          <ac:chgData name="hui xu" userId="70b675938bab3b5e" providerId="LiveId" clId="{024600A3-999E-41B9-907C-E9BE781967BB}" dt="2020-06-03T13:09:34.024" v="1095" actId="14100"/>
          <ac:spMkLst>
            <pc:docMk/>
            <pc:sldMk cId="3439563471" sldId="264"/>
            <ac:spMk id="19" creationId="{F970FD5A-1183-4961-B994-72ACA811DE90}"/>
          </ac:spMkLst>
        </pc:spChg>
        <pc:spChg chg="add del mod">
          <ac:chgData name="hui xu" userId="70b675938bab3b5e" providerId="LiveId" clId="{024600A3-999E-41B9-907C-E9BE781967BB}" dt="2020-06-03T13:06:46.713" v="1083" actId="21"/>
          <ac:spMkLst>
            <pc:docMk/>
            <pc:sldMk cId="3439563471" sldId="264"/>
            <ac:spMk id="20" creationId="{1913313A-1592-4D2C-9868-08557D8D5BDC}"/>
          </ac:spMkLst>
        </pc:spChg>
        <pc:spChg chg="add del mod">
          <ac:chgData name="hui xu" userId="70b675938bab3b5e" providerId="LiveId" clId="{024600A3-999E-41B9-907C-E9BE781967BB}" dt="2020-06-03T13:25:46.302" v="1294" actId="20577"/>
          <ac:spMkLst>
            <pc:docMk/>
            <pc:sldMk cId="3439563471" sldId="264"/>
            <ac:spMk id="22" creationId="{787B599A-E3C5-4C28-B6ED-71C5476F081F}"/>
          </ac:spMkLst>
        </pc:spChg>
        <pc:spChg chg="add del mod">
          <ac:chgData name="hui xu" userId="70b675938bab3b5e" providerId="LiveId" clId="{024600A3-999E-41B9-907C-E9BE781967BB}" dt="2020-06-03T13:06:39.943" v="1079"/>
          <ac:spMkLst>
            <pc:docMk/>
            <pc:sldMk cId="3439563471" sldId="264"/>
            <ac:spMk id="23" creationId="{646C890F-B38D-4656-A7BF-311947995F3B}"/>
          </ac:spMkLst>
        </pc:spChg>
        <pc:grpChg chg="add del mod">
          <ac:chgData name="hui xu" userId="70b675938bab3b5e" providerId="LiveId" clId="{024600A3-999E-41B9-907C-E9BE781967BB}" dt="2020-06-03T13:05:34.494" v="1072" actId="21"/>
          <ac:grpSpMkLst>
            <pc:docMk/>
            <pc:sldMk cId="3439563471" sldId="264"/>
            <ac:grpSpMk id="12" creationId="{99FD0A60-2877-4ED0-A206-63B1A2AC5D5E}"/>
          </ac:grpSpMkLst>
        </pc:grpChg>
        <pc:grpChg chg="add del mod">
          <ac:chgData name="hui xu" userId="70b675938bab3b5e" providerId="LiveId" clId="{024600A3-999E-41B9-907C-E9BE781967BB}" dt="2020-06-03T13:05:28.030" v="1070" actId="21"/>
          <ac:grpSpMkLst>
            <pc:docMk/>
            <pc:sldMk cId="3439563471" sldId="264"/>
            <ac:grpSpMk id="15" creationId="{EA716B25-6F79-4986-9B0C-960A1B26F553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439563471" sldId="264"/>
            <ac:picMk id="3" creationId="{2F593B99-F26A-4DB1-9D6A-1C72B4C452FD}"/>
          </ac:picMkLst>
        </pc:picChg>
        <pc:picChg chg="mod">
          <ac:chgData name="hui xu" userId="70b675938bab3b5e" providerId="LiveId" clId="{024600A3-999E-41B9-907C-E9BE781967BB}" dt="2020-06-03T13:01:26.575" v="1050"/>
          <ac:picMkLst>
            <pc:docMk/>
            <pc:sldMk cId="3439563471" sldId="264"/>
            <ac:picMk id="13" creationId="{8DD1EF87-FDA0-4089-B592-CE97F6DFB23F}"/>
          </ac:picMkLst>
        </pc:picChg>
        <pc:picChg chg="mod">
          <ac:chgData name="hui xu" userId="70b675938bab3b5e" providerId="LiveId" clId="{024600A3-999E-41B9-907C-E9BE781967BB}" dt="2020-06-03T13:01:26.575" v="1050"/>
          <ac:picMkLst>
            <pc:docMk/>
            <pc:sldMk cId="3439563471" sldId="264"/>
            <ac:picMk id="16" creationId="{44DC5189-F87C-43F4-A78F-FCF98BBE6E9B}"/>
          </ac:picMkLst>
        </pc:picChg>
      </pc:sldChg>
      <pc:sldChg chg="modSp add del mod">
        <pc:chgData name="hui xu" userId="70b675938bab3b5e" providerId="LiveId" clId="{024600A3-999E-41B9-907C-E9BE781967BB}" dt="2020-06-03T01:20:11.433" v="317" actId="2696"/>
        <pc:sldMkLst>
          <pc:docMk/>
          <pc:sldMk cId="1178813670" sldId="265"/>
        </pc:sldMkLst>
        <pc:spChg chg="mod">
          <ac:chgData name="hui xu" userId="70b675938bab3b5e" providerId="LiveId" clId="{024600A3-999E-41B9-907C-E9BE781967BB}" dt="2020-06-03T01:13:46.347" v="109" actId="20577"/>
          <ac:spMkLst>
            <pc:docMk/>
            <pc:sldMk cId="1178813670" sldId="265"/>
            <ac:spMk id="2" creationId="{A3A53B43-D0D4-4687-B355-D1F9F02459C6}"/>
          </ac:spMkLst>
        </pc:spChg>
      </pc:sldChg>
      <pc:sldChg chg="modSp add del mod">
        <pc:chgData name="hui xu" userId="70b675938bab3b5e" providerId="LiveId" clId="{024600A3-999E-41B9-907C-E9BE781967BB}" dt="2020-06-03T01:20:12.704" v="318" actId="2696"/>
        <pc:sldMkLst>
          <pc:docMk/>
          <pc:sldMk cId="3754161163" sldId="266"/>
        </pc:sldMkLst>
        <pc:spChg chg="mod">
          <ac:chgData name="hui xu" userId="70b675938bab3b5e" providerId="LiveId" clId="{024600A3-999E-41B9-907C-E9BE781967BB}" dt="2020-06-03T01:13:56.884" v="112" actId="20577"/>
          <ac:spMkLst>
            <pc:docMk/>
            <pc:sldMk cId="3754161163" sldId="266"/>
            <ac:spMk id="2" creationId="{A3A53B43-D0D4-4687-B355-D1F9F02459C6}"/>
          </ac:spMkLst>
        </pc:spChg>
      </pc:sldChg>
      <pc:sldChg chg="add del">
        <pc:chgData name="hui xu" userId="70b675938bab3b5e" providerId="LiveId" clId="{024600A3-999E-41B9-907C-E9BE781967BB}" dt="2020-06-03T01:13:59.421" v="113" actId="2696"/>
        <pc:sldMkLst>
          <pc:docMk/>
          <pc:sldMk cId="1330350502" sldId="267"/>
        </pc:sldMkLst>
      </pc:sldChg>
      <pc:sldChg chg="delSp modSp add mod ord modTransition modAnim">
        <pc:chgData name="hui xu" userId="70b675938bab3b5e" providerId="LiveId" clId="{024600A3-999E-41B9-907C-E9BE781967BB}" dt="2020-06-09T15:58:57.076" v="11480"/>
        <pc:sldMkLst>
          <pc:docMk/>
          <pc:sldMk cId="3032976787" sldId="268"/>
        </pc:sldMkLst>
        <pc:spChg chg="mod">
          <ac:chgData name="hui xu" userId="70b675938bab3b5e" providerId="LiveId" clId="{024600A3-999E-41B9-907C-E9BE781967BB}" dt="2020-06-03T14:36:55.742" v="2055" actId="20577"/>
          <ac:spMkLst>
            <pc:docMk/>
            <pc:sldMk cId="3032976787" sldId="268"/>
            <ac:spMk id="2" creationId="{A3A53B43-D0D4-4687-B355-D1F9F02459C6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032976787" sldId="268"/>
            <ac:picMk id="8" creationId="{CC3238E3-655B-44B6-8772-0964C52303F0}"/>
          </ac:picMkLst>
        </pc:picChg>
      </pc:sldChg>
      <pc:sldChg chg="modSp add del mod">
        <pc:chgData name="hui xu" userId="70b675938bab3b5e" providerId="LiveId" clId="{024600A3-999E-41B9-907C-E9BE781967BB}" dt="2020-06-08T14:54:25.277" v="9254" actId="2696"/>
        <pc:sldMkLst>
          <pc:docMk/>
          <pc:sldMk cId="860094461" sldId="269"/>
        </pc:sldMkLst>
        <pc:spChg chg="mod">
          <ac:chgData name="hui xu" userId="70b675938bab3b5e" providerId="LiveId" clId="{024600A3-999E-41B9-907C-E9BE781967BB}" dt="2020-06-03T14:36:59.809" v="2056" actId="20577"/>
          <ac:spMkLst>
            <pc:docMk/>
            <pc:sldMk cId="860094461" sldId="269"/>
            <ac:spMk id="2" creationId="{A3A53B43-D0D4-4687-B355-D1F9F02459C6}"/>
          </ac:spMkLst>
        </pc:spChg>
      </pc:sldChg>
      <pc:sldChg chg="modSp add del mod">
        <pc:chgData name="hui xu" userId="70b675938bab3b5e" providerId="LiveId" clId="{024600A3-999E-41B9-907C-E9BE781967BB}" dt="2020-06-09T05:47:35.680" v="11134" actId="47"/>
        <pc:sldMkLst>
          <pc:docMk/>
          <pc:sldMk cId="4119307068" sldId="269"/>
        </pc:sldMkLst>
        <pc:spChg chg="mod">
          <ac:chgData name="hui xu" userId="70b675938bab3b5e" providerId="LiveId" clId="{024600A3-999E-41B9-907C-E9BE781967BB}" dt="2020-06-09T05:47:30.514" v="11133" actId="21"/>
          <ac:spMkLst>
            <pc:docMk/>
            <pc:sldMk cId="4119307068" sldId="269"/>
            <ac:spMk id="2" creationId="{A3A53B43-D0D4-4687-B355-D1F9F02459C6}"/>
          </ac:spMkLst>
        </pc:sp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3063941362" sldId="270"/>
        </pc:sldMkLst>
        <pc:spChg chg="mod">
          <ac:chgData name="hui xu" userId="70b675938bab3b5e" providerId="LiveId" clId="{024600A3-999E-41B9-907C-E9BE781967BB}" dt="2020-06-03T04:12:14.792" v="378" actId="20577"/>
          <ac:spMkLst>
            <pc:docMk/>
            <pc:sldMk cId="3063941362" sldId="270"/>
            <ac:spMk id="2" creationId="{3E13F768-D029-4DCC-96F0-2B7C5AAFD3C0}"/>
          </ac:spMkLst>
        </pc:spChg>
        <pc:spChg chg="mod">
          <ac:chgData name="hui xu" userId="70b675938bab3b5e" providerId="LiveId" clId="{024600A3-999E-41B9-907C-E9BE781967BB}" dt="2020-06-03T04:09:24.785" v="336"/>
          <ac:spMkLst>
            <pc:docMk/>
            <pc:sldMk cId="3063941362" sldId="270"/>
            <ac:spMk id="4" creationId="{E2E4394A-8691-45A4-B5E3-F857B40725A5}"/>
          </ac:spMkLst>
        </pc:spChg>
        <pc:spChg chg="mod">
          <ac:chgData name="hui xu" userId="70b675938bab3b5e" providerId="LiveId" clId="{024600A3-999E-41B9-907C-E9BE781967BB}" dt="2020-06-09T00:50:09.242" v="10187" actId="1076"/>
          <ac:spMkLst>
            <pc:docMk/>
            <pc:sldMk cId="3063941362" sldId="270"/>
            <ac:spMk id="10" creationId="{4050337C-D3F6-4C6F-ADD1-378FE14221E4}"/>
          </ac:spMkLst>
        </pc:spChg>
        <pc:spChg chg="mod">
          <ac:chgData name="hui xu" userId="70b675938bab3b5e" providerId="LiveId" clId="{024600A3-999E-41B9-907C-E9BE781967BB}" dt="2020-06-03T04:09:24.785" v="336"/>
          <ac:spMkLst>
            <pc:docMk/>
            <pc:sldMk cId="3063941362" sldId="270"/>
            <ac:spMk id="14" creationId="{BCF06FBE-F0CA-4210-9896-E3C8E2775514}"/>
          </ac:spMkLst>
        </pc:spChg>
        <pc:spChg chg="add mod">
          <ac:chgData name="hui xu" userId="70b675938bab3b5e" providerId="LiveId" clId="{024600A3-999E-41B9-907C-E9BE781967BB}" dt="2020-06-08T00:39:29.210" v="4533" actId="20577"/>
          <ac:spMkLst>
            <pc:docMk/>
            <pc:sldMk cId="3063941362" sldId="270"/>
            <ac:spMk id="15" creationId="{8CEEC640-D766-4536-AC78-69B8FF76EA7E}"/>
          </ac:spMkLst>
        </pc:spChg>
        <pc:spChg chg="add del mod">
          <ac:chgData name="hui xu" userId="70b675938bab3b5e" providerId="LiveId" clId="{024600A3-999E-41B9-907C-E9BE781967BB}" dt="2020-06-09T00:49:25.450" v="10181" actId="21"/>
          <ac:spMkLst>
            <pc:docMk/>
            <pc:sldMk cId="3063941362" sldId="270"/>
            <ac:spMk id="17" creationId="{8B95E4BF-0173-4B29-A944-0C760BAAE6B8}"/>
          </ac:spMkLst>
        </pc:spChg>
        <pc:grpChg chg="add mod">
          <ac:chgData name="hui xu" userId="70b675938bab3b5e" providerId="LiveId" clId="{024600A3-999E-41B9-907C-E9BE781967BB}" dt="2020-06-03T04:09:26.477" v="337" actId="1076"/>
          <ac:grpSpMkLst>
            <pc:docMk/>
            <pc:sldMk cId="3063941362" sldId="270"/>
            <ac:grpSpMk id="3" creationId="{5EBA2DFE-5F35-4082-8352-FDDACC3EDDED}"/>
          </ac:grpSpMkLst>
        </pc:grpChg>
        <pc:grpChg chg="mod">
          <ac:chgData name="hui xu" userId="70b675938bab3b5e" providerId="LiveId" clId="{024600A3-999E-41B9-907C-E9BE781967BB}" dt="2020-06-03T04:09:24.785" v="336"/>
          <ac:grpSpMkLst>
            <pc:docMk/>
            <pc:sldMk cId="3063941362" sldId="270"/>
            <ac:grpSpMk id="6" creationId="{8CBAAC2F-76DC-4150-8728-5C53F7337A96}"/>
          </ac:grpSpMkLst>
        </pc:grpChg>
        <pc:grpChg chg="mod">
          <ac:chgData name="hui xu" userId="70b675938bab3b5e" providerId="LiveId" clId="{024600A3-999E-41B9-907C-E9BE781967BB}" dt="2020-06-03T04:09:24.785" v="336"/>
          <ac:grpSpMkLst>
            <pc:docMk/>
            <pc:sldMk cId="3063941362" sldId="270"/>
            <ac:grpSpMk id="7" creationId="{38E8CBF4-09D7-4D42-9C10-680AD9E5C670}"/>
          </ac:grpSpMkLst>
        </pc:grpChg>
        <pc:picChg chg="mod">
          <ac:chgData name="hui xu" userId="70b675938bab3b5e" providerId="LiveId" clId="{024600A3-999E-41B9-907C-E9BE781967BB}" dt="2020-06-03T04:09:24.785" v="336"/>
          <ac:picMkLst>
            <pc:docMk/>
            <pc:sldMk cId="3063941362" sldId="270"/>
            <ac:picMk id="5" creationId="{EE2BED2D-221E-49EE-A4D3-223BFE3FB087}"/>
          </ac:picMkLst>
        </pc:picChg>
        <pc:picChg chg="mod">
          <ac:chgData name="hui xu" userId="70b675938bab3b5e" providerId="LiveId" clId="{024600A3-999E-41B9-907C-E9BE781967BB}" dt="2020-06-03T04:09:24.785" v="336"/>
          <ac:picMkLst>
            <pc:docMk/>
            <pc:sldMk cId="3063941362" sldId="270"/>
            <ac:picMk id="8" creationId="{EEC34C3B-15A5-4404-95EA-218558A22510}"/>
          </ac:picMkLst>
        </pc:picChg>
        <pc:picChg chg="mod modCrop">
          <ac:chgData name="hui xu" userId="70b675938bab3b5e" providerId="LiveId" clId="{024600A3-999E-41B9-907C-E9BE781967BB}" dt="2020-06-09T00:50:29.978" v="10190" actId="1076"/>
          <ac:picMkLst>
            <pc:docMk/>
            <pc:sldMk cId="3063941362" sldId="270"/>
            <ac:picMk id="9" creationId="{2D4563BD-829F-43E7-81B2-F29134BE644B}"/>
          </ac:picMkLst>
        </pc:picChg>
        <pc:picChg chg="mod">
          <ac:chgData name="hui xu" userId="70b675938bab3b5e" providerId="LiveId" clId="{024600A3-999E-41B9-907C-E9BE781967BB}" dt="2020-06-03T04:09:24.785" v="336"/>
          <ac:picMkLst>
            <pc:docMk/>
            <pc:sldMk cId="3063941362" sldId="270"/>
            <ac:picMk id="12" creationId="{CDD01E81-21B5-484E-99E7-935F011B9A8E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063941362" sldId="270"/>
            <ac:picMk id="17" creationId="{7D657218-19E8-4426-AA2A-ADD5AF7B4AD8}"/>
          </ac:picMkLst>
        </pc:picChg>
        <pc:cxnChg chg="mod">
          <ac:chgData name="hui xu" userId="70b675938bab3b5e" providerId="LiveId" clId="{024600A3-999E-41B9-907C-E9BE781967BB}" dt="2020-06-09T00:50:13.454" v="10188" actId="14100"/>
          <ac:cxnSpMkLst>
            <pc:docMk/>
            <pc:sldMk cId="3063941362" sldId="270"/>
            <ac:cxnSpMk id="11" creationId="{D9BE211C-ADDB-49AB-9B39-3B3512F82C8E}"/>
          </ac:cxnSpMkLst>
        </pc:cxnChg>
        <pc:cxnChg chg="mod">
          <ac:chgData name="hui xu" userId="70b675938bab3b5e" providerId="LiveId" clId="{024600A3-999E-41B9-907C-E9BE781967BB}" dt="2020-06-03T04:09:24.785" v="336"/>
          <ac:cxnSpMkLst>
            <pc:docMk/>
            <pc:sldMk cId="3063941362" sldId="270"/>
            <ac:cxnSpMk id="13" creationId="{5047E6FB-BE6F-4580-8740-5DAB6136BD38}"/>
          </ac:cxnSpMkLst>
        </pc:cxn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1086664907" sldId="271"/>
        </pc:sldMkLst>
        <pc:spChg chg="mod">
          <ac:chgData name="hui xu" userId="70b675938bab3b5e" providerId="LiveId" clId="{024600A3-999E-41B9-907C-E9BE781967BB}" dt="2020-06-03T14:02:20.400" v="1845" actId="20577"/>
          <ac:spMkLst>
            <pc:docMk/>
            <pc:sldMk cId="1086664907" sldId="271"/>
            <ac:spMk id="2" creationId="{1BEDFBA9-38CE-45A0-BA82-A74B9991E574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6" creationId="{7361AA91-A2B0-4172-A8F1-0A7B093A2A0F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7" creationId="{036AD35D-057F-4ABE-B313-AB984C53F356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8" creationId="{6BC6B1B5-8AB6-420D-BCE6-A166057399E9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9" creationId="{716B816D-E970-485E-9376-AAA7869CFD42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10" creationId="{20A4EF3F-AA47-445A-97CF-6A514C345BA6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11" creationId="{BD03FA60-FDCB-4DEE-A0EE-13E8169E7AAE}"/>
          </ac:spMkLst>
        </pc:spChg>
        <pc:spChg chg="mod">
          <ac:chgData name="hui xu" userId="70b675938bab3b5e" providerId="LiveId" clId="{024600A3-999E-41B9-907C-E9BE781967BB}" dt="2020-06-03T04:10:41.331" v="339"/>
          <ac:spMkLst>
            <pc:docMk/>
            <pc:sldMk cId="1086664907" sldId="271"/>
            <ac:spMk id="12" creationId="{7EF451CF-F71D-45A6-BFBF-ED50234919CC}"/>
          </ac:spMkLst>
        </pc:spChg>
        <pc:spChg chg="add mod">
          <ac:chgData name="hui xu" userId="70b675938bab3b5e" providerId="LiveId" clId="{024600A3-999E-41B9-907C-E9BE781967BB}" dt="2020-06-05T15:16:51.335" v="4501" actId="1076"/>
          <ac:spMkLst>
            <pc:docMk/>
            <pc:sldMk cId="1086664907" sldId="271"/>
            <ac:spMk id="13" creationId="{28643E67-2BD9-4F1A-A364-596E7CC24D12}"/>
          </ac:spMkLst>
        </pc:spChg>
        <pc:spChg chg="add mod">
          <ac:chgData name="hui xu" userId="70b675938bab3b5e" providerId="LiveId" clId="{024600A3-999E-41B9-907C-E9BE781967BB}" dt="2020-06-03T14:03:30.295" v="1853" actId="114"/>
          <ac:spMkLst>
            <pc:docMk/>
            <pc:sldMk cId="1086664907" sldId="271"/>
            <ac:spMk id="14" creationId="{24563911-DE53-48B0-A5AC-63500DF2ADBB}"/>
          </ac:spMkLst>
        </pc:spChg>
        <pc:spChg chg="mod">
          <ac:chgData name="hui xu" userId="70b675938bab3b5e" providerId="LiveId" clId="{024600A3-999E-41B9-907C-E9BE781967BB}" dt="2020-06-05T15:16:43.815" v="4498"/>
          <ac:spMkLst>
            <pc:docMk/>
            <pc:sldMk cId="1086664907" sldId="271"/>
            <ac:spMk id="16" creationId="{8B973B7D-088E-4424-8B76-FE75F27BB471}"/>
          </ac:spMkLst>
        </pc:spChg>
        <pc:spChg chg="mod">
          <ac:chgData name="hui xu" userId="70b675938bab3b5e" providerId="LiveId" clId="{024600A3-999E-41B9-907C-E9BE781967BB}" dt="2020-06-05T15:16:43.815" v="4498"/>
          <ac:spMkLst>
            <pc:docMk/>
            <pc:sldMk cId="1086664907" sldId="271"/>
            <ac:spMk id="17" creationId="{7FC923BE-381A-4C02-870C-4243FF9EA000}"/>
          </ac:spMkLst>
        </pc:spChg>
        <pc:spChg chg="mod">
          <ac:chgData name="hui xu" userId="70b675938bab3b5e" providerId="LiveId" clId="{024600A3-999E-41B9-907C-E9BE781967BB}" dt="2020-06-05T15:16:43.815" v="4498"/>
          <ac:spMkLst>
            <pc:docMk/>
            <pc:sldMk cId="1086664907" sldId="271"/>
            <ac:spMk id="18" creationId="{419237E0-9162-43F0-8A32-C2CA3CB4AFFB}"/>
          </ac:spMkLst>
        </pc:spChg>
        <pc:spChg chg="mod">
          <ac:chgData name="hui xu" userId="70b675938bab3b5e" providerId="LiveId" clId="{024600A3-999E-41B9-907C-E9BE781967BB}" dt="2020-06-05T15:16:43.815" v="4498"/>
          <ac:spMkLst>
            <pc:docMk/>
            <pc:sldMk cId="1086664907" sldId="271"/>
            <ac:spMk id="19" creationId="{16965E3F-C33B-47EF-B32E-B33E8E1A964B}"/>
          </ac:spMkLst>
        </pc:spChg>
        <pc:spChg chg="mod">
          <ac:chgData name="hui xu" userId="70b675938bab3b5e" providerId="LiveId" clId="{024600A3-999E-41B9-907C-E9BE781967BB}" dt="2020-06-05T15:16:43.815" v="4498"/>
          <ac:spMkLst>
            <pc:docMk/>
            <pc:sldMk cId="1086664907" sldId="271"/>
            <ac:spMk id="23" creationId="{35CDA13B-EDFA-414F-AE26-798FDB529905}"/>
          </ac:spMkLst>
        </pc:spChg>
        <pc:grpChg chg="add mod">
          <ac:chgData name="hui xu" userId="70b675938bab3b5e" providerId="LiveId" clId="{024600A3-999E-41B9-907C-E9BE781967BB}" dt="2020-06-05T15:16:49.569" v="4500" actId="1076"/>
          <ac:grpSpMkLst>
            <pc:docMk/>
            <pc:sldMk cId="1086664907" sldId="271"/>
            <ac:grpSpMk id="3" creationId="{1F22736B-F1F9-4442-846C-AA4E5D14084F}"/>
          </ac:grpSpMkLst>
        </pc:grpChg>
        <pc:grpChg chg="mod">
          <ac:chgData name="hui xu" userId="70b675938bab3b5e" providerId="LiveId" clId="{024600A3-999E-41B9-907C-E9BE781967BB}" dt="2020-06-03T04:10:41.331" v="339"/>
          <ac:grpSpMkLst>
            <pc:docMk/>
            <pc:sldMk cId="1086664907" sldId="271"/>
            <ac:grpSpMk id="5" creationId="{6A29DCB2-7819-4055-A75F-8F7570EDA62F}"/>
          </ac:grpSpMkLst>
        </pc:grpChg>
        <pc:grpChg chg="add mod">
          <ac:chgData name="hui xu" userId="70b675938bab3b5e" providerId="LiveId" clId="{024600A3-999E-41B9-907C-E9BE781967BB}" dt="2020-06-05T15:16:47.266" v="4499" actId="1076"/>
          <ac:grpSpMkLst>
            <pc:docMk/>
            <pc:sldMk cId="1086664907" sldId="271"/>
            <ac:grpSpMk id="15" creationId="{98EFE555-B76A-496A-8E4C-8B456B9CE2E6}"/>
          </ac:grpSpMkLst>
        </pc:grpChg>
        <pc:picChg chg="mod">
          <ac:chgData name="hui xu" userId="70b675938bab3b5e" providerId="LiveId" clId="{024600A3-999E-41B9-907C-E9BE781967BB}" dt="2020-06-03T04:10:41.331" v="339"/>
          <ac:picMkLst>
            <pc:docMk/>
            <pc:sldMk cId="1086664907" sldId="271"/>
            <ac:picMk id="4" creationId="{E4BBB727-CB2E-46BD-81BE-28881495B5CA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086664907" sldId="271"/>
            <ac:picMk id="25" creationId="{F8BB5911-25D5-460C-9F17-2FD2F8AD2F94}"/>
          </ac:picMkLst>
        </pc:picChg>
        <pc:cxnChg chg="mod">
          <ac:chgData name="hui xu" userId="70b675938bab3b5e" providerId="LiveId" clId="{024600A3-999E-41B9-907C-E9BE781967BB}" dt="2020-06-05T15:16:43.815" v="4498"/>
          <ac:cxnSpMkLst>
            <pc:docMk/>
            <pc:sldMk cId="1086664907" sldId="271"/>
            <ac:cxnSpMk id="20" creationId="{9505BA73-C15F-4E51-B114-668555F1A273}"/>
          </ac:cxnSpMkLst>
        </pc:cxnChg>
        <pc:cxnChg chg="mod">
          <ac:chgData name="hui xu" userId="70b675938bab3b5e" providerId="LiveId" clId="{024600A3-999E-41B9-907C-E9BE781967BB}" dt="2020-06-05T15:16:43.815" v="4498"/>
          <ac:cxnSpMkLst>
            <pc:docMk/>
            <pc:sldMk cId="1086664907" sldId="271"/>
            <ac:cxnSpMk id="21" creationId="{37549CA1-D002-4B9A-B647-2E7ED9B52875}"/>
          </ac:cxnSpMkLst>
        </pc:cxnChg>
        <pc:cxnChg chg="mod">
          <ac:chgData name="hui xu" userId="70b675938bab3b5e" providerId="LiveId" clId="{024600A3-999E-41B9-907C-E9BE781967BB}" dt="2020-06-05T15:16:43.815" v="4498"/>
          <ac:cxnSpMkLst>
            <pc:docMk/>
            <pc:sldMk cId="1086664907" sldId="271"/>
            <ac:cxnSpMk id="22" creationId="{86F949E0-B6AB-41BB-A33C-3455C1B836D1}"/>
          </ac:cxnSpMkLst>
        </pc:cxn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3007083674" sldId="272"/>
        </pc:sldMkLst>
        <pc:spChg chg="mod">
          <ac:chgData name="hui xu" userId="70b675938bab3b5e" providerId="LiveId" clId="{024600A3-999E-41B9-907C-E9BE781967BB}" dt="2020-06-03T13:49:04.682" v="1528" actId="20577"/>
          <ac:spMkLst>
            <pc:docMk/>
            <pc:sldMk cId="3007083674" sldId="272"/>
            <ac:spMk id="2" creationId="{672AF1FC-4555-4BD9-9B18-5F6C8546F96C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5" creationId="{8D214224-EDE5-4E09-ADB9-AED4012792E3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6" creationId="{B7E0BC73-3324-4970-A328-E67AAC9A14D0}"/>
          </ac:spMkLst>
        </pc:spChg>
        <pc:spChg chg="add del mod">
          <ac:chgData name="hui xu" userId="70b675938bab3b5e" providerId="LiveId" clId="{024600A3-999E-41B9-907C-E9BE781967BB}" dt="2020-06-03T13:52:03.850" v="1570" actId="21"/>
          <ac:spMkLst>
            <pc:docMk/>
            <pc:sldMk cId="3007083674" sldId="272"/>
            <ac:spMk id="7" creationId="{5BB420F6-15C6-4E4C-A1F5-166FCBF54819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8" creationId="{993906CB-BA31-4F66-B2C2-D91EA3AF9E8A}"/>
          </ac:spMkLst>
        </pc:spChg>
        <pc:spChg chg="add mod">
          <ac:chgData name="hui xu" userId="70b675938bab3b5e" providerId="LiveId" clId="{024600A3-999E-41B9-907C-E9BE781967BB}" dt="2020-06-09T01:01:00.991" v="10193"/>
          <ac:spMkLst>
            <pc:docMk/>
            <pc:sldMk cId="3007083674" sldId="272"/>
            <ac:spMk id="9" creationId="{3E842102-38F3-404F-9F86-A110B817BC2A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10" creationId="{BBE416A1-2E65-4443-8F79-0C40C4FDD17B}"/>
          </ac:spMkLst>
        </pc:spChg>
        <pc:spChg chg="add mod or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12" creationId="{B3EB2CC0-5856-40FE-ACBF-5C424F398BBB}"/>
          </ac:spMkLst>
        </pc:spChg>
        <pc:spChg chg="add mod or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13" creationId="{5BA990B0-A5C5-4A63-AAB3-FEE04852A894}"/>
          </ac:spMkLst>
        </pc:spChg>
        <pc:spChg chg="add del mod">
          <ac:chgData name="hui xu" userId="70b675938bab3b5e" providerId="LiveId" clId="{024600A3-999E-41B9-907C-E9BE781967BB}" dt="2020-06-03T13:41:40.317" v="1388" actId="21"/>
          <ac:spMkLst>
            <pc:docMk/>
            <pc:sldMk cId="3007083674" sldId="272"/>
            <ac:spMk id="14" creationId="{211F0389-7124-40F7-B62E-EE084E39B3BE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17" creationId="{FAF24DA3-A31C-442E-9122-AD6378842415}"/>
          </ac:spMkLst>
        </pc:spChg>
        <pc:spChg chg="add mod">
          <ac:chgData name="hui xu" userId="70b675938bab3b5e" providerId="LiveId" clId="{024600A3-999E-41B9-907C-E9BE781967BB}" dt="2020-06-03T13:54:49.357" v="1601" actId="164"/>
          <ac:spMkLst>
            <pc:docMk/>
            <pc:sldMk cId="3007083674" sldId="272"/>
            <ac:spMk id="18" creationId="{5770AE8C-EF32-42C9-880E-93FEEC4A792C}"/>
          </ac:spMkLst>
        </pc:spChg>
        <pc:grpChg chg="add mod">
          <ac:chgData name="hui xu" userId="70b675938bab3b5e" providerId="LiveId" clId="{024600A3-999E-41B9-907C-E9BE781967BB}" dt="2020-06-03T13:54:49.357" v="1601" actId="164"/>
          <ac:grpSpMkLst>
            <pc:docMk/>
            <pc:sldMk cId="3007083674" sldId="272"/>
            <ac:grpSpMk id="19" creationId="{7C9E5868-BF3A-45B9-B0AE-370021DE6213}"/>
          </ac:grpSpMkLst>
        </pc:grpChg>
        <pc:picChg chg="add mod modCrop">
          <ac:chgData name="hui xu" userId="70b675938bab3b5e" providerId="LiveId" clId="{024600A3-999E-41B9-907C-E9BE781967BB}" dt="2020-06-03T13:54:49.357" v="1601" actId="164"/>
          <ac:picMkLst>
            <pc:docMk/>
            <pc:sldMk cId="3007083674" sldId="272"/>
            <ac:picMk id="3" creationId="{5DF6BB0E-5356-4148-91C1-691303A66FF5}"/>
          </ac:picMkLst>
        </pc:picChg>
        <pc:picChg chg="add mod">
          <ac:chgData name="hui xu" userId="70b675938bab3b5e" providerId="LiveId" clId="{024600A3-999E-41B9-907C-E9BE781967BB}" dt="2020-06-03T13:54:49.357" v="1601" actId="164"/>
          <ac:picMkLst>
            <pc:docMk/>
            <pc:sldMk cId="3007083674" sldId="272"/>
            <ac:picMk id="4" creationId="{EA4C913B-3AB7-42E1-A2FB-DAD9A837D263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007083674" sldId="272"/>
            <ac:picMk id="7" creationId="{8597EA88-7F68-44D0-8730-FD4AAE587CC8}"/>
          </ac:picMkLst>
        </pc:picChg>
        <pc:picChg chg="add del mod">
          <ac:chgData name="hui xu" userId="70b675938bab3b5e" providerId="LiveId" clId="{024600A3-999E-41B9-907C-E9BE781967BB}" dt="2020-06-03T13:40:45.635" v="1377" actId="21"/>
          <ac:picMkLst>
            <pc:docMk/>
            <pc:sldMk cId="3007083674" sldId="272"/>
            <ac:picMk id="11" creationId="{858508D5-1E30-400C-99A6-CAD965E1E33A}"/>
          </ac:picMkLst>
        </pc:picChg>
        <pc:picChg chg="add mod">
          <ac:chgData name="hui xu" userId="70b675938bab3b5e" providerId="LiveId" clId="{024600A3-999E-41B9-907C-E9BE781967BB}" dt="2020-06-03T13:54:49.357" v="1601" actId="164"/>
          <ac:picMkLst>
            <pc:docMk/>
            <pc:sldMk cId="3007083674" sldId="272"/>
            <ac:picMk id="15" creationId="{189D8657-1862-432B-AE0C-B248A8A2162A}"/>
          </ac:picMkLst>
        </pc:picChg>
        <pc:picChg chg="add mod">
          <ac:chgData name="hui xu" userId="70b675938bab3b5e" providerId="LiveId" clId="{024600A3-999E-41B9-907C-E9BE781967BB}" dt="2020-06-03T13:54:49.357" v="1601" actId="164"/>
          <ac:picMkLst>
            <pc:docMk/>
            <pc:sldMk cId="3007083674" sldId="272"/>
            <ac:picMk id="16" creationId="{7EAD5DBA-1B0C-47A9-8FEE-A8E05CEBA659}"/>
          </ac:picMkLst>
        </pc:pic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1985768460" sldId="273"/>
        </pc:sldMkLst>
        <pc:spChg chg="mod">
          <ac:chgData name="hui xu" userId="70b675938bab3b5e" providerId="LiveId" clId="{024600A3-999E-41B9-907C-E9BE781967BB}" dt="2020-06-03T04:21:45.864" v="469" actId="20577"/>
          <ac:spMkLst>
            <pc:docMk/>
            <pc:sldMk cId="1985768460" sldId="273"/>
            <ac:spMk id="2" creationId="{6B2B1E87-3DC4-46AE-BAD2-2384F093BE36}"/>
          </ac:spMkLst>
        </pc:spChg>
        <pc:spChg chg="add mod">
          <ac:chgData name="hui xu" userId="70b675938bab3b5e" providerId="LiveId" clId="{024600A3-999E-41B9-907C-E9BE781967BB}" dt="2020-06-03T04:21:11.474" v="449" actId="14100"/>
          <ac:spMkLst>
            <pc:docMk/>
            <pc:sldMk cId="1985768460" sldId="273"/>
            <ac:spMk id="3" creationId="{8765A844-3582-4CBD-8568-DD517DA8EFA4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7" creationId="{B6332017-F478-480A-98A8-3B6F56CF407D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10" creationId="{406D449D-FA76-45CB-B642-E278C28C0C77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11" creationId="{928AFB09-E51D-4159-B616-384B38FA7186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12" creationId="{5F1B0D45-F543-42EF-86A0-11BB698691B4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16" creationId="{8F059F3D-C366-4BF8-9FA9-278B78E31A8D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19" creationId="{06F25554-AD6C-4F8F-A3DB-14AB7DFA71BD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20" creationId="{C04269DD-A3EA-4CD4-AD4B-57D3B6741148}"/>
          </ac:spMkLst>
        </pc:spChg>
        <pc:spChg chg="mod">
          <ac:chgData name="hui xu" userId="70b675938bab3b5e" providerId="LiveId" clId="{024600A3-999E-41B9-907C-E9BE781967BB}" dt="2020-06-03T04:21:04.068" v="447"/>
          <ac:spMkLst>
            <pc:docMk/>
            <pc:sldMk cId="1985768460" sldId="273"/>
            <ac:spMk id="21" creationId="{2BAED0EA-9872-41C1-83A5-852A35BF4ABD}"/>
          </ac:spMkLst>
        </pc:spChg>
        <pc:spChg chg="add mod">
          <ac:chgData name="hui xu" userId="70b675938bab3b5e" providerId="LiveId" clId="{024600A3-999E-41B9-907C-E9BE781967BB}" dt="2020-06-03T04:21:36.354" v="453" actId="1076"/>
          <ac:spMkLst>
            <pc:docMk/>
            <pc:sldMk cId="1985768460" sldId="273"/>
            <ac:spMk id="22" creationId="{48724393-1D73-4578-AD8F-2C3BF8588227}"/>
          </ac:spMkLst>
        </pc:spChg>
        <pc:grpChg chg="add mod">
          <ac:chgData name="hui xu" userId="70b675938bab3b5e" providerId="LiveId" clId="{024600A3-999E-41B9-907C-E9BE781967BB}" dt="2020-06-03T04:21:07.833" v="448" actId="1076"/>
          <ac:grpSpMkLst>
            <pc:docMk/>
            <pc:sldMk cId="1985768460" sldId="273"/>
            <ac:grpSpMk id="4" creationId="{9AA6337D-71B3-4498-A241-0BBCC9E43298}"/>
          </ac:grpSpMkLst>
        </pc:grpChg>
        <pc:grpChg chg="mod">
          <ac:chgData name="hui xu" userId="70b675938bab3b5e" providerId="LiveId" clId="{024600A3-999E-41B9-907C-E9BE781967BB}" dt="2020-06-03T04:21:04.068" v="447"/>
          <ac:grpSpMkLst>
            <pc:docMk/>
            <pc:sldMk cId="1985768460" sldId="273"/>
            <ac:grpSpMk id="5" creationId="{5372BA06-7B02-42CA-949E-663D56A324AD}"/>
          </ac:grpSpMkLst>
        </pc:grpChg>
        <pc:grpChg chg="add mod">
          <ac:chgData name="hui xu" userId="70b675938bab3b5e" providerId="LiveId" clId="{024600A3-999E-41B9-907C-E9BE781967BB}" dt="2020-06-03T04:21:07.833" v="448" actId="1076"/>
          <ac:grpSpMkLst>
            <pc:docMk/>
            <pc:sldMk cId="1985768460" sldId="273"/>
            <ac:grpSpMk id="13" creationId="{7947CD35-D0F8-4784-8F3F-3F2135B1C8E8}"/>
          </ac:grpSpMkLst>
        </pc:grpChg>
        <pc:grpChg chg="mod">
          <ac:chgData name="hui xu" userId="70b675938bab3b5e" providerId="LiveId" clId="{024600A3-999E-41B9-907C-E9BE781967BB}" dt="2020-06-03T04:21:04.068" v="447"/>
          <ac:grpSpMkLst>
            <pc:docMk/>
            <pc:sldMk cId="1985768460" sldId="273"/>
            <ac:grpSpMk id="14" creationId="{C6F5073D-CBE6-40F8-A8E3-5684CD42FF1A}"/>
          </ac:grpSpMkLst>
        </pc:grpChg>
        <pc:picChg chg="mod">
          <ac:chgData name="hui xu" userId="70b675938bab3b5e" providerId="LiveId" clId="{024600A3-999E-41B9-907C-E9BE781967BB}" dt="2020-06-03T04:21:04.068" v="447"/>
          <ac:picMkLst>
            <pc:docMk/>
            <pc:sldMk cId="1985768460" sldId="273"/>
            <ac:picMk id="6" creationId="{C1BE131C-2668-4F97-95C0-ED5725A1F90A}"/>
          </ac:picMkLst>
        </pc:picChg>
        <pc:picChg chg="mod">
          <ac:chgData name="hui xu" userId="70b675938bab3b5e" providerId="LiveId" clId="{024600A3-999E-41B9-907C-E9BE781967BB}" dt="2020-06-03T04:21:04.068" v="447"/>
          <ac:picMkLst>
            <pc:docMk/>
            <pc:sldMk cId="1985768460" sldId="273"/>
            <ac:picMk id="15" creationId="{6DDB4FB2-D498-4A04-8BBF-5A80A07903BD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985768460" sldId="273"/>
            <ac:picMk id="23" creationId="{394031C9-231C-4979-8B67-C66FB37DDB3D}"/>
          </ac:picMkLst>
        </pc:picChg>
        <pc:cxnChg chg="mod">
          <ac:chgData name="hui xu" userId="70b675938bab3b5e" providerId="LiveId" clId="{024600A3-999E-41B9-907C-E9BE781967BB}" dt="2020-06-03T04:21:04.068" v="447"/>
          <ac:cxnSpMkLst>
            <pc:docMk/>
            <pc:sldMk cId="1985768460" sldId="273"/>
            <ac:cxnSpMk id="8" creationId="{59C4EE8E-769A-4B2A-BA60-DFF2E1728FD5}"/>
          </ac:cxnSpMkLst>
        </pc:cxnChg>
        <pc:cxnChg chg="mod">
          <ac:chgData name="hui xu" userId="70b675938bab3b5e" providerId="LiveId" clId="{024600A3-999E-41B9-907C-E9BE781967BB}" dt="2020-06-03T04:21:04.068" v="447"/>
          <ac:cxnSpMkLst>
            <pc:docMk/>
            <pc:sldMk cId="1985768460" sldId="273"/>
            <ac:cxnSpMk id="9" creationId="{70D9B866-C5A4-412A-9F12-51B49FCF86C0}"/>
          </ac:cxnSpMkLst>
        </pc:cxnChg>
        <pc:cxnChg chg="mod">
          <ac:chgData name="hui xu" userId="70b675938bab3b5e" providerId="LiveId" clId="{024600A3-999E-41B9-907C-E9BE781967BB}" dt="2020-06-03T04:21:04.068" v="447"/>
          <ac:cxnSpMkLst>
            <pc:docMk/>
            <pc:sldMk cId="1985768460" sldId="273"/>
            <ac:cxnSpMk id="17" creationId="{9D6A353F-530C-4BE1-BD5D-33C96FD1F297}"/>
          </ac:cxnSpMkLst>
        </pc:cxnChg>
        <pc:cxnChg chg="mod">
          <ac:chgData name="hui xu" userId="70b675938bab3b5e" providerId="LiveId" clId="{024600A3-999E-41B9-907C-E9BE781967BB}" dt="2020-06-03T04:21:04.068" v="447"/>
          <ac:cxnSpMkLst>
            <pc:docMk/>
            <pc:sldMk cId="1985768460" sldId="273"/>
            <ac:cxnSpMk id="18" creationId="{1F8AA988-FC59-4F0E-967C-4BF03A4D85D1}"/>
          </ac:cxnSpMkLst>
        </pc:cxnChg>
      </pc:sldChg>
      <pc:sldChg chg="addSp delSp modSp new mod ord modTransition addAnim delAnim modAnim">
        <pc:chgData name="hui xu" userId="70b675938bab3b5e" providerId="LiveId" clId="{024600A3-999E-41B9-907C-E9BE781967BB}" dt="2020-06-09T15:58:57.076" v="11480"/>
        <pc:sldMkLst>
          <pc:docMk/>
          <pc:sldMk cId="1792607668" sldId="274"/>
        </pc:sldMkLst>
        <pc:spChg chg="mod">
          <ac:chgData name="hui xu" userId="70b675938bab3b5e" providerId="LiveId" clId="{024600A3-999E-41B9-907C-E9BE781967BB}" dt="2020-06-03T14:34:31.777" v="1968" actId="20577"/>
          <ac:spMkLst>
            <pc:docMk/>
            <pc:sldMk cId="1792607668" sldId="274"/>
            <ac:spMk id="2" creationId="{0A7239CA-91CE-4B99-9ECA-4C0F9A0B344E}"/>
          </ac:spMkLst>
        </pc:spChg>
        <pc:spChg chg="add del mod">
          <ac:chgData name="hui xu" userId="70b675938bab3b5e" providerId="LiveId" clId="{024600A3-999E-41B9-907C-E9BE781967BB}" dt="2020-06-03T14:34:03.982" v="1942" actId="21"/>
          <ac:spMkLst>
            <pc:docMk/>
            <pc:sldMk cId="1792607668" sldId="274"/>
            <ac:spMk id="3" creationId="{16BE9128-FFB4-421A-B619-F182FDD51B52}"/>
          </ac:spMkLst>
        </pc:spChg>
        <pc:spChg chg="add del mod">
          <ac:chgData name="hui xu" userId="70b675938bab3b5e" providerId="LiveId" clId="{024600A3-999E-41B9-907C-E9BE781967BB}" dt="2020-06-08T00:58:41.999" v="4675"/>
          <ac:spMkLst>
            <pc:docMk/>
            <pc:sldMk cId="1792607668" sldId="274"/>
            <ac:spMk id="3" creationId="{A78E477E-B044-49D6-B83B-8F9BDD9F1C51}"/>
          </ac:spMkLst>
        </pc:spChg>
        <pc:spChg chg="add mod">
          <ac:chgData name="hui xu" userId="70b675938bab3b5e" providerId="LiveId" clId="{024600A3-999E-41B9-907C-E9BE781967BB}" dt="2020-06-08T00:45:51.279" v="4580" actId="20577"/>
          <ac:spMkLst>
            <pc:docMk/>
            <pc:sldMk cId="1792607668" sldId="274"/>
            <ac:spMk id="4" creationId="{8261842D-9569-49B1-B2FC-0E958AA5FED2}"/>
          </ac:spMkLst>
        </pc:spChg>
        <pc:spChg chg="mod topLvl">
          <ac:chgData name="hui xu" userId="70b675938bab3b5e" providerId="LiveId" clId="{024600A3-999E-41B9-907C-E9BE781967BB}" dt="2020-06-08T00:57:56.222" v="4661" actId="113"/>
          <ac:spMkLst>
            <pc:docMk/>
            <pc:sldMk cId="1792607668" sldId="274"/>
            <ac:spMk id="7" creationId="{AEFBF625-EB3A-41D0-B301-D558F24E75C6}"/>
          </ac:spMkLst>
        </pc:spChg>
        <pc:spChg chg="del mod topLvl">
          <ac:chgData name="hui xu" userId="70b675938bab3b5e" providerId="LiveId" clId="{024600A3-999E-41B9-907C-E9BE781967BB}" dt="2020-06-05T15:10:05.337" v="4488" actId="21"/>
          <ac:spMkLst>
            <pc:docMk/>
            <pc:sldMk cId="1792607668" sldId="274"/>
            <ac:spMk id="8" creationId="{1840497E-3BFE-4AF8-B55F-FB8B073C5FA6}"/>
          </ac:spMkLst>
        </pc:spChg>
        <pc:spChg chg="add mod">
          <ac:chgData name="hui xu" userId="70b675938bab3b5e" providerId="LiveId" clId="{024600A3-999E-41B9-907C-E9BE781967BB}" dt="2020-06-08T00:58:49.984" v="4676" actId="1076"/>
          <ac:spMkLst>
            <pc:docMk/>
            <pc:sldMk cId="1792607668" sldId="274"/>
            <ac:spMk id="8" creationId="{E8A1F0AA-A5FC-4959-AA8C-A007B03A0EDD}"/>
          </ac:spMkLst>
        </pc:spChg>
        <pc:spChg chg="del mod">
          <ac:chgData name="hui xu" userId="70b675938bab3b5e" providerId="LiveId" clId="{024600A3-999E-41B9-907C-E9BE781967BB}" dt="2020-06-05T15:10:02.647" v="4487" actId="21"/>
          <ac:spMkLst>
            <pc:docMk/>
            <pc:sldMk cId="1792607668" sldId="274"/>
            <ac:spMk id="9" creationId="{DC1AB60F-0CDF-48F2-96B3-92640E76E5B9}"/>
          </ac:spMkLst>
        </pc:spChg>
        <pc:spChg chg="del mod">
          <ac:chgData name="hui xu" userId="70b675938bab3b5e" providerId="LiveId" clId="{024600A3-999E-41B9-907C-E9BE781967BB}" dt="2020-06-05T15:09:54.858" v="4484" actId="21"/>
          <ac:spMkLst>
            <pc:docMk/>
            <pc:sldMk cId="1792607668" sldId="274"/>
            <ac:spMk id="10" creationId="{326A3E88-B0DF-4982-8187-CC2DC41FD6FB}"/>
          </ac:spMkLst>
        </pc:spChg>
        <pc:spChg chg="add mod">
          <ac:chgData name="hui xu" userId="70b675938bab3b5e" providerId="LiveId" clId="{024600A3-999E-41B9-907C-E9BE781967BB}" dt="2020-06-08T00:58:28.779" v="4668" actId="1076"/>
          <ac:spMkLst>
            <pc:docMk/>
            <pc:sldMk cId="1792607668" sldId="274"/>
            <ac:spMk id="11" creationId="{62C40C51-F597-4868-81C9-70217AED3CF6}"/>
          </ac:spMkLst>
        </pc:spChg>
        <pc:spChg chg="del mod">
          <ac:chgData name="hui xu" userId="70b675938bab3b5e" providerId="LiveId" clId="{024600A3-999E-41B9-907C-E9BE781967BB}" dt="2020-06-05T15:09:59.087" v="4486" actId="21"/>
          <ac:spMkLst>
            <pc:docMk/>
            <pc:sldMk cId="1792607668" sldId="274"/>
            <ac:spMk id="11" creationId="{647F733E-FEAB-447F-A6F6-D4D40A5A2CCE}"/>
          </ac:spMkLst>
        </pc:spChg>
        <pc:spChg chg="add del mod">
          <ac:chgData name="hui xu" userId="70b675938bab3b5e" providerId="LiveId" clId="{024600A3-999E-41B9-907C-E9BE781967BB}" dt="2020-06-05T15:10:06.776" v="4489" actId="21"/>
          <ac:spMkLst>
            <pc:docMk/>
            <pc:sldMk cId="1792607668" sldId="274"/>
            <ac:spMk id="12" creationId="{759BC055-DF81-4724-B533-7901F914884F}"/>
          </ac:spMkLst>
        </pc:spChg>
        <pc:spChg chg="add mod">
          <ac:chgData name="hui xu" userId="70b675938bab3b5e" providerId="LiveId" clId="{024600A3-999E-41B9-907C-E9BE781967BB}" dt="2020-06-09T04:19:09.912" v="10983" actId="20577"/>
          <ac:spMkLst>
            <pc:docMk/>
            <pc:sldMk cId="1792607668" sldId="274"/>
            <ac:spMk id="13" creationId="{94E51D76-7E2B-4089-A740-4792F20BCE33}"/>
          </ac:spMkLst>
        </pc:spChg>
        <pc:spChg chg="add mod">
          <ac:chgData name="hui xu" userId="70b675938bab3b5e" providerId="LiveId" clId="{024600A3-999E-41B9-907C-E9BE781967BB}" dt="2020-06-03T04:22:10.883" v="472" actId="1076"/>
          <ac:spMkLst>
            <pc:docMk/>
            <pc:sldMk cId="1792607668" sldId="274"/>
            <ac:spMk id="13" creationId="{CB849FDB-C910-4373-9FD0-C63C6B563C4A}"/>
          </ac:spMkLst>
        </pc:spChg>
        <pc:spChg chg="add mod">
          <ac:chgData name="hui xu" userId="70b675938bab3b5e" providerId="LiveId" clId="{024600A3-999E-41B9-907C-E9BE781967BB}" dt="2020-06-08T00:58:02.703" v="4663" actId="1076"/>
          <ac:spMkLst>
            <pc:docMk/>
            <pc:sldMk cId="1792607668" sldId="274"/>
            <ac:spMk id="14" creationId="{988D2535-D154-4E66-A761-CE3DBAAF6A91}"/>
          </ac:spMkLst>
        </pc:spChg>
        <pc:grpChg chg="add del mod">
          <ac:chgData name="hui xu" userId="70b675938bab3b5e" providerId="LiveId" clId="{024600A3-999E-41B9-907C-E9BE781967BB}" dt="2020-06-05T15:10:05.337" v="4488" actId="21"/>
          <ac:grpSpMkLst>
            <pc:docMk/>
            <pc:sldMk cId="1792607668" sldId="274"/>
            <ac:grpSpMk id="4" creationId="{FE020718-BA8D-4F4F-91EE-B9D1B89DA771}"/>
          </ac:grpSpMkLst>
        </pc:grpChg>
        <pc:grpChg chg="del mod">
          <ac:chgData name="hui xu" userId="70b675938bab3b5e" providerId="LiveId" clId="{024600A3-999E-41B9-907C-E9BE781967BB}" dt="2020-06-05T15:09:54.858" v="4484" actId="21"/>
          <ac:grpSpMkLst>
            <pc:docMk/>
            <pc:sldMk cId="1792607668" sldId="274"/>
            <ac:grpSpMk id="5" creationId="{08254344-C2B3-45AF-81FA-8A1C3CCEC16D}"/>
          </ac:grpSpMkLst>
        </pc:grpChg>
        <pc:grpChg chg="del mod">
          <ac:chgData name="hui xu" userId="70b675938bab3b5e" providerId="LiveId" clId="{024600A3-999E-41B9-907C-E9BE781967BB}" dt="2020-06-05T15:10:02.647" v="4487" actId="21"/>
          <ac:grpSpMkLst>
            <pc:docMk/>
            <pc:sldMk cId="1792607668" sldId="274"/>
            <ac:grpSpMk id="6" creationId="{154D1AB0-3B65-4FF5-A967-88DE1B5F5CD0}"/>
          </ac:grpSpMkLst>
        </pc:grpChg>
        <pc:picChg chg="add mod">
          <ac:chgData name="hui xu" userId="70b675938bab3b5e" providerId="LiveId" clId="{024600A3-999E-41B9-907C-E9BE781967BB}" dt="2020-06-08T00:50:10.862" v="4615" actId="14100"/>
          <ac:picMkLst>
            <pc:docMk/>
            <pc:sldMk cId="1792607668" sldId="274"/>
            <ac:picMk id="5" creationId="{99A423AC-A6F5-4BD2-A50C-C334286D2CCE}"/>
          </ac:picMkLst>
        </pc:picChg>
        <pc:picChg chg="add mod">
          <ac:chgData name="hui xu" userId="70b675938bab3b5e" providerId="LiveId" clId="{024600A3-999E-41B9-907C-E9BE781967BB}" dt="2020-06-08T00:50:04.971" v="4614" actId="14100"/>
          <ac:picMkLst>
            <pc:docMk/>
            <pc:sldMk cId="1792607668" sldId="274"/>
            <ac:picMk id="6" creationId="{13E2C372-B49D-4DD0-8D61-274B5306A3A1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792607668" sldId="274"/>
            <ac:picMk id="10" creationId="{3398BF16-44D1-4FB4-81D2-0BC0500576A8}"/>
          </ac:picMkLst>
        </pc:picChg>
      </pc:sldChg>
      <pc:sldChg chg="addSp delSp modSp new del mod ord modAnim">
        <pc:chgData name="hui xu" userId="70b675938bab3b5e" providerId="LiveId" clId="{024600A3-999E-41B9-907C-E9BE781967BB}" dt="2020-06-08T01:19:55.546" v="5318" actId="2696"/>
        <pc:sldMkLst>
          <pc:docMk/>
          <pc:sldMk cId="150233627" sldId="275"/>
        </pc:sldMkLst>
        <pc:spChg chg="mod">
          <ac:chgData name="hui xu" userId="70b675938bab3b5e" providerId="LiveId" clId="{024600A3-999E-41B9-907C-E9BE781967BB}" dt="2020-06-03T14:34:46.737" v="1997" actId="20577"/>
          <ac:spMkLst>
            <pc:docMk/>
            <pc:sldMk cId="150233627" sldId="275"/>
            <ac:spMk id="2" creationId="{B391F833-E743-4D17-9C33-07CF678DA15F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4" creationId="{253D0741-2DE7-4F27-86DB-062D3F8298CF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7" creationId="{E422A065-4377-42A5-A4BE-913FEB579615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8" creationId="{469423ED-8ABB-4E41-A224-1E9C705F1F0C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9" creationId="{9632954E-7556-48CE-BE3B-AC5DEF3CEED7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10" creationId="{A4DECC57-C99D-4E7D-B449-568926096C50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11" creationId="{62AFED7B-383E-4204-8BC1-5E82F3A8C652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13" creationId="{DB6C095D-7147-4FB2-8D69-0149481E61D2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14" creationId="{187B444F-22BA-4745-B533-6E36758CA89B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16" creationId="{85CC8995-6F1A-41F1-80B0-83DBF57F529A}"/>
          </ac:spMkLst>
        </pc:spChg>
        <pc:spChg chg="add mod">
          <ac:chgData name="hui xu" userId="70b675938bab3b5e" providerId="LiveId" clId="{024600A3-999E-41B9-907C-E9BE781967BB}" dt="2020-06-08T00:59:53.442" v="4685" actId="1076"/>
          <ac:spMkLst>
            <pc:docMk/>
            <pc:sldMk cId="150233627" sldId="275"/>
            <ac:spMk id="18" creationId="{D6FA8FA7-37A4-4997-8F73-E68905CCC7D5}"/>
          </ac:spMkLst>
        </pc:spChg>
        <pc:spChg chg="add mod">
          <ac:chgData name="hui xu" userId="70b675938bab3b5e" providerId="LiveId" clId="{024600A3-999E-41B9-907C-E9BE781967BB}" dt="2020-06-08T00:59:53.442" v="4685" actId="1076"/>
          <ac:spMkLst>
            <pc:docMk/>
            <pc:sldMk cId="150233627" sldId="275"/>
            <ac:spMk id="19" creationId="{FB94A4E9-25C3-4C1E-BC26-F008548B4567}"/>
          </ac:spMkLst>
        </pc:spChg>
        <pc:spChg chg="mod">
          <ac:chgData name="hui xu" userId="70b675938bab3b5e" providerId="LiveId" clId="{024600A3-999E-41B9-907C-E9BE781967BB}" dt="2020-06-08T00:52:43.759" v="4638" actId="14100"/>
          <ac:spMkLst>
            <pc:docMk/>
            <pc:sldMk cId="150233627" sldId="275"/>
            <ac:spMk id="21" creationId="{918019D4-A081-4CA3-801A-EA1BDD2FE023}"/>
          </ac:spMkLst>
        </pc:spChg>
        <pc:spChg chg="mod">
          <ac:chgData name="hui xu" userId="70b675938bab3b5e" providerId="LiveId" clId="{024600A3-999E-41B9-907C-E9BE781967BB}" dt="2020-06-03T04:23:15.229" v="474"/>
          <ac:spMkLst>
            <pc:docMk/>
            <pc:sldMk cId="150233627" sldId="275"/>
            <ac:spMk id="22" creationId="{E187662A-3138-4715-B779-9846FFD3F4F0}"/>
          </ac:spMkLst>
        </pc:spChg>
        <pc:spChg chg="del mod">
          <ac:chgData name="hui xu" userId="70b675938bab3b5e" providerId="LiveId" clId="{024600A3-999E-41B9-907C-E9BE781967BB}" dt="2020-06-08T00:52:50.080" v="4639" actId="21"/>
          <ac:spMkLst>
            <pc:docMk/>
            <pc:sldMk cId="150233627" sldId="275"/>
            <ac:spMk id="23" creationId="{AFB67667-C0E2-4386-AB01-FB27C225BA2F}"/>
          </ac:spMkLst>
        </pc:spChg>
        <pc:spChg chg="add del mod">
          <ac:chgData name="hui xu" userId="70b675938bab3b5e" providerId="LiveId" clId="{024600A3-999E-41B9-907C-E9BE781967BB}" dt="2020-06-03T14:35:04.267" v="1999" actId="21"/>
          <ac:spMkLst>
            <pc:docMk/>
            <pc:sldMk cId="150233627" sldId="275"/>
            <ac:spMk id="24" creationId="{2640DA6F-CCE2-40B3-AB37-12D38955AF1E}"/>
          </ac:spMkLst>
        </pc:spChg>
        <pc:grpChg chg="add mod">
          <ac:chgData name="hui xu" userId="70b675938bab3b5e" providerId="LiveId" clId="{024600A3-999E-41B9-907C-E9BE781967BB}" dt="2020-06-08T00:59:53.442" v="4685" actId="1076"/>
          <ac:grpSpMkLst>
            <pc:docMk/>
            <pc:sldMk cId="150233627" sldId="275"/>
            <ac:grpSpMk id="3" creationId="{37C58EF5-F54A-4FDA-81E7-751F5BC77974}"/>
          </ac:grpSpMkLst>
        </pc:grpChg>
        <pc:grpChg chg="add mod">
          <ac:chgData name="hui xu" userId="70b675938bab3b5e" providerId="LiveId" clId="{024600A3-999E-41B9-907C-E9BE781967BB}" dt="2020-06-08T00:59:53.442" v="4685" actId="1076"/>
          <ac:grpSpMkLst>
            <pc:docMk/>
            <pc:sldMk cId="150233627" sldId="275"/>
            <ac:grpSpMk id="20" creationId="{84F2F6B8-CA4E-4137-A58D-40E8F60FAF8F}"/>
          </ac:grpSpMkLst>
        </pc:grpChg>
        <pc:cxnChg chg="mod">
          <ac:chgData name="hui xu" userId="70b675938bab3b5e" providerId="LiveId" clId="{024600A3-999E-41B9-907C-E9BE781967BB}" dt="2020-06-03T04:23:15.229" v="474"/>
          <ac:cxnSpMkLst>
            <pc:docMk/>
            <pc:sldMk cId="150233627" sldId="275"/>
            <ac:cxnSpMk id="5" creationId="{97CB4CDA-35B0-4A23-9CEF-C55E321A7CAA}"/>
          </ac:cxnSpMkLst>
        </pc:cxnChg>
        <pc:cxnChg chg="mod">
          <ac:chgData name="hui xu" userId="70b675938bab3b5e" providerId="LiveId" clId="{024600A3-999E-41B9-907C-E9BE781967BB}" dt="2020-06-03T04:23:15.229" v="474"/>
          <ac:cxnSpMkLst>
            <pc:docMk/>
            <pc:sldMk cId="150233627" sldId="275"/>
            <ac:cxnSpMk id="6" creationId="{D42658D8-BDC6-48D9-8562-94C5010DFBB2}"/>
          </ac:cxnSpMkLst>
        </pc:cxnChg>
        <pc:cxnChg chg="mod">
          <ac:chgData name="hui xu" userId="70b675938bab3b5e" providerId="LiveId" clId="{024600A3-999E-41B9-907C-E9BE781967BB}" dt="2020-06-03T04:23:15.229" v="474"/>
          <ac:cxnSpMkLst>
            <pc:docMk/>
            <pc:sldMk cId="150233627" sldId="275"/>
            <ac:cxnSpMk id="12" creationId="{4F85CB29-3709-44F1-A75C-D08A5D246FB2}"/>
          </ac:cxnSpMkLst>
        </pc:cxnChg>
        <pc:cxnChg chg="mod">
          <ac:chgData name="hui xu" userId="70b675938bab3b5e" providerId="LiveId" clId="{024600A3-999E-41B9-907C-E9BE781967BB}" dt="2020-06-03T04:23:15.229" v="474"/>
          <ac:cxnSpMkLst>
            <pc:docMk/>
            <pc:sldMk cId="150233627" sldId="275"/>
            <ac:cxnSpMk id="15" creationId="{E1FDDB27-712E-4AF4-9FA3-D5F33CE20996}"/>
          </ac:cxnSpMkLst>
        </pc:cxnChg>
        <pc:cxnChg chg="mod">
          <ac:chgData name="hui xu" userId="70b675938bab3b5e" providerId="LiveId" clId="{024600A3-999E-41B9-907C-E9BE781967BB}" dt="2020-06-03T04:23:15.229" v="474"/>
          <ac:cxnSpMkLst>
            <pc:docMk/>
            <pc:sldMk cId="150233627" sldId="275"/>
            <ac:cxnSpMk id="17" creationId="{B16FE1A5-826A-4959-A5A6-C9D00446D458}"/>
          </ac:cxnSpMkLst>
        </pc:cxnChg>
      </pc:sldChg>
      <pc:sldChg chg="addSp delSp modSp new del mod ord delAnim modAnim">
        <pc:chgData name="hui xu" userId="70b675938bab3b5e" providerId="LiveId" clId="{024600A3-999E-41B9-907C-E9BE781967BB}" dt="2020-06-08T01:19:55.546" v="5318" actId="2696"/>
        <pc:sldMkLst>
          <pc:docMk/>
          <pc:sldMk cId="3997519325" sldId="276"/>
        </pc:sldMkLst>
        <pc:spChg chg="mod">
          <ac:chgData name="hui xu" userId="70b675938bab3b5e" providerId="LiveId" clId="{024600A3-999E-41B9-907C-E9BE781967BB}" dt="2020-06-03T14:35:22.839" v="2050" actId="27636"/>
          <ac:spMkLst>
            <pc:docMk/>
            <pc:sldMk cId="3997519325" sldId="276"/>
            <ac:spMk id="2" creationId="{298E953C-C7C2-4F7D-A18B-F962FC998852}"/>
          </ac:spMkLst>
        </pc:spChg>
        <pc:spChg chg="add mod">
          <ac:chgData name="hui xu" userId="70b675938bab3b5e" providerId="LiveId" clId="{024600A3-999E-41B9-907C-E9BE781967BB}" dt="2020-06-03T04:23:45.067" v="508" actId="1076"/>
          <ac:spMkLst>
            <pc:docMk/>
            <pc:sldMk cId="3997519325" sldId="276"/>
            <ac:spMk id="3" creationId="{64276C03-E7B5-4C0B-A5CC-F3F185F2098C}"/>
          </ac:spMkLst>
        </pc:spChg>
        <pc:spChg chg="add mod">
          <ac:chgData name="hui xu" userId="70b675938bab3b5e" providerId="LiveId" clId="{024600A3-999E-41B9-907C-E9BE781967BB}" dt="2020-06-03T04:23:45.067" v="508" actId="1076"/>
          <ac:spMkLst>
            <pc:docMk/>
            <pc:sldMk cId="3997519325" sldId="276"/>
            <ac:spMk id="4" creationId="{025E42F1-FC54-4642-AC2A-17011F6753A4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6" creationId="{3D3B6378-C0B9-4E09-933E-FB55D6A784DA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7" creationId="{A56EB891-58E3-4E90-94ED-D899712D8284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8" creationId="{58D6B682-2060-4374-9F50-2D9DDA8D5B96}"/>
          </ac:spMkLst>
        </pc:spChg>
        <pc:spChg chg="add mod">
          <ac:chgData name="hui xu" userId="70b675938bab3b5e" providerId="LiveId" clId="{024600A3-999E-41B9-907C-E9BE781967BB}" dt="2020-06-03T04:23:45.067" v="508" actId="1076"/>
          <ac:spMkLst>
            <pc:docMk/>
            <pc:sldMk cId="3997519325" sldId="276"/>
            <ac:spMk id="10" creationId="{FCB2B3A1-48B7-4A41-9CC2-A3CC51C3F09F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2" creationId="{76BC3E65-E4C7-4D1A-AC8D-F8552E3CDA66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5" creationId="{43B17E2A-3A2A-4ECC-8D8C-92247B36189E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6" creationId="{D70625D2-3983-4CCE-9D04-EF9CE5599598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7" creationId="{51672BA1-4BFE-460E-9B50-016DFCFFC338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8" creationId="{C24039FB-C059-4765-8F66-CB68490550AC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19" creationId="{559CBC6D-5608-4DC5-8397-822F536DCC11}"/>
          </ac:spMkLst>
        </pc:spChg>
        <pc:spChg chg="mod">
          <ac:chgData name="hui xu" userId="70b675938bab3b5e" providerId="LiveId" clId="{024600A3-999E-41B9-907C-E9BE781967BB}" dt="2020-06-03T04:23:42.260" v="507"/>
          <ac:spMkLst>
            <pc:docMk/>
            <pc:sldMk cId="3997519325" sldId="276"/>
            <ac:spMk id="20" creationId="{52CE3EE4-22B1-43FD-A536-CDD2A544169D}"/>
          </ac:spMkLst>
        </pc:spChg>
        <pc:spChg chg="add mod">
          <ac:chgData name="hui xu" userId="70b675938bab3b5e" providerId="LiveId" clId="{024600A3-999E-41B9-907C-E9BE781967BB}" dt="2020-06-08T01:00:58.696" v="4686" actId="1076"/>
          <ac:spMkLst>
            <pc:docMk/>
            <pc:sldMk cId="3997519325" sldId="276"/>
            <ac:spMk id="22" creationId="{626DB446-C73A-42FB-87AF-204710B564BC}"/>
          </ac:spMkLst>
        </pc:spChg>
        <pc:spChg chg="add del mod">
          <ac:chgData name="hui xu" userId="70b675938bab3b5e" providerId="LiveId" clId="{024600A3-999E-41B9-907C-E9BE781967BB}" dt="2020-06-03T14:35:26.689" v="2052"/>
          <ac:spMkLst>
            <pc:docMk/>
            <pc:sldMk cId="3997519325" sldId="276"/>
            <ac:spMk id="23" creationId="{3BD6BF7E-D08D-486D-B8F2-51509C0E2E09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24" creationId="{38A330E4-0FF0-4B7E-BD61-7CE765F04742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27" creationId="{71B5F135-5DB9-42A1-835F-F590CA03D377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28" creationId="{76255DF3-8FAE-48E0-8959-D8CEFE9D2CD3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29" creationId="{34B5B83F-3018-4F3F-841A-0237CDA5C41C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30" creationId="{7E57F9F1-153A-4A90-BA69-C02034C79C81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31" creationId="{4ADB47BF-1E69-49CE-897F-1CEC29A4BEA2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33" creationId="{51B187F0-608F-45A5-8047-964B24FD64A5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34" creationId="{7FCB1D76-12EE-4169-97EC-B98A286DEBE3}"/>
          </ac:spMkLst>
        </pc:spChg>
        <pc:spChg chg="mod">
          <ac:chgData name="hui xu" userId="70b675938bab3b5e" providerId="LiveId" clId="{024600A3-999E-41B9-907C-E9BE781967BB}" dt="2020-06-08T01:10:50.841" v="5018"/>
          <ac:spMkLst>
            <pc:docMk/>
            <pc:sldMk cId="3997519325" sldId="276"/>
            <ac:spMk id="36" creationId="{375DF288-C750-4BED-8E31-C3A4759670A2}"/>
          </ac:spMkLst>
        </pc:spChg>
        <pc:grpChg chg="add mod">
          <ac:chgData name="hui xu" userId="70b675938bab3b5e" providerId="LiveId" clId="{024600A3-999E-41B9-907C-E9BE781967BB}" dt="2020-06-03T04:23:45.067" v="508" actId="1076"/>
          <ac:grpSpMkLst>
            <pc:docMk/>
            <pc:sldMk cId="3997519325" sldId="276"/>
            <ac:grpSpMk id="5" creationId="{5C0E1191-8AD2-4836-B41E-90D3DFF39854}"/>
          </ac:grpSpMkLst>
        </pc:grpChg>
        <pc:grpChg chg="add mod">
          <ac:chgData name="hui xu" userId="70b675938bab3b5e" providerId="LiveId" clId="{024600A3-999E-41B9-907C-E9BE781967BB}" dt="2020-06-03T04:23:45.067" v="508" actId="1076"/>
          <ac:grpSpMkLst>
            <pc:docMk/>
            <pc:sldMk cId="3997519325" sldId="276"/>
            <ac:grpSpMk id="11" creationId="{79580912-AF27-418B-B1AB-2B9F11E1F133}"/>
          </ac:grpSpMkLst>
        </pc:grpChg>
        <pc:grpChg chg="add del mod">
          <ac:chgData name="hui xu" userId="70b675938bab3b5e" providerId="LiveId" clId="{024600A3-999E-41B9-907C-E9BE781967BB}" dt="2020-06-08T01:11:07.057" v="5020" actId="21"/>
          <ac:grpSpMkLst>
            <pc:docMk/>
            <pc:sldMk cId="3997519325" sldId="276"/>
            <ac:grpSpMk id="23" creationId="{9D460C3A-536B-4194-AF03-132F3B8A21BF}"/>
          </ac:grpSpMkLst>
        </pc:grpChg>
        <pc:cxnChg chg="mod">
          <ac:chgData name="hui xu" userId="70b675938bab3b5e" providerId="LiveId" clId="{024600A3-999E-41B9-907C-E9BE781967BB}" dt="2020-06-03T04:23:42.260" v="507"/>
          <ac:cxnSpMkLst>
            <pc:docMk/>
            <pc:sldMk cId="3997519325" sldId="276"/>
            <ac:cxnSpMk id="9" creationId="{AB142BE1-F4D3-47FE-ACF9-3BFD275057B8}"/>
          </ac:cxnSpMkLst>
        </pc:cxnChg>
        <pc:cxnChg chg="mod">
          <ac:chgData name="hui xu" userId="70b675938bab3b5e" providerId="LiveId" clId="{024600A3-999E-41B9-907C-E9BE781967BB}" dt="2020-06-03T04:23:42.260" v="507"/>
          <ac:cxnSpMkLst>
            <pc:docMk/>
            <pc:sldMk cId="3997519325" sldId="276"/>
            <ac:cxnSpMk id="13" creationId="{5885F91C-B62E-40D7-A9B0-4AA3144BEF42}"/>
          </ac:cxnSpMkLst>
        </pc:cxnChg>
        <pc:cxnChg chg="mod">
          <ac:chgData name="hui xu" userId="70b675938bab3b5e" providerId="LiveId" clId="{024600A3-999E-41B9-907C-E9BE781967BB}" dt="2020-06-03T04:23:42.260" v="507"/>
          <ac:cxnSpMkLst>
            <pc:docMk/>
            <pc:sldMk cId="3997519325" sldId="276"/>
            <ac:cxnSpMk id="14" creationId="{5AA8BF79-0358-4616-97F4-C87A8710619D}"/>
          </ac:cxnSpMkLst>
        </pc:cxnChg>
        <pc:cxnChg chg="mod">
          <ac:chgData name="hui xu" userId="70b675938bab3b5e" providerId="LiveId" clId="{024600A3-999E-41B9-907C-E9BE781967BB}" dt="2020-06-03T04:23:42.260" v="507"/>
          <ac:cxnSpMkLst>
            <pc:docMk/>
            <pc:sldMk cId="3997519325" sldId="276"/>
            <ac:cxnSpMk id="21" creationId="{CC506681-B4E2-468B-B66F-FF2C73DDF5F4}"/>
          </ac:cxnSpMkLst>
        </pc:cxnChg>
        <pc:cxnChg chg="mod">
          <ac:chgData name="hui xu" userId="70b675938bab3b5e" providerId="LiveId" clId="{024600A3-999E-41B9-907C-E9BE781967BB}" dt="2020-06-08T01:11:07.057" v="5020" actId="21"/>
          <ac:cxnSpMkLst>
            <pc:docMk/>
            <pc:sldMk cId="3997519325" sldId="276"/>
            <ac:cxnSpMk id="25" creationId="{E52E38B6-A099-4D30-86B3-F84765C7174D}"/>
          </ac:cxnSpMkLst>
        </pc:cxnChg>
        <pc:cxnChg chg="mod">
          <ac:chgData name="hui xu" userId="70b675938bab3b5e" providerId="LiveId" clId="{024600A3-999E-41B9-907C-E9BE781967BB}" dt="2020-06-08T01:11:07.057" v="5020" actId="21"/>
          <ac:cxnSpMkLst>
            <pc:docMk/>
            <pc:sldMk cId="3997519325" sldId="276"/>
            <ac:cxnSpMk id="26" creationId="{5E4FB28E-AAE7-4537-80F8-D8FD6495EA65}"/>
          </ac:cxnSpMkLst>
        </pc:cxnChg>
        <pc:cxnChg chg="mod">
          <ac:chgData name="hui xu" userId="70b675938bab3b5e" providerId="LiveId" clId="{024600A3-999E-41B9-907C-E9BE781967BB}" dt="2020-06-08T01:11:07.057" v="5020" actId="21"/>
          <ac:cxnSpMkLst>
            <pc:docMk/>
            <pc:sldMk cId="3997519325" sldId="276"/>
            <ac:cxnSpMk id="32" creationId="{A0AADFDA-A967-424E-A061-29FF760705FD}"/>
          </ac:cxnSpMkLst>
        </pc:cxnChg>
        <pc:cxnChg chg="mod">
          <ac:chgData name="hui xu" userId="70b675938bab3b5e" providerId="LiveId" clId="{024600A3-999E-41B9-907C-E9BE781967BB}" dt="2020-06-08T01:11:07.057" v="5020" actId="21"/>
          <ac:cxnSpMkLst>
            <pc:docMk/>
            <pc:sldMk cId="3997519325" sldId="276"/>
            <ac:cxnSpMk id="35" creationId="{59396D5F-2B9A-40B3-8AC2-FEB78FCC978A}"/>
          </ac:cxnSpMkLst>
        </pc:cxnChg>
        <pc:cxnChg chg="mod">
          <ac:chgData name="hui xu" userId="70b675938bab3b5e" providerId="LiveId" clId="{024600A3-999E-41B9-907C-E9BE781967BB}" dt="2020-06-08T01:11:07.057" v="5020" actId="21"/>
          <ac:cxnSpMkLst>
            <pc:docMk/>
            <pc:sldMk cId="3997519325" sldId="276"/>
            <ac:cxnSpMk id="37" creationId="{755B1B6A-E40E-42FD-81E4-D9650A8101FA}"/>
          </ac:cxnSpMkLst>
        </pc:cxnChg>
      </pc:sldChg>
      <pc:sldChg chg="new del">
        <pc:chgData name="hui xu" userId="70b675938bab3b5e" providerId="LiveId" clId="{024600A3-999E-41B9-907C-E9BE781967BB}" dt="2020-06-03T11:36:47.737" v="805" actId="680"/>
        <pc:sldMkLst>
          <pc:docMk/>
          <pc:sldMk cId="3325619262" sldId="277"/>
        </pc:sldMkLst>
      </pc:sldChg>
      <pc:sldChg chg="addSp delSp modSp new del mod">
        <pc:chgData name="hui xu" userId="70b675938bab3b5e" providerId="LiveId" clId="{024600A3-999E-41B9-907C-E9BE781967BB}" dt="2020-06-03T13:26:30.777" v="1295" actId="2696"/>
        <pc:sldMkLst>
          <pc:docMk/>
          <pc:sldMk cId="3751937272" sldId="277"/>
        </pc:sldMkLst>
        <pc:spChg chg="mod">
          <ac:chgData name="hui xu" userId="70b675938bab3b5e" providerId="LiveId" clId="{024600A3-999E-41B9-907C-E9BE781967BB}" dt="2020-06-03T11:38:30.926" v="908" actId="20577"/>
          <ac:spMkLst>
            <pc:docMk/>
            <pc:sldMk cId="3751937272" sldId="277"/>
            <ac:spMk id="2" creationId="{7B339D59-D803-4611-9F67-D1CE418A933C}"/>
          </ac:spMkLst>
        </pc:spChg>
        <pc:spChg chg="mod">
          <ac:chgData name="hui xu" userId="70b675938bab3b5e" providerId="LiveId" clId="{024600A3-999E-41B9-907C-E9BE781967BB}" dt="2020-06-03T13:10:02.697" v="1100" actId="21"/>
          <ac:spMkLst>
            <pc:docMk/>
            <pc:sldMk cId="3751937272" sldId="277"/>
            <ac:spMk id="3" creationId="{20990B13-7F51-40D6-9636-4ADDF1355D90}"/>
          </ac:spMkLst>
        </pc:spChg>
        <pc:spChg chg="add del mod">
          <ac:chgData name="hui xu" userId="70b675938bab3b5e" providerId="LiveId" clId="{024600A3-999E-41B9-907C-E9BE781967BB}" dt="2020-06-03T13:05:04.608" v="1066" actId="21"/>
          <ac:spMkLst>
            <pc:docMk/>
            <pc:sldMk cId="3751937272" sldId="277"/>
            <ac:spMk id="4" creationId="{7698E7A2-2438-4791-B988-B874394499DC}"/>
          </ac:spMkLst>
        </pc:sp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188547713" sldId="278"/>
        </pc:sldMkLst>
        <pc:spChg chg="mod">
          <ac:chgData name="hui xu" userId="70b675938bab3b5e" providerId="LiveId" clId="{024600A3-999E-41B9-907C-E9BE781967BB}" dt="2020-06-03T13:00:21.670" v="1042"/>
          <ac:spMkLst>
            <pc:docMk/>
            <pc:sldMk cId="2188547713" sldId="278"/>
            <ac:spMk id="2" creationId="{893480AE-6C5E-4D50-A44A-3BD15D0A3DD6}"/>
          </ac:spMkLst>
        </pc:spChg>
        <pc:spChg chg="add mod">
          <ac:chgData name="hui xu" userId="70b675938bab3b5e" providerId="LiveId" clId="{024600A3-999E-41B9-907C-E9BE781967BB}" dt="2020-06-03T13:07:20.973" v="1088" actId="403"/>
          <ac:spMkLst>
            <pc:docMk/>
            <pc:sldMk cId="2188547713" sldId="278"/>
            <ac:spMk id="3" creationId="{98E88C01-7A1C-41DE-9B25-E82CC31CA1B5}"/>
          </ac:spMkLst>
        </pc:spChg>
        <pc:spChg chg="add mod">
          <ac:chgData name="hui xu" userId="70b675938bab3b5e" providerId="LiveId" clId="{024600A3-999E-41B9-907C-E9BE781967BB}" dt="2020-06-03T13:07:26.932" v="1089" actId="1076"/>
          <ac:spMkLst>
            <pc:docMk/>
            <pc:sldMk cId="2188547713" sldId="278"/>
            <ac:spMk id="5" creationId="{8D7A8F54-33E2-40B0-B802-4D87F21E9D10}"/>
          </ac:spMkLst>
        </pc:spChg>
        <pc:spChg chg="add mod">
          <ac:chgData name="hui xu" userId="70b675938bab3b5e" providerId="LiveId" clId="{024600A3-999E-41B9-907C-E9BE781967BB}" dt="2020-06-03T13:07:35.074" v="1091" actId="1076"/>
          <ac:spMkLst>
            <pc:docMk/>
            <pc:sldMk cId="2188547713" sldId="278"/>
            <ac:spMk id="6" creationId="{7A28E251-ACC8-447E-B974-5AC9AF9BED8E}"/>
          </ac:spMkLst>
        </pc:spChg>
        <pc:spChg chg="add mod">
          <ac:chgData name="hui xu" userId="70b675938bab3b5e" providerId="LiveId" clId="{024600A3-999E-41B9-907C-E9BE781967BB}" dt="2020-06-03T13:07:31.768" v="1090" actId="1076"/>
          <ac:spMkLst>
            <pc:docMk/>
            <pc:sldMk cId="2188547713" sldId="278"/>
            <ac:spMk id="7" creationId="{AD5C702D-97FC-448D-9669-8AEF5D454700}"/>
          </ac:spMkLst>
        </pc:spChg>
        <pc:spChg chg="add mod">
          <ac:chgData name="hui xu" userId="70b675938bab3b5e" providerId="LiveId" clId="{024600A3-999E-41B9-907C-E9BE781967BB}" dt="2020-06-03T13:07:20.973" v="1088" actId="403"/>
          <ac:spMkLst>
            <pc:docMk/>
            <pc:sldMk cId="2188547713" sldId="278"/>
            <ac:spMk id="8" creationId="{B6B66A22-AD35-4AAE-A7DF-A2E042C313CC}"/>
          </ac:spMkLst>
        </pc:spChg>
        <pc:spChg chg="mod">
          <ac:chgData name="hui xu" userId="70b675938bab3b5e" providerId="LiveId" clId="{024600A3-999E-41B9-907C-E9BE781967BB}" dt="2020-06-03T13:07:20.973" v="1088" actId="403"/>
          <ac:spMkLst>
            <pc:docMk/>
            <pc:sldMk cId="2188547713" sldId="278"/>
            <ac:spMk id="10" creationId="{89CD65EF-4E98-4FD7-9F13-ADE4C9E016A2}"/>
          </ac:spMkLst>
        </pc:spChg>
        <pc:spChg chg="add mod">
          <ac:chgData name="hui xu" userId="70b675938bab3b5e" providerId="LiveId" clId="{024600A3-999E-41B9-907C-E9BE781967BB}" dt="2020-06-03T13:07:20.973" v="1088" actId="403"/>
          <ac:spMkLst>
            <pc:docMk/>
            <pc:sldMk cId="2188547713" sldId="278"/>
            <ac:spMk id="15" creationId="{55CF3E75-84D2-437F-8CEF-A5EB18E4F8E3}"/>
          </ac:spMkLst>
        </pc:spChg>
        <pc:spChg chg="add mod">
          <ac:chgData name="hui xu" userId="70b675938bab3b5e" providerId="LiveId" clId="{024600A3-999E-41B9-907C-E9BE781967BB}" dt="2020-06-03T13:09:27.714" v="1093" actId="14100"/>
          <ac:spMkLst>
            <pc:docMk/>
            <pc:sldMk cId="2188547713" sldId="278"/>
            <ac:spMk id="16" creationId="{B8BA33D7-519B-4C44-A016-85697285BBAC}"/>
          </ac:spMkLst>
        </pc:spChg>
        <pc:spChg chg="add del mod">
          <ac:chgData name="hui xu" userId="70b675938bab3b5e" providerId="LiveId" clId="{024600A3-999E-41B9-907C-E9BE781967BB}" dt="2020-06-03T12:59:32.976" v="1028" actId="21"/>
          <ac:spMkLst>
            <pc:docMk/>
            <pc:sldMk cId="2188547713" sldId="278"/>
            <ac:spMk id="17" creationId="{32DC2D20-D760-4BB5-BA8C-34B141E876D0}"/>
          </ac:spMkLst>
        </pc:spChg>
        <pc:grpChg chg="add mod">
          <ac:chgData name="hui xu" userId="70b675938bab3b5e" providerId="LiveId" clId="{024600A3-999E-41B9-907C-E9BE781967BB}" dt="2020-06-03T13:07:20.973" v="1088" actId="403"/>
          <ac:grpSpMkLst>
            <pc:docMk/>
            <pc:sldMk cId="2188547713" sldId="278"/>
            <ac:grpSpMk id="9" creationId="{122E38E8-D5E7-402D-8C56-737540B04704}"/>
          </ac:grpSpMkLst>
        </pc:grpChg>
        <pc:picChg chg="add mod">
          <ac:chgData name="hui xu" userId="70b675938bab3b5e" providerId="LiveId" clId="{024600A3-999E-41B9-907C-E9BE781967BB}" dt="2020-06-03T13:07:20.973" v="1088" actId="403"/>
          <ac:picMkLst>
            <pc:docMk/>
            <pc:sldMk cId="2188547713" sldId="278"/>
            <ac:picMk id="4" creationId="{0CB8FE43-7A9E-4331-AC72-1CEF013A346D}"/>
          </ac:picMkLst>
        </pc:picChg>
        <pc:picChg chg="mod">
          <ac:chgData name="hui xu" userId="70b675938bab3b5e" providerId="LiveId" clId="{024600A3-999E-41B9-907C-E9BE781967BB}" dt="2020-06-03T13:55:29.281" v="1604" actId="1076"/>
          <ac:picMkLst>
            <pc:docMk/>
            <pc:sldMk cId="2188547713" sldId="278"/>
            <ac:picMk id="11" creationId="{D286708B-2DC5-41A2-85D0-0A45C9B62562}"/>
          </ac:picMkLst>
        </pc:picChg>
        <pc:picChg chg="mod">
          <ac:chgData name="hui xu" userId="70b675938bab3b5e" providerId="LiveId" clId="{024600A3-999E-41B9-907C-E9BE781967BB}" dt="2020-06-03T13:55:18.432" v="1602" actId="1076"/>
          <ac:picMkLst>
            <pc:docMk/>
            <pc:sldMk cId="2188547713" sldId="278"/>
            <ac:picMk id="12" creationId="{D9A90623-142F-4436-A0E6-76D0DE326F58}"/>
          </ac:picMkLst>
        </pc:picChg>
        <pc:picChg chg="add mod">
          <ac:chgData name="hui xu" userId="70b675938bab3b5e" providerId="LiveId" clId="{024600A3-999E-41B9-907C-E9BE781967BB}" dt="2020-06-03T13:07:20.973" v="1088" actId="403"/>
          <ac:picMkLst>
            <pc:docMk/>
            <pc:sldMk cId="2188547713" sldId="278"/>
            <ac:picMk id="13" creationId="{AE57B0F9-B197-4556-BBE0-431397D535B2}"/>
          </ac:picMkLst>
        </pc:picChg>
        <pc:picChg chg="add mod">
          <ac:chgData name="hui xu" userId="70b675938bab3b5e" providerId="LiveId" clId="{024600A3-999E-41B9-907C-E9BE781967BB}" dt="2020-06-03T13:07:36.507" v="1092" actId="1076"/>
          <ac:picMkLst>
            <pc:docMk/>
            <pc:sldMk cId="2188547713" sldId="278"/>
            <ac:picMk id="14" creationId="{BF99B3FE-56C4-4FD9-B95F-7B2586E60891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188547713" sldId="278"/>
            <ac:picMk id="17" creationId="{4ABD91C7-27B8-4F0B-B273-799BB091F03E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296316716" sldId="279"/>
        </pc:sldMkLst>
        <pc:spChg chg="mod">
          <ac:chgData name="hui xu" userId="70b675938bab3b5e" providerId="LiveId" clId="{024600A3-999E-41B9-907C-E9BE781967BB}" dt="2020-06-03T13:57:01.064" v="1605"/>
          <ac:spMkLst>
            <pc:docMk/>
            <pc:sldMk cId="2296316716" sldId="279"/>
            <ac:spMk id="2" creationId="{7CEDFB0C-EDDC-41FC-AF3D-72A12112BE56}"/>
          </ac:spMkLst>
        </pc:spChg>
        <pc:spChg chg="add mod">
          <ac:chgData name="hui xu" userId="70b675938bab3b5e" providerId="LiveId" clId="{024600A3-999E-41B9-907C-E9BE781967BB}" dt="2020-06-09T01:25:36.710" v="10493" actId="20577"/>
          <ac:spMkLst>
            <pc:docMk/>
            <pc:sldMk cId="2296316716" sldId="279"/>
            <ac:spMk id="3" creationId="{B8127214-ABC8-41EA-9C08-A2DD9C3353C2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296316716" sldId="279"/>
            <ac:picMk id="6" creationId="{056AD884-9C00-453B-B351-DE779B636DC0}"/>
          </ac:picMkLst>
        </pc:picChg>
      </pc:sldChg>
      <pc:sldChg chg="addSp delSp modSp add del mod">
        <pc:chgData name="hui xu" userId="70b675938bab3b5e" providerId="LiveId" clId="{024600A3-999E-41B9-907C-E9BE781967BB}" dt="2020-06-03T13:09:57.008" v="1099" actId="2696"/>
        <pc:sldMkLst>
          <pc:docMk/>
          <pc:sldMk cId="3742166559" sldId="279"/>
        </pc:sldMkLst>
        <pc:spChg chg="add del mod">
          <ac:chgData name="hui xu" userId="70b675938bab3b5e" providerId="LiveId" clId="{024600A3-999E-41B9-907C-E9BE781967BB}" dt="2020-06-03T13:05:41.034" v="1073" actId="21"/>
          <ac:spMkLst>
            <pc:docMk/>
            <pc:sldMk cId="3742166559" sldId="279"/>
            <ac:spMk id="3" creationId="{4876D90D-010E-4250-AC78-DA7BD8573722}"/>
          </ac:spMkLst>
        </pc:spChg>
        <pc:spChg chg="add del mod">
          <ac:chgData name="hui xu" userId="70b675938bab3b5e" providerId="LiveId" clId="{024600A3-999E-41B9-907C-E9BE781967BB}" dt="2020-06-03T13:04:03.295" v="1059" actId="21"/>
          <ac:spMkLst>
            <pc:docMk/>
            <pc:sldMk cId="3742166559" sldId="279"/>
            <ac:spMk id="6" creationId="{82843433-1D5C-41C7-ACCC-DEAAF01AC6FB}"/>
          </ac:spMkLst>
        </pc:spChg>
        <pc:spChg chg="add del mod">
          <ac:chgData name="hui xu" userId="70b675938bab3b5e" providerId="LiveId" clId="{024600A3-999E-41B9-907C-E9BE781967BB}" dt="2020-06-03T13:04:48.779" v="1062" actId="21"/>
          <ac:spMkLst>
            <pc:docMk/>
            <pc:sldMk cId="3742166559" sldId="279"/>
            <ac:spMk id="9" creationId="{4157EF76-83D7-4653-A7B3-FD43FE84904A}"/>
          </ac:spMkLst>
        </pc:sp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397003856" sldId="280"/>
        </pc:sldMkLst>
        <pc:spChg chg="mod">
          <ac:chgData name="hui xu" userId="70b675938bab3b5e" providerId="LiveId" clId="{024600A3-999E-41B9-907C-E9BE781967BB}" dt="2020-06-03T14:06:47.406" v="1883"/>
          <ac:spMkLst>
            <pc:docMk/>
            <pc:sldMk cId="397003856" sldId="280"/>
            <ac:spMk id="2" creationId="{4CAA3F7F-DA6F-46DD-92B9-1C7FF34DC10A}"/>
          </ac:spMkLst>
        </pc:spChg>
        <pc:spChg chg="add mod">
          <ac:chgData name="hui xu" userId="70b675938bab3b5e" providerId="LiveId" clId="{024600A3-999E-41B9-907C-E9BE781967BB}" dt="2020-06-03T14:06:37.406" v="1881" actId="164"/>
          <ac:spMkLst>
            <pc:docMk/>
            <pc:sldMk cId="397003856" sldId="280"/>
            <ac:spMk id="4" creationId="{ABE40497-0021-4CAF-B3A7-6843F414AB8E}"/>
          </ac:spMkLst>
        </pc:spChg>
        <pc:spChg chg="add mod">
          <ac:chgData name="hui xu" userId="70b675938bab3b5e" providerId="LiveId" clId="{024600A3-999E-41B9-907C-E9BE781967BB}" dt="2020-06-03T14:06:37.406" v="1881" actId="164"/>
          <ac:spMkLst>
            <pc:docMk/>
            <pc:sldMk cId="397003856" sldId="280"/>
            <ac:spMk id="5" creationId="{FF1DFF3A-2597-4375-816C-0344C7543D33}"/>
          </ac:spMkLst>
        </pc:spChg>
        <pc:spChg chg="add del mod">
          <ac:chgData name="hui xu" userId="70b675938bab3b5e" providerId="LiveId" clId="{024600A3-999E-41B9-907C-E9BE781967BB}" dt="2020-06-05T02:30:21.929" v="2771" actId="21"/>
          <ac:spMkLst>
            <pc:docMk/>
            <pc:sldMk cId="397003856" sldId="280"/>
            <ac:spMk id="6" creationId="{8A14B572-B1FB-4A71-B7DE-CB03344B7E38}"/>
          </ac:spMkLst>
        </pc:spChg>
        <pc:spChg chg="add mod">
          <ac:chgData name="hui xu" userId="70b675938bab3b5e" providerId="LiveId" clId="{024600A3-999E-41B9-907C-E9BE781967BB}" dt="2020-06-09T02:58:54.430" v="10846" actId="20577"/>
          <ac:spMkLst>
            <pc:docMk/>
            <pc:sldMk cId="397003856" sldId="280"/>
            <ac:spMk id="8" creationId="{04BC7649-9152-41C4-86CC-B68DC53342D9}"/>
          </ac:spMkLst>
        </pc:spChg>
        <pc:spChg chg="add mod">
          <ac:chgData name="hui xu" userId="70b675938bab3b5e" providerId="LiveId" clId="{024600A3-999E-41B9-907C-E9BE781967BB}" dt="2020-06-05T02:52:22.218" v="2979" actId="404"/>
          <ac:spMkLst>
            <pc:docMk/>
            <pc:sldMk cId="397003856" sldId="280"/>
            <ac:spMk id="9" creationId="{1FEE09CF-CBC9-43DB-A384-72859F4F9217}"/>
          </ac:spMkLst>
        </pc:spChg>
        <pc:spChg chg="add mod">
          <ac:chgData name="hui xu" userId="70b675938bab3b5e" providerId="LiveId" clId="{024600A3-999E-41B9-907C-E9BE781967BB}" dt="2020-06-05T02:52:25.467" v="2980" actId="1076"/>
          <ac:spMkLst>
            <pc:docMk/>
            <pc:sldMk cId="397003856" sldId="280"/>
            <ac:spMk id="10" creationId="{A1752E0C-CA1E-46F4-B736-7856E0200E2D}"/>
          </ac:spMkLst>
        </pc:spChg>
        <pc:spChg chg="add mod">
          <ac:chgData name="hui xu" userId="70b675938bab3b5e" providerId="LiveId" clId="{024600A3-999E-41B9-907C-E9BE781967BB}" dt="2020-06-05T02:36:58.796" v="2841" actId="404"/>
          <ac:spMkLst>
            <pc:docMk/>
            <pc:sldMk cId="397003856" sldId="280"/>
            <ac:spMk id="11" creationId="{E6E536DA-E14A-4B41-B5BB-ADD108A218AC}"/>
          </ac:spMkLst>
        </pc:spChg>
        <pc:spChg chg="add mod">
          <ac:chgData name="hui xu" userId="70b675938bab3b5e" providerId="LiveId" clId="{024600A3-999E-41B9-907C-E9BE781967BB}" dt="2020-06-05T02:38:25.363" v="2845" actId="108"/>
          <ac:spMkLst>
            <pc:docMk/>
            <pc:sldMk cId="397003856" sldId="280"/>
            <ac:spMk id="12" creationId="{FB95620D-1312-4C70-8A88-AEF596376115}"/>
          </ac:spMkLst>
        </pc:spChg>
        <pc:spChg chg="add mod">
          <ac:chgData name="hui xu" userId="70b675938bab3b5e" providerId="LiveId" clId="{024600A3-999E-41B9-907C-E9BE781967BB}" dt="2020-06-05T02:38:38.804" v="2852" actId="20577"/>
          <ac:spMkLst>
            <pc:docMk/>
            <pc:sldMk cId="397003856" sldId="280"/>
            <ac:spMk id="14" creationId="{C57AC9C0-FE95-421F-AED6-E3C375E58BC9}"/>
          </ac:spMkLst>
        </pc:spChg>
        <pc:spChg chg="add mod">
          <ac:chgData name="hui xu" userId="70b675938bab3b5e" providerId="LiveId" clId="{024600A3-999E-41B9-907C-E9BE781967BB}" dt="2020-06-05T02:38:41.179" v="2853" actId="20577"/>
          <ac:spMkLst>
            <pc:docMk/>
            <pc:sldMk cId="397003856" sldId="280"/>
            <ac:spMk id="15" creationId="{1DC2E3B8-0AE9-46AE-9EFF-5916A27BF4C7}"/>
          </ac:spMkLst>
        </pc:spChg>
        <pc:spChg chg="add mod">
          <ac:chgData name="hui xu" userId="70b675938bab3b5e" providerId="LiveId" clId="{024600A3-999E-41B9-907C-E9BE781967BB}" dt="2020-06-05T02:39:05.020" v="2868" actId="404"/>
          <ac:spMkLst>
            <pc:docMk/>
            <pc:sldMk cId="397003856" sldId="280"/>
            <ac:spMk id="17" creationId="{AEA7BE52-0603-4A8A-B5A4-9B7A7CB1623D}"/>
          </ac:spMkLst>
        </pc:spChg>
        <pc:spChg chg="add mod">
          <ac:chgData name="hui xu" userId="70b675938bab3b5e" providerId="LiveId" clId="{024600A3-999E-41B9-907C-E9BE781967BB}" dt="2020-06-05T02:38:42.573" v="2854" actId="20577"/>
          <ac:spMkLst>
            <pc:docMk/>
            <pc:sldMk cId="397003856" sldId="280"/>
            <ac:spMk id="19" creationId="{826AF679-D525-4F5A-8ECA-4C475630CE5E}"/>
          </ac:spMkLst>
        </pc:spChg>
        <pc:spChg chg="add mod">
          <ac:chgData name="hui xu" userId="70b675938bab3b5e" providerId="LiveId" clId="{024600A3-999E-41B9-907C-E9BE781967BB}" dt="2020-06-05T02:38:34.391" v="2851" actId="20577"/>
          <ac:spMkLst>
            <pc:docMk/>
            <pc:sldMk cId="397003856" sldId="280"/>
            <ac:spMk id="22" creationId="{48F10148-EA7F-4FD3-95B1-F086225F8E4E}"/>
          </ac:spMkLst>
        </pc:spChg>
        <pc:spChg chg="add mod">
          <ac:chgData name="hui xu" userId="70b675938bab3b5e" providerId="LiveId" clId="{024600A3-999E-41B9-907C-E9BE781967BB}" dt="2020-06-05T02:37:05.391" v="2842" actId="1076"/>
          <ac:spMkLst>
            <pc:docMk/>
            <pc:sldMk cId="397003856" sldId="280"/>
            <ac:spMk id="24" creationId="{AA9F4CA7-3DC2-452E-A3D7-2F6E3A6E3766}"/>
          </ac:spMkLst>
        </pc:spChg>
        <pc:spChg chg="add mod">
          <ac:chgData name="hui xu" userId="70b675938bab3b5e" providerId="LiveId" clId="{024600A3-999E-41B9-907C-E9BE781967BB}" dt="2020-06-05T02:37:05.391" v="2842" actId="1076"/>
          <ac:spMkLst>
            <pc:docMk/>
            <pc:sldMk cId="397003856" sldId="280"/>
            <ac:spMk id="25" creationId="{26305189-E79E-4699-9C7E-F3F158812728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0" creationId="{0B838253-7DAA-4FD3-933D-363154125BD4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1" creationId="{DA5C3B50-6C1C-4DBB-BE8E-615A199734C1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2" creationId="{B4759A3C-2D5D-474B-82D3-08639E3BF98C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3" creationId="{96506DDC-FDFC-4BC1-9663-2A93EAD57709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5" creationId="{AEC7F347-220E-4EAD-A11C-C17B8567626C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6" creationId="{F462FB7D-4684-48F0-8E18-25564F430033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38" creationId="{0E9B04C2-BA9A-4600-A843-8D183225C7E2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40" creationId="{877C3D58-2B1F-456D-B135-BEBF23585B58}"/>
          </ac:spMkLst>
        </pc:spChg>
        <pc:spChg chg="mod">
          <ac:chgData name="hui xu" userId="70b675938bab3b5e" providerId="LiveId" clId="{024600A3-999E-41B9-907C-E9BE781967BB}" dt="2020-06-05T02:34:36.050" v="2834"/>
          <ac:spMkLst>
            <pc:docMk/>
            <pc:sldMk cId="397003856" sldId="280"/>
            <ac:spMk id="43" creationId="{41EF2F27-8416-40AA-9C0B-75FE03380E6B}"/>
          </ac:spMkLst>
        </pc:spChg>
        <pc:spChg chg="del mod topLvl">
          <ac:chgData name="hui xu" userId="70b675938bab3b5e" providerId="LiveId" clId="{024600A3-999E-41B9-907C-E9BE781967BB}" dt="2020-06-05T02:51:01.116" v="2971" actId="21"/>
          <ac:spMkLst>
            <pc:docMk/>
            <pc:sldMk cId="397003856" sldId="280"/>
            <ac:spMk id="47" creationId="{E6F199F2-C58B-4190-AC85-262580E43567}"/>
          </ac:spMkLst>
        </pc:spChg>
        <pc:spChg chg="mod topLvl">
          <ac:chgData name="hui xu" userId="70b675938bab3b5e" providerId="LiveId" clId="{024600A3-999E-41B9-907C-E9BE781967BB}" dt="2020-06-05T02:51:28.228" v="2974" actId="20577"/>
          <ac:spMkLst>
            <pc:docMk/>
            <pc:sldMk cId="397003856" sldId="280"/>
            <ac:spMk id="48" creationId="{B6D54F00-9195-42EE-B3AE-FC866D9DBC85}"/>
          </ac:spMkLst>
        </pc:spChg>
        <pc:spChg chg="del mod topLvl">
          <ac:chgData name="hui xu" userId="70b675938bab3b5e" providerId="LiveId" clId="{024600A3-999E-41B9-907C-E9BE781967BB}" dt="2020-06-05T02:50:59.326" v="2970" actId="21"/>
          <ac:spMkLst>
            <pc:docMk/>
            <pc:sldMk cId="397003856" sldId="280"/>
            <ac:spMk id="49" creationId="{C4DC3EC3-9A54-4C79-8118-C9826EA0F38A}"/>
          </ac:spMkLst>
        </pc:spChg>
        <pc:spChg chg="del mod topLvl">
          <ac:chgData name="hui xu" userId="70b675938bab3b5e" providerId="LiveId" clId="{024600A3-999E-41B9-907C-E9BE781967BB}" dt="2020-06-05T02:50:59.326" v="2970" actId="21"/>
          <ac:spMkLst>
            <pc:docMk/>
            <pc:sldMk cId="397003856" sldId="280"/>
            <ac:spMk id="50" creationId="{FB8293AC-E193-4900-AD29-C5F3EB0A8C51}"/>
          </ac:spMkLst>
        </pc:spChg>
        <pc:spChg chg="mod topLvl">
          <ac:chgData name="hui xu" userId="70b675938bab3b5e" providerId="LiveId" clId="{024600A3-999E-41B9-907C-E9BE781967BB}" dt="2020-06-05T02:51:07.498" v="2973" actId="164"/>
          <ac:spMkLst>
            <pc:docMk/>
            <pc:sldMk cId="397003856" sldId="280"/>
            <ac:spMk id="52" creationId="{9ECE18A5-F064-4CB2-A2D1-8C901A595651}"/>
          </ac:spMkLst>
        </pc:spChg>
        <pc:spChg chg="mod topLvl">
          <ac:chgData name="hui xu" userId="70b675938bab3b5e" providerId="LiveId" clId="{024600A3-999E-41B9-907C-E9BE781967BB}" dt="2020-06-05T02:51:07.498" v="2973" actId="164"/>
          <ac:spMkLst>
            <pc:docMk/>
            <pc:sldMk cId="397003856" sldId="280"/>
            <ac:spMk id="53" creationId="{20CEBCC6-37E8-4B4A-9290-D9D2E8ED2516}"/>
          </ac:spMkLst>
        </pc:spChg>
        <pc:spChg chg="mod topLvl">
          <ac:chgData name="hui xu" userId="70b675938bab3b5e" providerId="LiveId" clId="{024600A3-999E-41B9-907C-E9BE781967BB}" dt="2020-06-05T02:51:07.498" v="2973" actId="164"/>
          <ac:spMkLst>
            <pc:docMk/>
            <pc:sldMk cId="397003856" sldId="280"/>
            <ac:spMk id="55" creationId="{AE6C0C25-AAEA-42F8-87E2-994F65B6A5B8}"/>
          </ac:spMkLst>
        </pc:spChg>
        <pc:spChg chg="add del mod">
          <ac:chgData name="hui xu" userId="70b675938bab3b5e" providerId="LiveId" clId="{024600A3-999E-41B9-907C-E9BE781967BB}" dt="2020-06-05T02:49:42.053" v="2952" actId="21"/>
          <ac:spMkLst>
            <pc:docMk/>
            <pc:sldMk cId="397003856" sldId="280"/>
            <ac:spMk id="57" creationId="{3E15F4CF-3100-4FF5-B144-33F0A7F3CD24}"/>
          </ac:spMkLst>
        </pc:spChg>
        <pc:spChg chg="del mod topLvl">
          <ac:chgData name="hui xu" userId="70b675938bab3b5e" providerId="LiveId" clId="{024600A3-999E-41B9-907C-E9BE781967BB}" dt="2020-06-05T02:50:59.326" v="2970" actId="21"/>
          <ac:spMkLst>
            <pc:docMk/>
            <pc:sldMk cId="397003856" sldId="280"/>
            <ac:spMk id="60" creationId="{D474620D-D4B7-40CE-B4E1-32D177A14C3C}"/>
          </ac:spMkLst>
        </pc:spChg>
        <pc:spChg chg="add mod">
          <ac:chgData name="hui xu" userId="70b675938bab3b5e" providerId="LiveId" clId="{024600A3-999E-41B9-907C-E9BE781967BB}" dt="2020-06-05T02:51:07.498" v="2973" actId="164"/>
          <ac:spMkLst>
            <pc:docMk/>
            <pc:sldMk cId="397003856" sldId="280"/>
            <ac:spMk id="62" creationId="{91E0CF69-0D2F-4F16-B6BB-741AFB178182}"/>
          </ac:spMkLst>
        </pc:spChg>
        <pc:grpChg chg="add del mod">
          <ac:chgData name="hui xu" userId="70b675938bab3b5e" providerId="LiveId" clId="{024600A3-999E-41B9-907C-E9BE781967BB}" dt="2020-06-05T02:29:40.203" v="2762" actId="21"/>
          <ac:grpSpMkLst>
            <pc:docMk/>
            <pc:sldMk cId="397003856" sldId="280"/>
            <ac:grpSpMk id="7" creationId="{C26E4854-70A6-4CFA-AB4A-8EA6DA02544F}"/>
          </ac:grpSpMkLst>
        </pc:grpChg>
        <pc:grpChg chg="add mod">
          <ac:chgData name="hui xu" userId="70b675938bab3b5e" providerId="LiveId" clId="{024600A3-999E-41B9-907C-E9BE781967BB}" dt="2020-06-05T02:36:58.796" v="2841" actId="404"/>
          <ac:grpSpMkLst>
            <pc:docMk/>
            <pc:sldMk cId="397003856" sldId="280"/>
            <ac:grpSpMk id="26" creationId="{FF2A36B0-D759-46AA-918C-D1909636B4A0}"/>
          </ac:grpSpMkLst>
        </pc:grpChg>
        <pc:grpChg chg="add mod">
          <ac:chgData name="hui xu" userId="70b675938bab3b5e" providerId="LiveId" clId="{024600A3-999E-41B9-907C-E9BE781967BB}" dt="2020-06-09T02:55:01.366" v="10836" actId="1076"/>
          <ac:grpSpMkLst>
            <pc:docMk/>
            <pc:sldMk cId="397003856" sldId="280"/>
            <ac:grpSpMk id="27" creationId="{5006B13C-794E-4B42-97AD-8D8C2717A318}"/>
          </ac:grpSpMkLst>
        </pc:grpChg>
        <pc:grpChg chg="add del mod">
          <ac:chgData name="hui xu" userId="70b675938bab3b5e" providerId="LiveId" clId="{024600A3-999E-41B9-907C-E9BE781967BB}" dt="2020-06-05T02:38:32.074" v="2850" actId="21"/>
          <ac:grpSpMkLst>
            <pc:docMk/>
            <pc:sldMk cId="397003856" sldId="280"/>
            <ac:grpSpMk id="28" creationId="{6DA8FAA0-DFAA-4DB7-929B-4266059F8A84}"/>
          </ac:grpSpMkLst>
        </pc:grpChg>
        <pc:grpChg chg="mod">
          <ac:chgData name="hui xu" userId="70b675938bab3b5e" providerId="LiveId" clId="{024600A3-999E-41B9-907C-E9BE781967BB}" dt="2020-06-05T02:34:36.050" v="2834"/>
          <ac:grpSpMkLst>
            <pc:docMk/>
            <pc:sldMk cId="397003856" sldId="280"/>
            <ac:grpSpMk id="29" creationId="{4797488D-0295-4DDE-A86B-8B32F9714C89}"/>
          </ac:grpSpMkLst>
        </pc:grpChg>
        <pc:grpChg chg="add del mod">
          <ac:chgData name="hui xu" userId="70b675938bab3b5e" providerId="LiveId" clId="{024600A3-999E-41B9-907C-E9BE781967BB}" dt="2020-06-05T02:41:26.747" v="2876" actId="165"/>
          <ac:grpSpMkLst>
            <pc:docMk/>
            <pc:sldMk cId="397003856" sldId="280"/>
            <ac:grpSpMk id="45" creationId="{69B24237-9B2A-4F83-BBAB-915F0A660ED2}"/>
          </ac:grpSpMkLst>
        </pc:grpChg>
        <pc:grpChg chg="del mod topLvl">
          <ac:chgData name="hui xu" userId="70b675938bab3b5e" providerId="LiveId" clId="{024600A3-999E-41B9-907C-E9BE781967BB}" dt="2020-06-05T02:50:57.300" v="2969" actId="165"/>
          <ac:grpSpMkLst>
            <pc:docMk/>
            <pc:sldMk cId="397003856" sldId="280"/>
            <ac:grpSpMk id="46" creationId="{CBFDB5E5-17CC-4BA0-A37D-08225A338E5D}"/>
          </ac:grpSpMkLst>
        </pc:grpChg>
        <pc:grpChg chg="add mod">
          <ac:chgData name="hui xu" userId="70b675938bab3b5e" providerId="LiveId" clId="{024600A3-999E-41B9-907C-E9BE781967BB}" dt="2020-06-05T02:51:41.385" v="2976" actId="1076"/>
          <ac:grpSpMkLst>
            <pc:docMk/>
            <pc:sldMk cId="397003856" sldId="280"/>
            <ac:grpSpMk id="115" creationId="{9DB746D0-BAD4-4663-BDE8-A3C8966D2A49}"/>
          </ac:grpSpMkLst>
        </pc:grpChg>
        <pc:grpChg chg="add mod">
          <ac:chgData name="hui xu" userId="70b675938bab3b5e" providerId="LiveId" clId="{024600A3-999E-41B9-907C-E9BE781967BB}" dt="2020-06-05T02:52:22.218" v="2979" actId="404"/>
          <ac:grpSpMkLst>
            <pc:docMk/>
            <pc:sldMk cId="397003856" sldId="280"/>
            <ac:grpSpMk id="116" creationId="{CDA0D8CE-E64A-4244-A385-6E92A3BD40FE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97003856" sldId="280"/>
            <ac:picMk id="3" creationId="{11202CF7-3A2A-4031-94A4-D369C6F95A54}"/>
          </ac:picMkLst>
        </pc:picChg>
        <pc:picChg chg="add mod">
          <ac:chgData name="hui xu" userId="70b675938bab3b5e" providerId="LiveId" clId="{024600A3-999E-41B9-907C-E9BE781967BB}" dt="2020-06-03T14:06:37.406" v="1881" actId="164"/>
          <ac:picMkLst>
            <pc:docMk/>
            <pc:sldMk cId="397003856" sldId="280"/>
            <ac:picMk id="3" creationId="{68B97486-03B3-429A-A77E-82F7D5009451}"/>
          </ac:picMkLst>
        </pc:pic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13" creationId="{419BEBF6-1D4B-4E01-A60F-53C708B4EE60}"/>
          </ac:cxnSpMkLst>
        </pc:cxn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16" creationId="{1BBBC481-83FC-443A-A489-0E5F8CD693A4}"/>
          </ac:cxnSpMkLst>
        </pc:cxn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18" creationId="{0974C920-38FC-4129-847C-201098E72BBE}"/>
          </ac:cxnSpMkLst>
        </pc:cxn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20" creationId="{748435AF-A37C-416A-9AC1-5F604CA65621}"/>
          </ac:cxnSpMkLst>
        </pc:cxn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21" creationId="{FAEB6FB0-B352-4BB3-82B8-AED4989F0054}"/>
          </ac:cxnSpMkLst>
        </pc:cxnChg>
        <pc:cxnChg chg="add mod">
          <ac:chgData name="hui xu" userId="70b675938bab3b5e" providerId="LiveId" clId="{024600A3-999E-41B9-907C-E9BE781967BB}" dt="2020-06-05T02:36:58.796" v="2841" actId="404"/>
          <ac:cxnSpMkLst>
            <pc:docMk/>
            <pc:sldMk cId="397003856" sldId="280"/>
            <ac:cxnSpMk id="23" creationId="{A6B3B4B6-CD46-4689-8E89-D858EAED9BF4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34" creationId="{E4CFA1A4-11CC-467D-8F31-A3494351A40D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37" creationId="{C1EA68D8-8F18-4600-9E5E-BB103758FFD4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39" creationId="{E94774A6-8070-447D-80CC-D6ED66C7A2A3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41" creationId="{0E25A43C-4D9D-4691-8055-FC052C5D91DA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42" creationId="{0D78269E-EC30-44E5-A4A2-D90645D42E98}"/>
          </ac:cxnSpMkLst>
        </pc:cxnChg>
        <pc:cxnChg chg="mod">
          <ac:chgData name="hui xu" userId="70b675938bab3b5e" providerId="LiveId" clId="{024600A3-999E-41B9-907C-E9BE781967BB}" dt="2020-06-05T02:38:32.074" v="2850" actId="21"/>
          <ac:cxnSpMkLst>
            <pc:docMk/>
            <pc:sldMk cId="397003856" sldId="280"/>
            <ac:cxnSpMk id="44" creationId="{3F65B3CC-3EC5-4741-B637-15D39E69184B}"/>
          </ac:cxnSpMkLst>
        </pc:cxnChg>
        <pc:cxnChg chg="del mod topLvl">
          <ac:chgData name="hui xu" userId="70b675938bab3b5e" providerId="LiveId" clId="{024600A3-999E-41B9-907C-E9BE781967BB}" dt="2020-06-05T02:50:59.326" v="2970" actId="21"/>
          <ac:cxnSpMkLst>
            <pc:docMk/>
            <pc:sldMk cId="397003856" sldId="280"/>
            <ac:cxnSpMk id="51" creationId="{01D1A68F-C2D3-45EA-9B24-ACFB6513F1F3}"/>
          </ac:cxnSpMkLst>
        </pc:cxnChg>
        <pc:cxnChg chg="mod topLvl">
          <ac:chgData name="hui xu" userId="70b675938bab3b5e" providerId="LiveId" clId="{024600A3-999E-41B9-907C-E9BE781967BB}" dt="2020-06-05T02:51:07.498" v="2973" actId="164"/>
          <ac:cxnSpMkLst>
            <pc:docMk/>
            <pc:sldMk cId="397003856" sldId="280"/>
            <ac:cxnSpMk id="54" creationId="{53E8722C-5DCF-476A-99A8-F3A9F6AA57D8}"/>
          </ac:cxnSpMkLst>
        </pc:cxnChg>
        <pc:cxnChg chg="del mod">
          <ac:chgData name="hui xu" userId="70b675938bab3b5e" providerId="LiveId" clId="{024600A3-999E-41B9-907C-E9BE781967BB}" dt="2020-06-05T02:41:52.954" v="2882" actId="21"/>
          <ac:cxnSpMkLst>
            <pc:docMk/>
            <pc:sldMk cId="397003856" sldId="280"/>
            <ac:cxnSpMk id="56" creationId="{EB204A54-A77A-4062-86E5-BD4C94CDE8F9}"/>
          </ac:cxnSpMkLst>
        </pc:cxnChg>
        <pc:cxnChg chg="del mod">
          <ac:chgData name="hui xu" userId="70b675938bab3b5e" providerId="LiveId" clId="{024600A3-999E-41B9-907C-E9BE781967BB}" dt="2020-06-05T02:44:23.784" v="2923" actId="21"/>
          <ac:cxnSpMkLst>
            <pc:docMk/>
            <pc:sldMk cId="397003856" sldId="280"/>
            <ac:cxnSpMk id="58" creationId="{F6545F5A-9BDE-4E24-83AA-A4ED6322D5B2}"/>
          </ac:cxnSpMkLst>
        </pc:cxnChg>
        <pc:cxnChg chg="del mod">
          <ac:chgData name="hui xu" userId="70b675938bab3b5e" providerId="LiveId" clId="{024600A3-999E-41B9-907C-E9BE781967BB}" dt="2020-06-05T02:41:55.162" v="2883" actId="21"/>
          <ac:cxnSpMkLst>
            <pc:docMk/>
            <pc:sldMk cId="397003856" sldId="280"/>
            <ac:cxnSpMk id="59" creationId="{869B499A-E9A4-4E55-A2EF-F77CFF232131}"/>
          </ac:cxnSpMkLst>
        </pc:cxnChg>
        <pc:cxnChg chg="del mod topLvl">
          <ac:chgData name="hui xu" userId="70b675938bab3b5e" providerId="LiveId" clId="{024600A3-999E-41B9-907C-E9BE781967BB}" dt="2020-06-05T02:50:59.326" v="2970" actId="21"/>
          <ac:cxnSpMkLst>
            <pc:docMk/>
            <pc:sldMk cId="397003856" sldId="280"/>
            <ac:cxnSpMk id="61" creationId="{A7C10B32-8076-4EE4-9F0E-A1AC2C6EEAB5}"/>
          </ac:cxnSpMkLst>
        </pc:cxnChg>
        <pc:cxnChg chg="add mod">
          <ac:chgData name="hui xu" userId="70b675938bab3b5e" providerId="LiveId" clId="{024600A3-999E-41B9-907C-E9BE781967BB}" dt="2020-06-05T02:51:07.498" v="2973" actId="164"/>
          <ac:cxnSpMkLst>
            <pc:docMk/>
            <pc:sldMk cId="397003856" sldId="280"/>
            <ac:cxnSpMk id="64" creationId="{662230E8-ED0A-49D2-A5D0-146513360045}"/>
          </ac:cxnSpMkLst>
        </pc:cxnChg>
        <pc:cxnChg chg="add del mod">
          <ac:chgData name="hui xu" userId="70b675938bab3b5e" providerId="LiveId" clId="{024600A3-999E-41B9-907C-E9BE781967BB}" dt="2020-06-05T02:49:43.431" v="2953" actId="21"/>
          <ac:cxnSpMkLst>
            <pc:docMk/>
            <pc:sldMk cId="397003856" sldId="280"/>
            <ac:cxnSpMk id="67" creationId="{1244D0B9-08F7-456E-9B60-070684E2678D}"/>
          </ac:cxnSpMkLst>
        </pc:cxnChg>
        <pc:cxnChg chg="add del mod">
          <ac:chgData name="hui xu" userId="70b675938bab3b5e" providerId="LiveId" clId="{024600A3-999E-41B9-907C-E9BE781967BB}" dt="2020-06-05T02:44:26.892" v="2924" actId="21"/>
          <ac:cxnSpMkLst>
            <pc:docMk/>
            <pc:sldMk cId="397003856" sldId="280"/>
            <ac:cxnSpMk id="83" creationId="{42A72C77-6724-4FC8-A89D-F1CFDED2450F}"/>
          </ac:cxnSpMkLst>
        </pc:cxnChg>
        <pc:cxnChg chg="add del mod">
          <ac:chgData name="hui xu" userId="70b675938bab3b5e" providerId="LiveId" clId="{024600A3-999E-41B9-907C-E9BE781967BB}" dt="2020-06-05T02:44:28.464" v="2925" actId="21"/>
          <ac:cxnSpMkLst>
            <pc:docMk/>
            <pc:sldMk cId="397003856" sldId="280"/>
            <ac:cxnSpMk id="86" creationId="{2CE64492-C5F5-4371-BCFE-565D70CF17A9}"/>
          </ac:cxnSpMkLst>
        </pc:cxnChg>
        <pc:cxnChg chg="add del mod">
          <ac:chgData name="hui xu" userId="70b675938bab3b5e" providerId="LiveId" clId="{024600A3-999E-41B9-907C-E9BE781967BB}" dt="2020-06-05T02:51:07.498" v="2973" actId="164"/>
          <ac:cxnSpMkLst>
            <pc:docMk/>
            <pc:sldMk cId="397003856" sldId="280"/>
            <ac:cxnSpMk id="90" creationId="{46D5E858-907F-490E-88E8-86AC20351689}"/>
          </ac:cxnSpMkLst>
        </pc:cxnChg>
        <pc:cxnChg chg="add del mod">
          <ac:chgData name="hui xu" userId="70b675938bab3b5e" providerId="LiveId" clId="{024600A3-999E-41B9-907C-E9BE781967BB}" dt="2020-06-05T02:50:07.860" v="2961" actId="21"/>
          <ac:cxnSpMkLst>
            <pc:docMk/>
            <pc:sldMk cId="397003856" sldId="280"/>
            <ac:cxnSpMk id="92" creationId="{26A0892D-1894-4895-92B1-C0F47B1B4CC3}"/>
          </ac:cxnSpMkLst>
        </pc:cxnChg>
        <pc:cxnChg chg="add del mod">
          <ac:chgData name="hui xu" userId="70b675938bab3b5e" providerId="LiveId" clId="{024600A3-999E-41B9-907C-E9BE781967BB}" dt="2020-06-05T02:50:09.598" v="2962" actId="21"/>
          <ac:cxnSpMkLst>
            <pc:docMk/>
            <pc:sldMk cId="397003856" sldId="280"/>
            <ac:cxnSpMk id="95" creationId="{84662A51-E0A3-47B2-AE92-F84C5ABA85D3}"/>
          </ac:cxnSpMkLst>
        </pc:cxnChg>
        <pc:cxnChg chg="add del mod">
          <ac:chgData name="hui xu" userId="70b675938bab3b5e" providerId="LiveId" clId="{024600A3-999E-41B9-907C-E9BE781967BB}" dt="2020-06-05T02:49:39.140" v="2951" actId="21"/>
          <ac:cxnSpMkLst>
            <pc:docMk/>
            <pc:sldMk cId="397003856" sldId="280"/>
            <ac:cxnSpMk id="98" creationId="{4AB232F5-43A0-4D03-B0C8-C71EAC04AEF6}"/>
          </ac:cxnSpMkLst>
        </pc:cxnChg>
        <pc:cxnChg chg="add mod">
          <ac:chgData name="hui xu" userId="70b675938bab3b5e" providerId="LiveId" clId="{024600A3-999E-41B9-907C-E9BE781967BB}" dt="2020-06-05T02:51:07.498" v="2973" actId="164"/>
          <ac:cxnSpMkLst>
            <pc:docMk/>
            <pc:sldMk cId="397003856" sldId="280"/>
            <ac:cxnSpMk id="103" creationId="{9FE210E6-75FF-4A6F-97BD-A829C10457E1}"/>
          </ac:cxnSpMkLst>
        </pc:cxnChg>
        <pc:cxnChg chg="add mod">
          <ac:chgData name="hui xu" userId="70b675938bab3b5e" providerId="LiveId" clId="{024600A3-999E-41B9-907C-E9BE781967BB}" dt="2020-06-05T02:51:07.498" v="2973" actId="164"/>
          <ac:cxnSpMkLst>
            <pc:docMk/>
            <pc:sldMk cId="397003856" sldId="280"/>
            <ac:cxnSpMk id="111" creationId="{E1A3AB56-4177-4ADB-AAE7-583CB031D9A9}"/>
          </ac:cxnSpMkLst>
        </pc:cxn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3325259597" sldId="281"/>
        </pc:sldMkLst>
        <pc:spChg chg="mod">
          <ac:chgData name="hui xu" userId="70b675938bab3b5e" providerId="LiveId" clId="{024600A3-999E-41B9-907C-E9BE781967BB}" dt="2020-06-03T13:31:20.914" v="1362"/>
          <ac:spMkLst>
            <pc:docMk/>
            <pc:sldMk cId="3325259597" sldId="281"/>
            <ac:spMk id="2" creationId="{B5B7548A-E3FC-427B-94E6-0AC2EA2BEFAD}"/>
          </ac:spMkLst>
        </pc:spChg>
        <pc:spChg chg="add mod">
          <ac:chgData name="hui xu" userId="70b675938bab3b5e" providerId="LiveId" clId="{024600A3-999E-41B9-907C-E9BE781967BB}" dt="2020-06-05T14:54:09.740" v="4248" actId="1076"/>
          <ac:spMkLst>
            <pc:docMk/>
            <pc:sldMk cId="3325259597" sldId="281"/>
            <ac:spMk id="3" creationId="{744B1EEA-AC03-436B-92E6-E3FC2B9C22F2}"/>
          </ac:spMkLst>
        </pc:spChg>
        <pc:spChg chg="add mod">
          <ac:chgData name="hui xu" userId="70b675938bab3b5e" providerId="LiveId" clId="{024600A3-999E-41B9-907C-E9BE781967BB}" dt="2020-06-03T14:03:48.115" v="1855" actId="113"/>
          <ac:spMkLst>
            <pc:docMk/>
            <pc:sldMk cId="3325259597" sldId="281"/>
            <ac:spMk id="4" creationId="{1E1EB86D-AB17-41B6-9D22-A83DCAB9B719}"/>
          </ac:spMkLst>
        </pc:spChg>
        <pc:spChg chg="add mod">
          <ac:chgData name="hui xu" userId="70b675938bab3b5e" providerId="LiveId" clId="{024600A3-999E-41B9-907C-E9BE781967BB}" dt="2020-06-09T03:53:12.149" v="10851" actId="20577"/>
          <ac:spMkLst>
            <pc:docMk/>
            <pc:sldMk cId="3325259597" sldId="281"/>
            <ac:spMk id="5" creationId="{0BF487B2-A7F6-4007-B5DD-6BEAAD539FF8}"/>
          </ac:spMkLst>
        </pc:spChg>
        <pc:spChg chg="add mod">
          <ac:chgData name="hui xu" userId="70b675938bab3b5e" providerId="LiveId" clId="{024600A3-999E-41B9-907C-E9BE781967BB}" dt="2020-06-03T14:32:55.665" v="1934" actId="208"/>
          <ac:spMkLst>
            <pc:docMk/>
            <pc:sldMk cId="3325259597" sldId="281"/>
            <ac:spMk id="7" creationId="{0518F735-DD5A-41A7-95B1-F565CB4D9664}"/>
          </ac:spMkLst>
        </pc:spChg>
        <pc:picChg chg="add mod">
          <ac:chgData name="hui xu" userId="70b675938bab3b5e" providerId="LiveId" clId="{024600A3-999E-41B9-907C-E9BE781967BB}" dt="2020-06-03T14:33:01.782" v="1936" actId="1076"/>
          <ac:picMkLst>
            <pc:docMk/>
            <pc:sldMk cId="3325259597" sldId="281"/>
            <ac:picMk id="6" creationId="{F2EF8D80-981F-419A-9AA6-5DF0E2F9B594}"/>
          </ac:picMkLst>
        </pc:picChg>
        <pc:picChg chg="add mod">
          <ac:chgData name="hui xu" userId="70b675938bab3b5e" providerId="LiveId" clId="{024600A3-999E-41B9-907C-E9BE781967BB}" dt="2020-06-03T14:33:15.960" v="1941" actId="14100"/>
          <ac:picMkLst>
            <pc:docMk/>
            <pc:sldMk cId="3325259597" sldId="281"/>
            <ac:picMk id="8" creationId="{4507745F-1615-4AFA-8880-54055283F832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325259597" sldId="281"/>
            <ac:picMk id="9" creationId="{7998353E-704D-453D-987D-7E3A9FAECF27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525806837" sldId="282"/>
        </pc:sldMkLst>
        <pc:spChg chg="mod">
          <ac:chgData name="hui xu" userId="70b675938bab3b5e" providerId="LiveId" clId="{024600A3-999E-41B9-907C-E9BE781967BB}" dt="2020-06-09T04:37:00.716" v="11004" actId="20577"/>
          <ac:spMkLst>
            <pc:docMk/>
            <pc:sldMk cId="2525806837" sldId="282"/>
            <ac:spMk id="2" creationId="{C9EA77D2-9290-41A7-B6E7-C68E259319FB}"/>
          </ac:spMkLst>
        </pc:spChg>
        <pc:spChg chg="add mod">
          <ac:chgData name="hui xu" userId="70b675938bab3b5e" providerId="LiveId" clId="{024600A3-999E-41B9-907C-E9BE781967BB}" dt="2020-06-09T04:40:05.457" v="11035" actId="20577"/>
          <ac:spMkLst>
            <pc:docMk/>
            <pc:sldMk cId="2525806837" sldId="282"/>
            <ac:spMk id="5" creationId="{C180993F-F6AF-4E34-A6B3-2CAC01F0F7B4}"/>
          </ac:spMkLst>
        </pc:spChg>
        <pc:spChg chg="add mod">
          <ac:chgData name="hui xu" userId="70b675938bab3b5e" providerId="LiveId" clId="{024600A3-999E-41B9-907C-E9BE781967BB}" dt="2020-06-09T04:52:26.143" v="11106" actId="1076"/>
          <ac:spMkLst>
            <pc:docMk/>
            <pc:sldMk cId="2525806837" sldId="282"/>
            <ac:spMk id="6" creationId="{B48ACA45-4FFA-4E5E-9B06-09AED481038B}"/>
          </ac:spMkLst>
        </pc:spChg>
        <pc:spChg chg="add mod">
          <ac:chgData name="hui xu" userId="70b675938bab3b5e" providerId="LiveId" clId="{024600A3-999E-41B9-907C-E9BE781967BB}" dt="2020-06-03T13:32:04.544" v="1365" actId="1076"/>
          <ac:spMkLst>
            <pc:docMk/>
            <pc:sldMk cId="2525806837" sldId="282"/>
            <ac:spMk id="7" creationId="{3D950F02-FBA6-41C7-A443-8B2606D357FB}"/>
          </ac:spMkLst>
        </pc:spChg>
        <pc:spChg chg="add mod">
          <ac:chgData name="hui xu" userId="70b675938bab3b5e" providerId="LiveId" clId="{024600A3-999E-41B9-907C-E9BE781967BB}" dt="2020-06-09T04:52:15.196" v="11103" actId="1076"/>
          <ac:spMkLst>
            <pc:docMk/>
            <pc:sldMk cId="2525806837" sldId="282"/>
            <ac:spMk id="8" creationId="{9E340C40-A577-474D-8A88-9CA5AC925106}"/>
          </ac:spMkLst>
        </pc:spChg>
        <pc:picChg chg="add mod">
          <ac:chgData name="hui xu" userId="70b675938bab3b5e" providerId="LiveId" clId="{024600A3-999E-41B9-907C-E9BE781967BB}" dt="2020-06-09T04:52:22.820" v="11105" actId="14100"/>
          <ac:picMkLst>
            <pc:docMk/>
            <pc:sldMk cId="2525806837" sldId="282"/>
            <ac:picMk id="3" creationId="{A91A4E12-0FB1-43C5-882F-E0245F08BEC5}"/>
          </ac:picMkLst>
        </pc:picChg>
        <pc:picChg chg="add mod">
          <ac:chgData name="hui xu" userId="70b675938bab3b5e" providerId="LiveId" clId="{024600A3-999E-41B9-907C-E9BE781967BB}" dt="2020-06-03T13:32:04.544" v="1365" actId="1076"/>
          <ac:picMkLst>
            <pc:docMk/>
            <pc:sldMk cId="2525806837" sldId="282"/>
            <ac:picMk id="4" creationId="{9B7F5947-166E-4773-8C7F-315356EB9C5E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525806837" sldId="282"/>
            <ac:picMk id="10" creationId="{F1A9E3A1-D762-489A-AD30-8DE2C9E3626B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316695972" sldId="283"/>
        </pc:sldMkLst>
        <pc:spChg chg="mod">
          <ac:chgData name="hui xu" userId="70b675938bab3b5e" providerId="LiveId" clId="{024600A3-999E-41B9-907C-E9BE781967BB}" dt="2020-06-08T12:26:16.953" v="6306"/>
          <ac:spMkLst>
            <pc:docMk/>
            <pc:sldMk cId="2316695972" sldId="283"/>
            <ac:spMk id="2" creationId="{FC3787A9-EF21-4BC3-9566-A9CDF11E2F21}"/>
          </ac:spMkLst>
        </pc:spChg>
        <pc:spChg chg="add mod">
          <ac:chgData name="hui xu" userId="70b675938bab3b5e" providerId="LiveId" clId="{024600A3-999E-41B9-907C-E9BE781967BB}" dt="2020-06-08T12:41:20.918" v="6792" actId="403"/>
          <ac:spMkLst>
            <pc:docMk/>
            <pc:sldMk cId="2316695972" sldId="283"/>
            <ac:spMk id="3" creationId="{8365300F-7806-4BCE-9D25-1863A8B3DE34}"/>
          </ac:spMkLst>
        </pc:spChg>
        <pc:spChg chg="add del mod">
          <ac:chgData name="hui xu" userId="70b675938bab3b5e" providerId="LiveId" clId="{024600A3-999E-41B9-907C-E9BE781967BB}" dt="2020-06-05T04:34:50.900" v="3559" actId="21"/>
          <ac:spMkLst>
            <pc:docMk/>
            <pc:sldMk cId="2316695972" sldId="283"/>
            <ac:spMk id="3" creationId="{EDB2336C-54E8-40AD-951D-AB5628576699}"/>
          </ac:spMkLst>
        </pc:spChg>
        <pc:spChg chg="add del mod">
          <ac:chgData name="hui xu" userId="70b675938bab3b5e" providerId="LiveId" clId="{024600A3-999E-41B9-907C-E9BE781967BB}" dt="2020-06-05T04:11:15.435" v="2981" actId="21"/>
          <ac:spMkLst>
            <pc:docMk/>
            <pc:sldMk cId="2316695972" sldId="283"/>
            <ac:spMk id="4" creationId="{3E4DE62C-37BF-4469-A3F9-6858C7809822}"/>
          </ac:spMkLst>
        </pc:spChg>
        <pc:spChg chg="add mod">
          <ac:chgData name="hui xu" userId="70b675938bab3b5e" providerId="LiveId" clId="{024600A3-999E-41B9-907C-E9BE781967BB}" dt="2020-06-08T01:47:32.368" v="5635" actId="1076"/>
          <ac:spMkLst>
            <pc:docMk/>
            <pc:sldMk cId="2316695972" sldId="283"/>
            <ac:spMk id="5" creationId="{D635782C-E90C-40C1-9197-61293DC97B97}"/>
          </ac:spMkLst>
        </pc:spChg>
        <pc:spChg chg="add del mod">
          <ac:chgData name="hui xu" userId="70b675938bab3b5e" providerId="LiveId" clId="{024600A3-999E-41B9-907C-E9BE781967BB}" dt="2020-06-08T12:26:37.106" v="6316"/>
          <ac:spMkLst>
            <pc:docMk/>
            <pc:sldMk cId="2316695972" sldId="283"/>
            <ac:spMk id="6" creationId="{4B3C7552-BF6D-4A2C-A9B9-10F69A178F64}"/>
          </ac:spMkLst>
        </pc:spChg>
        <pc:spChg chg="add mod">
          <ac:chgData name="hui xu" userId="70b675938bab3b5e" providerId="LiveId" clId="{024600A3-999E-41B9-907C-E9BE781967BB}" dt="2020-06-08T13:03:04.440" v="7141" actId="1076"/>
          <ac:spMkLst>
            <pc:docMk/>
            <pc:sldMk cId="2316695972" sldId="283"/>
            <ac:spMk id="7" creationId="{484772B8-2142-48B6-9E5A-2931F8C9C8FB}"/>
          </ac:spMkLst>
        </pc:spChg>
        <pc:spChg chg="add del mod">
          <ac:chgData name="hui xu" userId="70b675938bab3b5e" providerId="LiveId" clId="{024600A3-999E-41B9-907C-E9BE781967BB}" dt="2020-06-05T04:51:23.193" v="3748" actId="21"/>
          <ac:spMkLst>
            <pc:docMk/>
            <pc:sldMk cId="2316695972" sldId="283"/>
            <ac:spMk id="7" creationId="{6D8648BD-2B7B-4BDA-94C7-261884DF4CC7}"/>
          </ac:spMkLst>
        </pc:spChg>
        <pc:spChg chg="add mod">
          <ac:chgData name="hui xu" userId="70b675938bab3b5e" providerId="LiveId" clId="{024600A3-999E-41B9-907C-E9BE781967BB}" dt="2020-06-08T13:03:09.847" v="7142" actId="1076"/>
          <ac:spMkLst>
            <pc:docMk/>
            <pc:sldMk cId="2316695972" sldId="283"/>
            <ac:spMk id="10" creationId="{24D4E195-5FC5-48F7-BA80-1B3E4BDC62C2}"/>
          </ac:spMkLst>
        </pc:spChg>
        <pc:spChg chg="add del mod">
          <ac:chgData name="hui xu" userId="70b675938bab3b5e" providerId="LiveId" clId="{024600A3-999E-41B9-907C-E9BE781967BB}" dt="2020-06-05T04:51:23.193" v="3748" actId="21"/>
          <ac:spMkLst>
            <pc:docMk/>
            <pc:sldMk cId="2316695972" sldId="283"/>
            <ac:spMk id="11" creationId="{31379CD2-6288-493F-B93D-335C3BA69CB9}"/>
          </ac:spMkLst>
        </pc:spChg>
        <pc:spChg chg="add del mod">
          <ac:chgData name="hui xu" userId="70b675938bab3b5e" providerId="LiveId" clId="{024600A3-999E-41B9-907C-E9BE781967BB}" dt="2020-06-05T04:53:16.391" v="3754"/>
          <ac:spMkLst>
            <pc:docMk/>
            <pc:sldMk cId="2316695972" sldId="283"/>
            <ac:spMk id="12" creationId="{CDDC2380-CFFE-40CC-BE68-F3DE3C94234B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316695972" sldId="283"/>
            <ac:picMk id="6" creationId="{A9EEAEC2-F3FE-475A-BA09-ED90A05758AF}"/>
          </ac:picMkLst>
        </pc:picChg>
        <pc:picChg chg="add del mod">
          <ac:chgData name="hui xu" userId="70b675938bab3b5e" providerId="LiveId" clId="{024600A3-999E-41B9-907C-E9BE781967BB}" dt="2020-06-05T04:37:50.437" v="3649" actId="478"/>
          <ac:picMkLst>
            <pc:docMk/>
            <pc:sldMk cId="2316695972" sldId="283"/>
            <ac:picMk id="8" creationId="{3E04DA43-E777-4D4B-9ABD-FDF380300D7A}"/>
          </ac:picMkLst>
        </pc:picChg>
        <pc:picChg chg="add del mod">
          <ac:chgData name="hui xu" userId="70b675938bab3b5e" providerId="LiveId" clId="{024600A3-999E-41B9-907C-E9BE781967BB}" dt="2020-06-05T04:44:50.050" v="3687" actId="21"/>
          <ac:picMkLst>
            <pc:docMk/>
            <pc:sldMk cId="2316695972" sldId="283"/>
            <ac:picMk id="9" creationId="{C5297025-7423-4FF0-A4BA-66C6C4B2A26F}"/>
          </ac:picMkLst>
        </pc:picChg>
      </pc:sldChg>
      <pc:sldChg chg="addSp delSp modSp add mod modTransition modAnim">
        <pc:chgData name="hui xu" userId="70b675938bab3b5e" providerId="LiveId" clId="{024600A3-999E-41B9-907C-E9BE781967BB}" dt="2020-06-09T15:58:57.076" v="11480"/>
        <pc:sldMkLst>
          <pc:docMk/>
          <pc:sldMk cId="2717591479" sldId="284"/>
        </pc:sldMkLst>
        <pc:spChg chg="mod">
          <ac:chgData name="hui xu" userId="70b675938bab3b5e" providerId="LiveId" clId="{024600A3-999E-41B9-907C-E9BE781967BB}" dt="2020-06-05T02:09:53.761" v="2429" actId="20577"/>
          <ac:spMkLst>
            <pc:docMk/>
            <pc:sldMk cId="2717591479" sldId="284"/>
            <ac:spMk id="2" creationId="{EB367A20-210D-4D61-A23F-067186A20197}"/>
          </ac:spMkLst>
        </pc:spChg>
        <pc:spChg chg="add del mod">
          <ac:chgData name="hui xu" userId="70b675938bab3b5e" providerId="LiveId" clId="{024600A3-999E-41B9-907C-E9BE781967BB}" dt="2020-06-09T02:10:07.286" v="10835" actId="21"/>
          <ac:spMkLst>
            <pc:docMk/>
            <pc:sldMk cId="2717591479" sldId="284"/>
            <ac:spMk id="3" creationId="{BE2FDBB7-8C97-46FE-91BD-E185B8840405}"/>
          </ac:spMkLst>
        </pc:spChg>
        <pc:spChg chg="mod">
          <ac:chgData name="hui xu" userId="70b675938bab3b5e" providerId="LiveId" clId="{024600A3-999E-41B9-907C-E9BE781967BB}" dt="2020-06-09T02:09:26.990" v="10826" actId="20577"/>
          <ac:spMkLst>
            <pc:docMk/>
            <pc:sldMk cId="2717591479" sldId="284"/>
            <ac:spMk id="5" creationId="{43959409-842B-AA42-B1F6-099FFF9D3BE3}"/>
          </ac:spMkLst>
        </pc:spChg>
        <pc:spChg chg="add mod">
          <ac:chgData name="hui xu" userId="70b675938bab3b5e" providerId="LiveId" clId="{024600A3-999E-41B9-907C-E9BE781967BB}" dt="2020-06-05T14:52:56.795" v="4234" actId="1076"/>
          <ac:spMkLst>
            <pc:docMk/>
            <pc:sldMk cId="2717591479" sldId="284"/>
            <ac:spMk id="6" creationId="{22A8A2C2-6102-421E-87C2-F4272C49A08D}"/>
          </ac:spMkLst>
        </pc:spChg>
        <pc:spChg chg="add mod">
          <ac:chgData name="hui xu" userId="70b675938bab3b5e" providerId="LiveId" clId="{024600A3-999E-41B9-907C-E9BE781967BB}" dt="2020-06-05T14:53:09.316" v="4244" actId="1076"/>
          <ac:spMkLst>
            <pc:docMk/>
            <pc:sldMk cId="2717591479" sldId="284"/>
            <ac:spMk id="7" creationId="{01E17ACE-73F1-4117-B275-90858C7E809E}"/>
          </ac:spMkLst>
        </pc:spChg>
        <pc:spChg chg="add mod">
          <ac:chgData name="hui xu" userId="70b675938bab3b5e" providerId="LiveId" clId="{024600A3-999E-41B9-907C-E9BE781967BB}" dt="2020-06-09T02:02:12.038" v="10650" actId="14100"/>
          <ac:spMkLst>
            <pc:docMk/>
            <pc:sldMk cId="2717591479" sldId="284"/>
            <ac:spMk id="8" creationId="{916B7024-4368-4860-955E-D5BBA7AD9B4B}"/>
          </ac:spMkLst>
        </pc:spChg>
        <pc:spChg chg="add del mod">
          <ac:chgData name="hui xu" userId="70b675938bab3b5e" providerId="LiveId" clId="{024600A3-999E-41B9-907C-E9BE781967BB}" dt="2020-06-09T02:00:58.314" v="10620" actId="21"/>
          <ac:spMkLst>
            <pc:docMk/>
            <pc:sldMk cId="2717591479" sldId="284"/>
            <ac:spMk id="9" creationId="{83D48E22-4C69-4848-A365-F426D993DAF9}"/>
          </ac:spMkLst>
        </pc:spChg>
        <pc:spChg chg="add mod">
          <ac:chgData name="hui xu" userId="70b675938bab3b5e" providerId="LiveId" clId="{024600A3-999E-41B9-907C-E9BE781967BB}" dt="2020-06-09T02:02:24.317" v="10653" actId="1076"/>
          <ac:spMkLst>
            <pc:docMk/>
            <pc:sldMk cId="2717591479" sldId="284"/>
            <ac:spMk id="10" creationId="{1FB3CA6B-B434-4146-B973-04800348C3B3}"/>
          </ac:spMkLst>
        </pc:spChg>
        <pc:spChg chg="add mod">
          <ac:chgData name="hui xu" userId="70b675938bab3b5e" providerId="LiveId" clId="{024600A3-999E-41B9-907C-E9BE781967BB}" dt="2020-06-09T02:02:24.317" v="10653" actId="1076"/>
          <ac:spMkLst>
            <pc:docMk/>
            <pc:sldMk cId="2717591479" sldId="284"/>
            <ac:spMk id="11" creationId="{9509A140-113E-4E63-A429-9D10FA105E25}"/>
          </ac:spMkLst>
        </pc:spChg>
        <pc:spChg chg="add mod">
          <ac:chgData name="hui xu" userId="70b675938bab3b5e" providerId="LiveId" clId="{024600A3-999E-41B9-907C-E9BE781967BB}" dt="2020-06-09T02:02:24.317" v="10653" actId="1076"/>
          <ac:spMkLst>
            <pc:docMk/>
            <pc:sldMk cId="2717591479" sldId="284"/>
            <ac:spMk id="12" creationId="{223FDA00-E0D8-4421-B5B4-48263F601C77}"/>
          </ac:spMkLst>
        </pc:spChg>
        <pc:spChg chg="add del mod">
          <ac:chgData name="hui xu" userId="70b675938bab3b5e" providerId="LiveId" clId="{024600A3-999E-41B9-907C-E9BE781967BB}" dt="2020-06-09T02:01:41.315" v="10640" actId="21"/>
          <ac:spMkLst>
            <pc:docMk/>
            <pc:sldMk cId="2717591479" sldId="284"/>
            <ac:spMk id="13" creationId="{29892612-1BF0-4A36-A51E-F20F7C63CE17}"/>
          </ac:spMkLst>
        </pc:spChg>
        <pc:spChg chg="add del mod">
          <ac:chgData name="hui xu" userId="70b675938bab3b5e" providerId="LiveId" clId="{024600A3-999E-41B9-907C-E9BE781967BB}" dt="2020-06-09T02:01:41.315" v="10640" actId="21"/>
          <ac:spMkLst>
            <pc:docMk/>
            <pc:sldMk cId="2717591479" sldId="284"/>
            <ac:spMk id="14" creationId="{18E09CD4-EA2F-4F85-A546-4A3357916A44}"/>
          </ac:spMkLst>
        </pc:spChg>
        <pc:spChg chg="add del mod">
          <ac:chgData name="hui xu" userId="70b675938bab3b5e" providerId="LiveId" clId="{024600A3-999E-41B9-907C-E9BE781967BB}" dt="2020-06-09T02:01:41.315" v="10640" actId="21"/>
          <ac:spMkLst>
            <pc:docMk/>
            <pc:sldMk cId="2717591479" sldId="284"/>
            <ac:spMk id="15" creationId="{69E6E8D8-8DEB-4BFB-B9AE-A2B909960006}"/>
          </ac:spMkLst>
        </pc:spChg>
        <pc:spChg chg="add del mod">
          <ac:chgData name="hui xu" userId="70b675938bab3b5e" providerId="LiveId" clId="{024600A3-999E-41B9-907C-E9BE781967BB}" dt="2020-06-09T02:01:41.315" v="10640" actId="21"/>
          <ac:spMkLst>
            <pc:docMk/>
            <pc:sldMk cId="2717591479" sldId="284"/>
            <ac:spMk id="16" creationId="{B16A752A-B16A-4E71-8784-2349B790F8F4}"/>
          </ac:spMkLst>
        </pc:spChg>
        <pc:spChg chg="add mod">
          <ac:chgData name="hui xu" userId="70b675938bab3b5e" providerId="LiveId" clId="{024600A3-999E-41B9-907C-E9BE781967BB}" dt="2020-06-09T02:09:17.273" v="10810" actId="1076"/>
          <ac:spMkLst>
            <pc:docMk/>
            <pc:sldMk cId="2717591479" sldId="284"/>
            <ac:spMk id="17" creationId="{7DF1CCF1-85F2-4A22-9773-5D7BBE7E97D8}"/>
          </ac:spMkLst>
        </pc:spChg>
        <pc:spChg chg="add mod">
          <ac:chgData name="hui xu" userId="70b675938bab3b5e" providerId="LiveId" clId="{024600A3-999E-41B9-907C-E9BE781967BB}" dt="2020-06-09T02:09:17.273" v="10810" actId="1076"/>
          <ac:spMkLst>
            <pc:docMk/>
            <pc:sldMk cId="2717591479" sldId="284"/>
            <ac:spMk id="24" creationId="{3DABFA40-1268-41CE-8D90-C99C2AC07393}"/>
          </ac:spMkLst>
        </pc:spChg>
        <pc:spChg chg="mod">
          <ac:chgData name="hui xu" userId="70b675938bab3b5e" providerId="LiveId" clId="{024600A3-999E-41B9-907C-E9BE781967BB}" dt="2020-06-09T02:04:35.207" v="10703"/>
          <ac:spMkLst>
            <pc:docMk/>
            <pc:sldMk cId="2717591479" sldId="284"/>
            <ac:spMk id="26" creationId="{798D33DC-1610-4D7C-B7C5-3E9D6F7E8F24}"/>
          </ac:spMkLst>
        </pc:spChg>
        <pc:spChg chg="mod">
          <ac:chgData name="hui xu" userId="70b675938bab3b5e" providerId="LiveId" clId="{024600A3-999E-41B9-907C-E9BE781967BB}" dt="2020-06-09T02:04:35.207" v="10703"/>
          <ac:spMkLst>
            <pc:docMk/>
            <pc:sldMk cId="2717591479" sldId="284"/>
            <ac:spMk id="27" creationId="{082FAAD6-87B0-43F8-B449-C95B75DC8234}"/>
          </ac:spMkLst>
        </pc:spChg>
        <pc:spChg chg="mod">
          <ac:chgData name="hui xu" userId="70b675938bab3b5e" providerId="LiveId" clId="{024600A3-999E-41B9-907C-E9BE781967BB}" dt="2020-06-09T02:04:35.207" v="10703"/>
          <ac:spMkLst>
            <pc:docMk/>
            <pc:sldMk cId="2717591479" sldId="284"/>
            <ac:spMk id="28" creationId="{C7372B2A-BC88-4E27-BD94-52758C6B4B60}"/>
          </ac:spMkLst>
        </pc:spChg>
        <pc:spChg chg="mod">
          <ac:chgData name="hui xu" userId="70b675938bab3b5e" providerId="LiveId" clId="{024600A3-999E-41B9-907C-E9BE781967BB}" dt="2020-06-09T02:04:35.207" v="10703"/>
          <ac:spMkLst>
            <pc:docMk/>
            <pc:sldMk cId="2717591479" sldId="284"/>
            <ac:spMk id="29" creationId="{167D8A70-58BC-477A-9280-EBAC1636F888}"/>
          </ac:spMkLst>
        </pc:spChg>
        <pc:spChg chg="add del mod">
          <ac:chgData name="hui xu" userId="70b675938bab3b5e" providerId="LiveId" clId="{024600A3-999E-41B9-907C-E9BE781967BB}" dt="2020-06-09T02:04:56.937" v="10707" actId="21"/>
          <ac:spMkLst>
            <pc:docMk/>
            <pc:sldMk cId="2717591479" sldId="284"/>
            <ac:spMk id="30" creationId="{1223C175-2791-45FA-ABB6-2EE2E8C9F761}"/>
          </ac:spMkLst>
        </pc:spChg>
        <pc:spChg chg="add del mod">
          <ac:chgData name="hui xu" userId="70b675938bab3b5e" providerId="LiveId" clId="{024600A3-999E-41B9-907C-E9BE781967BB}" dt="2020-06-09T02:04:56.937" v="10707" actId="21"/>
          <ac:spMkLst>
            <pc:docMk/>
            <pc:sldMk cId="2717591479" sldId="284"/>
            <ac:spMk id="32" creationId="{12B51811-34DF-44BA-87E5-CB5CB8C2383C}"/>
          </ac:spMkLst>
        </pc:spChg>
        <pc:spChg chg="mod">
          <ac:chgData name="hui xu" userId="70b675938bab3b5e" providerId="LiveId" clId="{024600A3-999E-41B9-907C-E9BE781967BB}" dt="2020-06-09T02:05:21.859" v="10713"/>
          <ac:spMkLst>
            <pc:docMk/>
            <pc:sldMk cId="2717591479" sldId="284"/>
            <ac:spMk id="35" creationId="{9687895A-5AAB-40C9-B628-6D1DF1B12DC6}"/>
          </ac:spMkLst>
        </pc:spChg>
        <pc:spChg chg="mod">
          <ac:chgData name="hui xu" userId="70b675938bab3b5e" providerId="LiveId" clId="{024600A3-999E-41B9-907C-E9BE781967BB}" dt="2020-06-09T02:05:21.859" v="10713"/>
          <ac:spMkLst>
            <pc:docMk/>
            <pc:sldMk cId="2717591479" sldId="284"/>
            <ac:spMk id="36" creationId="{63321F2C-2558-46DA-866F-49BF1FFCA97B}"/>
          </ac:spMkLst>
        </pc:spChg>
        <pc:spChg chg="mod">
          <ac:chgData name="hui xu" userId="70b675938bab3b5e" providerId="LiveId" clId="{024600A3-999E-41B9-907C-E9BE781967BB}" dt="2020-06-09T02:05:21.859" v="10713"/>
          <ac:spMkLst>
            <pc:docMk/>
            <pc:sldMk cId="2717591479" sldId="284"/>
            <ac:spMk id="37" creationId="{93F30F00-30B7-493D-9E5D-59405C9E5035}"/>
          </ac:spMkLst>
        </pc:spChg>
        <pc:spChg chg="mod">
          <ac:chgData name="hui xu" userId="70b675938bab3b5e" providerId="LiveId" clId="{024600A3-999E-41B9-907C-E9BE781967BB}" dt="2020-06-09T02:05:21.859" v="10713"/>
          <ac:spMkLst>
            <pc:docMk/>
            <pc:sldMk cId="2717591479" sldId="284"/>
            <ac:spMk id="38" creationId="{1C0FC94F-3923-4EB1-998E-96A46225649E}"/>
          </ac:spMkLst>
        </pc:spChg>
        <pc:spChg chg="add mod">
          <ac:chgData name="hui xu" userId="70b675938bab3b5e" providerId="LiveId" clId="{024600A3-999E-41B9-907C-E9BE781967BB}" dt="2020-06-09T02:08:59.675" v="10808" actId="20577"/>
          <ac:spMkLst>
            <pc:docMk/>
            <pc:sldMk cId="2717591479" sldId="284"/>
            <ac:spMk id="39" creationId="{6D4F76AD-C563-46FA-AC21-49AF778E4AA5}"/>
          </ac:spMkLst>
        </pc:spChg>
        <pc:spChg chg="add mod">
          <ac:chgData name="hui xu" userId="70b675938bab3b5e" providerId="LiveId" clId="{024600A3-999E-41B9-907C-E9BE781967BB}" dt="2020-06-09T02:09:53.817" v="10834" actId="1076"/>
          <ac:spMkLst>
            <pc:docMk/>
            <pc:sldMk cId="2717591479" sldId="284"/>
            <ac:spMk id="41" creationId="{AC02CADE-6F68-40E7-8326-89D6D8203E03}"/>
          </ac:spMkLst>
        </pc:spChg>
        <pc:spChg chg="add mod">
          <ac:chgData name="hui xu" userId="70b675938bab3b5e" providerId="LiveId" clId="{024600A3-999E-41B9-907C-E9BE781967BB}" dt="2020-06-09T02:08:30.378" v="10799" actId="1038"/>
          <ac:spMkLst>
            <pc:docMk/>
            <pc:sldMk cId="2717591479" sldId="284"/>
            <ac:spMk id="42" creationId="{28A3DAFD-E502-4A08-9C21-8A93E498B30B}"/>
          </ac:spMkLst>
        </pc:spChg>
        <pc:spChg chg="add mod">
          <ac:chgData name="hui xu" userId="70b675938bab3b5e" providerId="LiveId" clId="{024600A3-999E-41B9-907C-E9BE781967BB}" dt="2020-06-09T02:08:30.378" v="10799" actId="1038"/>
          <ac:spMkLst>
            <pc:docMk/>
            <pc:sldMk cId="2717591479" sldId="284"/>
            <ac:spMk id="48" creationId="{655F3971-E58F-4D57-9BEB-A89EAFB9E144}"/>
          </ac:spMkLst>
        </pc:spChg>
        <pc:spChg chg="add mod">
          <ac:chgData name="hui xu" userId="70b675938bab3b5e" providerId="LiveId" clId="{024600A3-999E-41B9-907C-E9BE781967BB}" dt="2020-06-09T02:08:55.881" v="10807" actId="1038"/>
          <ac:spMkLst>
            <pc:docMk/>
            <pc:sldMk cId="2717591479" sldId="284"/>
            <ac:spMk id="52" creationId="{23CFE71C-332D-4390-A897-4F2ABF0C0B96}"/>
          </ac:spMkLst>
        </pc:spChg>
        <pc:grpChg chg="add mod">
          <ac:chgData name="hui xu" userId="70b675938bab3b5e" providerId="LiveId" clId="{024600A3-999E-41B9-907C-E9BE781967BB}" dt="2020-06-09T02:09:17.273" v="10810" actId="1076"/>
          <ac:grpSpMkLst>
            <pc:docMk/>
            <pc:sldMk cId="2717591479" sldId="284"/>
            <ac:grpSpMk id="18" creationId="{CFF9EAAF-F97F-4BA8-A8F3-63E7ACB164B5}"/>
          </ac:grpSpMkLst>
        </pc:grpChg>
        <pc:grpChg chg="add del mod">
          <ac:chgData name="hui xu" userId="70b675938bab3b5e" providerId="LiveId" clId="{024600A3-999E-41B9-907C-E9BE781967BB}" dt="2020-06-09T02:04:56.937" v="10707" actId="21"/>
          <ac:grpSpMkLst>
            <pc:docMk/>
            <pc:sldMk cId="2717591479" sldId="284"/>
            <ac:grpSpMk id="25" creationId="{D2C03937-CA32-4900-8C13-8E4CB2899ECD}"/>
          </ac:grpSpMkLst>
        </pc:grpChg>
        <pc:grpChg chg="add mod">
          <ac:chgData name="hui xu" userId="70b675938bab3b5e" providerId="LiveId" clId="{024600A3-999E-41B9-907C-E9BE781967BB}" dt="2020-06-09T02:05:28.564" v="10714" actId="1076"/>
          <ac:grpSpMkLst>
            <pc:docMk/>
            <pc:sldMk cId="2717591479" sldId="284"/>
            <ac:grpSpMk id="34" creationId="{59BAA945-CAC2-43B0-8597-5D8F9C7FE66B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717591479" sldId="284"/>
            <ac:picMk id="4" creationId="{584D08A2-B14A-4D52-BCA0-7D51702A9C5D}"/>
          </ac:picMkLst>
        </pc:picChg>
        <pc:picChg chg="add del mod">
          <ac:chgData name="hui xu" userId="70b675938bab3b5e" providerId="LiveId" clId="{024600A3-999E-41B9-907C-E9BE781967BB}" dt="2020-06-09T01:57:38.074" v="10518" actId="21"/>
          <ac:picMkLst>
            <pc:docMk/>
            <pc:sldMk cId="2717591479" sldId="284"/>
            <ac:picMk id="4" creationId="{BEF9FB12-D2A3-4FA3-BB28-1315B2CA8768}"/>
          </ac:picMkLst>
        </pc:picChg>
        <pc:cxnChg chg="add mod">
          <ac:chgData name="hui xu" userId="70b675938bab3b5e" providerId="LiveId" clId="{024600A3-999E-41B9-907C-E9BE781967BB}" dt="2020-06-09T02:09:17.273" v="10810" actId="1076"/>
          <ac:cxnSpMkLst>
            <pc:docMk/>
            <pc:sldMk cId="2717591479" sldId="284"/>
            <ac:cxnSpMk id="20" creationId="{2AA2E37A-80F1-4887-8110-7B9119DEC5C0}"/>
          </ac:cxnSpMkLst>
        </pc:cxnChg>
        <pc:cxnChg chg="add del mod">
          <ac:chgData name="hui xu" userId="70b675938bab3b5e" providerId="LiveId" clId="{024600A3-999E-41B9-907C-E9BE781967BB}" dt="2020-06-09T02:04:56.937" v="10707" actId="21"/>
          <ac:cxnSpMkLst>
            <pc:docMk/>
            <pc:sldMk cId="2717591479" sldId="284"/>
            <ac:cxnSpMk id="31" creationId="{9D6D6B13-0F87-4DC1-BD0D-EC9864B15E17}"/>
          </ac:cxnSpMkLst>
        </pc:cxnChg>
        <pc:cxnChg chg="add mod ord">
          <ac:chgData name="hui xu" userId="70b675938bab3b5e" providerId="LiveId" clId="{024600A3-999E-41B9-907C-E9BE781967BB}" dt="2020-06-09T02:08:30.378" v="10799" actId="1038"/>
          <ac:cxnSpMkLst>
            <pc:docMk/>
            <pc:sldMk cId="2717591479" sldId="284"/>
            <ac:cxnSpMk id="40" creationId="{ACE30776-4065-4570-B28A-3C96EDB6CF01}"/>
          </ac:cxnSpMkLst>
        </pc:cxnChg>
        <pc:cxnChg chg="add mod">
          <ac:chgData name="hui xu" userId="70b675938bab3b5e" providerId="LiveId" clId="{024600A3-999E-41B9-907C-E9BE781967BB}" dt="2020-06-09T02:08:49.925" v="10804" actId="14100"/>
          <ac:cxnSpMkLst>
            <pc:docMk/>
            <pc:sldMk cId="2717591479" sldId="284"/>
            <ac:cxnSpMk id="44" creationId="{94AC7691-3920-43AC-B47A-B229E3C79FB5}"/>
          </ac:cxnSpMkLst>
        </pc:cxnChg>
        <pc:cxnChg chg="add mod">
          <ac:chgData name="hui xu" userId="70b675938bab3b5e" providerId="LiveId" clId="{024600A3-999E-41B9-907C-E9BE781967BB}" dt="2020-06-09T02:09:45.400" v="10830" actId="693"/>
          <ac:cxnSpMkLst>
            <pc:docMk/>
            <pc:sldMk cId="2717591479" sldId="284"/>
            <ac:cxnSpMk id="54" creationId="{D91CF6C4-F9FD-4C2B-A519-8C9B6D673EA1}"/>
          </ac:cxnSpMkLst>
        </pc:cxnChg>
        <pc:cxnChg chg="add mod">
          <ac:chgData name="hui xu" userId="70b675938bab3b5e" providerId="LiveId" clId="{024600A3-999E-41B9-907C-E9BE781967BB}" dt="2020-06-09T02:09:50.748" v="10833" actId="14100"/>
          <ac:cxnSpMkLst>
            <pc:docMk/>
            <pc:sldMk cId="2717591479" sldId="284"/>
            <ac:cxnSpMk id="57" creationId="{51B7C752-06AE-4A01-9C19-CB628ADF9848}"/>
          </ac:cxnSpMkLst>
        </pc:cxnChg>
      </pc:sldChg>
      <pc:sldChg chg="modSp new del mod">
        <pc:chgData name="hui xu" userId="70b675938bab3b5e" providerId="LiveId" clId="{024600A3-999E-41B9-907C-E9BE781967BB}" dt="2020-06-05T01:52:41.643" v="2368" actId="2696"/>
        <pc:sldMkLst>
          <pc:docMk/>
          <pc:sldMk cId="3174863222" sldId="284"/>
        </pc:sldMkLst>
        <pc:spChg chg="mod">
          <ac:chgData name="hui xu" userId="70b675938bab3b5e" providerId="LiveId" clId="{024600A3-999E-41B9-907C-E9BE781967BB}" dt="2020-06-03T14:37:21.584" v="2085" actId="20577"/>
          <ac:spMkLst>
            <pc:docMk/>
            <pc:sldMk cId="3174863222" sldId="284"/>
            <ac:spMk id="2" creationId="{EB367A20-210D-4D61-A23F-067186A20197}"/>
          </ac:spMkLst>
        </pc:sp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319395479" sldId="285"/>
        </pc:sldMkLst>
        <pc:spChg chg="mod">
          <ac:chgData name="hui xu" userId="70b675938bab3b5e" providerId="LiveId" clId="{024600A3-999E-41B9-907C-E9BE781967BB}" dt="2020-06-05T14:54:30.871" v="4279" actId="20577"/>
          <ac:spMkLst>
            <pc:docMk/>
            <pc:sldMk cId="319395479" sldId="285"/>
            <ac:spMk id="2" creationId="{63BE9F3F-2A65-4D6D-9C1D-1EE6033C224A}"/>
          </ac:spMkLst>
        </pc:spChg>
        <pc:spChg chg="add mod">
          <ac:chgData name="hui xu" userId="70b675938bab3b5e" providerId="LiveId" clId="{024600A3-999E-41B9-907C-E9BE781967BB}" dt="2020-06-09T04:00:34.165" v="10944" actId="1076"/>
          <ac:spMkLst>
            <pc:docMk/>
            <pc:sldMk cId="319395479" sldId="285"/>
            <ac:spMk id="4" creationId="{2673766D-86C2-467E-BB9A-8E91295AE88A}"/>
          </ac:spMkLst>
        </pc:spChg>
        <pc:spChg chg="add del mod">
          <ac:chgData name="hui xu" userId="70b675938bab3b5e" providerId="LiveId" clId="{024600A3-999E-41B9-907C-E9BE781967BB}" dt="2020-06-05T15:09:27.781" v="4477" actId="21"/>
          <ac:spMkLst>
            <pc:docMk/>
            <pc:sldMk cId="319395479" sldId="285"/>
            <ac:spMk id="6" creationId="{3024C677-632C-4E4C-B95B-AA3EB5810D4A}"/>
          </ac:spMkLst>
        </pc:spChg>
        <pc:spChg chg="add mod">
          <ac:chgData name="hui xu" userId="70b675938bab3b5e" providerId="LiveId" clId="{024600A3-999E-41B9-907C-E9BE781967BB}" dt="2020-06-09T04:00:03.934" v="10936" actId="1076"/>
          <ac:spMkLst>
            <pc:docMk/>
            <pc:sldMk cId="319395479" sldId="285"/>
            <ac:spMk id="6" creationId="{56787287-0044-4BB9-9A8F-2BD6AF5B14A6}"/>
          </ac:spMkLst>
        </pc:spChg>
        <pc:spChg chg="add del mod">
          <ac:chgData name="hui xu" userId="70b675938bab3b5e" providerId="LiveId" clId="{024600A3-999E-41B9-907C-E9BE781967BB}" dt="2020-06-09T04:00:06.395" v="10937" actId="21"/>
          <ac:spMkLst>
            <pc:docMk/>
            <pc:sldMk cId="319395479" sldId="285"/>
            <ac:spMk id="7" creationId="{B2448CD5-1EA9-44FC-B307-0014A8967841}"/>
          </ac:spMkLst>
        </pc:spChg>
        <pc:spChg chg="add mod">
          <ac:chgData name="hui xu" userId="70b675938bab3b5e" providerId="LiveId" clId="{024600A3-999E-41B9-907C-E9BE781967BB}" dt="2020-06-09T04:01:20.609" v="10974" actId="1076"/>
          <ac:spMkLst>
            <pc:docMk/>
            <pc:sldMk cId="319395479" sldId="285"/>
            <ac:spMk id="8" creationId="{4D96D500-F902-445F-95D5-A221B8F941C4}"/>
          </ac:spMkLst>
        </pc:spChg>
        <pc:spChg chg="add mod">
          <ac:chgData name="hui xu" userId="70b675938bab3b5e" providerId="LiveId" clId="{024600A3-999E-41B9-907C-E9BE781967BB}" dt="2020-06-09T04:01:31.411" v="10978" actId="1037"/>
          <ac:spMkLst>
            <pc:docMk/>
            <pc:sldMk cId="319395479" sldId="285"/>
            <ac:spMk id="9" creationId="{53A9CD2D-E868-4911-BC32-0FBA3CBC8D06}"/>
          </ac:spMkLst>
        </pc:spChg>
        <pc:picChg chg="add mod">
          <ac:chgData name="hui xu" userId="70b675938bab3b5e" providerId="LiveId" clId="{024600A3-999E-41B9-907C-E9BE781967BB}" dt="2020-06-09T04:01:04.945" v="10971" actId="1076"/>
          <ac:picMkLst>
            <pc:docMk/>
            <pc:sldMk cId="319395479" sldId="285"/>
            <ac:picMk id="3" creationId="{12049F56-333B-4422-BEFC-E90BB9EFC6CC}"/>
          </ac:picMkLst>
        </pc:picChg>
        <pc:picChg chg="add mod">
          <ac:chgData name="hui xu" userId="70b675938bab3b5e" providerId="LiveId" clId="{024600A3-999E-41B9-907C-E9BE781967BB}" dt="2020-06-09T04:00:03.934" v="10936" actId="1076"/>
          <ac:picMkLst>
            <pc:docMk/>
            <pc:sldMk cId="319395479" sldId="285"/>
            <ac:picMk id="5" creationId="{F31DDF4D-191B-4824-8FD8-CE76F97446DE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19395479" sldId="285"/>
            <ac:picMk id="14" creationId="{18EFF7ED-B03D-4234-AE5B-995817B5B48B}"/>
          </ac:picMkLst>
        </pc:picChg>
      </pc:sldChg>
      <pc:sldChg chg="add del">
        <pc:chgData name="hui xu" userId="70b675938bab3b5e" providerId="LiveId" clId="{024600A3-999E-41B9-907C-E9BE781967BB}" dt="2020-06-05T02:03:46.467" v="2371"/>
        <pc:sldMkLst>
          <pc:docMk/>
          <pc:sldMk cId="697152934" sldId="286"/>
        </pc:sldMkLst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3573990596" sldId="286"/>
        </pc:sldMkLst>
        <pc:spChg chg="mod">
          <ac:chgData name="hui xu" userId="70b675938bab3b5e" providerId="LiveId" clId="{024600A3-999E-41B9-907C-E9BE781967BB}" dt="2020-06-08T11:20:17.590" v="5907" actId="20577"/>
          <ac:spMkLst>
            <pc:docMk/>
            <pc:sldMk cId="3573990596" sldId="286"/>
            <ac:spMk id="2" creationId="{10E891F4-CCB0-444A-A787-C535EFE83CB1}"/>
          </ac:spMkLst>
        </pc:spChg>
        <pc:spChg chg="mod">
          <ac:chgData name="hui xu" userId="70b675938bab3b5e" providerId="LiveId" clId="{024600A3-999E-41B9-907C-E9BE781967BB}" dt="2020-06-08T13:04:59.392" v="7161" actId="14100"/>
          <ac:spMkLst>
            <pc:docMk/>
            <pc:sldMk cId="3573990596" sldId="286"/>
            <ac:spMk id="3" creationId="{BBB846F3-A844-5A42-8EA2-8B6CDD28CF86}"/>
          </ac:spMkLst>
        </pc:spChg>
        <pc:spChg chg="mod">
          <ac:chgData name="hui xu" userId="70b675938bab3b5e" providerId="LiveId" clId="{024600A3-999E-41B9-907C-E9BE781967BB}" dt="2020-06-08T13:04:18.945" v="7153" actId="21"/>
          <ac:spMkLst>
            <pc:docMk/>
            <pc:sldMk cId="3573990596" sldId="286"/>
            <ac:spMk id="4" creationId="{06E378DB-3366-9D41-AC70-EAD1E90352FA}"/>
          </ac:spMkLst>
        </pc:spChg>
        <pc:spChg chg="mod">
          <ac:chgData name="hui xu" userId="70b675938bab3b5e" providerId="LiveId" clId="{024600A3-999E-41B9-907C-E9BE781967BB}" dt="2020-06-08T13:03:43.254" v="7146" actId="20577"/>
          <ac:spMkLst>
            <pc:docMk/>
            <pc:sldMk cId="3573990596" sldId="286"/>
            <ac:spMk id="6" creationId="{00169A9C-3001-1142-BC51-2169C81ED09B}"/>
          </ac:spMkLst>
        </pc:spChg>
        <pc:spChg chg="mod">
          <ac:chgData name="hui xu" userId="70b675938bab3b5e" providerId="LiveId" clId="{024600A3-999E-41B9-907C-E9BE781967BB}" dt="2020-06-08T13:03:55.700" v="7149" actId="20577"/>
          <ac:spMkLst>
            <pc:docMk/>
            <pc:sldMk cId="3573990596" sldId="286"/>
            <ac:spMk id="7" creationId="{FC54BE4C-592B-4A41-84D9-8AC7A1DD179A}"/>
          </ac:spMkLst>
        </pc:spChg>
        <pc:spChg chg="mod">
          <ac:chgData name="hui xu" userId="70b675938bab3b5e" providerId="LiveId" clId="{024600A3-999E-41B9-907C-E9BE781967BB}" dt="2020-06-08T11:31:42.875" v="6169" actId="1076"/>
          <ac:spMkLst>
            <pc:docMk/>
            <pc:sldMk cId="3573990596" sldId="286"/>
            <ac:spMk id="8" creationId="{3530AE87-C490-184F-99E1-1EED6166C1BC}"/>
          </ac:spMkLst>
        </pc:spChg>
        <pc:spChg chg="add mod">
          <ac:chgData name="hui xu" userId="70b675938bab3b5e" providerId="LiveId" clId="{024600A3-999E-41B9-907C-E9BE781967BB}" dt="2020-06-08T13:03:38.982" v="7145" actId="20577"/>
          <ac:spMkLst>
            <pc:docMk/>
            <pc:sldMk cId="3573990596" sldId="286"/>
            <ac:spMk id="9" creationId="{8AF1128D-75CA-4B95-B726-80872EEFB0A3}"/>
          </ac:spMkLst>
        </pc:spChg>
        <pc:spChg chg="add mod">
          <ac:chgData name="hui xu" userId="70b675938bab3b5e" providerId="LiveId" clId="{024600A3-999E-41B9-907C-E9BE781967BB}" dt="2020-06-08T11:33:53.635" v="6172"/>
          <ac:spMkLst>
            <pc:docMk/>
            <pc:sldMk cId="3573990596" sldId="286"/>
            <ac:spMk id="10" creationId="{EAA38578-42CB-49D0-94EA-A129AD81F0BC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573990596" sldId="286"/>
            <ac:picMk id="12" creationId="{45DDABB7-F6B3-4880-B308-0F642FDBEA50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1088361914" sldId="287"/>
        </pc:sldMkLst>
        <pc:spChg chg="mod">
          <ac:chgData name="hui xu" userId="70b675938bab3b5e" providerId="LiveId" clId="{024600A3-999E-41B9-907C-E9BE781967BB}" dt="2020-06-08T13:12:35.425" v="7287"/>
          <ac:spMkLst>
            <pc:docMk/>
            <pc:sldMk cId="1088361914" sldId="287"/>
            <ac:spMk id="2" creationId="{91505BE6-03E0-45AC-86AC-66831E549209}"/>
          </ac:spMkLst>
        </pc:spChg>
        <pc:spChg chg="add mod">
          <ac:chgData name="hui xu" userId="70b675938bab3b5e" providerId="LiveId" clId="{024600A3-999E-41B9-907C-E9BE781967BB}" dt="2020-06-08T01:38:19.835" v="5629" actId="114"/>
          <ac:spMkLst>
            <pc:docMk/>
            <pc:sldMk cId="1088361914" sldId="287"/>
            <ac:spMk id="3" creationId="{EC7E4DE2-AA7F-4587-8311-005BD0D4F662}"/>
          </ac:spMkLst>
        </pc:spChg>
        <pc:spChg chg="add mod">
          <ac:chgData name="hui xu" userId="70b675938bab3b5e" providerId="LiveId" clId="{024600A3-999E-41B9-907C-E9BE781967BB}" dt="2020-06-08T13:56:08.853" v="8511" actId="20577"/>
          <ac:spMkLst>
            <pc:docMk/>
            <pc:sldMk cId="1088361914" sldId="287"/>
            <ac:spMk id="4" creationId="{5A1306E8-8113-452A-A630-BEFB9750C8C3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088361914" sldId="287"/>
            <ac:picMk id="6" creationId="{9963C886-E979-4F46-A190-285F07B66370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804080615" sldId="288"/>
        </pc:sldMkLst>
        <pc:spChg chg="mod">
          <ac:chgData name="hui xu" userId="70b675938bab3b5e" providerId="LiveId" clId="{024600A3-999E-41B9-907C-E9BE781967BB}" dt="2020-06-08T13:18:44.528" v="7556" actId="27636"/>
          <ac:spMkLst>
            <pc:docMk/>
            <pc:sldMk cId="2804080615" sldId="288"/>
            <ac:spMk id="2" creationId="{83E02E80-3D38-45A1-9369-63F458AFE700}"/>
          </ac:spMkLst>
        </pc:spChg>
        <pc:spChg chg="add mod">
          <ac:chgData name="hui xu" userId="70b675938bab3b5e" providerId="LiveId" clId="{024600A3-999E-41B9-907C-E9BE781967BB}" dt="2020-06-08T13:24:14.688" v="7722" actId="20577"/>
          <ac:spMkLst>
            <pc:docMk/>
            <pc:sldMk cId="2804080615" sldId="288"/>
            <ac:spMk id="3" creationId="{FBBF0710-CD36-4152-B867-FEC4622E68BF}"/>
          </ac:spMkLst>
        </pc:spChg>
        <pc:spChg chg="add mod">
          <ac:chgData name="hui xu" userId="70b675938bab3b5e" providerId="LiveId" clId="{024600A3-999E-41B9-907C-E9BE781967BB}" dt="2020-06-08T11:33:46.620" v="6171"/>
          <ac:spMkLst>
            <pc:docMk/>
            <pc:sldMk cId="2804080615" sldId="288"/>
            <ac:spMk id="4" creationId="{C8D4F9A5-01D2-4E49-94E9-25D7912D234C}"/>
          </ac:spMkLst>
        </pc:spChg>
        <pc:spChg chg="add del mod">
          <ac:chgData name="hui xu" userId="70b675938bab3b5e" providerId="LiveId" clId="{024600A3-999E-41B9-907C-E9BE781967BB}" dt="2020-06-05T04:37:45.430" v="3648" actId="21"/>
          <ac:spMkLst>
            <pc:docMk/>
            <pc:sldMk cId="2804080615" sldId="288"/>
            <ac:spMk id="5" creationId="{9FFB9C13-DE18-452D-8FCE-4A6EF10E3441}"/>
          </ac:spMkLst>
        </pc:spChg>
        <pc:picChg chg="add del mod">
          <ac:chgData name="hui xu" userId="70b675938bab3b5e" providerId="LiveId" clId="{024600A3-999E-41B9-907C-E9BE781967BB}" dt="2020-06-05T04:30:31.035" v="3511" actId="21"/>
          <ac:picMkLst>
            <pc:docMk/>
            <pc:sldMk cId="2804080615" sldId="288"/>
            <ac:picMk id="4" creationId="{A309A2BA-8D83-4129-9052-0809AFB10F5B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804080615" sldId="288"/>
            <ac:picMk id="5" creationId="{EC944E0B-CC97-46E9-973F-076BD2E805B7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721911254" sldId="289"/>
        </pc:sldMkLst>
        <pc:spChg chg="mod">
          <ac:chgData name="hui xu" userId="70b675938bab3b5e" providerId="LiveId" clId="{024600A3-999E-41B9-907C-E9BE781967BB}" dt="2020-06-08T12:27:19.735" v="6321"/>
          <ac:spMkLst>
            <pc:docMk/>
            <pc:sldMk cId="2721911254" sldId="289"/>
            <ac:spMk id="2" creationId="{C7F4A995-AFBA-4F22-8460-BCE71E06E3AC}"/>
          </ac:spMkLst>
        </pc:spChg>
        <pc:spChg chg="add del mod">
          <ac:chgData name="hui xu" userId="70b675938bab3b5e" providerId="LiveId" clId="{024600A3-999E-41B9-907C-E9BE781967BB}" dt="2020-06-08T12:38:58.903" v="6771"/>
          <ac:spMkLst>
            <pc:docMk/>
            <pc:sldMk cId="2721911254" sldId="289"/>
            <ac:spMk id="3" creationId="{6344F83B-9D4E-499E-82ED-FC3851EDF8ED}"/>
          </ac:spMkLst>
        </pc:spChg>
        <pc:spChg chg="add mod">
          <ac:chgData name="hui xu" userId="70b675938bab3b5e" providerId="LiveId" clId="{024600A3-999E-41B9-907C-E9BE781967BB}" dt="2020-06-09T07:02:49.587" v="11299" actId="1076"/>
          <ac:spMkLst>
            <pc:docMk/>
            <pc:sldMk cId="2721911254" sldId="289"/>
            <ac:spMk id="4" creationId="{5D318E9E-9E03-4CBD-94FA-A48D2DCFF5D3}"/>
          </ac:spMkLst>
        </pc:spChg>
        <pc:spChg chg="add del mod">
          <ac:chgData name="hui xu" userId="70b675938bab3b5e" providerId="LiveId" clId="{024600A3-999E-41B9-907C-E9BE781967BB}" dt="2020-06-08T12:29:39.637" v="6455"/>
          <ac:spMkLst>
            <pc:docMk/>
            <pc:sldMk cId="2721911254" sldId="289"/>
            <ac:spMk id="5" creationId="{B6E81880-E894-4713-9526-292A5E7B241B}"/>
          </ac:spMkLst>
        </pc:spChg>
        <pc:spChg chg="add mod">
          <ac:chgData name="hui xu" userId="70b675938bab3b5e" providerId="LiveId" clId="{024600A3-999E-41B9-907C-E9BE781967BB}" dt="2020-06-09T06:59:25.811" v="11282" actId="20577"/>
          <ac:spMkLst>
            <pc:docMk/>
            <pc:sldMk cId="2721911254" sldId="289"/>
            <ac:spMk id="6" creationId="{E63BACC7-9D59-461F-9D09-61A912AC096B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721911254" sldId="289"/>
            <ac:picMk id="10" creationId="{BC1B194D-383F-4F6E-9AFC-AAA616B62316}"/>
          </ac:picMkLst>
        </pc:picChg>
      </pc:sldChg>
      <pc:sldChg chg="addSp delSp modSp mod modTransition modAnim">
        <pc:chgData name="hui xu" userId="70b675938bab3b5e" providerId="LiveId" clId="{024600A3-999E-41B9-907C-E9BE781967BB}" dt="2020-06-09T15:58:57.076" v="11480"/>
        <pc:sldMkLst>
          <pc:docMk/>
          <pc:sldMk cId="3168373039" sldId="290"/>
        </pc:sldMkLst>
        <pc:spChg chg="mod">
          <ac:chgData name="hui xu" userId="70b675938bab3b5e" providerId="LiveId" clId="{024600A3-999E-41B9-907C-E9BE781967BB}" dt="2020-06-05T14:30:37.731" v="4008" actId="20577"/>
          <ac:spMkLst>
            <pc:docMk/>
            <pc:sldMk cId="3168373039" sldId="290"/>
            <ac:spMk id="2" creationId="{288922FD-0B65-0D40-B527-37D187239478}"/>
          </ac:spMkLst>
        </pc:spChg>
        <pc:spChg chg="add mod">
          <ac:chgData name="hui xu" userId="70b675938bab3b5e" providerId="LiveId" clId="{024600A3-999E-41B9-907C-E9BE781967BB}" dt="2020-06-08T00:40:59.860" v="4535" actId="164"/>
          <ac:spMkLst>
            <pc:docMk/>
            <pc:sldMk cId="3168373039" sldId="290"/>
            <ac:spMk id="6" creationId="{6DAE6919-2380-406C-9D3A-6EE237BA0DBC}"/>
          </ac:spMkLst>
        </pc:spChg>
        <pc:spChg chg="add mod">
          <ac:chgData name="hui xu" userId="70b675938bab3b5e" providerId="LiveId" clId="{024600A3-999E-41B9-907C-E9BE781967BB}" dt="2020-06-08T00:40:51.833" v="4534" actId="164"/>
          <ac:spMkLst>
            <pc:docMk/>
            <pc:sldMk cId="3168373039" sldId="290"/>
            <ac:spMk id="8" creationId="{F6117BA5-9AA6-436F-98E1-054B7B78B828}"/>
          </ac:spMkLst>
        </pc:spChg>
        <pc:grpChg chg="add mod">
          <ac:chgData name="hui xu" userId="70b675938bab3b5e" providerId="LiveId" clId="{024600A3-999E-41B9-907C-E9BE781967BB}" dt="2020-06-08T00:40:51.833" v="4534" actId="164"/>
          <ac:grpSpMkLst>
            <pc:docMk/>
            <pc:sldMk cId="3168373039" sldId="290"/>
            <ac:grpSpMk id="3" creationId="{D104D0DE-0D7C-495E-995A-A30ECB6608E1}"/>
          </ac:grpSpMkLst>
        </pc:grpChg>
        <pc:grpChg chg="add mod">
          <ac:chgData name="hui xu" userId="70b675938bab3b5e" providerId="LiveId" clId="{024600A3-999E-41B9-907C-E9BE781967BB}" dt="2020-06-08T00:40:59.860" v="4535" actId="164"/>
          <ac:grpSpMkLst>
            <pc:docMk/>
            <pc:sldMk cId="3168373039" sldId="290"/>
            <ac:grpSpMk id="9" creationId="{7618CC38-C561-4F90-A4E6-3C2B612CA486}"/>
          </ac:grpSpMkLst>
        </pc:grpChg>
        <pc:picChg chg="add mod modCrop">
          <ac:chgData name="hui xu" userId="70b675938bab3b5e" providerId="LiveId" clId="{024600A3-999E-41B9-907C-E9BE781967BB}" dt="2020-06-08T00:40:59.860" v="4535" actId="164"/>
          <ac:picMkLst>
            <pc:docMk/>
            <pc:sldMk cId="3168373039" sldId="290"/>
            <ac:picMk id="4" creationId="{82FC3DE5-35AF-4A57-9002-2A7AFE199530}"/>
          </ac:picMkLst>
        </pc:picChg>
        <pc:picChg chg="add mod">
          <ac:chgData name="hui xu" userId="70b675938bab3b5e" providerId="LiveId" clId="{024600A3-999E-41B9-907C-E9BE781967BB}" dt="2020-06-08T00:40:59.860" v="4535" actId="164"/>
          <ac:picMkLst>
            <pc:docMk/>
            <pc:sldMk cId="3168373039" sldId="290"/>
            <ac:picMk id="5" creationId="{1F80EEEE-6E68-4454-8795-18455D9D03E0}"/>
          </ac:picMkLst>
        </pc:picChg>
        <pc:picChg chg="add mod modCrop">
          <ac:chgData name="hui xu" userId="70b675938bab3b5e" providerId="LiveId" clId="{024600A3-999E-41B9-907C-E9BE781967BB}" dt="2020-06-08T00:40:51.833" v="4534" actId="164"/>
          <ac:picMkLst>
            <pc:docMk/>
            <pc:sldMk cId="3168373039" sldId="290"/>
            <ac:picMk id="7" creationId="{B44772D7-22EB-482D-AB60-95E8FD0258FC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168373039" sldId="290"/>
            <ac:picMk id="11" creationId="{0218F5F8-1A9E-46FD-892F-C73ADA6FC4B7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863046740" sldId="291"/>
        </pc:sldMkLst>
        <pc:spChg chg="mod">
          <ac:chgData name="hui xu" userId="70b675938bab3b5e" providerId="LiveId" clId="{024600A3-999E-41B9-907C-E9BE781967BB}" dt="2020-06-08T00:41:20.176" v="4541"/>
          <ac:spMkLst>
            <pc:docMk/>
            <pc:sldMk cId="2863046740" sldId="291"/>
            <ac:spMk id="2" creationId="{A2D5E660-9472-44F4-A9F7-E26FD9850927}"/>
          </ac:spMkLst>
        </pc:spChg>
        <pc:picChg chg="add mod">
          <ac:chgData name="hui xu" userId="70b675938bab3b5e" providerId="LiveId" clId="{024600A3-999E-41B9-907C-E9BE781967BB}" dt="2020-06-05T14:48:07.468" v="4136" actId="1076"/>
          <ac:picMkLst>
            <pc:docMk/>
            <pc:sldMk cId="2863046740" sldId="291"/>
            <ac:picMk id="3" creationId="{492DF0CD-5F5F-4CB4-A1A9-807CE8D88C81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863046740" sldId="291"/>
            <ac:picMk id="4" creationId="{6ED4BA13-5BBE-4480-9AE3-76C6C4612BA5}"/>
          </ac:picMkLst>
        </pc:pic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3839713357" sldId="292"/>
        </pc:sldMkLst>
        <pc:spChg chg="mod">
          <ac:chgData name="hui xu" userId="70b675938bab3b5e" providerId="LiveId" clId="{024600A3-999E-41B9-907C-E9BE781967BB}" dt="2020-06-05T14:54:51.068" v="4313" actId="20577"/>
          <ac:spMkLst>
            <pc:docMk/>
            <pc:sldMk cId="3839713357" sldId="292"/>
            <ac:spMk id="2" creationId="{42CEDD41-A2A0-4278-8EFF-CEAA316A4489}"/>
          </ac:spMkLst>
        </pc:spChg>
        <pc:spChg chg="add mod">
          <ac:chgData name="hui xu" userId="70b675938bab3b5e" providerId="LiveId" clId="{024600A3-999E-41B9-907C-E9BE781967BB}" dt="2020-06-05T14:58:41.791" v="4317" actId="1076"/>
          <ac:spMkLst>
            <pc:docMk/>
            <pc:sldMk cId="3839713357" sldId="292"/>
            <ac:spMk id="3" creationId="{89648577-D985-4F7E-B24C-B0228864080B}"/>
          </ac:spMkLst>
        </pc:spChg>
        <pc:spChg chg="add mod">
          <ac:chgData name="hui xu" userId="70b675938bab3b5e" providerId="LiveId" clId="{024600A3-999E-41B9-907C-E9BE781967BB}" dt="2020-06-05T15:04:27.952" v="4417" actId="113"/>
          <ac:spMkLst>
            <pc:docMk/>
            <pc:sldMk cId="3839713357" sldId="292"/>
            <ac:spMk id="4" creationId="{27397CF4-6BC9-438D-87A2-C932C20541A1}"/>
          </ac:spMkLst>
        </pc:spChg>
        <pc:spChg chg="add mod">
          <ac:chgData name="hui xu" userId="70b675938bab3b5e" providerId="LiveId" clId="{024600A3-999E-41B9-907C-E9BE781967BB}" dt="2020-06-05T15:04:14.322" v="4413"/>
          <ac:spMkLst>
            <pc:docMk/>
            <pc:sldMk cId="3839713357" sldId="292"/>
            <ac:spMk id="5" creationId="{0558BB95-DFE3-4EB3-8ABA-80CEA664D768}"/>
          </ac:spMkLst>
        </pc:spChg>
        <pc:spChg chg="add mod">
          <ac:chgData name="hui xu" userId="70b675938bab3b5e" providerId="LiveId" clId="{024600A3-999E-41B9-907C-E9BE781967BB}" dt="2020-06-05T15:08:35.071" v="4472" actId="20577"/>
          <ac:spMkLst>
            <pc:docMk/>
            <pc:sldMk cId="3839713357" sldId="292"/>
            <ac:spMk id="6" creationId="{47C7341D-72A6-4956-B86C-1F6A28226EDF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839713357" sldId="292"/>
            <ac:picMk id="8" creationId="{D8C0FD5E-9241-4FD1-87AA-880820394DAE}"/>
          </ac:picMkLst>
        </pc:picChg>
      </pc:sldChg>
      <pc:sldChg chg="addSp delSp modSp add mod modTransition modAnim">
        <pc:chgData name="hui xu" userId="70b675938bab3b5e" providerId="LiveId" clId="{024600A3-999E-41B9-907C-E9BE781967BB}" dt="2020-06-09T15:58:57.076" v="11480"/>
        <pc:sldMkLst>
          <pc:docMk/>
          <pc:sldMk cId="1924571547" sldId="293"/>
        </pc:sldMkLst>
        <pc:spChg chg="del">
          <ac:chgData name="hui xu" userId="70b675938bab3b5e" providerId="LiveId" clId="{024600A3-999E-41B9-907C-E9BE781967BB}" dt="2020-06-08T00:50:40.179" v="4620" actId="21"/>
          <ac:spMkLst>
            <pc:docMk/>
            <pc:sldMk cId="1924571547" sldId="293"/>
            <ac:spMk id="3" creationId="{A78E477E-B044-49D6-B83B-8F9BDD9F1C51}"/>
          </ac:spMkLst>
        </pc:spChg>
        <pc:spChg chg="mod">
          <ac:chgData name="hui xu" userId="70b675938bab3b5e" providerId="LiveId" clId="{024600A3-999E-41B9-907C-E9BE781967BB}" dt="2020-06-08T01:16:53.930" v="5223" actId="1076"/>
          <ac:spMkLst>
            <pc:docMk/>
            <pc:sldMk cId="1924571547" sldId="293"/>
            <ac:spMk id="7" creationId="{AEFBF625-EB3A-41D0-B301-D558F24E75C6}"/>
          </ac:spMkLst>
        </pc:spChg>
        <pc:spChg chg="add mod">
          <ac:chgData name="hui xu" userId="70b675938bab3b5e" providerId="LiveId" clId="{024600A3-999E-41B9-907C-E9BE781967BB}" dt="2020-06-08T01:18:14.550" v="5284" actId="1076"/>
          <ac:spMkLst>
            <pc:docMk/>
            <pc:sldMk cId="1924571547" sldId="293"/>
            <ac:spMk id="11" creationId="{9B1C2BE0-A7AB-4908-987B-9D3CD2333BA1}"/>
          </ac:spMkLst>
        </pc:spChg>
        <pc:spChg chg="add mod">
          <ac:chgData name="hui xu" userId="70b675938bab3b5e" providerId="LiveId" clId="{024600A3-999E-41B9-907C-E9BE781967BB}" dt="2020-06-09T04:22:58.361" v="11001" actId="20577"/>
          <ac:spMkLst>
            <pc:docMk/>
            <pc:sldMk cId="1924571547" sldId="293"/>
            <ac:spMk id="12" creationId="{C564BF90-8C79-476C-B4EF-ECC8043B2280}"/>
          </ac:spMkLst>
        </pc:spChg>
        <pc:spChg chg="del">
          <ac:chgData name="hui xu" userId="70b675938bab3b5e" providerId="LiveId" clId="{024600A3-999E-41B9-907C-E9BE781967BB}" dt="2020-06-08T00:50:40.179" v="4620" actId="21"/>
          <ac:spMkLst>
            <pc:docMk/>
            <pc:sldMk cId="1924571547" sldId="293"/>
            <ac:spMk id="13" creationId="{94E51D76-7E2B-4089-A740-4792F20BCE33}"/>
          </ac:spMkLst>
        </pc:spChg>
        <pc:spChg chg="del">
          <ac:chgData name="hui xu" userId="70b675938bab3b5e" providerId="LiveId" clId="{024600A3-999E-41B9-907C-E9BE781967BB}" dt="2020-06-08T00:51:08.482" v="4626" actId="21"/>
          <ac:spMkLst>
            <pc:docMk/>
            <pc:sldMk cId="1924571547" sldId="293"/>
            <ac:spMk id="14" creationId="{988D2535-D154-4E66-A761-CE3DBAAF6A91}"/>
          </ac:spMkLst>
        </pc:spChg>
        <pc:spChg chg="add mod">
          <ac:chgData name="hui xu" userId="70b675938bab3b5e" providerId="LiveId" clId="{024600A3-999E-41B9-907C-E9BE781967BB}" dt="2020-06-09T04:24:00.320" v="11002" actId="20577"/>
          <ac:spMkLst>
            <pc:docMk/>
            <pc:sldMk cId="1924571547" sldId="293"/>
            <ac:spMk id="15" creationId="{2BDFC10D-BA41-452E-B29C-FA85D4E004AA}"/>
          </ac:spMkLst>
        </pc:spChg>
        <pc:picChg chg="del">
          <ac:chgData name="hui xu" userId="70b675938bab3b5e" providerId="LiveId" clId="{024600A3-999E-41B9-907C-E9BE781967BB}" dt="2020-06-08T00:50:46.006" v="4622" actId="478"/>
          <ac:picMkLst>
            <pc:docMk/>
            <pc:sldMk cId="1924571547" sldId="293"/>
            <ac:picMk id="5" creationId="{99A423AC-A6F5-4BD2-A50C-C334286D2CCE}"/>
          </ac:picMkLst>
        </pc:picChg>
        <pc:picChg chg="del">
          <ac:chgData name="hui xu" userId="70b675938bab3b5e" providerId="LiveId" clId="{024600A3-999E-41B9-907C-E9BE781967BB}" dt="2020-06-08T00:50:44.693" v="4621" actId="21"/>
          <ac:picMkLst>
            <pc:docMk/>
            <pc:sldMk cId="1924571547" sldId="293"/>
            <ac:picMk id="6" creationId="{13E2C372-B49D-4DD0-8D61-274B5306A3A1}"/>
          </ac:picMkLst>
        </pc:picChg>
        <pc:picChg chg="add mod">
          <ac:chgData name="hui xu" userId="70b675938bab3b5e" providerId="LiveId" clId="{024600A3-999E-41B9-907C-E9BE781967BB}" dt="2020-06-08T01:16:53.930" v="5223" actId="1076"/>
          <ac:picMkLst>
            <pc:docMk/>
            <pc:sldMk cId="1924571547" sldId="293"/>
            <ac:picMk id="8" creationId="{60490847-3108-4056-8200-35063839665E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924571547" sldId="293"/>
            <ac:picMk id="10" creationId="{DFC1D628-525C-4DA8-828E-9F0EA557C43F}"/>
          </ac:picMkLst>
        </pc:picChg>
      </pc:sldChg>
      <pc:sldChg chg="modSp new del mod">
        <pc:chgData name="hui xu" userId="70b675938bab3b5e" providerId="LiveId" clId="{024600A3-999E-41B9-907C-E9BE781967BB}" dt="2020-06-08T01:19:55.546" v="5318" actId="2696"/>
        <pc:sldMkLst>
          <pc:docMk/>
          <pc:sldMk cId="2239494413" sldId="294"/>
        </pc:sldMkLst>
        <pc:spChg chg="mod">
          <ac:chgData name="hui xu" userId="70b675938bab3b5e" providerId="LiveId" clId="{024600A3-999E-41B9-907C-E9BE781967BB}" dt="2020-06-08T01:02:47.507" v="4709" actId="20577"/>
          <ac:spMkLst>
            <pc:docMk/>
            <pc:sldMk cId="2239494413" sldId="294"/>
            <ac:spMk id="2" creationId="{C068A1D0-8FA2-46BB-A903-F6DB95FFB8F5}"/>
          </ac:spMkLst>
        </pc:sp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1332202103" sldId="295"/>
        </pc:sldMkLst>
        <pc:spChg chg="mod">
          <ac:chgData name="hui xu" userId="70b675938bab3b5e" providerId="LiveId" clId="{024600A3-999E-41B9-907C-E9BE781967BB}" dt="2020-06-08T01:03:49.657" v="4747" actId="20577"/>
          <ac:spMkLst>
            <pc:docMk/>
            <pc:sldMk cId="1332202103" sldId="295"/>
            <ac:spMk id="2" creationId="{11475F77-37D7-4448-8B92-F290A8A5668A}"/>
          </ac:spMkLst>
        </pc:spChg>
        <pc:spChg chg="add del mod">
          <ac:chgData name="hui xu" userId="70b675938bab3b5e" providerId="LiveId" clId="{024600A3-999E-41B9-907C-E9BE781967BB}" dt="2020-06-08T01:05:02.192" v="4781"/>
          <ac:spMkLst>
            <pc:docMk/>
            <pc:sldMk cId="1332202103" sldId="295"/>
            <ac:spMk id="3" creationId="{3608BBCC-6388-4209-BAD2-1A30874454FE}"/>
          </ac:spMkLst>
        </pc:spChg>
        <pc:spChg chg="add mod">
          <ac:chgData name="hui xu" userId="70b675938bab3b5e" providerId="LiveId" clId="{024600A3-999E-41B9-907C-E9BE781967BB}" dt="2020-06-08T01:24:52.917" v="5507" actId="1076"/>
          <ac:spMkLst>
            <pc:docMk/>
            <pc:sldMk cId="1332202103" sldId="295"/>
            <ac:spMk id="4" creationId="{26BB15EF-7C02-4515-8F51-A95BB2DA6D07}"/>
          </ac:spMkLst>
        </pc:spChg>
        <pc:spChg chg="add mod">
          <ac:chgData name="hui xu" userId="70b675938bab3b5e" providerId="LiveId" clId="{024600A3-999E-41B9-907C-E9BE781967BB}" dt="2020-06-08T01:24:25.663" v="5503" actId="1076"/>
          <ac:spMkLst>
            <pc:docMk/>
            <pc:sldMk cId="1332202103" sldId="295"/>
            <ac:spMk id="6" creationId="{94316893-5CB6-40CF-A486-B2C9A1EC014F}"/>
          </ac:spMkLst>
        </pc:spChg>
        <pc:spChg chg="add mod">
          <ac:chgData name="hui xu" userId="70b675938bab3b5e" providerId="LiveId" clId="{024600A3-999E-41B9-907C-E9BE781967BB}" dt="2020-06-08T01:24:25.663" v="5503" actId="1076"/>
          <ac:spMkLst>
            <pc:docMk/>
            <pc:sldMk cId="1332202103" sldId="295"/>
            <ac:spMk id="7" creationId="{1E6B907C-3C4D-4089-9CD4-2B733369F56A}"/>
          </ac:spMkLst>
        </pc:spChg>
        <pc:spChg chg="add mod">
          <ac:chgData name="hui xu" userId="70b675938bab3b5e" providerId="LiveId" clId="{024600A3-999E-41B9-907C-E9BE781967BB}" dt="2020-06-08T01:24:25.663" v="5503" actId="1076"/>
          <ac:spMkLst>
            <pc:docMk/>
            <pc:sldMk cId="1332202103" sldId="295"/>
            <ac:spMk id="8" creationId="{4DCE95C6-D6D0-4559-B55E-1DFC0BE7EB53}"/>
          </ac:spMkLst>
        </pc:spChg>
        <pc:spChg chg="add mod">
          <ac:chgData name="hui xu" userId="70b675938bab3b5e" providerId="LiveId" clId="{024600A3-999E-41B9-907C-E9BE781967BB}" dt="2020-06-08T01:24:17.074" v="5501" actId="14100"/>
          <ac:spMkLst>
            <pc:docMk/>
            <pc:sldMk cId="1332202103" sldId="295"/>
            <ac:spMk id="9" creationId="{D2E932D5-4D27-4056-9148-FF3067A0AFDC}"/>
          </ac:spMkLst>
        </pc:spChg>
        <pc:picChg chg="add mod">
          <ac:chgData name="hui xu" userId="70b675938bab3b5e" providerId="LiveId" clId="{024600A3-999E-41B9-907C-E9BE781967BB}" dt="2020-06-08T01:24:18.787" v="5502" actId="1076"/>
          <ac:picMkLst>
            <pc:docMk/>
            <pc:sldMk cId="1332202103" sldId="295"/>
            <ac:picMk id="5" creationId="{7BC716BA-6723-4358-85A2-13A77CEAA1F4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332202103" sldId="295"/>
            <ac:picMk id="11" creationId="{77195E28-33BC-438C-BDDC-095296724907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740840185" sldId="296"/>
        </pc:sldMkLst>
        <pc:spChg chg="del">
          <ac:chgData name="hui xu" userId="70b675938bab3b5e" providerId="LiveId" clId="{024600A3-999E-41B9-907C-E9BE781967BB}" dt="2020-06-08T01:28:05.265" v="5520" actId="21"/>
          <ac:spMkLst>
            <pc:docMk/>
            <pc:sldMk cId="2740840185" sldId="296"/>
            <ac:spMk id="2" creationId="{F953A9AD-8747-49DD-B238-0BAD14F05776}"/>
          </ac:spMkLst>
        </pc:spChg>
        <pc:spChg chg="add del mod">
          <ac:chgData name="hui xu" userId="70b675938bab3b5e" providerId="LiveId" clId="{024600A3-999E-41B9-907C-E9BE781967BB}" dt="2020-06-08T01:25:56.030" v="5510" actId="21"/>
          <ac:spMkLst>
            <pc:docMk/>
            <pc:sldMk cId="2740840185" sldId="296"/>
            <ac:spMk id="3" creationId="{561DEA9C-727A-41FF-BDEB-8D78594495FF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4" creationId="{65B21AE8-97A2-481E-8F0C-585DF6E8D210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5" creationId="{179FA9B8-BE06-4C0C-B8C9-E674F2FEE05C}"/>
          </ac:spMkLst>
        </pc:spChg>
        <pc:spChg chg="add mod">
          <ac:chgData name="hui xu" userId="70b675938bab3b5e" providerId="LiveId" clId="{024600A3-999E-41B9-907C-E9BE781967BB}" dt="2020-06-09T04:45:52.797" v="11036" actId="2711"/>
          <ac:spMkLst>
            <pc:docMk/>
            <pc:sldMk cId="2740840185" sldId="296"/>
            <ac:spMk id="6" creationId="{D27F8458-8460-4319-9FEE-E1AC2AEE2169}"/>
          </ac:spMkLst>
        </pc:spChg>
        <pc:spChg chg="add mod">
          <ac:chgData name="hui xu" userId="70b675938bab3b5e" providerId="LiveId" clId="{024600A3-999E-41B9-907C-E9BE781967BB}" dt="2020-06-09T04:45:52.797" v="11036" actId="2711"/>
          <ac:spMkLst>
            <pc:docMk/>
            <pc:sldMk cId="2740840185" sldId="296"/>
            <ac:spMk id="7" creationId="{1817D15D-CE3C-4E41-96A1-CC15D62F922C}"/>
          </ac:spMkLst>
        </pc:spChg>
        <pc:spChg chg="add mod">
          <ac:chgData name="hui xu" userId="70b675938bab3b5e" providerId="LiveId" clId="{024600A3-999E-41B9-907C-E9BE781967BB}" dt="2020-06-09T04:45:52.797" v="11036" actId="2711"/>
          <ac:spMkLst>
            <pc:docMk/>
            <pc:sldMk cId="2740840185" sldId="296"/>
            <ac:spMk id="8" creationId="{4B2F8AA1-EF63-42BC-BAA4-2563B03A677F}"/>
          </ac:spMkLst>
        </pc:spChg>
        <pc:spChg chg="add mod ord">
          <ac:chgData name="hui xu" userId="70b675938bab3b5e" providerId="LiveId" clId="{024600A3-999E-41B9-907C-E9BE781967BB}" dt="2020-06-09T04:45:52.797" v="11036" actId="2711"/>
          <ac:spMkLst>
            <pc:docMk/>
            <pc:sldMk cId="2740840185" sldId="296"/>
            <ac:spMk id="9" creationId="{C8C766E8-0510-43AF-99F6-A252C5584C23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10" creationId="{F995D2D7-BA3B-47C9-868E-0F8CA8FCF4CA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11" creationId="{3E6E2E0E-AF64-4C7B-882D-4E20BF593936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13" creationId="{F2BFCDDF-1947-4209-ABAD-46B534BFBC0E}"/>
          </ac:spMkLst>
        </pc:spChg>
        <pc:spChg chg="add del mod">
          <ac:chgData name="hui xu" userId="70b675938bab3b5e" providerId="LiveId" clId="{024600A3-999E-41B9-907C-E9BE781967BB}" dt="2020-06-09T04:49:53.888" v="11070" actId="478"/>
          <ac:spMkLst>
            <pc:docMk/>
            <pc:sldMk cId="2740840185" sldId="296"/>
            <ac:spMk id="14" creationId="{F91C4D41-493D-41FA-96D2-5C95EF5652CC}"/>
          </ac:spMkLst>
        </pc:spChg>
        <pc:spChg chg="add mod">
          <ac:chgData name="hui xu" userId="70b675938bab3b5e" providerId="LiveId" clId="{024600A3-999E-41B9-907C-E9BE781967BB}" dt="2020-06-09T04:54:59.856" v="11132" actId="20577"/>
          <ac:spMkLst>
            <pc:docMk/>
            <pc:sldMk cId="2740840185" sldId="296"/>
            <ac:spMk id="15" creationId="{116CD037-066C-4615-ACD2-F886485ADD7E}"/>
          </ac:spMkLst>
        </pc:spChg>
        <pc:spChg chg="add mod">
          <ac:chgData name="hui xu" userId="70b675938bab3b5e" providerId="LiveId" clId="{024600A3-999E-41B9-907C-E9BE781967BB}" dt="2020-06-09T04:51:36.194" v="11094" actId="1076"/>
          <ac:spMkLst>
            <pc:docMk/>
            <pc:sldMk cId="2740840185" sldId="296"/>
            <ac:spMk id="16" creationId="{3AF13110-0153-47A2-98C1-0A55B811DF4E}"/>
          </ac:spMkLst>
        </pc:spChg>
        <pc:grpChg chg="add del mod">
          <ac:chgData name="hui xu" userId="70b675938bab3b5e" providerId="LiveId" clId="{024600A3-999E-41B9-907C-E9BE781967BB}" dt="2020-06-09T04:49:53.888" v="11070" actId="478"/>
          <ac:grpSpMkLst>
            <pc:docMk/>
            <pc:sldMk cId="2740840185" sldId="296"/>
            <ac:grpSpMk id="12" creationId="{A7132AB0-5F37-4227-9C01-FA068A416AB0}"/>
          </ac:grpSpMkLst>
        </pc:grpChg>
        <pc:picChg chg="add del mod">
          <ac:chgData name="hui xu" userId="70b675938bab3b5e" providerId="LiveId" clId="{024600A3-999E-41B9-907C-E9BE781967BB}" dt="2020-06-09T04:50:01.069" v="11074" actId="21"/>
          <ac:picMkLst>
            <pc:docMk/>
            <pc:sldMk cId="2740840185" sldId="296"/>
            <ac:picMk id="2" creationId="{ABEA9069-7D43-43F4-9A7F-512323EAF846}"/>
          </ac:picMkLst>
        </pc:picChg>
        <pc:picChg chg="add mod">
          <ac:chgData name="hui xu" userId="70b675938bab3b5e" providerId="LiveId" clId="{024600A3-999E-41B9-907C-E9BE781967BB}" dt="2020-06-09T04:51:37.851" v="11095" actId="1076"/>
          <ac:picMkLst>
            <pc:docMk/>
            <pc:sldMk cId="2740840185" sldId="296"/>
            <ac:picMk id="3" creationId="{6F93504F-A7EB-4746-A7E5-689C842FCF1A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740840185" sldId="296"/>
            <ac:picMk id="7" creationId="{DD9CC861-4493-4E8A-98B7-ADCDE489F42D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3359254990" sldId="297"/>
        </pc:sldMkLst>
        <pc:spChg chg="mod">
          <ac:chgData name="hui xu" userId="70b675938bab3b5e" providerId="LiveId" clId="{024600A3-999E-41B9-907C-E9BE781967BB}" dt="2020-06-08T01:49:53.384" v="5713" actId="20577"/>
          <ac:spMkLst>
            <pc:docMk/>
            <pc:sldMk cId="3359254990" sldId="297"/>
            <ac:spMk id="2" creationId="{D88B19E6-CB03-41D0-B487-53671AE0295E}"/>
          </ac:spMkLst>
        </pc:spChg>
        <pc:spChg chg="mod">
          <ac:chgData name="hui xu" userId="70b675938bab3b5e" providerId="LiveId" clId="{024600A3-999E-41B9-907C-E9BE781967BB}" dt="2020-06-09T09:36:48.654" v="11347" actId="20577"/>
          <ac:spMkLst>
            <pc:docMk/>
            <pc:sldMk cId="3359254990" sldId="297"/>
            <ac:spMk id="12" creationId="{50497032-AD11-4AD9-8F0C-C9B390D9751C}"/>
          </ac:spMkLst>
        </pc:spChg>
        <pc:spChg chg="mod">
          <ac:chgData name="hui xu" userId="70b675938bab3b5e" providerId="LiveId" clId="{024600A3-999E-41B9-907C-E9BE781967BB}" dt="2020-06-09T09:36:51.191" v="11348" actId="20577"/>
          <ac:spMkLst>
            <pc:docMk/>
            <pc:sldMk cId="3359254990" sldId="297"/>
            <ac:spMk id="13" creationId="{61468EB3-485B-4898-87F1-9B6315DB500A}"/>
          </ac:spMkLst>
        </pc:spChg>
        <pc:spChg chg="mod">
          <ac:chgData name="hui xu" userId="70b675938bab3b5e" providerId="LiveId" clId="{024600A3-999E-41B9-907C-E9BE781967BB}" dt="2020-06-09T09:37:15.147" v="11360" actId="20577"/>
          <ac:spMkLst>
            <pc:docMk/>
            <pc:sldMk cId="3359254990" sldId="297"/>
            <ac:spMk id="14" creationId="{A8A41B63-2139-4295-8B02-749F3416FEA7}"/>
          </ac:spMkLst>
        </pc:spChg>
        <pc:spChg chg="mod">
          <ac:chgData name="hui xu" userId="70b675938bab3b5e" providerId="LiveId" clId="{024600A3-999E-41B9-907C-E9BE781967BB}" dt="2020-06-09T09:36:55.076" v="11349" actId="20577"/>
          <ac:spMkLst>
            <pc:docMk/>
            <pc:sldMk cId="3359254990" sldId="297"/>
            <ac:spMk id="15" creationId="{F18C3EB2-5403-456E-8433-3BDBE153D444}"/>
          </ac:spMkLst>
        </pc:spChg>
        <pc:spChg chg="mod">
          <ac:chgData name="hui xu" userId="70b675938bab3b5e" providerId="LiveId" clId="{024600A3-999E-41B9-907C-E9BE781967BB}" dt="2020-06-09T09:36:57.920" v="11350" actId="20577"/>
          <ac:spMkLst>
            <pc:docMk/>
            <pc:sldMk cId="3359254990" sldId="297"/>
            <ac:spMk id="19" creationId="{D06D02FB-6CCA-464E-BE71-937196E8ADCB}"/>
          </ac:spMkLst>
        </pc:spChg>
        <pc:spChg chg="mod">
          <ac:chgData name="hui xu" userId="70b675938bab3b5e" providerId="LiveId" clId="{024600A3-999E-41B9-907C-E9BE781967BB}" dt="2020-06-09T09:37:01.898" v="11352" actId="20577"/>
          <ac:spMkLst>
            <pc:docMk/>
            <pc:sldMk cId="3359254990" sldId="297"/>
            <ac:spMk id="20" creationId="{BF1BDA12-B579-4268-B670-2D05B9C59FEC}"/>
          </ac:spMkLst>
        </pc:spChg>
        <pc:spChg chg="mod">
          <ac:chgData name="hui xu" userId="70b675938bab3b5e" providerId="LiveId" clId="{024600A3-999E-41B9-907C-E9BE781967BB}" dt="2020-06-09T09:37:05.116" v="11354" actId="20577"/>
          <ac:spMkLst>
            <pc:docMk/>
            <pc:sldMk cId="3359254990" sldId="297"/>
            <ac:spMk id="23" creationId="{09127883-A4A7-44AD-BC1F-14A65719B335}"/>
          </ac:spMkLst>
        </pc:spChg>
        <pc:spChg chg="mod">
          <ac:chgData name="hui xu" userId="70b675938bab3b5e" providerId="LiveId" clId="{024600A3-999E-41B9-907C-E9BE781967BB}" dt="2020-06-09T09:37:08.771" v="11356" actId="20577"/>
          <ac:spMkLst>
            <pc:docMk/>
            <pc:sldMk cId="3359254990" sldId="297"/>
            <ac:spMk id="24" creationId="{816C6284-5050-4D25-922E-E1B98EABE6F8}"/>
          </ac:spMkLst>
        </pc:spChg>
        <pc:spChg chg="mod">
          <ac:chgData name="hui xu" userId="70b675938bab3b5e" providerId="LiveId" clId="{024600A3-999E-41B9-907C-E9BE781967BB}" dt="2020-06-09T09:37:11.951" v="11358" actId="20577"/>
          <ac:spMkLst>
            <pc:docMk/>
            <pc:sldMk cId="3359254990" sldId="297"/>
            <ac:spMk id="27" creationId="{34596BCE-1A28-4EA1-89A8-DFEC9A9017DB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0" creationId="{4CF5D9A9-A0F6-4EE9-8642-C7D4C48D4B4C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1" creationId="{DFE1318D-3819-4525-BC7F-C26CF463EE28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2" creationId="{BEEEBD5D-5DD4-4C93-B1E7-F734C35BDB02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3" creationId="{CFD2A6F6-1BB1-4D6B-8FBC-25FA1BDFB7C7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4" creationId="{671B7ED8-88F8-4989-AE20-79523FE4D73C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5" creationId="{62FE8B0F-72F5-42F3-98D2-BE6ED7DCA73E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6" creationId="{873051C5-0594-4581-BFC9-C9004430A318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37" creationId="{234BFF51-4D94-4869-BDC8-56A2D5007312}"/>
          </ac:spMkLst>
        </pc:spChg>
        <pc:spChg chg="mod">
          <ac:chgData name="hui xu" userId="70b675938bab3b5e" providerId="LiveId" clId="{024600A3-999E-41B9-907C-E9BE781967BB}" dt="2020-06-09T09:36:13.833" v="11336" actId="20577"/>
          <ac:spMkLst>
            <pc:docMk/>
            <pc:sldMk cId="3359254990" sldId="297"/>
            <ac:spMk id="38" creationId="{A1EE67B5-8F02-49F4-BDE1-0C0EC8FBF889}"/>
          </ac:spMkLst>
        </pc:spChg>
        <pc:spChg chg="mod">
          <ac:chgData name="hui xu" userId="70b675938bab3b5e" providerId="LiveId" clId="{024600A3-999E-41B9-907C-E9BE781967BB}" dt="2020-06-09T09:37:19.284" v="11362" actId="20577"/>
          <ac:spMkLst>
            <pc:docMk/>
            <pc:sldMk cId="3359254990" sldId="297"/>
            <ac:spMk id="45" creationId="{79981120-1454-47D6-8926-CF9BB39A8AB7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47" creationId="{DEFAB890-26D0-4B2E-A72E-D545EF4C80EA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48" creationId="{02D8D3B8-4A2C-47D0-AE78-B61C029EE088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49" creationId="{95199E36-FCE3-4C79-9308-51D9F3965E32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50" creationId="{E777050A-B88F-407B-85A0-23D44D9C391A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51" creationId="{23439566-A155-47CD-A933-2BD70BEEA395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52" creationId="{FCC7EAEA-07DA-4D7C-A8F9-07D82181F1F9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53" creationId="{3086A464-E7A7-4999-B9ED-4F541E65F14B}"/>
          </ac:spMkLst>
        </pc:spChg>
        <pc:spChg chg="mod">
          <ac:chgData name="hui xu" userId="70b675938bab3b5e" providerId="LiveId" clId="{024600A3-999E-41B9-907C-E9BE781967BB}" dt="2020-06-08T01:35:12.442" v="5609"/>
          <ac:spMkLst>
            <pc:docMk/>
            <pc:sldMk cId="3359254990" sldId="297"/>
            <ac:spMk id="54" creationId="{075C7248-8CB0-4938-AEF9-F455EFB7590C}"/>
          </ac:spMkLst>
        </pc:spChg>
        <pc:spChg chg="mod">
          <ac:chgData name="hui xu" userId="70b675938bab3b5e" providerId="LiveId" clId="{024600A3-999E-41B9-907C-E9BE781967BB}" dt="2020-06-09T09:36:17.165" v="11337" actId="20577"/>
          <ac:spMkLst>
            <pc:docMk/>
            <pc:sldMk cId="3359254990" sldId="297"/>
            <ac:spMk id="55" creationId="{3648ABC1-6507-485D-927E-143493A691E4}"/>
          </ac:spMkLst>
        </pc:spChg>
        <pc:spChg chg="mod">
          <ac:chgData name="hui xu" userId="70b675938bab3b5e" providerId="LiveId" clId="{024600A3-999E-41B9-907C-E9BE781967BB}" dt="2020-06-09T09:36:19.486" v="11339" actId="20577"/>
          <ac:spMkLst>
            <pc:docMk/>
            <pc:sldMk cId="3359254990" sldId="297"/>
            <ac:spMk id="56" creationId="{6BB0AAB4-5D21-4D86-8B9D-CD4362F5DB73}"/>
          </ac:spMkLst>
        </pc:spChg>
        <pc:spChg chg="mod">
          <ac:chgData name="hui xu" userId="70b675938bab3b5e" providerId="LiveId" clId="{024600A3-999E-41B9-907C-E9BE781967BB}" dt="2020-06-09T09:36:24.874" v="11342" actId="20577"/>
          <ac:spMkLst>
            <pc:docMk/>
            <pc:sldMk cId="3359254990" sldId="297"/>
            <ac:spMk id="57" creationId="{C3050124-DC9C-4D1A-A4D1-699D2356C722}"/>
          </ac:spMkLst>
        </pc:spChg>
        <pc:spChg chg="mod">
          <ac:chgData name="hui xu" userId="70b675938bab3b5e" providerId="LiveId" clId="{024600A3-999E-41B9-907C-E9BE781967BB}" dt="2020-06-09T09:36:28.626" v="11343" actId="20577"/>
          <ac:spMkLst>
            <pc:docMk/>
            <pc:sldMk cId="3359254990" sldId="297"/>
            <ac:spMk id="58" creationId="{909D21BA-628B-4D09-B031-3D5EAD4886B5}"/>
          </ac:spMkLst>
        </pc:spChg>
        <pc:spChg chg="mod">
          <ac:chgData name="hui xu" userId="70b675938bab3b5e" providerId="LiveId" clId="{024600A3-999E-41B9-907C-E9BE781967BB}" dt="2020-06-09T09:36:31.121" v="11344" actId="20577"/>
          <ac:spMkLst>
            <pc:docMk/>
            <pc:sldMk cId="3359254990" sldId="297"/>
            <ac:spMk id="59" creationId="{2F79DAD0-C517-41FA-B72C-B7805B90AE9F}"/>
          </ac:spMkLst>
        </pc:spChg>
        <pc:spChg chg="mod">
          <ac:chgData name="hui xu" userId="70b675938bab3b5e" providerId="LiveId" clId="{024600A3-999E-41B9-907C-E9BE781967BB}" dt="2020-06-09T09:36:33.813" v="11345" actId="20577"/>
          <ac:spMkLst>
            <pc:docMk/>
            <pc:sldMk cId="3359254990" sldId="297"/>
            <ac:spMk id="60" creationId="{9AE8C31E-F261-436C-BF78-E19692C845D2}"/>
          </ac:spMkLst>
        </pc:spChg>
        <pc:spChg chg="mod">
          <ac:chgData name="hui xu" userId="70b675938bab3b5e" providerId="LiveId" clId="{024600A3-999E-41B9-907C-E9BE781967BB}" dt="2020-06-09T09:36:37.721" v="11346" actId="20577"/>
          <ac:spMkLst>
            <pc:docMk/>
            <pc:sldMk cId="3359254990" sldId="297"/>
            <ac:spMk id="61" creationId="{278B9E56-CFDB-4197-9E39-076F34C9955A}"/>
          </ac:spMkLst>
        </pc:spChg>
        <pc:spChg chg="add mod">
          <ac:chgData name="hui xu" userId="70b675938bab3b5e" providerId="LiveId" clId="{024600A3-999E-41B9-907C-E9BE781967BB}" dt="2020-06-08T14:20:53.182" v="9180" actId="1076"/>
          <ac:spMkLst>
            <pc:docMk/>
            <pc:sldMk cId="3359254990" sldId="297"/>
            <ac:spMk id="62" creationId="{440F2461-D217-4D11-AC40-CD5E932F0B9F}"/>
          </ac:spMkLst>
        </pc:spChg>
        <pc:spChg chg="add mod">
          <ac:chgData name="hui xu" userId="70b675938bab3b5e" providerId="LiveId" clId="{024600A3-999E-41B9-907C-E9BE781967BB}" dt="2020-06-08T14:20:56.833" v="9181" actId="1076"/>
          <ac:spMkLst>
            <pc:docMk/>
            <pc:sldMk cId="3359254990" sldId="297"/>
            <ac:spMk id="63" creationId="{CA9EB669-7717-4D81-903B-2A7148A1168C}"/>
          </ac:spMkLst>
        </pc:spChg>
        <pc:grpChg chg="add mod">
          <ac:chgData name="hui xu" userId="70b675938bab3b5e" providerId="LiveId" clId="{024600A3-999E-41B9-907C-E9BE781967BB}" dt="2020-06-08T13:10:44.947" v="7280" actId="1076"/>
          <ac:grpSpMkLst>
            <pc:docMk/>
            <pc:sldMk cId="3359254990" sldId="297"/>
            <ac:grpSpMk id="3" creationId="{BCA3D548-7DB9-4392-B903-FD725316F9B1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3359254990" sldId="297"/>
            <ac:picMk id="67" creationId="{D4D24927-4ADA-47CA-B093-7DA7540FC7C1}"/>
          </ac:picMkLst>
        </pc:pic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4" creationId="{C8C0E455-0E6B-4BE8-BC9A-FE1EF51D8954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5" creationId="{351D7294-6CE8-497B-AB70-5280AFFEA017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6" creationId="{0C3DEE4A-9AC8-413E-B6C7-8FB0F080DB25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7" creationId="{C01C4E1E-C25F-4549-B628-76D712317BA4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8" creationId="{F95CC95B-6209-4DE5-A271-7E9B9E4D9B28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9" creationId="{291C15DF-228C-43F1-B1EF-20EE9A0EFB75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10" creationId="{5BE2DED4-E4CE-48A2-AE5D-C9D05041B75F}"/>
          </ac:cxnSpMkLst>
        </pc:cxnChg>
        <pc:cxnChg chg="mod">
          <ac:chgData name="hui xu" userId="70b675938bab3b5e" providerId="LiveId" clId="{024600A3-999E-41B9-907C-E9BE781967BB}" dt="2020-06-08T01:35:12.442" v="5609"/>
          <ac:cxnSpMkLst>
            <pc:docMk/>
            <pc:sldMk cId="3359254990" sldId="297"/>
            <ac:cxnSpMk id="11" creationId="{27FDB025-BEEC-4528-9002-2B387A083F5B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16" creationId="{A711FD34-1E10-40CC-8CA9-03E9C5B2AA29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17" creationId="{A60CDA35-35D2-402B-99E4-4570E943C9EF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18" creationId="{013B1119-62D6-4345-BA06-4918DB9F4121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1" creationId="{099FFD12-2A07-4088-A6D7-8E4737884787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2" creationId="{82D91D12-EE08-4910-8562-5B431A903934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5" creationId="{2C40F99E-5CB7-49B7-BDED-E3B2F3A46C9F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6" creationId="{686EAF6B-5E62-431D-B6FC-1D2F9659A641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8" creationId="{A94ED64D-4803-42C2-95F1-5ADA3236F958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29" creationId="{5F613E07-A296-48A1-8BAC-AB103EB95BC9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39" creationId="{ABDFF196-C3AA-4BCF-8638-BD0BCA552400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0" creationId="{13DEFF8E-D041-422A-A40E-582B9A64D591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1" creationId="{B0A94B64-CF4E-49BA-9527-51E212D16035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2" creationId="{D78BCC73-1A12-4BF0-BCD1-2BC985E6CCF3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3" creationId="{065232B7-8DA4-4A19-A14B-B376E0889242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4" creationId="{1717991A-C329-4818-A114-C8F729B3F61A}"/>
          </ac:cxnSpMkLst>
        </pc:cxnChg>
        <pc:cxnChg chg="mod">
          <ac:chgData name="hui xu" userId="70b675938bab3b5e" providerId="LiveId" clId="{024600A3-999E-41B9-907C-E9BE781967BB}" dt="2020-06-08T13:09:53.682" v="7273" actId="14100"/>
          <ac:cxnSpMkLst>
            <pc:docMk/>
            <pc:sldMk cId="3359254990" sldId="297"/>
            <ac:cxnSpMk id="46" creationId="{F57566E1-6E72-4293-853D-82F1050C5B5B}"/>
          </ac:cxnSpMkLst>
        </pc:cxn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811367176" sldId="298"/>
        </pc:sldMkLst>
        <pc:spChg chg="mod">
          <ac:chgData name="hui xu" userId="70b675938bab3b5e" providerId="LiveId" clId="{024600A3-999E-41B9-907C-E9BE781967BB}" dt="2020-06-08T13:27:03.287" v="7724"/>
          <ac:spMkLst>
            <pc:docMk/>
            <pc:sldMk cId="811367176" sldId="298"/>
            <ac:spMk id="2" creationId="{4E0E36D2-26B2-45AF-B057-65D4C7A2A0AE}"/>
          </ac:spMkLst>
        </pc:spChg>
        <pc:spChg chg="add del mod">
          <ac:chgData name="hui xu" userId="70b675938bab3b5e" providerId="LiveId" clId="{024600A3-999E-41B9-907C-E9BE781967BB}" dt="2020-06-08T13:27:00.546" v="7723"/>
          <ac:spMkLst>
            <pc:docMk/>
            <pc:sldMk cId="811367176" sldId="298"/>
            <ac:spMk id="3" creationId="{13F23B88-9E42-444D-9FB1-F0980A9B60E0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4" creationId="{52F4FD0B-1ECC-4CCE-975D-1101178F6B16}"/>
          </ac:spMkLst>
        </pc:spChg>
        <pc:spChg chg="add mod">
          <ac:chgData name="hui xu" userId="70b675938bab3b5e" providerId="LiveId" clId="{024600A3-999E-41B9-907C-E9BE781967BB}" dt="2020-06-09T09:20:34.586" v="11304" actId="20577"/>
          <ac:spMkLst>
            <pc:docMk/>
            <pc:sldMk cId="811367176" sldId="298"/>
            <ac:spMk id="4" creationId="{B4A81EC2-5330-4D4E-9A12-584FB30F4A2E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5" creationId="{0B9D5ABB-0671-4DCE-B25E-FC13546D9E28}"/>
          </ac:spMkLst>
        </pc:spChg>
        <pc:spChg chg="add mod">
          <ac:chgData name="hui xu" userId="70b675938bab3b5e" providerId="LiveId" clId="{024600A3-999E-41B9-907C-E9BE781967BB}" dt="2020-06-08T13:34:58.812" v="7898" actId="1076"/>
          <ac:spMkLst>
            <pc:docMk/>
            <pc:sldMk cId="811367176" sldId="298"/>
            <ac:spMk id="5" creationId="{686B0B15-BED7-4B0A-8F96-07DC1E532F1E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6" creationId="{097FCB46-8932-4261-9834-CB224E18B6F0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7" creationId="{B54B86B7-ABB7-4403-853D-D035A2E2F965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8" creationId="{F0B1F24C-D6F9-4C8B-945E-4711C48D9758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9" creationId="{4AA4C25A-0558-41EB-992F-9F0C95F616E5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10" creationId="{C09BC07A-7A5D-4C76-A807-C76003B1FA47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11" creationId="{71F11BE9-3B7C-42A6-B34D-6CC8A1202EF3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12" creationId="{75B71BA8-84A5-47E2-872C-B200FB712D11}"/>
          </ac:spMkLst>
        </pc:spChg>
        <pc:spChg chg="mod">
          <ac:chgData name="hui xu" userId="70b675938bab3b5e" providerId="LiveId" clId="{024600A3-999E-41B9-907C-E9BE781967BB}" dt="2020-06-08T01:35:49.134" v="5616"/>
          <ac:spMkLst>
            <pc:docMk/>
            <pc:sldMk cId="811367176" sldId="298"/>
            <ac:spMk id="13" creationId="{BC90B4A5-F138-4C72-8109-49F45E11EB33}"/>
          </ac:spMkLst>
        </pc:spChg>
        <pc:spChg chg="mod">
          <ac:chgData name="hui xu" userId="70b675938bab3b5e" providerId="LiveId" clId="{024600A3-999E-41B9-907C-E9BE781967BB}" dt="2020-06-09T09:35:08.731" v="11328" actId="20577"/>
          <ac:spMkLst>
            <pc:docMk/>
            <pc:sldMk cId="811367176" sldId="298"/>
            <ac:spMk id="15" creationId="{67B793F8-5C5B-4A2A-868B-22620D2914C5}"/>
          </ac:spMkLst>
        </pc:spChg>
        <pc:spChg chg="mod">
          <ac:chgData name="hui xu" userId="70b675938bab3b5e" providerId="LiveId" clId="{024600A3-999E-41B9-907C-E9BE781967BB}" dt="2020-06-09T09:36:03.910" v="11335" actId="20577"/>
          <ac:spMkLst>
            <pc:docMk/>
            <pc:sldMk cId="811367176" sldId="298"/>
            <ac:spMk id="16" creationId="{CB79C243-BC4D-4D52-A728-8133D09AB6CA}"/>
          </ac:spMkLst>
        </pc:spChg>
        <pc:spChg chg="mod">
          <ac:chgData name="hui xu" userId="70b675938bab3b5e" providerId="LiveId" clId="{024600A3-999E-41B9-907C-E9BE781967BB}" dt="2020-06-09T09:35:45.889" v="11334" actId="14100"/>
          <ac:spMkLst>
            <pc:docMk/>
            <pc:sldMk cId="811367176" sldId="298"/>
            <ac:spMk id="17" creationId="{2472DC33-203E-4432-8045-69AD7CA73228}"/>
          </ac:spMkLst>
        </pc:spChg>
        <pc:spChg chg="mod">
          <ac:chgData name="hui xu" userId="70b675938bab3b5e" providerId="LiveId" clId="{024600A3-999E-41B9-907C-E9BE781967BB}" dt="2020-06-09T09:35:45.889" v="11334" actId="14100"/>
          <ac:spMkLst>
            <pc:docMk/>
            <pc:sldMk cId="811367176" sldId="298"/>
            <ac:spMk id="18" creationId="{51CB9550-5652-487F-B103-579B1B1B1FE8}"/>
          </ac:spMkLst>
        </pc:spChg>
        <pc:spChg chg="mod">
          <ac:chgData name="hui xu" userId="70b675938bab3b5e" providerId="LiveId" clId="{024600A3-999E-41B9-907C-E9BE781967BB}" dt="2020-06-09T09:35:08.731" v="11328" actId="20577"/>
          <ac:spMkLst>
            <pc:docMk/>
            <pc:sldMk cId="811367176" sldId="298"/>
            <ac:spMk id="19" creationId="{34A90532-019B-4FEC-ABF6-8430B9D0841C}"/>
          </ac:spMkLst>
        </pc:spChg>
        <pc:spChg chg="mod">
          <ac:chgData name="hui xu" userId="70b675938bab3b5e" providerId="LiveId" clId="{024600A3-999E-41B9-907C-E9BE781967BB}" dt="2020-06-09T09:35:08.731" v="11328" actId="20577"/>
          <ac:spMkLst>
            <pc:docMk/>
            <pc:sldMk cId="811367176" sldId="298"/>
            <ac:spMk id="20" creationId="{763CE886-D69C-4FF5-A3C1-2F953AE1625D}"/>
          </ac:spMkLst>
        </pc:spChg>
        <pc:spChg chg="mod">
          <ac:chgData name="hui xu" userId="70b675938bab3b5e" providerId="LiveId" clId="{024600A3-999E-41B9-907C-E9BE781967BB}" dt="2020-06-09T09:35:16.733" v="11329" actId="1076"/>
          <ac:spMkLst>
            <pc:docMk/>
            <pc:sldMk cId="811367176" sldId="298"/>
            <ac:spMk id="21" creationId="{E1C9B4BB-87E8-4086-BC77-8C0756B5B329}"/>
          </ac:spMkLst>
        </pc:spChg>
        <pc:spChg chg="mod">
          <ac:chgData name="hui xu" userId="70b675938bab3b5e" providerId="LiveId" clId="{024600A3-999E-41B9-907C-E9BE781967BB}" dt="2020-06-09T09:35:29.800" v="11330" actId="1076"/>
          <ac:spMkLst>
            <pc:docMk/>
            <pc:sldMk cId="811367176" sldId="298"/>
            <ac:spMk id="22" creationId="{C698EE1B-1AB9-49D1-BE30-2D75B804C2C0}"/>
          </ac:spMkLst>
        </pc:spChg>
        <pc:spChg chg="del mod">
          <ac:chgData name="hui xu" userId="70b675938bab3b5e" providerId="LiveId" clId="{024600A3-999E-41B9-907C-E9BE781967BB}" dt="2020-06-08T13:12:21.639" v="7285" actId="478"/>
          <ac:spMkLst>
            <pc:docMk/>
            <pc:sldMk cId="811367176" sldId="298"/>
            <ac:spMk id="23" creationId="{B3F69B7A-74BA-4442-8C68-8FA48555C2B2}"/>
          </ac:spMkLst>
        </pc:spChg>
        <pc:spChg chg="del mod">
          <ac:chgData name="hui xu" userId="70b675938bab3b5e" providerId="LiveId" clId="{024600A3-999E-41B9-907C-E9BE781967BB}" dt="2020-06-08T13:12:21.639" v="7285" actId="478"/>
          <ac:spMkLst>
            <pc:docMk/>
            <pc:sldMk cId="811367176" sldId="298"/>
            <ac:spMk id="24" creationId="{59B9B80F-D7B0-43AC-8F00-520E9F0F40B7}"/>
          </ac:spMkLst>
        </pc:spChg>
        <pc:spChg chg="add mod">
          <ac:chgData name="hui xu" userId="70b675938bab3b5e" providerId="LiveId" clId="{024600A3-999E-41B9-907C-E9BE781967BB}" dt="2020-06-08T13:38:02.650" v="7960" actId="1076"/>
          <ac:spMkLst>
            <pc:docMk/>
            <pc:sldMk cId="811367176" sldId="298"/>
            <ac:spMk id="25" creationId="{E12981E6-9F67-4763-86C8-B5F6B94E41E3}"/>
          </ac:spMkLst>
        </pc:spChg>
        <pc:spChg chg="add mod">
          <ac:chgData name="hui xu" userId="70b675938bab3b5e" providerId="LiveId" clId="{024600A3-999E-41B9-907C-E9BE781967BB}" dt="2020-06-08T13:38:41.021" v="7964" actId="20577"/>
          <ac:spMkLst>
            <pc:docMk/>
            <pc:sldMk cId="811367176" sldId="298"/>
            <ac:spMk id="26" creationId="{7C630364-34D9-4F17-B147-67ABA64B1A0C}"/>
          </ac:spMkLst>
        </pc:spChg>
        <pc:grpChg chg="add del mod">
          <ac:chgData name="hui xu" userId="70b675938bab3b5e" providerId="LiveId" clId="{024600A3-999E-41B9-907C-E9BE781967BB}" dt="2020-06-08T01:35:52.984" v="5617"/>
          <ac:grpSpMkLst>
            <pc:docMk/>
            <pc:sldMk cId="811367176" sldId="298"/>
            <ac:grpSpMk id="3" creationId="{193D5D6A-CDC8-46FB-8AC1-A4B5FE356268}"/>
          </ac:grpSpMkLst>
        </pc:grpChg>
        <pc:grpChg chg="add mod">
          <ac:chgData name="hui xu" userId="70b675938bab3b5e" providerId="LiveId" clId="{024600A3-999E-41B9-907C-E9BE781967BB}" dt="2020-06-09T09:35:08.731" v="11328" actId="20577"/>
          <ac:grpSpMkLst>
            <pc:docMk/>
            <pc:sldMk cId="811367176" sldId="298"/>
            <ac:grpSpMk id="14" creationId="{82D77E9A-A534-4BCC-9024-0FDE4564BF46}"/>
          </ac:grpSpMkLst>
        </pc:gr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811367176" sldId="298"/>
            <ac:picMk id="7" creationId="{881EF66B-F723-4ABA-99FD-D2C32E5ED887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1848133791" sldId="299"/>
        </pc:sldMkLst>
        <pc:spChg chg="mod">
          <ac:chgData name="hui xu" userId="70b675938bab3b5e" providerId="LiveId" clId="{024600A3-999E-41B9-907C-E9BE781967BB}" dt="2020-06-08T01:50:16.190" v="5761" actId="20577"/>
          <ac:spMkLst>
            <pc:docMk/>
            <pc:sldMk cId="1848133791" sldId="299"/>
            <ac:spMk id="2" creationId="{A3902CAD-DC81-4351-B42E-38D40EE09110}"/>
          </ac:spMkLst>
        </pc:spChg>
        <pc:graphicFrameChg chg="add mod modGraphic">
          <ac:chgData name="hui xu" userId="70b675938bab3b5e" providerId="LiveId" clId="{024600A3-999E-41B9-907C-E9BE781967BB}" dt="2020-06-09T10:20:25.238" v="11479" actId="20577"/>
          <ac:graphicFrameMkLst>
            <pc:docMk/>
            <pc:sldMk cId="1848133791" sldId="299"/>
            <ac:graphicFrameMk id="3" creationId="{2640D391-6DB7-4F82-B4E4-FE7D166BE8B8}"/>
          </ac:graphicFrameMkLst>
        </pc:graphicFrame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848133791" sldId="299"/>
            <ac:picMk id="6" creationId="{24250BC0-5926-411A-95B9-72A826722F5C}"/>
          </ac:picMkLst>
        </pc:picChg>
      </pc:sldChg>
      <pc:sldChg chg="addSp delSp modSp new del mod">
        <pc:chgData name="hui xu" userId="70b675938bab3b5e" providerId="LiveId" clId="{024600A3-999E-41B9-907C-E9BE781967BB}" dt="2020-06-08T12:45:13.708" v="6847" actId="2696"/>
        <pc:sldMkLst>
          <pc:docMk/>
          <pc:sldMk cId="1858503329" sldId="300"/>
        </pc:sldMkLst>
        <pc:spChg chg="mod">
          <ac:chgData name="hui xu" userId="70b675938bab3b5e" providerId="LiveId" clId="{024600A3-999E-41B9-907C-E9BE781967BB}" dt="2020-06-08T01:47:27.581" v="5634"/>
          <ac:spMkLst>
            <pc:docMk/>
            <pc:sldMk cId="1858503329" sldId="300"/>
            <ac:spMk id="2" creationId="{D8F3EFC0-F184-485D-83DA-2ED76F4CDA5C}"/>
          </ac:spMkLst>
        </pc:spChg>
        <pc:spChg chg="add mod">
          <ac:chgData name="hui xu" userId="70b675938bab3b5e" providerId="LiveId" clId="{024600A3-999E-41B9-907C-E9BE781967BB}" dt="2020-06-08T01:48:21.907" v="5644" actId="1076"/>
          <ac:spMkLst>
            <pc:docMk/>
            <pc:sldMk cId="1858503329" sldId="300"/>
            <ac:spMk id="3" creationId="{0FA0A09E-94A2-4ADA-B44B-8FA83305AEC6}"/>
          </ac:spMkLst>
        </pc:spChg>
        <pc:spChg chg="add del mod">
          <ac:chgData name="hui xu" userId="70b675938bab3b5e" providerId="LiveId" clId="{024600A3-999E-41B9-907C-E9BE781967BB}" dt="2020-06-08T11:33:45.366" v="6170" actId="21"/>
          <ac:spMkLst>
            <pc:docMk/>
            <pc:sldMk cId="1858503329" sldId="300"/>
            <ac:spMk id="4" creationId="{0C54066C-3120-467D-98EF-912E072C2495}"/>
          </ac:spMkLst>
        </pc:sp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1990826459" sldId="300"/>
        </pc:sldMkLst>
        <pc:spChg chg="mod">
          <ac:chgData name="hui xu" userId="70b675938bab3b5e" providerId="LiveId" clId="{024600A3-999E-41B9-907C-E9BE781967BB}" dt="2020-06-08T13:43:35.160" v="8160"/>
          <ac:spMkLst>
            <pc:docMk/>
            <pc:sldMk cId="1990826459" sldId="300"/>
            <ac:spMk id="2" creationId="{F8381004-1B60-4B50-A23B-277A5C86CC01}"/>
          </ac:spMkLst>
        </pc:spChg>
        <pc:spChg chg="add mod">
          <ac:chgData name="hui xu" userId="70b675938bab3b5e" providerId="LiveId" clId="{024600A3-999E-41B9-907C-E9BE781967BB}" dt="2020-06-09T09:34:23.231" v="11318" actId="20577"/>
          <ac:spMkLst>
            <pc:docMk/>
            <pc:sldMk cId="1990826459" sldId="300"/>
            <ac:spMk id="3" creationId="{31B473B9-C6C4-491C-BF4A-C94BB27C60DE}"/>
          </ac:spMkLst>
        </pc:spChg>
        <pc:spChg chg="add del mod">
          <ac:chgData name="hui xu" userId="70b675938bab3b5e" providerId="LiveId" clId="{024600A3-999E-41B9-907C-E9BE781967BB}" dt="2020-06-08T13:50:03.940" v="8317" actId="21"/>
          <ac:spMkLst>
            <pc:docMk/>
            <pc:sldMk cId="1990826459" sldId="300"/>
            <ac:spMk id="4" creationId="{23698500-0663-48E3-AF3A-17E999214E8D}"/>
          </ac:spMkLst>
        </pc:spChg>
        <pc:spChg chg="add del mod">
          <ac:chgData name="hui xu" userId="70b675938bab3b5e" providerId="LiveId" clId="{024600A3-999E-41B9-907C-E9BE781967BB}" dt="2020-06-08T13:43:32.061" v="8159"/>
          <ac:spMkLst>
            <pc:docMk/>
            <pc:sldMk cId="1990826459" sldId="300"/>
            <ac:spMk id="5" creationId="{7F1DB0D0-2422-4318-ABB5-EE62D75EBAC4}"/>
          </ac:spMkLst>
        </pc:spChg>
        <pc:spChg chg="add mod">
          <ac:chgData name="hui xu" userId="70b675938bab3b5e" providerId="LiveId" clId="{024600A3-999E-41B9-907C-E9BE781967BB}" dt="2020-06-08T13:55:33.625" v="8504" actId="20577"/>
          <ac:spMkLst>
            <pc:docMk/>
            <pc:sldMk cId="1990826459" sldId="300"/>
            <ac:spMk id="6" creationId="{80BBD330-E080-4D42-986F-3173A43B44D9}"/>
          </ac:spMkLst>
        </pc:spChg>
        <pc:spChg chg="add mod">
          <ac:chgData name="hui xu" userId="70b675938bab3b5e" providerId="LiveId" clId="{024600A3-999E-41B9-907C-E9BE781967BB}" dt="2020-06-09T09:34:25.451" v="11319" actId="20577"/>
          <ac:spMkLst>
            <pc:docMk/>
            <pc:sldMk cId="1990826459" sldId="300"/>
            <ac:spMk id="7" creationId="{CFC95F77-738F-46A9-AEA9-5B95C57DD4C1}"/>
          </ac:spMkLst>
        </pc:spChg>
        <pc:spChg chg="add mod">
          <ac:chgData name="hui xu" userId="70b675938bab3b5e" providerId="LiveId" clId="{024600A3-999E-41B9-907C-E9BE781967BB}" dt="2020-06-09T09:34:26.737" v="11320" actId="20577"/>
          <ac:spMkLst>
            <pc:docMk/>
            <pc:sldMk cId="1990826459" sldId="300"/>
            <ac:spMk id="8" creationId="{2F835AEC-8040-45C7-BBA6-1387624C3F41}"/>
          </ac:spMkLst>
        </pc:spChg>
        <pc:spChg chg="add mod">
          <ac:chgData name="hui xu" userId="70b675938bab3b5e" providerId="LiveId" clId="{024600A3-999E-41B9-907C-E9BE781967BB}" dt="2020-06-09T09:34:47.170" v="11322" actId="20577"/>
          <ac:spMkLst>
            <pc:docMk/>
            <pc:sldMk cId="1990826459" sldId="300"/>
            <ac:spMk id="9" creationId="{51CD4516-9F4A-4B45-8A11-7C1F5F4E221E}"/>
          </ac:spMkLst>
        </pc:spChg>
        <pc:spChg chg="add mod">
          <ac:chgData name="hui xu" userId="70b675938bab3b5e" providerId="LiveId" clId="{024600A3-999E-41B9-907C-E9BE781967BB}" dt="2020-06-08T13:55:39.740" v="8505" actId="1076"/>
          <ac:spMkLst>
            <pc:docMk/>
            <pc:sldMk cId="1990826459" sldId="300"/>
            <ac:spMk id="10" creationId="{67FA6FB8-A714-49FA-AA44-296457EFB328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990826459" sldId="300"/>
            <ac:picMk id="4" creationId="{5486DEC4-DA12-498D-88FB-DB4E99BDFE25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199461610" sldId="301"/>
        </pc:sldMkLst>
        <pc:spChg chg="mod">
          <ac:chgData name="hui xu" userId="70b675938bab3b5e" providerId="LiveId" clId="{024600A3-999E-41B9-907C-E9BE781967BB}" dt="2020-06-08T13:56:58.752" v="8548" actId="20577"/>
          <ac:spMkLst>
            <pc:docMk/>
            <pc:sldMk cId="2199461610" sldId="301"/>
            <ac:spMk id="2" creationId="{6E8108EE-52BA-4FCE-B0D0-00041AE1A9A0}"/>
          </ac:spMkLst>
        </pc:spChg>
        <pc:spChg chg="mod">
          <ac:chgData name="hui xu" userId="70b675938bab3b5e" providerId="LiveId" clId="{024600A3-999E-41B9-907C-E9BE781967BB}" dt="2020-06-09T10:04:29.920" v="11421" actId="14"/>
          <ac:spMkLst>
            <pc:docMk/>
            <pc:sldMk cId="2199461610" sldId="301"/>
            <ac:spMk id="3" creationId="{F66446DE-4A73-4956-B67C-45A5E65DA085}"/>
          </ac:spMkLst>
        </pc:spChg>
        <pc:spChg chg="add mod">
          <ac:chgData name="hui xu" userId="70b675938bab3b5e" providerId="LiveId" clId="{024600A3-999E-41B9-907C-E9BE781967BB}" dt="2020-06-08T14:18:31.373" v="9067" actId="1076"/>
          <ac:spMkLst>
            <pc:docMk/>
            <pc:sldMk cId="2199461610" sldId="301"/>
            <ac:spMk id="4" creationId="{E4DC5CCB-1AB1-40CE-9CB9-5A4387816EE7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199461610" sldId="301"/>
            <ac:picMk id="5" creationId="{44778672-4398-4978-B69E-AA862FEFC9AD}"/>
          </ac:picMkLst>
        </pc:picChg>
        <pc:picChg chg="add del mod">
          <ac:chgData name="hui xu" userId="70b675938bab3b5e" providerId="LiveId" clId="{024600A3-999E-41B9-907C-E9BE781967BB}" dt="2020-06-08T14:10:29.277" v="8943" actId="478"/>
          <ac:picMkLst>
            <pc:docMk/>
            <pc:sldMk cId="2199461610" sldId="301"/>
            <ac:picMk id="5" creationId="{E1A0F6A5-6E99-4FA2-BCCD-6E967430F957}"/>
          </ac:picMkLst>
        </pc:picChg>
        <pc:picChg chg="add mod">
          <ac:chgData name="hui xu" userId="70b675938bab3b5e" providerId="LiveId" clId="{024600A3-999E-41B9-907C-E9BE781967BB}" dt="2020-06-09T10:01:19.291" v="11388" actId="1076"/>
          <ac:picMkLst>
            <pc:docMk/>
            <pc:sldMk cId="2199461610" sldId="301"/>
            <ac:picMk id="6" creationId="{F3285B34-5B23-48FF-A432-945BE659DC10}"/>
          </ac:picMkLst>
        </pc:picChg>
      </pc:sldChg>
      <pc:sldChg chg="modSp new del mod">
        <pc:chgData name="hui xu" userId="70b675938bab3b5e" providerId="LiveId" clId="{024600A3-999E-41B9-907C-E9BE781967BB}" dt="2020-06-08T14:54:25.277" v="9254" actId="2696"/>
        <pc:sldMkLst>
          <pc:docMk/>
          <pc:sldMk cId="1067566050" sldId="302"/>
        </pc:sldMkLst>
        <pc:spChg chg="mod">
          <ac:chgData name="hui xu" userId="70b675938bab3b5e" providerId="LiveId" clId="{024600A3-999E-41B9-907C-E9BE781967BB}" dt="2020-06-08T14:49:44.603" v="9221" actId="20577"/>
          <ac:spMkLst>
            <pc:docMk/>
            <pc:sldMk cId="1067566050" sldId="302"/>
            <ac:spMk id="2" creationId="{8116544D-D20B-4DE8-A323-9F12DB40BDA1}"/>
          </ac:spMkLst>
        </pc:spChg>
        <pc:spChg chg="mod">
          <ac:chgData name="hui xu" userId="70b675938bab3b5e" providerId="LiveId" clId="{024600A3-999E-41B9-907C-E9BE781967BB}" dt="2020-06-08T14:53:52.988" v="9253" actId="20577"/>
          <ac:spMkLst>
            <pc:docMk/>
            <pc:sldMk cId="1067566050" sldId="302"/>
            <ac:spMk id="3" creationId="{6F233C17-6BD2-4B14-9619-162FFFD2525D}"/>
          </ac:spMkLst>
        </pc:spChg>
      </pc:sldChg>
      <pc:sldChg chg="addSp delSp modSp add mod modTransition modAnim">
        <pc:chgData name="hui xu" userId="70b675938bab3b5e" providerId="LiveId" clId="{024600A3-999E-41B9-907C-E9BE781967BB}" dt="2020-06-09T15:58:57.076" v="11480"/>
        <pc:sldMkLst>
          <pc:docMk/>
          <pc:sldMk cId="1519573440" sldId="302"/>
        </pc:sldMkLst>
        <pc:spChg chg="mod">
          <ac:chgData name="hui xu" userId="70b675938bab3b5e" providerId="LiveId" clId="{024600A3-999E-41B9-907C-E9BE781967BB}" dt="2020-06-09T05:49:42.697" v="11165" actId="403"/>
          <ac:spMkLst>
            <pc:docMk/>
            <pc:sldMk cId="1519573440" sldId="302"/>
            <ac:spMk id="3" creationId="{6F233C17-6BD2-4B14-9619-162FFFD2525D}"/>
          </ac:spMkLst>
        </pc:spChg>
        <pc:spChg chg="add mod">
          <ac:chgData name="hui xu" userId="70b675938bab3b5e" providerId="LiveId" clId="{024600A3-999E-41B9-907C-E9BE781967BB}" dt="2020-06-08T15:27:12.111" v="9602" actId="1076"/>
          <ac:spMkLst>
            <pc:docMk/>
            <pc:sldMk cId="1519573440" sldId="302"/>
            <ac:spMk id="4" creationId="{D16C5960-A2C4-454B-AEC5-3529660F3D23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519573440" sldId="302"/>
            <ac:picMk id="9" creationId="{8E7AAF53-00A0-4E3A-8082-D9211D73C59B}"/>
          </ac:picMkLst>
        </pc:picChg>
      </pc:sldChg>
      <pc:sldChg chg="addSp 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1057504064" sldId="303"/>
        </pc:sldMkLst>
        <pc:spChg chg="mod">
          <ac:chgData name="hui xu" userId="70b675938bab3b5e" providerId="LiveId" clId="{024600A3-999E-41B9-907C-E9BE781967BB}" dt="2020-06-08T15:13:36.466" v="9557" actId="21"/>
          <ac:spMkLst>
            <pc:docMk/>
            <pc:sldMk cId="1057504064" sldId="303"/>
            <ac:spMk id="2" creationId="{C4A6C72E-F09E-4AEA-95EE-7B44583FC556}"/>
          </ac:spMkLst>
        </pc:spChg>
        <pc:spChg chg="add del mod">
          <ac:chgData name="hui xu" userId="70b675938bab3b5e" providerId="LiveId" clId="{024600A3-999E-41B9-907C-E9BE781967BB}" dt="2020-06-08T15:01:16.737" v="9259"/>
          <ac:spMkLst>
            <pc:docMk/>
            <pc:sldMk cId="1057504064" sldId="303"/>
            <ac:spMk id="3" creationId="{193B1D89-AD42-4ED5-B02B-B5EAE7277718}"/>
          </ac:spMkLst>
        </pc:spChg>
        <pc:spChg chg="add mod">
          <ac:chgData name="hui xu" userId="70b675938bab3b5e" providerId="LiveId" clId="{024600A3-999E-41B9-907C-E9BE781967BB}" dt="2020-06-08T15:09:23.330" v="9520" actId="120"/>
          <ac:spMkLst>
            <pc:docMk/>
            <pc:sldMk cId="1057504064" sldId="303"/>
            <ac:spMk id="6" creationId="{AA44BD23-5EB4-4B62-BAE5-7E891F685096}"/>
          </ac:spMkLst>
        </pc:spChg>
        <pc:spChg chg="add mod">
          <ac:chgData name="hui xu" userId="70b675938bab3b5e" providerId="LiveId" clId="{024600A3-999E-41B9-907C-E9BE781967BB}" dt="2020-06-08T15:13:09.291" v="9541" actId="1582"/>
          <ac:spMkLst>
            <pc:docMk/>
            <pc:sldMk cId="1057504064" sldId="303"/>
            <ac:spMk id="8" creationId="{9ADF3CF6-08F7-4436-9665-CB3DCBB07311}"/>
          </ac:spMkLst>
        </pc:spChg>
        <pc:spChg chg="add del mod">
          <ac:chgData name="hui xu" userId="70b675938bab3b5e" providerId="LiveId" clId="{024600A3-999E-41B9-907C-E9BE781967BB}" dt="2020-06-08T15:13:45.828" v="9559" actId="478"/>
          <ac:spMkLst>
            <pc:docMk/>
            <pc:sldMk cId="1057504064" sldId="303"/>
            <ac:spMk id="9" creationId="{D284CE3F-5655-47A7-BA02-8ACBA60EE0AF}"/>
          </ac:spMkLst>
        </pc:spChg>
        <pc:spChg chg="add mod">
          <ac:chgData name="hui xu" userId="70b675938bab3b5e" providerId="LiveId" clId="{024600A3-999E-41B9-907C-E9BE781967BB}" dt="2020-06-08T15:42:47.458" v="9664" actId="1076"/>
          <ac:spMkLst>
            <pc:docMk/>
            <pc:sldMk cId="1057504064" sldId="303"/>
            <ac:spMk id="10" creationId="{8D88DA6F-8663-4887-B4D1-72C04823E3D9}"/>
          </ac:spMkLst>
        </pc:spChg>
        <pc:picChg chg="add mod modCrop">
          <ac:chgData name="hui xu" userId="70b675938bab3b5e" providerId="LiveId" clId="{024600A3-999E-41B9-907C-E9BE781967BB}" dt="2020-06-08T15:14:02.572" v="9563" actId="732"/>
          <ac:picMkLst>
            <pc:docMk/>
            <pc:sldMk cId="1057504064" sldId="303"/>
            <ac:picMk id="5" creationId="{799D295C-EAD4-4A48-B5E9-11DFB8D7AFF0}"/>
          </ac:picMkLst>
        </pc:picChg>
        <pc:picChg chg="add mod modCrop">
          <ac:chgData name="hui xu" userId="70b675938bab3b5e" providerId="LiveId" clId="{024600A3-999E-41B9-907C-E9BE781967BB}" dt="2020-06-08T15:17:45.504" v="9588" actId="1076"/>
          <ac:picMkLst>
            <pc:docMk/>
            <pc:sldMk cId="1057504064" sldId="303"/>
            <ac:picMk id="7" creationId="{C209E58D-F549-4471-906C-40BD99A23181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1057504064" sldId="303"/>
            <ac:picMk id="9" creationId="{4976AE3B-E79F-4B4A-97F4-780CC0F08BD7}"/>
          </ac:picMkLst>
        </pc:picChg>
      </pc:sldChg>
      <pc:sldChg chg="addSp delSp modSp new mod ord modTransition modAnim">
        <pc:chgData name="hui xu" userId="70b675938bab3b5e" providerId="LiveId" clId="{024600A3-999E-41B9-907C-E9BE781967BB}" dt="2020-06-09T15:58:57.076" v="11480"/>
        <pc:sldMkLst>
          <pc:docMk/>
          <pc:sldMk cId="277619907" sldId="304"/>
        </pc:sldMkLst>
        <pc:spChg chg="mod">
          <ac:chgData name="hui xu" userId="70b675938bab3b5e" providerId="LiveId" clId="{024600A3-999E-41B9-907C-E9BE781967BB}" dt="2020-06-08T15:29:37.945" v="9660" actId="20577"/>
          <ac:spMkLst>
            <pc:docMk/>
            <pc:sldMk cId="277619907" sldId="304"/>
            <ac:spMk id="2" creationId="{878FE81A-322A-4216-A0AE-66870548F2E4}"/>
          </ac:spMkLst>
        </pc:spChg>
        <pc:picChg chg="add mod modCrop">
          <ac:chgData name="hui xu" userId="70b675938bab3b5e" providerId="LiveId" clId="{024600A3-999E-41B9-907C-E9BE781967BB}" dt="2020-06-08T15:16:37.878" v="9578" actId="14100"/>
          <ac:picMkLst>
            <pc:docMk/>
            <pc:sldMk cId="277619907" sldId="304"/>
            <ac:picMk id="4" creationId="{3E9CDA57-3F65-428F-BC9C-0994835F81D1}"/>
          </ac:picMkLst>
        </pc:pic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77619907" sldId="304"/>
            <ac:picMk id="7" creationId="{21A06B8C-7754-4D15-82A2-AFFBAEED9B0D}"/>
          </ac:picMkLst>
        </pc:picChg>
      </pc:sldChg>
      <pc:sldChg chg="modSp add del mod ord">
        <pc:chgData name="hui xu" userId="70b675938bab3b5e" providerId="LiveId" clId="{024600A3-999E-41B9-907C-E9BE781967BB}" dt="2020-06-08T15:29:16.757" v="9650" actId="2696"/>
        <pc:sldMkLst>
          <pc:docMk/>
          <pc:sldMk cId="637008076" sldId="305"/>
        </pc:sldMkLst>
        <pc:picChg chg="mod modCrop">
          <ac:chgData name="hui xu" userId="70b675938bab3b5e" providerId="LiveId" clId="{024600A3-999E-41B9-907C-E9BE781967BB}" dt="2020-06-08T15:11:55.637" v="9528" actId="1076"/>
          <ac:picMkLst>
            <pc:docMk/>
            <pc:sldMk cId="637008076" sldId="305"/>
            <ac:picMk id="4" creationId="{3E9CDA57-3F65-428F-BC9C-0994835F81D1}"/>
          </ac:picMkLst>
        </pc:picChg>
      </pc:sldChg>
      <pc:sldChg chg="delSp modSp new mod modTransition modAnim">
        <pc:chgData name="hui xu" userId="70b675938bab3b5e" providerId="LiveId" clId="{024600A3-999E-41B9-907C-E9BE781967BB}" dt="2020-06-09T15:58:57.076" v="11480"/>
        <pc:sldMkLst>
          <pc:docMk/>
          <pc:sldMk cId="2993978972" sldId="305"/>
        </pc:sldMkLst>
        <pc:spChg chg="mod">
          <ac:chgData name="hui xu" userId="70b675938bab3b5e" providerId="LiveId" clId="{024600A3-999E-41B9-907C-E9BE781967BB}" dt="2020-06-08T15:43:28.203" v="9672" actId="20577"/>
          <ac:spMkLst>
            <pc:docMk/>
            <pc:sldMk cId="2993978972" sldId="305"/>
            <ac:spMk id="2" creationId="{E310D4F3-E1AA-4FF5-A450-60C1791E502B}"/>
          </ac:spMkLst>
        </pc:spChg>
        <pc:spChg chg="mod">
          <ac:chgData name="hui xu" userId="70b675938bab3b5e" providerId="LiveId" clId="{024600A3-999E-41B9-907C-E9BE781967BB}" dt="2020-06-08T15:49:41.012" v="10169" actId="20577"/>
          <ac:spMkLst>
            <pc:docMk/>
            <pc:sldMk cId="2993978972" sldId="305"/>
            <ac:spMk id="3" creationId="{0F9B6B78-9C01-40CC-B0A7-13F576B69B89}"/>
          </ac:spMkLst>
        </pc:spChg>
        <pc:picChg chg="del">
          <ac:chgData name="hui xu" userId="70b675938bab3b5e" providerId="LiveId" clId="{024600A3-999E-41B9-907C-E9BE781967BB}" dt="2020-06-09T15:58:57.076" v="11480"/>
          <ac:picMkLst>
            <pc:docMk/>
            <pc:sldMk cId="2993978972" sldId="305"/>
            <ac:picMk id="4" creationId="{60F34E9D-24D2-4D62-8BD4-D875391BBF97}"/>
          </ac:picMkLst>
        </pc:picChg>
      </pc:sldChg>
    </pc:docChg>
  </pc:docChgLst>
  <pc:docChgLst>
    <pc:chgData name="hui xu" userId="70b675938bab3b5e" providerId="LiveId" clId="{D9731245-8E80-4057-963F-6D27076B3352}"/>
    <pc:docChg chg="custSel modSld">
      <pc:chgData name="hui xu" userId="70b675938bab3b5e" providerId="LiveId" clId="{D9731245-8E80-4057-963F-6D27076B3352}" dt="2020-06-09T15:10:38.737" v="72" actId="20577"/>
      <pc:docMkLst>
        <pc:docMk/>
      </pc:docMkLst>
      <pc:sldChg chg="addSp delSp modSp mod">
        <pc:chgData name="hui xu" userId="70b675938bab3b5e" providerId="LiveId" clId="{D9731245-8E80-4057-963F-6D27076B3352}" dt="2020-06-09T15:03:51.370" v="68" actId="478"/>
        <pc:sldMkLst>
          <pc:docMk/>
          <pc:sldMk cId="135963260" sldId="256"/>
        </pc:sldMkLst>
        <pc:spChg chg="del">
          <ac:chgData name="hui xu" userId="70b675938bab3b5e" providerId="LiveId" clId="{D9731245-8E80-4057-963F-6D27076B3352}" dt="2020-06-09T15:03:51.370" v="68" actId="478"/>
          <ac:spMkLst>
            <pc:docMk/>
            <pc:sldMk cId="135963260" sldId="256"/>
            <ac:spMk id="10" creationId="{05F0AD89-36DF-4541-A92D-D194C9C72BC9}"/>
          </ac:spMkLst>
        </pc:spChg>
        <pc:picChg chg="add del mod">
          <ac:chgData name="hui xu" userId="70b675938bab3b5e" providerId="LiveId" clId="{D9731245-8E80-4057-963F-6D27076B3352}" dt="2020-06-09T14:51:28.923" v="55"/>
          <ac:picMkLst>
            <pc:docMk/>
            <pc:sldMk cId="135963260" sldId="256"/>
            <ac:picMk id="3" creationId="{A9B46DDE-033F-4946-B4A0-CC87081543CA}"/>
          </ac:picMkLst>
        </pc:picChg>
        <pc:picChg chg="add del mod">
          <ac:chgData name="hui xu" userId="70b675938bab3b5e" providerId="LiveId" clId="{D9731245-8E80-4057-963F-6D27076B3352}" dt="2020-06-09T14:51:59.622" v="56"/>
          <ac:picMkLst>
            <pc:docMk/>
            <pc:sldMk cId="135963260" sldId="256"/>
            <ac:picMk id="4" creationId="{7E0739B7-BB61-4E27-8611-37EB402A5E4F}"/>
          </ac:picMkLst>
        </pc:picChg>
        <pc:picChg chg="add mod">
          <ac:chgData name="hui xu" userId="70b675938bab3b5e" providerId="LiveId" clId="{D9731245-8E80-4057-963F-6D27076B3352}" dt="2020-06-09T14:51:59.622" v="56"/>
          <ac:picMkLst>
            <pc:docMk/>
            <pc:sldMk cId="135963260" sldId="256"/>
            <ac:picMk id="5" creationId="{047D0354-E6C7-402F-8B81-00B4EE785712}"/>
          </ac:picMkLst>
        </pc:picChg>
      </pc:sldChg>
      <pc:sldChg chg="addSp delSp modSp">
        <pc:chgData name="hui xu" userId="70b675938bab3b5e" providerId="LiveId" clId="{D9731245-8E80-4057-963F-6D27076B3352}" dt="2020-06-09T13:34:21.239" v="1"/>
        <pc:sldMkLst>
          <pc:docMk/>
          <pc:sldMk cId="2036103746" sldId="261"/>
        </pc:sldMkLst>
        <pc:picChg chg="add del mod">
          <ac:chgData name="hui xu" userId="70b675938bab3b5e" providerId="LiveId" clId="{D9731245-8E80-4057-963F-6D27076B3352}" dt="2020-06-09T13:34:21.239" v="1"/>
          <ac:picMkLst>
            <pc:docMk/>
            <pc:sldMk cId="2036103746" sldId="261"/>
            <ac:picMk id="2" creationId="{78B1EDAA-7238-4DE1-98B1-04CC8F95BC68}"/>
          </ac:picMkLst>
        </pc:picChg>
        <pc:picChg chg="add mod">
          <ac:chgData name="hui xu" userId="70b675938bab3b5e" providerId="LiveId" clId="{D9731245-8E80-4057-963F-6D27076B3352}" dt="2020-06-09T13:34:21.239" v="1"/>
          <ac:picMkLst>
            <pc:docMk/>
            <pc:sldMk cId="2036103746" sldId="261"/>
            <ac:picMk id="5" creationId="{398CE9B2-0AF9-4CFB-A083-CFFB4A3714E3}"/>
          </ac:picMkLst>
        </pc:picChg>
      </pc:sldChg>
      <pc:sldChg chg="addSp delSp modSp">
        <pc:chgData name="hui xu" userId="70b675938bab3b5e" providerId="LiveId" clId="{D9731245-8E80-4057-963F-6D27076B3352}" dt="2020-06-09T14:53:17.536" v="58"/>
        <pc:sldMkLst>
          <pc:docMk/>
          <pc:sldMk cId="4258530885" sldId="262"/>
        </pc:sldMkLst>
        <pc:picChg chg="add del mod">
          <ac:chgData name="hui xu" userId="70b675938bab3b5e" providerId="LiveId" clId="{D9731245-8E80-4057-963F-6D27076B3352}" dt="2020-06-09T14:52:52.986" v="57"/>
          <ac:picMkLst>
            <pc:docMk/>
            <pc:sldMk cId="4258530885" sldId="262"/>
            <ac:picMk id="4" creationId="{EF23E954-9D50-4560-9F93-F11F01335081}"/>
          </ac:picMkLst>
        </pc:picChg>
        <pc:picChg chg="add del mod">
          <ac:chgData name="hui xu" userId="70b675938bab3b5e" providerId="LiveId" clId="{D9731245-8E80-4057-963F-6D27076B3352}" dt="2020-06-09T14:53:17.536" v="58"/>
          <ac:picMkLst>
            <pc:docMk/>
            <pc:sldMk cId="4258530885" sldId="262"/>
            <ac:picMk id="5" creationId="{35A8E433-C2DB-41EB-B632-FFEBE508A479}"/>
          </ac:picMkLst>
        </pc:picChg>
        <pc:picChg chg="add mod">
          <ac:chgData name="hui xu" userId="70b675938bab3b5e" providerId="LiveId" clId="{D9731245-8E80-4057-963F-6D27076B3352}" dt="2020-06-09T14:53:17.536" v="58"/>
          <ac:picMkLst>
            <pc:docMk/>
            <pc:sldMk cId="4258530885" sldId="262"/>
            <ac:picMk id="6" creationId="{6DB341CA-6B56-493B-B985-AA98F64DD721}"/>
          </ac:picMkLst>
        </pc:picChg>
      </pc:sldChg>
      <pc:sldChg chg="addSp modSp">
        <pc:chgData name="hui xu" userId="70b675938bab3b5e" providerId="LiveId" clId="{D9731245-8E80-4057-963F-6D27076B3352}" dt="2020-06-09T13:32:27.862" v="0"/>
        <pc:sldMkLst>
          <pc:docMk/>
          <pc:sldMk cId="3474024361" sldId="263"/>
        </pc:sldMkLst>
        <pc:picChg chg="add mod">
          <ac:chgData name="hui xu" userId="70b675938bab3b5e" providerId="LiveId" clId="{D9731245-8E80-4057-963F-6D27076B3352}" dt="2020-06-09T13:32:27.862" v="0"/>
          <ac:picMkLst>
            <pc:docMk/>
            <pc:sldMk cId="3474024361" sldId="263"/>
            <ac:picMk id="4" creationId="{2112352F-5674-4642-AFF6-C0D4CA83B222}"/>
          </ac:picMkLst>
        </pc:picChg>
      </pc:sldChg>
      <pc:sldChg chg="addSp modSp">
        <pc:chgData name="hui xu" userId="70b675938bab3b5e" providerId="LiveId" clId="{D9731245-8E80-4057-963F-6D27076B3352}" dt="2020-06-09T13:32:27.862" v="0"/>
        <pc:sldMkLst>
          <pc:docMk/>
          <pc:sldMk cId="3439563471" sldId="264"/>
        </pc:sldMkLst>
        <pc:picChg chg="add mod">
          <ac:chgData name="hui xu" userId="70b675938bab3b5e" providerId="LiveId" clId="{D9731245-8E80-4057-963F-6D27076B3352}" dt="2020-06-09T13:32:27.862" v="0"/>
          <ac:picMkLst>
            <pc:docMk/>
            <pc:sldMk cId="3439563471" sldId="264"/>
            <ac:picMk id="3" creationId="{2F593B99-F26A-4DB1-9D6A-1C72B4C452FD}"/>
          </ac:picMkLst>
        </pc:picChg>
      </pc:sldChg>
      <pc:sldChg chg="addSp delSp modSp">
        <pc:chgData name="hui xu" userId="70b675938bab3b5e" providerId="LiveId" clId="{D9731245-8E80-4057-963F-6D27076B3352}" dt="2020-06-09T14:23:12.619" v="38"/>
        <pc:sldMkLst>
          <pc:docMk/>
          <pc:sldMk cId="3032976787" sldId="268"/>
        </pc:sldMkLst>
        <pc:picChg chg="add del mod">
          <ac:chgData name="hui xu" userId="70b675938bab3b5e" providerId="LiveId" clId="{D9731245-8E80-4057-963F-6D27076B3352}" dt="2020-06-09T14:19:09.696" v="35"/>
          <ac:picMkLst>
            <pc:docMk/>
            <pc:sldMk cId="3032976787" sldId="268"/>
            <ac:picMk id="4" creationId="{51320127-FA0B-4A7D-967B-33B917CBC59C}"/>
          </ac:picMkLst>
        </pc:picChg>
        <pc:picChg chg="add del mod">
          <ac:chgData name="hui xu" userId="70b675938bab3b5e" providerId="LiveId" clId="{D9731245-8E80-4057-963F-6D27076B3352}" dt="2020-06-09T14:19:28.222" v="36"/>
          <ac:picMkLst>
            <pc:docMk/>
            <pc:sldMk cId="3032976787" sldId="268"/>
            <ac:picMk id="5" creationId="{7518F5EC-A4AC-46A7-A278-5F08CBB35014}"/>
          </ac:picMkLst>
        </pc:picChg>
        <pc:picChg chg="add del mod">
          <ac:chgData name="hui xu" userId="70b675938bab3b5e" providerId="LiveId" clId="{D9731245-8E80-4057-963F-6D27076B3352}" dt="2020-06-09T14:19:58.966" v="37"/>
          <ac:picMkLst>
            <pc:docMk/>
            <pc:sldMk cId="3032976787" sldId="268"/>
            <ac:picMk id="6" creationId="{02B97B3F-9D6C-447E-B6E8-5E777E1E3871}"/>
          </ac:picMkLst>
        </pc:picChg>
        <pc:picChg chg="add del mod">
          <ac:chgData name="hui xu" userId="70b675938bab3b5e" providerId="LiveId" clId="{D9731245-8E80-4057-963F-6D27076B3352}" dt="2020-06-09T14:23:12.619" v="38"/>
          <ac:picMkLst>
            <pc:docMk/>
            <pc:sldMk cId="3032976787" sldId="268"/>
            <ac:picMk id="7" creationId="{9F44276E-CE3D-484E-8A4D-0E079C5D562B}"/>
          </ac:picMkLst>
        </pc:picChg>
        <pc:picChg chg="add mod">
          <ac:chgData name="hui xu" userId="70b675938bab3b5e" providerId="LiveId" clId="{D9731245-8E80-4057-963F-6D27076B3352}" dt="2020-06-09T14:23:12.619" v="38"/>
          <ac:picMkLst>
            <pc:docMk/>
            <pc:sldMk cId="3032976787" sldId="268"/>
            <ac:picMk id="8" creationId="{CC3238E3-655B-44B6-8772-0964C52303F0}"/>
          </ac:picMkLst>
        </pc:picChg>
      </pc:sldChg>
      <pc:sldChg chg="addSp modSp mod">
        <pc:chgData name="hui xu" userId="70b675938bab3b5e" providerId="LiveId" clId="{D9731245-8E80-4057-963F-6D27076B3352}" dt="2020-06-09T15:02:34.141" v="67"/>
        <pc:sldMkLst>
          <pc:docMk/>
          <pc:sldMk cId="3063941362" sldId="270"/>
        </pc:sldMkLst>
        <pc:spChg chg="mod">
          <ac:chgData name="hui xu" userId="70b675938bab3b5e" providerId="LiveId" clId="{D9731245-8E80-4057-963F-6D27076B3352}" dt="2020-06-09T15:02:34.141" v="67"/>
          <ac:spMkLst>
            <pc:docMk/>
            <pc:sldMk cId="3063941362" sldId="270"/>
            <ac:spMk id="2" creationId="{3E13F768-D029-4DCC-96F0-2B7C5AAFD3C0}"/>
          </ac:spMkLst>
        </pc:spChg>
        <pc:picChg chg="add mod">
          <ac:chgData name="hui xu" userId="70b675938bab3b5e" providerId="LiveId" clId="{D9731245-8E80-4057-963F-6D27076B3352}" dt="2020-06-09T13:32:27.862" v="0"/>
          <ac:picMkLst>
            <pc:docMk/>
            <pc:sldMk cId="3063941362" sldId="270"/>
            <ac:picMk id="17" creationId="{7D657218-19E8-4426-AA2A-ADD5AF7B4AD8}"/>
          </ac:picMkLst>
        </pc:picChg>
      </pc:sldChg>
      <pc:sldChg chg="addSp delSp modSp modAnim">
        <pc:chgData name="hui xu" userId="70b675938bab3b5e" providerId="LiveId" clId="{D9731245-8E80-4057-963F-6D27076B3352}" dt="2020-06-09T13:39:35.847" v="6"/>
        <pc:sldMkLst>
          <pc:docMk/>
          <pc:sldMk cId="1086664907" sldId="271"/>
        </pc:sldMkLst>
        <pc:picChg chg="add del mod">
          <ac:chgData name="hui xu" userId="70b675938bab3b5e" providerId="LiveId" clId="{D9731245-8E80-4057-963F-6D27076B3352}" dt="2020-06-09T13:39:35.847" v="6"/>
          <ac:picMkLst>
            <pc:docMk/>
            <pc:sldMk cId="1086664907" sldId="271"/>
            <ac:picMk id="24" creationId="{34CDB08D-9FDD-41C5-80B1-B99FFF2DD27B}"/>
          </ac:picMkLst>
        </pc:picChg>
        <pc:picChg chg="add mod">
          <ac:chgData name="hui xu" userId="70b675938bab3b5e" providerId="LiveId" clId="{D9731245-8E80-4057-963F-6D27076B3352}" dt="2020-06-09T13:39:35.847" v="6"/>
          <ac:picMkLst>
            <pc:docMk/>
            <pc:sldMk cId="1086664907" sldId="271"/>
            <ac:picMk id="25" creationId="{F8BB5911-25D5-460C-9F17-2FD2F8AD2F94}"/>
          </ac:picMkLst>
        </pc:picChg>
      </pc:sldChg>
      <pc:sldChg chg="addSp modSp">
        <pc:chgData name="hui xu" userId="70b675938bab3b5e" providerId="LiveId" clId="{D9731245-8E80-4057-963F-6D27076B3352}" dt="2020-06-09T13:32:27.862" v="0"/>
        <pc:sldMkLst>
          <pc:docMk/>
          <pc:sldMk cId="3007083674" sldId="272"/>
        </pc:sldMkLst>
        <pc:picChg chg="add mod">
          <ac:chgData name="hui xu" userId="70b675938bab3b5e" providerId="LiveId" clId="{D9731245-8E80-4057-963F-6D27076B3352}" dt="2020-06-09T13:32:27.862" v="0"/>
          <ac:picMkLst>
            <pc:docMk/>
            <pc:sldMk cId="3007083674" sldId="272"/>
            <ac:picMk id="7" creationId="{8597EA88-7F68-44D0-8730-FD4AAE587CC8}"/>
          </ac:picMkLst>
        </pc:picChg>
      </pc:sldChg>
      <pc:sldChg chg="addSp modSp">
        <pc:chgData name="hui xu" userId="70b675938bab3b5e" providerId="LiveId" clId="{D9731245-8E80-4057-963F-6D27076B3352}" dt="2020-06-09T13:52:50.857" v="13"/>
        <pc:sldMkLst>
          <pc:docMk/>
          <pc:sldMk cId="1985768460" sldId="273"/>
        </pc:sldMkLst>
        <pc:picChg chg="add mod">
          <ac:chgData name="hui xu" userId="70b675938bab3b5e" providerId="LiveId" clId="{D9731245-8E80-4057-963F-6D27076B3352}" dt="2020-06-09T13:52:50.857" v="13"/>
          <ac:picMkLst>
            <pc:docMk/>
            <pc:sldMk cId="1985768460" sldId="273"/>
            <ac:picMk id="23" creationId="{394031C9-231C-4979-8B67-C66FB37DDB3D}"/>
          </ac:picMkLst>
        </pc:picChg>
      </pc:sldChg>
      <pc:sldChg chg="addSp delSp modSp">
        <pc:chgData name="hui xu" userId="70b675938bab3b5e" providerId="LiveId" clId="{D9731245-8E80-4057-963F-6D27076B3352}" dt="2020-06-09T13:56:28.556" v="15"/>
        <pc:sldMkLst>
          <pc:docMk/>
          <pc:sldMk cId="1792607668" sldId="274"/>
        </pc:sldMkLst>
        <pc:picChg chg="add del mod">
          <ac:chgData name="hui xu" userId="70b675938bab3b5e" providerId="LiveId" clId="{D9731245-8E80-4057-963F-6D27076B3352}" dt="2020-06-09T13:54:05.523" v="14"/>
          <ac:picMkLst>
            <pc:docMk/>
            <pc:sldMk cId="1792607668" sldId="274"/>
            <ac:picMk id="3" creationId="{7679485C-4174-4833-B5BA-48BA2A2466E7}"/>
          </ac:picMkLst>
        </pc:picChg>
        <pc:picChg chg="add del mod">
          <ac:chgData name="hui xu" userId="70b675938bab3b5e" providerId="LiveId" clId="{D9731245-8E80-4057-963F-6D27076B3352}" dt="2020-06-09T13:56:28.556" v="15"/>
          <ac:picMkLst>
            <pc:docMk/>
            <pc:sldMk cId="1792607668" sldId="274"/>
            <ac:picMk id="9" creationId="{6805686D-0C8A-48E0-BF01-F441598FA16C}"/>
          </ac:picMkLst>
        </pc:picChg>
        <pc:picChg chg="add mod">
          <ac:chgData name="hui xu" userId="70b675938bab3b5e" providerId="LiveId" clId="{D9731245-8E80-4057-963F-6D27076B3352}" dt="2020-06-09T13:56:28.556" v="15"/>
          <ac:picMkLst>
            <pc:docMk/>
            <pc:sldMk cId="1792607668" sldId="274"/>
            <ac:picMk id="10" creationId="{3398BF16-44D1-4FB4-81D2-0BC0500576A8}"/>
          </ac:picMkLst>
        </pc:picChg>
      </pc:sldChg>
      <pc:sldChg chg="addSp modSp">
        <pc:chgData name="hui xu" userId="70b675938bab3b5e" providerId="LiveId" clId="{D9731245-8E80-4057-963F-6D27076B3352}" dt="2020-06-09T13:32:27.862" v="0"/>
        <pc:sldMkLst>
          <pc:docMk/>
          <pc:sldMk cId="2188547713" sldId="278"/>
        </pc:sldMkLst>
        <pc:picChg chg="add mod">
          <ac:chgData name="hui xu" userId="70b675938bab3b5e" providerId="LiveId" clId="{D9731245-8E80-4057-963F-6D27076B3352}" dt="2020-06-09T13:32:27.862" v="0"/>
          <ac:picMkLst>
            <pc:docMk/>
            <pc:sldMk cId="2188547713" sldId="278"/>
            <ac:picMk id="17" creationId="{4ABD91C7-27B8-4F0B-B273-799BB091F03E}"/>
          </ac:picMkLst>
        </pc:picChg>
      </pc:sldChg>
      <pc:sldChg chg="addSp delSp modSp">
        <pc:chgData name="hui xu" userId="70b675938bab3b5e" providerId="LiveId" clId="{D9731245-8E80-4057-963F-6D27076B3352}" dt="2020-06-09T13:36:06.735" v="3"/>
        <pc:sldMkLst>
          <pc:docMk/>
          <pc:sldMk cId="2296316716" sldId="279"/>
        </pc:sldMkLst>
        <pc:picChg chg="add del mod">
          <ac:chgData name="hui xu" userId="70b675938bab3b5e" providerId="LiveId" clId="{D9731245-8E80-4057-963F-6D27076B3352}" dt="2020-06-09T13:34:47.052" v="2"/>
          <ac:picMkLst>
            <pc:docMk/>
            <pc:sldMk cId="2296316716" sldId="279"/>
            <ac:picMk id="4" creationId="{FC498123-2AC6-4739-97F6-65A1D2D4380D}"/>
          </ac:picMkLst>
        </pc:picChg>
        <pc:picChg chg="add del mod">
          <ac:chgData name="hui xu" userId="70b675938bab3b5e" providerId="LiveId" clId="{D9731245-8E80-4057-963F-6D27076B3352}" dt="2020-06-09T13:36:06.735" v="3"/>
          <ac:picMkLst>
            <pc:docMk/>
            <pc:sldMk cId="2296316716" sldId="279"/>
            <ac:picMk id="5" creationId="{7E3F4B3B-CCA4-4112-9E83-78D4B578C033}"/>
          </ac:picMkLst>
        </pc:picChg>
        <pc:picChg chg="add mod">
          <ac:chgData name="hui xu" userId="70b675938bab3b5e" providerId="LiveId" clId="{D9731245-8E80-4057-963F-6D27076B3352}" dt="2020-06-09T13:36:06.735" v="3"/>
          <ac:picMkLst>
            <pc:docMk/>
            <pc:sldMk cId="2296316716" sldId="279"/>
            <ac:picMk id="6" creationId="{056AD884-9C00-453B-B351-DE779B636DC0}"/>
          </ac:picMkLst>
        </pc:picChg>
      </pc:sldChg>
      <pc:sldChg chg="addSp modSp">
        <pc:chgData name="hui xu" userId="70b675938bab3b5e" providerId="LiveId" clId="{D9731245-8E80-4057-963F-6D27076B3352}" dt="2020-06-09T13:42:34.112" v="7"/>
        <pc:sldMkLst>
          <pc:docMk/>
          <pc:sldMk cId="397003856" sldId="280"/>
        </pc:sldMkLst>
        <pc:picChg chg="add mod">
          <ac:chgData name="hui xu" userId="70b675938bab3b5e" providerId="LiveId" clId="{D9731245-8E80-4057-963F-6D27076B3352}" dt="2020-06-09T13:42:34.112" v="7"/>
          <ac:picMkLst>
            <pc:docMk/>
            <pc:sldMk cId="397003856" sldId="280"/>
            <ac:picMk id="3" creationId="{11202CF7-3A2A-4031-94A4-D369C6F95A54}"/>
          </ac:picMkLst>
        </pc:picChg>
      </pc:sldChg>
      <pc:sldChg chg="addSp modSp">
        <pc:chgData name="hui xu" userId="70b675938bab3b5e" providerId="LiveId" clId="{D9731245-8E80-4057-963F-6D27076B3352}" dt="2020-06-09T13:44:52.042" v="8"/>
        <pc:sldMkLst>
          <pc:docMk/>
          <pc:sldMk cId="3325259597" sldId="281"/>
        </pc:sldMkLst>
        <pc:picChg chg="add mod">
          <ac:chgData name="hui xu" userId="70b675938bab3b5e" providerId="LiveId" clId="{D9731245-8E80-4057-963F-6D27076B3352}" dt="2020-06-09T13:44:52.042" v="8"/>
          <ac:picMkLst>
            <pc:docMk/>
            <pc:sldMk cId="3325259597" sldId="281"/>
            <ac:picMk id="9" creationId="{7998353E-704D-453D-987D-7E3A9FAECF27}"/>
          </ac:picMkLst>
        </pc:picChg>
      </pc:sldChg>
      <pc:sldChg chg="addSp delSp modSp">
        <pc:chgData name="hui xu" userId="70b675938bab3b5e" providerId="LiveId" clId="{D9731245-8E80-4057-963F-6D27076B3352}" dt="2020-06-09T14:07:01.087" v="22"/>
        <pc:sldMkLst>
          <pc:docMk/>
          <pc:sldMk cId="2525806837" sldId="282"/>
        </pc:sldMkLst>
        <pc:picChg chg="add del mod">
          <ac:chgData name="hui xu" userId="70b675938bab3b5e" providerId="LiveId" clId="{D9731245-8E80-4057-963F-6D27076B3352}" dt="2020-06-09T14:07:01.087" v="22"/>
          <ac:picMkLst>
            <pc:docMk/>
            <pc:sldMk cId="2525806837" sldId="282"/>
            <ac:picMk id="9" creationId="{AEA9C32B-A275-4AC5-88BC-72611F2F7E27}"/>
          </ac:picMkLst>
        </pc:picChg>
        <pc:picChg chg="add mod">
          <ac:chgData name="hui xu" userId="70b675938bab3b5e" providerId="LiveId" clId="{D9731245-8E80-4057-963F-6D27076B3352}" dt="2020-06-09T14:07:01.087" v="22"/>
          <ac:picMkLst>
            <pc:docMk/>
            <pc:sldMk cId="2525806837" sldId="282"/>
            <ac:picMk id="10" creationId="{F1A9E3A1-D762-489A-AD30-8DE2C9E3626B}"/>
          </ac:picMkLst>
        </pc:picChg>
      </pc:sldChg>
      <pc:sldChg chg="addSp delSp modSp">
        <pc:chgData name="hui xu" userId="70b675938bab3b5e" providerId="LiveId" clId="{D9731245-8E80-4057-963F-6D27076B3352}" dt="2020-06-09T14:25:43.926" v="39"/>
        <pc:sldMkLst>
          <pc:docMk/>
          <pc:sldMk cId="2316695972" sldId="283"/>
        </pc:sldMkLst>
        <pc:picChg chg="add del mod">
          <ac:chgData name="hui xu" userId="70b675938bab3b5e" providerId="LiveId" clId="{D9731245-8E80-4057-963F-6D27076B3352}" dt="2020-06-09T14:25:43.926" v="39"/>
          <ac:picMkLst>
            <pc:docMk/>
            <pc:sldMk cId="2316695972" sldId="283"/>
            <ac:picMk id="4" creationId="{69BEF612-385D-4ADC-9BDA-65D36212EE8D}"/>
          </ac:picMkLst>
        </pc:picChg>
        <pc:picChg chg="add mod">
          <ac:chgData name="hui xu" userId="70b675938bab3b5e" providerId="LiveId" clId="{D9731245-8E80-4057-963F-6D27076B3352}" dt="2020-06-09T14:25:43.926" v="39"/>
          <ac:picMkLst>
            <pc:docMk/>
            <pc:sldMk cId="2316695972" sldId="283"/>
            <ac:picMk id="6" creationId="{A9EEAEC2-F3FE-475A-BA09-ED90A05758AF}"/>
          </ac:picMkLst>
        </pc:picChg>
      </pc:sldChg>
      <pc:sldChg chg="addSp delSp modSp">
        <pc:chgData name="hui xu" userId="70b675938bab3b5e" providerId="LiveId" clId="{D9731245-8E80-4057-963F-6D27076B3352}" dt="2020-06-09T13:42:34.112" v="7"/>
        <pc:sldMkLst>
          <pc:docMk/>
          <pc:sldMk cId="2717591479" sldId="284"/>
        </pc:sldMkLst>
        <pc:picChg chg="add del mod">
          <ac:chgData name="hui xu" userId="70b675938bab3b5e" providerId="LiveId" clId="{D9731245-8E80-4057-963F-6D27076B3352}" dt="2020-06-09T13:42:34.112" v="7"/>
          <ac:picMkLst>
            <pc:docMk/>
            <pc:sldMk cId="2717591479" sldId="284"/>
            <ac:picMk id="3" creationId="{76D75ED4-5294-4A0E-9235-24D1169556D9}"/>
          </ac:picMkLst>
        </pc:picChg>
        <pc:picChg chg="add mod">
          <ac:chgData name="hui xu" userId="70b675938bab3b5e" providerId="LiveId" clId="{D9731245-8E80-4057-963F-6D27076B3352}" dt="2020-06-09T13:42:34.112" v="7"/>
          <ac:picMkLst>
            <pc:docMk/>
            <pc:sldMk cId="2717591479" sldId="284"/>
            <ac:picMk id="4" creationId="{584D08A2-B14A-4D52-BCA0-7D51702A9C5D}"/>
          </ac:picMkLst>
        </pc:picChg>
      </pc:sldChg>
      <pc:sldChg chg="addSp delSp modSp mod">
        <pc:chgData name="hui xu" userId="70b675938bab3b5e" providerId="LiveId" clId="{D9731245-8E80-4057-963F-6D27076B3352}" dt="2020-06-09T15:10:38.737" v="72" actId="20577"/>
        <pc:sldMkLst>
          <pc:docMk/>
          <pc:sldMk cId="319395479" sldId="285"/>
        </pc:sldMkLst>
        <pc:spChg chg="mod">
          <ac:chgData name="hui xu" userId="70b675938bab3b5e" providerId="LiveId" clId="{D9731245-8E80-4057-963F-6D27076B3352}" dt="2020-06-09T15:10:38.737" v="72" actId="20577"/>
          <ac:spMkLst>
            <pc:docMk/>
            <pc:sldMk cId="319395479" sldId="285"/>
            <ac:spMk id="2" creationId="{63BE9F3F-2A65-4D6D-9C1D-1EE6033C224A}"/>
          </ac:spMkLst>
        </pc:spChg>
        <pc:picChg chg="add del mod">
          <ac:chgData name="hui xu" userId="70b675938bab3b5e" providerId="LiveId" clId="{D9731245-8E80-4057-963F-6D27076B3352}" dt="2020-06-09T13:45:44.706" v="9"/>
          <ac:picMkLst>
            <pc:docMk/>
            <pc:sldMk cId="319395479" sldId="285"/>
            <ac:picMk id="7" creationId="{D7B89F97-BE35-4D78-B15E-D0B47D2F2740}"/>
          </ac:picMkLst>
        </pc:picChg>
        <pc:picChg chg="add del mod">
          <ac:chgData name="hui xu" userId="70b675938bab3b5e" providerId="LiveId" clId="{D9731245-8E80-4057-963F-6D27076B3352}" dt="2020-06-09T13:47:12.663" v="10"/>
          <ac:picMkLst>
            <pc:docMk/>
            <pc:sldMk cId="319395479" sldId="285"/>
            <ac:picMk id="10" creationId="{11526774-E4BA-468E-991B-B8756124CD8E}"/>
          </ac:picMkLst>
        </pc:picChg>
        <pc:picChg chg="add del mod">
          <ac:chgData name="hui xu" userId="70b675938bab3b5e" providerId="LiveId" clId="{D9731245-8E80-4057-963F-6D27076B3352}" dt="2020-06-09T13:49:53.435" v="11"/>
          <ac:picMkLst>
            <pc:docMk/>
            <pc:sldMk cId="319395479" sldId="285"/>
            <ac:picMk id="11" creationId="{21C4FAA1-FB31-462F-B65D-3850C943576F}"/>
          </ac:picMkLst>
        </pc:picChg>
        <pc:picChg chg="add del mod">
          <ac:chgData name="hui xu" userId="70b675938bab3b5e" providerId="LiveId" clId="{D9731245-8E80-4057-963F-6D27076B3352}" dt="2020-06-09T13:50:05.630" v="12"/>
          <ac:picMkLst>
            <pc:docMk/>
            <pc:sldMk cId="319395479" sldId="285"/>
            <ac:picMk id="12" creationId="{8EA855FA-5E77-48E8-98A7-7C28C078EC70}"/>
          </ac:picMkLst>
        </pc:picChg>
        <pc:picChg chg="add del mod">
          <ac:chgData name="hui xu" userId="70b675938bab3b5e" providerId="LiveId" clId="{D9731245-8E80-4057-963F-6D27076B3352}" dt="2020-06-09T13:52:50.857" v="13"/>
          <ac:picMkLst>
            <pc:docMk/>
            <pc:sldMk cId="319395479" sldId="285"/>
            <ac:picMk id="13" creationId="{687A6701-4915-44D2-A003-3AD0711E242D}"/>
          </ac:picMkLst>
        </pc:picChg>
        <pc:picChg chg="add mod">
          <ac:chgData name="hui xu" userId="70b675938bab3b5e" providerId="LiveId" clId="{D9731245-8E80-4057-963F-6D27076B3352}" dt="2020-06-09T13:52:50.857" v="13"/>
          <ac:picMkLst>
            <pc:docMk/>
            <pc:sldMk cId="319395479" sldId="285"/>
            <ac:picMk id="14" creationId="{18EFF7ED-B03D-4234-AE5B-995817B5B48B}"/>
          </ac:picMkLst>
        </pc:picChg>
      </pc:sldChg>
      <pc:sldChg chg="addSp delSp modSp">
        <pc:chgData name="hui xu" userId="70b675938bab3b5e" providerId="LiveId" clId="{D9731245-8E80-4057-963F-6D27076B3352}" dt="2020-06-09T14:29:05.204" v="41"/>
        <pc:sldMkLst>
          <pc:docMk/>
          <pc:sldMk cId="3573990596" sldId="286"/>
        </pc:sldMkLst>
        <pc:picChg chg="add del mod">
          <ac:chgData name="hui xu" userId="70b675938bab3b5e" providerId="LiveId" clId="{D9731245-8E80-4057-963F-6D27076B3352}" dt="2020-06-09T14:27:32.072" v="40"/>
          <ac:picMkLst>
            <pc:docMk/>
            <pc:sldMk cId="3573990596" sldId="286"/>
            <ac:picMk id="5" creationId="{7E2B51B9-9719-4947-849A-1B3E8F428B58}"/>
          </ac:picMkLst>
        </pc:picChg>
        <pc:picChg chg="add del mod">
          <ac:chgData name="hui xu" userId="70b675938bab3b5e" providerId="LiveId" clId="{D9731245-8E80-4057-963F-6D27076B3352}" dt="2020-06-09T14:29:05.204" v="41"/>
          <ac:picMkLst>
            <pc:docMk/>
            <pc:sldMk cId="3573990596" sldId="286"/>
            <ac:picMk id="11" creationId="{C404F83A-F1B5-49DE-8376-A1AF18CF9F7D}"/>
          </ac:picMkLst>
        </pc:picChg>
        <pc:picChg chg="add mod">
          <ac:chgData name="hui xu" userId="70b675938bab3b5e" providerId="LiveId" clId="{D9731245-8E80-4057-963F-6D27076B3352}" dt="2020-06-09T14:29:05.204" v="41"/>
          <ac:picMkLst>
            <pc:docMk/>
            <pc:sldMk cId="3573990596" sldId="286"/>
            <ac:picMk id="12" creationId="{45DDABB7-F6B3-4880-B308-0F642FDBEA50}"/>
          </ac:picMkLst>
        </pc:picChg>
      </pc:sldChg>
      <pc:sldChg chg="addSp delSp modSp">
        <pc:chgData name="hui xu" userId="70b675938bab3b5e" providerId="LiveId" clId="{D9731245-8E80-4057-963F-6D27076B3352}" dt="2020-06-09T14:34:14.081" v="47"/>
        <pc:sldMkLst>
          <pc:docMk/>
          <pc:sldMk cId="1088361914" sldId="287"/>
        </pc:sldMkLst>
        <pc:picChg chg="add del mod">
          <ac:chgData name="hui xu" userId="70b675938bab3b5e" providerId="LiveId" clId="{D9731245-8E80-4057-963F-6D27076B3352}" dt="2020-06-09T14:34:14.081" v="47"/>
          <ac:picMkLst>
            <pc:docMk/>
            <pc:sldMk cId="1088361914" sldId="287"/>
            <ac:picMk id="5" creationId="{7CFCF20B-7C5A-47E9-8F32-95F3F70C8E37}"/>
          </ac:picMkLst>
        </pc:picChg>
        <pc:picChg chg="add mod">
          <ac:chgData name="hui xu" userId="70b675938bab3b5e" providerId="LiveId" clId="{D9731245-8E80-4057-963F-6D27076B3352}" dt="2020-06-09T14:34:14.081" v="47"/>
          <ac:picMkLst>
            <pc:docMk/>
            <pc:sldMk cId="1088361914" sldId="287"/>
            <ac:picMk id="6" creationId="{9963C886-E979-4F46-A190-285F07B66370}"/>
          </ac:picMkLst>
        </pc:picChg>
      </pc:sldChg>
      <pc:sldChg chg="addSp modSp">
        <pc:chgData name="hui xu" userId="70b675938bab3b5e" providerId="LiveId" clId="{D9731245-8E80-4057-963F-6D27076B3352}" dt="2020-06-09T14:23:12.619" v="38"/>
        <pc:sldMkLst>
          <pc:docMk/>
          <pc:sldMk cId="2804080615" sldId="288"/>
        </pc:sldMkLst>
        <pc:picChg chg="add mod">
          <ac:chgData name="hui xu" userId="70b675938bab3b5e" providerId="LiveId" clId="{D9731245-8E80-4057-963F-6D27076B3352}" dt="2020-06-09T14:23:12.619" v="38"/>
          <ac:picMkLst>
            <pc:docMk/>
            <pc:sldMk cId="2804080615" sldId="288"/>
            <ac:picMk id="5" creationId="{EC944E0B-CC97-46E9-973F-076BD2E805B7}"/>
          </ac:picMkLst>
        </pc:picChg>
      </pc:sldChg>
      <pc:sldChg chg="addSp delSp modSp">
        <pc:chgData name="hui xu" userId="70b675938bab3b5e" providerId="LiveId" clId="{D9731245-8E80-4057-963F-6D27076B3352}" dt="2020-06-09T14:32:23.098" v="46"/>
        <pc:sldMkLst>
          <pc:docMk/>
          <pc:sldMk cId="2721911254" sldId="289"/>
        </pc:sldMkLst>
        <pc:picChg chg="add del mod">
          <ac:chgData name="hui xu" userId="70b675938bab3b5e" providerId="LiveId" clId="{D9731245-8E80-4057-963F-6D27076B3352}" dt="2020-06-09T14:29:43.193" v="42"/>
          <ac:picMkLst>
            <pc:docMk/>
            <pc:sldMk cId="2721911254" sldId="289"/>
            <ac:picMk id="3" creationId="{65FBD34B-5CE4-4E27-AB9B-AFB8FDC2C6BC}"/>
          </ac:picMkLst>
        </pc:picChg>
        <pc:picChg chg="add del mod">
          <ac:chgData name="hui xu" userId="70b675938bab3b5e" providerId="LiveId" clId="{D9731245-8E80-4057-963F-6D27076B3352}" dt="2020-06-09T14:29:49.790" v="43"/>
          <ac:picMkLst>
            <pc:docMk/>
            <pc:sldMk cId="2721911254" sldId="289"/>
            <ac:picMk id="5" creationId="{FCB58600-47A1-4829-B8A8-55C2873F9516}"/>
          </ac:picMkLst>
        </pc:picChg>
        <pc:picChg chg="add del mod">
          <ac:chgData name="hui xu" userId="70b675938bab3b5e" providerId="LiveId" clId="{D9731245-8E80-4057-963F-6D27076B3352}" dt="2020-06-09T14:30:21.531" v="44"/>
          <ac:picMkLst>
            <pc:docMk/>
            <pc:sldMk cId="2721911254" sldId="289"/>
            <ac:picMk id="7" creationId="{3E1A836E-FBE3-4DF8-9EF5-BDDA0571A8FD}"/>
          </ac:picMkLst>
        </pc:picChg>
        <pc:picChg chg="add del mod">
          <ac:chgData name="hui xu" userId="70b675938bab3b5e" providerId="LiveId" clId="{D9731245-8E80-4057-963F-6D27076B3352}" dt="2020-06-09T14:30:30.154" v="45"/>
          <ac:picMkLst>
            <pc:docMk/>
            <pc:sldMk cId="2721911254" sldId="289"/>
            <ac:picMk id="8" creationId="{5B3DFCDE-6E2B-4BE5-A04A-A89B76072D4C}"/>
          </ac:picMkLst>
        </pc:picChg>
        <pc:picChg chg="add del mod">
          <ac:chgData name="hui xu" userId="70b675938bab3b5e" providerId="LiveId" clId="{D9731245-8E80-4057-963F-6D27076B3352}" dt="2020-06-09T14:32:23.098" v="46"/>
          <ac:picMkLst>
            <pc:docMk/>
            <pc:sldMk cId="2721911254" sldId="289"/>
            <ac:picMk id="9" creationId="{131609A6-A679-42EA-8C8A-6D680688EE10}"/>
          </ac:picMkLst>
        </pc:picChg>
        <pc:picChg chg="add mod">
          <ac:chgData name="hui xu" userId="70b675938bab3b5e" providerId="LiveId" clId="{D9731245-8E80-4057-963F-6D27076B3352}" dt="2020-06-09T14:32:23.098" v="46"/>
          <ac:picMkLst>
            <pc:docMk/>
            <pc:sldMk cId="2721911254" sldId="289"/>
            <ac:picMk id="10" creationId="{BC1B194D-383F-4F6E-9AFC-AAA616B62316}"/>
          </ac:picMkLst>
        </pc:picChg>
      </pc:sldChg>
      <pc:sldChg chg="addSp delSp modSp">
        <pc:chgData name="hui xu" userId="70b675938bab3b5e" providerId="LiveId" clId="{D9731245-8E80-4057-963F-6D27076B3352}" dt="2020-06-09T13:37:37.330" v="4"/>
        <pc:sldMkLst>
          <pc:docMk/>
          <pc:sldMk cId="3168373039" sldId="290"/>
        </pc:sldMkLst>
        <pc:picChg chg="add del mod">
          <ac:chgData name="hui xu" userId="70b675938bab3b5e" providerId="LiveId" clId="{D9731245-8E80-4057-963F-6D27076B3352}" dt="2020-06-09T13:37:37.330" v="4"/>
          <ac:picMkLst>
            <pc:docMk/>
            <pc:sldMk cId="3168373039" sldId="290"/>
            <ac:picMk id="10" creationId="{A6D4A47B-C686-4A7B-9D3E-365A7974433A}"/>
          </ac:picMkLst>
        </pc:picChg>
        <pc:picChg chg="add mod">
          <ac:chgData name="hui xu" userId="70b675938bab3b5e" providerId="LiveId" clId="{D9731245-8E80-4057-963F-6D27076B3352}" dt="2020-06-09T13:37:37.330" v="4"/>
          <ac:picMkLst>
            <pc:docMk/>
            <pc:sldMk cId="3168373039" sldId="290"/>
            <ac:picMk id="11" creationId="{0218F5F8-1A9E-46FD-892F-C73ADA6FC4B7}"/>
          </ac:picMkLst>
        </pc:picChg>
      </pc:sldChg>
      <pc:sldChg chg="addSp modSp">
        <pc:chgData name="hui xu" userId="70b675938bab3b5e" providerId="LiveId" clId="{D9731245-8E80-4057-963F-6D27076B3352}" dt="2020-06-09T13:37:37.330" v="4"/>
        <pc:sldMkLst>
          <pc:docMk/>
          <pc:sldMk cId="2863046740" sldId="291"/>
        </pc:sldMkLst>
        <pc:picChg chg="add mod">
          <ac:chgData name="hui xu" userId="70b675938bab3b5e" providerId="LiveId" clId="{D9731245-8E80-4057-963F-6D27076B3352}" dt="2020-06-09T13:37:37.330" v="4"/>
          <ac:picMkLst>
            <pc:docMk/>
            <pc:sldMk cId="2863046740" sldId="291"/>
            <ac:picMk id="4" creationId="{6ED4BA13-5BBE-4480-9AE3-76C6C4612BA5}"/>
          </ac:picMkLst>
        </pc:picChg>
      </pc:sldChg>
      <pc:sldChg chg="addSp delSp modSp">
        <pc:chgData name="hui xu" userId="70b675938bab3b5e" providerId="LiveId" clId="{D9731245-8E80-4057-963F-6D27076B3352}" dt="2020-06-09T13:44:52.042" v="8"/>
        <pc:sldMkLst>
          <pc:docMk/>
          <pc:sldMk cId="3839713357" sldId="292"/>
        </pc:sldMkLst>
        <pc:picChg chg="add del mod">
          <ac:chgData name="hui xu" userId="70b675938bab3b5e" providerId="LiveId" clId="{D9731245-8E80-4057-963F-6D27076B3352}" dt="2020-06-09T13:44:52.042" v="8"/>
          <ac:picMkLst>
            <pc:docMk/>
            <pc:sldMk cId="3839713357" sldId="292"/>
            <ac:picMk id="7" creationId="{77A3568A-6AF9-414A-B35D-DFB49C81B3B7}"/>
          </ac:picMkLst>
        </pc:picChg>
        <pc:picChg chg="add mod">
          <ac:chgData name="hui xu" userId="70b675938bab3b5e" providerId="LiveId" clId="{D9731245-8E80-4057-963F-6D27076B3352}" dt="2020-06-09T13:44:52.042" v="8"/>
          <ac:picMkLst>
            <pc:docMk/>
            <pc:sldMk cId="3839713357" sldId="292"/>
            <ac:picMk id="8" creationId="{D8C0FD5E-9241-4FD1-87AA-880820394DAE}"/>
          </ac:picMkLst>
        </pc:picChg>
      </pc:sldChg>
      <pc:sldChg chg="addSp delSp modSp">
        <pc:chgData name="hui xu" userId="70b675938bab3b5e" providerId="LiveId" clId="{D9731245-8E80-4057-963F-6D27076B3352}" dt="2020-06-09T14:01:12.496" v="19"/>
        <pc:sldMkLst>
          <pc:docMk/>
          <pc:sldMk cId="1924571547" sldId="293"/>
        </pc:sldMkLst>
        <pc:picChg chg="add del mod">
          <ac:chgData name="hui xu" userId="70b675938bab3b5e" providerId="LiveId" clId="{D9731245-8E80-4057-963F-6D27076B3352}" dt="2020-06-09T13:58:20.172" v="16"/>
          <ac:picMkLst>
            <pc:docMk/>
            <pc:sldMk cId="1924571547" sldId="293"/>
            <ac:picMk id="3" creationId="{E81AED24-1915-419F-8CF6-3672FFACCB20}"/>
          </ac:picMkLst>
        </pc:picChg>
        <pc:picChg chg="add del mod">
          <ac:chgData name="hui xu" userId="70b675938bab3b5e" providerId="LiveId" clId="{D9731245-8E80-4057-963F-6D27076B3352}" dt="2020-06-09T13:58:37.538" v="17"/>
          <ac:picMkLst>
            <pc:docMk/>
            <pc:sldMk cId="1924571547" sldId="293"/>
            <ac:picMk id="5" creationId="{2B5B3210-9BDF-4765-A89A-97F094064E05}"/>
          </ac:picMkLst>
        </pc:picChg>
        <pc:picChg chg="add del mod">
          <ac:chgData name="hui xu" userId="70b675938bab3b5e" providerId="LiveId" clId="{D9731245-8E80-4057-963F-6D27076B3352}" dt="2020-06-09T13:58:52.241" v="18"/>
          <ac:picMkLst>
            <pc:docMk/>
            <pc:sldMk cId="1924571547" sldId="293"/>
            <ac:picMk id="6" creationId="{6D577BF5-012B-4392-9167-07C50A28A829}"/>
          </ac:picMkLst>
        </pc:picChg>
        <pc:picChg chg="add del mod">
          <ac:chgData name="hui xu" userId="70b675938bab3b5e" providerId="LiveId" clId="{D9731245-8E80-4057-963F-6D27076B3352}" dt="2020-06-09T14:01:12.496" v="19"/>
          <ac:picMkLst>
            <pc:docMk/>
            <pc:sldMk cId="1924571547" sldId="293"/>
            <ac:picMk id="9" creationId="{53A7236C-7CC7-4268-BE17-AEA567921CA4}"/>
          </ac:picMkLst>
        </pc:picChg>
        <pc:picChg chg="add mod">
          <ac:chgData name="hui xu" userId="70b675938bab3b5e" providerId="LiveId" clId="{D9731245-8E80-4057-963F-6D27076B3352}" dt="2020-06-09T14:01:12.496" v="19"/>
          <ac:picMkLst>
            <pc:docMk/>
            <pc:sldMk cId="1924571547" sldId="293"/>
            <ac:picMk id="10" creationId="{DFC1D628-525C-4DA8-828E-9F0EA557C43F}"/>
          </ac:picMkLst>
        </pc:picChg>
      </pc:sldChg>
      <pc:sldChg chg="addSp delSp modSp">
        <pc:chgData name="hui xu" userId="70b675938bab3b5e" providerId="LiveId" clId="{D9731245-8E80-4057-963F-6D27076B3352}" dt="2020-06-09T14:05:44.969" v="21"/>
        <pc:sldMkLst>
          <pc:docMk/>
          <pc:sldMk cId="1332202103" sldId="295"/>
        </pc:sldMkLst>
        <pc:picChg chg="add del mod">
          <ac:chgData name="hui xu" userId="70b675938bab3b5e" providerId="LiveId" clId="{D9731245-8E80-4057-963F-6D27076B3352}" dt="2020-06-09T14:02:24.936" v="20"/>
          <ac:picMkLst>
            <pc:docMk/>
            <pc:sldMk cId="1332202103" sldId="295"/>
            <ac:picMk id="3" creationId="{5720A846-E7E3-411C-A1CA-46516619DD45}"/>
          </ac:picMkLst>
        </pc:picChg>
        <pc:picChg chg="add del mod">
          <ac:chgData name="hui xu" userId="70b675938bab3b5e" providerId="LiveId" clId="{D9731245-8E80-4057-963F-6D27076B3352}" dt="2020-06-09T14:05:44.969" v="21"/>
          <ac:picMkLst>
            <pc:docMk/>
            <pc:sldMk cId="1332202103" sldId="295"/>
            <ac:picMk id="10" creationId="{43F5682C-391D-4831-87D1-39878F90D904}"/>
          </ac:picMkLst>
        </pc:picChg>
        <pc:picChg chg="add mod">
          <ac:chgData name="hui xu" userId="70b675938bab3b5e" providerId="LiveId" clId="{D9731245-8E80-4057-963F-6D27076B3352}" dt="2020-06-09T14:05:44.969" v="21"/>
          <ac:picMkLst>
            <pc:docMk/>
            <pc:sldMk cId="1332202103" sldId="295"/>
            <ac:picMk id="11" creationId="{77195E28-33BC-438C-BDDC-095296724907}"/>
          </ac:picMkLst>
        </pc:picChg>
      </pc:sldChg>
      <pc:sldChg chg="addSp delSp modSp">
        <pc:chgData name="hui xu" userId="70b675938bab3b5e" providerId="LiveId" clId="{D9731245-8E80-4057-963F-6D27076B3352}" dt="2020-06-09T14:11:38.225" v="26"/>
        <pc:sldMkLst>
          <pc:docMk/>
          <pc:sldMk cId="2740840185" sldId="296"/>
        </pc:sldMkLst>
        <pc:picChg chg="add del mod">
          <ac:chgData name="hui xu" userId="70b675938bab3b5e" providerId="LiveId" clId="{D9731245-8E80-4057-963F-6D27076B3352}" dt="2020-06-09T14:07:35.131" v="23"/>
          <ac:picMkLst>
            <pc:docMk/>
            <pc:sldMk cId="2740840185" sldId="296"/>
            <ac:picMk id="2" creationId="{1539C6E0-7169-41CE-A4F5-F0AFE60E18AD}"/>
          </ac:picMkLst>
        </pc:picChg>
        <pc:picChg chg="add del mod">
          <ac:chgData name="hui xu" userId="70b675938bab3b5e" providerId="LiveId" clId="{D9731245-8E80-4057-963F-6D27076B3352}" dt="2020-06-09T14:08:08.174" v="24"/>
          <ac:picMkLst>
            <pc:docMk/>
            <pc:sldMk cId="2740840185" sldId="296"/>
            <ac:picMk id="4" creationId="{67200D6C-8596-4036-B75F-8DAE0F891B0F}"/>
          </ac:picMkLst>
        </pc:picChg>
        <pc:picChg chg="add del mod">
          <ac:chgData name="hui xu" userId="70b675938bab3b5e" providerId="LiveId" clId="{D9731245-8E80-4057-963F-6D27076B3352}" dt="2020-06-09T14:09:18.991" v="25"/>
          <ac:picMkLst>
            <pc:docMk/>
            <pc:sldMk cId="2740840185" sldId="296"/>
            <ac:picMk id="5" creationId="{AFDCE598-C9E3-40FE-AACB-0A3BCC0287EA}"/>
          </ac:picMkLst>
        </pc:picChg>
        <pc:picChg chg="add del mod">
          <ac:chgData name="hui xu" userId="70b675938bab3b5e" providerId="LiveId" clId="{D9731245-8E80-4057-963F-6D27076B3352}" dt="2020-06-09T14:11:38.225" v="26"/>
          <ac:picMkLst>
            <pc:docMk/>
            <pc:sldMk cId="2740840185" sldId="296"/>
            <ac:picMk id="6" creationId="{096030A9-53C3-47BD-A308-33903BADEEC8}"/>
          </ac:picMkLst>
        </pc:picChg>
        <pc:picChg chg="add mod">
          <ac:chgData name="hui xu" userId="70b675938bab3b5e" providerId="LiveId" clId="{D9731245-8E80-4057-963F-6D27076B3352}" dt="2020-06-09T14:11:38.225" v="26"/>
          <ac:picMkLst>
            <pc:docMk/>
            <pc:sldMk cId="2740840185" sldId="296"/>
            <ac:picMk id="7" creationId="{DD9CC861-4493-4E8A-98B7-ADCDE489F42D}"/>
          </ac:picMkLst>
        </pc:picChg>
      </pc:sldChg>
      <pc:sldChg chg="addSp delSp modSp">
        <pc:chgData name="hui xu" userId="70b675938bab3b5e" providerId="LiveId" clId="{D9731245-8E80-4057-963F-6D27076B3352}" dt="2020-06-09T14:36:33.031" v="50"/>
        <pc:sldMkLst>
          <pc:docMk/>
          <pc:sldMk cId="3359254990" sldId="297"/>
        </pc:sldMkLst>
        <pc:picChg chg="add del mod">
          <ac:chgData name="hui xu" userId="70b675938bab3b5e" providerId="LiveId" clId="{D9731245-8E80-4057-963F-6D27076B3352}" dt="2020-06-09T14:34:31.946" v="48"/>
          <ac:picMkLst>
            <pc:docMk/>
            <pc:sldMk cId="3359254990" sldId="297"/>
            <ac:picMk id="64" creationId="{BC7B2ADD-0DBB-4BE2-B843-88E85404643C}"/>
          </ac:picMkLst>
        </pc:picChg>
        <pc:picChg chg="add del mod">
          <ac:chgData name="hui xu" userId="70b675938bab3b5e" providerId="LiveId" clId="{D9731245-8E80-4057-963F-6D27076B3352}" dt="2020-06-09T14:34:41.490" v="49"/>
          <ac:picMkLst>
            <pc:docMk/>
            <pc:sldMk cId="3359254990" sldId="297"/>
            <ac:picMk id="65" creationId="{1D1CB2B4-BF7C-4B7A-B3CA-7129E5A62147}"/>
          </ac:picMkLst>
        </pc:picChg>
        <pc:picChg chg="add del mod">
          <ac:chgData name="hui xu" userId="70b675938bab3b5e" providerId="LiveId" clId="{D9731245-8E80-4057-963F-6D27076B3352}" dt="2020-06-09T14:36:33.031" v="50"/>
          <ac:picMkLst>
            <pc:docMk/>
            <pc:sldMk cId="3359254990" sldId="297"/>
            <ac:picMk id="66" creationId="{C2B70B33-A85C-4752-8DA9-F2A426BAD8D8}"/>
          </ac:picMkLst>
        </pc:picChg>
        <pc:picChg chg="add mod">
          <ac:chgData name="hui xu" userId="70b675938bab3b5e" providerId="LiveId" clId="{D9731245-8E80-4057-963F-6D27076B3352}" dt="2020-06-09T14:36:33.031" v="50"/>
          <ac:picMkLst>
            <pc:docMk/>
            <pc:sldMk cId="3359254990" sldId="297"/>
            <ac:picMk id="67" creationId="{D4D24927-4ADA-47CA-B093-7DA7540FC7C1}"/>
          </ac:picMkLst>
        </pc:picChg>
      </pc:sldChg>
      <pc:sldChg chg="addSp delSp modSp">
        <pc:chgData name="hui xu" userId="70b675938bab3b5e" providerId="LiveId" clId="{D9731245-8E80-4057-963F-6D27076B3352}" dt="2020-06-09T14:46:48.591" v="52"/>
        <pc:sldMkLst>
          <pc:docMk/>
          <pc:sldMk cId="811367176" sldId="298"/>
        </pc:sldMkLst>
        <pc:picChg chg="add del mod">
          <ac:chgData name="hui xu" userId="70b675938bab3b5e" providerId="LiveId" clId="{D9731245-8E80-4057-963F-6D27076B3352}" dt="2020-06-09T14:36:59.023" v="51"/>
          <ac:picMkLst>
            <pc:docMk/>
            <pc:sldMk cId="811367176" sldId="298"/>
            <ac:picMk id="3" creationId="{7262EFFF-F89B-498C-A40A-E3257270D84F}"/>
          </ac:picMkLst>
        </pc:picChg>
        <pc:picChg chg="add del mod">
          <ac:chgData name="hui xu" userId="70b675938bab3b5e" providerId="LiveId" clId="{D9731245-8E80-4057-963F-6D27076B3352}" dt="2020-06-09T14:46:48.591" v="52"/>
          <ac:picMkLst>
            <pc:docMk/>
            <pc:sldMk cId="811367176" sldId="298"/>
            <ac:picMk id="6" creationId="{8F286A82-CECC-41FC-921C-AF202476BAD0}"/>
          </ac:picMkLst>
        </pc:picChg>
        <pc:picChg chg="add mod">
          <ac:chgData name="hui xu" userId="70b675938bab3b5e" providerId="LiveId" clId="{D9731245-8E80-4057-963F-6D27076B3352}" dt="2020-06-09T14:46:48.591" v="52"/>
          <ac:picMkLst>
            <pc:docMk/>
            <pc:sldMk cId="811367176" sldId="298"/>
            <ac:picMk id="7" creationId="{881EF66B-F723-4ABA-99FD-D2C32E5ED887}"/>
          </ac:picMkLst>
        </pc:picChg>
      </pc:sldChg>
      <pc:sldChg chg="addSp delSp modSp">
        <pc:chgData name="hui xu" userId="70b675938bab3b5e" providerId="LiveId" clId="{D9731245-8E80-4057-963F-6D27076B3352}" dt="2020-06-09T14:49:54.576" v="54"/>
        <pc:sldMkLst>
          <pc:docMk/>
          <pc:sldMk cId="1848133791" sldId="299"/>
        </pc:sldMkLst>
        <pc:picChg chg="add del mod">
          <ac:chgData name="hui xu" userId="70b675938bab3b5e" providerId="LiveId" clId="{D9731245-8E80-4057-963F-6D27076B3352}" dt="2020-06-09T14:47:18.392" v="53"/>
          <ac:picMkLst>
            <pc:docMk/>
            <pc:sldMk cId="1848133791" sldId="299"/>
            <ac:picMk id="4" creationId="{C5C7EB0D-6CF3-49B6-B73D-0765A39CAE20}"/>
          </ac:picMkLst>
        </pc:picChg>
        <pc:picChg chg="add del mod">
          <ac:chgData name="hui xu" userId="70b675938bab3b5e" providerId="LiveId" clId="{D9731245-8E80-4057-963F-6D27076B3352}" dt="2020-06-09T14:49:54.576" v="54"/>
          <ac:picMkLst>
            <pc:docMk/>
            <pc:sldMk cId="1848133791" sldId="299"/>
            <ac:picMk id="5" creationId="{D14691FC-ACD1-40C8-BAD7-5E67BA84D96E}"/>
          </ac:picMkLst>
        </pc:picChg>
        <pc:picChg chg="add mod">
          <ac:chgData name="hui xu" userId="70b675938bab3b5e" providerId="LiveId" clId="{D9731245-8E80-4057-963F-6D27076B3352}" dt="2020-06-09T14:49:54.576" v="54"/>
          <ac:picMkLst>
            <pc:docMk/>
            <pc:sldMk cId="1848133791" sldId="299"/>
            <ac:picMk id="6" creationId="{24250BC0-5926-411A-95B9-72A826722F5C}"/>
          </ac:picMkLst>
        </pc:picChg>
      </pc:sldChg>
      <pc:sldChg chg="addSp modSp">
        <pc:chgData name="hui xu" userId="70b675938bab3b5e" providerId="LiveId" clId="{D9731245-8E80-4057-963F-6D27076B3352}" dt="2020-06-09T14:46:48.591" v="52"/>
        <pc:sldMkLst>
          <pc:docMk/>
          <pc:sldMk cId="1990826459" sldId="300"/>
        </pc:sldMkLst>
        <pc:picChg chg="add mod">
          <ac:chgData name="hui xu" userId="70b675938bab3b5e" providerId="LiveId" clId="{D9731245-8E80-4057-963F-6D27076B3352}" dt="2020-06-09T14:46:48.591" v="52"/>
          <ac:picMkLst>
            <pc:docMk/>
            <pc:sldMk cId="1990826459" sldId="300"/>
            <ac:picMk id="4" creationId="{5486DEC4-DA12-498D-88FB-DB4E99BDFE25}"/>
          </ac:picMkLst>
        </pc:picChg>
      </pc:sldChg>
      <pc:sldChg chg="addSp modSp">
        <pc:chgData name="hui xu" userId="70b675938bab3b5e" providerId="LiveId" clId="{D9731245-8E80-4057-963F-6D27076B3352}" dt="2020-06-09T14:46:48.591" v="52"/>
        <pc:sldMkLst>
          <pc:docMk/>
          <pc:sldMk cId="2199461610" sldId="301"/>
        </pc:sldMkLst>
        <pc:picChg chg="add mod">
          <ac:chgData name="hui xu" userId="70b675938bab3b5e" providerId="LiveId" clId="{D9731245-8E80-4057-963F-6D27076B3352}" dt="2020-06-09T14:46:48.591" v="52"/>
          <ac:picMkLst>
            <pc:docMk/>
            <pc:sldMk cId="2199461610" sldId="301"/>
            <ac:picMk id="5" creationId="{44778672-4398-4978-B69E-AA862FEFC9AD}"/>
          </ac:picMkLst>
        </pc:picChg>
      </pc:sldChg>
      <pc:sldChg chg="addSp delSp modSp">
        <pc:chgData name="hui xu" userId="70b675938bab3b5e" providerId="LiveId" clId="{D9731245-8E80-4057-963F-6D27076B3352}" dt="2020-06-09T14:16:39.321" v="30"/>
        <pc:sldMkLst>
          <pc:docMk/>
          <pc:sldMk cId="1519573440" sldId="302"/>
        </pc:sldMkLst>
        <pc:picChg chg="add del mod">
          <ac:chgData name="hui xu" userId="70b675938bab3b5e" providerId="LiveId" clId="{D9731245-8E80-4057-963F-6D27076B3352}" dt="2020-06-09T14:13:13.820" v="27"/>
          <ac:picMkLst>
            <pc:docMk/>
            <pc:sldMk cId="1519573440" sldId="302"/>
            <ac:picMk id="5" creationId="{66A18736-5FB5-4C0A-80B8-E16F792A6C02}"/>
          </ac:picMkLst>
        </pc:picChg>
        <pc:picChg chg="add del mod">
          <ac:chgData name="hui xu" userId="70b675938bab3b5e" providerId="LiveId" clId="{D9731245-8E80-4057-963F-6D27076B3352}" dt="2020-06-09T14:14:23.551" v="28"/>
          <ac:picMkLst>
            <pc:docMk/>
            <pc:sldMk cId="1519573440" sldId="302"/>
            <ac:picMk id="6" creationId="{DF84016F-30B0-45FD-BE37-AFEBF4167F34}"/>
          </ac:picMkLst>
        </pc:picChg>
        <pc:picChg chg="add del mod">
          <ac:chgData name="hui xu" userId="70b675938bab3b5e" providerId="LiveId" clId="{D9731245-8E80-4057-963F-6D27076B3352}" dt="2020-06-09T14:15:22.019" v="29"/>
          <ac:picMkLst>
            <pc:docMk/>
            <pc:sldMk cId="1519573440" sldId="302"/>
            <ac:picMk id="7" creationId="{326F0E62-4596-4EE7-B72C-C0DA723978B1}"/>
          </ac:picMkLst>
        </pc:picChg>
        <pc:picChg chg="add del mod">
          <ac:chgData name="hui xu" userId="70b675938bab3b5e" providerId="LiveId" clId="{D9731245-8E80-4057-963F-6D27076B3352}" dt="2020-06-09T14:16:39.321" v="30"/>
          <ac:picMkLst>
            <pc:docMk/>
            <pc:sldMk cId="1519573440" sldId="302"/>
            <ac:picMk id="8" creationId="{7E7AF5E7-E6A3-4F6D-A905-F1BAAEFA861A}"/>
          </ac:picMkLst>
        </pc:picChg>
        <pc:picChg chg="add mod">
          <ac:chgData name="hui xu" userId="70b675938bab3b5e" providerId="LiveId" clId="{D9731245-8E80-4057-963F-6D27076B3352}" dt="2020-06-09T14:16:39.321" v="30"/>
          <ac:picMkLst>
            <pc:docMk/>
            <pc:sldMk cId="1519573440" sldId="302"/>
            <ac:picMk id="9" creationId="{8E7AAF53-00A0-4E3A-8082-D9211D73C59B}"/>
          </ac:picMkLst>
        </pc:picChg>
      </pc:sldChg>
      <pc:sldChg chg="addSp delSp modSp">
        <pc:chgData name="hui xu" userId="70b675938bab3b5e" providerId="LiveId" clId="{D9731245-8E80-4057-963F-6D27076B3352}" dt="2020-06-09T14:17:20.110" v="31"/>
        <pc:sldMkLst>
          <pc:docMk/>
          <pc:sldMk cId="1057504064" sldId="303"/>
        </pc:sldMkLst>
        <pc:picChg chg="add del mod">
          <ac:chgData name="hui xu" userId="70b675938bab3b5e" providerId="LiveId" clId="{D9731245-8E80-4057-963F-6D27076B3352}" dt="2020-06-09T14:16:39.321" v="30"/>
          <ac:picMkLst>
            <pc:docMk/>
            <pc:sldMk cId="1057504064" sldId="303"/>
            <ac:picMk id="3" creationId="{2ED79F20-78A4-49EF-BD8C-4A7BB16BF824}"/>
          </ac:picMkLst>
        </pc:picChg>
        <pc:picChg chg="add del mod">
          <ac:chgData name="hui xu" userId="70b675938bab3b5e" providerId="LiveId" clId="{D9731245-8E80-4057-963F-6D27076B3352}" dt="2020-06-09T14:17:20.110" v="31"/>
          <ac:picMkLst>
            <pc:docMk/>
            <pc:sldMk cId="1057504064" sldId="303"/>
            <ac:picMk id="4" creationId="{3483B105-B11F-4F60-9387-343179EFD689}"/>
          </ac:picMkLst>
        </pc:picChg>
        <pc:picChg chg="add mod">
          <ac:chgData name="hui xu" userId="70b675938bab3b5e" providerId="LiveId" clId="{D9731245-8E80-4057-963F-6D27076B3352}" dt="2020-06-09T14:17:20.110" v="31"/>
          <ac:picMkLst>
            <pc:docMk/>
            <pc:sldMk cId="1057504064" sldId="303"/>
            <ac:picMk id="9" creationId="{4976AE3B-E79F-4B4A-97F4-780CC0F08BD7}"/>
          </ac:picMkLst>
        </pc:picChg>
      </pc:sldChg>
      <pc:sldChg chg="addSp delSp modSp">
        <pc:chgData name="hui xu" userId="70b675938bab3b5e" providerId="LiveId" clId="{D9731245-8E80-4057-963F-6D27076B3352}" dt="2020-06-09T14:18:57.485" v="34"/>
        <pc:sldMkLst>
          <pc:docMk/>
          <pc:sldMk cId="277619907" sldId="304"/>
        </pc:sldMkLst>
        <pc:picChg chg="add del mod">
          <ac:chgData name="hui xu" userId="70b675938bab3b5e" providerId="LiveId" clId="{D9731245-8E80-4057-963F-6D27076B3352}" dt="2020-06-09T14:17:55.729" v="32"/>
          <ac:picMkLst>
            <pc:docMk/>
            <pc:sldMk cId="277619907" sldId="304"/>
            <ac:picMk id="3" creationId="{C0A33138-F464-4A25-BC9E-EE8DB3E094ED}"/>
          </ac:picMkLst>
        </pc:picChg>
        <pc:picChg chg="add del mod">
          <ac:chgData name="hui xu" userId="70b675938bab3b5e" providerId="LiveId" clId="{D9731245-8E80-4057-963F-6D27076B3352}" dt="2020-06-09T14:18:08.378" v="33"/>
          <ac:picMkLst>
            <pc:docMk/>
            <pc:sldMk cId="277619907" sldId="304"/>
            <ac:picMk id="5" creationId="{B1012D9D-D6C4-4820-B14D-C665E5AD71B1}"/>
          </ac:picMkLst>
        </pc:picChg>
        <pc:picChg chg="add del mod">
          <ac:chgData name="hui xu" userId="70b675938bab3b5e" providerId="LiveId" clId="{D9731245-8E80-4057-963F-6D27076B3352}" dt="2020-06-09T14:18:57.485" v="34"/>
          <ac:picMkLst>
            <pc:docMk/>
            <pc:sldMk cId="277619907" sldId="304"/>
            <ac:picMk id="6" creationId="{071635D3-0336-432F-A8CE-12004122B84F}"/>
          </ac:picMkLst>
        </pc:picChg>
        <pc:picChg chg="add mod">
          <ac:chgData name="hui xu" userId="70b675938bab3b5e" providerId="LiveId" clId="{D9731245-8E80-4057-963F-6D27076B3352}" dt="2020-06-09T14:18:57.485" v="34"/>
          <ac:picMkLst>
            <pc:docMk/>
            <pc:sldMk cId="277619907" sldId="304"/>
            <ac:picMk id="7" creationId="{21A06B8C-7754-4D15-82A2-AFFBAEED9B0D}"/>
          </ac:picMkLst>
        </pc:picChg>
      </pc:sldChg>
      <pc:sldChg chg="addSp modSp">
        <pc:chgData name="hui xu" userId="70b675938bab3b5e" providerId="LiveId" clId="{D9731245-8E80-4057-963F-6D27076B3352}" dt="2020-06-09T14:46:48.591" v="52"/>
        <pc:sldMkLst>
          <pc:docMk/>
          <pc:sldMk cId="2993978972" sldId="305"/>
        </pc:sldMkLst>
        <pc:picChg chg="add mod">
          <ac:chgData name="hui xu" userId="70b675938bab3b5e" providerId="LiveId" clId="{D9731245-8E80-4057-963F-6D27076B3352}" dt="2020-06-09T14:46:48.591" v="52"/>
          <ac:picMkLst>
            <pc:docMk/>
            <pc:sldMk cId="2993978972" sldId="305"/>
            <ac:picMk id="4" creationId="{60F34E9D-24D2-4D62-8BD4-D875391BBF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60CC-9FF2-46FA-9CD7-87D0DD0140C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E7D41-13E5-4A87-A718-4A122955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2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E7D41-13E5-4A87-A718-4A122955D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675D-C3F3-4B03-A2AB-93613BEB02D8}" type="datetime1">
              <a:rPr lang="en-US" smtClean="0"/>
              <a:t>6/9/2020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025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EEC6-3C4B-45F2-B928-5CAAF90F9D64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34ED-34E2-4FC0-BE45-67E58BFED13A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38A3-BC7A-4232-BF41-D11884246490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54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C1AD-B910-48C9-8A0C-B5A37575F1B3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B638-727F-400E-B4C7-58E944A751C7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57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A1E-2C80-466A-A519-EE0623C8AB89}" type="datetime1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175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Raavi" panose="020B0502040204020203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2548-1835-434B-A0D5-734A0DAB3318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D6CA-6596-4AF8-AD95-145B85EE620E}" type="datetime1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605F-7593-43F7-A47F-67367ED776AE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476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A374-A641-4E56-A422-A7D19802DAF0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95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6C5BBE-DBD5-42C5-B34D-2978ABA02B32}" type="datetime1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07299AA-6384-4107-8DC9-32525219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Raavi" panose="020B0502040204020203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80.png"/><Relationship Id="rId10" Type="http://schemas.openxmlformats.org/officeDocument/2006/relationships/image" Target="../media/image520.png"/><Relationship Id="rId4" Type="http://schemas.openxmlformats.org/officeDocument/2006/relationships/image" Target="../media/image50.png"/><Relationship Id="rId9" Type="http://schemas.openxmlformats.org/officeDocument/2006/relationships/image" Target="../media/image5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Obfuscation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3CF4C9-52DA-1F40-B272-D11163D7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B07A770B-9B7E-8148-BB54-AA110DA8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52881-4D94-4F42-AF16-6C2207318063}"/>
              </a:ext>
            </a:extLst>
          </p:cNvPr>
          <p:cNvSpPr txBox="1"/>
          <p:nvPr/>
        </p:nvSpPr>
        <p:spPr>
          <a:xfrm>
            <a:off x="4233636" y="6188561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June 9, 2020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795C5-DEFC-4FC9-AD6E-5666ECAA7ADF}"/>
              </a:ext>
            </a:extLst>
          </p:cNvPr>
          <p:cNvSpPr/>
          <p:nvPr/>
        </p:nvSpPr>
        <p:spPr>
          <a:xfrm>
            <a:off x="1403350" y="431794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80CC"/>
                </a:solidFill>
                <a:latin typeface="Rockwell" panose="02060603020205020403" pitchFamily="18" charset="0"/>
              </a:rPr>
              <a:t>COMP130159.01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22FD-0B65-0D40-B527-37D18723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Obfuscating Android Apps During Compilation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18CC38-C561-4F90-A4E6-3C2B612CA486}"/>
              </a:ext>
            </a:extLst>
          </p:cNvPr>
          <p:cNvGrpSpPr/>
          <p:nvPr/>
        </p:nvGrpSpPr>
        <p:grpSpPr>
          <a:xfrm>
            <a:off x="854170" y="1482193"/>
            <a:ext cx="6901944" cy="4615702"/>
            <a:chOff x="854170" y="1482193"/>
            <a:chExt cx="6901944" cy="4615702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FC3DE5-35AF-4A57-9002-2A7AFE199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03" b="64442"/>
            <a:stretch/>
          </p:blipFill>
          <p:spPr>
            <a:xfrm>
              <a:off x="854170" y="1482193"/>
              <a:ext cx="5661272" cy="15364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80EEEE-6E68-4454-8795-18455D9D0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170" y="2895854"/>
              <a:ext cx="6901944" cy="320204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E6919-2380-406C-9D3A-6EE237BA0DBC}"/>
                </a:ext>
              </a:extLst>
            </p:cNvPr>
            <p:cNvSpPr/>
            <p:nvPr/>
          </p:nvSpPr>
          <p:spPr>
            <a:xfrm>
              <a:off x="5276289" y="2587924"/>
              <a:ext cx="2403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  <a:latin typeface="Raavi" panose="020B0502040204020203" pitchFamily="34" charset="0"/>
                  <a:cs typeface="Raavi" panose="020B0502040204020203" pitchFamily="34" charset="0"/>
                </a:rPr>
                <a:t>Classic tool: </a:t>
              </a:r>
              <a:r>
                <a:rPr lang="en-US" b="1" dirty="0" err="1">
                  <a:highlight>
                    <a:srgbClr val="FFFF00"/>
                  </a:highlight>
                  <a:latin typeface="Raavi" panose="020B0502040204020203" pitchFamily="34" charset="0"/>
                  <a:cs typeface="Raavi" panose="020B0502040204020203" pitchFamily="34" charset="0"/>
                </a:rPr>
                <a:t>ProGuard</a:t>
              </a:r>
              <a:endParaRPr lang="en-US" b="1" dirty="0">
                <a:highlight>
                  <a:srgbClr val="FFFF00"/>
                </a:highlight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4D0DE-0D7C-495E-995A-A30ECB6608E1}"/>
              </a:ext>
            </a:extLst>
          </p:cNvPr>
          <p:cNvGrpSpPr/>
          <p:nvPr/>
        </p:nvGrpSpPr>
        <p:grpSpPr>
          <a:xfrm>
            <a:off x="2721298" y="3888622"/>
            <a:ext cx="6986673" cy="2884421"/>
            <a:chOff x="2721298" y="3888622"/>
            <a:chExt cx="6986673" cy="28844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4772D7-22EB-482D-AB60-95E8FD025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491"/>
            <a:stretch/>
          </p:blipFill>
          <p:spPr>
            <a:xfrm>
              <a:off x="2721298" y="3888622"/>
              <a:ext cx="6986673" cy="28844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117BA5-9AA6-436F-98E1-054B7B78B828}"/>
                </a:ext>
              </a:extLst>
            </p:cNvPr>
            <p:cNvSpPr/>
            <p:nvPr/>
          </p:nvSpPr>
          <p:spPr>
            <a:xfrm>
              <a:off x="3248201" y="4345792"/>
              <a:ext cx="3387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  <a:latin typeface="Raavi" panose="020B0502040204020203" pitchFamily="34" charset="0"/>
                  <a:cs typeface="Raavi" panose="020B0502040204020203" pitchFamily="34" charset="0"/>
                </a:rPr>
                <a:t>Latest tool in Android Studio: R8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744F58D-24AB-4FED-BC84-47E10188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E660-9472-44F4-A9F7-E26FD985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Obfuscation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DF0CD-5F5F-4CB4-A1A9-807CE8D8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7" y="1675255"/>
            <a:ext cx="9280743" cy="41889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86FEE-24C2-467D-A3AA-342227A0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FBA9-38CE-45A0-BA82-A74B9991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22736B-F1F9-4442-846C-AA4E5D14084F}"/>
              </a:ext>
            </a:extLst>
          </p:cNvPr>
          <p:cNvGrpSpPr/>
          <p:nvPr/>
        </p:nvGrpSpPr>
        <p:grpSpPr>
          <a:xfrm>
            <a:off x="610224" y="2116764"/>
            <a:ext cx="8486248" cy="2666726"/>
            <a:chOff x="487632" y="2065025"/>
            <a:chExt cx="8486248" cy="26667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BBB727-CB2E-46BD-81BE-28881495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2" r="1965"/>
            <a:stretch/>
          </p:blipFill>
          <p:spPr>
            <a:xfrm>
              <a:off x="487632" y="2065025"/>
              <a:ext cx="8486248" cy="266672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29DCB2-7819-4055-A75F-8F7570EDA62F}"/>
                </a:ext>
              </a:extLst>
            </p:cNvPr>
            <p:cNvGrpSpPr/>
            <p:nvPr/>
          </p:nvGrpSpPr>
          <p:grpSpPr>
            <a:xfrm>
              <a:off x="2235645" y="2098039"/>
              <a:ext cx="6465737" cy="2633712"/>
              <a:chOff x="2235645" y="2385120"/>
              <a:chExt cx="6465737" cy="26337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6AD35D-057F-4ABE-B313-AB984C53F356}"/>
                  </a:ext>
                </a:extLst>
              </p:cNvPr>
              <p:cNvSpPr/>
              <p:nvPr/>
            </p:nvSpPr>
            <p:spPr>
              <a:xfrm>
                <a:off x="2378708" y="3372005"/>
                <a:ext cx="3011999" cy="200536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C6B1B5-8AB6-420D-BCE6-A166057399E9}"/>
                  </a:ext>
                </a:extLst>
              </p:cNvPr>
              <p:cNvSpPr/>
              <p:nvPr/>
            </p:nvSpPr>
            <p:spPr>
              <a:xfrm>
                <a:off x="5678345" y="4694000"/>
                <a:ext cx="1267709" cy="202842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6B816D-E970-485E-9376-AAA7869CFD42}"/>
                  </a:ext>
                </a:extLst>
              </p:cNvPr>
              <p:cNvSpPr/>
              <p:nvPr/>
            </p:nvSpPr>
            <p:spPr>
              <a:xfrm>
                <a:off x="7433673" y="4393086"/>
                <a:ext cx="1267709" cy="202842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A4EF3F-AA47-445A-97CF-6A514C345BA6}"/>
                  </a:ext>
                </a:extLst>
              </p:cNvPr>
              <p:cNvSpPr/>
              <p:nvPr/>
            </p:nvSpPr>
            <p:spPr>
              <a:xfrm>
                <a:off x="5959295" y="4534853"/>
                <a:ext cx="1121990" cy="204621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03FA60-FDCB-4DEE-A0EE-13E8169E7AAE}"/>
                  </a:ext>
                </a:extLst>
              </p:cNvPr>
              <p:cNvSpPr/>
              <p:nvPr/>
            </p:nvSpPr>
            <p:spPr>
              <a:xfrm>
                <a:off x="3166470" y="4825480"/>
                <a:ext cx="1150350" cy="193352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EF451CF-F71D-45A6-BFBF-ED50234919CC}"/>
                  </a:ext>
                </a:extLst>
              </p:cNvPr>
              <p:cNvSpPr/>
              <p:nvPr/>
            </p:nvSpPr>
            <p:spPr>
              <a:xfrm>
                <a:off x="2235645" y="2385120"/>
                <a:ext cx="3938819" cy="75268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61AA91-A2B0-4172-A8F1-0A7B093A2A0F}"/>
                </a:ext>
              </a:extLst>
            </p:cNvPr>
            <p:cNvSpPr/>
            <p:nvPr/>
          </p:nvSpPr>
          <p:spPr>
            <a:xfrm>
              <a:off x="6596824" y="2763887"/>
              <a:ext cx="2198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 information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43E67-2BD9-4F1A-A364-596E7CC24D12}"/>
              </a:ext>
            </a:extLst>
          </p:cNvPr>
          <p:cNvSpPr/>
          <p:nvPr/>
        </p:nvSpPr>
        <p:spPr>
          <a:xfrm>
            <a:off x="681118" y="5156636"/>
            <a:ext cx="814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Raavi" panose="020B0502040204020203" pitchFamily="34" charset="0"/>
                <a:cs typeface="Raavi" panose="020B0502040204020203" pitchFamily="34" charset="0"/>
              </a:rPr>
              <a:t>“We can </a:t>
            </a:r>
            <a:r>
              <a:rPr lang="en-US" sz="2000" i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recover a large portion of lexical information </a:t>
            </a:r>
            <a:r>
              <a:rPr lang="en-US" sz="2000" i="1" dirty="0">
                <a:latin typeface="Raavi" panose="020B0502040204020203" pitchFamily="34" charset="0"/>
                <a:cs typeface="Raavi" panose="020B0502040204020203" pitchFamily="34" charset="0"/>
              </a:rPr>
              <a:t>based on the residual information, e.g., names of invoked methods and strings.”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63911-DE53-48B0-A5AC-63500DF2ADBB}"/>
              </a:ext>
            </a:extLst>
          </p:cNvPr>
          <p:cNvSpPr/>
          <p:nvPr/>
        </p:nvSpPr>
        <p:spPr>
          <a:xfrm>
            <a:off x="743592" y="6429473"/>
            <a:ext cx="8142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B. Bichsel, </a:t>
            </a:r>
            <a:r>
              <a:rPr lang="en-US" sz="14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. Statistical </a:t>
            </a:r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deobfuscation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 of android applications, CCS, 2016.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EFE555-B76A-496A-8E4C-8B456B9CE2E6}"/>
              </a:ext>
            </a:extLst>
          </p:cNvPr>
          <p:cNvGrpSpPr/>
          <p:nvPr/>
        </p:nvGrpSpPr>
        <p:grpSpPr>
          <a:xfrm>
            <a:off x="5668074" y="592875"/>
            <a:ext cx="3557678" cy="1167391"/>
            <a:chOff x="4767485" y="1507534"/>
            <a:chExt cx="3848537" cy="1167391"/>
          </a:xfrm>
        </p:grpSpPr>
        <p:sp>
          <p:nvSpPr>
            <p:cNvPr id="16" name="Rounded Rectangle 19">
              <a:extLst>
                <a:ext uri="{FF2B5EF4-FFF2-40B4-BE49-F238E27FC236}">
                  <a16:creationId xmlns:a16="http://schemas.microsoft.com/office/drawing/2014/main" id="{8B973B7D-088E-4424-8B76-FE75F27BB471}"/>
                </a:ext>
              </a:extLst>
            </p:cNvPr>
            <p:cNvSpPr/>
            <p:nvPr/>
          </p:nvSpPr>
          <p:spPr>
            <a:xfrm>
              <a:off x="4775444" y="1507534"/>
              <a:ext cx="3840578" cy="402408"/>
            </a:xfrm>
            <a:prstGeom prst="roundRect">
              <a:avLst>
                <a:gd name="adj" fmla="val 2542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Java Source Code</a:t>
              </a:r>
            </a:p>
          </p:txBody>
        </p:sp>
        <p:sp>
          <p:nvSpPr>
            <p:cNvPr id="17" name="Rounded Rectangle 22">
              <a:extLst>
                <a:ext uri="{FF2B5EF4-FFF2-40B4-BE49-F238E27FC236}">
                  <a16:creationId xmlns:a16="http://schemas.microsoft.com/office/drawing/2014/main" id="{7FC923BE-381A-4C02-870C-4243FF9EA000}"/>
                </a:ext>
              </a:extLst>
            </p:cNvPr>
            <p:cNvSpPr/>
            <p:nvPr/>
          </p:nvSpPr>
          <p:spPr>
            <a:xfrm>
              <a:off x="4767485" y="2252592"/>
              <a:ext cx="769111" cy="422333"/>
            </a:xfrm>
            <a:prstGeom prst="roundRect">
              <a:avLst>
                <a:gd name="adj" fmla="val 666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Java API</a:t>
              </a:r>
              <a:endParaRPr lang="en-US" sz="1400" dirty="0">
                <a:solidFill>
                  <a:schemeClr val="dk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3">
              <a:extLst>
                <a:ext uri="{FF2B5EF4-FFF2-40B4-BE49-F238E27FC236}">
                  <a16:creationId xmlns:a16="http://schemas.microsoft.com/office/drawing/2014/main" id="{419237E0-9162-43F0-8A32-C2CA3CB4AFFB}"/>
                </a:ext>
              </a:extLst>
            </p:cNvPr>
            <p:cNvSpPr/>
            <p:nvPr/>
          </p:nvSpPr>
          <p:spPr>
            <a:xfrm>
              <a:off x="5605713" y="2252592"/>
              <a:ext cx="1255986" cy="422333"/>
            </a:xfrm>
            <a:prstGeom prst="roundRect">
              <a:avLst>
                <a:gd name="adj" fmla="val 666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Third-party Libraries</a:t>
              </a:r>
              <a:endParaRPr lang="en-US" sz="1400" dirty="0">
                <a:solidFill>
                  <a:schemeClr val="dk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16965E3F-C33B-47EF-B32E-B33E8E1A964B}"/>
                </a:ext>
              </a:extLst>
            </p:cNvPr>
            <p:cNvSpPr/>
            <p:nvPr/>
          </p:nvSpPr>
          <p:spPr>
            <a:xfrm>
              <a:off x="6967869" y="2256153"/>
              <a:ext cx="1648153" cy="398847"/>
            </a:xfrm>
            <a:prstGeom prst="roundRect">
              <a:avLst>
                <a:gd name="adj" fmla="val 666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Android Framework API</a:t>
              </a:r>
              <a:endParaRPr lang="en-US" sz="1400" dirty="0">
                <a:solidFill>
                  <a:schemeClr val="dk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05BA73-C15F-4E51-B114-668555F1A273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6233076" y="1909942"/>
              <a:ext cx="630" cy="34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549CA1-D002-4B9A-B647-2E7ED9B5287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5145234" y="1896601"/>
              <a:ext cx="6806" cy="355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F949E0-B6AB-41BB-A33C-3455C1B836D1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7791946" y="1909943"/>
              <a:ext cx="0" cy="34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DA13B-EDFA-414F-AE26-798FDB529905}"/>
                </a:ext>
              </a:extLst>
            </p:cNvPr>
            <p:cNvSpPr txBox="1"/>
            <p:nvPr/>
          </p:nvSpPr>
          <p:spPr>
            <a:xfrm>
              <a:off x="6440384" y="1896601"/>
              <a:ext cx="138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invocation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0F088AF-9160-4894-9550-D479DA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7A20-210D-4D61-A23F-067186A2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Obfuscate Inter-Component Information?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59409-842B-AA42-B1F6-099FFF9D3B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752144"/>
            <a:ext cx="8420100" cy="4267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call wrappers and dispatchers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8A2C2-6102-421E-87C2-F4272C49A08D}"/>
              </a:ext>
            </a:extLst>
          </p:cNvPr>
          <p:cNvSpPr txBox="1"/>
          <p:nvPr/>
        </p:nvSpPr>
        <p:spPr>
          <a:xfrm>
            <a:off x="1921883" y="5068600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Original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7ACE-73F1-4117-B275-90858C7E809E}"/>
              </a:ext>
            </a:extLst>
          </p:cNvPr>
          <p:cNvSpPr txBox="1"/>
          <p:nvPr/>
        </p:nvSpPr>
        <p:spPr>
          <a:xfrm>
            <a:off x="5589521" y="5068600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Obfuscated Version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9EAAF-F97F-4BA8-A8F3-63E7ACB164B5}"/>
              </a:ext>
            </a:extLst>
          </p:cNvPr>
          <p:cNvGrpSpPr/>
          <p:nvPr/>
        </p:nvGrpSpPr>
        <p:grpSpPr>
          <a:xfrm>
            <a:off x="3087463" y="2794952"/>
            <a:ext cx="989758" cy="1559363"/>
            <a:chOff x="2854067" y="2690921"/>
            <a:chExt cx="1296324" cy="1559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6B7024-4368-4860-955E-D5BBA7AD9B4B}"/>
                </a:ext>
              </a:extLst>
            </p:cNvPr>
            <p:cNvSpPr/>
            <p:nvPr/>
          </p:nvSpPr>
          <p:spPr>
            <a:xfrm>
              <a:off x="2854067" y="2690921"/>
              <a:ext cx="1296324" cy="1559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3-rd party library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B3CA6B-B434-4146-B973-04800348C3B3}"/>
                </a:ext>
              </a:extLst>
            </p:cNvPr>
            <p:cNvSpPr/>
            <p:nvPr/>
          </p:nvSpPr>
          <p:spPr>
            <a:xfrm>
              <a:off x="2854067" y="3197662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9A140-113E-4E63-A429-9D10FA105E25}"/>
                </a:ext>
              </a:extLst>
            </p:cNvPr>
            <p:cNvSpPr/>
            <p:nvPr/>
          </p:nvSpPr>
          <p:spPr>
            <a:xfrm>
              <a:off x="2854067" y="3548090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funB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3FDA00-E0D8-4421-B5B4-48263F601C77}"/>
                </a:ext>
              </a:extLst>
            </p:cNvPr>
            <p:cNvSpPr/>
            <p:nvPr/>
          </p:nvSpPr>
          <p:spPr>
            <a:xfrm>
              <a:off x="2854067" y="3899855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DF1CCF1-85F2-4A22-9773-5D7BBE7E97D8}"/>
              </a:ext>
            </a:extLst>
          </p:cNvPr>
          <p:cNvSpPr/>
          <p:nvPr/>
        </p:nvSpPr>
        <p:spPr>
          <a:xfrm>
            <a:off x="1035526" y="2794952"/>
            <a:ext cx="1147415" cy="1559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Class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A2E37A-80F1-4887-8110-7B9119DEC5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87042" y="3613663"/>
            <a:ext cx="1200421" cy="21367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DABFA40-1268-41CE-8D90-C99C2AC07393}"/>
              </a:ext>
            </a:extLst>
          </p:cNvPr>
          <p:cNvSpPr/>
          <p:nvPr/>
        </p:nvSpPr>
        <p:spPr>
          <a:xfrm>
            <a:off x="2244925" y="3323017"/>
            <a:ext cx="702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BAA945-CAC2-43B0-8597-5D8F9C7FE66B}"/>
              </a:ext>
            </a:extLst>
          </p:cNvPr>
          <p:cNvGrpSpPr/>
          <p:nvPr/>
        </p:nvGrpSpPr>
        <p:grpSpPr>
          <a:xfrm>
            <a:off x="8252414" y="2794954"/>
            <a:ext cx="989758" cy="1559363"/>
            <a:chOff x="2854067" y="2690921"/>
            <a:chExt cx="1296324" cy="15593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87895A-5AAB-40C9-B628-6D1DF1B12DC6}"/>
                </a:ext>
              </a:extLst>
            </p:cNvPr>
            <p:cNvSpPr/>
            <p:nvPr/>
          </p:nvSpPr>
          <p:spPr>
            <a:xfrm>
              <a:off x="2854067" y="2690921"/>
              <a:ext cx="1296324" cy="1559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3-rd party library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321F2C-2558-46DA-866F-49BF1FFCA97B}"/>
                </a:ext>
              </a:extLst>
            </p:cNvPr>
            <p:cNvSpPr/>
            <p:nvPr/>
          </p:nvSpPr>
          <p:spPr>
            <a:xfrm>
              <a:off x="2854067" y="3197662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F30F00-30B7-493D-9E5D-59405C9E5035}"/>
                </a:ext>
              </a:extLst>
            </p:cNvPr>
            <p:cNvSpPr/>
            <p:nvPr/>
          </p:nvSpPr>
          <p:spPr>
            <a:xfrm>
              <a:off x="2854067" y="3548090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funB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0FC94F-3923-4EB1-998E-96A46225649E}"/>
                </a:ext>
              </a:extLst>
            </p:cNvPr>
            <p:cNvSpPr/>
            <p:nvPr/>
          </p:nvSpPr>
          <p:spPr>
            <a:xfrm>
              <a:off x="2854067" y="3899855"/>
              <a:ext cx="1296324" cy="350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F76AD-C563-46FA-AC21-49AF778E4AA5}"/>
              </a:ext>
            </a:extLst>
          </p:cNvPr>
          <p:cNvSpPr/>
          <p:nvPr/>
        </p:nvSpPr>
        <p:spPr>
          <a:xfrm>
            <a:off x="4645989" y="2794952"/>
            <a:ext cx="1147415" cy="1559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Class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2CADE-6F68-40E7-8326-89D6D8203E03}"/>
              </a:ext>
            </a:extLst>
          </p:cNvPr>
          <p:cNvSpPr/>
          <p:nvPr/>
        </p:nvSpPr>
        <p:spPr>
          <a:xfrm>
            <a:off x="7545759" y="3199274"/>
            <a:ext cx="700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3DAFD-E502-4A08-9C21-8A93E498B30B}"/>
              </a:ext>
            </a:extLst>
          </p:cNvPr>
          <p:cNvSpPr/>
          <p:nvPr/>
        </p:nvSpPr>
        <p:spPr>
          <a:xfrm>
            <a:off x="6375702" y="2794952"/>
            <a:ext cx="1213113" cy="1559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 Class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E30776-4065-4570-B28A-3C96EDB6CF01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7588815" y="3629460"/>
            <a:ext cx="663599" cy="197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C7691-3920-43AC-B47A-B229E3C79FB5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5793404" y="3574634"/>
            <a:ext cx="577291" cy="548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5F3971-E58F-4D57-9BEB-A89EAFB9E144}"/>
              </a:ext>
            </a:extLst>
          </p:cNvPr>
          <p:cNvSpPr/>
          <p:nvPr/>
        </p:nvSpPr>
        <p:spPr>
          <a:xfrm>
            <a:off x="6370695" y="3454246"/>
            <a:ext cx="1218120" cy="35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CFE71C-332D-4390-A897-4F2ABF0C0B96}"/>
              </a:ext>
            </a:extLst>
          </p:cNvPr>
          <p:cNvSpPr/>
          <p:nvPr/>
        </p:nvSpPr>
        <p:spPr>
          <a:xfrm>
            <a:off x="5718046" y="3266856"/>
            <a:ext cx="700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1CF6C4-F9FD-4C2B-A519-8C9B6D673EA1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588815" y="3629460"/>
            <a:ext cx="663599" cy="5496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B7C752-06AE-4A01-9C19-CB628ADF9848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 flipV="1">
            <a:off x="7588815" y="3476909"/>
            <a:ext cx="663599" cy="15255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38AA7-9A6C-464A-9BD0-D434F65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3F7F-DA6F-46DD-92B9-1C7FF34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Obfuscation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BC7649-9152-41C4-86CC-B68DC53342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713759"/>
            <a:ext cx="8420100" cy="1375762"/>
          </a:xfrm>
        </p:spPr>
        <p:txBody>
          <a:bodyPr>
            <a:normAutofit/>
          </a:bodyPr>
          <a:lstStyle/>
          <a:p>
            <a:r>
              <a:rPr lang="en-US" dirty="0"/>
              <a:t>Increase the (Cyclomatic) complexity of the program with</a:t>
            </a:r>
          </a:p>
          <a:p>
            <a:pPr lvl="1"/>
            <a:r>
              <a:rPr lang="en-US" dirty="0"/>
              <a:t>Bogus control flow</a:t>
            </a:r>
          </a:p>
          <a:p>
            <a:pPr lvl="1"/>
            <a:r>
              <a:rPr lang="en-US" dirty="0"/>
              <a:t>Control-flow flattening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DA0D8CE-E64A-4244-A385-6E92A3BD40FE}"/>
              </a:ext>
            </a:extLst>
          </p:cNvPr>
          <p:cNvGrpSpPr/>
          <p:nvPr/>
        </p:nvGrpSpPr>
        <p:grpSpPr>
          <a:xfrm>
            <a:off x="1224500" y="5120060"/>
            <a:ext cx="4953000" cy="1283464"/>
            <a:chOff x="1294007" y="5338563"/>
            <a:chExt cx="4953000" cy="1283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E09CF-CBC9-43DB-A384-72859F4F9217}"/>
                    </a:ext>
                  </a:extLst>
                </p:cNvPr>
                <p:cNvSpPr txBox="1"/>
                <p:nvPr/>
              </p:nvSpPr>
              <p:spPr>
                <a:xfrm>
                  <a:off x="1396239" y="5338563"/>
                  <a:ext cx="1901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E09CF-CBC9-43DB-A384-72859F4F9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239" y="5338563"/>
                  <a:ext cx="190135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885" r="-2244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752E0C-CA1E-46F4-B736-7856E0200E2D}"/>
                </a:ext>
              </a:extLst>
            </p:cNvPr>
            <p:cNvSpPr/>
            <p:nvPr/>
          </p:nvSpPr>
          <p:spPr>
            <a:xfrm>
              <a:off x="1294007" y="5698697"/>
              <a:ext cx="4953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Raavi" panose="020B0502040204020203" pitchFamily="34" charset="0"/>
                  <a:cs typeface="Raavi" panose="020B0502040204020203" pitchFamily="34" charset="0"/>
                </a:rPr>
                <a:t>E = the number of edges of the graph.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Raavi" panose="020B0502040204020203" pitchFamily="34" charset="0"/>
                  <a:cs typeface="Raavi" panose="020B0502040204020203" pitchFamily="34" charset="0"/>
                </a:rPr>
                <a:t>N = the number of nodes of the graph.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Raavi" panose="020B0502040204020203" pitchFamily="34" charset="0"/>
                  <a:cs typeface="Raavi" panose="020B0502040204020203" pitchFamily="34" charset="0"/>
                </a:rPr>
                <a:t>P = the number of connected components.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06B13C-794E-4B42-97AD-8D8C2717A318}"/>
              </a:ext>
            </a:extLst>
          </p:cNvPr>
          <p:cNvGrpSpPr/>
          <p:nvPr/>
        </p:nvGrpSpPr>
        <p:grpSpPr>
          <a:xfrm>
            <a:off x="2105738" y="3172679"/>
            <a:ext cx="2379894" cy="1390810"/>
            <a:chOff x="6576292" y="2765786"/>
            <a:chExt cx="2379894" cy="13908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A36B0-D759-46AA-918C-D1909636B4A0}"/>
                </a:ext>
              </a:extLst>
            </p:cNvPr>
            <p:cNvGrpSpPr/>
            <p:nvPr/>
          </p:nvGrpSpPr>
          <p:grpSpPr>
            <a:xfrm>
              <a:off x="6680050" y="2765786"/>
              <a:ext cx="2276136" cy="1028015"/>
              <a:chOff x="6269389" y="3467329"/>
              <a:chExt cx="2742569" cy="152810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E536DA-E14A-4B41-B5BB-ADD108A218AC}"/>
                  </a:ext>
                </a:extLst>
              </p:cNvPr>
              <p:cNvSpPr/>
              <p:nvPr/>
            </p:nvSpPr>
            <p:spPr>
              <a:xfrm>
                <a:off x="6269389" y="3482386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95620D-1312-4C70-8A88-AEF596376115}"/>
                  </a:ext>
                </a:extLst>
              </p:cNvPr>
              <p:cNvSpPr/>
              <p:nvPr/>
            </p:nvSpPr>
            <p:spPr>
              <a:xfrm>
                <a:off x="6269389" y="4088336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19BEBF6-1D4B-4E01-A60F-53C708B4EE60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6570539" y="3783536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57AC9C0-FE95-421F-AED6-E3C375E58BC9}"/>
                  </a:ext>
                </a:extLst>
              </p:cNvPr>
              <p:cNvSpPr/>
              <p:nvPr/>
            </p:nvSpPr>
            <p:spPr>
              <a:xfrm>
                <a:off x="7905916" y="3467329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DC2E3B8-0AE9-46AE-9EFF-5916A27BF4C7}"/>
                  </a:ext>
                </a:extLst>
              </p:cNvPr>
              <p:cNvSpPr/>
              <p:nvPr/>
            </p:nvSpPr>
            <p:spPr>
              <a:xfrm>
                <a:off x="7446892" y="4095181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BBBC481-83FC-443A-A489-0E5F8CD693A4}"/>
                  </a:ext>
                </a:extLst>
              </p:cNvPr>
              <p:cNvCxnSpPr>
                <a:stCxn id="14" idx="2"/>
                <a:endCxn id="15" idx="0"/>
              </p:cNvCxnSpPr>
              <p:nvPr/>
            </p:nvCxnSpPr>
            <p:spPr>
              <a:xfrm flipH="1">
                <a:off x="7748042" y="3768479"/>
                <a:ext cx="459024" cy="32670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EA7BE52-0603-4A8A-B5A4-9B7A7CB1623D}"/>
                  </a:ext>
                </a:extLst>
              </p:cNvPr>
              <p:cNvSpPr/>
              <p:nvPr/>
            </p:nvSpPr>
            <p:spPr>
              <a:xfrm>
                <a:off x="8409658" y="4095181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bogus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974C920-38FC-4129-847C-201098E72BBE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8207066" y="3768479"/>
                <a:ext cx="503742" cy="3267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26AF679-D525-4F5A-8ECA-4C475630CE5E}"/>
                  </a:ext>
                </a:extLst>
              </p:cNvPr>
              <p:cNvSpPr/>
              <p:nvPr/>
            </p:nvSpPr>
            <p:spPr>
              <a:xfrm>
                <a:off x="7905916" y="4649473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8435AF-A37C-416A-9AC1-5F604CA65621}"/>
                  </a:ext>
                </a:extLst>
              </p:cNvPr>
              <p:cNvCxnSpPr>
                <a:cxnSpLocks/>
                <a:stCxn id="15" idx="2"/>
                <a:endCxn id="19" idx="0"/>
              </p:cNvCxnSpPr>
              <p:nvPr/>
            </p:nvCxnSpPr>
            <p:spPr>
              <a:xfrm>
                <a:off x="7748042" y="4396331"/>
                <a:ext cx="459024" cy="253142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AEB6FB0-B352-4BB3-82B8-AED4989F0054}"/>
                  </a:ext>
                </a:extLst>
              </p:cNvPr>
              <p:cNvCxnSpPr>
                <a:cxnSpLocks/>
                <a:stCxn id="17" idx="2"/>
                <a:endCxn id="19" idx="0"/>
              </p:cNvCxnSpPr>
              <p:nvPr/>
            </p:nvCxnSpPr>
            <p:spPr>
              <a:xfrm flipH="1">
                <a:off x="8207066" y="4396331"/>
                <a:ext cx="503742" cy="2531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8F10148-EA7F-4FD3-95B1-F086225F8E4E}"/>
                  </a:ext>
                </a:extLst>
              </p:cNvPr>
              <p:cNvSpPr/>
              <p:nvPr/>
            </p:nvSpPr>
            <p:spPr>
              <a:xfrm>
                <a:off x="6269389" y="4694286"/>
                <a:ext cx="602300" cy="30115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6B3B4B6-CD46-4689-8E89-D858EAED9BF4}"/>
                  </a:ext>
                </a:extLst>
              </p:cNvPr>
              <p:cNvCxnSpPr>
                <a:cxnSpLocks/>
                <a:stCxn id="12" idx="2"/>
                <a:endCxn id="22" idx="0"/>
              </p:cNvCxnSpPr>
              <p:nvPr/>
            </p:nvCxnSpPr>
            <p:spPr>
              <a:xfrm>
                <a:off x="6570539" y="4389486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9F4CA7-3DC2-452E-A3D7-2F6E3A6E3766}"/>
                    </a:ext>
                  </a:extLst>
                </p:cNvPr>
                <p:cNvSpPr txBox="1"/>
                <p:nvPr/>
              </p:nvSpPr>
              <p:spPr>
                <a:xfrm>
                  <a:off x="6576292" y="3844347"/>
                  <a:ext cx="7723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9F4CA7-3DC2-452E-A3D7-2F6E3A6E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292" y="3844347"/>
                  <a:ext cx="77232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143" r="-63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305189-E79E-4699-9C7E-F3F158812728}"/>
                    </a:ext>
                  </a:extLst>
                </p:cNvPr>
                <p:cNvSpPr txBox="1"/>
                <p:nvPr/>
              </p:nvSpPr>
              <p:spPr>
                <a:xfrm>
                  <a:off x="7934492" y="3848819"/>
                  <a:ext cx="7723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305189-E79E-4699-9C7E-F3F158812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492" y="3848819"/>
                  <a:ext cx="77232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43" r="-63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DB746D0-BAD4-4663-BDE8-A3C8966D2A49}"/>
              </a:ext>
            </a:extLst>
          </p:cNvPr>
          <p:cNvGrpSpPr/>
          <p:nvPr/>
        </p:nvGrpSpPr>
        <p:grpSpPr>
          <a:xfrm>
            <a:off x="5053921" y="3172679"/>
            <a:ext cx="1718085" cy="1519969"/>
            <a:chOff x="5256513" y="3340206"/>
            <a:chExt cx="1718085" cy="151996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ECE18A5-F064-4CB2-A2D1-8C901A595651}"/>
                </a:ext>
              </a:extLst>
            </p:cNvPr>
            <p:cNvSpPr/>
            <p:nvPr/>
          </p:nvSpPr>
          <p:spPr>
            <a:xfrm>
              <a:off x="5636347" y="3340206"/>
              <a:ext cx="1338251" cy="21272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dispatcher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0CEBCC6-37E8-4B4A-9290-D9D2E8ED2516}"/>
                </a:ext>
              </a:extLst>
            </p:cNvPr>
            <p:cNvSpPr/>
            <p:nvPr/>
          </p:nvSpPr>
          <p:spPr>
            <a:xfrm>
              <a:off x="5256513" y="3752456"/>
              <a:ext cx="499866" cy="2025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3E8722C-5DCF-476A-99A8-F3A9F6AA57D8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6305473" y="3552930"/>
              <a:ext cx="0" cy="1995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E6C0C25-AAEA-42F8-87E2-994F65B6A5B8}"/>
                </a:ext>
              </a:extLst>
            </p:cNvPr>
            <p:cNvSpPr/>
            <p:nvPr/>
          </p:nvSpPr>
          <p:spPr>
            <a:xfrm>
              <a:off x="6055540" y="3752456"/>
              <a:ext cx="499866" cy="2025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D54F00-9195-42EE-B3AE-FC866D9DBC85}"/>
                    </a:ext>
                  </a:extLst>
                </p:cNvPr>
                <p:cNvSpPr txBox="1"/>
                <p:nvPr/>
              </p:nvSpPr>
              <p:spPr>
                <a:xfrm>
                  <a:off x="5867708" y="4552398"/>
                  <a:ext cx="7723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D54F00-9195-42EE-B3AE-FC866D9DB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708" y="4552398"/>
                  <a:ext cx="77232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299" r="-629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1E0CF69-0D2F-4F16-B6BB-741AFB178182}"/>
                </a:ext>
              </a:extLst>
            </p:cNvPr>
            <p:cNvSpPr/>
            <p:nvPr/>
          </p:nvSpPr>
          <p:spPr>
            <a:xfrm>
              <a:off x="6063431" y="4297212"/>
              <a:ext cx="499866" cy="2025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62230E8-ED0A-49D2-A5D0-146513360045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 flipH="1">
              <a:off x="5506446" y="3552930"/>
              <a:ext cx="799027" cy="1995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46D5E858-907F-490E-88E8-86AC20351689}"/>
                </a:ext>
              </a:extLst>
            </p:cNvPr>
            <p:cNvCxnSpPr>
              <a:cxnSpLocks/>
              <a:stCxn id="53" idx="1"/>
              <a:endCxn id="52" idx="1"/>
            </p:cNvCxnSpPr>
            <p:nvPr/>
          </p:nvCxnSpPr>
          <p:spPr>
            <a:xfrm rot="10800000" flipH="1">
              <a:off x="5256513" y="3446569"/>
              <a:ext cx="379834" cy="407186"/>
            </a:xfrm>
            <a:prstGeom prst="curvedConnector3">
              <a:avLst>
                <a:gd name="adj1" fmla="val -6018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9FE210E6-75FF-4A6F-97BD-A829C10457E1}"/>
                </a:ext>
              </a:extLst>
            </p:cNvPr>
            <p:cNvCxnSpPr>
              <a:cxnSpLocks/>
              <a:stCxn id="52" idx="3"/>
              <a:endCxn id="62" idx="3"/>
            </p:cNvCxnSpPr>
            <p:nvPr/>
          </p:nvCxnSpPr>
          <p:spPr>
            <a:xfrm flipH="1">
              <a:off x="6563297" y="3446568"/>
              <a:ext cx="411301" cy="951942"/>
            </a:xfrm>
            <a:prstGeom prst="curvedConnector3">
              <a:avLst>
                <a:gd name="adj1" fmla="val -5558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E1A3AB56-4177-4ADB-AAE7-583CB031D9A9}"/>
                </a:ext>
              </a:extLst>
            </p:cNvPr>
            <p:cNvCxnSpPr>
              <a:cxnSpLocks/>
              <a:stCxn id="55" idx="2"/>
              <a:endCxn id="52" idx="0"/>
            </p:cNvCxnSpPr>
            <p:nvPr/>
          </p:nvCxnSpPr>
          <p:spPr>
            <a:xfrm rot="5400000" flipH="1">
              <a:off x="5998050" y="3647629"/>
              <a:ext cx="614845" cy="12700"/>
            </a:xfrm>
            <a:prstGeom prst="curvedConnector5">
              <a:avLst>
                <a:gd name="adj1" fmla="val -37180"/>
                <a:gd name="adj2" fmla="val 10604024"/>
                <a:gd name="adj3" fmla="val 13718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18BB-58E7-4C4B-A55E-FF3B596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DD41-A2A0-4278-8EFF-CEAA316A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with Obfuscator-LLVM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48577-D985-4F7E-B24C-B0228864080B}"/>
              </a:ext>
            </a:extLst>
          </p:cNvPr>
          <p:cNvSpPr/>
          <p:nvPr/>
        </p:nvSpPr>
        <p:spPr>
          <a:xfrm>
            <a:off x="1038703" y="6398696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https://github.com/obfuscator-llvm/obfuscator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97CF4-6BC9-438D-87A2-C932C20541A1}"/>
              </a:ext>
            </a:extLst>
          </p:cNvPr>
          <p:cNvSpPr/>
          <p:nvPr/>
        </p:nvSpPr>
        <p:spPr>
          <a:xfrm>
            <a:off x="914171" y="2602207"/>
            <a:ext cx="8572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mllvm</a:t>
            </a:r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 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bcf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: activates the bogus control flow pass</a:t>
            </a:r>
          </a:p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mllvm</a:t>
            </a:r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 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bcf_loop</a:t>
            </a:r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=3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: if the pass is activated, applies it 3 times on a function. Default: 1</a:t>
            </a:r>
          </a:p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mllvm</a:t>
            </a:r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 -</a:t>
            </a:r>
            <a:r>
              <a:rPr lang="en-US" b="1" dirty="0" err="1">
                <a:latin typeface="Raavi" panose="020B0502040204020203" pitchFamily="34" charset="0"/>
                <a:cs typeface="Raavi" panose="020B0502040204020203" pitchFamily="34" charset="0"/>
              </a:rPr>
              <a:t>bcf_prob</a:t>
            </a:r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=40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: if the pass is activated, a basic bloc will be obfuscated with a probability of 40%. Default: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8BB95-DFE3-4EB3-8ABA-80CEA664D768}"/>
              </a:ext>
            </a:extLst>
          </p:cNvPr>
          <p:cNvSpPr/>
          <p:nvPr/>
        </p:nvSpPr>
        <p:spPr>
          <a:xfrm>
            <a:off x="914769" y="1945040"/>
            <a:ext cx="865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Use LLVM to compile C programs with the following arguments: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7341D-72A6-4956-B86C-1F6A28226EDF}"/>
              </a:ext>
            </a:extLst>
          </p:cNvPr>
          <p:cNvSpPr/>
          <p:nvPr/>
        </p:nvSpPr>
        <p:spPr>
          <a:xfrm>
            <a:off x="990600" y="4282144"/>
            <a:ext cx="86563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Other features in Obfuscator-LLVM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Control-flow 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Instructions substitution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FC598-5A77-4480-B5A2-1DF0CB22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548A-E3FC-427B-94E6-0AC2EA2B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Bogus Control Flow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B1EEA-AC03-436B-92E6-E3FC2B9C22F2}"/>
              </a:ext>
            </a:extLst>
          </p:cNvPr>
          <p:cNvSpPr/>
          <p:nvPr/>
        </p:nvSpPr>
        <p:spPr>
          <a:xfrm>
            <a:off x="990600" y="6387664"/>
            <a:ext cx="7902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P. </a:t>
            </a:r>
            <a:r>
              <a:rPr lang="en-US" altLang="zh-CN" sz="1400" dirty="0" err="1">
                <a:latin typeface="Raavi" panose="020B0502040204020203" pitchFamily="34" charset="0"/>
                <a:cs typeface="Raavi" panose="020B0502040204020203" pitchFamily="34" charset="0"/>
              </a:rPr>
              <a:t>Junod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, </a:t>
            </a:r>
            <a:r>
              <a:rPr lang="en-US" altLang="zh-CN" sz="1400" i="1" dirty="0">
                <a:latin typeface="Raavi" panose="020B0502040204020203" pitchFamily="34" charset="0"/>
                <a:cs typeface="Raavi" panose="020B0502040204020203" pitchFamily="34" charset="0"/>
              </a:rPr>
              <a:t>et. al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, Obfuscator-LLVM -- Software Protection for the Masses, 2015</a:t>
            </a:r>
            <a:endParaRPr lang="zh-CN" altLang="en-US" sz="1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EB86D-AB17-41B6-9D22-A83DCAB9B719}"/>
              </a:ext>
            </a:extLst>
          </p:cNvPr>
          <p:cNvSpPr txBox="1"/>
          <p:nvPr/>
        </p:nvSpPr>
        <p:spPr>
          <a:xfrm>
            <a:off x="1422945" y="5657239"/>
            <a:ext cx="171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Raavi" panose="020B0502040204020203" pitchFamily="34" charset="0"/>
                <a:cs typeface="Raavi" panose="020B0502040204020203" pitchFamily="34" charset="0"/>
              </a:rPr>
              <a:t>If-else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87B2-A7F6-4007-B5DD-6BEAAD539FF8}"/>
              </a:ext>
            </a:extLst>
          </p:cNvPr>
          <p:cNvSpPr txBox="1"/>
          <p:nvPr/>
        </p:nvSpPr>
        <p:spPr>
          <a:xfrm>
            <a:off x="3526189" y="3159030"/>
            <a:ext cx="212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Raavi" panose="020B0502040204020203" pitchFamily="34" charset="0"/>
                <a:cs typeface="Raavi" panose="020B0502040204020203" pitchFamily="34" charset="0"/>
              </a:rPr>
              <a:t>add junk codes</a:t>
            </a:r>
          </a:p>
        </p:txBody>
      </p:sp>
      <p:pic>
        <p:nvPicPr>
          <p:cNvPr id="6" name="Picture 2" descr="main_c">
            <a:extLst>
              <a:ext uri="{FF2B5EF4-FFF2-40B4-BE49-F238E27FC236}">
                <a16:creationId xmlns:a16="http://schemas.microsoft.com/office/drawing/2014/main" id="{F2EF8D80-981F-419A-9AA6-5DF0E2F9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64" y="1884081"/>
            <a:ext cx="2422232" cy="36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0518F735-DD5A-41A7-95B1-F565CB4D9664}"/>
              </a:ext>
            </a:extLst>
          </p:cNvPr>
          <p:cNvSpPr/>
          <p:nvPr/>
        </p:nvSpPr>
        <p:spPr>
          <a:xfrm>
            <a:off x="3857837" y="3514369"/>
            <a:ext cx="1578078" cy="427704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4" descr="main_c_bcf">
            <a:extLst>
              <a:ext uri="{FF2B5EF4-FFF2-40B4-BE49-F238E27FC236}">
                <a16:creationId xmlns:a16="http://schemas.microsoft.com/office/drawing/2014/main" id="{4507745F-1615-4AFA-8880-54055283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21" y="418523"/>
            <a:ext cx="2598755" cy="59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C92A32-8F2A-4955-B656-5FB41735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9F3F-2A65-4D6D-9C1D-1EE6033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Opaque Predicate Used in </a:t>
            </a:r>
            <a:r>
              <a:rPr lang="en-US" altLang="zh-CN" dirty="0" err="1"/>
              <a:t>Obf</a:t>
            </a:r>
            <a:r>
              <a:rPr lang="en-US" altLang="zh-CN" dirty="0"/>
              <a:t>-LLVM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49F56-333B-4422-BEFC-E90BB9EF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3" y="2836130"/>
            <a:ext cx="4275612" cy="2315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3766D-86C2-467E-BB9A-8E91295AE88A}"/>
              </a:ext>
            </a:extLst>
          </p:cNvPr>
          <p:cNvSpPr txBox="1"/>
          <p:nvPr/>
        </p:nvSpPr>
        <p:spPr>
          <a:xfrm>
            <a:off x="6084843" y="2836130"/>
            <a:ext cx="3408628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x7 = 0;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y8 = 0;</a:t>
            </a:r>
          </a:p>
          <a:p>
            <a:endParaRPr lang="en-US" altLang="zh-CN" sz="160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if(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x7(x7 – 1)%2 == 0||y8&lt;10</a:t>
            </a:r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){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originalBB</a:t>
            </a:r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} else 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alteredBB</a:t>
            </a:r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DF4D-191B-4824-8FD8-CE76F974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07" y="2148808"/>
            <a:ext cx="3229052" cy="604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87287-0044-4BB9-9A8F-2BD6AF5B14A6}"/>
              </a:ext>
            </a:extLst>
          </p:cNvPr>
          <p:cNvSpPr txBox="1"/>
          <p:nvPr/>
        </p:nvSpPr>
        <p:spPr>
          <a:xfrm>
            <a:off x="1308632" y="537141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LLVM Intermediate Code</a:t>
            </a:r>
          </a:p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(single static assignment)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6D500-F902-445F-95D5-A221B8F941C4}"/>
              </a:ext>
            </a:extLst>
          </p:cNvPr>
          <p:cNvSpPr txBox="1"/>
          <p:nvPr/>
        </p:nvSpPr>
        <p:spPr>
          <a:xfrm>
            <a:off x="4616544" y="3402992"/>
            <a:ext cx="14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Raavi" panose="020B0502040204020203" pitchFamily="34" charset="0"/>
                <a:cs typeface="Raavi" panose="020B0502040204020203" pitchFamily="34" charset="0"/>
              </a:rPr>
              <a:t>convert back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53A9CD2D-E868-4911-BC32-0FBA3CBC8D06}"/>
              </a:ext>
            </a:extLst>
          </p:cNvPr>
          <p:cNvSpPr/>
          <p:nvPr/>
        </p:nvSpPr>
        <p:spPr>
          <a:xfrm>
            <a:off x="4719837" y="3684107"/>
            <a:ext cx="1370481" cy="427704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4C72DF-E49E-4A3F-8641-0E41FBC7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E87-3DC4-46AE-BAD2-2384F09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Opaque Predicate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65A844-3582-4CBD-8568-DD517DA8EFA4}"/>
              </a:ext>
            </a:extLst>
          </p:cNvPr>
          <p:cNvSpPr/>
          <p:nvPr/>
        </p:nvSpPr>
        <p:spPr>
          <a:xfrm>
            <a:off x="893446" y="1746828"/>
            <a:ext cx="71061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Definition 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[Collberg’97] 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value is known before compilation time.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Reverse analysis is difficult.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Application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Control-flow obfuscation.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6337D-71B3-4498-A241-0BBCC9E43298}"/>
              </a:ext>
            </a:extLst>
          </p:cNvPr>
          <p:cNvGrpSpPr/>
          <p:nvPr/>
        </p:nvGrpSpPr>
        <p:grpSpPr>
          <a:xfrm>
            <a:off x="1022757" y="4021196"/>
            <a:ext cx="3368386" cy="2140064"/>
            <a:chOff x="732559" y="3900166"/>
            <a:chExt cx="3368386" cy="2140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72BA06-7B02-42CA-949E-663D56A324AD}"/>
                </a:ext>
              </a:extLst>
            </p:cNvPr>
            <p:cNvGrpSpPr/>
            <p:nvPr/>
          </p:nvGrpSpPr>
          <p:grpSpPr>
            <a:xfrm>
              <a:off x="732559" y="3900166"/>
              <a:ext cx="3368386" cy="2140064"/>
              <a:chOff x="628650" y="3303633"/>
              <a:chExt cx="3368386" cy="2140064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B6332017-F478-480A-98A8-3B6F56CF407D}"/>
                  </a:ext>
                </a:extLst>
              </p:cNvPr>
              <p:cNvSpPr/>
              <p:nvPr/>
            </p:nvSpPr>
            <p:spPr>
              <a:xfrm>
                <a:off x="1418359" y="3303633"/>
                <a:ext cx="1653309" cy="883919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Predicate</a:t>
                </a:r>
              </a:p>
            </p:txBody>
          </p:sp>
          <p:cxnSp>
            <p:nvCxnSpPr>
              <p:cNvPr id="8" name="Elbow Connector 15">
                <a:extLst>
                  <a:ext uri="{FF2B5EF4-FFF2-40B4-BE49-F238E27FC236}">
                    <a16:creationId xmlns:a16="http://schemas.microsoft.com/office/drawing/2014/main" id="{59C4EE8E-769A-4B2A-BA60-DFF2E1728FD5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rot="10800000" flipV="1">
                <a:off x="1261341" y="3745593"/>
                <a:ext cx="157018" cy="169810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16">
                <a:extLst>
                  <a:ext uri="{FF2B5EF4-FFF2-40B4-BE49-F238E27FC236}">
                    <a16:creationId xmlns:a16="http://schemas.microsoft.com/office/drawing/2014/main" id="{70D9B866-C5A4-412A-9F12-51B49FCF86C0}"/>
                  </a:ext>
                </a:extLst>
              </p:cNvPr>
              <p:cNvCxnSpPr>
                <a:stCxn id="7" idx="3"/>
                <a:endCxn id="12" idx="0"/>
              </p:cNvCxnSpPr>
              <p:nvPr/>
            </p:nvCxnSpPr>
            <p:spPr>
              <a:xfrm>
                <a:off x="3071668" y="3745593"/>
                <a:ext cx="197426" cy="1025312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D449D-FA76-45CB-B642-E278C28C0C77}"/>
                  </a:ext>
                </a:extLst>
              </p:cNvPr>
              <p:cNvSpPr txBox="1"/>
              <p:nvPr/>
            </p:nvSpPr>
            <p:spPr>
              <a:xfrm>
                <a:off x="628650" y="4100731"/>
                <a:ext cx="71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True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8AFB09-E51D-4159-B616-384B38FA7186}"/>
                  </a:ext>
                </a:extLst>
              </p:cNvPr>
              <p:cNvSpPr txBox="1"/>
              <p:nvPr/>
            </p:nvSpPr>
            <p:spPr>
              <a:xfrm>
                <a:off x="3285836" y="4160389"/>
                <a:ext cx="71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False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1B0D45-F543-42EF-86A0-11BB698691B4}"/>
                  </a:ext>
                </a:extLst>
              </p:cNvPr>
              <p:cNvSpPr/>
              <p:nvPr/>
            </p:nvSpPr>
            <p:spPr>
              <a:xfrm>
                <a:off x="2668443" y="4770905"/>
                <a:ext cx="1201302" cy="424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Bogus Code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BE131C-2668-4F97-95C0-ED5725A1F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185" y="4756922"/>
              <a:ext cx="284216" cy="32481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47CD35-D0F8-4784-8F3F-3F2135B1C8E8}"/>
              </a:ext>
            </a:extLst>
          </p:cNvPr>
          <p:cNvGrpSpPr/>
          <p:nvPr/>
        </p:nvGrpSpPr>
        <p:grpSpPr>
          <a:xfrm>
            <a:off x="4881247" y="4021196"/>
            <a:ext cx="3306616" cy="2140064"/>
            <a:chOff x="4591049" y="3900166"/>
            <a:chExt cx="3306616" cy="21400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F5073D-CBE6-40F8-A8E3-5684CD42FF1A}"/>
                </a:ext>
              </a:extLst>
            </p:cNvPr>
            <p:cNvGrpSpPr/>
            <p:nvPr/>
          </p:nvGrpSpPr>
          <p:grpSpPr>
            <a:xfrm>
              <a:off x="4591049" y="3900166"/>
              <a:ext cx="3306616" cy="2140064"/>
              <a:chOff x="4487140" y="3303633"/>
              <a:chExt cx="3306616" cy="2140064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8F059F3D-C366-4BF8-9FA9-278B78E31A8D}"/>
                  </a:ext>
                </a:extLst>
              </p:cNvPr>
              <p:cNvSpPr/>
              <p:nvPr/>
            </p:nvSpPr>
            <p:spPr>
              <a:xfrm>
                <a:off x="5276849" y="3303633"/>
                <a:ext cx="1653309" cy="883919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Predicate</a:t>
                </a:r>
              </a:p>
            </p:txBody>
          </p:sp>
          <p:cxnSp>
            <p:nvCxnSpPr>
              <p:cNvPr id="17" name="Elbow Connector 20">
                <a:extLst>
                  <a:ext uri="{FF2B5EF4-FFF2-40B4-BE49-F238E27FC236}">
                    <a16:creationId xmlns:a16="http://schemas.microsoft.com/office/drawing/2014/main" id="{9D6A353F-530C-4BE1-BD5D-33C96FD1F297}"/>
                  </a:ext>
                </a:extLst>
              </p:cNvPr>
              <p:cNvCxnSpPr>
                <a:stCxn id="16" idx="1"/>
                <a:endCxn id="21" idx="0"/>
              </p:cNvCxnSpPr>
              <p:nvPr/>
            </p:nvCxnSpPr>
            <p:spPr>
              <a:xfrm rot="10800000" flipV="1">
                <a:off x="5099627" y="3745592"/>
                <a:ext cx="177223" cy="1020341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21">
                <a:extLst>
                  <a:ext uri="{FF2B5EF4-FFF2-40B4-BE49-F238E27FC236}">
                    <a16:creationId xmlns:a16="http://schemas.microsoft.com/office/drawing/2014/main" id="{1F8AA988-FC59-4F0E-967C-4BF03A4D85D1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6930158" y="3745593"/>
                <a:ext cx="157018" cy="1698104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F25554-AD6C-4F8F-A3DB-14AB7DFA71BD}"/>
                  </a:ext>
                </a:extLst>
              </p:cNvPr>
              <p:cNvSpPr txBox="1"/>
              <p:nvPr/>
            </p:nvSpPr>
            <p:spPr>
              <a:xfrm>
                <a:off x="4487140" y="4100731"/>
                <a:ext cx="71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4269DD-A3EA-4CD4-AD4B-57D3B6741148}"/>
                  </a:ext>
                </a:extLst>
              </p:cNvPr>
              <p:cNvSpPr txBox="1"/>
              <p:nvPr/>
            </p:nvSpPr>
            <p:spPr>
              <a:xfrm>
                <a:off x="7082556" y="4100731"/>
                <a:ext cx="71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AED0EA-9872-41C1-83A5-852A35BF4ABD}"/>
                  </a:ext>
                </a:extLst>
              </p:cNvPr>
              <p:cNvSpPr/>
              <p:nvPr/>
            </p:nvSpPr>
            <p:spPr>
              <a:xfrm>
                <a:off x="4498975" y="4765934"/>
                <a:ext cx="1201302" cy="424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Bogus Code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DB4FB2-D498-4A04-8BBF-5A80A079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288" y="4748457"/>
              <a:ext cx="284216" cy="32481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724393-1D73-4578-AD8F-2C3BF8588227}"/>
              </a:ext>
            </a:extLst>
          </p:cNvPr>
          <p:cNvSpPr/>
          <p:nvPr/>
        </p:nvSpPr>
        <p:spPr>
          <a:xfrm>
            <a:off x="771012" y="6486752"/>
            <a:ext cx="7975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[Collberg’97] </a:t>
            </a:r>
            <a:r>
              <a:rPr lang="en-US" sz="1200" dirty="0" err="1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Collberg</a:t>
            </a:r>
            <a:r>
              <a:rPr lang="en-US" sz="12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, </a:t>
            </a:r>
            <a:r>
              <a:rPr lang="en-US" sz="1200" i="1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et al</a:t>
            </a:r>
            <a:r>
              <a:rPr lang="en-US" sz="12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. “A taxonomy of obfuscating transformations.” Department of Computer Science, 1997.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DCA97E-4CD9-462C-91A7-CE81BCBC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7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39CA-91CE-4B99-9ECA-4C0F9A0B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Opaque Predicates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F625-EB3A-41D0-B301-D558F24E75C6}"/>
              </a:ext>
            </a:extLst>
          </p:cNvPr>
          <p:cNvSpPr/>
          <p:nvPr/>
        </p:nvSpPr>
        <p:spPr>
          <a:xfrm>
            <a:off x="6272625" y="2203806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Opaque Constant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51D76-7E2B-4089-A740-4792F20BCE33}"/>
              </a:ext>
            </a:extLst>
          </p:cNvPr>
          <p:cNvSpPr/>
          <p:nvPr/>
        </p:nvSpPr>
        <p:spPr>
          <a:xfrm>
            <a:off x="6242413" y="3130062"/>
            <a:ext cx="3168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  <a:cs typeface="Arial" panose="020B0604020202020204" pitchFamily="34" charset="0"/>
              </a:rPr>
              <a:t>a*(a+1)%2 == 0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(a-2)*(a-1)*a%6 !=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D2535-D154-4E66-A761-CE3DBAAF6A91}"/>
              </a:ext>
            </a:extLst>
          </p:cNvPr>
          <p:cNvSpPr/>
          <p:nvPr/>
        </p:nvSpPr>
        <p:spPr>
          <a:xfrm>
            <a:off x="6272625" y="4690414"/>
            <a:ext cx="3010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Contextual Opaque Constant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1842D-9569-49B1-B2FC-0E958AA5FED2}"/>
              </a:ext>
            </a:extLst>
          </p:cNvPr>
          <p:cNvSpPr/>
          <p:nvPr/>
        </p:nvSpPr>
        <p:spPr>
          <a:xfrm>
            <a:off x="1256387" y="6429473"/>
            <a:ext cx="7888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Ming, </a:t>
            </a:r>
            <a:r>
              <a:rPr lang="en-US" sz="1400" i="1" dirty="0">
                <a:latin typeface="Raavi" panose="020B0502040204020203" pitchFamily="34" charset="0"/>
                <a:cs typeface="Raavi" panose="020B0502040204020203" pitchFamily="34" charset="0"/>
              </a:rPr>
              <a:t>et al. 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LOOP: Logic-Oriented Opaque Predicate Detection </a:t>
            </a:r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inObfuscated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 Binary Code, CCS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423AC-A6F5-4BD2-A50C-C334286D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63045"/>
            <a:ext cx="4174737" cy="1965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2C372-B49D-4DD0-8D61-274B5306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61" y="3638093"/>
            <a:ext cx="5026463" cy="2769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1F0AA-A5FC-4959-AA8C-A007B03A0EDD}"/>
                  </a:ext>
                </a:extLst>
              </p:cNvPr>
              <p:cNvSpPr txBox="1"/>
              <p:nvPr/>
            </p:nvSpPr>
            <p:spPr>
              <a:xfrm>
                <a:off x="7116063" y="5195440"/>
                <a:ext cx="855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1F0AA-A5FC-4959-AA8C-A007B03A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63" y="5195440"/>
                <a:ext cx="855683" cy="369332"/>
              </a:xfrm>
              <a:prstGeom prst="rect">
                <a:avLst/>
              </a:prstGeom>
              <a:blipFill>
                <a:blip r:embed="rId6"/>
                <a:stretch>
                  <a:fillRect l="-8511" r="-7092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C40C51-F597-4868-81C9-70217AED3CF6}"/>
                  </a:ext>
                </a:extLst>
              </p:cNvPr>
              <p:cNvSpPr txBox="1"/>
              <p:nvPr/>
            </p:nvSpPr>
            <p:spPr>
              <a:xfrm>
                <a:off x="7129622" y="2642485"/>
                <a:ext cx="244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C40C51-F597-4868-81C9-70217AED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22" y="2642485"/>
                <a:ext cx="244234" cy="369332"/>
              </a:xfrm>
              <a:prstGeom prst="rect">
                <a:avLst/>
              </a:prstGeom>
              <a:blipFill>
                <a:blip r:embed="rId7"/>
                <a:stretch>
                  <a:fillRect l="-30000" r="-30000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73A5F27-1A6F-4179-92A8-6EA694F1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B43-D0D4-4687-B355-D1F9F02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2F84-82A2-4B16-84E2-1C227E45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494F-63BF-4DDA-A2D9-EFACA9A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39CA-91CE-4B99-9ECA-4C0F9A0B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Opaque Predicates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F625-EB3A-41D0-B301-D558F24E75C6}"/>
              </a:ext>
            </a:extLst>
          </p:cNvPr>
          <p:cNvSpPr/>
          <p:nvPr/>
        </p:nvSpPr>
        <p:spPr>
          <a:xfrm>
            <a:off x="5254192" y="4372338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en-US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ynamic opaque predicate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1842D-9569-49B1-B2FC-0E958AA5FED2}"/>
              </a:ext>
            </a:extLst>
          </p:cNvPr>
          <p:cNvSpPr/>
          <p:nvPr/>
        </p:nvSpPr>
        <p:spPr>
          <a:xfrm>
            <a:off x="1256387" y="6429473"/>
            <a:ext cx="7888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Ming, </a:t>
            </a:r>
            <a:r>
              <a:rPr lang="en-US" sz="1400" i="1" dirty="0">
                <a:latin typeface="Raavi" panose="020B0502040204020203" pitchFamily="34" charset="0"/>
                <a:cs typeface="Raavi" panose="020B0502040204020203" pitchFamily="34" charset="0"/>
              </a:rPr>
              <a:t>et al. 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LOOP: Logic-Oriented Opaque Predicate Detection </a:t>
            </a:r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inObfuscated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 Binary Code, CCS 2015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90847-3108-4056-8200-35063839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9" y="3733596"/>
            <a:ext cx="2703275" cy="270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1C2BE0-A7AB-4908-987B-9D3CD2333BA1}"/>
                  </a:ext>
                </a:extLst>
              </p:cNvPr>
              <p:cNvSpPr txBox="1"/>
              <p:nvPr/>
            </p:nvSpPr>
            <p:spPr>
              <a:xfrm>
                <a:off x="5593002" y="5258218"/>
                <a:ext cx="24437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)∧(¬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1C2BE0-A7AB-4908-987B-9D3CD2333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02" y="5258218"/>
                <a:ext cx="2443746" cy="307777"/>
              </a:xfrm>
              <a:prstGeom prst="rect">
                <a:avLst/>
              </a:prstGeom>
              <a:blipFill>
                <a:blip r:embed="rId5"/>
                <a:stretch>
                  <a:fillRect l="-3242" t="-8000" r="-324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564BF90-8C79-476C-B4EF-ECC8043B2280}"/>
              </a:ext>
            </a:extLst>
          </p:cNvPr>
          <p:cNvSpPr/>
          <p:nvPr/>
        </p:nvSpPr>
        <p:spPr>
          <a:xfrm>
            <a:off x="4866625" y="1957950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Collatz</a:t>
            </a:r>
            <a:r>
              <a:rPr lang="en-US" altLang="zh-CN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(unsolved) conjectures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contextual but more complicated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DFC10D-BA41-452E-B29C-FA85D4E004AA}"/>
              </a:ext>
            </a:extLst>
          </p:cNvPr>
          <p:cNvSpPr/>
          <p:nvPr/>
        </p:nvSpPr>
        <p:spPr>
          <a:xfrm>
            <a:off x="1256387" y="1607748"/>
            <a:ext cx="4317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x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while (x&gt;1){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if(x%2==1)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x=3*x+1;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else x = x/2;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if (x == 1) //always reachable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OriginalCode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72619C-311C-422F-AC2D-29A3FEC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F77-37D7-4448-8B92-F290A8A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Symbolic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B15EF-7C02-4515-8F51-A95BB2DA6D07}"/>
              </a:ext>
            </a:extLst>
          </p:cNvPr>
          <p:cNvSpPr/>
          <p:nvPr/>
        </p:nvSpPr>
        <p:spPr>
          <a:xfrm>
            <a:off x="752327" y="1570450"/>
            <a:ext cx="4609756" cy="50475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int opaque(int x){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 *p=&amp;x;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int*q=&amp;x;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int y=0;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if(x*x&lt;0)//opaque constant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7x=x+1;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if(x&gt;3){//contextual opaque predicate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if(x*x-4x+3&gt;0)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x=x&lt;&lt;1;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if((*p)%2==0)//dynamic opaque predicate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y=x+1;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y=x+1;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y=y+2;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if((*q)%2==0){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y=y+2;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x=y+3;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x=y+3;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716BA-6723-4358-85A2-13A77CEA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6" y="2312960"/>
            <a:ext cx="3579666" cy="2295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16893-5CB6-40CF-A486-B2C9A1EC014F}"/>
                  </a:ext>
                </a:extLst>
              </p:cNvPr>
              <p:cNvSpPr txBox="1"/>
              <p:nvPr/>
            </p:nvSpPr>
            <p:spPr>
              <a:xfrm>
                <a:off x="5739582" y="5468760"/>
                <a:ext cx="1223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16893-5CB6-40CF-A486-B2C9A1EC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82" y="5468760"/>
                <a:ext cx="1223989" cy="369332"/>
              </a:xfrm>
              <a:prstGeom prst="rect">
                <a:avLst/>
              </a:prstGeom>
              <a:blipFill>
                <a:blip r:embed="rId5"/>
                <a:stretch>
                  <a:fillRect l="-8000" t="-3279" r="-2000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6B907C-3C4D-4089-9CD4-2B733369F56A}"/>
                  </a:ext>
                </a:extLst>
              </p:cNvPr>
              <p:cNvSpPr txBox="1"/>
              <p:nvPr/>
            </p:nvSpPr>
            <p:spPr>
              <a:xfrm>
                <a:off x="5746603" y="4946616"/>
                <a:ext cx="420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6B907C-3C4D-4089-9CD4-2B733369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03" y="4946616"/>
                <a:ext cx="420821" cy="369332"/>
              </a:xfrm>
              <a:prstGeom prst="rect">
                <a:avLst/>
              </a:prstGeom>
              <a:blipFill>
                <a:blip r:embed="rId6"/>
                <a:stretch>
                  <a:fillRect l="-24638" t="-1639" r="-579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CE95C6-D6D0-4559-B55E-1DFC0BE7EB53}"/>
                  </a:ext>
                </a:extLst>
              </p:cNvPr>
              <p:cNvSpPr txBox="1"/>
              <p:nvPr/>
            </p:nvSpPr>
            <p:spPr>
              <a:xfrm>
                <a:off x="5739582" y="6055687"/>
                <a:ext cx="3644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)∧(¬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⇒¬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CE95C6-D6D0-4559-B55E-1DFC0BE7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82" y="6055687"/>
                <a:ext cx="3644459" cy="369332"/>
              </a:xfrm>
              <a:prstGeom prst="rect">
                <a:avLst/>
              </a:prstGeom>
              <a:blipFill>
                <a:blip r:embed="rId7"/>
                <a:stretch>
                  <a:fillRect l="-2680" t="-4918" r="-251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E932D5-4D27-4056-9148-FF3067A0AFDC}"/>
              </a:ext>
            </a:extLst>
          </p:cNvPr>
          <p:cNvSpPr/>
          <p:nvPr/>
        </p:nvSpPr>
        <p:spPr>
          <a:xfrm>
            <a:off x="5600356" y="1570450"/>
            <a:ext cx="3810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Use symbolic execution to analyze these path constraints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B29B84-04F7-45F5-9DAD-1D57469F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7D2-9290-41A7-B6E7-C68E2593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Control-Flow Flattening</a:t>
            </a:r>
            <a:endParaRPr lang="en-US" dirty="0"/>
          </a:p>
        </p:txBody>
      </p:sp>
      <p:pic>
        <p:nvPicPr>
          <p:cNvPr id="3" name="Picture 2" descr="main_c_fla">
            <a:extLst>
              <a:ext uri="{FF2B5EF4-FFF2-40B4-BE49-F238E27FC236}">
                <a16:creationId xmlns:a16="http://schemas.microsoft.com/office/drawing/2014/main" id="{A91A4E12-0FB1-43C5-882F-E0245F08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58" y="1279662"/>
            <a:ext cx="5958798" cy="46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in_c">
            <a:extLst>
              <a:ext uri="{FF2B5EF4-FFF2-40B4-BE49-F238E27FC236}">
                <a16:creationId xmlns:a16="http://schemas.microsoft.com/office/drawing/2014/main" id="{9B7F5947-166E-4773-8C7F-315356EB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84" y="2171720"/>
            <a:ext cx="2100928" cy="31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0993F-F6AF-4E34-A6B3-2CAC01F0F7B4}"/>
              </a:ext>
            </a:extLst>
          </p:cNvPr>
          <p:cNvSpPr txBox="1"/>
          <p:nvPr/>
        </p:nvSpPr>
        <p:spPr>
          <a:xfrm>
            <a:off x="1237511" y="5716666"/>
            <a:ext cx="148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Raavi" panose="020B0502040204020203" pitchFamily="34" charset="0"/>
                <a:cs typeface="Raavi" panose="020B0502040204020203" pitchFamily="34" charset="0"/>
              </a:rPr>
              <a:t>if-else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ACA45-4FFA-4E5E-9B06-09AED481038B}"/>
              </a:ext>
            </a:extLst>
          </p:cNvPr>
          <p:cNvSpPr txBox="1"/>
          <p:nvPr/>
        </p:nvSpPr>
        <p:spPr>
          <a:xfrm>
            <a:off x="5277307" y="6029480"/>
            <a:ext cx="27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Raavi" panose="020B0502040204020203" pitchFamily="34" charset="0"/>
                <a:cs typeface="Raavi" panose="020B0502040204020203" pitchFamily="34" charset="0"/>
              </a:rPr>
              <a:t>while+switch-case</a:t>
            </a:r>
            <a:endParaRPr lang="en-US" altLang="zh-CN" sz="2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D950F02-FBA6-41C7-A443-8B2606D357FB}"/>
              </a:ext>
            </a:extLst>
          </p:cNvPr>
          <p:cNvSpPr/>
          <p:nvPr/>
        </p:nvSpPr>
        <p:spPr>
          <a:xfrm>
            <a:off x="3587037" y="3510999"/>
            <a:ext cx="1578078" cy="42770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40C40-A577-474D-8A88-9CA5AC925106}"/>
              </a:ext>
            </a:extLst>
          </p:cNvPr>
          <p:cNvSpPr/>
          <p:nvPr/>
        </p:nvSpPr>
        <p:spPr>
          <a:xfrm>
            <a:off x="3759776" y="3244334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Flattening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9CF5AA-D12B-4CD4-BF37-AA55D915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3504F-A7EB-4746-A7E5-689C842F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1" y="1758278"/>
            <a:ext cx="8979737" cy="4256384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116CD037-066C-4615-ACD2-F88648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Control-Flow Flattening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13110-0153-47A2-98C1-0A55B811DF4E}"/>
              </a:ext>
            </a:extLst>
          </p:cNvPr>
          <p:cNvSpPr/>
          <p:nvPr/>
        </p:nvSpPr>
        <p:spPr>
          <a:xfrm>
            <a:off x="792912" y="6355302"/>
            <a:ext cx="9030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László, </a:t>
            </a:r>
            <a:r>
              <a:rPr lang="en-US" sz="1600" dirty="0" err="1">
                <a:latin typeface="Raavi" panose="020B0502040204020203" pitchFamily="34" charset="0"/>
                <a:cs typeface="Raavi" panose="020B0502040204020203" pitchFamily="34" charset="0"/>
              </a:rPr>
              <a:t>Tımea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, and </a:t>
            </a:r>
            <a:r>
              <a:rPr lang="en-US" sz="1600" dirty="0" err="1">
                <a:latin typeface="Raavi" panose="020B0502040204020203" pitchFamily="34" charset="0"/>
                <a:cs typeface="Raavi" panose="020B0502040204020203" pitchFamily="34" charset="0"/>
              </a:rPr>
              <a:t>Ákos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 Kiss. "Obfuscating C++ programs via control flow flattening." 2009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493B88-6D9F-41DA-99AB-46233A57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44D-D20B-4DE8-A323-9F12DB40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VM-based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3C17-6BD2-4B14-9619-162FFFD25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Camouflage widely used by malware.</a:t>
            </a:r>
          </a:p>
          <a:p>
            <a:r>
              <a:rPr lang="en-US" sz="2800" dirty="0"/>
              <a:t>Convert x86 machine code into virtual machine bytecode and execute it at runtime</a:t>
            </a:r>
          </a:p>
          <a:p>
            <a:r>
              <a:rPr lang="en-US" sz="2800" dirty="0"/>
              <a:t>Available tools: </a:t>
            </a:r>
          </a:p>
          <a:p>
            <a:pPr lvl="1"/>
            <a:r>
              <a:rPr lang="en-US" dirty="0" err="1"/>
              <a:t>VMProtect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dirty="0" err="1"/>
              <a:t>Virtualizer</a:t>
            </a:r>
            <a:endParaRPr lang="en-US" dirty="0"/>
          </a:p>
          <a:p>
            <a:pPr lvl="1"/>
            <a:r>
              <a:rPr lang="en-US" dirty="0" err="1"/>
              <a:t>RolfRolles</a:t>
            </a:r>
            <a:r>
              <a:rPr lang="en-US" dirty="0"/>
              <a:t> x86 </a:t>
            </a:r>
            <a:r>
              <a:rPr lang="en-US" dirty="0" err="1"/>
              <a:t>Virtualizer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C5960-A2C4-454B-AEC5-3529660F3D23}"/>
              </a:ext>
            </a:extLst>
          </p:cNvPr>
          <p:cNvSpPr/>
          <p:nvPr/>
        </p:nvSpPr>
        <p:spPr>
          <a:xfrm>
            <a:off x="872195" y="6347690"/>
            <a:ext cx="798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http://www.openrce.org/blog/view/1110/Compiler_1,_X86_Virtualizer_0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FEC58C-9A03-40BD-B0EA-4718017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C72E-F09E-4AEA-95EE-7B44583F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D295C-EAD4-4A48-B5E9-11DFB8D7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t="13718" r="34602" b="10263"/>
          <a:stretch/>
        </p:blipFill>
        <p:spPr>
          <a:xfrm>
            <a:off x="990599" y="1954735"/>
            <a:ext cx="4583407" cy="4129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4BD23-5EB4-4B62-BAE5-7E891F685096}"/>
              </a:ext>
            </a:extLst>
          </p:cNvPr>
          <p:cNvSpPr/>
          <p:nvPr/>
        </p:nvSpPr>
        <p:spPr>
          <a:xfrm>
            <a:off x="560548" y="6436531"/>
            <a:ext cx="785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http://www.openrce.org/blog/view/847/x86_Virtualizer_-_source_code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9E58D-F549-4471-906C-40BD99A23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5" t="10299" r="39122" b="47133"/>
          <a:stretch/>
        </p:blipFill>
        <p:spPr>
          <a:xfrm>
            <a:off x="7083634" y="2507754"/>
            <a:ext cx="2173368" cy="34933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DF3CF6-08F7-4436-9665-CB3DCBB07311}"/>
              </a:ext>
            </a:extLst>
          </p:cNvPr>
          <p:cNvSpPr/>
          <p:nvPr/>
        </p:nvSpPr>
        <p:spPr>
          <a:xfrm>
            <a:off x="5782074" y="4013504"/>
            <a:ext cx="1182697" cy="37233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88DA6F-8663-4887-B4D1-72C04823E3D9}"/>
              </a:ext>
            </a:extLst>
          </p:cNvPr>
          <p:cNvSpPr/>
          <p:nvPr/>
        </p:nvSpPr>
        <p:spPr>
          <a:xfrm>
            <a:off x="5642093" y="3652623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Virtualization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1D4DBD-D817-4E41-AB25-78FBB74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4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E81A-322A-4216-A0AE-66870548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Section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CDA57-3F65-428F-BC9C-0994835F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53417" r="12616" b="6589"/>
          <a:stretch/>
        </p:blipFill>
        <p:spPr>
          <a:xfrm>
            <a:off x="772039" y="1899981"/>
            <a:ext cx="8313480" cy="420514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608B68-46A8-4EC9-9823-AA93D614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B43-D0D4-4687-B355-D1F9F02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Theoretical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2F84-82A2-4B16-84E2-1C227E45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14F19-FC0D-4904-953B-A38C3FEA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E80-3D38-45A1-9369-63F458A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Obfuscator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F0710-CD36-4152-B867-FEC4622E68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Related problem: how to encrypt a function?</a:t>
                </a:r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probabilistic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is an obfuscator if the following conditions hold.</a:t>
                </a:r>
              </a:p>
              <a:p>
                <a:pPr lvl="1"/>
                <a:r>
                  <a:rPr lang="en-US" b="1" dirty="0"/>
                  <a:t>Functional Equivalence</a:t>
                </a:r>
                <a:r>
                  <a:rPr lang="en-US" dirty="0"/>
                  <a:t>: for every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describes a program that computes the same function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Polynomial Slowdown</a:t>
                </a:r>
                <a:r>
                  <a:rPr lang="en-US" dirty="0"/>
                  <a:t>: there is 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such that for every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Security Property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 some security properties.</a:t>
                </a:r>
              </a:p>
              <a:p>
                <a:pPr lvl="2"/>
                <a:r>
                  <a:rPr lang="en-US" dirty="0"/>
                  <a:t>Ideal property: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virtual black-box that can only be run but cannot be inspected.</a:t>
                </a:r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F0710-CD36-4152-B867-FEC4622E6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1333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8D4F9A5-01D2-4E49-94E9-25D7912D234C}"/>
              </a:ext>
            </a:extLst>
          </p:cNvPr>
          <p:cNvSpPr/>
          <p:nvPr/>
        </p:nvSpPr>
        <p:spPr>
          <a:xfrm>
            <a:off x="990600" y="6370743"/>
            <a:ext cx="68584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B. Barak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., On the (</a:t>
            </a:r>
            <a:r>
              <a:rPr lang="en-US" altLang="zh-CN" sz="1600" dirty="0" err="1">
                <a:latin typeface="Raavi" panose="020B0502040204020203" pitchFamily="34" charset="0"/>
                <a:cs typeface="Raavi" panose="020B0502040204020203" pitchFamily="34" charset="0"/>
              </a:rPr>
              <a:t>im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) possibility of obfuscating programs,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CRYPTO, 2001</a:t>
            </a:r>
            <a:endParaRPr lang="zh-CN" altLang="en-US" sz="16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05EF-C108-46C1-A575-02300F2D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0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7A9-EF21-4BC3-9566-A9CDF11E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Limitation of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300F-7806-4BCE-9D25-1863A8B3DE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799"/>
            <a:ext cx="8420100" cy="2817575"/>
          </a:xfrm>
        </p:spPr>
        <p:txBody>
          <a:bodyPr>
            <a:normAutofit/>
          </a:bodyPr>
          <a:lstStyle/>
          <a:p>
            <a:r>
              <a:rPr lang="en-US" sz="2800" dirty="0"/>
              <a:t>Virtual block-box property (VBBP): </a:t>
            </a:r>
          </a:p>
          <a:p>
            <a:pPr lvl="1"/>
            <a:r>
              <a:rPr lang="en-US" dirty="0"/>
              <a:t>The obfuscated program does not help in determine the program result (even leaks 1-bit information) than given only oracle access.</a:t>
            </a:r>
          </a:p>
          <a:p>
            <a:pPr lvl="1"/>
            <a:r>
              <a:rPr lang="en-US" dirty="0"/>
              <a:t>VBBP is not always possible.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5782C-E90C-40C1-9197-61293DC97B97}"/>
              </a:ext>
            </a:extLst>
          </p:cNvPr>
          <p:cNvSpPr/>
          <p:nvPr/>
        </p:nvSpPr>
        <p:spPr>
          <a:xfrm>
            <a:off x="990600" y="6370743"/>
            <a:ext cx="68584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B. Barak et al., On the (</a:t>
            </a:r>
            <a:r>
              <a:rPr lang="en-US" altLang="zh-CN" sz="1600" dirty="0" err="1">
                <a:latin typeface="Raavi" panose="020B0502040204020203" pitchFamily="34" charset="0"/>
                <a:cs typeface="Raavi" panose="020B0502040204020203" pitchFamily="34" charset="0"/>
              </a:rPr>
              <a:t>im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) possibility of obfuscating programs,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CRYPTO, 2001</a:t>
            </a:r>
            <a:endParaRPr lang="zh-CN" altLang="en-US" sz="16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D4E195-5FC5-48F7-BA80-1B3E4BDC62C2}"/>
                  </a:ext>
                </a:extLst>
              </p:cNvPr>
              <p:cNvSpPr txBox="1"/>
              <p:nvPr/>
            </p:nvSpPr>
            <p:spPr>
              <a:xfrm>
                <a:off x="2273055" y="4087112"/>
                <a:ext cx="7137645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D4E195-5FC5-48F7-BA80-1B3E4BDC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55" y="4087112"/>
                <a:ext cx="7137645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72B8-2142-48B6-9E5A-2931F8C9C8FB}"/>
                  </a:ext>
                </a:extLst>
              </p:cNvPr>
              <p:cNvSpPr txBox="1"/>
              <p:nvPr/>
            </p:nvSpPr>
            <p:spPr>
              <a:xfrm>
                <a:off x="1175829" y="4810036"/>
                <a:ext cx="81262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Raavi" panose="020B0502040204020203" pitchFamily="34" charset="0"/>
                      </a:rPr>
                      <m:t>𝑃</m:t>
                    </m:r>
                  </m:oMath>
                </a14:m>
                <a:r>
                  <a:rPr lang="en-US" sz="2400" b="0" dirty="0">
                    <a:latin typeface="Raavi" panose="020B0502040204020203" pitchFamily="34" charset="0"/>
                    <a:cs typeface="Raavi" panose="020B0502040204020203" pitchFamily="34" charset="0"/>
                  </a:rPr>
                  <a:t> computes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2400" b="0" dirty="0">
                    <a:latin typeface="Raavi" panose="020B0502040204020203" pitchFamily="34" charset="0"/>
                    <a:cs typeface="Raav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is an attacker (polynomial-time TM);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Raav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aav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aavi" panose="020B0502040204020203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is a simulator (polynomial-time TM) of the program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Raavi" panose="020B0502040204020203" pitchFamily="34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Raavi" panose="020B0502040204020203" pitchFamily="34" charset="0"/>
                    <a:cs typeface="Raavi" panose="020B0502040204020203" pitchFamily="34" charset="0"/>
                  </a:rPr>
                  <a:t> is a negligible term. </a:t>
                </a:r>
                <a:endParaRPr lang="zh-CN" altLang="en-US" sz="24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72B8-2142-48B6-9E5A-2931F8C9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9" y="4810036"/>
                <a:ext cx="8126297" cy="1200329"/>
              </a:xfrm>
              <a:prstGeom prst="rect">
                <a:avLst/>
              </a:prstGeom>
              <a:blipFill>
                <a:blip r:embed="rId5"/>
                <a:stretch>
                  <a:fillRect l="-1200" t="-2030" r="-225" b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2EB1F3-D35D-40A1-83B6-5E1A058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80AE-6C5E-4D50-A44A-3BD15D0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Software IP Protection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88C01-7A1C-41DE-9B25-E82CC31CA1B5}"/>
              </a:ext>
            </a:extLst>
          </p:cNvPr>
          <p:cNvSpPr txBox="1"/>
          <p:nvPr/>
        </p:nvSpPr>
        <p:spPr>
          <a:xfrm>
            <a:off x="805489" y="3458433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Examples of MATE attacks:</a:t>
            </a:r>
            <a:endParaRPr lang="en-US" sz="2000" b="1" dirty="0">
              <a:solidFill>
                <a:srgbClr val="FF0000"/>
              </a:solidFill>
              <a:latin typeface="Raavi" panose="020B0502040204020203" pitchFamily="34" charset="0"/>
              <a:ea typeface="Verdana" panose="020B0604030504040204" pitchFamily="34" charset="0"/>
              <a:cs typeface="Raav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8FE43-7A9E-4331-AC72-1CEF013A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r="11958"/>
          <a:stretch/>
        </p:blipFill>
        <p:spPr>
          <a:xfrm>
            <a:off x="6371012" y="2165941"/>
            <a:ext cx="2025139" cy="1211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A8F54-33E2-40B0-B802-4D87F21E9D10}"/>
              </a:ext>
            </a:extLst>
          </p:cNvPr>
          <p:cNvSpPr txBox="1"/>
          <p:nvPr/>
        </p:nvSpPr>
        <p:spPr>
          <a:xfrm>
            <a:off x="901190" y="5762112"/>
            <a:ext cx="28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Disable License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8E251-ACC8-447E-B974-5AC9AF9BED8E}"/>
              </a:ext>
            </a:extLst>
          </p:cNvPr>
          <p:cNvSpPr txBox="1"/>
          <p:nvPr/>
        </p:nvSpPr>
        <p:spPr>
          <a:xfrm>
            <a:off x="6644798" y="5765175"/>
            <a:ext cx="203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Steal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C702D-97FC-448D-9669-8AEF5D454700}"/>
              </a:ext>
            </a:extLst>
          </p:cNvPr>
          <p:cNvSpPr txBox="1"/>
          <p:nvPr/>
        </p:nvSpPr>
        <p:spPr>
          <a:xfrm>
            <a:off x="4098900" y="5756300"/>
            <a:ext cx="14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Clone Codes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66A22-AD35-4AAE-A7DF-A2E042C313CC}"/>
              </a:ext>
            </a:extLst>
          </p:cNvPr>
          <p:cNvSpPr txBox="1"/>
          <p:nvPr/>
        </p:nvSpPr>
        <p:spPr>
          <a:xfrm>
            <a:off x="1148251" y="4072363"/>
            <a:ext cx="2141933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if (</a:t>
            </a:r>
            <a:r>
              <a:rPr lang="en-US" sz="1600" dirty="0" err="1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verifyLicense</a:t>
            </a:r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 (key))</a:t>
            </a:r>
          </a:p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startProgram</a:t>
            </a:r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();</a:t>
            </a:r>
          </a:p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else{</a:t>
            </a:r>
          </a:p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 (“invalid key”);</a:t>
            </a:r>
          </a:p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    exit(-1);</a:t>
            </a:r>
          </a:p>
          <a:p>
            <a:r>
              <a:rPr lang="en-US" sz="1600" dirty="0">
                <a:solidFill>
                  <a:schemeClr val="accent6"/>
                </a:solidFill>
                <a:latin typeface="Raavi" panose="020B0502040204020203" pitchFamily="34" charset="0"/>
                <a:ea typeface="Arial Unicode MS" panose="020B0604020202020204" pitchFamily="34" charset="-128"/>
                <a:cs typeface="Raavi" panose="020B0502040204020203" pitchFamily="34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2E38E8-D5E7-402D-8C56-737540B04704}"/>
              </a:ext>
            </a:extLst>
          </p:cNvPr>
          <p:cNvGrpSpPr/>
          <p:nvPr/>
        </p:nvGrpSpPr>
        <p:grpSpPr>
          <a:xfrm>
            <a:off x="789219" y="1654258"/>
            <a:ext cx="3785011" cy="1384995"/>
            <a:chOff x="330928" y="2077950"/>
            <a:chExt cx="3785011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CD65EF-4E98-4FD7-9F13-ADE4C9E016A2}"/>
                </a:ext>
              </a:extLst>
            </p:cNvPr>
            <p:cNvSpPr txBox="1"/>
            <p:nvPr/>
          </p:nvSpPr>
          <p:spPr>
            <a:xfrm>
              <a:off x="330928" y="2077950"/>
              <a:ext cx="378501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b="1" dirty="0">
                  <a:latin typeface="Raavi" panose="020B0502040204020203" pitchFamily="34" charset="0"/>
                  <a:ea typeface="Verdana" panose="020B0604030504040204" pitchFamily="34" charset="0"/>
                  <a:cs typeface="Raavi" panose="020B0502040204020203" pitchFamily="34" charset="0"/>
                </a:rPr>
                <a:t>Software intellectual property: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>
                  <a:latin typeface="Raavi" panose="020B0502040204020203" pitchFamily="34" charset="0"/>
                  <a:ea typeface="Verdana" panose="020B0604030504040204" pitchFamily="34" charset="0"/>
                  <a:cs typeface="Raavi" panose="020B0502040204020203" pitchFamily="34" charset="0"/>
                </a:rPr>
                <a:t>Server side (secure)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dirty="0">
                  <a:latin typeface="Raavi" panose="020B0502040204020203" pitchFamily="34" charset="0"/>
                  <a:ea typeface="Verdana" panose="020B0604030504040204" pitchFamily="34" charset="0"/>
                  <a:cs typeface="Raavi" panose="020B0502040204020203" pitchFamily="34" charset="0"/>
                </a:rPr>
                <a:t>Client side (vulnerable)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86708B-2DC5-41A2-85D0-0A45C9B62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363" y="2571477"/>
              <a:ext cx="443275" cy="4432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A90623-142F-4436-A0E6-76D0DE32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231" y="3093391"/>
              <a:ext cx="284216" cy="32481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E57B0F9-B197-4556-BBE0-431397D53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3" y="4291903"/>
            <a:ext cx="1711420" cy="1242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99B3FE-56C4-4FD9-B95F-7B2586E608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4103496"/>
            <a:ext cx="2752277" cy="1431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F3E75-84D2-437F-8CEF-A5EB18E4F8E3}"/>
              </a:ext>
            </a:extLst>
          </p:cNvPr>
          <p:cNvSpPr txBox="1"/>
          <p:nvPr/>
        </p:nvSpPr>
        <p:spPr>
          <a:xfrm>
            <a:off x="4943203" y="1760537"/>
            <a:ext cx="44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MATE (Man-At-The-End) attack </a:t>
            </a: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[Collberg’11]:</a:t>
            </a:r>
            <a:r>
              <a:rPr lang="en-US" sz="2000" dirty="0">
                <a:latin typeface="Raavi" panose="020B0502040204020203" pitchFamily="34" charset="0"/>
                <a:ea typeface="Verdana" panose="020B0604030504040204" pitchFamily="34" charset="0"/>
                <a:cs typeface="Raavi" panose="020B0502040204020203" pitchFamily="34" charset="0"/>
              </a:rPr>
              <a:t> reverse engineer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A33D7-519B-4C44-A016-85697285BBAC}"/>
              </a:ext>
            </a:extLst>
          </p:cNvPr>
          <p:cNvSpPr/>
          <p:nvPr/>
        </p:nvSpPr>
        <p:spPr>
          <a:xfrm>
            <a:off x="895350" y="6430507"/>
            <a:ext cx="8303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[Collberg’11] C. </a:t>
            </a:r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Collberg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, </a:t>
            </a:r>
            <a:r>
              <a:rPr lang="en-US" sz="14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. Toward digital asset protection. IEEE Intelligent Systems, 2011.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CA0847-EEB4-412E-BA4F-1A73DB0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54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91F4-CCB0-444A-A787-C535EFE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VBBP with A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B846F3-A844-5A42-8EA2-8B6CDD28CF86}"/>
                  </a:ext>
                </a:extLst>
              </p:cNvPr>
              <p:cNvSpPr txBox="1"/>
              <p:nvPr/>
            </p:nvSpPr>
            <p:spPr>
              <a:xfrm>
                <a:off x="1521992" y="4960690"/>
                <a:ext cx="7063512" cy="430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B846F3-A844-5A42-8EA2-8B6CDD28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992" y="4960690"/>
                <a:ext cx="7063512" cy="430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378DB-3366-9D41-AC70-EAD1E90352FA}"/>
                  </a:ext>
                </a:extLst>
              </p:cNvPr>
              <p:cNvSpPr txBox="1"/>
              <p:nvPr/>
            </p:nvSpPr>
            <p:spPr>
              <a:xfrm>
                <a:off x="1058576" y="3791959"/>
                <a:ext cx="81262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It is impossible to obfuscate the two-program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) with VBBP</a:t>
                </a:r>
                <a:endParaRPr lang="zh-CN" altLang="en-US" sz="28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378DB-3366-9D41-AC70-EAD1E903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76" y="3791959"/>
                <a:ext cx="8126297" cy="954107"/>
              </a:xfrm>
              <a:prstGeom prst="rect">
                <a:avLst/>
              </a:prstGeom>
              <a:blipFill>
                <a:blip r:embed="rId5"/>
                <a:stretch>
                  <a:fillRect l="-1575" t="-3185" r="-1125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69A9C-3001-1142-BC51-2169C81ED09B}"/>
                  </a:ext>
                </a:extLst>
              </p:cNvPr>
              <p:cNvSpPr txBox="1"/>
              <p:nvPr/>
            </p:nvSpPr>
            <p:spPr>
              <a:xfrm>
                <a:off x="1202778" y="2470700"/>
                <a:ext cx="358149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69A9C-3001-1142-BC51-2169C81E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78" y="2470700"/>
                <a:ext cx="3581499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4BE4C-592B-4A41-84D9-8AC7A1DD179A}"/>
                  </a:ext>
                </a:extLst>
              </p:cNvPr>
              <p:cNvSpPr txBox="1"/>
              <p:nvPr/>
            </p:nvSpPr>
            <p:spPr>
              <a:xfrm>
                <a:off x="5121725" y="2470700"/>
                <a:ext cx="358149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54BE4C-592B-4A41-84D9-8AC7A1DD1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5" y="2470700"/>
                <a:ext cx="3581499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30AE87-C490-184F-99E1-1EED6166C1BC}"/>
              </a:ext>
            </a:extLst>
          </p:cNvPr>
          <p:cNvSpPr txBox="1"/>
          <p:nvPr/>
        </p:nvSpPr>
        <p:spPr>
          <a:xfrm>
            <a:off x="1058576" y="5866818"/>
            <a:ext cx="812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Raavi" panose="020B0502040204020203" pitchFamily="34" charset="0"/>
                <a:cs typeface="Raavi" panose="020B0502040204020203" pitchFamily="34" charset="0"/>
              </a:rPr>
              <a:t>Proof by contraction. Details can be found in Barak’s paper.</a:t>
            </a:r>
            <a:endParaRPr lang="zh-CN" alt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F1128D-75CA-4B95-B726-80872EEFB0A3}"/>
                  </a:ext>
                </a:extLst>
              </p:cNvPr>
              <p:cNvSpPr txBox="1"/>
              <p:nvPr/>
            </p:nvSpPr>
            <p:spPr>
              <a:xfrm>
                <a:off x="1058576" y="1686322"/>
                <a:ext cx="81262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Construct a point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, and a distinguisher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Raavi" panose="020B0502040204020203" pitchFamily="34" charset="0"/>
                    <a:cs typeface="Raavi" panose="020B0502040204020203" pitchFamily="34" charset="0"/>
                  </a:rPr>
                  <a:t> </a:t>
                </a:r>
                <a:endParaRPr lang="zh-CN" altLang="en-US" sz="2800" dirty="0"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F1128D-75CA-4B95-B726-80872EEFB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76" y="1686322"/>
                <a:ext cx="8126297" cy="523220"/>
              </a:xfrm>
              <a:prstGeom prst="rect">
                <a:avLst/>
              </a:prstGeom>
              <a:blipFill>
                <a:blip r:embed="rId8"/>
                <a:stretch>
                  <a:fillRect l="-1575" t="-7059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AA38578-42CB-49D0-94EA-A129AD81F0BC}"/>
              </a:ext>
            </a:extLst>
          </p:cNvPr>
          <p:cNvSpPr/>
          <p:nvPr/>
        </p:nvSpPr>
        <p:spPr>
          <a:xfrm>
            <a:off x="990600" y="6370743"/>
            <a:ext cx="68584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B. Barak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., On the (</a:t>
            </a:r>
            <a:r>
              <a:rPr lang="en-US" altLang="zh-CN" sz="1600" dirty="0" err="1">
                <a:latin typeface="Raavi" panose="020B0502040204020203" pitchFamily="34" charset="0"/>
                <a:cs typeface="Raavi" panose="020B0502040204020203" pitchFamily="34" charset="0"/>
              </a:rPr>
              <a:t>im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) possibility of obfuscating programs,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CRYPTO, 2001</a:t>
            </a:r>
            <a:endParaRPr lang="zh-CN" altLang="en-US" sz="16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77DBE8-558B-4D21-8537-B7651612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995-AFBA-4F22-8460-BCE71E06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cs typeface="Raavi" panose="020B0502040204020203" pitchFamily="34" charset="0"/>
              </a:rPr>
              <a:t>Indistinguishable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63BACC7-9D59-461F-9D09-61A912AC09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1447800"/>
                <a:ext cx="8420100" cy="355128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cs typeface="Raavi" panose="020B0502040204020203" pitchFamily="34" charset="0"/>
                  </a:rPr>
                  <a:t>Indistinguishable property is a weaker notion:</a:t>
                </a:r>
                <a:endParaRPr lang="en-US" sz="2800" dirty="0">
                  <a:cs typeface="Raavi" panose="020B0502040204020203" pitchFamily="34" charset="0"/>
                </a:endParaRPr>
              </a:p>
              <a:p>
                <a:pPr lvl="1"/>
                <a:r>
                  <a:rPr lang="en-US" altLang="zh-CN" sz="2600" dirty="0">
                    <a:cs typeface="Raavi" panose="020B0502040204020203" pitchFamily="34" charset="0"/>
                  </a:rPr>
                  <a:t>Indistinguishable obfuscation is possible</a:t>
                </a:r>
              </a:p>
              <a:p>
                <a:pPr lvl="1"/>
                <a:r>
                  <a:rPr lang="en-US" sz="2600" dirty="0">
                    <a:cs typeface="Raavi" panose="020B0502040204020203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600" dirty="0">
                    <a:cs typeface="Raav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dirty="0">
                    <a:cs typeface="Raavi" panose="020B0502040204020203" pitchFamily="34" charset="0"/>
                  </a:rPr>
                  <a:t> is program class that computes a function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600" dirty="0">
                    <a:cs typeface="Raavi" panose="020B0502040204020203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cs typeface="Raav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600" dirty="0">
                    <a:cs typeface="Raavi" panose="020B0502040204020203" pitchFamily="34" charset="0"/>
                  </a:rPr>
                  <a:t>leak the same amount of information.</a:t>
                </a:r>
                <a:endParaRPr lang="zh-CN" altLang="en-US" sz="2600" dirty="0">
                  <a:cs typeface="Raavi" panose="020B0502040204020203" pitchFamily="34" charset="0"/>
                </a:endParaRPr>
              </a:p>
              <a:p>
                <a:endParaRPr lang="en-US" dirty="0"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63BACC7-9D59-461F-9D09-61A912AC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1447800"/>
                <a:ext cx="8420100" cy="3551285"/>
              </a:xfrm>
              <a:blipFill>
                <a:blip r:embed="rId4"/>
                <a:stretch>
                  <a:fillRect l="-869" t="-1890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18E9E-9E03-4CBD-94FA-A48D2DCFF5D3}"/>
                  </a:ext>
                </a:extLst>
              </p:cNvPr>
              <p:cNvSpPr txBox="1"/>
              <p:nvPr/>
            </p:nvSpPr>
            <p:spPr>
              <a:xfrm>
                <a:off x="1548411" y="4183244"/>
                <a:ext cx="71596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))=1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18E9E-9E03-4CBD-94FA-A48D2DCF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11" y="4183244"/>
                <a:ext cx="71596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7B5187-970D-486B-A666-808226DB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BE6-03E0-45AC-86AC-66831E54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Achieving 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1306E8-8113-452A-A630-BEFB9750C8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Convert a program to branching program.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Convert the branching program to matrix branching program.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Randomize the matrix branching program.</a:t>
                </a:r>
              </a:p>
              <a:p>
                <a:r>
                  <a:rPr lang="en-US" dirty="0"/>
                  <a:t>Encrypt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𝑅𝑀𝐵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with multilinear graded encoding.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1306E8-8113-452A-A630-BEFB9750C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C7E4DE2-AA7F-4587-8311-005BD0D4F662}"/>
              </a:ext>
            </a:extLst>
          </p:cNvPr>
          <p:cNvSpPr/>
          <p:nvPr/>
        </p:nvSpPr>
        <p:spPr>
          <a:xfrm>
            <a:off x="524804" y="6324250"/>
            <a:ext cx="923792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S. Garg </a:t>
            </a:r>
            <a:r>
              <a:rPr lang="en-US" altLang="zh-CN" sz="16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altLang="zh-CN" sz="1600" dirty="0">
                <a:latin typeface="Raavi" panose="020B0502040204020203" pitchFamily="34" charset="0"/>
                <a:cs typeface="Raavi" panose="020B0502040204020203" pitchFamily="34" charset="0"/>
              </a:rPr>
              <a:t>., Candidate indistinguishability obfuscation and functional encryption for all circuits, FOCS 2013</a:t>
            </a:r>
            <a:endParaRPr lang="zh-CN" altLang="en-US" sz="16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D567-08E0-4AFC-81E4-493EB30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19E6-CB03-41D0-B487-53671AE0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Branching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3D548-7DB9-4392-B903-FD725316F9B1}"/>
              </a:ext>
            </a:extLst>
          </p:cNvPr>
          <p:cNvGrpSpPr/>
          <p:nvPr/>
        </p:nvGrpSpPr>
        <p:grpSpPr>
          <a:xfrm>
            <a:off x="1127073" y="3726383"/>
            <a:ext cx="7156868" cy="2416732"/>
            <a:chOff x="827310" y="3299093"/>
            <a:chExt cx="7280367" cy="25441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8C0E455-0E6B-4BE8-BC9A-FE1EF51D8954}"/>
                </a:ext>
              </a:extLst>
            </p:cNvPr>
            <p:cNvCxnSpPr/>
            <p:nvPr/>
          </p:nvCxnSpPr>
          <p:spPr>
            <a:xfrm>
              <a:off x="1915884" y="3673490"/>
              <a:ext cx="0" cy="21697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1D7294-6CE8-497B-AB70-5280AFFEA017}"/>
                </a:ext>
              </a:extLst>
            </p:cNvPr>
            <p:cNvCxnSpPr/>
            <p:nvPr/>
          </p:nvCxnSpPr>
          <p:spPr>
            <a:xfrm>
              <a:off x="2773680" y="3703957"/>
              <a:ext cx="0" cy="21392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3DEE4A-9AC8-413E-B6C7-8FB0F080DB25}"/>
                </a:ext>
              </a:extLst>
            </p:cNvPr>
            <p:cNvCxnSpPr/>
            <p:nvPr/>
          </p:nvCxnSpPr>
          <p:spPr>
            <a:xfrm flipH="1">
              <a:off x="6112725" y="3703957"/>
              <a:ext cx="241" cy="21392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1C4E1E-C25F-4549-B628-76D712317BA4}"/>
                </a:ext>
              </a:extLst>
            </p:cNvPr>
            <p:cNvCxnSpPr/>
            <p:nvPr/>
          </p:nvCxnSpPr>
          <p:spPr>
            <a:xfrm>
              <a:off x="1075504" y="3660604"/>
              <a:ext cx="0" cy="21826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5CC95B-6209-4DE5-A271-7E9B9E4D9B28}"/>
                </a:ext>
              </a:extLst>
            </p:cNvPr>
            <p:cNvCxnSpPr/>
            <p:nvPr/>
          </p:nvCxnSpPr>
          <p:spPr>
            <a:xfrm>
              <a:off x="3596642" y="3679895"/>
              <a:ext cx="0" cy="21633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1C15DF-228C-43F1-B1EF-20EE9A0EFB75}"/>
                </a:ext>
              </a:extLst>
            </p:cNvPr>
            <p:cNvCxnSpPr/>
            <p:nvPr/>
          </p:nvCxnSpPr>
          <p:spPr>
            <a:xfrm>
              <a:off x="4456738" y="3660604"/>
              <a:ext cx="5762" cy="21826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2DED4-E4CE-48A2-AE5D-C9D05041B75F}"/>
                </a:ext>
              </a:extLst>
            </p:cNvPr>
            <p:cNvCxnSpPr/>
            <p:nvPr/>
          </p:nvCxnSpPr>
          <p:spPr>
            <a:xfrm flipH="1">
              <a:off x="5231341" y="3703957"/>
              <a:ext cx="2115" cy="21392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FDB025-BEEC-4528-9002-2B387A083F5B}"/>
                </a:ext>
              </a:extLst>
            </p:cNvPr>
            <p:cNvCxnSpPr/>
            <p:nvPr/>
          </p:nvCxnSpPr>
          <p:spPr>
            <a:xfrm>
              <a:off x="6992990" y="3643811"/>
              <a:ext cx="0" cy="21994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497032-AD11-4AD9-8F0C-C9B390D9751C}"/>
                </a:ext>
              </a:extLst>
            </p:cNvPr>
            <p:cNvSpPr/>
            <p:nvPr/>
          </p:nvSpPr>
          <p:spPr>
            <a:xfrm>
              <a:off x="827310" y="4051285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468EB3-485B-4898-87F1-9B6315DB500A}"/>
                </a:ext>
              </a:extLst>
            </p:cNvPr>
            <p:cNvSpPr/>
            <p:nvPr/>
          </p:nvSpPr>
          <p:spPr>
            <a:xfrm>
              <a:off x="1667690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A41B63-2139-4295-8B02-749F3416FEA7}"/>
                </a:ext>
              </a:extLst>
            </p:cNvPr>
            <p:cNvSpPr/>
            <p:nvPr/>
          </p:nvSpPr>
          <p:spPr>
            <a:xfrm>
              <a:off x="7611289" y="5072540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8C3EB2-5403-456E-8433-3BDBE153D444}"/>
                </a:ext>
              </a:extLst>
            </p:cNvPr>
            <p:cNvSpPr/>
            <p:nvPr/>
          </p:nvSpPr>
          <p:spPr>
            <a:xfrm>
              <a:off x="2525486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11FD34-1E10-40CC-8CA9-03E9C5B2AA29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251004" y="4482412"/>
              <a:ext cx="6432979" cy="1021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0CDA35-35D2-402B-99E4-4570E943C9EF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1323698" y="4303305"/>
              <a:ext cx="343992" cy="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3B1119-62D6-4345-BA06-4918DB9F4121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2164078" y="4303305"/>
              <a:ext cx="361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6D02FB-6CCA-464E-BE71-937196E8ADCB}"/>
                </a:ext>
              </a:extLst>
            </p:cNvPr>
            <p:cNvSpPr/>
            <p:nvPr/>
          </p:nvSpPr>
          <p:spPr>
            <a:xfrm>
              <a:off x="3348448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1BDA12-B579-4268-B670-2D05B9C59FEC}"/>
                </a:ext>
              </a:extLst>
            </p:cNvPr>
            <p:cNvSpPr/>
            <p:nvPr/>
          </p:nvSpPr>
          <p:spPr>
            <a:xfrm>
              <a:off x="4206244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9FFD12-2A07-4088-A6D7-8E4737884787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3844836" y="4303305"/>
              <a:ext cx="361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D91D12-EE08-4910-8562-5B431A903934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3021874" y="4303305"/>
              <a:ext cx="326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127883-A4A7-44AD-BC1F-14A65719B335}"/>
                </a:ext>
              </a:extLst>
            </p:cNvPr>
            <p:cNvSpPr/>
            <p:nvPr/>
          </p:nvSpPr>
          <p:spPr>
            <a:xfrm>
              <a:off x="5029204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6C6284-5050-4D25-922E-E1B98EABE6F8}"/>
                </a:ext>
              </a:extLst>
            </p:cNvPr>
            <p:cNvSpPr/>
            <p:nvPr/>
          </p:nvSpPr>
          <p:spPr>
            <a:xfrm>
              <a:off x="5887000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7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40F99E-5CB7-49B7-BDED-E3B2F3A46C9F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5525592" y="4303305"/>
              <a:ext cx="361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6EAF6B-5E62-431D-B6FC-1D2F9659A641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4702632" y="4303305"/>
              <a:ext cx="3265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596BCE-1A28-4EA1-89A8-DFEC9A9017DB}"/>
                </a:ext>
              </a:extLst>
            </p:cNvPr>
            <p:cNvSpPr/>
            <p:nvPr/>
          </p:nvSpPr>
          <p:spPr>
            <a:xfrm>
              <a:off x="6744796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4ED64D-4803-42C2-95F1-5ADA3236F958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6383388" y="4303305"/>
              <a:ext cx="3614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613E07-A296-48A1-8BAC-AB103EB95BC9}"/>
                </a:ext>
              </a:extLst>
            </p:cNvPr>
            <p:cNvCxnSpPr>
              <a:cxnSpLocks/>
              <a:stCxn id="27" idx="5"/>
              <a:endCxn id="14" idx="1"/>
            </p:cNvCxnSpPr>
            <p:nvPr/>
          </p:nvCxnSpPr>
          <p:spPr>
            <a:xfrm>
              <a:off x="7168490" y="4481883"/>
              <a:ext cx="515493" cy="664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F5D9A9-A0F6-4EE9-8642-C7D4C48D4B4C}"/>
                </a:ext>
              </a:extLst>
            </p:cNvPr>
            <p:cNvSpPr txBox="1"/>
            <p:nvPr/>
          </p:nvSpPr>
          <p:spPr>
            <a:xfrm>
              <a:off x="1325355" y="4261639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E1318D-3819-4525-BC7F-C26CF463EE28}"/>
                </a:ext>
              </a:extLst>
            </p:cNvPr>
            <p:cNvSpPr txBox="1"/>
            <p:nvPr/>
          </p:nvSpPr>
          <p:spPr>
            <a:xfrm>
              <a:off x="2202009" y="4242790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EEBD5D-5DD4-4C93-B1E7-F734C35BDB02}"/>
                </a:ext>
              </a:extLst>
            </p:cNvPr>
            <p:cNvSpPr txBox="1"/>
            <p:nvPr/>
          </p:nvSpPr>
          <p:spPr>
            <a:xfrm>
              <a:off x="3025671" y="4254461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D2A6F6-1BB1-4D6B-8FBC-25FA1BDFB7C7}"/>
                </a:ext>
              </a:extLst>
            </p:cNvPr>
            <p:cNvSpPr txBox="1"/>
            <p:nvPr/>
          </p:nvSpPr>
          <p:spPr>
            <a:xfrm>
              <a:off x="3886223" y="4266280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1B7ED8-88F8-4989-AE20-79523FE4D73C}"/>
                </a:ext>
              </a:extLst>
            </p:cNvPr>
            <p:cNvSpPr txBox="1"/>
            <p:nvPr/>
          </p:nvSpPr>
          <p:spPr>
            <a:xfrm>
              <a:off x="4768205" y="429973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FE8B0F-72F5-42F3-98D2-BE6ED7DCA73E}"/>
                </a:ext>
              </a:extLst>
            </p:cNvPr>
            <p:cNvSpPr txBox="1"/>
            <p:nvPr/>
          </p:nvSpPr>
          <p:spPr>
            <a:xfrm>
              <a:off x="5545748" y="429973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3051C5-0594-4581-BFC9-C9004430A318}"/>
                </a:ext>
              </a:extLst>
            </p:cNvPr>
            <p:cNvSpPr txBox="1"/>
            <p:nvPr/>
          </p:nvSpPr>
          <p:spPr>
            <a:xfrm>
              <a:off x="6495705" y="436173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BFF51-4D94-4869-BDC8-56A2D5007312}"/>
                </a:ext>
              </a:extLst>
            </p:cNvPr>
            <p:cNvSpPr txBox="1"/>
            <p:nvPr/>
          </p:nvSpPr>
          <p:spPr>
            <a:xfrm>
              <a:off x="7251002" y="4359058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EE67B5-8F02-49F4-BDE1-0C0EC8FBF889}"/>
                </a:ext>
              </a:extLst>
            </p:cNvPr>
            <p:cNvSpPr txBox="1"/>
            <p:nvPr/>
          </p:nvSpPr>
          <p:spPr>
            <a:xfrm>
              <a:off x="850011" y="3305257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DFF196-C3AA-4BCF-8638-BD0BCA552400}"/>
                </a:ext>
              </a:extLst>
            </p:cNvPr>
            <p:cNvCxnSpPr>
              <a:cxnSpLocks/>
              <a:stCxn id="13" idx="5"/>
              <a:endCxn id="14" idx="3"/>
            </p:cNvCxnSpPr>
            <p:nvPr/>
          </p:nvCxnSpPr>
          <p:spPr>
            <a:xfrm>
              <a:off x="2091384" y="4481883"/>
              <a:ext cx="5592599" cy="1021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DEFF8E-D041-422A-A40E-582B9A64D591}"/>
                </a:ext>
              </a:extLst>
            </p:cNvPr>
            <p:cNvCxnSpPr>
              <a:cxnSpLocks/>
              <a:stCxn id="15" idx="5"/>
              <a:endCxn id="14" idx="3"/>
            </p:cNvCxnSpPr>
            <p:nvPr/>
          </p:nvCxnSpPr>
          <p:spPr>
            <a:xfrm>
              <a:off x="2949180" y="4481883"/>
              <a:ext cx="4734803" cy="1021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0A94B64-CF4E-49BA-9527-51E212D16035}"/>
                </a:ext>
              </a:extLst>
            </p:cNvPr>
            <p:cNvCxnSpPr>
              <a:cxnSpLocks/>
              <a:stCxn id="19" idx="5"/>
              <a:endCxn id="14" idx="2"/>
            </p:cNvCxnSpPr>
            <p:nvPr/>
          </p:nvCxnSpPr>
          <p:spPr>
            <a:xfrm>
              <a:off x="3772142" y="4481883"/>
              <a:ext cx="3839147" cy="843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78BCC73-1A12-4BF0-BCD1-2BC985E6CCF3}"/>
                </a:ext>
              </a:extLst>
            </p:cNvPr>
            <p:cNvCxnSpPr>
              <a:cxnSpLocks/>
              <a:stCxn id="20" idx="5"/>
              <a:endCxn id="14" idx="2"/>
            </p:cNvCxnSpPr>
            <p:nvPr/>
          </p:nvCxnSpPr>
          <p:spPr>
            <a:xfrm>
              <a:off x="4629938" y="4481883"/>
              <a:ext cx="2981351" cy="843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65232B7-8DA4-4A19-A14B-B376E0889242}"/>
                </a:ext>
              </a:extLst>
            </p:cNvPr>
            <p:cNvCxnSpPr>
              <a:cxnSpLocks/>
              <a:stCxn id="23" idx="5"/>
              <a:endCxn id="14" idx="2"/>
            </p:cNvCxnSpPr>
            <p:nvPr/>
          </p:nvCxnSpPr>
          <p:spPr>
            <a:xfrm>
              <a:off x="5452898" y="4481883"/>
              <a:ext cx="2158391" cy="843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17991A-C329-4818-A114-C8F729B3F61A}"/>
                </a:ext>
              </a:extLst>
            </p:cNvPr>
            <p:cNvCxnSpPr>
              <a:cxnSpLocks/>
              <a:stCxn id="24" idx="5"/>
              <a:endCxn id="14" idx="1"/>
            </p:cNvCxnSpPr>
            <p:nvPr/>
          </p:nvCxnSpPr>
          <p:spPr>
            <a:xfrm>
              <a:off x="6310694" y="4481883"/>
              <a:ext cx="1373289" cy="664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9981120-1454-47D6-8926-CF9BB39A8AB7}"/>
                </a:ext>
              </a:extLst>
            </p:cNvPr>
            <p:cNvSpPr/>
            <p:nvPr/>
          </p:nvSpPr>
          <p:spPr>
            <a:xfrm>
              <a:off x="7611289" y="4050756"/>
              <a:ext cx="496388" cy="50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10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57566E1-6E72-4293-853D-82F1050C5B5B}"/>
                </a:ext>
              </a:extLst>
            </p:cNvPr>
            <p:cNvCxnSpPr>
              <a:cxnSpLocks/>
              <a:stCxn id="27" idx="6"/>
              <a:endCxn id="45" idx="2"/>
            </p:cNvCxnSpPr>
            <p:nvPr/>
          </p:nvCxnSpPr>
          <p:spPr>
            <a:xfrm>
              <a:off x="7241184" y="4303305"/>
              <a:ext cx="3701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FAB890-26D0-4B2E-A72E-D545EF4C80EA}"/>
                </a:ext>
              </a:extLst>
            </p:cNvPr>
            <p:cNvSpPr txBox="1"/>
            <p:nvPr/>
          </p:nvSpPr>
          <p:spPr>
            <a:xfrm>
              <a:off x="1998321" y="383078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D8D3B8-4A2C-47D0-AE78-B61C029EE088}"/>
                </a:ext>
              </a:extLst>
            </p:cNvPr>
            <p:cNvSpPr txBox="1"/>
            <p:nvPr/>
          </p:nvSpPr>
          <p:spPr>
            <a:xfrm>
              <a:off x="2871102" y="3860071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199E36-FCE3-4C79-9308-51D9F3965E32}"/>
                </a:ext>
              </a:extLst>
            </p:cNvPr>
            <p:cNvSpPr txBox="1"/>
            <p:nvPr/>
          </p:nvSpPr>
          <p:spPr>
            <a:xfrm>
              <a:off x="3782234" y="383078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77050A-B88F-407B-85A0-23D44D9C391A}"/>
                </a:ext>
              </a:extLst>
            </p:cNvPr>
            <p:cNvSpPr txBox="1"/>
            <p:nvPr/>
          </p:nvSpPr>
          <p:spPr>
            <a:xfrm>
              <a:off x="4562024" y="3823122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439566-A155-47CD-A933-2BD70BEEA395}"/>
                </a:ext>
              </a:extLst>
            </p:cNvPr>
            <p:cNvSpPr txBox="1"/>
            <p:nvPr/>
          </p:nvSpPr>
          <p:spPr>
            <a:xfrm>
              <a:off x="5350633" y="3823122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C7EAEA-07DA-4D7C-A8F9-07D82181F1F9}"/>
                </a:ext>
              </a:extLst>
            </p:cNvPr>
            <p:cNvSpPr txBox="1"/>
            <p:nvPr/>
          </p:nvSpPr>
          <p:spPr>
            <a:xfrm>
              <a:off x="6388721" y="3829604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86A464-E7A7-4999-B9ED-4F541E65F14B}"/>
                </a:ext>
              </a:extLst>
            </p:cNvPr>
            <p:cNvSpPr txBox="1"/>
            <p:nvPr/>
          </p:nvSpPr>
          <p:spPr>
            <a:xfrm>
              <a:off x="7241184" y="3836009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5C7248-8CB0-4938-AEF9-F455EFB7590C}"/>
                </a:ext>
              </a:extLst>
            </p:cNvPr>
            <p:cNvSpPr txBox="1"/>
            <p:nvPr/>
          </p:nvSpPr>
          <p:spPr>
            <a:xfrm>
              <a:off x="1281912" y="3851813"/>
              <a:ext cx="33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48ABC1-6507-485D-927E-143493A691E4}"/>
                </a:ext>
              </a:extLst>
            </p:cNvPr>
            <p:cNvSpPr txBox="1"/>
            <p:nvPr/>
          </p:nvSpPr>
          <p:spPr>
            <a:xfrm>
              <a:off x="1613334" y="3305257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B0AAB4-5D21-4D86-8B9D-CD4362F5DB73}"/>
                </a:ext>
              </a:extLst>
            </p:cNvPr>
            <p:cNvSpPr txBox="1"/>
            <p:nvPr/>
          </p:nvSpPr>
          <p:spPr>
            <a:xfrm>
              <a:off x="2488740" y="3299093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050124-DC9C-4D1A-A4D1-699D2356C722}"/>
                </a:ext>
              </a:extLst>
            </p:cNvPr>
            <p:cNvSpPr txBox="1"/>
            <p:nvPr/>
          </p:nvSpPr>
          <p:spPr>
            <a:xfrm>
              <a:off x="3311246" y="3299635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9D21BA-628B-4D09-B031-3D5EAD4886B5}"/>
                </a:ext>
              </a:extLst>
            </p:cNvPr>
            <p:cNvSpPr txBox="1"/>
            <p:nvPr/>
          </p:nvSpPr>
          <p:spPr>
            <a:xfrm>
              <a:off x="4177119" y="3308126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79DAD0-C517-41FA-B72C-B7805B90AE9F}"/>
                </a:ext>
              </a:extLst>
            </p:cNvPr>
            <p:cNvSpPr txBox="1"/>
            <p:nvPr/>
          </p:nvSpPr>
          <p:spPr>
            <a:xfrm>
              <a:off x="4947802" y="3299093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E8C31E-F261-436C-BF78-E19692C845D2}"/>
                </a:ext>
              </a:extLst>
            </p:cNvPr>
            <p:cNvSpPr txBox="1"/>
            <p:nvPr/>
          </p:nvSpPr>
          <p:spPr>
            <a:xfrm>
              <a:off x="5839167" y="3299093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78B9E56-CFDB-4197-9E39-076F34C9955A}"/>
                </a:ext>
              </a:extLst>
            </p:cNvPr>
            <p:cNvSpPr txBox="1"/>
            <p:nvPr/>
          </p:nvSpPr>
          <p:spPr>
            <a:xfrm>
              <a:off x="6730532" y="3305498"/>
              <a:ext cx="756321" cy="35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bit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40F2461-D217-4D11-AC40-CD5E932F0B9F}"/>
              </a:ext>
            </a:extLst>
          </p:cNvPr>
          <p:cNvSpPr txBox="1"/>
          <p:nvPr/>
        </p:nvSpPr>
        <p:spPr>
          <a:xfrm>
            <a:off x="5638233" y="1754215"/>
            <a:ext cx="224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Cambria Math" panose="02040503050406030204" pitchFamily="18" charset="0"/>
              </a:rPr>
              <a:t>if(x == 7)</a:t>
            </a:r>
          </a:p>
          <a:p>
            <a:r>
              <a:rPr lang="en-US" sz="2000" dirty="0">
                <a:latin typeface="Consolas" panose="020B0609020204030204" pitchFamily="49" charset="0"/>
                <a:ea typeface="Cambria Math" panose="02040503050406030204" pitchFamily="18" charset="0"/>
              </a:rPr>
              <a:t>    return 1;</a:t>
            </a:r>
          </a:p>
          <a:p>
            <a:r>
              <a:rPr lang="en-US" sz="2000" dirty="0">
                <a:latin typeface="Consolas" panose="020B0609020204030204" pitchFamily="49" charset="0"/>
                <a:ea typeface="Cambria Math" panose="02040503050406030204" pitchFamily="18" charset="0"/>
              </a:rPr>
              <a:t>else </a:t>
            </a:r>
          </a:p>
          <a:p>
            <a:r>
              <a:rPr lang="en-US" sz="2000" dirty="0">
                <a:latin typeface="Consolas" panose="020B0609020204030204" pitchFamily="49" charset="0"/>
                <a:ea typeface="Cambria Math" panose="02040503050406030204" pitchFamily="18" charset="0"/>
              </a:rPr>
              <a:t>    return 0;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9EB669-7717-4D81-903B-2A7148A1168C}"/>
              </a:ext>
            </a:extLst>
          </p:cNvPr>
          <p:cNvSpPr txBox="1"/>
          <p:nvPr/>
        </p:nvSpPr>
        <p:spPr>
          <a:xfrm>
            <a:off x="980911" y="2114779"/>
            <a:ext cx="45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Example: convert a point function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F80336E-BB10-4F75-AB67-2194960E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4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6D2-26B2-45AF-B057-65D4C7A2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Matrix Branching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A81EC2-5330-4D4E-9A12-584FB30F4A2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1447799"/>
                <a:ext cx="8420100" cy="4585119"/>
              </a:xfrm>
            </p:spPr>
            <p:txBody>
              <a:bodyPr/>
              <a:lstStyle/>
              <a:p>
                <a:r>
                  <a:rPr lang="en-US" dirty="0"/>
                  <a:t>An MBP that computes a function f can be represented as: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𝑀𝐵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can be computed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𝑛𝑝𝑢𝑡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adjacent matrix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step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th input bit,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A81EC2-5330-4D4E-9A12-584FB30F4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1447799"/>
                <a:ext cx="8420100" cy="4585119"/>
              </a:xfrm>
              <a:blipFill>
                <a:blip r:embed="rId4"/>
                <a:stretch>
                  <a:fillRect l="-869" t="-1195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2D77E9A-A534-4BCC-9024-0FDE4564BF46}"/>
              </a:ext>
            </a:extLst>
          </p:cNvPr>
          <p:cNvGrpSpPr/>
          <p:nvPr/>
        </p:nvGrpSpPr>
        <p:grpSpPr>
          <a:xfrm>
            <a:off x="1887579" y="4979276"/>
            <a:ext cx="6982649" cy="1819529"/>
            <a:chOff x="1100276" y="1690689"/>
            <a:chExt cx="6982649" cy="18195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B793F8-5C5B-4A2A-868B-22620D2914C5}"/>
                </a:ext>
              </a:extLst>
            </p:cNvPr>
            <p:cNvSpPr txBox="1"/>
            <p:nvPr/>
          </p:nvSpPr>
          <p:spPr>
            <a:xfrm>
              <a:off x="5951550" y="2130015"/>
              <a:ext cx="464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79C243-BC4D-4D52-A728-8133D09AB6CA}"/>
                </a:ext>
              </a:extLst>
            </p:cNvPr>
            <p:cNvSpPr txBox="1"/>
            <p:nvPr/>
          </p:nvSpPr>
          <p:spPr>
            <a:xfrm>
              <a:off x="3512367" y="3102884"/>
              <a:ext cx="24596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avi" panose="020B0502040204020203" pitchFamily="34" charset="0"/>
                  <a:ea typeface="Cambria Math" panose="02040503050406030204" pitchFamily="18" charset="0"/>
                  <a:cs typeface="Raavi" panose="020B0502040204020203" pitchFamily="34" charset="0"/>
                </a:rPr>
                <a:t>matrices for bit</a:t>
              </a:r>
              <a:r>
                <a:rPr lang="en-US" baseline="-25000" dirty="0">
                  <a:latin typeface="Raavi" panose="020B0502040204020203" pitchFamily="34" charset="0"/>
                  <a:ea typeface="Cambria Math" panose="02040503050406030204" pitchFamily="18" charset="0"/>
                  <a:cs typeface="Raavi" panose="020B0502040204020203" pitchFamily="34" charset="0"/>
                </a:rPr>
                <a:t>1</a:t>
              </a:r>
              <a:endPara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72DC33-203E-4432-8045-69AD7CA73228}"/>
                </a:ext>
              </a:extLst>
            </p:cNvPr>
            <p:cNvSpPr txBox="1"/>
            <p:nvPr/>
          </p:nvSpPr>
          <p:spPr>
            <a:xfrm>
              <a:off x="1100276" y="3128889"/>
              <a:ext cx="17677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avi" panose="020B0502040204020203" pitchFamily="34" charset="0"/>
                  <a:ea typeface="Cambria Math" panose="02040503050406030204" pitchFamily="18" charset="0"/>
                  <a:cs typeface="Raavi" panose="020B0502040204020203" pitchFamily="34" charset="0"/>
                </a:rPr>
                <a:t>head matrix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CB9550-5652-487F-B103-579B1B1B1FE8}"/>
                </a:ext>
              </a:extLst>
            </p:cNvPr>
            <p:cNvSpPr txBox="1"/>
            <p:nvPr/>
          </p:nvSpPr>
          <p:spPr>
            <a:xfrm>
              <a:off x="6703827" y="3140886"/>
              <a:ext cx="13790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avi" panose="020B0502040204020203" pitchFamily="34" charset="0"/>
                  <a:ea typeface="Cambria Math" panose="02040503050406030204" pitchFamily="18" charset="0"/>
                  <a:cs typeface="Raavi" panose="020B0502040204020203" pitchFamily="34" charset="0"/>
                </a:rPr>
                <a:t>tail 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A90532-019B-4FEC-ABF6-8430B9D0841C}"/>
                    </a:ext>
                  </a:extLst>
                </p:cNvPr>
                <p:cNvSpPr txBox="1"/>
                <p:nvPr/>
              </p:nvSpPr>
              <p:spPr>
                <a:xfrm>
                  <a:off x="1545375" y="1690689"/>
                  <a:ext cx="218221" cy="14544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A90532-019B-4FEC-ABF6-8430B9D08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375" y="1690689"/>
                  <a:ext cx="218221" cy="1454437"/>
                </a:xfrm>
                <a:prstGeom prst="rect">
                  <a:avLst/>
                </a:prstGeom>
                <a:blipFill>
                  <a:blip r:embed="rId5"/>
                  <a:stretch>
                    <a:fillRect r="-3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3CE886-D69C-4FF5-A3C1-2F953AE1625D}"/>
                    </a:ext>
                  </a:extLst>
                </p:cNvPr>
                <p:cNvSpPr txBox="1"/>
                <p:nvPr/>
              </p:nvSpPr>
              <p:spPr>
                <a:xfrm>
                  <a:off x="2127922" y="1714203"/>
                  <a:ext cx="2153025" cy="1343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1 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1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3CE886-D69C-4FF5-A3C1-2F953AE16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922" y="1714203"/>
                  <a:ext cx="2153025" cy="13436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1C9B4BB-87E8-4086-BC77-8C0756B5B329}"/>
                    </a:ext>
                  </a:extLst>
                </p:cNvPr>
                <p:cNvSpPr txBox="1"/>
                <p:nvPr/>
              </p:nvSpPr>
              <p:spPr>
                <a:xfrm>
                  <a:off x="4322368" y="1693688"/>
                  <a:ext cx="2153025" cy="1343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1 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1 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0 </m:t>
                                      </m:r>
                                    </m:e>
                                  </m:eqArr>
                                  <m:eqArr>
                                    <m:eqArr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1C9B4BB-87E8-4086-BC77-8C0756B5B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68" y="1693688"/>
                  <a:ext cx="2153025" cy="13436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98EE1B-1AB9-49D1-BE30-2D75B804C2C0}"/>
                    </a:ext>
                  </a:extLst>
                </p:cNvPr>
                <p:cNvSpPr txBox="1"/>
                <p:nvPr/>
              </p:nvSpPr>
              <p:spPr>
                <a:xfrm>
                  <a:off x="7082395" y="1698316"/>
                  <a:ext cx="218221" cy="14103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98EE1B-1AB9-49D1-BE30-2D75B804C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395" y="1698316"/>
                  <a:ext cx="218221" cy="14103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6B0B15-BED7-4B0A-8F96-07DC1E532F1E}"/>
                  </a:ext>
                </a:extLst>
              </p:cNvPr>
              <p:cNvSpPr/>
              <p:nvPr/>
            </p:nvSpPr>
            <p:spPr>
              <a:xfrm>
                <a:off x="2208125" y="1936473"/>
                <a:ext cx="5609292" cy="559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𝑀𝐵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6B0B15-BED7-4B0A-8F96-07DC1E532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25" y="1936473"/>
                <a:ext cx="5609292" cy="559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2981E6-9F67-4763-86C8-B5F6B94E41E3}"/>
                  </a:ext>
                </a:extLst>
              </p:cNvPr>
              <p:cNvSpPr/>
              <p:nvPr/>
            </p:nvSpPr>
            <p:spPr>
              <a:xfrm>
                <a:off x="2208125" y="2954960"/>
                <a:ext cx="6111032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𝑀𝐵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2981E6-9F67-4763-86C8-B5F6B94E4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25" y="2954960"/>
                <a:ext cx="6111032" cy="11382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C630364-34D9-4F17-B147-67ABA64B1A0C}"/>
              </a:ext>
            </a:extLst>
          </p:cNvPr>
          <p:cNvSpPr txBox="1">
            <a:spLocks/>
          </p:cNvSpPr>
          <p:nvPr/>
        </p:nvSpPr>
        <p:spPr>
          <a:xfrm>
            <a:off x="899621" y="4160585"/>
            <a:ext cx="8420100" cy="16129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DC5C37-161B-4558-A6A7-869052BC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7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1004-1B60-4B50-A23B-277A5C8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MBP 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BBD330-E080-4D42-986F-3173A43B44D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1447800"/>
                <a:ext cx="8420100" cy="1981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several pairs of random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their inverse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integer matrices.</a:t>
                </a:r>
              </a:p>
              <a:p>
                <a:r>
                  <a:rPr lang="en-US" dirty="0"/>
                  <a:t>Multiply each matrix with a random matrix as below: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BBD330-E080-4D42-986F-3173A43B4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1447800"/>
                <a:ext cx="8420100" cy="1981200"/>
              </a:xfrm>
              <a:blipFill>
                <a:blip r:embed="rId4"/>
                <a:stretch>
                  <a:fillRect l="-724" t="-1846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473B9-C6C4-491C-BF4A-C94BB27C60DE}"/>
                  </a:ext>
                </a:extLst>
              </p:cNvPr>
              <p:cNvSpPr txBox="1"/>
              <p:nvPr/>
            </p:nvSpPr>
            <p:spPr>
              <a:xfrm>
                <a:off x="2922160" y="3561445"/>
                <a:ext cx="32385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473B9-C6C4-491C-BF4A-C94BB27C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60" y="3561445"/>
                <a:ext cx="3238579" cy="369332"/>
              </a:xfrm>
              <a:prstGeom prst="rect">
                <a:avLst/>
              </a:prstGeom>
              <a:blipFill>
                <a:blip r:embed="rId5"/>
                <a:stretch>
                  <a:fillRect l="-1504" r="-18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95F77-738F-46A9-AEA9-5B95C57DD4C1}"/>
                  </a:ext>
                </a:extLst>
              </p:cNvPr>
              <p:cNvSpPr txBox="1"/>
              <p:nvPr/>
            </p:nvSpPr>
            <p:spPr>
              <a:xfrm>
                <a:off x="2910729" y="4110392"/>
                <a:ext cx="3872279" cy="397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95F77-738F-46A9-AEA9-5B95C57D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29" y="4110392"/>
                <a:ext cx="3872279" cy="397994"/>
              </a:xfrm>
              <a:prstGeom prst="rect">
                <a:avLst/>
              </a:prstGeom>
              <a:blipFill>
                <a:blip r:embed="rId6"/>
                <a:stretch>
                  <a:fillRect l="-125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835AEC-8040-45C7-BBA6-1387624C3F41}"/>
                  </a:ext>
                </a:extLst>
              </p:cNvPr>
              <p:cNvSpPr txBox="1"/>
              <p:nvPr/>
            </p:nvSpPr>
            <p:spPr>
              <a:xfrm>
                <a:off x="2910729" y="4656038"/>
                <a:ext cx="3872279" cy="397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835AEC-8040-45C7-BBA6-1387624C3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29" y="4656038"/>
                <a:ext cx="3872279" cy="397994"/>
              </a:xfrm>
              <a:prstGeom prst="rect">
                <a:avLst/>
              </a:prstGeom>
              <a:blipFill>
                <a:blip r:embed="rId7"/>
                <a:stretch>
                  <a:fillRect l="-1258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CD4516-9F4A-4B45-8A11-7C1F5F4E221E}"/>
                  </a:ext>
                </a:extLst>
              </p:cNvPr>
              <p:cNvSpPr txBox="1"/>
              <p:nvPr/>
            </p:nvSpPr>
            <p:spPr>
              <a:xfrm>
                <a:off x="2922160" y="5498109"/>
                <a:ext cx="3191322" cy="383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𝑡𝑎𝑖𝑙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CD4516-9F4A-4B45-8A11-7C1F5F4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60" y="5498109"/>
                <a:ext cx="3191322" cy="3831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A6FB8-A714-49FA-AA44-296457EFB328}"/>
                  </a:ext>
                </a:extLst>
              </p:cNvPr>
              <p:cNvSpPr txBox="1"/>
              <p:nvPr/>
            </p:nvSpPr>
            <p:spPr>
              <a:xfrm>
                <a:off x="4415229" y="5038581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A6FB8-A714-49FA-AA44-296457EF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29" y="5038581"/>
                <a:ext cx="2981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FCB06-8F67-45DC-AD92-FBA048FC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6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08EE-52BA-4FCE-B0D0-00041AE1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RMBP with Graded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46DE-4A73-4956-B67C-45A5E65DA0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Candidate algorithms: GGH, CLT</a:t>
            </a:r>
          </a:p>
          <a:p>
            <a:pPr lvl="1"/>
            <a:r>
              <a:rPr lang="en-US" dirty="0"/>
              <a:t>Encrypt each element with a key, like public key encryption.</a:t>
            </a:r>
          </a:p>
          <a:p>
            <a:pPr lvl="1"/>
            <a:r>
              <a:rPr lang="en-US" dirty="0"/>
              <a:t>The computation is noisy (non-deterministic) by introducing some small integers.</a:t>
            </a:r>
          </a:p>
          <a:p>
            <a:pPr lvl="1"/>
            <a:r>
              <a:rPr lang="en-US" dirty="0"/>
              <a:t>The final evaluation function (zero-testing) is deterministic.</a:t>
            </a:r>
          </a:p>
          <a:p>
            <a:r>
              <a:rPr lang="en-US" dirty="0"/>
              <a:t>Far from practical usage </a:t>
            </a:r>
          </a:p>
          <a:p>
            <a:pPr lvl="1"/>
            <a:r>
              <a:rPr lang="en-US" dirty="0"/>
              <a:t>Results achieved when encrypting a point function.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C5CCB-1AB1-40CE-9CB9-5A4387816EE7}"/>
              </a:ext>
            </a:extLst>
          </p:cNvPr>
          <p:cNvSpPr/>
          <p:nvPr/>
        </p:nvSpPr>
        <p:spPr>
          <a:xfrm>
            <a:off x="383966" y="6429473"/>
            <a:ext cx="9522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Lewi, </a:t>
            </a:r>
            <a:r>
              <a:rPr lang="en-US" altLang="zh-CN" sz="1400" i="1" dirty="0">
                <a:latin typeface="Raavi" panose="020B0502040204020203" pitchFamily="34" charset="0"/>
                <a:cs typeface="Raavi" panose="020B0502040204020203" pitchFamily="34" charset="0"/>
              </a:rPr>
              <a:t>et al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. "5gen: A framework for prototyping applications using multilinear maps and matrix branching </a:t>
            </a:r>
            <a:r>
              <a:rPr lang="en-US" altLang="zh-CN" sz="1400" dirty="0" err="1">
                <a:latin typeface="Raavi" panose="020B0502040204020203" pitchFamily="34" charset="0"/>
                <a:cs typeface="Raavi" panose="020B0502040204020203" pitchFamily="34" charset="0"/>
              </a:rPr>
              <a:t>programs.“CCS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 2016.</a:t>
            </a:r>
            <a:endParaRPr lang="zh-CN" altLang="en-US" sz="1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85B34-5B23-48FF-A432-945BE659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05" y="4434290"/>
            <a:ext cx="5577573" cy="19518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74E-3637-417A-AEE7-E251C9D8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2CAD-DC81-4351-B42E-38D40EE0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Two Fields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40D391-6DB7-4F82-B4E4-FE7D166B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79697"/>
              </p:ext>
            </p:extLst>
          </p:nvPr>
        </p:nvGraphicFramePr>
        <p:xfrm>
          <a:off x="938212" y="1775464"/>
          <a:ext cx="8472488" cy="4211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0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OBFUSCATOR</a:t>
                      </a:r>
                    </a:p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THEORETICAL</a:t>
                      </a:r>
                      <a:r>
                        <a:rPr lang="en-US" altLang="zh-CN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zh-CN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OBFUSCATOR</a:t>
                      </a:r>
                      <a:endParaRPr lang="en-US" altLang="zh-CN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COMMUNITY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theory scientists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scientists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Program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circuit/Turing-Machine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code/software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arithmetic operations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calls and high-level instructions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guessing (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input, output) pair</a:t>
                      </a:r>
                      <a:endParaRPr lang="en-US" altLang="zh-CN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recover the hidden logic</a:t>
                      </a:r>
                    </a:p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/locate functionality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82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UNOBFUSCATABLE 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PROBLEMS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e.g., 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multi-linear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maps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e.g.,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pointer analysis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A6B9-EBBE-4220-90FA-6ED8A31E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3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D4F3-E1AA-4FF5-A450-60C1791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6B78-9C01-40CC-B0A7-13F576B69B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Obfuscation is a technique for software intellectual property protection.</a:t>
            </a:r>
          </a:p>
          <a:p>
            <a:r>
              <a:rPr lang="en-US" sz="2400" dirty="0"/>
              <a:t>Widely used obfuscation transformations include:</a:t>
            </a:r>
          </a:p>
          <a:p>
            <a:pPr lvl="1"/>
            <a:r>
              <a:rPr lang="en-US" sz="2000" dirty="0"/>
              <a:t>lexical obfuscation</a:t>
            </a:r>
          </a:p>
          <a:p>
            <a:pPr lvl="1"/>
            <a:r>
              <a:rPr lang="en-US" sz="2000" dirty="0"/>
              <a:t>control-flow obfuscation (bogus control flow, control flattening).</a:t>
            </a:r>
          </a:p>
          <a:p>
            <a:r>
              <a:rPr lang="en-US" sz="2400" dirty="0"/>
              <a:t>Camouflage </a:t>
            </a:r>
          </a:p>
          <a:p>
            <a:r>
              <a:rPr lang="en-US" sz="2400" dirty="0"/>
              <a:t>Theoretical limitations and possibilities of program obfuscation.</a:t>
            </a:r>
          </a:p>
          <a:p>
            <a:pPr lvl="1"/>
            <a:r>
              <a:rPr lang="en-US" sz="2000" dirty="0"/>
              <a:t>Virtual </a:t>
            </a:r>
            <a:r>
              <a:rPr lang="en-US" sz="2000"/>
              <a:t>black-box obfuscation </a:t>
            </a:r>
            <a:r>
              <a:rPr lang="en-US" sz="2000" dirty="0"/>
              <a:t>is impossible</a:t>
            </a:r>
          </a:p>
          <a:p>
            <a:pPr lvl="1"/>
            <a:r>
              <a:rPr lang="en-US" sz="2000" dirty="0"/>
              <a:t>Indistinguishable obfuscation is possible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137B0-7782-4AC6-A1E4-D7FB19B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9C02-5DA5-4422-85F9-3C3472B2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Obfuscation for IP Protection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0FD5A-1183-4961-B994-72ACA811DE90}"/>
              </a:ext>
            </a:extLst>
          </p:cNvPr>
          <p:cNvSpPr/>
          <p:nvPr/>
        </p:nvSpPr>
        <p:spPr>
          <a:xfrm>
            <a:off x="1212584" y="6367343"/>
            <a:ext cx="8331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C. </a:t>
            </a:r>
            <a:r>
              <a:rPr lang="en-US" sz="1600" dirty="0" err="1">
                <a:latin typeface="Raavi" panose="020B0502040204020203" pitchFamily="34" charset="0"/>
                <a:cs typeface="Raavi" panose="020B0502040204020203" pitchFamily="34" charset="0"/>
              </a:rPr>
              <a:t>Collberg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, </a:t>
            </a:r>
            <a:r>
              <a:rPr lang="en-US" sz="1600" i="1" dirty="0">
                <a:latin typeface="Raavi" panose="020B0502040204020203" pitchFamily="34" charset="0"/>
                <a:cs typeface="Raavi" panose="020B0502040204020203" pitchFamily="34" charset="0"/>
              </a:rPr>
              <a:t>et al.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 A taxonomy of obfuscating transformations, 1997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87B599A-E3C5-4C28-B6ED-71C5476F08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1"/>
            <a:ext cx="8420100" cy="4361650"/>
          </a:xfrm>
        </p:spPr>
        <p:txBody>
          <a:bodyPr>
            <a:normAutofit/>
          </a:bodyPr>
          <a:lstStyle/>
          <a:p>
            <a:r>
              <a:rPr lang="en-US" b="1" dirty="0"/>
              <a:t>Obfuscator</a:t>
            </a:r>
            <a:r>
              <a:rPr lang="en-US" dirty="0"/>
              <a:t>: a program that transforms the application into one that is </a:t>
            </a:r>
            <a:r>
              <a:rPr lang="en-US" dirty="0">
                <a:solidFill>
                  <a:srgbClr val="FF0000"/>
                </a:solidFill>
              </a:rPr>
              <a:t>functionally identical </a:t>
            </a:r>
            <a:r>
              <a:rPr lang="en-US" dirty="0"/>
              <a:t>to the original but which is much </a:t>
            </a:r>
            <a:r>
              <a:rPr lang="en-US" dirty="0">
                <a:solidFill>
                  <a:srgbClr val="FF0000"/>
                </a:solidFill>
              </a:rPr>
              <a:t>more difficult to understand</a:t>
            </a:r>
            <a:r>
              <a:rPr lang="en-US" dirty="0"/>
              <a:t>.</a:t>
            </a:r>
          </a:p>
          <a:p>
            <a:r>
              <a:rPr lang="en-US" dirty="0"/>
              <a:t>Evaluation Criteria</a:t>
            </a:r>
          </a:p>
          <a:p>
            <a:pPr lvl="1"/>
            <a:r>
              <a:rPr lang="en-US" dirty="0"/>
              <a:t>Potency: to what degree is a human reader confused</a:t>
            </a:r>
          </a:p>
          <a:p>
            <a:pPr lvl="1"/>
            <a:r>
              <a:rPr lang="en-US" dirty="0"/>
              <a:t>Resilience: how well are automatic </a:t>
            </a:r>
            <a:r>
              <a:rPr lang="en-US" dirty="0" err="1"/>
              <a:t>deobfuscation</a:t>
            </a:r>
            <a:r>
              <a:rPr lang="en-US" dirty="0"/>
              <a:t> attacks resisted</a:t>
            </a:r>
          </a:p>
          <a:p>
            <a:pPr lvl="1"/>
            <a:r>
              <a:rPr lang="en-US" dirty="0"/>
              <a:t>Cost: how much overhead is added to the application</a:t>
            </a:r>
          </a:p>
          <a:p>
            <a:pPr lvl="1"/>
            <a:r>
              <a:rPr lang="en-US" dirty="0"/>
              <a:t>Stealth: how well does obfuscated code blend in with the original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A86ED-B16C-4594-B7CA-E3BC66C0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B43-D0D4-4687-B355-D1F9F02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Software Obfuscation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2F84-82A2-4B16-84E2-1C227E45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4C12C-A3A7-4723-9A0F-B118B2E4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F768-D029-4DCC-96F0-2B7C5AAF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</a:t>
            </a:r>
            <a:r>
              <a:rPr lang="en-US" altLang="zh-CN" dirty="0"/>
              <a:t>Target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5C5EF4-5AA8-3947-9EDC-3E9AB06B280D}"/>
              </a:ext>
            </a:extLst>
          </p:cNvPr>
          <p:cNvGrpSpPr/>
          <p:nvPr/>
        </p:nvGrpSpPr>
        <p:grpSpPr>
          <a:xfrm>
            <a:off x="990600" y="1798392"/>
            <a:ext cx="7686944" cy="4404077"/>
            <a:chOff x="990600" y="1798392"/>
            <a:chExt cx="7686944" cy="44040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BA2DFE-5F35-4082-8352-FDDACC3EDDED}"/>
                </a:ext>
              </a:extLst>
            </p:cNvPr>
            <p:cNvGrpSpPr/>
            <p:nvPr/>
          </p:nvGrpSpPr>
          <p:grpSpPr>
            <a:xfrm>
              <a:off x="990600" y="1798392"/>
              <a:ext cx="7686944" cy="4389381"/>
              <a:chOff x="773861" y="1913377"/>
              <a:chExt cx="7686944" cy="4389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E4394A-8691-45A4-B5E3-F857B40725A5}"/>
                  </a:ext>
                </a:extLst>
              </p:cNvPr>
              <p:cNvSpPr/>
              <p:nvPr/>
            </p:nvSpPr>
            <p:spPr>
              <a:xfrm>
                <a:off x="5111106" y="5964204"/>
                <a:ext cx="13468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2BED2D-221E-49EE-A4D3-223BFE3FB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43844" y="2468619"/>
                <a:ext cx="2038350" cy="287655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BAAC2F-76DC-4150-8728-5C53F7337A96}"/>
                  </a:ext>
                </a:extLst>
              </p:cNvPr>
              <p:cNvGrpSpPr/>
              <p:nvPr/>
            </p:nvGrpSpPr>
            <p:grpSpPr>
              <a:xfrm>
                <a:off x="3959524" y="2373034"/>
                <a:ext cx="4287187" cy="954774"/>
                <a:chOff x="3959524" y="2373034"/>
                <a:chExt cx="4287187" cy="954774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DD01E81-21B5-484E-99E7-935F011B9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56036" y="2373034"/>
                  <a:ext cx="1590675" cy="838200"/>
                </a:xfrm>
                <a:prstGeom prst="rect">
                  <a:avLst/>
                </a:prstGeom>
              </p:spPr>
            </p:pic>
            <p:cxnSp>
              <p:nvCxnSpPr>
                <p:cNvPr id="13" name="Elbow Connector 32">
                  <a:extLst>
                    <a:ext uri="{FF2B5EF4-FFF2-40B4-BE49-F238E27FC236}">
                      <a16:creationId xmlns:a16="http://schemas.microsoft.com/office/drawing/2014/main" id="{5047E6FB-BE6F-4580-8740-5DAB6136BD38}"/>
                    </a:ext>
                  </a:extLst>
                </p:cNvPr>
                <p:cNvCxnSpPr>
                  <a:endCxn id="14" idx="1"/>
                </p:cNvCxnSpPr>
                <p:nvPr/>
              </p:nvCxnSpPr>
              <p:spPr>
                <a:xfrm flipV="1">
                  <a:off x="3959524" y="2787959"/>
                  <a:ext cx="2608446" cy="539849"/>
                </a:xfrm>
                <a:prstGeom prst="bent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Left Brace 13">
                  <a:extLst>
                    <a:ext uri="{FF2B5EF4-FFF2-40B4-BE49-F238E27FC236}">
                      <a16:creationId xmlns:a16="http://schemas.microsoft.com/office/drawing/2014/main" id="{BCF06FBE-F0CA-4210-9896-E3C8E2775514}"/>
                    </a:ext>
                  </a:extLst>
                </p:cNvPr>
                <p:cNvSpPr/>
                <p:nvPr/>
              </p:nvSpPr>
              <p:spPr>
                <a:xfrm>
                  <a:off x="6567970" y="2556952"/>
                  <a:ext cx="145817" cy="462013"/>
                </a:xfrm>
                <a:prstGeom prst="leftBrac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8E8CBF4-09D7-4D42-9C10-680AD9E5C670}"/>
                  </a:ext>
                </a:extLst>
              </p:cNvPr>
              <p:cNvGrpSpPr/>
              <p:nvPr/>
            </p:nvGrpSpPr>
            <p:grpSpPr>
              <a:xfrm>
                <a:off x="4612705" y="3558815"/>
                <a:ext cx="3848100" cy="1841556"/>
                <a:chOff x="4612705" y="3558815"/>
                <a:chExt cx="3848100" cy="1841556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D4563BD-829F-43E7-81B2-F29134BE6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9370" b="10069"/>
                <a:stretch/>
              </p:blipFill>
              <p:spPr>
                <a:xfrm>
                  <a:off x="6651055" y="3579001"/>
                  <a:ext cx="1809750" cy="1801183"/>
                </a:xfrm>
                <a:prstGeom prst="rect">
                  <a:avLst/>
                </a:prstGeom>
              </p:spPr>
            </p:pic>
            <p:sp>
              <p:nvSpPr>
                <p:cNvPr id="10" name="Left Brace 9">
                  <a:extLst>
                    <a:ext uri="{FF2B5EF4-FFF2-40B4-BE49-F238E27FC236}">
                      <a16:creationId xmlns:a16="http://schemas.microsoft.com/office/drawing/2014/main" id="{4050337C-D3F6-4C6F-ADD1-378FE14221E4}"/>
                    </a:ext>
                  </a:extLst>
                </p:cNvPr>
                <p:cNvSpPr/>
                <p:nvPr/>
              </p:nvSpPr>
              <p:spPr>
                <a:xfrm>
                  <a:off x="6538509" y="3558815"/>
                  <a:ext cx="154004" cy="1841556"/>
                </a:xfrm>
                <a:prstGeom prst="leftBrace">
                  <a:avLst>
                    <a:gd name="adj1" fmla="val 132249"/>
                    <a:gd name="adj2" fmla="val 50000"/>
                  </a:avLst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9BE211C-ADDB-49AB-9B39-3B3512F82C8E}"/>
                    </a:ext>
                  </a:extLst>
                </p:cNvPr>
                <p:cNvCxnSpPr>
                  <a:cxnSpLocks/>
                  <a:stCxn id="10" idx="1"/>
                </p:cNvCxnSpPr>
                <p:nvPr/>
              </p:nvCxnSpPr>
              <p:spPr>
                <a:xfrm flipH="1">
                  <a:off x="4612705" y="4479593"/>
                  <a:ext cx="192580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EC34C3B-15A5-4404-95EA-218558A22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61" y="1913377"/>
                <a:ext cx="2565002" cy="438938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EEC640-D766-4536-AC78-69B8FF76EA7E}"/>
                </a:ext>
              </a:extLst>
            </p:cNvPr>
            <p:cNvSpPr txBox="1"/>
            <p:nvPr/>
          </p:nvSpPr>
          <p:spPr>
            <a:xfrm>
              <a:off x="1007691" y="3894145"/>
              <a:ext cx="2550401" cy="23083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  <a:p>
              <a:endParaRPr 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004CD9D-C562-4BDE-98B1-A2808BA8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F1FC-4555-4BD9-9B18-5F6C8546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Decompile Java Bytecode is Easy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9E5868-BF3A-45B9-B0AE-370021DE6213}"/>
              </a:ext>
            </a:extLst>
          </p:cNvPr>
          <p:cNvGrpSpPr/>
          <p:nvPr/>
        </p:nvGrpSpPr>
        <p:grpSpPr>
          <a:xfrm>
            <a:off x="917327" y="1667828"/>
            <a:ext cx="7592683" cy="4814153"/>
            <a:chOff x="917327" y="1667828"/>
            <a:chExt cx="7592683" cy="48141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F6BB0E-5356-4148-91C1-691303A66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05" t="24921" r="13050"/>
            <a:stretch/>
          </p:blipFill>
          <p:spPr>
            <a:xfrm>
              <a:off x="3129489" y="1885822"/>
              <a:ext cx="5380521" cy="444927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4C913B-3AB7-42E1-A2FB-DAD9A837D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683" y="1667828"/>
              <a:ext cx="737769" cy="73776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14224-EDE5-4E09-ADB9-AED4012792E3}"/>
                </a:ext>
              </a:extLst>
            </p:cNvPr>
            <p:cNvSpPr txBox="1"/>
            <p:nvPr/>
          </p:nvSpPr>
          <p:spPr>
            <a:xfrm>
              <a:off x="1857721" y="1962256"/>
              <a:ext cx="69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aavi" panose="020B0502040204020203" pitchFamily="34" charset="0"/>
                  <a:cs typeface="Raavi" panose="020B0502040204020203" pitchFamily="34" charset="0"/>
                </a:rPr>
                <a:t>APK</a:t>
              </a:r>
              <a:endParaRPr lang="zh-CN" altLang="en-US" dirty="0"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7E0BC73-3324-4970-A328-E67AAC9A14D0}"/>
                </a:ext>
              </a:extLst>
            </p:cNvPr>
            <p:cNvSpPr/>
            <p:nvPr/>
          </p:nvSpPr>
          <p:spPr>
            <a:xfrm rot="5400000">
              <a:off x="1299378" y="2513844"/>
              <a:ext cx="369334" cy="21263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8" name="Right Arrow 12">
              <a:extLst>
                <a:ext uri="{FF2B5EF4-FFF2-40B4-BE49-F238E27FC236}">
                  <a16:creationId xmlns:a16="http://schemas.microsoft.com/office/drawing/2014/main" id="{993906CB-BA31-4F66-B2C2-D91EA3AF9E8A}"/>
                </a:ext>
              </a:extLst>
            </p:cNvPr>
            <p:cNvSpPr/>
            <p:nvPr/>
          </p:nvSpPr>
          <p:spPr>
            <a:xfrm>
              <a:off x="1918274" y="5849987"/>
              <a:ext cx="854673" cy="24418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842102-38F3-404F-9F86-A110B817BC2A}"/>
                </a:ext>
              </a:extLst>
            </p:cNvPr>
            <p:cNvSpPr txBox="1"/>
            <p:nvPr/>
          </p:nvSpPr>
          <p:spPr>
            <a:xfrm>
              <a:off x="1997653" y="6112649"/>
              <a:ext cx="854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Raavi" panose="020B0502040204020203" pitchFamily="34" charset="0"/>
                  <a:cs typeface="Raavi" panose="020B0502040204020203" pitchFamily="34" charset="0"/>
                </a:rPr>
                <a:t>jd-gui</a:t>
              </a:r>
              <a:endParaRPr lang="zh-CN" altLang="en-US" dirty="0"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E416A1-2E65-4443-8F79-0C40C4FDD17B}"/>
                </a:ext>
              </a:extLst>
            </p:cNvPr>
            <p:cNvSpPr txBox="1"/>
            <p:nvPr/>
          </p:nvSpPr>
          <p:spPr>
            <a:xfrm>
              <a:off x="1608600" y="2440050"/>
              <a:ext cx="73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Raavi" panose="020B0502040204020203" pitchFamily="34" charset="0"/>
                  <a:cs typeface="Raavi" panose="020B0502040204020203" pitchFamily="34" charset="0"/>
                </a:rPr>
                <a:t>unzip</a:t>
              </a:r>
              <a:endParaRPr lang="zh-CN" altLang="en-US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9D8657-1862-432B-AE0C-B248A8A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79" y="5473007"/>
              <a:ext cx="1008974" cy="10089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AD5DBA-1B0C-47A9-8FEE-A8E05CEB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327" y="2869634"/>
              <a:ext cx="1655361" cy="2336070"/>
            </a:xfrm>
            <a:prstGeom prst="rect">
              <a:avLst/>
            </a:prstGeom>
          </p:spPr>
        </p:pic>
        <p:sp>
          <p:nvSpPr>
            <p:cNvPr id="12" name="Right Arrow 21">
              <a:extLst>
                <a:ext uri="{FF2B5EF4-FFF2-40B4-BE49-F238E27FC236}">
                  <a16:creationId xmlns:a16="http://schemas.microsoft.com/office/drawing/2014/main" id="{B3EB2CC0-5856-40FE-ACBF-5C424F398BBB}"/>
                </a:ext>
              </a:extLst>
            </p:cNvPr>
            <p:cNvSpPr/>
            <p:nvPr/>
          </p:nvSpPr>
          <p:spPr>
            <a:xfrm rot="5400000">
              <a:off x="1053976" y="5006217"/>
              <a:ext cx="878379" cy="23086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A990B0-A5C5-4A63-AAB3-FEE04852A894}"/>
                </a:ext>
              </a:extLst>
            </p:cNvPr>
            <p:cNvSpPr txBox="1"/>
            <p:nvPr/>
          </p:nvSpPr>
          <p:spPr>
            <a:xfrm>
              <a:off x="1517519" y="5092848"/>
              <a:ext cx="91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Raavi" panose="020B0502040204020203" pitchFamily="34" charset="0"/>
                  <a:cs typeface="Raavi" panose="020B0502040204020203" pitchFamily="34" charset="0"/>
                </a:rPr>
                <a:t>dex2jar</a:t>
              </a:r>
              <a:endParaRPr lang="zh-CN" altLang="en-US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24DA3-A31C-442E-9122-AD6378842415}"/>
                </a:ext>
              </a:extLst>
            </p:cNvPr>
            <p:cNvSpPr txBox="1"/>
            <p:nvPr/>
          </p:nvSpPr>
          <p:spPr>
            <a:xfrm>
              <a:off x="1997653" y="5593511"/>
              <a:ext cx="91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Raavi" panose="020B0502040204020203" pitchFamily="34" charset="0"/>
                  <a:cs typeface="Raavi" panose="020B0502040204020203" pitchFamily="34" charset="0"/>
                </a:rPr>
                <a:t>view</a:t>
              </a:r>
              <a:endParaRPr lang="zh-CN" altLang="en-US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70AE8C-EF32-42C9-880E-93FEEC4A792C}"/>
                </a:ext>
              </a:extLst>
            </p:cNvPr>
            <p:cNvSpPr/>
            <p:nvPr/>
          </p:nvSpPr>
          <p:spPr>
            <a:xfrm>
              <a:off x="988679" y="4415158"/>
              <a:ext cx="1132998" cy="24947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1D9AA1-CF92-4934-A355-92F95F04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352AC-024F-449F-99E3-75F350F8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Obfuscation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4B8E2-DA50-413D-A9CF-2870C4E279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799"/>
            <a:ext cx="8420100" cy="2740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Lexical obfuscation</a:t>
            </a:r>
          </a:p>
          <a:p>
            <a:pPr lvl="1"/>
            <a:r>
              <a:rPr lang="en-US" dirty="0"/>
              <a:t>Use meaningless identifiers to replace meaningful ones,</a:t>
            </a:r>
          </a:p>
          <a:p>
            <a:pPr lvl="1"/>
            <a:r>
              <a:rPr lang="en-US" dirty="0"/>
              <a:t>Typically with alphabets or short random strings.</a:t>
            </a:r>
          </a:p>
          <a:p>
            <a:r>
              <a:rPr lang="en-US" dirty="0"/>
              <a:t>Control-flow obfuscation</a:t>
            </a:r>
          </a:p>
          <a:p>
            <a:pPr lvl="1"/>
            <a:r>
              <a:rPr lang="en-US" dirty="0"/>
              <a:t>Increase the complexity of the control-flow graph, </a:t>
            </a:r>
            <a:r>
              <a:rPr lang="en-US" i="1" dirty="0"/>
              <a:t>e.g.,</a:t>
            </a:r>
            <a:r>
              <a:rPr lang="en-US" dirty="0"/>
              <a:t> by adding bogus control flows.</a:t>
            </a:r>
          </a:p>
          <a:p>
            <a:r>
              <a:rPr lang="en-US" dirty="0"/>
              <a:t>Data obfuscation</a:t>
            </a:r>
          </a:p>
          <a:p>
            <a:pPr lvl="1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467195-EACA-497D-8840-7A4AAD169C2D}"/>
              </a:ext>
            </a:extLst>
          </p:cNvPr>
          <p:cNvGrpSpPr/>
          <p:nvPr/>
        </p:nvGrpSpPr>
        <p:grpSpPr>
          <a:xfrm>
            <a:off x="2036867" y="3893046"/>
            <a:ext cx="5546631" cy="2545070"/>
            <a:chOff x="1235535" y="2909464"/>
            <a:chExt cx="6846915" cy="360042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3CDA051-4737-48FD-A7D0-0948E400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374" y="2909464"/>
              <a:ext cx="6245026" cy="311216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9FFE3C-F781-4B55-A5AB-81E9CD8AABF6}"/>
                </a:ext>
              </a:extLst>
            </p:cNvPr>
            <p:cNvSpPr txBox="1"/>
            <p:nvPr/>
          </p:nvSpPr>
          <p:spPr>
            <a:xfrm>
              <a:off x="1235535" y="5107284"/>
              <a:ext cx="1218327" cy="91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aavi" panose="020B0502040204020203" pitchFamily="34" charset="0"/>
                  <a:cs typeface="Raavi" panose="020B0502040204020203" pitchFamily="34" charset="0"/>
                </a:rPr>
                <a:t>Original program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7CC848-D7B4-4558-A8FF-71C54689D14F}"/>
                </a:ext>
              </a:extLst>
            </p:cNvPr>
            <p:cNvSpPr txBox="1"/>
            <p:nvPr/>
          </p:nvSpPr>
          <p:spPr>
            <a:xfrm>
              <a:off x="2945575" y="5987403"/>
              <a:ext cx="5136875" cy="52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Raavi" panose="020B0502040204020203" pitchFamily="34" charset="0"/>
                  <a:cs typeface="Raavi" panose="020B0502040204020203" pitchFamily="34" charset="0"/>
                </a:rPr>
                <a:t>Different Versions of obfuscated program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5621244-F7EA-4A1B-A55B-45114419DAD7}"/>
              </a:ext>
            </a:extLst>
          </p:cNvPr>
          <p:cNvSpPr/>
          <p:nvPr/>
        </p:nvSpPr>
        <p:spPr>
          <a:xfrm>
            <a:off x="925085" y="6439438"/>
            <a:ext cx="8347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Raavi" panose="020B0502040204020203" pitchFamily="34" charset="0"/>
                <a:cs typeface="Raavi" panose="020B0502040204020203" pitchFamily="34" charset="0"/>
              </a:rPr>
              <a:t>Yadegari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, </a:t>
            </a:r>
            <a:r>
              <a:rPr lang="en-US" altLang="zh-CN" sz="1400" i="1" dirty="0">
                <a:latin typeface="Raavi" panose="020B0502040204020203" pitchFamily="34" charset="0"/>
                <a:cs typeface="Raavi" panose="020B0502040204020203" pitchFamily="34" charset="0"/>
              </a:rPr>
              <a:t>et. al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, A Generic Approach to Automatic </a:t>
            </a:r>
            <a:r>
              <a:rPr lang="en-US" altLang="zh-CN" sz="1400" dirty="0" err="1">
                <a:latin typeface="Raavi" panose="020B0502040204020203" pitchFamily="34" charset="0"/>
                <a:cs typeface="Raavi" panose="020B0502040204020203" pitchFamily="34" charset="0"/>
              </a:rPr>
              <a:t>Deobfuscation</a:t>
            </a:r>
            <a:r>
              <a:rPr lang="en-US" altLang="zh-CN" sz="1400" dirty="0">
                <a:latin typeface="Raavi" panose="020B0502040204020203" pitchFamily="34" charset="0"/>
                <a:cs typeface="Raavi" panose="020B0502040204020203" pitchFamily="34" charset="0"/>
              </a:rPr>
              <a:t> of Executable Code, S&amp;P 2015</a:t>
            </a:r>
            <a:endParaRPr lang="zh-CN" altLang="en-US" sz="1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5C8C-872D-401A-A99E-B2EDD93E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FB0C-EDDC-41FC-AF3D-72A1211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7214-ABC8-41EA-9C08-A2DD9C3353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lexical information can be scrambled?</a:t>
            </a:r>
          </a:p>
          <a:p>
            <a:pPr lvl="1"/>
            <a:r>
              <a:rPr lang="en-US" dirty="0"/>
              <a:t>Variable name</a:t>
            </a:r>
          </a:p>
          <a:p>
            <a:pPr lvl="1"/>
            <a:r>
              <a:rPr lang="en-US" dirty="0"/>
              <a:t>Method name</a:t>
            </a:r>
          </a:p>
          <a:p>
            <a:pPr lvl="1"/>
            <a:r>
              <a:rPr lang="en-US" dirty="0"/>
              <a:t>Field name</a:t>
            </a:r>
          </a:p>
          <a:p>
            <a:r>
              <a:rPr lang="en-US" dirty="0"/>
              <a:t>Perform a def-use analysis for each identifier to obfuscate.</a:t>
            </a:r>
          </a:p>
          <a:p>
            <a:pPr lvl="1"/>
            <a:r>
              <a:rPr lang="en-US" dirty="0"/>
              <a:t>Make sure both def and use are changed </a:t>
            </a:r>
          </a:p>
          <a:p>
            <a:pPr lvl="1"/>
            <a:r>
              <a:rPr lang="en-US" dirty="0"/>
              <a:t>Try it yourself via static data-flow analysis</a:t>
            </a:r>
          </a:p>
          <a:p>
            <a:r>
              <a:rPr lang="en-US" dirty="0"/>
              <a:t>What cannot be changed?</a:t>
            </a:r>
          </a:p>
          <a:p>
            <a:pPr lvl="1"/>
            <a:r>
              <a:rPr lang="en-US" dirty="0"/>
              <a:t>Identifiers defined by other libraries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5AB6-7366-4F84-88F5-7AA21614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99AA-6384-4107-8DC9-325252190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6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3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3066</TotalTime>
  <Words>2032</Words>
  <Application>Microsoft Office PowerPoint</Application>
  <PresentationFormat>A4 Paper (210x297 mm)</PresentationFormat>
  <Paragraphs>413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Franklin Gothic Book</vt:lpstr>
      <vt:lpstr>Perpetua</vt:lpstr>
      <vt:lpstr>Raavi</vt:lpstr>
      <vt:lpstr>Rockwell</vt:lpstr>
      <vt:lpstr>Wingdings</vt:lpstr>
      <vt:lpstr>Wingdings 2</vt:lpstr>
      <vt:lpstr>Equity</vt:lpstr>
      <vt:lpstr>Program Obfuscation</vt:lpstr>
      <vt:lpstr>1. Overview</vt:lpstr>
      <vt:lpstr>The Problem of Software IP Protection</vt:lpstr>
      <vt:lpstr>Software Obfuscation for IP Protection</vt:lpstr>
      <vt:lpstr>2. Software Obfuscation</vt:lpstr>
      <vt:lpstr>Obfuscation Target</vt:lpstr>
      <vt:lpstr>Decompile Java Bytecode is Easy</vt:lpstr>
      <vt:lpstr>Software Obfuscation</vt:lpstr>
      <vt:lpstr>Lexical Obfuscation</vt:lpstr>
      <vt:lpstr>Obfuscating Android Apps During Compilation</vt:lpstr>
      <vt:lpstr>Effectiveness of Obfuscation</vt:lpstr>
      <vt:lpstr>Residual Information</vt:lpstr>
      <vt:lpstr>How to Obfuscate Inter-Component Information?</vt:lpstr>
      <vt:lpstr>Control-flow Obfuscation</vt:lpstr>
      <vt:lpstr>Obfuscation with Obfuscator-LLVM</vt:lpstr>
      <vt:lpstr>Bogus Control Flow</vt:lpstr>
      <vt:lpstr>Opaque Predicate Used in Obf-LLVM</vt:lpstr>
      <vt:lpstr>Opaque Predicate</vt:lpstr>
      <vt:lpstr>Types of Opaque Predicates</vt:lpstr>
      <vt:lpstr>Types of Opaque Predicates</vt:lpstr>
      <vt:lpstr>Relationship with Symbolic Execution</vt:lpstr>
      <vt:lpstr>Control-Flow Flattening</vt:lpstr>
      <vt:lpstr>Control-Flow Flattening</vt:lpstr>
      <vt:lpstr>VM-based Obfuscation</vt:lpstr>
      <vt:lpstr>Virtualization</vt:lpstr>
      <vt:lpstr>VM Section</vt:lpstr>
      <vt:lpstr>3. Theoretical Limitations</vt:lpstr>
      <vt:lpstr>Program Obfuscator</vt:lpstr>
      <vt:lpstr>Theoretical Limitation of Obfuscation</vt:lpstr>
      <vt:lpstr>Proof VBBP with A Counter Example</vt:lpstr>
      <vt:lpstr>Indistinguishable Property</vt:lpstr>
      <vt:lpstr>Idea for Achieving IO</vt:lpstr>
      <vt:lpstr>Convert to Branching Program</vt:lpstr>
      <vt:lpstr>Convert to Matrix Branching Programs</vt:lpstr>
      <vt:lpstr>MBP Randomization</vt:lpstr>
      <vt:lpstr>Encrypt RMBP with Graded Encoding</vt:lpstr>
      <vt:lpstr>Comparison of The Two Fields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Program Analysis</dc:title>
  <dc:creator>hui</dc:creator>
  <cp:lastModifiedBy>hui xu</cp:lastModifiedBy>
  <cp:revision>122</cp:revision>
  <dcterms:created xsi:type="dcterms:W3CDTF">2019-05-23T10:05:50Z</dcterms:created>
  <dcterms:modified xsi:type="dcterms:W3CDTF">2020-06-09T15:59:00Z</dcterms:modified>
</cp:coreProperties>
</file>