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86" r:id="rId3"/>
    <p:sldId id="419" r:id="rId4"/>
    <p:sldId id="478" r:id="rId5"/>
    <p:sldId id="487" r:id="rId6"/>
    <p:sldId id="291" r:id="rId7"/>
    <p:sldId id="292" r:id="rId8"/>
    <p:sldId id="294" r:id="rId9"/>
    <p:sldId id="288" r:id="rId10"/>
    <p:sldId id="374" r:id="rId11"/>
    <p:sldId id="301" r:id="rId12"/>
    <p:sldId id="428" r:id="rId13"/>
    <p:sldId id="425" r:id="rId14"/>
    <p:sldId id="479" r:id="rId15"/>
    <p:sldId id="430" r:id="rId16"/>
    <p:sldId id="431" r:id="rId17"/>
    <p:sldId id="432" r:id="rId18"/>
    <p:sldId id="434" r:id="rId19"/>
    <p:sldId id="435" r:id="rId20"/>
    <p:sldId id="488" r:id="rId21"/>
    <p:sldId id="304" r:id="rId22"/>
    <p:sldId id="302" r:id="rId23"/>
    <p:sldId id="303" r:id="rId24"/>
    <p:sldId id="308" r:id="rId25"/>
    <p:sldId id="309" r:id="rId26"/>
    <p:sldId id="310" r:id="rId27"/>
    <p:sldId id="311" r:id="rId28"/>
    <p:sldId id="377" r:id="rId29"/>
    <p:sldId id="480" r:id="rId30"/>
    <p:sldId id="376" r:id="rId31"/>
    <p:sldId id="378" r:id="rId32"/>
    <p:sldId id="319" r:id="rId33"/>
    <p:sldId id="320" r:id="rId34"/>
    <p:sldId id="379" r:id="rId35"/>
    <p:sldId id="323" r:id="rId36"/>
    <p:sldId id="446" r:id="rId37"/>
    <p:sldId id="329" r:id="rId38"/>
    <p:sldId id="330" r:id="rId39"/>
    <p:sldId id="332" r:id="rId40"/>
    <p:sldId id="334" r:id="rId41"/>
    <p:sldId id="455" r:id="rId42"/>
    <p:sldId id="456" r:id="rId43"/>
    <p:sldId id="403" r:id="rId44"/>
    <p:sldId id="404" r:id="rId45"/>
    <p:sldId id="406" r:id="rId46"/>
    <p:sldId id="407" r:id="rId47"/>
    <p:sldId id="408" r:id="rId48"/>
    <p:sldId id="402" r:id="rId49"/>
    <p:sldId id="457" r:id="rId50"/>
    <p:sldId id="459" r:id="rId51"/>
    <p:sldId id="460" r:id="rId52"/>
    <p:sldId id="461" r:id="rId53"/>
    <p:sldId id="463" r:id="rId54"/>
    <p:sldId id="464" r:id="rId55"/>
    <p:sldId id="465" r:id="rId56"/>
    <p:sldId id="482" r:id="rId57"/>
    <p:sldId id="467" r:id="rId58"/>
    <p:sldId id="483" r:id="rId59"/>
    <p:sldId id="484" r:id="rId60"/>
    <p:sldId id="485" r:id="rId61"/>
    <p:sldId id="474" r:id="rId62"/>
    <p:sldId id="486" r:id="rId63"/>
    <p:sldId id="289" r:id="rId6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2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7C767-2D15-4563-96A7-C8A04F8CD475}" v="2588" dt="2020-05-23T12:46:19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0" autoAdjust="0"/>
  </p:normalViewPr>
  <p:slideViewPr>
    <p:cSldViewPr snapToGrid="0">
      <p:cViewPr varScale="1">
        <p:scale>
          <a:sx n="95" d="100"/>
          <a:sy n="95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5-23T12:47:06.489" v="8586" actId="21"/>
      <pc:docMkLst>
        <pc:docMk/>
      </pc:docMkLst>
      <pc:sldChg chg="addSp delSp modSp">
        <pc:chgData name="hui xu" userId="70b675938bab3b5e" providerId="LiveId" clId="{2B57C767-2D15-4563-96A7-C8A04F8CD475}" dt="2020-04-30T14:31:54.948" v="6922" actId="21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4-30T14:31:54.948" v="6922" actId="21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 mod">
          <ac:chgData name="hui xu" userId="70b675938bab3b5e" providerId="LiveId" clId="{2B57C767-2D15-4563-96A7-C8A04F8CD475}" dt="2020-04-22T08:00:24.522" v="6912" actId="122"/>
          <ac:spMkLst>
            <pc:docMk/>
            <pc:sldMk cId="736868064" sldId="256"/>
            <ac:spMk id="8" creationId="{A8BC7520-0A5A-449C-9513-B73655EE781E}"/>
          </ac:spMkLst>
        </pc:spChg>
        <pc:spChg chg="add">
          <ac:chgData name="hui xu" userId="70b675938bab3b5e" providerId="LiveId" clId="{2B57C767-2D15-4563-96A7-C8A04F8CD475}" dt="2020-04-30T14:21:58.314" v="6913"/>
          <ac:spMkLst>
            <pc:docMk/>
            <pc:sldMk cId="736868064" sldId="256"/>
            <ac:spMk id="9" creationId="{ED985B11-83F8-410C-9504-90B933020DF7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 del">
        <pc:chgData name="hui xu" userId="70b675938bab3b5e" providerId="LiveId" clId="{2B57C767-2D15-4563-96A7-C8A04F8CD475}" dt="2020-04-18T02:50:23.524" v="2651" actId="47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 del">
        <pc:chgData name="hui xu" userId="70b675938bab3b5e" providerId="LiveId" clId="{2B57C767-2D15-4563-96A7-C8A04F8CD475}" dt="2020-04-18T02:50:23.524" v="2651" actId="47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2635680838" sldId="265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add del">
        <pc:chgData name="hui xu" userId="70b675938bab3b5e" providerId="LiveId" clId="{2B57C767-2D15-4563-96A7-C8A04F8CD475}" dt="2020-04-17T05:16:05.579" v="2512" actId="2696"/>
        <pc:sldMkLst>
          <pc:docMk/>
          <pc:sldMk cId="66466626" sldId="284"/>
        </pc:sldMkLst>
      </pc:sldChg>
      <pc:sldChg chg="modSp add del">
        <pc:chgData name="hui xu" userId="70b675938bab3b5e" providerId="LiveId" clId="{2B57C767-2D15-4563-96A7-C8A04F8CD475}" dt="2020-04-18T02:44:47.393" v="2625" actId="2696"/>
        <pc:sldMkLst>
          <pc:docMk/>
          <pc:sldMk cId="240700314" sldId="284"/>
        </pc:sldMkLst>
        <pc:spChg chg="mod">
          <ac:chgData name="hui xu" userId="70b675938bab3b5e" providerId="LiveId" clId="{2B57C767-2D15-4563-96A7-C8A04F8CD475}" dt="2020-04-17T05:17:12.041" v="2569" actId="20577"/>
          <ac:spMkLst>
            <pc:docMk/>
            <pc:sldMk cId="240700314" sldId="284"/>
            <ac:spMk id="2" creationId="{00000000-0000-0000-0000-000000000000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4-19T09:56:03.904" v="3311" actId="47"/>
        <pc:sldMkLst>
          <pc:docMk/>
          <pc:sldMk cId="2327521656" sldId="284"/>
        </pc:sldMkLst>
      </pc:sldChg>
      <pc:sldChg chg="add del">
        <pc:chgData name="hui xu" userId="70b675938bab3b5e" providerId="LiveId" clId="{2B57C767-2D15-4563-96A7-C8A04F8CD475}" dt="2020-04-17T05:15:35.605" v="2510" actId="2696"/>
        <pc:sldMkLst>
          <pc:docMk/>
          <pc:sldMk cId="3121796494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add del ord modAnim">
        <pc:chgData name="hui xu" userId="70b675938bab3b5e" providerId="LiveId" clId="{2B57C767-2D15-4563-96A7-C8A04F8CD475}" dt="2020-05-01T01:52:17.425" v="7088" actId="27636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4-30T15:21:46.493" v="705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2B57C767-2D15-4563-96A7-C8A04F8CD475}" dt="2020-05-01T01:52:17.425" v="7088" actId="27636"/>
          <ac:spMkLst>
            <pc:docMk/>
            <pc:sldMk cId="2897370932" sldId="288"/>
            <ac:spMk id="3" creationId="{064CF94F-3267-401F-BD15-AD54280CC6EA}"/>
          </ac:spMkLst>
        </pc:spChg>
      </pc:sldChg>
      <pc:sldChg chg="modSp add del ord">
        <pc:chgData name="hui xu" userId="70b675938bab3b5e" providerId="LiveId" clId="{2B57C767-2D15-4563-96A7-C8A04F8CD475}" dt="2020-05-03T10:35:22.313" v="8508"/>
        <pc:sldMkLst>
          <pc:docMk/>
          <pc:sldMk cId="2813749080" sldId="289"/>
        </pc:sldMkLst>
        <pc:spChg chg="mod">
          <ac:chgData name="hui xu" userId="70b675938bab3b5e" providerId="LiveId" clId="{2B57C767-2D15-4563-96A7-C8A04F8CD475}" dt="2020-04-21T04:26:45.952" v="6910" actId="14100"/>
          <ac:spMkLst>
            <pc:docMk/>
            <pc:sldMk cId="2813749080" sldId="289"/>
            <ac:spMk id="4" creationId="{39195644-DDD6-485B-821C-9CDDFF3456CE}"/>
          </ac:spMkLst>
        </pc:spChg>
      </pc:sldChg>
      <pc:sldChg chg="addSp modSp modAnim modNotesTx">
        <pc:chgData name="hui xu" userId="70b675938bab3b5e" providerId="LiveId" clId="{2B57C767-2D15-4563-96A7-C8A04F8CD475}" dt="2020-05-01T01:23:53.596" v="7058"/>
        <pc:sldMkLst>
          <pc:docMk/>
          <pc:sldMk cId="4025253764" sldId="291"/>
        </pc:sldMkLst>
        <pc:spChg chg="mod">
          <ac:chgData name="hui xu" userId="70b675938bab3b5e" providerId="LiveId" clId="{2B57C767-2D15-4563-96A7-C8A04F8CD475}" dt="2020-04-19T09:20:05.401" v="2669" actId="207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2B57C767-2D15-4563-96A7-C8A04F8CD475}" dt="2020-04-18T02:41:56.065" v="2610" actId="13926"/>
          <ac:spMkLst>
            <pc:docMk/>
            <pc:sldMk cId="4025253764" sldId="291"/>
            <ac:spMk id="4" creationId="{A5A60ECF-CDCB-4D07-888C-857D2B6F3A67}"/>
          </ac:spMkLst>
        </pc:spChg>
        <pc:spChg chg="mod">
          <ac:chgData name="hui xu" userId="70b675938bab3b5e" providerId="LiveId" clId="{2B57C767-2D15-4563-96A7-C8A04F8CD475}" dt="2020-04-18T02:41:31.700" v="2605" actId="1582"/>
          <ac:spMkLst>
            <pc:docMk/>
            <pc:sldMk cId="4025253764" sldId="291"/>
            <ac:spMk id="5" creationId="{5FC1BDDD-994B-4166-A451-47396AEB53C0}"/>
          </ac:spMkLst>
        </pc:spChg>
        <pc:spChg chg="add mod">
          <ac:chgData name="hui xu" userId="70b675938bab3b5e" providerId="LiveId" clId="{2B57C767-2D15-4563-96A7-C8A04F8CD475}" dt="2020-04-19T09:17:33.175" v="2659" actId="404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4-18T02:41:44.357" v="2608" actId="403"/>
          <ac:spMkLst>
            <pc:docMk/>
            <pc:sldMk cId="4025253764" sldId="291"/>
            <ac:spMk id="7" creationId="{90B0E7EF-7806-48C1-AD2C-532B7639C697}"/>
          </ac:spMkLst>
        </pc:spChg>
      </pc:sldChg>
      <pc:sldChg chg="modSp modAnim">
        <pc:chgData name="hui xu" userId="70b675938bab3b5e" providerId="LiveId" clId="{2B57C767-2D15-4563-96A7-C8A04F8CD475}" dt="2020-05-01T01:30:46.284" v="7081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5-01T01:30:46.284" v="7081"/>
          <ac:spMkLst>
            <pc:docMk/>
            <pc:sldMk cId="1344382535" sldId="292"/>
            <ac:spMk id="2" creationId="{C1400C61-42E5-406C-BEE1-86C6DD401997}"/>
          </ac:spMkLst>
        </pc:spChg>
        <pc:spChg chg="mod">
          <ac:chgData name="hui xu" userId="70b675938bab3b5e" providerId="LiveId" clId="{2B57C767-2D15-4563-96A7-C8A04F8CD475}" dt="2020-04-19T09:19:53.203" v="2668" actId="207"/>
          <ac:spMkLst>
            <pc:docMk/>
            <pc:sldMk cId="1344382535" sldId="292"/>
            <ac:spMk id="4" creationId="{503ABD2D-FD04-438B-9AD1-5F913541AA15}"/>
          </ac:spMkLst>
        </pc:spChg>
        <pc:spChg chg="mod">
          <ac:chgData name="hui xu" userId="70b675938bab3b5e" providerId="LiveId" clId="{2B57C767-2D15-4563-96A7-C8A04F8CD475}" dt="2020-04-18T02:41:18.654" v="2602" actId="1582"/>
          <ac:spMkLst>
            <pc:docMk/>
            <pc:sldMk cId="1344382535" sldId="292"/>
            <ac:spMk id="5" creationId="{56129D6F-DDED-42E0-82CC-A15BC67667C0}"/>
          </ac:spMkLst>
        </pc:spChg>
        <pc:spChg chg="mod">
          <ac:chgData name="hui xu" userId="70b675938bab3b5e" providerId="LiveId" clId="{2B57C767-2D15-4563-96A7-C8A04F8CD475}" dt="2020-04-18T02:41:05.346" v="2598" actId="207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4-18T02:41:08.208" v="2599" actId="207"/>
          <ac:spMkLst>
            <pc:docMk/>
            <pc:sldMk cId="1344382535" sldId="292"/>
            <ac:spMk id="9" creationId="{14B2D0DC-F4FC-4E03-B392-14BFE961ECA0}"/>
          </ac:spMkLst>
        </pc:spChg>
      </pc:sldChg>
      <pc:sldChg chg="del modAnim">
        <pc:chgData name="hui xu" userId="70b675938bab3b5e" providerId="LiveId" clId="{2B57C767-2D15-4563-96A7-C8A04F8CD475}" dt="2020-05-01T01:38:26.955" v="7082" actId="47"/>
        <pc:sldMkLst>
          <pc:docMk/>
          <pc:sldMk cId="1183818306" sldId="293"/>
        </pc:sldMkLst>
      </pc:sldChg>
      <pc:sldChg chg="modSp modAnim">
        <pc:chgData name="hui xu" userId="70b675938bab3b5e" providerId="LiveId" clId="{2B57C767-2D15-4563-96A7-C8A04F8CD475}" dt="2020-05-01T01:39:09.136" v="7084"/>
        <pc:sldMkLst>
          <pc:docMk/>
          <pc:sldMk cId="1204546668" sldId="294"/>
        </pc:sldMkLst>
        <pc:spChg chg="mod">
          <ac:chgData name="hui xu" userId="70b675938bab3b5e" providerId="LiveId" clId="{2B57C767-2D15-4563-96A7-C8A04F8CD475}" dt="2020-04-18T02:40:59.153" v="2597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modSp del">
        <pc:chgData name="hui xu" userId="70b675938bab3b5e" providerId="LiveId" clId="{2B57C767-2D15-4563-96A7-C8A04F8CD475}" dt="2020-04-18T02:47:05.644" v="2644" actId="47"/>
        <pc:sldMkLst>
          <pc:docMk/>
          <pc:sldMk cId="923562678" sldId="296"/>
        </pc:sldMkLst>
        <pc:spChg chg="mod">
          <ac:chgData name="hui xu" userId="70b675938bab3b5e" providerId="LiveId" clId="{2B57C767-2D15-4563-96A7-C8A04F8CD475}" dt="2020-04-18T02:46:50.495" v="2637" actId="21"/>
          <ac:spMkLst>
            <pc:docMk/>
            <pc:sldMk cId="923562678" sldId="296"/>
            <ac:spMk id="3" creationId="{12C37136-3F2E-435E-B8D4-31DEC9338651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 del">
        <pc:chgData name="hui xu" userId="70b675938bab3b5e" providerId="LiveId" clId="{2B57C767-2D15-4563-96A7-C8A04F8CD475}" dt="2020-04-19T09:48:22.265" v="3239" actId="47"/>
        <pc:sldMkLst>
          <pc:docMk/>
          <pc:sldMk cId="3352021303" sldId="300"/>
        </pc:sldMkLst>
        <pc:spChg chg="mod">
          <ac:chgData name="hui xu" userId="70b675938bab3b5e" providerId="LiveId" clId="{2B57C767-2D15-4563-96A7-C8A04F8CD475}" dt="2020-04-19T09:48:18.545" v="3238" actId="21"/>
          <ac:spMkLst>
            <pc:docMk/>
            <pc:sldMk cId="3352021303" sldId="300"/>
            <ac:spMk id="3" creationId="{FF889345-AFBC-420E-9668-FF8FE1359D89}"/>
          </ac:spMkLst>
        </pc:spChg>
      </pc:sldChg>
      <pc:sldChg chg="addSp delSp modSp ord modAnim">
        <pc:chgData name="hui xu" userId="70b675938bab3b5e" providerId="LiveId" clId="{2B57C767-2D15-4563-96A7-C8A04F8CD475}" dt="2020-05-01T02:31:20.763" v="7118"/>
        <pc:sldMkLst>
          <pc:docMk/>
          <pc:sldMk cId="1616730159" sldId="301"/>
        </pc:sldMkLst>
        <pc:spChg chg="mod">
          <ac:chgData name="hui xu" userId="70b675938bab3b5e" providerId="LiveId" clId="{2B57C767-2D15-4563-96A7-C8A04F8CD475}" dt="2020-04-19T09:31:48.114" v="3018" actId="20577"/>
          <ac:spMkLst>
            <pc:docMk/>
            <pc:sldMk cId="1616730159" sldId="301"/>
            <ac:spMk id="3" creationId="{FDF0A387-E1F7-4075-AA31-51A32B0813F1}"/>
          </ac:spMkLst>
        </pc:spChg>
        <pc:spChg chg="add mod">
          <ac:chgData name="hui xu" userId="70b675938bab3b5e" providerId="LiveId" clId="{2B57C767-2D15-4563-96A7-C8A04F8CD475}" dt="2020-04-19T09:33:42.080" v="3030" actId="20577"/>
          <ac:spMkLst>
            <pc:docMk/>
            <pc:sldMk cId="1616730159" sldId="301"/>
            <ac:spMk id="5" creationId="{B30CE19F-36F7-4C9F-814F-C8330C788FF1}"/>
          </ac:spMkLst>
        </pc:spChg>
        <pc:spChg chg="add mod topLvl">
          <ac:chgData name="hui xu" userId="70b675938bab3b5e" providerId="LiveId" clId="{2B57C767-2D15-4563-96A7-C8A04F8CD475}" dt="2020-04-19T09:35:28.284" v="3112" actId="164"/>
          <ac:spMkLst>
            <pc:docMk/>
            <pc:sldMk cId="1616730159" sldId="301"/>
            <ac:spMk id="6" creationId="{12357A27-7F00-4F52-A24B-34B2E5458157}"/>
          </ac:spMkLst>
        </pc:spChg>
        <pc:spChg chg="add mod topLvl">
          <ac:chgData name="hui xu" userId="70b675938bab3b5e" providerId="LiveId" clId="{2B57C767-2D15-4563-96A7-C8A04F8CD475}" dt="2020-04-19T09:35:28.284" v="3112" actId="164"/>
          <ac:spMkLst>
            <pc:docMk/>
            <pc:sldMk cId="1616730159" sldId="301"/>
            <ac:spMk id="7" creationId="{F7048C0B-E739-4DFD-8A2E-91F6FD1EED1F}"/>
          </ac:spMkLst>
        </pc:spChg>
        <pc:spChg chg="add mod topLvl">
          <ac:chgData name="hui xu" userId="70b675938bab3b5e" providerId="LiveId" clId="{2B57C767-2D15-4563-96A7-C8A04F8CD475}" dt="2020-04-19T09:35:28.284" v="3112" actId="164"/>
          <ac:spMkLst>
            <pc:docMk/>
            <pc:sldMk cId="1616730159" sldId="301"/>
            <ac:spMk id="8" creationId="{2823BA26-4B59-492D-BE9E-118E2D0B4BC3}"/>
          </ac:spMkLst>
        </pc:spChg>
        <pc:spChg chg="add mod topLvl">
          <ac:chgData name="hui xu" userId="70b675938bab3b5e" providerId="LiveId" clId="{2B57C767-2D15-4563-96A7-C8A04F8CD475}" dt="2020-04-19T09:35:28.284" v="3112" actId="164"/>
          <ac:spMkLst>
            <pc:docMk/>
            <pc:sldMk cId="1616730159" sldId="301"/>
            <ac:spMk id="15" creationId="{983713F1-0ACD-4624-95F9-503F542F1BB0}"/>
          </ac:spMkLst>
        </pc:spChg>
        <pc:spChg chg="add mod topLvl">
          <ac:chgData name="hui xu" userId="70b675938bab3b5e" providerId="LiveId" clId="{2B57C767-2D15-4563-96A7-C8A04F8CD475}" dt="2020-04-19T09:35:28.284" v="3112" actId="164"/>
          <ac:spMkLst>
            <pc:docMk/>
            <pc:sldMk cId="1616730159" sldId="301"/>
            <ac:spMk id="16" creationId="{D337926D-F2CE-4785-B872-DC4E27E91498}"/>
          </ac:spMkLst>
        </pc:spChg>
        <pc:spChg chg="add del">
          <ac:chgData name="hui xu" userId="70b675938bab3b5e" providerId="LiveId" clId="{2B57C767-2D15-4563-96A7-C8A04F8CD475}" dt="2020-04-19T09:34:35.460" v="3034"/>
          <ac:spMkLst>
            <pc:docMk/>
            <pc:sldMk cId="1616730159" sldId="301"/>
            <ac:spMk id="25" creationId="{86B614F0-A1A7-4CEF-A6C6-0327298EDA3B}"/>
          </ac:spMkLst>
        </pc:spChg>
        <pc:spChg chg="add del">
          <ac:chgData name="hui xu" userId="70b675938bab3b5e" providerId="LiveId" clId="{2B57C767-2D15-4563-96A7-C8A04F8CD475}" dt="2020-04-19T09:34:35.460" v="3034"/>
          <ac:spMkLst>
            <pc:docMk/>
            <pc:sldMk cId="1616730159" sldId="301"/>
            <ac:spMk id="26" creationId="{3831F5E8-BE0B-410F-AA5E-CFA5B6734981}"/>
          </ac:spMkLst>
        </pc:spChg>
        <pc:spChg chg="add mod">
          <ac:chgData name="hui xu" userId="70b675938bab3b5e" providerId="LiveId" clId="{2B57C767-2D15-4563-96A7-C8A04F8CD475}" dt="2020-04-19T09:35:28.284" v="3112" actId="164"/>
          <ac:spMkLst>
            <pc:docMk/>
            <pc:sldMk cId="1616730159" sldId="301"/>
            <ac:spMk id="29" creationId="{FA259EC4-CFF7-4DB7-B6C1-C33D44016D53}"/>
          </ac:spMkLst>
        </pc:spChg>
        <pc:spChg chg="add mod">
          <ac:chgData name="hui xu" userId="70b675938bab3b5e" providerId="LiveId" clId="{2B57C767-2D15-4563-96A7-C8A04F8CD475}" dt="2020-04-19T09:35:28.284" v="3112" actId="164"/>
          <ac:spMkLst>
            <pc:docMk/>
            <pc:sldMk cId="1616730159" sldId="301"/>
            <ac:spMk id="30" creationId="{D38AC98C-ED60-4807-B322-3A28DF5DAFAE}"/>
          </ac:spMkLst>
        </pc:spChg>
        <pc:grpChg chg="add del mod">
          <ac:chgData name="hui xu" userId="70b675938bab3b5e" providerId="LiveId" clId="{2B57C767-2D15-4563-96A7-C8A04F8CD475}" dt="2020-04-19T09:33:58.794" v="3032" actId="165"/>
          <ac:grpSpMkLst>
            <pc:docMk/>
            <pc:sldMk cId="1616730159" sldId="301"/>
            <ac:grpSpMk id="24" creationId="{CF76A13E-3C75-4D37-B7A4-BAD39E6560A4}"/>
          </ac:grpSpMkLst>
        </pc:grpChg>
        <pc:grpChg chg="add mod">
          <ac:chgData name="hui xu" userId="70b675938bab3b5e" providerId="LiveId" clId="{2B57C767-2D15-4563-96A7-C8A04F8CD475}" dt="2020-04-19T09:35:32.552" v="3129" actId="1037"/>
          <ac:grpSpMkLst>
            <pc:docMk/>
            <pc:sldMk cId="1616730159" sldId="301"/>
            <ac:grpSpMk id="36" creationId="{38FBA753-10DF-45CA-8846-C8241D824DFC}"/>
          </ac:grpSpMkLst>
        </pc:grpChg>
        <pc:picChg chg="del mod">
          <ac:chgData name="hui xu" userId="70b675938bab3b5e" providerId="LiveId" clId="{2B57C767-2D15-4563-96A7-C8A04F8CD475}" dt="2020-04-19T09:26:34.976" v="2710" actId="478"/>
          <ac:picMkLst>
            <pc:docMk/>
            <pc:sldMk cId="1616730159" sldId="301"/>
            <ac:picMk id="4" creationId="{AE699455-5EF3-4611-9F5B-0FF944ADFCBA}"/>
          </ac:picMkLst>
        </pc:picChg>
        <pc:cxnChg chg="add mod topLvl">
          <ac:chgData name="hui xu" userId="70b675938bab3b5e" providerId="LiveId" clId="{2B57C767-2D15-4563-96A7-C8A04F8CD475}" dt="2020-04-19T09:35:28.284" v="3112" actId="164"/>
          <ac:cxnSpMkLst>
            <pc:docMk/>
            <pc:sldMk cId="1616730159" sldId="301"/>
            <ac:cxnSpMk id="10" creationId="{BBC41054-3252-4D5C-BE29-16489AC11A53}"/>
          </ac:cxnSpMkLst>
        </pc:cxnChg>
        <pc:cxnChg chg="add mod topLvl">
          <ac:chgData name="hui xu" userId="70b675938bab3b5e" providerId="LiveId" clId="{2B57C767-2D15-4563-96A7-C8A04F8CD475}" dt="2020-04-19T09:35:28.284" v="3112" actId="164"/>
          <ac:cxnSpMkLst>
            <pc:docMk/>
            <pc:sldMk cId="1616730159" sldId="301"/>
            <ac:cxnSpMk id="11" creationId="{C20479DB-F981-4806-8619-B02A8A0C6A05}"/>
          </ac:cxnSpMkLst>
        </pc:cxnChg>
        <pc:cxnChg chg="add mod topLvl">
          <ac:chgData name="hui xu" userId="70b675938bab3b5e" providerId="LiveId" clId="{2B57C767-2D15-4563-96A7-C8A04F8CD475}" dt="2020-04-19T09:35:28.284" v="3112" actId="164"/>
          <ac:cxnSpMkLst>
            <pc:docMk/>
            <pc:sldMk cId="1616730159" sldId="301"/>
            <ac:cxnSpMk id="17" creationId="{A622602C-ACD1-489F-AD7E-500199CF5C4F}"/>
          </ac:cxnSpMkLst>
        </pc:cxnChg>
        <pc:cxnChg chg="add mod topLvl">
          <ac:chgData name="hui xu" userId="70b675938bab3b5e" providerId="LiveId" clId="{2B57C767-2D15-4563-96A7-C8A04F8CD475}" dt="2020-04-19T09:35:28.284" v="3112" actId="164"/>
          <ac:cxnSpMkLst>
            <pc:docMk/>
            <pc:sldMk cId="1616730159" sldId="301"/>
            <ac:cxnSpMk id="18" creationId="{6982A385-BCAF-4BE7-A6B7-6B356694225D}"/>
          </ac:cxnSpMkLst>
        </pc:cxnChg>
        <pc:cxnChg chg="add del">
          <ac:chgData name="hui xu" userId="70b675938bab3b5e" providerId="LiveId" clId="{2B57C767-2D15-4563-96A7-C8A04F8CD475}" dt="2020-04-19T09:34:35.460" v="3034"/>
          <ac:cxnSpMkLst>
            <pc:docMk/>
            <pc:sldMk cId="1616730159" sldId="301"/>
            <ac:cxnSpMk id="27" creationId="{25355B10-CD54-45D9-9868-D60E73F1F915}"/>
          </ac:cxnSpMkLst>
        </pc:cxnChg>
        <pc:cxnChg chg="add del">
          <ac:chgData name="hui xu" userId="70b675938bab3b5e" providerId="LiveId" clId="{2B57C767-2D15-4563-96A7-C8A04F8CD475}" dt="2020-04-19T09:34:35.460" v="3034"/>
          <ac:cxnSpMkLst>
            <pc:docMk/>
            <pc:sldMk cId="1616730159" sldId="301"/>
            <ac:cxnSpMk id="28" creationId="{517FFF89-1778-41D7-9523-AFF9D525F69A}"/>
          </ac:cxnSpMkLst>
        </pc:cxnChg>
        <pc:cxnChg chg="add mod">
          <ac:chgData name="hui xu" userId="70b675938bab3b5e" providerId="LiveId" clId="{2B57C767-2D15-4563-96A7-C8A04F8CD475}" dt="2020-04-19T09:35:28.284" v="3112" actId="164"/>
          <ac:cxnSpMkLst>
            <pc:docMk/>
            <pc:sldMk cId="1616730159" sldId="301"/>
            <ac:cxnSpMk id="31" creationId="{E28C15E1-DEDF-442F-AE55-A55E1CE5D38F}"/>
          </ac:cxnSpMkLst>
        </pc:cxnChg>
        <pc:cxnChg chg="add mod">
          <ac:chgData name="hui xu" userId="70b675938bab3b5e" providerId="LiveId" clId="{2B57C767-2D15-4563-96A7-C8A04F8CD475}" dt="2020-04-19T09:35:28.284" v="3112" actId="164"/>
          <ac:cxnSpMkLst>
            <pc:docMk/>
            <pc:sldMk cId="1616730159" sldId="301"/>
            <ac:cxnSpMk id="32" creationId="{03DC6FE6-ED07-4F93-9D62-97A429633B9B}"/>
          </ac:cxnSpMkLst>
        </pc:cxnChg>
      </pc:sldChg>
      <pc:sldChg chg="modSp mod ord">
        <pc:chgData name="hui xu" userId="70b675938bab3b5e" providerId="LiveId" clId="{2B57C767-2D15-4563-96A7-C8A04F8CD475}" dt="2020-05-02T17:10:11.843" v="7855" actId="20577"/>
        <pc:sldMkLst>
          <pc:docMk/>
          <pc:sldMk cId="2590481136" sldId="302"/>
        </pc:sldMkLst>
        <pc:spChg chg="mod">
          <ac:chgData name="hui xu" userId="70b675938bab3b5e" providerId="LiveId" clId="{2B57C767-2D15-4563-96A7-C8A04F8CD475}" dt="2020-05-02T17:10:11.843" v="7855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ord modAnim">
        <pc:chgData name="hui xu" userId="70b675938bab3b5e" providerId="LiveId" clId="{2B57C767-2D15-4563-96A7-C8A04F8CD475}" dt="2020-04-19T11:36:25.089" v="4344"/>
        <pc:sldMkLst>
          <pc:docMk/>
          <pc:sldMk cId="2597260986" sldId="303"/>
        </pc:sldMkLst>
        <pc:spChg chg="add">
          <ac:chgData name="hui xu" userId="70b675938bab3b5e" providerId="LiveId" clId="{2B57C767-2D15-4563-96A7-C8A04F8CD475}" dt="2020-04-19T11:36:18.716" v="4343"/>
          <ac:spMkLst>
            <pc:docMk/>
            <pc:sldMk cId="2597260986" sldId="303"/>
            <ac:spMk id="5" creationId="{F7EE258F-1FC5-446F-8388-3EC897460224}"/>
          </ac:spMkLst>
        </pc:spChg>
        <pc:spChg chg="add">
          <ac:chgData name="hui xu" userId="70b675938bab3b5e" providerId="LiveId" clId="{2B57C767-2D15-4563-96A7-C8A04F8CD475}" dt="2020-04-19T11:36:18.716" v="4343"/>
          <ac:spMkLst>
            <pc:docMk/>
            <pc:sldMk cId="2597260986" sldId="303"/>
            <ac:spMk id="6" creationId="{EE5AA95B-3F61-419C-93DC-FE4908E83742}"/>
          </ac:spMkLst>
        </pc:spChg>
        <pc:picChg chg="del">
          <ac:chgData name="hui xu" userId="70b675938bab3b5e" providerId="LiveId" clId="{2B57C767-2D15-4563-96A7-C8A04F8CD475}" dt="2020-04-19T11:36:18.363" v="4342" actId="478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modSp add mod modAnim">
        <pc:chgData name="hui xu" userId="70b675938bab3b5e" providerId="LiveId" clId="{2B57C767-2D15-4563-96A7-C8A04F8CD475}" dt="2020-05-02T03:20:04.393" v="7323" actId="1076"/>
        <pc:sldMkLst>
          <pc:docMk/>
          <pc:sldMk cId="2048432615" sldId="304"/>
        </pc:sldMkLst>
        <pc:spChg chg="mod">
          <ac:chgData name="hui xu" userId="70b675938bab3b5e" providerId="LiveId" clId="{2B57C767-2D15-4563-96A7-C8A04F8CD475}" dt="2020-04-19T11:27:53.552" v="4228" actId="20577"/>
          <ac:spMkLst>
            <pc:docMk/>
            <pc:sldMk cId="2048432615" sldId="304"/>
            <ac:spMk id="2" creationId="{A523B9D1-9F0F-4DE7-8CA3-27830CE10029}"/>
          </ac:spMkLst>
        </pc:spChg>
        <pc:spChg chg="mod">
          <ac:chgData name="hui xu" userId="70b675938bab3b5e" providerId="LiveId" clId="{2B57C767-2D15-4563-96A7-C8A04F8CD475}" dt="2020-04-19T11:28:18.415" v="4229" actId="164"/>
          <ac:spMkLst>
            <pc:docMk/>
            <pc:sldMk cId="2048432615" sldId="304"/>
            <ac:spMk id="3" creationId="{8ED3A487-9564-4DFF-ADF9-B9527B0E2914}"/>
          </ac:spMkLst>
        </pc:spChg>
        <pc:spChg chg="mod">
          <ac:chgData name="hui xu" userId="70b675938bab3b5e" providerId="LiveId" clId="{2B57C767-2D15-4563-96A7-C8A04F8CD475}" dt="2020-05-02T03:20:04.393" v="7323" actId="1076"/>
          <ac:spMkLst>
            <pc:docMk/>
            <pc:sldMk cId="2048432615" sldId="304"/>
            <ac:spMk id="5" creationId="{34F0EC56-8858-444D-9CEE-C84D83DC1C12}"/>
          </ac:spMkLst>
        </pc:spChg>
        <pc:spChg chg="mod">
          <ac:chgData name="hui xu" userId="70b675938bab3b5e" providerId="LiveId" clId="{2B57C767-2D15-4563-96A7-C8A04F8CD475}" dt="2020-04-19T11:28:18.415" v="4229" actId="164"/>
          <ac:spMkLst>
            <pc:docMk/>
            <pc:sldMk cId="2048432615" sldId="304"/>
            <ac:spMk id="6" creationId="{21F2BAAD-93B5-4BFB-AC2E-CD96FD118DC1}"/>
          </ac:spMkLst>
        </pc:spChg>
        <pc:spChg chg="mod">
          <ac:chgData name="hui xu" userId="70b675938bab3b5e" providerId="LiveId" clId="{2B57C767-2D15-4563-96A7-C8A04F8CD475}" dt="2020-04-19T11:28:18.415" v="4229" actId="164"/>
          <ac:spMkLst>
            <pc:docMk/>
            <pc:sldMk cId="2048432615" sldId="304"/>
            <ac:spMk id="9" creationId="{203E06B5-B3CB-4C13-9B06-FBC62C30E3DA}"/>
          </ac:spMkLst>
        </pc:spChg>
        <pc:spChg chg="mod">
          <ac:chgData name="hui xu" userId="70b675938bab3b5e" providerId="LiveId" clId="{2B57C767-2D15-4563-96A7-C8A04F8CD475}" dt="2020-04-19T11:28:18.415" v="4229" actId="164"/>
          <ac:spMkLst>
            <pc:docMk/>
            <pc:sldMk cId="2048432615" sldId="304"/>
            <ac:spMk id="17" creationId="{F4690E8D-C15D-4E14-BE09-6C8A9E95557F}"/>
          </ac:spMkLst>
        </pc:spChg>
        <pc:spChg chg="mod">
          <ac:chgData name="hui xu" userId="70b675938bab3b5e" providerId="LiveId" clId="{2B57C767-2D15-4563-96A7-C8A04F8CD475}" dt="2020-04-19T11:28:18.415" v="4229" actId="164"/>
          <ac:spMkLst>
            <pc:docMk/>
            <pc:sldMk cId="2048432615" sldId="304"/>
            <ac:spMk id="18" creationId="{0C69D90E-5CAC-477B-A8B5-F1F09532F5E7}"/>
          </ac:spMkLst>
        </pc:spChg>
        <pc:spChg chg="mod">
          <ac:chgData name="hui xu" userId="70b675938bab3b5e" providerId="LiveId" clId="{2B57C767-2D15-4563-96A7-C8A04F8CD475}" dt="2020-04-19T11:28:18.415" v="4229" actId="164"/>
          <ac:spMkLst>
            <pc:docMk/>
            <pc:sldMk cId="2048432615" sldId="304"/>
            <ac:spMk id="20" creationId="{B3463973-D3B4-4E2D-B1FA-96284FD8C9A2}"/>
          </ac:spMkLst>
        </pc:spChg>
        <pc:spChg chg="mod">
          <ac:chgData name="hui xu" userId="70b675938bab3b5e" providerId="LiveId" clId="{2B57C767-2D15-4563-96A7-C8A04F8CD475}" dt="2020-04-19T11:28:18.415" v="4229" actId="164"/>
          <ac:spMkLst>
            <pc:docMk/>
            <pc:sldMk cId="2048432615" sldId="304"/>
            <ac:spMk id="30" creationId="{1335ADC8-BACA-4FA1-B604-1F9755D4F614}"/>
          </ac:spMkLst>
        </pc:spChg>
        <pc:spChg chg="mod">
          <ac:chgData name="hui xu" userId="70b675938bab3b5e" providerId="LiveId" clId="{2B57C767-2D15-4563-96A7-C8A04F8CD475}" dt="2020-04-19T11:31:31.248" v="4296" actId="1036"/>
          <ac:spMkLst>
            <pc:docMk/>
            <pc:sldMk cId="2048432615" sldId="304"/>
            <ac:spMk id="31" creationId="{A4FE4642-0E03-408D-A14F-C4688828223B}"/>
          </ac:spMkLst>
        </pc:spChg>
        <pc:spChg chg="mod">
          <ac:chgData name="hui xu" userId="70b675938bab3b5e" providerId="LiveId" clId="{2B57C767-2D15-4563-96A7-C8A04F8CD475}" dt="2020-04-19T11:31:31.248" v="4296" actId="1036"/>
          <ac:spMkLst>
            <pc:docMk/>
            <pc:sldMk cId="2048432615" sldId="304"/>
            <ac:spMk id="33" creationId="{77A8C22E-CF2E-42E5-A74C-EFB9CDE17EF7}"/>
          </ac:spMkLst>
        </pc:spChg>
        <pc:spChg chg="add mod">
          <ac:chgData name="hui xu" userId="70b675938bab3b5e" providerId="LiveId" clId="{2B57C767-2D15-4563-96A7-C8A04F8CD475}" dt="2020-05-02T03:19:58.945" v="7322" actId="1076"/>
          <ac:spMkLst>
            <pc:docMk/>
            <pc:sldMk cId="2048432615" sldId="304"/>
            <ac:spMk id="35" creationId="{8C6485AD-6E16-4317-B54F-189A8B1E83BB}"/>
          </ac:spMkLst>
        </pc:spChg>
        <pc:spChg chg="mod">
          <ac:chgData name="hui xu" userId="70b675938bab3b5e" providerId="LiveId" clId="{2B57C767-2D15-4563-96A7-C8A04F8CD475}" dt="2020-04-19T11:31:31.248" v="4296" actId="1036"/>
          <ac:spMkLst>
            <pc:docMk/>
            <pc:sldMk cId="2048432615" sldId="304"/>
            <ac:spMk id="37" creationId="{A349C37A-624F-43A3-9326-CDCAA120B2E8}"/>
          </ac:spMkLst>
        </pc:spChg>
        <pc:spChg chg="mod">
          <ac:chgData name="hui xu" userId="70b675938bab3b5e" providerId="LiveId" clId="{2B57C767-2D15-4563-96A7-C8A04F8CD475}" dt="2020-04-19T11:28:18.415" v="4229" actId="164"/>
          <ac:spMkLst>
            <pc:docMk/>
            <pc:sldMk cId="2048432615" sldId="304"/>
            <ac:spMk id="75" creationId="{456920A4-C424-4FB5-99E9-B7ED22CF688E}"/>
          </ac:spMkLst>
        </pc:spChg>
        <pc:spChg chg="mod">
          <ac:chgData name="hui xu" userId="70b675938bab3b5e" providerId="LiveId" clId="{2B57C767-2D15-4563-96A7-C8A04F8CD475}" dt="2020-04-19T11:28:18.415" v="4229" actId="164"/>
          <ac:spMkLst>
            <pc:docMk/>
            <pc:sldMk cId="2048432615" sldId="304"/>
            <ac:spMk id="77" creationId="{3912DAD2-BA24-4659-8C1C-F948CBF05A81}"/>
          </ac:spMkLst>
        </pc:spChg>
        <pc:spChg chg="mod">
          <ac:chgData name="hui xu" userId="70b675938bab3b5e" providerId="LiveId" clId="{2B57C767-2D15-4563-96A7-C8A04F8CD475}" dt="2020-04-19T11:33:41.058" v="4340" actId="1076"/>
          <ac:spMkLst>
            <pc:docMk/>
            <pc:sldMk cId="2048432615" sldId="304"/>
            <ac:spMk id="87" creationId="{A0CBEC09-CD6C-4B84-8E72-DC3A17C69654}"/>
          </ac:spMkLst>
        </pc:spChg>
        <pc:spChg chg="mod">
          <ac:chgData name="hui xu" userId="70b675938bab3b5e" providerId="LiveId" clId="{2B57C767-2D15-4563-96A7-C8A04F8CD475}" dt="2020-04-19T11:32:49.440" v="4328" actId="1038"/>
          <ac:spMkLst>
            <pc:docMk/>
            <pc:sldMk cId="2048432615" sldId="304"/>
            <ac:spMk id="88" creationId="{EEE6D0BC-10C6-4942-BD09-C8E200639CF7}"/>
          </ac:spMkLst>
        </pc:spChg>
        <pc:spChg chg="mod">
          <ac:chgData name="hui xu" userId="70b675938bab3b5e" providerId="LiveId" clId="{2B57C767-2D15-4563-96A7-C8A04F8CD475}" dt="2020-04-19T11:32:49.440" v="4328" actId="1038"/>
          <ac:spMkLst>
            <pc:docMk/>
            <pc:sldMk cId="2048432615" sldId="304"/>
            <ac:spMk id="89" creationId="{72F3DD41-E5E4-4A16-AB19-364AE0E9E22A}"/>
          </ac:spMkLst>
        </pc:spChg>
        <pc:spChg chg="mod">
          <ac:chgData name="hui xu" userId="70b675938bab3b5e" providerId="LiveId" clId="{2B57C767-2D15-4563-96A7-C8A04F8CD475}" dt="2020-04-19T11:32:49.440" v="4328" actId="1038"/>
          <ac:spMkLst>
            <pc:docMk/>
            <pc:sldMk cId="2048432615" sldId="304"/>
            <ac:spMk id="90" creationId="{933B86F9-CEA1-4335-8337-1A35C3E3DA08}"/>
          </ac:spMkLst>
        </pc:spChg>
        <pc:spChg chg="mod">
          <ac:chgData name="hui xu" userId="70b675938bab3b5e" providerId="LiveId" clId="{2B57C767-2D15-4563-96A7-C8A04F8CD475}" dt="2020-04-19T11:32:49.440" v="4328" actId="1038"/>
          <ac:spMkLst>
            <pc:docMk/>
            <pc:sldMk cId="2048432615" sldId="304"/>
            <ac:spMk id="91" creationId="{3623CA28-131F-4B74-948F-6B8D926C01DA}"/>
          </ac:spMkLst>
        </pc:spChg>
        <pc:grpChg chg="add mod">
          <ac:chgData name="hui xu" userId="70b675938bab3b5e" providerId="LiveId" clId="{2B57C767-2D15-4563-96A7-C8A04F8CD475}" dt="2020-04-19T11:32:49.440" v="4328" actId="1038"/>
          <ac:grpSpMkLst>
            <pc:docMk/>
            <pc:sldMk cId="2048432615" sldId="304"/>
            <ac:grpSpMk id="4" creationId="{93198FC1-DE53-43E0-AD58-16AFFE58FF9A}"/>
          </ac:grpSpMkLst>
        </pc:grpChg>
        <pc:cxnChg chg="mod">
          <ac:chgData name="hui xu" userId="70b675938bab3b5e" providerId="LiveId" clId="{2B57C767-2D15-4563-96A7-C8A04F8CD475}" dt="2020-04-19T11:28:18.415" v="4229" actId="164"/>
          <ac:cxnSpMkLst>
            <pc:docMk/>
            <pc:sldMk cId="2048432615" sldId="304"/>
            <ac:cxnSpMk id="8" creationId="{A66C68BB-7A6A-4013-A512-C9824CCD6721}"/>
          </ac:cxnSpMkLst>
        </pc:cxnChg>
        <pc:cxnChg chg="mod">
          <ac:chgData name="hui xu" userId="70b675938bab3b5e" providerId="LiveId" clId="{2B57C767-2D15-4563-96A7-C8A04F8CD475}" dt="2020-04-19T11:28:18.415" v="4229" actId="164"/>
          <ac:cxnSpMkLst>
            <pc:docMk/>
            <pc:sldMk cId="2048432615" sldId="304"/>
            <ac:cxnSpMk id="10" creationId="{9365A52D-1D30-466E-9E4B-1364C56B7919}"/>
          </ac:cxnSpMkLst>
        </pc:cxnChg>
        <pc:cxnChg chg="mod">
          <ac:chgData name="hui xu" userId="70b675938bab3b5e" providerId="LiveId" clId="{2B57C767-2D15-4563-96A7-C8A04F8CD475}" dt="2020-04-19T11:28:18.415" v="4229" actId="164"/>
          <ac:cxnSpMkLst>
            <pc:docMk/>
            <pc:sldMk cId="2048432615" sldId="304"/>
            <ac:cxnSpMk id="19" creationId="{F5A9C146-5C86-48DE-8461-CF505823CE91}"/>
          </ac:cxnSpMkLst>
        </pc:cxnChg>
        <pc:cxnChg chg="mod">
          <ac:chgData name="hui xu" userId="70b675938bab3b5e" providerId="LiveId" clId="{2B57C767-2D15-4563-96A7-C8A04F8CD475}" dt="2020-04-19T11:28:18.415" v="4229" actId="164"/>
          <ac:cxnSpMkLst>
            <pc:docMk/>
            <pc:sldMk cId="2048432615" sldId="304"/>
            <ac:cxnSpMk id="21" creationId="{25E94007-3272-45C2-9F05-12EAD35A96C0}"/>
          </ac:cxnSpMkLst>
        </pc:cxnChg>
        <pc:cxnChg chg="mod">
          <ac:chgData name="hui xu" userId="70b675938bab3b5e" providerId="LiveId" clId="{2B57C767-2D15-4563-96A7-C8A04F8CD475}" dt="2020-04-19T11:28:18.415" v="4229" actId="164"/>
          <ac:cxnSpMkLst>
            <pc:docMk/>
            <pc:sldMk cId="2048432615" sldId="304"/>
            <ac:cxnSpMk id="22" creationId="{0D20A606-D368-453A-A06D-EF5603EC4B80}"/>
          </ac:cxnSpMkLst>
        </pc:cxnChg>
        <pc:cxnChg chg="mod">
          <ac:chgData name="hui xu" userId="70b675938bab3b5e" providerId="LiveId" clId="{2B57C767-2D15-4563-96A7-C8A04F8CD475}" dt="2020-04-19T11:31:31.248" v="4296" actId="1036"/>
          <ac:cxnSpMkLst>
            <pc:docMk/>
            <pc:sldMk cId="2048432615" sldId="304"/>
            <ac:cxnSpMk id="32" creationId="{674BF36A-361F-4328-B389-C03B9D2F0FD5}"/>
          </ac:cxnSpMkLst>
        </pc:cxnChg>
        <pc:cxnChg chg="mod">
          <ac:chgData name="hui xu" userId="70b675938bab3b5e" providerId="LiveId" clId="{2B57C767-2D15-4563-96A7-C8A04F8CD475}" dt="2020-04-19T11:31:31.248" v="4296" actId="1036"/>
          <ac:cxnSpMkLst>
            <pc:docMk/>
            <pc:sldMk cId="2048432615" sldId="304"/>
            <ac:cxnSpMk id="34" creationId="{56030C0E-AE89-45A7-A727-92FFC4F65E9A}"/>
          </ac:cxnSpMkLst>
        </pc:cxnChg>
        <pc:cxnChg chg="mod">
          <ac:chgData name="hui xu" userId="70b675938bab3b5e" providerId="LiveId" clId="{2B57C767-2D15-4563-96A7-C8A04F8CD475}" dt="2020-04-19T11:28:18.415" v="4229" actId="164"/>
          <ac:cxnSpMkLst>
            <pc:docMk/>
            <pc:sldMk cId="2048432615" sldId="304"/>
            <ac:cxnSpMk id="39" creationId="{26EC718C-C268-494E-BCB9-479E7EF6CACE}"/>
          </ac:cxnSpMkLst>
        </pc:cxnChg>
        <pc:cxnChg chg="mod">
          <ac:chgData name="hui xu" userId="70b675938bab3b5e" providerId="LiveId" clId="{2B57C767-2D15-4563-96A7-C8A04F8CD475}" dt="2020-04-19T11:31:31.248" v="4296" actId="1036"/>
          <ac:cxnSpMkLst>
            <pc:docMk/>
            <pc:sldMk cId="2048432615" sldId="304"/>
            <ac:cxnSpMk id="42" creationId="{1A1B456E-A42C-4191-8FF5-7D40B4020E76}"/>
          </ac:cxnSpMkLst>
        </pc:cxnChg>
        <pc:cxnChg chg="mod">
          <ac:chgData name="hui xu" userId="70b675938bab3b5e" providerId="LiveId" clId="{2B57C767-2D15-4563-96A7-C8A04F8CD475}" dt="2020-04-19T11:28:18.415" v="4229" actId="164"/>
          <ac:cxnSpMkLst>
            <pc:docMk/>
            <pc:sldMk cId="2048432615" sldId="304"/>
            <ac:cxnSpMk id="76" creationId="{C62D03F8-2EFD-482C-BD6B-AFE0CBAB88ED}"/>
          </ac:cxnSpMkLst>
        </pc:cxnChg>
        <pc:cxnChg chg="mod">
          <ac:chgData name="hui xu" userId="70b675938bab3b5e" providerId="LiveId" clId="{2B57C767-2D15-4563-96A7-C8A04F8CD475}" dt="2020-04-19T11:28:18.415" v="4229" actId="164"/>
          <ac:cxnSpMkLst>
            <pc:docMk/>
            <pc:sldMk cId="2048432615" sldId="304"/>
            <ac:cxnSpMk id="78" creationId="{E61E3959-9D5E-4CBE-947F-E1CECA934FD9}"/>
          </ac:cxnSpMkLst>
        </pc:cxnChg>
      </pc:sldChg>
      <pc:sldChg chg="modSp del ord">
        <pc:chgData name="hui xu" userId="70b675938bab3b5e" providerId="LiveId" clId="{2B57C767-2D15-4563-96A7-C8A04F8CD475}" dt="2020-04-19T09:55:33.664" v="3307" actId="2696"/>
        <pc:sldMkLst>
          <pc:docMk/>
          <pc:sldMk cId="3698763860" sldId="304"/>
        </pc:sldMkLst>
        <pc:spChg chg="mod">
          <ac:chgData name="hui xu" userId="70b675938bab3b5e" providerId="LiveId" clId="{2B57C767-2D15-4563-96A7-C8A04F8CD475}" dt="2020-04-19T09:48:26.971" v="3240"/>
          <ac:spMkLst>
            <pc:docMk/>
            <pc:sldMk cId="3698763860" sldId="304"/>
            <ac:spMk id="2" creationId="{A523B9D1-9F0F-4DE7-8CA3-27830CE10029}"/>
          </ac:spMkLst>
        </pc:spChg>
        <pc:spChg chg="mod">
          <ac:chgData name="hui xu" userId="70b675938bab3b5e" providerId="LiveId" clId="{2B57C767-2D15-4563-96A7-C8A04F8CD475}" dt="2020-04-19T09:49:22.057" v="3268" actId="1036"/>
          <ac:spMkLst>
            <pc:docMk/>
            <pc:sldMk cId="3698763860" sldId="304"/>
            <ac:spMk id="3" creationId="{8ED3A487-9564-4DFF-ADF9-B9527B0E2914}"/>
          </ac:spMkLst>
        </pc:spChg>
        <pc:spChg chg="mod">
          <ac:chgData name="hui xu" userId="70b675938bab3b5e" providerId="LiveId" clId="{2B57C767-2D15-4563-96A7-C8A04F8CD475}" dt="2020-04-19T09:42:05.771" v="3178" actId="1582"/>
          <ac:spMkLst>
            <pc:docMk/>
            <pc:sldMk cId="3698763860" sldId="304"/>
            <ac:spMk id="5" creationId="{34F0EC56-8858-444D-9CEE-C84D83DC1C12}"/>
          </ac:spMkLst>
        </pc:spChg>
        <pc:spChg chg="mod">
          <ac:chgData name="hui xu" userId="70b675938bab3b5e" providerId="LiveId" clId="{2B57C767-2D15-4563-96A7-C8A04F8CD475}" dt="2020-04-19T09:49:22.057" v="3268" actId="1036"/>
          <ac:spMkLst>
            <pc:docMk/>
            <pc:sldMk cId="3698763860" sldId="304"/>
            <ac:spMk id="6" creationId="{21F2BAAD-93B5-4BFB-AC2E-CD96FD118DC1}"/>
          </ac:spMkLst>
        </pc:spChg>
        <pc:spChg chg="mod">
          <ac:chgData name="hui xu" userId="70b675938bab3b5e" providerId="LiveId" clId="{2B57C767-2D15-4563-96A7-C8A04F8CD475}" dt="2020-04-19T09:49:22.057" v="3268" actId="1036"/>
          <ac:spMkLst>
            <pc:docMk/>
            <pc:sldMk cId="3698763860" sldId="304"/>
            <ac:spMk id="9" creationId="{203E06B5-B3CB-4C13-9B06-FBC62C30E3DA}"/>
          </ac:spMkLst>
        </pc:spChg>
        <pc:spChg chg="mod">
          <ac:chgData name="hui xu" userId="70b675938bab3b5e" providerId="LiveId" clId="{2B57C767-2D15-4563-96A7-C8A04F8CD475}" dt="2020-04-19T09:49:22.057" v="3268" actId="1036"/>
          <ac:spMkLst>
            <pc:docMk/>
            <pc:sldMk cId="3698763860" sldId="304"/>
            <ac:spMk id="17" creationId="{F4690E8D-C15D-4E14-BE09-6C8A9E95557F}"/>
          </ac:spMkLst>
        </pc:spChg>
        <pc:spChg chg="mod">
          <ac:chgData name="hui xu" userId="70b675938bab3b5e" providerId="LiveId" clId="{2B57C767-2D15-4563-96A7-C8A04F8CD475}" dt="2020-04-19T09:42:31.927" v="3184" actId="14100"/>
          <ac:spMkLst>
            <pc:docMk/>
            <pc:sldMk cId="3698763860" sldId="304"/>
            <ac:spMk id="18" creationId="{0C69D90E-5CAC-477B-A8B5-F1F09532F5E7}"/>
          </ac:spMkLst>
        </pc:spChg>
        <pc:spChg chg="mod">
          <ac:chgData name="hui xu" userId="70b675938bab3b5e" providerId="LiveId" clId="{2B57C767-2D15-4563-96A7-C8A04F8CD475}" dt="2020-04-19T09:42:28.713" v="3183" actId="14100"/>
          <ac:spMkLst>
            <pc:docMk/>
            <pc:sldMk cId="3698763860" sldId="304"/>
            <ac:spMk id="20" creationId="{B3463973-D3B4-4E2D-B1FA-96284FD8C9A2}"/>
          </ac:spMkLst>
        </pc:spChg>
        <pc:spChg chg="mod">
          <ac:chgData name="hui xu" userId="70b675938bab3b5e" providerId="LiveId" clId="{2B57C767-2D15-4563-96A7-C8A04F8CD475}" dt="2020-04-19T09:42:49.314" v="3185" actId="14100"/>
          <ac:spMkLst>
            <pc:docMk/>
            <pc:sldMk cId="3698763860" sldId="304"/>
            <ac:spMk id="30" creationId="{1335ADC8-BACA-4FA1-B604-1F9755D4F614}"/>
          </ac:spMkLst>
        </pc:spChg>
        <pc:spChg chg="mod">
          <ac:chgData name="hui xu" userId="70b675938bab3b5e" providerId="LiveId" clId="{2B57C767-2D15-4563-96A7-C8A04F8CD475}" dt="2020-04-19T09:43:09.070" v="3191" actId="14100"/>
          <ac:spMkLst>
            <pc:docMk/>
            <pc:sldMk cId="3698763860" sldId="304"/>
            <ac:spMk id="31" creationId="{A4FE4642-0E03-408D-A14F-C4688828223B}"/>
          </ac:spMkLst>
        </pc:spChg>
        <pc:spChg chg="mod">
          <ac:chgData name="hui xu" userId="70b675938bab3b5e" providerId="LiveId" clId="{2B57C767-2D15-4563-96A7-C8A04F8CD475}" dt="2020-04-19T09:43:00.382" v="3188" actId="14100"/>
          <ac:spMkLst>
            <pc:docMk/>
            <pc:sldMk cId="3698763860" sldId="304"/>
            <ac:spMk id="33" creationId="{77A8C22E-CF2E-42E5-A74C-EFB9CDE17EF7}"/>
          </ac:spMkLst>
        </pc:spChg>
        <pc:spChg chg="mod">
          <ac:chgData name="hui xu" userId="70b675938bab3b5e" providerId="LiveId" clId="{2B57C767-2D15-4563-96A7-C8A04F8CD475}" dt="2020-04-19T09:43:12.768" v="3192" actId="14100"/>
          <ac:spMkLst>
            <pc:docMk/>
            <pc:sldMk cId="3698763860" sldId="304"/>
            <ac:spMk id="37" creationId="{A349C37A-624F-43A3-9326-CDCAA120B2E8}"/>
          </ac:spMkLst>
        </pc:spChg>
        <pc:spChg chg="mod">
          <ac:chgData name="hui xu" userId="70b675938bab3b5e" providerId="LiveId" clId="{2B57C767-2D15-4563-96A7-C8A04F8CD475}" dt="2020-04-19T09:42:52.584" v="3186" actId="14100"/>
          <ac:spMkLst>
            <pc:docMk/>
            <pc:sldMk cId="3698763860" sldId="304"/>
            <ac:spMk id="75" creationId="{456920A4-C424-4FB5-99E9-B7ED22CF688E}"/>
          </ac:spMkLst>
        </pc:spChg>
        <pc:spChg chg="mod">
          <ac:chgData name="hui xu" userId="70b675938bab3b5e" providerId="LiveId" clId="{2B57C767-2D15-4563-96A7-C8A04F8CD475}" dt="2020-04-19T09:42:55.876" v="3187" actId="14100"/>
          <ac:spMkLst>
            <pc:docMk/>
            <pc:sldMk cId="3698763860" sldId="304"/>
            <ac:spMk id="77" creationId="{3912DAD2-BA24-4659-8C1C-F948CBF05A81}"/>
          </ac:spMkLst>
        </pc:spChg>
        <pc:spChg chg="mod">
          <ac:chgData name="hui xu" userId="70b675938bab3b5e" providerId="LiveId" clId="{2B57C767-2D15-4563-96A7-C8A04F8CD475}" dt="2020-04-18T02:51:11.134" v="2653" actId="255"/>
          <ac:spMkLst>
            <pc:docMk/>
            <pc:sldMk cId="3698763860" sldId="304"/>
            <ac:spMk id="87" creationId="{A0CBEC09-CD6C-4B84-8E72-DC3A17C69654}"/>
          </ac:spMkLst>
        </pc:spChg>
        <pc:spChg chg="mod">
          <ac:chgData name="hui xu" userId="70b675938bab3b5e" providerId="LiveId" clId="{2B57C767-2D15-4563-96A7-C8A04F8CD475}" dt="2020-04-18T02:51:11.134" v="2653" actId="255"/>
          <ac:spMkLst>
            <pc:docMk/>
            <pc:sldMk cId="3698763860" sldId="304"/>
            <ac:spMk id="88" creationId="{EEE6D0BC-10C6-4942-BD09-C8E200639CF7}"/>
          </ac:spMkLst>
        </pc:spChg>
        <pc:spChg chg="mod">
          <ac:chgData name="hui xu" userId="70b675938bab3b5e" providerId="LiveId" clId="{2B57C767-2D15-4563-96A7-C8A04F8CD475}" dt="2020-04-18T02:51:11.134" v="2653" actId="255"/>
          <ac:spMkLst>
            <pc:docMk/>
            <pc:sldMk cId="3698763860" sldId="304"/>
            <ac:spMk id="89" creationId="{72F3DD41-E5E4-4A16-AB19-364AE0E9E22A}"/>
          </ac:spMkLst>
        </pc:spChg>
        <pc:spChg chg="mod">
          <ac:chgData name="hui xu" userId="70b675938bab3b5e" providerId="LiveId" clId="{2B57C767-2D15-4563-96A7-C8A04F8CD475}" dt="2020-04-18T02:51:11.134" v="2653" actId="255"/>
          <ac:spMkLst>
            <pc:docMk/>
            <pc:sldMk cId="3698763860" sldId="304"/>
            <ac:spMk id="90" creationId="{933B86F9-CEA1-4335-8337-1A35C3E3DA08}"/>
          </ac:spMkLst>
        </pc:spChg>
        <pc:spChg chg="mod">
          <ac:chgData name="hui xu" userId="70b675938bab3b5e" providerId="LiveId" clId="{2B57C767-2D15-4563-96A7-C8A04F8CD475}" dt="2020-04-19T09:53:27.565" v="3304" actId="1036"/>
          <ac:spMkLst>
            <pc:docMk/>
            <pc:sldMk cId="3698763860" sldId="304"/>
            <ac:spMk id="91" creationId="{3623CA28-131F-4B74-948F-6B8D926C01DA}"/>
          </ac:spMkLst>
        </pc:spChg>
        <pc:cxnChg chg="mod">
          <ac:chgData name="hui xu" userId="70b675938bab3b5e" providerId="LiveId" clId="{2B57C767-2D15-4563-96A7-C8A04F8CD475}" dt="2020-04-19T09:49:22.057" v="3268" actId="1036"/>
          <ac:cxnSpMkLst>
            <pc:docMk/>
            <pc:sldMk cId="3698763860" sldId="304"/>
            <ac:cxnSpMk id="8" creationId="{A66C68BB-7A6A-4013-A512-C9824CCD6721}"/>
          </ac:cxnSpMkLst>
        </pc:cxnChg>
        <pc:cxnChg chg="mod">
          <ac:chgData name="hui xu" userId="70b675938bab3b5e" providerId="LiveId" clId="{2B57C767-2D15-4563-96A7-C8A04F8CD475}" dt="2020-04-19T09:49:22.057" v="3268" actId="1036"/>
          <ac:cxnSpMkLst>
            <pc:docMk/>
            <pc:sldMk cId="3698763860" sldId="304"/>
            <ac:cxnSpMk id="10" creationId="{9365A52D-1D30-466E-9E4B-1364C56B7919}"/>
          </ac:cxnSpMkLst>
        </pc:cxnChg>
        <pc:cxnChg chg="mod">
          <ac:chgData name="hui xu" userId="70b675938bab3b5e" providerId="LiveId" clId="{2B57C767-2D15-4563-96A7-C8A04F8CD475}" dt="2020-04-19T09:49:22.057" v="3268" actId="1036"/>
          <ac:cxnSpMkLst>
            <pc:docMk/>
            <pc:sldMk cId="3698763860" sldId="304"/>
            <ac:cxnSpMk id="19" creationId="{F5A9C146-5C86-48DE-8461-CF505823CE91}"/>
          </ac:cxnSpMkLst>
        </pc:cxnChg>
        <pc:cxnChg chg="mod">
          <ac:chgData name="hui xu" userId="70b675938bab3b5e" providerId="LiveId" clId="{2B57C767-2D15-4563-96A7-C8A04F8CD475}" dt="2020-04-19T09:49:22.057" v="3268" actId="1036"/>
          <ac:cxnSpMkLst>
            <pc:docMk/>
            <pc:sldMk cId="3698763860" sldId="304"/>
            <ac:cxnSpMk id="21" creationId="{25E94007-3272-45C2-9F05-12EAD35A96C0}"/>
          </ac:cxnSpMkLst>
        </pc:cxnChg>
        <pc:cxnChg chg="mod">
          <ac:chgData name="hui xu" userId="70b675938bab3b5e" providerId="LiveId" clId="{2B57C767-2D15-4563-96A7-C8A04F8CD475}" dt="2020-04-19T09:49:22.057" v="3268" actId="1036"/>
          <ac:cxnSpMkLst>
            <pc:docMk/>
            <pc:sldMk cId="3698763860" sldId="304"/>
            <ac:cxnSpMk id="22" creationId="{0D20A606-D368-453A-A06D-EF5603EC4B80}"/>
          </ac:cxnSpMkLst>
        </pc:cxnChg>
        <pc:cxnChg chg="mod">
          <ac:chgData name="hui xu" userId="70b675938bab3b5e" providerId="LiveId" clId="{2B57C767-2D15-4563-96A7-C8A04F8CD475}" dt="2020-04-19T09:44:25.361" v="3214" actId="108"/>
          <ac:cxnSpMkLst>
            <pc:docMk/>
            <pc:sldMk cId="3698763860" sldId="304"/>
            <ac:cxnSpMk id="32" creationId="{674BF36A-361F-4328-B389-C03B9D2F0FD5}"/>
          </ac:cxnSpMkLst>
        </pc:cxnChg>
        <pc:cxnChg chg="mod">
          <ac:chgData name="hui xu" userId="70b675938bab3b5e" providerId="LiveId" clId="{2B57C767-2D15-4563-96A7-C8A04F8CD475}" dt="2020-04-19T09:44:23.114" v="3213" actId="108"/>
          <ac:cxnSpMkLst>
            <pc:docMk/>
            <pc:sldMk cId="3698763860" sldId="304"/>
            <ac:cxnSpMk id="34" creationId="{56030C0E-AE89-45A7-A727-92FFC4F65E9A}"/>
          </ac:cxnSpMkLst>
        </pc:cxnChg>
        <pc:cxnChg chg="mod">
          <ac:chgData name="hui xu" userId="70b675938bab3b5e" providerId="LiveId" clId="{2B57C767-2D15-4563-96A7-C8A04F8CD475}" dt="2020-04-19T09:44:31.350" v="3216" actId="108"/>
          <ac:cxnSpMkLst>
            <pc:docMk/>
            <pc:sldMk cId="3698763860" sldId="304"/>
            <ac:cxnSpMk id="39" creationId="{26EC718C-C268-494E-BCB9-479E7EF6CACE}"/>
          </ac:cxnSpMkLst>
        </pc:cxnChg>
        <pc:cxnChg chg="mod">
          <ac:chgData name="hui xu" userId="70b675938bab3b5e" providerId="LiveId" clId="{2B57C767-2D15-4563-96A7-C8A04F8CD475}" dt="2020-04-19T09:44:28.895" v="3215" actId="108"/>
          <ac:cxnSpMkLst>
            <pc:docMk/>
            <pc:sldMk cId="3698763860" sldId="304"/>
            <ac:cxnSpMk id="42" creationId="{1A1B456E-A42C-4191-8FF5-7D40B4020E76}"/>
          </ac:cxnSpMkLst>
        </pc:cxnChg>
        <pc:cxnChg chg="mod">
          <ac:chgData name="hui xu" userId="70b675938bab3b5e" providerId="LiveId" clId="{2B57C767-2D15-4563-96A7-C8A04F8CD475}" dt="2020-04-19T09:44:20.019" v="3212" actId="108"/>
          <ac:cxnSpMkLst>
            <pc:docMk/>
            <pc:sldMk cId="3698763860" sldId="304"/>
            <ac:cxnSpMk id="76" creationId="{C62D03F8-2EFD-482C-BD6B-AFE0CBAB88ED}"/>
          </ac:cxnSpMkLst>
        </pc:cxnChg>
        <pc:cxnChg chg="mod">
          <ac:chgData name="hui xu" userId="70b675938bab3b5e" providerId="LiveId" clId="{2B57C767-2D15-4563-96A7-C8A04F8CD475}" dt="2020-04-19T09:44:17.945" v="3211" actId="108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del">
        <pc:chgData name="hui xu" userId="70b675938bab3b5e" providerId="LiveId" clId="{2B57C767-2D15-4563-96A7-C8A04F8CD475}" dt="2020-04-19T09:58:47.171" v="3314" actId="47"/>
        <pc:sldMkLst>
          <pc:docMk/>
          <pc:sldMk cId="3222251487" sldId="305"/>
        </pc:sldMkLst>
        <pc:spChg chg="mod">
          <ac:chgData name="hui xu" userId="70b675938bab3b5e" providerId="LiveId" clId="{2B57C767-2D15-4563-96A7-C8A04F8CD475}" dt="2020-04-19T09:56:36.068" v="3313" actId="20577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del ord">
        <pc:chgData name="hui xu" userId="70b675938bab3b5e" providerId="LiveId" clId="{2B57C767-2D15-4563-96A7-C8A04F8CD475}" dt="2020-04-19T11:24:39.571" v="4117" actId="2696"/>
        <pc:sldMkLst>
          <pc:docMk/>
          <pc:sldMk cId="282059530" sldId="306"/>
        </pc:sldMkLst>
        <pc:spChg chg="add mod">
          <ac:chgData name="hui xu" userId="70b675938bab3b5e" providerId="LiveId" clId="{2B57C767-2D15-4563-96A7-C8A04F8CD475}" dt="2020-04-19T11:19:19.875" v="4068" actId="255"/>
          <ac:spMkLst>
            <pc:docMk/>
            <pc:sldMk cId="282059530" sldId="306"/>
            <ac:spMk id="3" creationId="{E3DB6E02-ADE5-438F-90F5-15042CF7B9CA}"/>
          </ac:spMkLst>
        </pc:spChg>
        <pc:spChg chg="del mod">
          <ac:chgData name="hui xu" userId="70b675938bab3b5e" providerId="LiveId" clId="{2B57C767-2D15-4563-96A7-C8A04F8CD475}" dt="2020-04-19T11:18:49.238" v="4059" actId="478"/>
          <ac:spMkLst>
            <pc:docMk/>
            <pc:sldMk cId="282059530" sldId="306"/>
            <ac:spMk id="4" creationId="{57B0B9AF-B8F5-4327-8358-22509AB37284}"/>
          </ac:spMkLst>
        </pc:spChg>
        <pc:spChg chg="del">
          <ac:chgData name="hui xu" userId="70b675938bab3b5e" providerId="LiveId" clId="{2B57C767-2D15-4563-96A7-C8A04F8CD475}" dt="2020-04-19T11:16:08.081" v="4024" actId="21"/>
          <ac:spMkLst>
            <pc:docMk/>
            <pc:sldMk cId="282059530" sldId="306"/>
            <ac:spMk id="5" creationId="{111E844C-2E70-4EC6-A612-DFBFC3B56F31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6" creationId="{21F0A5FA-B7DF-4FF4-8487-7DCB0600F737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7" creationId="{43368C77-4A0F-4AA3-A89B-0086B10072D0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9" creationId="{37B24993-1544-451A-8654-93C05C592D58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11" creationId="{1A3FC1B8-7BB1-433E-A962-79B3FC1ECA4E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12" creationId="{E4E44CD6-DBC9-4A1D-A438-C82BC602EA0B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14" creationId="{EC3B72E4-B314-45BD-9324-EFD9C10F75B9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17" creationId="{7B3D93EA-C84B-4C55-B16B-96C884BE69BD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18" creationId="{E665A639-E480-4BE4-8842-D4274C64AF79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20" creationId="{0B451E07-A451-4638-A846-3DD5932DED41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22" creationId="{80FA6A2E-BD1D-4F08-B90D-C15763184C6B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25" creationId="{B881A1BE-BF08-432C-B348-3F72FC38F39B}"/>
          </ac:spMkLst>
        </pc:spChg>
        <pc:spChg chg="del">
          <ac:chgData name="hui xu" userId="70b675938bab3b5e" providerId="LiveId" clId="{2B57C767-2D15-4563-96A7-C8A04F8CD475}" dt="2020-04-19T11:16:04.796" v="4023" actId="21"/>
          <ac:spMkLst>
            <pc:docMk/>
            <pc:sldMk cId="282059530" sldId="306"/>
            <ac:spMk id="27" creationId="{E7202C3A-3A54-4711-AC5C-0D048B9EACBE}"/>
          </ac:spMkLst>
        </pc:spChg>
        <pc:spChg chg="add mod">
          <ac:chgData name="hui xu" userId="70b675938bab3b5e" providerId="LiveId" clId="{2B57C767-2D15-4563-96A7-C8A04F8CD475}" dt="2020-04-19T11:19:24.878" v="4069" actId="1076"/>
          <ac:spMkLst>
            <pc:docMk/>
            <pc:sldMk cId="282059530" sldId="306"/>
            <ac:spMk id="29" creationId="{FDE569FF-BC74-4F61-96E8-9A264647B450}"/>
          </ac:spMkLst>
        </pc:sp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8" creationId="{C31AA5EE-BA6A-4358-8C1D-CDF16874A116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10" creationId="{815C3A38-33A8-41AB-AA61-833EA086A32A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13" creationId="{AFD600AC-FABE-446B-8D3A-30FCA4ECF264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15" creationId="{7FFE9D95-A07F-4BE1-A6DD-0E2A890437FE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16" creationId="{1928AF35-F519-438D-B29E-4857C5C9F416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19" creationId="{9E2B80E2-2A7A-4581-809A-F8C6B36176E9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21" creationId="{215981AF-3581-4351-872E-9700CFA67ECC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23" creationId="{898DC9FD-87E3-4A26-B91C-2DBD32FE8161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24" creationId="{80D6CE67-83D4-453B-9894-2B20CEC18A5E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26" creationId="{85C4EA86-89FD-42CD-9399-A40EF287F34F}"/>
          </ac:cxnSpMkLst>
        </pc:cxnChg>
        <pc:cxnChg chg="del mod">
          <ac:chgData name="hui xu" userId="70b675938bab3b5e" providerId="LiveId" clId="{2B57C767-2D15-4563-96A7-C8A04F8CD475}" dt="2020-04-19T11:16:04.796" v="4023" actId="21"/>
          <ac:cxnSpMkLst>
            <pc:docMk/>
            <pc:sldMk cId="282059530" sldId="306"/>
            <ac:cxnSpMk id="28" creationId="{7FA21425-6FB9-4BA1-A018-4DACD44E6D5D}"/>
          </ac:cxnSpMkLst>
        </pc:cxnChg>
      </pc:sldChg>
      <pc:sldChg chg="modSp del">
        <pc:chgData name="hui xu" userId="70b675938bab3b5e" providerId="LiveId" clId="{2B57C767-2D15-4563-96A7-C8A04F8CD475}" dt="2020-04-19T09:55:33.664" v="3307" actId="2696"/>
        <pc:sldMkLst>
          <pc:docMk/>
          <pc:sldMk cId="4293298465" sldId="306"/>
        </pc:sldMkLst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6" creationId="{21F0A5FA-B7DF-4FF4-8487-7DCB0600F737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7" creationId="{43368C77-4A0F-4AA3-A89B-0086B10072D0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9" creationId="{37B24993-1544-451A-8654-93C05C592D58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11" creationId="{1A3FC1B8-7BB1-433E-A962-79B3FC1ECA4E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12" creationId="{E4E44CD6-DBC9-4A1D-A438-C82BC602EA0B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14" creationId="{EC3B72E4-B314-45BD-9324-EFD9C10F75B9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17" creationId="{7B3D93EA-C84B-4C55-B16B-96C884BE69BD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18" creationId="{E665A639-E480-4BE4-8842-D4274C64AF79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20" creationId="{0B451E07-A451-4638-A846-3DD5932DED41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22" creationId="{80FA6A2E-BD1D-4F08-B90D-C15763184C6B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25" creationId="{B881A1BE-BF08-432C-B348-3F72FC38F39B}"/>
          </ac:spMkLst>
        </pc:spChg>
        <pc:spChg chg="mod">
          <ac:chgData name="hui xu" userId="70b675938bab3b5e" providerId="LiveId" clId="{2B57C767-2D15-4563-96A7-C8A04F8CD475}" dt="2020-04-18T02:51:22.463" v="2654" actId="2711"/>
          <ac:spMkLst>
            <pc:docMk/>
            <pc:sldMk cId="4293298465" sldId="306"/>
            <ac:spMk id="27" creationId="{E7202C3A-3A54-4711-AC5C-0D048B9EACBE}"/>
          </ac:spMkLst>
        </pc:spChg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 modAnim">
        <pc:chgData name="hui xu" userId="70b675938bab3b5e" providerId="LiveId" clId="{2B57C767-2D15-4563-96A7-C8A04F8CD475}" dt="2020-04-19T14:16:46.282" v="4355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4-19T14:16:27.487" v="4352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addSp modSp mod ord">
        <pc:chgData name="hui xu" userId="70b675938bab3b5e" providerId="LiveId" clId="{2B57C767-2D15-4563-96A7-C8A04F8CD475}" dt="2020-05-02T11:33:37.478" v="7511" actId="207"/>
        <pc:sldMkLst>
          <pc:docMk/>
          <pc:sldMk cId="410015128" sldId="310"/>
        </pc:sldMkLst>
        <pc:spChg chg="mod">
          <ac:chgData name="hui xu" userId="70b675938bab3b5e" providerId="LiveId" clId="{2B57C767-2D15-4563-96A7-C8A04F8CD475}" dt="2020-05-02T11:11:59.667" v="7474" actId="20577"/>
          <ac:spMkLst>
            <pc:docMk/>
            <pc:sldMk cId="410015128" sldId="310"/>
            <ac:spMk id="3" creationId="{DF9F962B-E92D-4E0C-BBE0-3B76B724162F}"/>
          </ac:spMkLst>
        </pc:spChg>
        <pc:spChg chg="mod">
          <ac:chgData name="hui xu" userId="70b675938bab3b5e" providerId="LiveId" clId="{2B57C767-2D15-4563-96A7-C8A04F8CD475}" dt="2020-05-02T11:33:27.017" v="7510" actId="207"/>
          <ac:spMkLst>
            <pc:docMk/>
            <pc:sldMk cId="410015128" sldId="310"/>
            <ac:spMk id="5" creationId="{916AE8BC-2CC3-48B3-83EF-645EFE64CD74}"/>
          </ac:spMkLst>
        </pc:spChg>
        <pc:spChg chg="mod">
          <ac:chgData name="hui xu" userId="70b675938bab3b5e" providerId="LiveId" clId="{2B57C767-2D15-4563-96A7-C8A04F8CD475}" dt="2020-05-02T11:33:37.478" v="7511" actId="207"/>
          <ac:spMkLst>
            <pc:docMk/>
            <pc:sldMk cId="410015128" sldId="310"/>
            <ac:spMk id="6" creationId="{D024E54D-0FC0-4E32-B6B5-F6742786D859}"/>
          </ac:spMkLst>
        </pc:spChg>
        <pc:spChg chg="mod">
          <ac:chgData name="hui xu" userId="70b675938bab3b5e" providerId="LiveId" clId="{2B57C767-2D15-4563-96A7-C8A04F8CD475}" dt="2020-05-02T11:33:37.478" v="7511" actId="207"/>
          <ac:spMkLst>
            <pc:docMk/>
            <pc:sldMk cId="410015128" sldId="310"/>
            <ac:spMk id="7" creationId="{F978D313-4DF0-42A8-8E08-982FB4BB9844}"/>
          </ac:spMkLst>
        </pc:spChg>
        <pc:spChg chg="mod">
          <ac:chgData name="hui xu" userId="70b675938bab3b5e" providerId="LiveId" clId="{2B57C767-2D15-4563-96A7-C8A04F8CD475}" dt="2020-05-02T11:12:12.888" v="7476" actId="207"/>
          <ac:spMkLst>
            <pc:docMk/>
            <pc:sldMk cId="410015128" sldId="310"/>
            <ac:spMk id="9" creationId="{2A6488C9-1036-4695-9578-43702BCC71E3}"/>
          </ac:spMkLst>
        </pc:spChg>
        <pc:spChg chg="mod">
          <ac:chgData name="hui xu" userId="70b675938bab3b5e" providerId="LiveId" clId="{2B57C767-2D15-4563-96A7-C8A04F8CD475}" dt="2020-05-02T11:33:37.478" v="7511" actId="207"/>
          <ac:spMkLst>
            <pc:docMk/>
            <pc:sldMk cId="410015128" sldId="310"/>
            <ac:spMk id="11" creationId="{FFF6128E-9A07-4762-8BDD-92803D81EB0F}"/>
          </ac:spMkLst>
        </pc:spChg>
        <pc:spChg chg="mod">
          <ac:chgData name="hui xu" userId="70b675938bab3b5e" providerId="LiveId" clId="{2B57C767-2D15-4563-96A7-C8A04F8CD475}" dt="2020-05-02T11:33:37.478" v="7511" actId="207"/>
          <ac:spMkLst>
            <pc:docMk/>
            <pc:sldMk cId="410015128" sldId="310"/>
            <ac:spMk id="36" creationId="{4A22C061-5F5D-4A5B-9338-CC425B38D0FB}"/>
          </ac:spMkLst>
        </pc:spChg>
        <pc:spChg chg="mod">
          <ac:chgData name="hui xu" userId="70b675938bab3b5e" providerId="LiveId" clId="{2B57C767-2D15-4563-96A7-C8A04F8CD475}" dt="2020-05-02T11:33:37.478" v="7511" actId="207"/>
          <ac:spMkLst>
            <pc:docMk/>
            <pc:sldMk cId="410015128" sldId="310"/>
            <ac:spMk id="44" creationId="{406B2821-A447-4AEA-AD22-3FC82BDB2B49}"/>
          </ac:spMkLst>
        </pc:spChg>
        <pc:grpChg chg="add mod">
          <ac:chgData name="hui xu" userId="70b675938bab3b5e" providerId="LiveId" clId="{2B57C767-2D15-4563-96A7-C8A04F8CD475}" dt="2020-04-19T14:24:34.008" v="4419" actId="164"/>
          <ac:grpSpMkLst>
            <pc:docMk/>
            <pc:sldMk cId="410015128" sldId="310"/>
            <ac:grpSpMk id="28" creationId="{02B949BB-B990-4A54-BD20-43FFA4C13EF2}"/>
          </ac:grpSpMkLst>
        </pc:grpChg>
        <pc:cxnChg chg="mod">
          <ac:chgData name="hui xu" userId="70b675938bab3b5e" providerId="LiveId" clId="{2B57C767-2D15-4563-96A7-C8A04F8CD475}" dt="2020-04-19T14:24:34.008" v="4419" actId="164"/>
          <ac:cxnSpMkLst>
            <pc:docMk/>
            <pc:sldMk cId="410015128" sldId="310"/>
            <ac:cxnSpMk id="8" creationId="{FBE25D3A-CB87-4003-8BAE-498848387E24}"/>
          </ac:cxnSpMkLst>
        </pc:cxnChg>
        <pc:cxnChg chg="mod">
          <ac:chgData name="hui xu" userId="70b675938bab3b5e" providerId="LiveId" clId="{2B57C767-2D15-4563-96A7-C8A04F8CD475}" dt="2020-05-02T11:08:30.191" v="7424" actId="1076"/>
          <ac:cxnSpMkLst>
            <pc:docMk/>
            <pc:sldMk cId="410015128" sldId="310"/>
            <ac:cxnSpMk id="10" creationId="{042748BE-5522-49EE-8C0B-551B5BFB4796}"/>
          </ac:cxnSpMkLst>
        </pc:cxnChg>
        <pc:cxnChg chg="mod">
          <ac:chgData name="hui xu" userId="70b675938bab3b5e" providerId="LiveId" clId="{2B57C767-2D15-4563-96A7-C8A04F8CD475}" dt="2020-04-19T14:24:34.008" v="4419" actId="164"/>
          <ac:cxnSpMkLst>
            <pc:docMk/>
            <pc:sldMk cId="410015128" sldId="310"/>
            <ac:cxnSpMk id="12" creationId="{19F96322-2E41-4464-ABC5-6106E28ED463}"/>
          </ac:cxnSpMkLst>
        </pc:cxnChg>
        <pc:cxnChg chg="mod">
          <ac:chgData name="hui xu" userId="70b675938bab3b5e" providerId="LiveId" clId="{2B57C767-2D15-4563-96A7-C8A04F8CD475}" dt="2020-04-19T14:24:34.008" v="4419" actId="164"/>
          <ac:cxnSpMkLst>
            <pc:docMk/>
            <pc:sldMk cId="410015128" sldId="310"/>
            <ac:cxnSpMk id="37" creationId="{9DF4352D-AD10-41BC-91A7-D11D213A1443}"/>
          </ac:cxnSpMkLst>
        </pc:cxnChg>
        <pc:cxnChg chg="mod">
          <ac:chgData name="hui xu" userId="70b675938bab3b5e" providerId="LiveId" clId="{2B57C767-2D15-4563-96A7-C8A04F8CD475}" dt="2020-05-02T11:08:30.191" v="7424" actId="1076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4-19T14:24:34.008" v="4419" actId="164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delSp modSp mod ord">
        <pc:chgData name="hui xu" userId="70b675938bab3b5e" providerId="LiveId" clId="{2B57C767-2D15-4563-96A7-C8A04F8CD475}" dt="2020-05-02T11:29:54.103" v="7505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5-02T11:24:35.113" v="7499" actId="20577"/>
          <ac:spMkLst>
            <pc:docMk/>
            <pc:sldMk cId="240940645" sldId="311"/>
            <ac:spMk id="3" creationId="{9DAF5D1D-C713-4C49-B64C-0685AE2ECE4E}"/>
          </ac:spMkLst>
        </pc:spChg>
        <pc:spChg chg="add del mod">
          <ac:chgData name="hui xu" userId="70b675938bab3b5e" providerId="LiveId" clId="{2B57C767-2D15-4563-96A7-C8A04F8CD475}" dt="2020-04-19T14:26:13.145" v="4427" actId="21"/>
          <ac:spMkLst>
            <pc:docMk/>
            <pc:sldMk cId="240940645" sldId="311"/>
            <ac:spMk id="4" creationId="{A4EF0643-103A-441E-8CC4-CEA5264D77D8}"/>
          </ac:spMkLst>
        </pc:spChg>
        <pc:spChg chg="add del mod">
          <ac:chgData name="hui xu" userId="70b675938bab3b5e" providerId="LiveId" clId="{2B57C767-2D15-4563-96A7-C8A04F8CD475}" dt="2020-04-19T14:26:13.145" v="4427" actId="21"/>
          <ac:spMkLst>
            <pc:docMk/>
            <pc:sldMk cId="240940645" sldId="311"/>
            <ac:spMk id="5" creationId="{818350DC-2248-4B11-9AF5-8CC4C913AAD5}"/>
          </ac:spMkLst>
        </pc:spChg>
        <pc:spChg chg="add del mod">
          <ac:chgData name="hui xu" userId="70b675938bab3b5e" providerId="LiveId" clId="{2B57C767-2D15-4563-96A7-C8A04F8CD475}" dt="2020-04-19T14:26:14.029" v="4428" actId="21"/>
          <ac:spMkLst>
            <pc:docMk/>
            <pc:sldMk cId="240940645" sldId="311"/>
            <ac:spMk id="7" creationId="{AE9540C0-1B9C-42AB-8DB7-8AAD9BD63557}"/>
          </ac:spMkLst>
        </pc:spChg>
        <pc:spChg chg="add del mod">
          <ac:chgData name="hui xu" userId="70b675938bab3b5e" providerId="LiveId" clId="{2B57C767-2D15-4563-96A7-C8A04F8CD475}" dt="2020-04-19T14:26:13.145" v="4427" actId="21"/>
          <ac:spMkLst>
            <pc:docMk/>
            <pc:sldMk cId="240940645" sldId="311"/>
            <ac:spMk id="9" creationId="{FB590B8D-0366-48F4-8C8C-E5CC7171F3B3}"/>
          </ac:spMkLst>
        </pc:spChg>
        <pc:spChg chg="add del mod">
          <ac:chgData name="hui xu" userId="70b675938bab3b5e" providerId="LiveId" clId="{2B57C767-2D15-4563-96A7-C8A04F8CD475}" dt="2020-04-19T14:26:13.145" v="4427" actId="21"/>
          <ac:spMkLst>
            <pc:docMk/>
            <pc:sldMk cId="240940645" sldId="311"/>
            <ac:spMk id="11" creationId="{FD1F2812-38A6-4E99-9869-2C0692D2BF8E}"/>
          </ac:spMkLst>
        </pc:spChg>
        <pc:spChg chg="add del mod">
          <ac:chgData name="hui xu" userId="70b675938bab3b5e" providerId="LiveId" clId="{2B57C767-2D15-4563-96A7-C8A04F8CD475}" dt="2020-04-19T14:26:13.145" v="4427" actId="21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4-19T14:27:22.067" v="4434" actId="20577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4-19T14:27:28.341" v="4436" actId="20577"/>
          <ac:spMkLst>
            <pc:docMk/>
            <pc:sldMk cId="240940645" sldId="311"/>
            <ac:spMk id="17" creationId="{5EE01A5E-E287-4A4F-8EE6-39DA9220571F}"/>
          </ac:spMkLst>
        </pc:spChg>
        <pc:spChg chg="mod">
          <ac:chgData name="hui xu" userId="70b675938bab3b5e" providerId="LiveId" clId="{2B57C767-2D15-4563-96A7-C8A04F8CD475}" dt="2020-05-02T11:29:51.242" v="7502" actId="207"/>
          <ac:spMkLst>
            <pc:docMk/>
            <pc:sldMk cId="240940645" sldId="311"/>
            <ac:spMk id="22" creationId="{D111F897-81CB-4749-B803-C297A08D1A62}"/>
          </ac:spMkLst>
        </pc:spChg>
        <pc:spChg chg="mod">
          <ac:chgData name="hui xu" userId="70b675938bab3b5e" providerId="LiveId" clId="{2B57C767-2D15-4563-96A7-C8A04F8CD475}" dt="2020-04-21T01:32:43.283" v="5182" actId="20577"/>
          <ac:spMkLst>
            <pc:docMk/>
            <pc:sldMk cId="240940645" sldId="311"/>
            <ac:spMk id="24" creationId="{2D02794D-F18F-4F86-AB98-963F7F02AB12}"/>
          </ac:spMkLst>
        </pc:spChg>
        <pc:spChg chg="mod">
          <ac:chgData name="hui xu" userId="70b675938bab3b5e" providerId="LiveId" clId="{2B57C767-2D15-4563-96A7-C8A04F8CD475}" dt="2020-05-02T11:29:54.103" v="7505"/>
          <ac:spMkLst>
            <pc:docMk/>
            <pc:sldMk cId="240940645" sldId="311"/>
            <ac:spMk id="26" creationId="{B35209E0-82BD-4422-BF62-353A587C4972}"/>
          </ac:spMkLst>
        </pc:spChg>
        <pc:grpChg chg="add mod">
          <ac:chgData name="hui xu" userId="70b675938bab3b5e" providerId="LiveId" clId="{2B57C767-2D15-4563-96A7-C8A04F8CD475}" dt="2020-04-19T14:26:32.737" v="4432" actId="164"/>
          <ac:grpSpMkLst>
            <pc:docMk/>
            <pc:sldMk cId="240940645" sldId="311"/>
            <ac:grpSpMk id="18" creationId="{DE868B12-BFD6-4995-982F-D44004FC3EF9}"/>
          </ac:grpSpMkLst>
        </pc:grpChg>
        <pc:grpChg chg="add mod">
          <ac:chgData name="hui xu" userId="70b675938bab3b5e" providerId="LiveId" clId="{2B57C767-2D15-4563-96A7-C8A04F8CD475}" dt="2020-04-19T14:26:32.737" v="4432" actId="164"/>
          <ac:grpSpMkLst>
            <pc:docMk/>
            <pc:sldMk cId="240940645" sldId="311"/>
            <ac:grpSpMk id="31" creationId="{981734C7-2D08-44EF-BA75-122F6BAA1BD7}"/>
          </ac:grpSpMkLst>
        </pc:grpChg>
        <pc:cxnChg chg="add del mod">
          <ac:chgData name="hui xu" userId="70b675938bab3b5e" providerId="LiveId" clId="{2B57C767-2D15-4563-96A7-C8A04F8CD475}" dt="2020-04-19T14:26:13.145" v="4427" actId="21"/>
          <ac:cxnSpMkLst>
            <pc:docMk/>
            <pc:sldMk cId="240940645" sldId="311"/>
            <ac:cxnSpMk id="6" creationId="{09148C52-0F15-4FC9-853C-ED15FB25007E}"/>
          </ac:cxnSpMkLst>
        </pc:cxnChg>
        <pc:cxnChg chg="add del mod">
          <ac:chgData name="hui xu" userId="70b675938bab3b5e" providerId="LiveId" clId="{2B57C767-2D15-4563-96A7-C8A04F8CD475}" dt="2020-04-19T14:26:13.145" v="4427" actId="21"/>
          <ac:cxnSpMkLst>
            <pc:docMk/>
            <pc:sldMk cId="240940645" sldId="311"/>
            <ac:cxnSpMk id="8" creationId="{FEA9E28A-37C1-44D8-9AE8-CFA94163B188}"/>
          </ac:cxnSpMkLst>
        </pc:cxnChg>
        <pc:cxnChg chg="add del mod">
          <ac:chgData name="hui xu" userId="70b675938bab3b5e" providerId="LiveId" clId="{2B57C767-2D15-4563-96A7-C8A04F8CD475}" dt="2020-04-19T14:26:13.145" v="4427" actId="21"/>
          <ac:cxnSpMkLst>
            <pc:docMk/>
            <pc:sldMk cId="240940645" sldId="311"/>
            <ac:cxnSpMk id="10" creationId="{E79E40A6-2128-4090-8F7F-D12871971391}"/>
          </ac:cxnSpMkLst>
        </pc:cxnChg>
        <pc:cxnChg chg="add del mod">
          <ac:chgData name="hui xu" userId="70b675938bab3b5e" providerId="LiveId" clId="{2B57C767-2D15-4563-96A7-C8A04F8CD475}" dt="2020-04-19T14:26:13.145" v="4427" actId="21"/>
          <ac:cxnSpMkLst>
            <pc:docMk/>
            <pc:sldMk cId="240940645" sldId="311"/>
            <ac:cxnSpMk id="12" creationId="{0640E777-E457-4A3B-AB4A-EFD40BF0C2A9}"/>
          </ac:cxnSpMkLst>
        </pc:cxnChg>
        <pc:cxnChg chg="add del mod">
          <ac:chgData name="hui xu" userId="70b675938bab3b5e" providerId="LiveId" clId="{2B57C767-2D15-4563-96A7-C8A04F8CD475}" dt="2020-04-19T14:26:13.145" v="4427" actId="21"/>
          <ac:cxnSpMkLst>
            <pc:docMk/>
            <pc:sldMk cId="240940645" sldId="311"/>
            <ac:cxnSpMk id="14" creationId="{66292758-DF86-47FD-A074-6933B8FF807C}"/>
          </ac:cxnSpMkLst>
        </pc:cxnChg>
        <pc:cxnChg chg="add del mod">
          <ac:chgData name="hui xu" userId="70b675938bab3b5e" providerId="LiveId" clId="{2B57C767-2D15-4563-96A7-C8A04F8CD475}" dt="2020-04-19T14:26:13.145" v="4427" actId="21"/>
          <ac:cxnSpMkLst>
            <pc:docMk/>
            <pc:sldMk cId="240940645" sldId="311"/>
            <ac:cxnSpMk id="15" creationId="{15096E33-9CE2-47FD-8AC1-9EE3E3582AD5}"/>
          </ac:cxnSpMkLst>
        </pc:cxnChg>
        <pc:cxnChg chg="mod">
          <ac:chgData name="hui xu" userId="70b675938bab3b5e" providerId="LiveId" clId="{2B57C767-2D15-4563-96A7-C8A04F8CD475}" dt="2020-05-02T11:29:49.105" v="7501" actId="14100"/>
          <ac:cxnSpMkLst>
            <pc:docMk/>
            <pc:sldMk cId="240940645" sldId="311"/>
            <ac:cxnSpMk id="23" creationId="{B1991E74-F7B9-4C50-B7C4-CA3EB7D9DF38}"/>
          </ac:cxnSpMkLst>
        </pc:cxnChg>
        <pc:cxnChg chg="mod">
          <ac:chgData name="hui xu" userId="70b675938bab3b5e" providerId="LiveId" clId="{2B57C767-2D15-4563-96A7-C8A04F8CD475}" dt="2020-05-02T11:29:49.105" v="7501" actId="14100"/>
          <ac:cxnSpMkLst>
            <pc:docMk/>
            <pc:sldMk cId="240940645" sldId="311"/>
            <ac:cxnSpMk id="29" creationId="{D45F574D-8CA3-4980-8032-04FBE228D061}"/>
          </ac:cxnSpMkLst>
        </pc:cxnChg>
      </pc:sldChg>
      <pc:sldChg chg="modSp del">
        <pc:chgData name="hui xu" userId="70b675938bab3b5e" providerId="LiveId" clId="{2B57C767-2D15-4563-96A7-C8A04F8CD475}" dt="2020-04-19T14:19:11.113" v="4357" actId="47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2B57C767-2D15-4563-96A7-C8A04F8CD475}" dt="2020-05-02T14:47:59.041" v="7577" actId="2696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4-19T15:54:59.472" v="5009" actId="2057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 add del">
        <pc:chgData name="hui xu" userId="70b675938bab3b5e" providerId="LiveId" clId="{2B57C767-2D15-4563-96A7-C8A04F8CD475}" dt="2020-05-02T14:47:59.041" v="7577" actId="2696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4-19T15:34:47.579" v="4900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modSp mod ord">
        <pc:chgData name="hui xu" userId="70b675938bab3b5e" providerId="LiveId" clId="{2B57C767-2D15-4563-96A7-C8A04F8CD475}" dt="2020-05-02T18:00:37.501" v="7943" actId="21"/>
        <pc:sldMkLst>
          <pc:docMk/>
          <pc:sldMk cId="3260044532" sldId="319"/>
        </pc:sldMkLst>
        <pc:spChg chg="mod">
          <ac:chgData name="hui xu" userId="70b675938bab3b5e" providerId="LiveId" clId="{2B57C767-2D15-4563-96A7-C8A04F8CD475}" dt="2020-05-02T18:00:37.501" v="7943" actId="21"/>
          <ac:spMkLst>
            <pc:docMk/>
            <pc:sldMk cId="3260044532" sldId="319"/>
            <ac:spMk id="3" creationId="{2832B226-777D-43DA-A448-E183E25A277D}"/>
          </ac:spMkLst>
        </pc:spChg>
      </pc:sldChg>
      <pc:sldChg chg="addSp modSp mod">
        <pc:chgData name="hui xu" userId="70b675938bab3b5e" providerId="LiveId" clId="{2B57C767-2D15-4563-96A7-C8A04F8CD475}" dt="2020-05-02T15:20:12.025" v="7661" actId="20577"/>
        <pc:sldMkLst>
          <pc:docMk/>
          <pc:sldMk cId="460567199" sldId="320"/>
        </pc:sldMkLst>
        <pc:spChg chg="mod">
          <ac:chgData name="hui xu" userId="70b675938bab3b5e" providerId="LiveId" clId="{2B57C767-2D15-4563-96A7-C8A04F8CD475}" dt="2020-05-02T15:20:12.025" v="7661" actId="20577"/>
          <ac:spMkLst>
            <pc:docMk/>
            <pc:sldMk cId="460567199" sldId="320"/>
            <ac:spMk id="3" creationId="{B799A4B1-3FA3-43F9-BA65-4FAD4F7B2C0F}"/>
          </ac:spMkLst>
        </pc:spChg>
        <pc:spChg chg="add mod">
          <ac:chgData name="hui xu" userId="70b675938bab3b5e" providerId="LiveId" clId="{2B57C767-2D15-4563-96A7-C8A04F8CD475}" dt="2020-05-02T15:15:22.251" v="7632" actId="21"/>
          <ac:spMkLst>
            <pc:docMk/>
            <pc:sldMk cId="460567199" sldId="320"/>
            <ac:spMk id="5" creationId="{9233879E-3AC9-47E3-80E0-F4AED76EAF68}"/>
          </ac:spMkLst>
        </pc:spChg>
      </pc:sldChg>
      <pc:sldChg chg="addSp modSp mod">
        <pc:chgData name="hui xu" userId="70b675938bab3b5e" providerId="LiveId" clId="{2B57C767-2D15-4563-96A7-C8A04F8CD475}" dt="2020-05-02T15:55:54.452" v="7769" actId="164"/>
        <pc:sldMkLst>
          <pc:docMk/>
          <pc:sldMk cId="2034073197" sldId="323"/>
        </pc:sldMkLst>
        <pc:spChg chg="mod">
          <ac:chgData name="hui xu" userId="70b675938bab3b5e" providerId="LiveId" clId="{2B57C767-2D15-4563-96A7-C8A04F8CD475}" dt="2020-05-02T15:55:23.087" v="7768" actId="21"/>
          <ac:spMkLst>
            <pc:docMk/>
            <pc:sldMk cId="2034073197" sldId="323"/>
            <ac:spMk id="3" creationId="{B402FA2D-2B98-459E-BC29-E1FE7053C12D}"/>
          </ac:spMkLst>
        </pc:spChg>
        <pc:spChg chg="mod">
          <ac:chgData name="hui xu" userId="70b675938bab3b5e" providerId="LiveId" clId="{2B57C767-2D15-4563-96A7-C8A04F8CD475}" dt="2020-05-02T15:55:54.452" v="7769" actId="164"/>
          <ac:spMkLst>
            <pc:docMk/>
            <pc:sldMk cId="2034073197" sldId="323"/>
            <ac:spMk id="4" creationId="{C0EB6B1A-121B-4EF0-8A7F-97FEF0663277}"/>
          </ac:spMkLst>
        </pc:spChg>
        <pc:spChg chg="mod">
          <ac:chgData name="hui xu" userId="70b675938bab3b5e" providerId="LiveId" clId="{2B57C767-2D15-4563-96A7-C8A04F8CD475}" dt="2020-05-02T15:55:54.452" v="7769" actId="164"/>
          <ac:spMkLst>
            <pc:docMk/>
            <pc:sldMk cId="2034073197" sldId="323"/>
            <ac:spMk id="6" creationId="{53CAAB3A-F254-4825-B713-E4EC2C87A4ED}"/>
          </ac:spMkLst>
        </pc:spChg>
        <pc:spChg chg="mod">
          <ac:chgData name="hui xu" userId="70b675938bab3b5e" providerId="LiveId" clId="{2B57C767-2D15-4563-96A7-C8A04F8CD475}" dt="2020-05-02T15:55:54.452" v="7769" actId="164"/>
          <ac:spMkLst>
            <pc:docMk/>
            <pc:sldMk cId="2034073197" sldId="323"/>
            <ac:spMk id="9" creationId="{9B804C99-EF31-4FB2-90F4-212610C80B24}"/>
          </ac:spMkLst>
        </pc:spChg>
        <pc:spChg chg="mod">
          <ac:chgData name="hui xu" userId="70b675938bab3b5e" providerId="LiveId" clId="{2B57C767-2D15-4563-96A7-C8A04F8CD475}" dt="2020-05-02T15:55:54.452" v="7769" actId="164"/>
          <ac:spMkLst>
            <pc:docMk/>
            <pc:sldMk cId="2034073197" sldId="323"/>
            <ac:spMk id="14" creationId="{935DE718-F450-477F-BC91-0CAB4878D1B5}"/>
          </ac:spMkLst>
        </pc:spChg>
        <pc:spChg chg="mod">
          <ac:chgData name="hui xu" userId="70b675938bab3b5e" providerId="LiveId" clId="{2B57C767-2D15-4563-96A7-C8A04F8CD475}" dt="2020-05-02T15:55:54.452" v="7769" actId="164"/>
          <ac:spMkLst>
            <pc:docMk/>
            <pc:sldMk cId="2034073197" sldId="323"/>
            <ac:spMk id="24" creationId="{9B438C08-F4FF-4836-9D6E-367D1E4C48E1}"/>
          </ac:spMkLst>
        </pc:spChg>
        <pc:spChg chg="mod">
          <ac:chgData name="hui xu" userId="70b675938bab3b5e" providerId="LiveId" clId="{2B57C767-2D15-4563-96A7-C8A04F8CD475}" dt="2020-05-02T15:55:54.452" v="7769" actId="164"/>
          <ac:spMkLst>
            <pc:docMk/>
            <pc:sldMk cId="2034073197" sldId="323"/>
            <ac:spMk id="26" creationId="{6DFD2F0E-5F8D-42FC-8135-822C37FF8530}"/>
          </ac:spMkLst>
        </pc:spChg>
        <pc:spChg chg="mod">
          <ac:chgData name="hui xu" userId="70b675938bab3b5e" providerId="LiveId" clId="{2B57C767-2D15-4563-96A7-C8A04F8CD475}" dt="2020-05-02T15:55:54.452" v="7769" actId="164"/>
          <ac:spMkLst>
            <pc:docMk/>
            <pc:sldMk cId="2034073197" sldId="323"/>
            <ac:spMk id="28" creationId="{0649F8D2-DE1C-4295-A332-736C02B2D60D}"/>
          </ac:spMkLst>
        </pc:spChg>
        <pc:grpChg chg="add mod">
          <ac:chgData name="hui xu" userId="70b675938bab3b5e" providerId="LiveId" clId="{2B57C767-2D15-4563-96A7-C8A04F8CD475}" dt="2020-05-02T15:55:54.452" v="7769" actId="164"/>
          <ac:grpSpMkLst>
            <pc:docMk/>
            <pc:sldMk cId="2034073197" sldId="323"/>
            <ac:grpSpMk id="38" creationId="{21D1AEAF-A572-40CC-B971-7C225D66AA19}"/>
          </ac:grpSpMkLst>
        </pc:grpChg>
        <pc:cxnChg chg="mod">
          <ac:chgData name="hui xu" userId="70b675938bab3b5e" providerId="LiveId" clId="{2B57C767-2D15-4563-96A7-C8A04F8CD475}" dt="2020-05-02T15:55:54.452" v="7769" actId="164"/>
          <ac:cxnSpMkLst>
            <pc:docMk/>
            <pc:sldMk cId="2034073197" sldId="323"/>
            <ac:cxnSpMk id="5" creationId="{0D8AFA26-DE37-4C3D-B66B-889A942D9279}"/>
          </ac:cxnSpMkLst>
        </pc:cxnChg>
        <pc:cxnChg chg="mod">
          <ac:chgData name="hui xu" userId="70b675938bab3b5e" providerId="LiveId" clId="{2B57C767-2D15-4563-96A7-C8A04F8CD475}" dt="2020-05-02T15:55:54.452" v="7769" actId="164"/>
          <ac:cxnSpMkLst>
            <pc:docMk/>
            <pc:sldMk cId="2034073197" sldId="323"/>
            <ac:cxnSpMk id="7" creationId="{7E8EC8F2-1389-4EC2-9422-EC43CAC276C7}"/>
          </ac:cxnSpMkLst>
        </pc:cxnChg>
        <pc:cxnChg chg="mod">
          <ac:chgData name="hui xu" userId="70b675938bab3b5e" providerId="LiveId" clId="{2B57C767-2D15-4563-96A7-C8A04F8CD475}" dt="2020-05-02T15:55:54.452" v="7769" actId="164"/>
          <ac:cxnSpMkLst>
            <pc:docMk/>
            <pc:sldMk cId="2034073197" sldId="323"/>
            <ac:cxnSpMk id="10" creationId="{DACC402D-D642-4150-B73E-0FA2ADA44254}"/>
          </ac:cxnSpMkLst>
        </pc:cxnChg>
        <pc:cxnChg chg="mod">
          <ac:chgData name="hui xu" userId="70b675938bab3b5e" providerId="LiveId" clId="{2B57C767-2D15-4563-96A7-C8A04F8CD475}" dt="2020-05-02T15:55:54.452" v="7769" actId="164"/>
          <ac:cxnSpMkLst>
            <pc:docMk/>
            <pc:sldMk cId="2034073197" sldId="323"/>
            <ac:cxnSpMk id="16" creationId="{39E6AECD-B8F0-4E3E-A757-FB80CBF2176A}"/>
          </ac:cxnSpMkLst>
        </pc:cxnChg>
        <pc:cxnChg chg="mod">
          <ac:chgData name="hui xu" userId="70b675938bab3b5e" providerId="LiveId" clId="{2B57C767-2D15-4563-96A7-C8A04F8CD475}" dt="2020-05-02T15:55:54.452" v="7769" actId="164"/>
          <ac:cxnSpMkLst>
            <pc:docMk/>
            <pc:sldMk cId="2034073197" sldId="323"/>
            <ac:cxnSpMk id="23" creationId="{7B353495-3AF2-44A0-B630-E5D5A9754871}"/>
          </ac:cxnSpMkLst>
        </pc:cxnChg>
        <pc:cxnChg chg="mod">
          <ac:chgData name="hui xu" userId="70b675938bab3b5e" providerId="LiveId" clId="{2B57C767-2D15-4563-96A7-C8A04F8CD475}" dt="2020-05-02T15:55:54.452" v="7769" actId="164"/>
          <ac:cxnSpMkLst>
            <pc:docMk/>
            <pc:sldMk cId="2034073197" sldId="323"/>
            <ac:cxnSpMk id="25" creationId="{53B9AE78-11F5-41CB-AEC9-A85A68FB3053}"/>
          </ac:cxnSpMkLst>
        </pc:cxnChg>
        <pc:cxnChg chg="mod">
          <ac:chgData name="hui xu" userId="70b675938bab3b5e" providerId="LiveId" clId="{2B57C767-2D15-4563-96A7-C8A04F8CD475}" dt="2020-05-02T15:55:54.452" v="7769" actId="164"/>
          <ac:cxnSpMkLst>
            <pc:docMk/>
            <pc:sldMk cId="2034073197" sldId="323"/>
            <ac:cxnSpMk id="27" creationId="{B544239B-5E16-4C03-9680-AE1DB9280CAB}"/>
          </ac:cxnSpMkLst>
        </pc:cxnChg>
        <pc:cxnChg chg="mod">
          <ac:chgData name="hui xu" userId="70b675938bab3b5e" providerId="LiveId" clId="{2B57C767-2D15-4563-96A7-C8A04F8CD475}" dt="2020-05-02T15:55:54.452" v="7769" actId="164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del">
        <pc:chgData name="hui xu" userId="70b675938bab3b5e" providerId="LiveId" clId="{2B57C767-2D15-4563-96A7-C8A04F8CD475}" dt="2020-04-19T15:36:20.025" v="4904" actId="47"/>
        <pc:sldMkLst>
          <pc:docMk/>
          <pc:sldMk cId="1076604443" sldId="324"/>
        </pc:sldMkLst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modSp add del">
        <pc:chgData name="hui xu" userId="70b675938bab3b5e" providerId="LiveId" clId="{2B57C767-2D15-4563-96A7-C8A04F8CD475}" dt="2020-04-19T15:56:40.829" v="5011" actId="207"/>
        <pc:sldMkLst>
          <pc:docMk/>
          <pc:sldMk cId="2647325986" sldId="329"/>
        </pc:sldMkLst>
        <pc:spChg chg="mod">
          <ac:chgData name="hui xu" userId="70b675938bab3b5e" providerId="LiveId" clId="{2B57C767-2D15-4563-96A7-C8A04F8CD475}" dt="2020-04-19T15:56:40.829" v="5011" actId="207"/>
          <ac:spMkLst>
            <pc:docMk/>
            <pc:sldMk cId="2647325986" sldId="329"/>
            <ac:spMk id="3" creationId="{9ED6DDC9-ED85-473F-8207-9BE60FC293A8}"/>
          </ac:spMkLst>
        </pc:spChg>
        <pc:spChg chg="mod">
          <ac:chgData name="hui xu" userId="70b675938bab3b5e" providerId="LiveId" clId="{2B57C767-2D15-4563-96A7-C8A04F8CD475}" dt="2020-04-19T15:56:37.150" v="5010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 mod">
        <pc:chgData name="hui xu" userId="70b675938bab3b5e" providerId="LiveId" clId="{2B57C767-2D15-4563-96A7-C8A04F8CD475}" dt="2020-05-02T17:27:45.235" v="7856" actId="21"/>
        <pc:sldMkLst>
          <pc:docMk/>
          <pc:sldMk cId="258482833" sldId="330"/>
        </pc:sldMkLst>
        <pc:spChg chg="mod">
          <ac:chgData name="hui xu" userId="70b675938bab3b5e" providerId="LiveId" clId="{2B57C767-2D15-4563-96A7-C8A04F8CD475}" dt="2020-05-02T17:27:45.235" v="7856" actId="21"/>
          <ac:spMkLst>
            <pc:docMk/>
            <pc:sldMk cId="258482833" sldId="330"/>
            <ac:spMk id="3" creationId="{1D0CA344-865A-46FB-A92C-D5486F81F25B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modSp add">
        <pc:chgData name="hui xu" userId="70b675938bab3b5e" providerId="LiveId" clId="{2B57C767-2D15-4563-96A7-C8A04F8CD475}" dt="2020-04-21T01:14:54.873" v="5065" actId="20577"/>
        <pc:sldMkLst>
          <pc:docMk/>
          <pc:sldMk cId="99353574" sldId="332"/>
        </pc:sldMkLst>
        <pc:spChg chg="mod">
          <ac:chgData name="hui xu" userId="70b675938bab3b5e" providerId="LiveId" clId="{2B57C767-2D15-4563-96A7-C8A04F8CD475}" dt="2020-04-21T01:14:54.873" v="5065" actId="20577"/>
          <ac:spMkLst>
            <pc:docMk/>
            <pc:sldMk cId="99353574" sldId="332"/>
            <ac:spMk id="2" creationId="{3BE94D0F-D934-4A28-9559-613204354ABB}"/>
          </ac:spMkLst>
        </pc:spChg>
        <pc:spChg chg="mod">
          <ac:chgData name="hui xu" userId="70b675938bab3b5e" providerId="LiveId" clId="{2B57C767-2D15-4563-96A7-C8A04F8CD475}" dt="2020-04-21T01:14:24.994" v="5043" actId="20577"/>
          <ac:spMkLst>
            <pc:docMk/>
            <pc:sldMk cId="99353574" sldId="332"/>
            <ac:spMk id="3" creationId="{7722BB60-7B29-4BA7-9513-63C809C067FB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modSp add del">
        <pc:chgData name="hui xu" userId="70b675938bab3b5e" providerId="LiveId" clId="{2B57C767-2D15-4563-96A7-C8A04F8CD475}" dt="2020-04-21T01:14:36.632" v="5054" actId="2696"/>
        <pc:sldMkLst>
          <pc:docMk/>
          <pc:sldMk cId="3872833506" sldId="333"/>
        </pc:sldMkLst>
        <pc:spChg chg="mod">
          <ac:chgData name="hui xu" userId="70b675938bab3b5e" providerId="LiveId" clId="{2B57C767-2D15-4563-96A7-C8A04F8CD475}" dt="2020-04-21T01:13:30.498" v="5022" actId="21"/>
          <ac:spMkLst>
            <pc:docMk/>
            <pc:sldMk cId="3872833506" sldId="333"/>
            <ac:spMk id="3" creationId="{7722BB60-7B29-4BA7-9513-63C809C067FB}"/>
          </ac:spMkLst>
        </pc:spChg>
      </pc:sldChg>
      <pc:sldChg chg="addSp delSp modSp add mod modAnim modNotesTx">
        <pc:chgData name="hui xu" userId="70b675938bab3b5e" providerId="LiveId" clId="{2B57C767-2D15-4563-96A7-C8A04F8CD475}" dt="2020-05-02T17:53:57.863" v="7940" actId="1076"/>
        <pc:sldMkLst>
          <pc:docMk/>
          <pc:sldMk cId="947872241" sldId="334"/>
        </pc:sldMkLst>
        <pc:spChg chg="mod">
          <ac:chgData name="hui xu" userId="70b675938bab3b5e" providerId="LiveId" clId="{2B57C767-2D15-4563-96A7-C8A04F8CD475}" dt="2020-05-02T16:01:03.838" v="7776" actId="207"/>
          <ac:spMkLst>
            <pc:docMk/>
            <pc:sldMk cId="947872241" sldId="334"/>
            <ac:spMk id="4" creationId="{E2656978-B697-4F13-88E2-C44656116AAD}"/>
          </ac:spMkLst>
        </pc:spChg>
        <pc:spChg chg="mod topLvl">
          <ac:chgData name="hui xu" userId="70b675938bab3b5e" providerId="LiveId" clId="{2B57C767-2D15-4563-96A7-C8A04F8CD475}" dt="2020-05-02T17:51:36.257" v="7900" actId="1037"/>
          <ac:spMkLst>
            <pc:docMk/>
            <pc:sldMk cId="947872241" sldId="334"/>
            <ac:spMk id="6" creationId="{3DB460D1-9814-4B33-90AD-4EEF40C94E7D}"/>
          </ac:spMkLst>
        </pc:spChg>
        <pc:spChg chg="mod topLvl">
          <ac:chgData name="hui xu" userId="70b675938bab3b5e" providerId="LiveId" clId="{2B57C767-2D15-4563-96A7-C8A04F8CD475}" dt="2020-05-02T17:51:59.882" v="7908" actId="1076"/>
          <ac:spMkLst>
            <pc:docMk/>
            <pc:sldMk cId="947872241" sldId="334"/>
            <ac:spMk id="8" creationId="{5C64F015-472D-48EC-B180-4B4598E5A738}"/>
          </ac:spMkLst>
        </pc:spChg>
        <pc:spChg chg="mod topLvl">
          <ac:chgData name="hui xu" userId="70b675938bab3b5e" providerId="LiveId" clId="{2B57C767-2D15-4563-96A7-C8A04F8CD475}" dt="2020-05-02T17:51:22.566" v="7892" actId="1076"/>
          <ac:spMkLst>
            <pc:docMk/>
            <pc:sldMk cId="947872241" sldId="334"/>
            <ac:spMk id="10" creationId="{E24C12E1-BDEC-4702-8386-7706F1313E82}"/>
          </ac:spMkLst>
        </pc:spChg>
        <pc:spChg chg="mod topLvl">
          <ac:chgData name="hui xu" userId="70b675938bab3b5e" providerId="LiveId" clId="{2B57C767-2D15-4563-96A7-C8A04F8CD475}" dt="2020-05-02T17:51:22.566" v="7892" actId="1076"/>
          <ac:spMkLst>
            <pc:docMk/>
            <pc:sldMk cId="947872241" sldId="334"/>
            <ac:spMk id="19" creationId="{95154E1C-3427-4FF6-BEDC-494BEFD76165}"/>
          </ac:spMkLst>
        </pc:spChg>
        <pc:spChg chg="add mod">
          <ac:chgData name="hui xu" userId="70b675938bab3b5e" providerId="LiveId" clId="{2B57C767-2D15-4563-96A7-C8A04F8CD475}" dt="2020-05-02T17:51:36.257" v="7900" actId="1037"/>
          <ac:spMkLst>
            <pc:docMk/>
            <pc:sldMk cId="947872241" sldId="334"/>
            <ac:spMk id="29" creationId="{B0F43B3E-EAB8-412F-A8DA-AEF40674B43A}"/>
          </ac:spMkLst>
        </pc:spChg>
        <pc:spChg chg="add mod">
          <ac:chgData name="hui xu" userId="70b675938bab3b5e" providerId="LiveId" clId="{2B57C767-2D15-4563-96A7-C8A04F8CD475}" dt="2020-05-02T17:51:36.257" v="7900" actId="1037"/>
          <ac:spMkLst>
            <pc:docMk/>
            <pc:sldMk cId="947872241" sldId="334"/>
            <ac:spMk id="30" creationId="{6EC3A131-998A-4A1C-B4C0-FB54740DCD07}"/>
          </ac:spMkLst>
        </pc:spChg>
        <pc:spChg chg="add mod">
          <ac:chgData name="hui xu" userId="70b675938bab3b5e" providerId="LiveId" clId="{2B57C767-2D15-4563-96A7-C8A04F8CD475}" dt="2020-05-02T17:53:48.216" v="7938" actId="1076"/>
          <ac:spMkLst>
            <pc:docMk/>
            <pc:sldMk cId="947872241" sldId="334"/>
            <ac:spMk id="33" creationId="{73D857F1-4606-4B28-9B2D-025378DC21DD}"/>
          </ac:spMkLst>
        </pc:spChg>
        <pc:spChg chg="add mod">
          <ac:chgData name="hui xu" userId="70b675938bab3b5e" providerId="LiveId" clId="{2B57C767-2D15-4563-96A7-C8A04F8CD475}" dt="2020-05-02T17:53:53.303" v="7939" actId="1076"/>
          <ac:spMkLst>
            <pc:docMk/>
            <pc:sldMk cId="947872241" sldId="334"/>
            <ac:spMk id="34" creationId="{6989AE29-4315-492B-9A01-A5482284CB99}"/>
          </ac:spMkLst>
        </pc:spChg>
        <pc:spChg chg="add mod">
          <ac:chgData name="hui xu" userId="70b675938bab3b5e" providerId="LiveId" clId="{2B57C767-2D15-4563-96A7-C8A04F8CD475}" dt="2020-05-02T17:53:57.863" v="7940" actId="1076"/>
          <ac:spMkLst>
            <pc:docMk/>
            <pc:sldMk cId="947872241" sldId="334"/>
            <ac:spMk id="35" creationId="{9F56D0C7-AA16-4607-A010-9CF64F69117E}"/>
          </ac:spMkLst>
        </pc:spChg>
        <pc:spChg chg="add mod">
          <ac:chgData name="hui xu" userId="70b675938bab3b5e" providerId="LiveId" clId="{2B57C767-2D15-4563-96A7-C8A04F8CD475}" dt="2020-05-02T17:52:13.413" v="7914" actId="14100"/>
          <ac:spMkLst>
            <pc:docMk/>
            <pc:sldMk cId="947872241" sldId="334"/>
            <ac:spMk id="46" creationId="{48A8F3A0-088F-4782-AD6A-B6C89BF913E7}"/>
          </ac:spMkLst>
        </pc:spChg>
        <pc:spChg chg="add mod">
          <ac:chgData name="hui xu" userId="70b675938bab3b5e" providerId="LiveId" clId="{2B57C767-2D15-4563-96A7-C8A04F8CD475}" dt="2020-05-02T17:52:39.666" v="7926" actId="1076"/>
          <ac:spMkLst>
            <pc:docMk/>
            <pc:sldMk cId="947872241" sldId="334"/>
            <ac:spMk id="47" creationId="{B19C7F70-079D-4469-AF69-28218A566BA9}"/>
          </ac:spMkLst>
        </pc:spChg>
        <pc:spChg chg="mod topLvl">
          <ac:chgData name="hui xu" userId="70b675938bab3b5e" providerId="LiveId" clId="{2B57C767-2D15-4563-96A7-C8A04F8CD475}" dt="2020-05-02T17:51:36.257" v="7900" actId="1037"/>
          <ac:spMkLst>
            <pc:docMk/>
            <pc:sldMk cId="947872241" sldId="334"/>
            <ac:spMk id="60" creationId="{0691E371-7223-4254-AED4-B0567A6F2BC2}"/>
          </ac:spMkLst>
        </pc:spChg>
        <pc:spChg chg="mod">
          <ac:chgData name="hui xu" userId="70b675938bab3b5e" providerId="LiveId" clId="{2B57C767-2D15-4563-96A7-C8A04F8CD475}" dt="2020-05-02T17:53:01.664" v="7931" actId="1076"/>
          <ac:spMkLst>
            <pc:docMk/>
            <pc:sldMk cId="947872241" sldId="334"/>
            <ac:spMk id="68" creationId="{73DF385F-CFEF-49C2-BA34-CFA565B2E971}"/>
          </ac:spMkLst>
        </pc:spChg>
        <pc:spChg chg="mod">
          <ac:chgData name="hui xu" userId="70b675938bab3b5e" providerId="LiveId" clId="{2B57C767-2D15-4563-96A7-C8A04F8CD475}" dt="2020-05-02T17:53:07.430" v="7932" actId="1076"/>
          <ac:spMkLst>
            <pc:docMk/>
            <pc:sldMk cId="947872241" sldId="334"/>
            <ac:spMk id="71" creationId="{87CD5776-47DB-4135-B6EE-83323B92BF27}"/>
          </ac:spMkLst>
        </pc:spChg>
        <pc:spChg chg="mod">
          <ac:chgData name="hui xu" userId="70b675938bab3b5e" providerId="LiveId" clId="{2B57C767-2D15-4563-96A7-C8A04F8CD475}" dt="2020-05-02T17:53:10.410" v="7933" actId="1076"/>
          <ac:spMkLst>
            <pc:docMk/>
            <pc:sldMk cId="947872241" sldId="334"/>
            <ac:spMk id="72" creationId="{74593E66-B159-4F6D-AFFA-5968CC0EB588}"/>
          </ac:spMkLst>
        </pc:spChg>
        <pc:spChg chg="mod">
          <ac:chgData name="hui xu" userId="70b675938bab3b5e" providerId="LiveId" clId="{2B57C767-2D15-4563-96A7-C8A04F8CD475}" dt="2020-05-02T17:53:40.087" v="7936" actId="1076"/>
          <ac:spMkLst>
            <pc:docMk/>
            <pc:sldMk cId="947872241" sldId="334"/>
            <ac:spMk id="75" creationId="{C2AF9CC5-9BA0-4256-BD4F-DD6641DB4AD0}"/>
          </ac:spMkLst>
        </pc:spChg>
        <pc:spChg chg="mod">
          <ac:chgData name="hui xu" userId="70b675938bab3b5e" providerId="LiveId" clId="{2B57C767-2D15-4563-96A7-C8A04F8CD475}" dt="2020-05-02T17:53:43.946" v="7937" actId="1076"/>
          <ac:spMkLst>
            <pc:docMk/>
            <pc:sldMk cId="947872241" sldId="334"/>
            <ac:spMk id="76" creationId="{63C7E0E6-9521-4387-82A6-966C3F223DE5}"/>
          </ac:spMkLst>
        </pc:spChg>
        <pc:spChg chg="mod">
          <ac:chgData name="hui xu" userId="70b675938bab3b5e" providerId="LiveId" clId="{2B57C767-2D15-4563-96A7-C8A04F8CD475}" dt="2020-05-02T17:53:34.719" v="7935" actId="1076"/>
          <ac:spMkLst>
            <pc:docMk/>
            <pc:sldMk cId="947872241" sldId="334"/>
            <ac:spMk id="77" creationId="{A1C6CDF6-BE4A-4953-9BAC-972458B68CBC}"/>
          </ac:spMkLst>
        </pc:spChg>
        <pc:grpChg chg="add del mod">
          <ac:chgData name="hui xu" userId="70b675938bab3b5e" providerId="LiveId" clId="{2B57C767-2D15-4563-96A7-C8A04F8CD475}" dt="2020-05-02T17:48:31.985" v="7858" actId="165"/>
          <ac:grpSpMkLst>
            <pc:docMk/>
            <pc:sldMk cId="947872241" sldId="334"/>
            <ac:grpSpMk id="27" creationId="{6FD885A8-A925-4F61-96D5-2905ADAA1E0C}"/>
          </ac:grpSpMkLst>
        </pc:grpChg>
        <pc:cxnChg chg="mod topLvl">
          <ac:chgData name="hui xu" userId="70b675938bab3b5e" providerId="LiveId" clId="{2B57C767-2D15-4563-96A7-C8A04F8CD475}" dt="2020-05-02T17:51:36.257" v="7900" actId="1037"/>
          <ac:cxnSpMkLst>
            <pc:docMk/>
            <pc:sldMk cId="947872241" sldId="334"/>
            <ac:cxnSpMk id="7" creationId="{30DCFB64-951F-4CB9-8139-49197BB12258}"/>
          </ac:cxnSpMkLst>
        </pc:cxnChg>
        <pc:cxnChg chg="mod topLvl">
          <ac:chgData name="hui xu" userId="70b675938bab3b5e" providerId="LiveId" clId="{2B57C767-2D15-4563-96A7-C8A04F8CD475}" dt="2020-05-02T17:51:22.566" v="7892" actId="1076"/>
          <ac:cxnSpMkLst>
            <pc:docMk/>
            <pc:sldMk cId="947872241" sldId="334"/>
            <ac:cxnSpMk id="9" creationId="{02B15864-E2CD-4D68-9A32-1CEA9BB44ECE}"/>
          </ac:cxnSpMkLst>
        </pc:cxnChg>
        <pc:cxnChg chg="mod topLvl">
          <ac:chgData name="hui xu" userId="70b675938bab3b5e" providerId="LiveId" clId="{2B57C767-2D15-4563-96A7-C8A04F8CD475}" dt="2020-05-02T17:51:36.257" v="7900" actId="1037"/>
          <ac:cxnSpMkLst>
            <pc:docMk/>
            <pc:sldMk cId="947872241" sldId="334"/>
            <ac:cxnSpMk id="11" creationId="{A0AC4540-2A2E-4B92-B4D6-AD2CE4F47A91}"/>
          </ac:cxnSpMkLst>
        </pc:cxnChg>
        <pc:cxnChg chg="mod topLvl">
          <ac:chgData name="hui xu" userId="70b675938bab3b5e" providerId="LiveId" clId="{2B57C767-2D15-4563-96A7-C8A04F8CD475}" dt="2020-05-02T17:51:59.882" v="7908" actId="1076"/>
          <ac:cxnSpMkLst>
            <pc:docMk/>
            <pc:sldMk cId="947872241" sldId="334"/>
            <ac:cxnSpMk id="13" creationId="{F49A0130-4368-4D69-8089-FE1C9BFDC885}"/>
          </ac:cxnSpMkLst>
        </pc:cxnChg>
        <pc:cxnChg chg="add mod">
          <ac:chgData name="hui xu" userId="70b675938bab3b5e" providerId="LiveId" clId="{2B57C767-2D15-4563-96A7-C8A04F8CD475}" dt="2020-05-02T17:53:40.087" v="7936" actId="1076"/>
          <ac:cxnSpMkLst>
            <pc:docMk/>
            <pc:sldMk cId="947872241" sldId="334"/>
            <ac:cxnSpMk id="26" creationId="{8780C154-6EE4-4657-A6D2-CDA87447BBF6}"/>
          </ac:cxnSpMkLst>
        </pc:cxnChg>
        <pc:cxnChg chg="add mod">
          <ac:chgData name="hui xu" userId="70b675938bab3b5e" providerId="LiveId" clId="{2B57C767-2D15-4563-96A7-C8A04F8CD475}" dt="2020-05-02T17:53:43.946" v="7937" actId="1076"/>
          <ac:cxnSpMkLst>
            <pc:docMk/>
            <pc:sldMk cId="947872241" sldId="334"/>
            <ac:cxnSpMk id="38" creationId="{A4F797E7-50B0-431F-89B1-730C5E7B929D}"/>
          </ac:cxnSpMkLst>
        </pc:cxnChg>
        <pc:cxnChg chg="add mod">
          <ac:chgData name="hui xu" userId="70b675938bab3b5e" providerId="LiveId" clId="{2B57C767-2D15-4563-96A7-C8A04F8CD475}" dt="2020-05-02T17:53:34.719" v="7935" actId="1076"/>
          <ac:cxnSpMkLst>
            <pc:docMk/>
            <pc:sldMk cId="947872241" sldId="334"/>
            <ac:cxnSpMk id="39" creationId="{8E42A605-A736-46F3-B02F-CB39C2E40D93}"/>
          </ac:cxnSpMkLst>
        </pc:cxnChg>
        <pc:cxnChg chg="add mod">
          <ac:chgData name="hui xu" userId="70b675938bab3b5e" providerId="LiveId" clId="{2B57C767-2D15-4563-96A7-C8A04F8CD475}" dt="2020-05-02T17:51:36.257" v="7900" actId="1037"/>
          <ac:cxnSpMkLst>
            <pc:docMk/>
            <pc:sldMk cId="947872241" sldId="334"/>
            <ac:cxnSpMk id="40" creationId="{8E7EB723-E4DE-4AF2-A3CC-175DA5E06DC1}"/>
          </ac:cxnSpMkLst>
        </pc:cxnChg>
        <pc:cxnChg chg="add mod">
          <ac:chgData name="hui xu" userId="70b675938bab3b5e" providerId="LiveId" clId="{2B57C767-2D15-4563-96A7-C8A04F8CD475}" dt="2020-05-02T17:51:36.257" v="7900" actId="1037"/>
          <ac:cxnSpMkLst>
            <pc:docMk/>
            <pc:sldMk cId="947872241" sldId="334"/>
            <ac:cxnSpMk id="43" creationId="{05DECFE4-C46A-41B7-A5BB-774916540436}"/>
          </ac:cxnSpMkLst>
        </pc:cxnChg>
        <pc:cxnChg chg="add mod">
          <ac:chgData name="hui xu" userId="70b675938bab3b5e" providerId="LiveId" clId="{2B57C767-2D15-4563-96A7-C8A04F8CD475}" dt="2020-05-02T17:52:18.790" v="7917" actId="14100"/>
          <ac:cxnSpMkLst>
            <pc:docMk/>
            <pc:sldMk cId="947872241" sldId="334"/>
            <ac:cxnSpMk id="55" creationId="{0A9F5637-08E4-40D1-B6E5-296B8A6DDC15}"/>
          </ac:cxnSpMkLst>
        </pc:cxnChg>
        <pc:cxnChg chg="add mod">
          <ac:chgData name="hui xu" userId="70b675938bab3b5e" providerId="LiveId" clId="{2B57C767-2D15-4563-96A7-C8A04F8CD475}" dt="2020-05-02T17:52:39.666" v="7926" actId="1076"/>
          <ac:cxnSpMkLst>
            <pc:docMk/>
            <pc:sldMk cId="947872241" sldId="334"/>
            <ac:cxnSpMk id="58" creationId="{E33411F1-7BCC-4AA1-B44E-D95BB01644B5}"/>
          </ac:cxnSpMkLst>
        </pc:cxnChg>
        <pc:cxnChg chg="mod topLvl">
          <ac:chgData name="hui xu" userId="70b675938bab3b5e" providerId="LiveId" clId="{2B57C767-2D15-4563-96A7-C8A04F8CD475}" dt="2020-05-02T17:52:54.533" v="7930" actId="14100"/>
          <ac:cxnSpMkLst>
            <pc:docMk/>
            <pc:sldMk cId="947872241" sldId="334"/>
            <ac:cxnSpMk id="63" creationId="{D754A3D2-909C-48B7-8BC2-2F87DBD54D3D}"/>
          </ac:cxnSpMkLst>
        </pc:cxn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 del">
        <pc:chgData name="hui xu" userId="70b675938bab3b5e" providerId="LiveId" clId="{2B57C767-2D15-4563-96A7-C8A04F8CD475}" dt="2020-04-21T01:25:59.305" v="5140" actId="47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4-21T03:27:53.663" v="6191" actId="47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4-19T15:40:52.465" v="4913" actId="47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4-21T03:27:50.357" v="6190" actId="47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4-19T15:41:06.218" v="4914" actId="47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4-19T15:39:35.966" v="4912" actId="47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4-19T15:41:36.868" v="4916" actId="47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4-19T15:39:01.219" v="4907" actId="47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4-19T15:38:50.907" v="4906" actId="47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933030076" sldId="360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2104385543" sldId="362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3015214343" sldId="366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298914223" sldId="367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1859860199" sldId="369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3715710195" sldId="370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4114052242" sldId="372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4-18T02:47:56.080" v="2648" actId="21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4-18T02:47:56.080" v="2648" actId="21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3014413576" sldId="375"/>
        </pc:sldMkLst>
      </pc:sldChg>
      <pc:sldChg chg="modSp mod">
        <pc:chgData name="hui xu" userId="70b675938bab3b5e" providerId="LiveId" clId="{2B57C767-2D15-4563-96A7-C8A04F8CD475}" dt="2020-05-02T11:43:00.715" v="7533" actId="108"/>
        <pc:sldMkLst>
          <pc:docMk/>
          <pc:sldMk cId="217842977" sldId="376"/>
        </pc:sldMkLst>
        <pc:spChg chg="mod">
          <ac:chgData name="hui xu" userId="70b675938bab3b5e" providerId="LiveId" clId="{2B57C767-2D15-4563-96A7-C8A04F8CD475}" dt="2020-05-02T11:43:00.715" v="7533" actId="108"/>
          <ac:spMkLst>
            <pc:docMk/>
            <pc:sldMk cId="217842977" sldId="376"/>
            <ac:spMk id="4" creationId="{0D4C17D7-18C3-42C8-B601-8B50B2A11DF6}"/>
          </ac:spMkLst>
        </pc:spChg>
      </pc:sldChg>
      <pc:sldChg chg="modSp mod">
        <pc:chgData name="hui xu" userId="70b675938bab3b5e" providerId="LiveId" clId="{2B57C767-2D15-4563-96A7-C8A04F8CD475}" dt="2020-05-02T11:33:17.842" v="7508" actId="207"/>
        <pc:sldMkLst>
          <pc:docMk/>
          <pc:sldMk cId="2992941303" sldId="377"/>
        </pc:sldMkLst>
        <pc:spChg chg="mod">
          <ac:chgData name="hui xu" userId="70b675938bab3b5e" providerId="LiveId" clId="{2B57C767-2D15-4563-96A7-C8A04F8CD475}" dt="2020-05-02T11:33:17.842" v="7508" actId="207"/>
          <ac:spMkLst>
            <pc:docMk/>
            <pc:sldMk cId="2992941303" sldId="377"/>
            <ac:spMk id="5" creationId="{9B7D49ED-81E0-413F-98C7-834F764F2ED7}"/>
          </ac:spMkLst>
        </pc:spChg>
      </pc:sldChg>
      <pc:sldChg chg="addSp delSp modSp">
        <pc:chgData name="hui xu" userId="70b675938bab3b5e" providerId="LiveId" clId="{2B57C767-2D15-4563-96A7-C8A04F8CD475}" dt="2020-04-19T14:49:51.562" v="4834" actId="122"/>
        <pc:sldMkLst>
          <pc:docMk/>
          <pc:sldMk cId="3104282775" sldId="378"/>
        </pc:sldMkLst>
        <pc:spChg chg="mod">
          <ac:chgData name="hui xu" userId="70b675938bab3b5e" providerId="LiveId" clId="{2B57C767-2D15-4563-96A7-C8A04F8CD475}" dt="2020-04-19T14:48:14.265" v="4798" actId="403"/>
          <ac:spMkLst>
            <pc:docMk/>
            <pc:sldMk cId="3104282775" sldId="378"/>
            <ac:spMk id="3" creationId="{1198F6F0-22C0-4C93-9047-813CAEF81D1C}"/>
          </ac:spMkLst>
        </pc:spChg>
        <pc:spChg chg="mod">
          <ac:chgData name="hui xu" userId="70b675938bab3b5e" providerId="LiveId" clId="{2B57C767-2D15-4563-96A7-C8A04F8CD475}" dt="2020-04-19T14:49:51.562" v="4834" actId="122"/>
          <ac:spMkLst>
            <pc:docMk/>
            <pc:sldMk cId="3104282775" sldId="378"/>
            <ac:spMk id="4" creationId="{F9EB0069-F647-4FDC-AA7F-186E68547802}"/>
          </ac:spMkLst>
        </pc:spChg>
        <pc:spChg chg="mod">
          <ac:chgData name="hui xu" userId="70b675938bab3b5e" providerId="LiveId" clId="{2B57C767-2D15-4563-96A7-C8A04F8CD475}" dt="2020-04-19T14:48:28.801" v="4801" actId="1076"/>
          <ac:spMkLst>
            <pc:docMk/>
            <pc:sldMk cId="3104282775" sldId="378"/>
            <ac:spMk id="8" creationId="{8FCB6606-40D5-4597-B6A4-0DEB9C4E274C}"/>
          </ac:spMkLst>
        </pc:spChg>
        <pc:spChg chg="mod">
          <ac:chgData name="hui xu" userId="70b675938bab3b5e" providerId="LiveId" clId="{2B57C767-2D15-4563-96A7-C8A04F8CD475}" dt="2020-04-19T14:48:23.207" v="4799" actId="1076"/>
          <ac:spMkLst>
            <pc:docMk/>
            <pc:sldMk cId="3104282775" sldId="378"/>
            <ac:spMk id="9" creationId="{B419BCBD-3084-4F71-AAF0-6FAE6AE55766}"/>
          </ac:spMkLst>
        </pc:spChg>
        <pc:spChg chg="mod">
          <ac:chgData name="hui xu" userId="70b675938bab3b5e" providerId="LiveId" clId="{2B57C767-2D15-4563-96A7-C8A04F8CD475}" dt="2020-04-19T14:49:48.583" v="4833" actId="122"/>
          <ac:spMkLst>
            <pc:docMk/>
            <pc:sldMk cId="3104282775" sldId="378"/>
            <ac:spMk id="41" creationId="{F70C154B-D876-4D7B-92A5-FD783F394AEC}"/>
          </ac:spMkLst>
        </pc:spChg>
        <pc:spChg chg="add del">
          <ac:chgData name="hui xu" userId="70b675938bab3b5e" providerId="LiveId" clId="{2B57C767-2D15-4563-96A7-C8A04F8CD475}" dt="2020-04-19T14:48:48.897" v="4806" actId="21"/>
          <ac:spMkLst>
            <pc:docMk/>
            <pc:sldMk cId="3104282775" sldId="378"/>
            <ac:spMk id="50" creationId="{889F1C16-192D-4870-B441-322E1A62FD0B}"/>
          </ac:spMkLst>
        </pc:spChg>
        <pc:spChg chg="add mod">
          <ac:chgData name="hui xu" userId="70b675938bab3b5e" providerId="LiveId" clId="{2B57C767-2D15-4563-96A7-C8A04F8CD475}" dt="2020-04-19T14:48:59.018" v="4812" actId="1076"/>
          <ac:spMkLst>
            <pc:docMk/>
            <pc:sldMk cId="3104282775" sldId="378"/>
            <ac:spMk id="51" creationId="{DC15DEBE-E3ED-4F20-AA4D-F326D2D9364F}"/>
          </ac:spMkLst>
        </pc:spChg>
        <pc:spChg chg="add mod">
          <ac:chgData name="hui xu" userId="70b675938bab3b5e" providerId="LiveId" clId="{2B57C767-2D15-4563-96A7-C8A04F8CD475}" dt="2020-04-19T14:49:12.070" v="4814" actId="1076"/>
          <ac:spMkLst>
            <pc:docMk/>
            <pc:sldMk cId="3104282775" sldId="378"/>
            <ac:spMk id="52" creationId="{782C736E-AEA9-474D-874C-E86E42775A5F}"/>
          </ac:spMkLst>
        </pc:spChg>
        <pc:cxnChg chg="mod">
          <ac:chgData name="hui xu" userId="70b675938bab3b5e" providerId="LiveId" clId="{2B57C767-2D15-4563-96A7-C8A04F8CD475}" dt="2020-04-19T14:49:04.244" v="4813" actId="14100"/>
          <ac:cxnSpMkLst>
            <pc:docMk/>
            <pc:sldMk cId="3104282775" sldId="378"/>
            <ac:cxnSpMk id="5" creationId="{49BDF1F2-0C25-46FA-B8E4-4DC8631510E4}"/>
          </ac:cxnSpMkLst>
        </pc:cxnChg>
        <pc:cxnChg chg="mod">
          <ac:chgData name="hui xu" userId="70b675938bab3b5e" providerId="LiveId" clId="{2B57C767-2D15-4563-96A7-C8A04F8CD475}" dt="2020-04-19T14:48:28.801" v="4801" actId="1076"/>
          <ac:cxnSpMkLst>
            <pc:docMk/>
            <pc:sldMk cId="3104282775" sldId="378"/>
            <ac:cxnSpMk id="6" creationId="{1025EAEB-FAEA-4D2B-A5F2-BEFC6C6014D0}"/>
          </ac:cxnSpMkLst>
        </pc:cxnChg>
        <pc:cxnChg chg="mod">
          <ac:chgData name="hui xu" userId="70b675938bab3b5e" providerId="LiveId" clId="{2B57C767-2D15-4563-96A7-C8A04F8CD475}" dt="2020-04-19T14:49:04.244" v="4813" actId="14100"/>
          <ac:cxnSpMkLst>
            <pc:docMk/>
            <pc:sldMk cId="3104282775" sldId="378"/>
            <ac:cxnSpMk id="7" creationId="{CE32E1F5-A135-42E1-A9E7-84B689033F31}"/>
          </ac:cxnSpMkLst>
        </pc:cxnChg>
        <pc:cxnChg chg="mod">
          <ac:chgData name="hui xu" userId="70b675938bab3b5e" providerId="LiveId" clId="{2B57C767-2D15-4563-96A7-C8A04F8CD475}" dt="2020-04-19T14:49:24.096" v="4817" actId="14100"/>
          <ac:cxnSpMkLst>
            <pc:docMk/>
            <pc:sldMk cId="3104282775" sldId="378"/>
            <ac:cxnSpMk id="42" creationId="{4F2F1222-BCC7-4F6D-AA4F-4ED61BDA05F6}"/>
          </ac:cxnSpMkLst>
        </pc:cxnChg>
        <pc:cxnChg chg="mod">
          <ac:chgData name="hui xu" userId="70b675938bab3b5e" providerId="LiveId" clId="{2B57C767-2D15-4563-96A7-C8A04F8CD475}" dt="2020-04-19T14:49:24.096" v="4817" actId="14100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mod">
        <pc:chgData name="hui xu" userId="70b675938bab3b5e" providerId="LiveId" clId="{2B57C767-2D15-4563-96A7-C8A04F8CD475}" dt="2020-05-02T15:31:53.064" v="7707" actId="1076"/>
        <pc:sldMkLst>
          <pc:docMk/>
          <pc:sldMk cId="1521009700" sldId="379"/>
        </pc:sldMkLst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2" creationId="{6977D6F5-E5BE-405F-9240-534397EB136A}"/>
          </ac:spMkLst>
        </pc:spChg>
        <pc:spChg chg="del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3" creationId="{1198F6F0-22C0-4C93-9047-813CAEF81D1C}"/>
          </ac:spMkLst>
        </pc:spChg>
        <pc:spChg chg="del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4" creationId="{F9EB0069-F647-4FDC-AA7F-186E68547802}"/>
          </ac:spMkLst>
        </pc:spChg>
        <pc:spChg chg="del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8" creationId="{8FCB6606-40D5-4597-B6A4-0DEB9C4E274C}"/>
          </ac:spMkLst>
        </pc:spChg>
        <pc:spChg chg="del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9" creationId="{B419BCBD-3084-4F71-AAF0-6FAE6AE55766}"/>
          </ac:spMkLst>
        </pc:spChg>
        <pc:spChg chg="del mod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10" creationId="{14883722-AE1D-4C70-9F53-90280E528606}"/>
          </ac:spMkLst>
        </pc:spChg>
        <pc:spChg chg="del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14" creationId="{918F9EC7-8BFA-4B0B-A5BD-55F520C147F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del mod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17" creationId="{7260BB48-434F-4FAD-A3FF-5A88F507E338}"/>
          </ac:spMkLst>
        </pc:spChg>
        <pc:spChg chg="add del mod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18" creationId="{AFA583AF-7B3C-4809-B332-A5E69449D468}"/>
          </ac:spMkLst>
        </pc:spChg>
        <pc:spChg chg="del mod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19" creationId="{CB0183D6-C690-4180-A8A5-3F449727B5F8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20" creationId="{E82AC251-901C-4527-8A3F-FFBCD5C143E3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21" creationId="{A3F78B88-7D15-4AA0-892B-0E41C9760FCA}"/>
          </ac:spMkLst>
        </pc:spChg>
        <pc:spChg chg="del mod">
          <ac:chgData name="hui xu" userId="70b675938bab3b5e" providerId="LiveId" clId="{2B57C767-2D15-4563-96A7-C8A04F8CD475}" dt="2020-05-02T15:15:17.698" v="7630" actId="21"/>
          <ac:spMkLst>
            <pc:docMk/>
            <pc:sldMk cId="1521009700" sldId="379"/>
            <ac:spMk id="25" creationId="{2F55EC27-6C3D-4D2E-9AAC-7D37FAD63346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26" creationId="{793B3FF6-3C8F-48C8-A4B2-346F1637D00F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27" creationId="{10F673EF-6DF1-403A-A221-7C822ACB14FD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28" creationId="{2A5121B0-1629-44FF-A349-B788B8EB5309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31" creationId="{0F7CD3BA-8AE4-4EE5-A786-D553E7CB2A27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32" creationId="{1A6688DA-7224-4923-9979-5E823B884ACC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33" creationId="{42A1E268-42D2-43E7-893F-A7903F62130F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34" creationId="{D6CCF629-078E-4E3A-9979-76E36B87D1C7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35" creationId="{54FE2235-C4FF-48BE-AD21-4F639BFAB471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36" creationId="{384FA069-1971-412F-87BE-EBFE5CA663F9}"/>
          </ac:spMkLst>
        </pc:spChg>
        <pc:spChg chg="add mod">
          <ac:chgData name="hui xu" userId="70b675938bab3b5e" providerId="LiveId" clId="{2B57C767-2D15-4563-96A7-C8A04F8CD475}" dt="2020-05-02T15:31:53.064" v="7707" actId="1076"/>
          <ac:spMkLst>
            <pc:docMk/>
            <pc:sldMk cId="1521009700" sldId="379"/>
            <ac:spMk id="37" creationId="{8CE4EA4A-2967-4335-917E-075381023859}"/>
          </ac:spMkLst>
        </pc:spChg>
        <pc:spChg chg="del">
          <ac:chgData name="hui xu" userId="70b675938bab3b5e" providerId="LiveId" clId="{2B57C767-2D15-4563-96A7-C8A04F8CD475}" dt="2020-04-19T15:25:22.736" v="4857" actId="478"/>
          <ac:spMkLst>
            <pc:docMk/>
            <pc:sldMk cId="1521009700" sldId="379"/>
            <ac:spMk id="41" creationId="{F70C154B-D876-4D7B-92A5-FD783F394AEC}"/>
          </ac:spMkLst>
        </pc:spChg>
        <pc:cxnChg chg="del mod">
          <ac:chgData name="hui xu" userId="70b675938bab3b5e" providerId="LiveId" clId="{2B57C767-2D15-4563-96A7-C8A04F8CD475}" dt="2020-04-19T15:25:22.736" v="4857" actId="478"/>
          <ac:cxnSpMkLst>
            <pc:docMk/>
            <pc:sldMk cId="1521009700" sldId="379"/>
            <ac:cxnSpMk id="5" creationId="{49BDF1F2-0C25-46FA-B8E4-4DC8631510E4}"/>
          </ac:cxnSpMkLst>
        </pc:cxnChg>
        <pc:cxnChg chg="del mod">
          <ac:chgData name="hui xu" userId="70b675938bab3b5e" providerId="LiveId" clId="{2B57C767-2D15-4563-96A7-C8A04F8CD475}" dt="2020-04-19T15:25:22.736" v="4857" actId="478"/>
          <ac:cxnSpMkLst>
            <pc:docMk/>
            <pc:sldMk cId="1521009700" sldId="379"/>
            <ac:cxnSpMk id="6" creationId="{1025EAEB-FAEA-4D2B-A5F2-BEFC6C6014D0}"/>
          </ac:cxnSpMkLst>
        </pc:cxnChg>
        <pc:cxnChg chg="del mod">
          <ac:chgData name="hui xu" userId="70b675938bab3b5e" providerId="LiveId" clId="{2B57C767-2D15-4563-96A7-C8A04F8CD475}" dt="2020-04-19T15:25:22.736" v="4857" actId="478"/>
          <ac:cxnSpMkLst>
            <pc:docMk/>
            <pc:sldMk cId="1521009700" sldId="379"/>
            <ac:cxnSpMk id="7" creationId="{CE32E1F5-A135-42E1-A9E7-84B689033F31}"/>
          </ac:cxnSpMkLst>
        </pc:cxnChg>
        <pc:cxnChg chg="add mod">
          <ac:chgData name="hui xu" userId="70b675938bab3b5e" providerId="LiveId" clId="{2B57C767-2D15-4563-96A7-C8A04F8CD475}" dt="2020-05-02T15:31:53.064" v="7707" actId="1076"/>
          <ac:cxnSpMkLst>
            <pc:docMk/>
            <pc:sldMk cId="1521009700" sldId="379"/>
            <ac:cxnSpMk id="22" creationId="{54B69E9A-2486-40FC-B071-8C10E6DA0F46}"/>
          </ac:cxnSpMkLst>
        </pc:cxnChg>
        <pc:cxnChg chg="add mod">
          <ac:chgData name="hui xu" userId="70b675938bab3b5e" providerId="LiveId" clId="{2B57C767-2D15-4563-96A7-C8A04F8CD475}" dt="2020-05-02T15:31:53.064" v="7707" actId="1076"/>
          <ac:cxnSpMkLst>
            <pc:docMk/>
            <pc:sldMk cId="1521009700" sldId="379"/>
            <ac:cxnSpMk id="23" creationId="{5BBC8555-8E2C-4D21-9A07-DBEFDBD10FB7}"/>
          </ac:cxnSpMkLst>
        </pc:cxnChg>
        <pc:cxnChg chg="add mod">
          <ac:chgData name="hui xu" userId="70b675938bab3b5e" providerId="LiveId" clId="{2B57C767-2D15-4563-96A7-C8A04F8CD475}" dt="2020-05-02T15:31:53.064" v="7707" actId="1076"/>
          <ac:cxnSpMkLst>
            <pc:docMk/>
            <pc:sldMk cId="1521009700" sldId="379"/>
            <ac:cxnSpMk id="24" creationId="{30406E8D-B033-4522-A233-72CFE88F9ADF}"/>
          </ac:cxnSpMkLst>
        </pc:cxnChg>
        <pc:cxnChg chg="add mod">
          <ac:chgData name="hui xu" userId="70b675938bab3b5e" providerId="LiveId" clId="{2B57C767-2D15-4563-96A7-C8A04F8CD475}" dt="2020-05-02T15:31:53.064" v="7707" actId="1076"/>
          <ac:cxnSpMkLst>
            <pc:docMk/>
            <pc:sldMk cId="1521009700" sldId="379"/>
            <ac:cxnSpMk id="29" creationId="{A63A4B12-FB30-48AD-BABE-60C4F612A09C}"/>
          </ac:cxnSpMkLst>
        </pc:cxnChg>
        <pc:cxnChg chg="add mod">
          <ac:chgData name="hui xu" userId="70b675938bab3b5e" providerId="LiveId" clId="{2B57C767-2D15-4563-96A7-C8A04F8CD475}" dt="2020-05-02T15:31:53.064" v="7707" actId="1076"/>
          <ac:cxnSpMkLst>
            <pc:docMk/>
            <pc:sldMk cId="1521009700" sldId="379"/>
            <ac:cxnSpMk id="30" creationId="{881B593A-0691-4671-A7AA-AF9675783459}"/>
          </ac:cxnSpMkLst>
        </pc:cxnChg>
        <pc:cxnChg chg="del mod">
          <ac:chgData name="hui xu" userId="70b675938bab3b5e" providerId="LiveId" clId="{2B57C767-2D15-4563-96A7-C8A04F8CD475}" dt="2020-04-19T15:25:22.736" v="4857" actId="478"/>
          <ac:cxnSpMkLst>
            <pc:docMk/>
            <pc:sldMk cId="1521009700" sldId="379"/>
            <ac:cxnSpMk id="42" creationId="{4F2F1222-BCC7-4F6D-AA4F-4ED61BDA05F6}"/>
          </ac:cxnSpMkLst>
        </pc:cxnChg>
        <pc:cxnChg chg="del mod">
          <ac:chgData name="hui xu" userId="70b675938bab3b5e" providerId="LiveId" clId="{2B57C767-2D15-4563-96A7-C8A04F8CD475}" dt="2020-04-19T15:25:22.736" v="4857" actId="478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1209518974" sldId="380"/>
        </pc:sldMkLst>
      </pc:sldChg>
      <pc:sldChg chg="add del">
        <pc:chgData name="hui xu" userId="70b675938bab3b5e" providerId="LiveId" clId="{2B57C767-2D15-4563-96A7-C8A04F8CD475}" dt="2020-04-18T02:50:23.524" v="2651" actId="47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 del">
        <pc:chgData name="hui xu" userId="70b675938bab3b5e" providerId="LiveId" clId="{2B57C767-2D15-4563-96A7-C8A04F8CD475}" dt="2020-04-18T02:50:23.524" v="2651" actId="47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 del">
        <pc:chgData name="hui xu" userId="70b675938bab3b5e" providerId="LiveId" clId="{2B57C767-2D15-4563-96A7-C8A04F8CD475}" dt="2020-04-18T02:50:23.524" v="2651" actId="47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 del">
        <pc:chgData name="hui xu" userId="70b675938bab3b5e" providerId="LiveId" clId="{2B57C767-2D15-4563-96A7-C8A04F8CD475}" dt="2020-04-18T02:50:23.524" v="2651" actId="47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3688973670" sldId="388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2085851010" sldId="401"/>
        </pc:sldMkLst>
      </pc:sldChg>
      <pc:sldChg chg="addSp modSp add del mod">
        <pc:chgData name="hui xu" userId="70b675938bab3b5e" providerId="LiveId" clId="{2B57C767-2D15-4563-96A7-C8A04F8CD475}" dt="2020-05-03T05:57:11.291" v="8138" actId="1076"/>
        <pc:sldMkLst>
          <pc:docMk/>
          <pc:sldMk cId="2547269711" sldId="402"/>
        </pc:sldMkLst>
        <pc:spChg chg="mod">
          <ac:chgData name="hui xu" userId="70b675938bab3b5e" providerId="LiveId" clId="{2B57C767-2D15-4563-96A7-C8A04F8CD475}" dt="2020-05-03T05:57:02.884" v="8137" actId="21"/>
          <ac:spMkLst>
            <pc:docMk/>
            <pc:sldMk cId="2547269711" sldId="402"/>
            <ac:spMk id="3" creationId="{94809C44-BA4C-45A7-859B-8FDE157DC38A}"/>
          </ac:spMkLst>
        </pc:spChg>
        <pc:spChg chg="mod">
          <ac:chgData name="hui xu" userId="70b675938bab3b5e" providerId="LiveId" clId="{2B57C767-2D15-4563-96A7-C8A04F8CD475}" dt="2020-05-03T05:53:41.617" v="8133" actId="207"/>
          <ac:spMkLst>
            <pc:docMk/>
            <pc:sldMk cId="2547269711" sldId="402"/>
            <ac:spMk id="4" creationId="{D6BAE393-D674-4BAF-B884-CE749380D16C}"/>
          </ac:spMkLst>
        </pc:spChg>
        <pc:spChg chg="mod">
          <ac:chgData name="hui xu" userId="70b675938bab3b5e" providerId="LiveId" clId="{2B57C767-2D15-4563-96A7-C8A04F8CD475}" dt="2020-05-03T05:53:41.617" v="8133" actId="207"/>
          <ac:spMkLst>
            <pc:docMk/>
            <pc:sldMk cId="2547269711" sldId="402"/>
            <ac:spMk id="6" creationId="{7EB81B17-6CB6-4E4B-B7F1-4E33D936F003}"/>
          </ac:spMkLst>
        </pc:spChg>
        <pc:spChg chg="mod">
          <ac:chgData name="hui xu" userId="70b675938bab3b5e" providerId="LiveId" clId="{2B57C767-2D15-4563-96A7-C8A04F8CD475}" dt="2020-05-03T05:53:44.625" v="8134" actId="207"/>
          <ac:spMkLst>
            <pc:docMk/>
            <pc:sldMk cId="2547269711" sldId="402"/>
            <ac:spMk id="7" creationId="{BC70AC75-5F43-4B1D-B4E1-25AA0D623844}"/>
          </ac:spMkLst>
        </pc:spChg>
        <pc:spChg chg="mod">
          <ac:chgData name="hui xu" userId="70b675938bab3b5e" providerId="LiveId" clId="{2B57C767-2D15-4563-96A7-C8A04F8CD475}" dt="2020-04-21T02:33:26.145" v="5806" actId="207"/>
          <ac:spMkLst>
            <pc:docMk/>
            <pc:sldMk cId="2547269711" sldId="402"/>
            <ac:spMk id="9" creationId="{78977741-82AE-4B5F-B6AF-886CCAC0886A}"/>
          </ac:spMkLst>
        </pc:spChg>
        <pc:spChg chg="mod">
          <ac:chgData name="hui xu" userId="70b675938bab3b5e" providerId="LiveId" clId="{2B57C767-2D15-4563-96A7-C8A04F8CD475}" dt="2020-05-03T05:53:41.617" v="8133" actId="207"/>
          <ac:spMkLst>
            <pc:docMk/>
            <pc:sldMk cId="2547269711" sldId="402"/>
            <ac:spMk id="11" creationId="{92F5511B-F87D-4600-8561-0E087DBF56F7}"/>
          </ac:spMkLst>
        </pc:spChg>
        <pc:spChg chg="mod">
          <ac:chgData name="hui xu" userId="70b675938bab3b5e" providerId="LiveId" clId="{2B57C767-2D15-4563-96A7-C8A04F8CD475}" dt="2020-04-21T02:26:22.992" v="5769" actId="164"/>
          <ac:spMkLst>
            <pc:docMk/>
            <pc:sldMk cId="2547269711" sldId="402"/>
            <ac:spMk id="13" creationId="{BBD145E1-F0B2-4FEA-A267-39BD0D9EAA6B}"/>
          </ac:spMkLst>
        </pc:spChg>
        <pc:spChg chg="mod">
          <ac:chgData name="hui xu" userId="70b675938bab3b5e" providerId="LiveId" clId="{2B57C767-2D15-4563-96A7-C8A04F8CD475}" dt="2020-04-21T02:26:22.992" v="5769" actId="164"/>
          <ac:spMkLst>
            <pc:docMk/>
            <pc:sldMk cId="2547269711" sldId="402"/>
            <ac:spMk id="14" creationId="{2FDA363A-4604-4967-B3AE-7725DB91B943}"/>
          </ac:spMkLst>
        </pc:spChg>
        <pc:spChg chg="mod">
          <ac:chgData name="hui xu" userId="70b675938bab3b5e" providerId="LiveId" clId="{2B57C767-2D15-4563-96A7-C8A04F8CD475}" dt="2020-04-21T02:26:22.992" v="5769" actId="164"/>
          <ac:spMkLst>
            <pc:docMk/>
            <pc:sldMk cId="2547269711" sldId="402"/>
            <ac:spMk id="15" creationId="{6775544B-D833-4027-AC13-A8971D794ADA}"/>
          </ac:spMkLst>
        </pc:spChg>
        <pc:spChg chg="mod">
          <ac:chgData name="hui xu" userId="70b675938bab3b5e" providerId="LiveId" clId="{2B57C767-2D15-4563-96A7-C8A04F8CD475}" dt="2020-04-21T02:26:22.992" v="5769" actId="164"/>
          <ac:spMkLst>
            <pc:docMk/>
            <pc:sldMk cId="2547269711" sldId="402"/>
            <ac:spMk id="16" creationId="{47A8E704-3015-4ACD-86F1-FE29DD12EA6B}"/>
          </ac:spMkLst>
        </pc:spChg>
        <pc:spChg chg="mod">
          <ac:chgData name="hui xu" userId="70b675938bab3b5e" providerId="LiveId" clId="{2B57C767-2D15-4563-96A7-C8A04F8CD475}" dt="2020-04-21T02:26:22.992" v="5769" actId="164"/>
          <ac:spMkLst>
            <pc:docMk/>
            <pc:sldMk cId="2547269711" sldId="402"/>
            <ac:spMk id="17" creationId="{413A0609-4C35-4FEC-B252-649C24A19894}"/>
          </ac:spMkLst>
        </pc:spChg>
        <pc:spChg chg="mod">
          <ac:chgData name="hui xu" userId="70b675938bab3b5e" providerId="LiveId" clId="{2B57C767-2D15-4563-96A7-C8A04F8CD475}" dt="2020-04-21T02:26:22.992" v="5769" actId="164"/>
          <ac:spMkLst>
            <pc:docMk/>
            <pc:sldMk cId="2547269711" sldId="402"/>
            <ac:spMk id="18" creationId="{549BB795-1438-4E5E-A2A5-0027CFE09CCA}"/>
          </ac:spMkLst>
        </pc:spChg>
        <pc:spChg chg="mod">
          <ac:chgData name="hui xu" userId="70b675938bab3b5e" providerId="LiveId" clId="{2B57C767-2D15-4563-96A7-C8A04F8CD475}" dt="2020-04-21T02:26:22.992" v="5769" actId="164"/>
          <ac:spMkLst>
            <pc:docMk/>
            <pc:sldMk cId="2547269711" sldId="402"/>
            <ac:spMk id="19" creationId="{1C0D3F38-94E8-414F-93DA-E4B8A41352B2}"/>
          </ac:spMkLst>
        </pc:spChg>
        <pc:spChg chg="mod">
          <ac:chgData name="hui xu" userId="70b675938bab3b5e" providerId="LiveId" clId="{2B57C767-2D15-4563-96A7-C8A04F8CD475}" dt="2020-05-03T05:53:50.939" v="8135" actId="207"/>
          <ac:spMkLst>
            <pc:docMk/>
            <pc:sldMk cId="2547269711" sldId="402"/>
            <ac:spMk id="20" creationId="{88DFB337-A92B-4985-972D-CEE0CD7F18FA}"/>
          </ac:spMkLst>
        </pc:spChg>
        <pc:spChg chg="mod">
          <ac:chgData name="hui xu" userId="70b675938bab3b5e" providerId="LiveId" clId="{2B57C767-2D15-4563-96A7-C8A04F8CD475}" dt="2020-05-03T05:53:53.755" v="8136" actId="207"/>
          <ac:spMkLst>
            <pc:docMk/>
            <pc:sldMk cId="2547269711" sldId="402"/>
            <ac:spMk id="21" creationId="{B941B60A-E8BF-4469-B9F0-AFE294D678A8}"/>
          </ac:spMkLst>
        </pc:spChg>
        <pc:spChg chg="mod">
          <ac:chgData name="hui xu" userId="70b675938bab3b5e" providerId="LiveId" clId="{2B57C767-2D15-4563-96A7-C8A04F8CD475}" dt="2020-05-03T05:53:41.617" v="8133" actId="207"/>
          <ac:spMkLst>
            <pc:docMk/>
            <pc:sldMk cId="2547269711" sldId="402"/>
            <ac:spMk id="23" creationId="{D4C2BC50-C4EA-4B03-87AB-EC61D56AF487}"/>
          </ac:spMkLst>
        </pc:spChg>
        <pc:spChg chg="mod">
          <ac:chgData name="hui xu" userId="70b675938bab3b5e" providerId="LiveId" clId="{2B57C767-2D15-4563-96A7-C8A04F8CD475}" dt="2020-04-21T02:26:22.992" v="5769" actId="164"/>
          <ac:spMkLst>
            <pc:docMk/>
            <pc:sldMk cId="2547269711" sldId="402"/>
            <ac:spMk id="27" creationId="{2CF11F79-6D21-46E7-AF83-CA0783D2EE5C}"/>
          </ac:spMkLst>
        </pc:spChg>
        <pc:grpChg chg="add mod">
          <ac:chgData name="hui xu" userId="70b675938bab3b5e" providerId="LiveId" clId="{2B57C767-2D15-4563-96A7-C8A04F8CD475}" dt="2020-05-03T05:57:11.291" v="8138" actId="1076"/>
          <ac:grpSpMkLst>
            <pc:docMk/>
            <pc:sldMk cId="2547269711" sldId="402"/>
            <ac:grpSpMk id="49" creationId="{02F7F071-5128-473C-9ABD-29534B217C64}"/>
          </ac:grpSpMkLst>
        </pc:grpChg>
        <pc:cxnChg chg="mod">
          <ac:chgData name="hui xu" userId="70b675938bab3b5e" providerId="LiveId" clId="{2B57C767-2D15-4563-96A7-C8A04F8CD475}" dt="2020-04-21T02:26:22.992" v="5769" actId="164"/>
          <ac:cxnSpMkLst>
            <pc:docMk/>
            <pc:sldMk cId="2547269711" sldId="402"/>
            <ac:cxnSpMk id="5" creationId="{7A6F8033-A1E2-4C0B-8470-B03F843A209B}"/>
          </ac:cxnSpMkLst>
        </pc:cxnChg>
        <pc:cxnChg chg="mod">
          <ac:chgData name="hui xu" userId="70b675938bab3b5e" providerId="LiveId" clId="{2B57C767-2D15-4563-96A7-C8A04F8CD475}" dt="2020-04-21T02:26:22.992" v="5769" actId="164"/>
          <ac:cxnSpMkLst>
            <pc:docMk/>
            <pc:sldMk cId="2547269711" sldId="402"/>
            <ac:cxnSpMk id="8" creationId="{3DD1D365-DED4-49F9-9E48-D817BB72526F}"/>
          </ac:cxnSpMkLst>
        </pc:cxnChg>
        <pc:cxnChg chg="mod">
          <ac:chgData name="hui xu" userId="70b675938bab3b5e" providerId="LiveId" clId="{2B57C767-2D15-4563-96A7-C8A04F8CD475}" dt="2020-04-21T02:26:22.992" v="5769" actId="164"/>
          <ac:cxnSpMkLst>
            <pc:docMk/>
            <pc:sldMk cId="2547269711" sldId="402"/>
            <ac:cxnSpMk id="10" creationId="{0B28AA24-938E-45B2-8FDD-C1027DC14EFD}"/>
          </ac:cxnSpMkLst>
        </pc:cxnChg>
        <pc:cxnChg chg="mod">
          <ac:chgData name="hui xu" userId="70b675938bab3b5e" providerId="LiveId" clId="{2B57C767-2D15-4563-96A7-C8A04F8CD475}" dt="2020-04-21T02:26:22.992" v="5769" actId="164"/>
          <ac:cxnSpMkLst>
            <pc:docMk/>
            <pc:sldMk cId="2547269711" sldId="402"/>
            <ac:cxnSpMk id="12" creationId="{500BD401-FDD8-490C-8807-0B65D8283BC7}"/>
          </ac:cxnSpMkLst>
        </pc:cxnChg>
        <pc:cxnChg chg="mod">
          <ac:chgData name="hui xu" userId="70b675938bab3b5e" providerId="LiveId" clId="{2B57C767-2D15-4563-96A7-C8A04F8CD475}" dt="2020-04-21T02:26:22.992" v="5769" actId="164"/>
          <ac:cxnSpMkLst>
            <pc:docMk/>
            <pc:sldMk cId="2547269711" sldId="402"/>
            <ac:cxnSpMk id="22" creationId="{4E132F90-7251-4AFE-9CD6-27F4A88F219A}"/>
          </ac:cxnSpMkLst>
        </pc:cxnChg>
        <pc:cxnChg chg="mod">
          <ac:chgData name="hui xu" userId="70b675938bab3b5e" providerId="LiveId" clId="{2B57C767-2D15-4563-96A7-C8A04F8CD475}" dt="2020-04-21T02:26:22.992" v="5769" actId="164"/>
          <ac:cxnSpMkLst>
            <pc:docMk/>
            <pc:sldMk cId="2547269711" sldId="402"/>
            <ac:cxnSpMk id="24" creationId="{A471099D-4A51-4E85-9F35-0BD42BE21904}"/>
          </ac:cxnSpMkLst>
        </pc:cxnChg>
        <pc:cxnChg chg="mod">
          <ac:chgData name="hui xu" userId="70b675938bab3b5e" providerId="LiveId" clId="{2B57C767-2D15-4563-96A7-C8A04F8CD475}" dt="2020-04-21T02:26:22.992" v="5769" actId="164"/>
          <ac:cxnSpMkLst>
            <pc:docMk/>
            <pc:sldMk cId="2547269711" sldId="402"/>
            <ac:cxnSpMk id="25" creationId="{6AE8398D-B87C-48D3-8373-D0C5B6DD2057}"/>
          </ac:cxnSpMkLst>
        </pc:cxnChg>
        <pc:cxnChg chg="mod">
          <ac:chgData name="hui xu" userId="70b675938bab3b5e" providerId="LiveId" clId="{2B57C767-2D15-4563-96A7-C8A04F8CD475}" dt="2020-04-21T02:26:22.992" v="5769" actId="164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delSp modSp add del mod">
        <pc:chgData name="hui xu" userId="70b675938bab3b5e" providerId="LiveId" clId="{2B57C767-2D15-4563-96A7-C8A04F8CD475}" dt="2020-05-02T17:55:45.582" v="7942" actId="207"/>
        <pc:sldMkLst>
          <pc:docMk/>
          <pc:sldMk cId="768856632" sldId="403"/>
        </pc:sldMkLst>
        <pc:spChg chg="mod">
          <ac:chgData name="hui xu" userId="70b675938bab3b5e" providerId="LiveId" clId="{2B57C767-2D15-4563-96A7-C8A04F8CD475}" dt="2020-05-02T17:55:45.582" v="7942" actId="207"/>
          <ac:spMkLst>
            <pc:docMk/>
            <pc:sldMk cId="768856632" sldId="403"/>
            <ac:spMk id="3" creationId="{1C54F86C-6954-4559-B6AB-40EA30620F5B}"/>
          </ac:spMkLst>
        </pc:spChg>
        <pc:spChg chg="mod">
          <ac:chgData name="hui xu" userId="70b675938bab3b5e" providerId="LiveId" clId="{2B57C767-2D15-4563-96A7-C8A04F8CD475}" dt="2020-05-02T17:55:45.582" v="7942" actId="207"/>
          <ac:spMkLst>
            <pc:docMk/>
            <pc:sldMk cId="768856632" sldId="403"/>
            <ac:spMk id="5" creationId="{4BBD5C1B-9CB9-4FFF-814F-382D5FBEE5EB}"/>
          </ac:spMkLst>
        </pc:spChg>
        <pc:spChg chg="mod">
          <ac:chgData name="hui xu" userId="70b675938bab3b5e" providerId="LiveId" clId="{2B57C767-2D15-4563-96A7-C8A04F8CD475}" dt="2020-05-02T17:55:45.582" v="7942" actId="207"/>
          <ac:spMkLst>
            <pc:docMk/>
            <pc:sldMk cId="768856632" sldId="403"/>
            <ac:spMk id="7" creationId="{18F1F29D-71C7-46BC-B1A2-A5DF60CBEB11}"/>
          </ac:spMkLst>
        </pc:spChg>
        <pc:spChg chg="mod">
          <ac:chgData name="hui xu" userId="70b675938bab3b5e" providerId="LiveId" clId="{2B57C767-2D15-4563-96A7-C8A04F8CD475}" dt="2020-05-02T17:55:45.582" v="7942" actId="207"/>
          <ac:spMkLst>
            <pc:docMk/>
            <pc:sldMk cId="768856632" sldId="403"/>
            <ac:spMk id="10" creationId="{3A1E34FE-0D62-439C-8EF7-C0FE305749F2}"/>
          </ac:spMkLst>
        </pc:spChg>
        <pc:spChg chg="mod">
          <ac:chgData name="hui xu" userId="70b675938bab3b5e" providerId="LiveId" clId="{2B57C767-2D15-4563-96A7-C8A04F8CD475}" dt="2020-05-02T17:55:45.582" v="7942" actId="207"/>
          <ac:spMkLst>
            <pc:docMk/>
            <pc:sldMk cId="768856632" sldId="403"/>
            <ac:spMk id="12" creationId="{182BDB15-B114-42EB-A255-5CF18EB3CB5E}"/>
          </ac:spMkLst>
        </pc:spChg>
        <pc:spChg chg="mod">
          <ac:chgData name="hui xu" userId="70b675938bab3b5e" providerId="LiveId" clId="{2B57C767-2D15-4563-96A7-C8A04F8CD475}" dt="2020-05-02T17:55:45.582" v="7942" actId="207"/>
          <ac:spMkLst>
            <pc:docMk/>
            <pc:sldMk cId="768856632" sldId="403"/>
            <ac:spMk id="13" creationId="{A2E1DFA6-DF84-4F0A-9E19-4262D8BAB0E8}"/>
          </ac:spMkLst>
        </pc:spChg>
        <pc:spChg chg="mod">
          <ac:chgData name="hui xu" userId="70b675938bab3b5e" providerId="LiveId" clId="{2B57C767-2D15-4563-96A7-C8A04F8CD475}" dt="2020-05-02T17:55:45.582" v="7942" actId="207"/>
          <ac:spMkLst>
            <pc:docMk/>
            <pc:sldMk cId="768856632" sldId="403"/>
            <ac:spMk id="14" creationId="{5BB1C0B0-4889-48F2-BF4A-7248DB3730E1}"/>
          </ac:spMkLst>
        </pc:spChg>
        <pc:spChg chg="add del mod">
          <ac:chgData name="hui xu" userId="70b675938bab3b5e" providerId="LiveId" clId="{2B57C767-2D15-4563-96A7-C8A04F8CD475}" dt="2020-04-21T01:45:31.326" v="5315" actId="14100"/>
          <ac:spMkLst>
            <pc:docMk/>
            <pc:sldMk cId="768856632" sldId="403"/>
            <ac:spMk id="27" creationId="{68BCFE31-B74E-4760-88E5-D1C976816A9D}"/>
          </ac:spMkLst>
        </pc:spChg>
        <pc:spChg chg="mod">
          <ac:chgData name="hui xu" userId="70b675938bab3b5e" providerId="LiveId" clId="{2B57C767-2D15-4563-96A7-C8A04F8CD475}" dt="2020-05-02T17:55:31.062" v="7941" actId="2711"/>
          <ac:spMkLst>
            <pc:docMk/>
            <pc:sldMk cId="768856632" sldId="403"/>
            <ac:spMk id="29" creationId="{F1486982-75B0-48BD-A11B-B24008EC91B7}"/>
          </ac:spMkLst>
        </pc:spChg>
        <pc:spChg chg="mod">
          <ac:chgData name="hui xu" userId="70b675938bab3b5e" providerId="LiveId" clId="{2B57C767-2D15-4563-96A7-C8A04F8CD475}" dt="2020-05-02T17:55:31.062" v="7941" actId="2711"/>
          <ac:spMkLst>
            <pc:docMk/>
            <pc:sldMk cId="768856632" sldId="403"/>
            <ac:spMk id="30" creationId="{2A30A9AC-07DF-4EE7-B4CE-80FB0E7113CE}"/>
          </ac:spMkLst>
        </pc:spChg>
        <pc:spChg chg="mod">
          <ac:chgData name="hui xu" userId="70b675938bab3b5e" providerId="LiveId" clId="{2B57C767-2D15-4563-96A7-C8A04F8CD475}" dt="2020-05-02T17:55:31.062" v="7941" actId="2711"/>
          <ac:spMkLst>
            <pc:docMk/>
            <pc:sldMk cId="768856632" sldId="403"/>
            <ac:spMk id="31" creationId="{95DE3C16-07C6-4364-A895-852991AA0238}"/>
          </ac:spMkLst>
        </pc:spChg>
        <pc:spChg chg="mod">
          <ac:chgData name="hui xu" userId="70b675938bab3b5e" providerId="LiveId" clId="{2B57C767-2D15-4563-96A7-C8A04F8CD475}" dt="2020-05-02T17:55:31.062" v="7941" actId="2711"/>
          <ac:spMkLst>
            <pc:docMk/>
            <pc:sldMk cId="768856632" sldId="403"/>
            <ac:spMk id="32" creationId="{B031B490-B3AB-4278-A67C-6F380BA750B4}"/>
          </ac:spMkLst>
        </pc:spChg>
        <pc:spChg chg="mod">
          <ac:chgData name="hui xu" userId="70b675938bab3b5e" providerId="LiveId" clId="{2B57C767-2D15-4563-96A7-C8A04F8CD475}" dt="2020-05-02T17:55:31.062" v="7941" actId="2711"/>
          <ac:spMkLst>
            <pc:docMk/>
            <pc:sldMk cId="768856632" sldId="403"/>
            <ac:spMk id="33" creationId="{FF3E4835-5B42-4356-8295-B9AF185A7788}"/>
          </ac:spMkLst>
        </pc:spChg>
        <pc:spChg chg="mod">
          <ac:chgData name="hui xu" userId="70b675938bab3b5e" providerId="LiveId" clId="{2B57C767-2D15-4563-96A7-C8A04F8CD475}" dt="2020-05-02T17:55:31.062" v="7941" actId="2711"/>
          <ac:spMkLst>
            <pc:docMk/>
            <pc:sldMk cId="768856632" sldId="403"/>
            <ac:spMk id="34" creationId="{015C0DF5-6E62-4016-A02D-AE344691D81C}"/>
          </ac:spMkLst>
        </pc:spChg>
        <pc:spChg chg="mod">
          <ac:chgData name="hui xu" userId="70b675938bab3b5e" providerId="LiveId" clId="{2B57C767-2D15-4563-96A7-C8A04F8CD475}" dt="2020-05-02T17:55:31.062" v="7941" actId="2711"/>
          <ac:spMkLst>
            <pc:docMk/>
            <pc:sldMk cId="768856632" sldId="403"/>
            <ac:spMk id="35" creationId="{402F8465-A480-4624-A3A2-0E4E0402ECA9}"/>
          </ac:spMkLst>
        </pc:spChg>
        <pc:grpChg chg="add mod">
          <ac:chgData name="hui xu" userId="70b675938bab3b5e" providerId="LiveId" clId="{2B57C767-2D15-4563-96A7-C8A04F8CD475}" dt="2020-04-21T01:39:33.062" v="5242" actId="1076"/>
          <ac:grpSpMkLst>
            <pc:docMk/>
            <pc:sldMk cId="768856632" sldId="403"/>
            <ac:grpSpMk id="40" creationId="{9A5FB92B-A7BE-4068-85F8-5FF4E9B55FBF}"/>
          </ac:grpSpMkLst>
        </pc:grpChg>
        <pc:cxnChg chg="mod">
          <ac:chgData name="hui xu" userId="70b675938bab3b5e" providerId="LiveId" clId="{2B57C767-2D15-4563-96A7-C8A04F8CD475}" dt="2020-04-21T01:39:27.774" v="5240" actId="164"/>
          <ac:cxnSpMkLst>
            <pc:docMk/>
            <pc:sldMk cId="768856632" sldId="403"/>
            <ac:cxnSpMk id="4" creationId="{9C4E1C68-305F-4C8A-B1E2-8CA1F66CCFB3}"/>
          </ac:cxnSpMkLst>
        </pc:cxnChg>
        <pc:cxnChg chg="mod">
          <ac:chgData name="hui xu" userId="70b675938bab3b5e" providerId="LiveId" clId="{2B57C767-2D15-4563-96A7-C8A04F8CD475}" dt="2020-04-21T01:39:27.774" v="5240" actId="164"/>
          <ac:cxnSpMkLst>
            <pc:docMk/>
            <pc:sldMk cId="768856632" sldId="403"/>
            <ac:cxnSpMk id="8" creationId="{4FA99CDC-0421-4881-AA44-13D70D58B6DC}"/>
          </ac:cxnSpMkLst>
        </pc:cxnChg>
        <pc:cxnChg chg="mod">
          <ac:chgData name="hui xu" userId="70b675938bab3b5e" providerId="LiveId" clId="{2B57C767-2D15-4563-96A7-C8A04F8CD475}" dt="2020-04-21T01:39:27.774" v="5240" actId="164"/>
          <ac:cxnSpMkLst>
            <pc:docMk/>
            <pc:sldMk cId="768856632" sldId="403"/>
            <ac:cxnSpMk id="11" creationId="{B4D6B026-947D-4318-8174-05D6947FC7BC}"/>
          </ac:cxnSpMkLst>
        </pc:cxnChg>
        <pc:cxnChg chg="mod">
          <ac:chgData name="hui xu" userId="70b675938bab3b5e" providerId="LiveId" clId="{2B57C767-2D15-4563-96A7-C8A04F8CD475}" dt="2020-04-21T01:39:27.774" v="5240" actId="164"/>
          <ac:cxnSpMkLst>
            <pc:docMk/>
            <pc:sldMk cId="768856632" sldId="403"/>
            <ac:cxnSpMk id="15" creationId="{AAEAE9BC-1D36-464F-9C25-188F930B0DAE}"/>
          </ac:cxnSpMkLst>
        </pc:cxnChg>
        <pc:cxnChg chg="mod">
          <ac:chgData name="hui xu" userId="70b675938bab3b5e" providerId="LiveId" clId="{2B57C767-2D15-4563-96A7-C8A04F8CD475}" dt="2020-04-21T01:39:27.774" v="5240" actId="164"/>
          <ac:cxnSpMkLst>
            <pc:docMk/>
            <pc:sldMk cId="768856632" sldId="403"/>
            <ac:cxnSpMk id="18" creationId="{00C8E14B-A059-4B77-ADA0-EDDA2CC818A6}"/>
          </ac:cxnSpMkLst>
        </pc:cxnChg>
        <pc:cxnChg chg="mod">
          <ac:chgData name="hui xu" userId="70b675938bab3b5e" providerId="LiveId" clId="{2B57C767-2D15-4563-96A7-C8A04F8CD475}" dt="2020-04-21T01:39:27.774" v="5240" actId="164"/>
          <ac:cxnSpMkLst>
            <pc:docMk/>
            <pc:sldMk cId="768856632" sldId="403"/>
            <ac:cxnSpMk id="21" creationId="{6A158358-EC44-4BC7-87E3-3C60252A2354}"/>
          </ac:cxnSpMkLst>
        </pc:cxnChg>
        <pc:cxnChg chg="mod">
          <ac:chgData name="hui xu" userId="70b675938bab3b5e" providerId="LiveId" clId="{2B57C767-2D15-4563-96A7-C8A04F8CD475}" dt="2020-04-21T01:39:27.774" v="5240" actId="164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 del mod modAnim">
        <pc:chgData name="hui xu" userId="70b675938bab3b5e" providerId="LiveId" clId="{2B57C767-2D15-4563-96A7-C8A04F8CD475}" dt="2020-05-02T18:10:17.147" v="7956"/>
        <pc:sldMkLst>
          <pc:docMk/>
          <pc:sldMk cId="2912540512" sldId="404"/>
        </pc:sldMkLst>
        <pc:spChg chg="mod">
          <ac:chgData name="hui xu" userId="70b675938bab3b5e" providerId="LiveId" clId="{2B57C767-2D15-4563-96A7-C8A04F8CD475}" dt="2020-04-21T02:15:35.497" v="5631" actId="20577"/>
          <ac:spMkLst>
            <pc:docMk/>
            <pc:sldMk cId="2912540512" sldId="404"/>
            <ac:spMk id="2" creationId="{6C1142CC-148B-4424-83D1-5531F79545BD}"/>
          </ac:spMkLst>
        </pc:spChg>
        <pc:spChg chg="mod topLvl">
          <ac:chgData name="hui xu" userId="70b675938bab3b5e" providerId="LiveId" clId="{2B57C767-2D15-4563-96A7-C8A04F8CD475}" dt="2020-05-02T18:00:57.213" v="7944" actId="164"/>
          <ac:spMkLst>
            <pc:docMk/>
            <pc:sldMk cId="2912540512" sldId="404"/>
            <ac:spMk id="4" creationId="{4C70609E-414A-402F-961D-E709FEF758BF}"/>
          </ac:spMkLst>
        </pc:spChg>
        <pc:spChg chg="mod topLvl">
          <ac:chgData name="hui xu" userId="70b675938bab3b5e" providerId="LiveId" clId="{2B57C767-2D15-4563-96A7-C8A04F8CD475}" dt="2020-04-21T02:23:22.728" v="5749" actId="164"/>
          <ac:spMkLst>
            <pc:docMk/>
            <pc:sldMk cId="2912540512" sldId="404"/>
            <ac:spMk id="5" creationId="{F2D47ABC-D70B-4734-922E-D8444F31DA0D}"/>
          </ac:spMkLst>
        </pc:spChg>
        <pc:spChg chg="mod topLvl">
          <ac:chgData name="hui xu" userId="70b675938bab3b5e" providerId="LiveId" clId="{2B57C767-2D15-4563-96A7-C8A04F8CD475}" dt="2020-04-21T02:23:22.728" v="5749" actId="164"/>
          <ac:spMkLst>
            <pc:docMk/>
            <pc:sldMk cId="2912540512" sldId="404"/>
            <ac:spMk id="7" creationId="{5D279F48-9EA7-49B2-91D5-A89F490FC34E}"/>
          </ac:spMkLst>
        </pc:spChg>
        <pc:spChg chg="del mod">
          <ac:chgData name="hui xu" userId="70b675938bab3b5e" providerId="LiveId" clId="{2B57C767-2D15-4563-96A7-C8A04F8CD475}" dt="2020-04-21T01:48:25.170" v="5347" actId="21"/>
          <ac:spMkLst>
            <pc:docMk/>
            <pc:sldMk cId="2912540512" sldId="404"/>
            <ac:spMk id="8" creationId="{7FEB1AA0-E5A9-4ABC-A72A-0BD7A9E522C0}"/>
          </ac:spMkLst>
        </pc:spChg>
        <pc:spChg chg="add mod topLvl">
          <ac:chgData name="hui xu" userId="70b675938bab3b5e" providerId="LiveId" clId="{2B57C767-2D15-4563-96A7-C8A04F8CD475}" dt="2020-05-02T18:01:02.594" v="7945" actId="164"/>
          <ac:spMkLst>
            <pc:docMk/>
            <pc:sldMk cId="2912540512" sldId="404"/>
            <ac:spMk id="15" creationId="{1664DC66-04B4-4E4F-848A-7A1146F32DCD}"/>
          </ac:spMkLst>
        </pc:spChg>
        <pc:spChg chg="add mod topLvl">
          <ac:chgData name="hui xu" userId="70b675938bab3b5e" providerId="LiveId" clId="{2B57C767-2D15-4563-96A7-C8A04F8CD475}" dt="2020-04-21T02:17:51.618" v="5679" actId="164"/>
          <ac:spMkLst>
            <pc:docMk/>
            <pc:sldMk cId="2912540512" sldId="404"/>
            <ac:spMk id="16" creationId="{953995A7-9E20-4CDE-A8C2-F0D39D560302}"/>
          </ac:spMkLst>
        </pc:spChg>
        <pc:spChg chg="add mod topLvl">
          <ac:chgData name="hui xu" userId="70b675938bab3b5e" providerId="LiveId" clId="{2B57C767-2D15-4563-96A7-C8A04F8CD475}" dt="2020-05-02T18:01:02.594" v="7945" actId="164"/>
          <ac:spMkLst>
            <pc:docMk/>
            <pc:sldMk cId="2912540512" sldId="404"/>
            <ac:spMk id="17" creationId="{07C4FD98-4005-4C34-A2E1-8CE062456A76}"/>
          </ac:spMkLst>
        </pc:spChg>
        <pc:spChg chg="add mod topLvl">
          <ac:chgData name="hui xu" userId="70b675938bab3b5e" providerId="LiveId" clId="{2B57C767-2D15-4563-96A7-C8A04F8CD475}" dt="2020-04-21T02:17:51.618" v="5679" actId="164"/>
          <ac:spMkLst>
            <pc:docMk/>
            <pc:sldMk cId="2912540512" sldId="404"/>
            <ac:spMk id="18" creationId="{64EE017F-C42A-4C0F-98AC-E6E5107C28BE}"/>
          </ac:spMkLst>
        </pc:spChg>
        <pc:spChg chg="add mod topLvl">
          <ac:chgData name="hui xu" userId="70b675938bab3b5e" providerId="LiveId" clId="{2B57C767-2D15-4563-96A7-C8A04F8CD475}" dt="2020-04-21T02:17:51.618" v="5679" actId="164"/>
          <ac:spMkLst>
            <pc:docMk/>
            <pc:sldMk cId="2912540512" sldId="404"/>
            <ac:spMk id="19" creationId="{EF586F61-2847-4D80-A382-737382E8E37F}"/>
          </ac:spMkLst>
        </pc:spChg>
        <pc:spChg chg="add mod topLvl">
          <ac:chgData name="hui xu" userId="70b675938bab3b5e" providerId="LiveId" clId="{2B57C767-2D15-4563-96A7-C8A04F8CD475}" dt="2020-05-02T18:07:27.822" v="7955" actId="20577"/>
          <ac:spMkLst>
            <pc:docMk/>
            <pc:sldMk cId="2912540512" sldId="404"/>
            <ac:spMk id="20" creationId="{665A7A18-3761-4637-9661-EA5012B63909}"/>
          </ac:spMkLst>
        </pc:spChg>
        <pc:spChg chg="add mod topLvl">
          <ac:chgData name="hui xu" userId="70b675938bab3b5e" providerId="LiveId" clId="{2B57C767-2D15-4563-96A7-C8A04F8CD475}" dt="2020-05-02T18:01:02.594" v="7945" actId="164"/>
          <ac:spMkLst>
            <pc:docMk/>
            <pc:sldMk cId="2912540512" sldId="404"/>
            <ac:spMk id="21" creationId="{E73534DB-E407-4150-82FF-66057A2273F8}"/>
          </ac:spMkLst>
        </pc:spChg>
        <pc:spChg chg="mod topLvl">
          <ac:chgData name="hui xu" userId="70b675938bab3b5e" providerId="LiveId" clId="{2B57C767-2D15-4563-96A7-C8A04F8CD475}" dt="2020-04-21T02:24:13.279" v="5758" actId="1076"/>
          <ac:spMkLst>
            <pc:docMk/>
            <pc:sldMk cId="2912540512" sldId="404"/>
            <ac:spMk id="22" creationId="{FEED1944-A383-43F3-BB6C-B957FD13FED2}"/>
          </ac:spMkLst>
        </pc:spChg>
        <pc:spChg chg="add mod topLvl">
          <ac:chgData name="hui xu" userId="70b675938bab3b5e" providerId="LiveId" clId="{2B57C767-2D15-4563-96A7-C8A04F8CD475}" dt="2020-05-02T18:01:02.594" v="7945" actId="164"/>
          <ac:spMkLst>
            <pc:docMk/>
            <pc:sldMk cId="2912540512" sldId="404"/>
            <ac:spMk id="23" creationId="{48349D19-4934-44E2-96FB-AC1CF3BB8A53}"/>
          </ac:spMkLst>
        </pc:spChg>
        <pc:spChg chg="add mod topLvl">
          <ac:chgData name="hui xu" userId="70b675938bab3b5e" providerId="LiveId" clId="{2B57C767-2D15-4563-96A7-C8A04F8CD475}" dt="2020-05-02T18:01:02.594" v="7945" actId="164"/>
          <ac:spMkLst>
            <pc:docMk/>
            <pc:sldMk cId="2912540512" sldId="404"/>
            <ac:spMk id="24" creationId="{3F2CC5F4-9538-4221-95A9-9D4F4BD740F2}"/>
          </ac:spMkLst>
        </pc:spChg>
        <pc:spChg chg="add mod topLvl">
          <ac:chgData name="hui xu" userId="70b675938bab3b5e" providerId="LiveId" clId="{2B57C767-2D15-4563-96A7-C8A04F8CD475}" dt="2020-05-02T18:01:02.594" v="7945" actId="164"/>
          <ac:spMkLst>
            <pc:docMk/>
            <pc:sldMk cId="2912540512" sldId="404"/>
            <ac:spMk id="25" creationId="{C39B6949-2B93-46BA-9FDA-03C661064E35}"/>
          </ac:spMkLst>
        </pc:spChg>
        <pc:spChg chg="add mod">
          <ac:chgData name="hui xu" userId="70b675938bab3b5e" providerId="LiveId" clId="{2B57C767-2D15-4563-96A7-C8A04F8CD475}" dt="2020-05-02T18:01:02.594" v="7945" actId="164"/>
          <ac:spMkLst>
            <pc:docMk/>
            <pc:sldMk cId="2912540512" sldId="404"/>
            <ac:spMk id="26" creationId="{9BF41470-9BC9-47A3-AD8A-B50021D6BC50}"/>
          </ac:spMkLst>
        </pc:spChg>
        <pc:spChg chg="mod topLvl">
          <ac:chgData name="hui xu" userId="70b675938bab3b5e" providerId="LiveId" clId="{2B57C767-2D15-4563-96A7-C8A04F8CD475}" dt="2020-05-02T18:00:57.213" v="7944" actId="164"/>
          <ac:spMkLst>
            <pc:docMk/>
            <pc:sldMk cId="2912540512" sldId="404"/>
            <ac:spMk id="28" creationId="{9FF3E0FA-0AA0-41CE-A87B-4582A0CA3A5A}"/>
          </ac:spMkLst>
        </pc:spChg>
        <pc:spChg chg="add mod">
          <ac:chgData name="hui xu" userId="70b675938bab3b5e" providerId="LiveId" clId="{2B57C767-2D15-4563-96A7-C8A04F8CD475}" dt="2020-05-02T18:00:57.213" v="7944" actId="164"/>
          <ac:spMkLst>
            <pc:docMk/>
            <pc:sldMk cId="2912540512" sldId="404"/>
            <ac:spMk id="29" creationId="{52689BAF-BB76-4FA8-A329-35FC3F55830E}"/>
          </ac:spMkLst>
        </pc:spChg>
        <pc:grpChg chg="add mod">
          <ac:chgData name="hui xu" userId="70b675938bab3b5e" providerId="LiveId" clId="{2B57C767-2D15-4563-96A7-C8A04F8CD475}" dt="2020-05-02T18:00:57.213" v="7944" actId="164"/>
          <ac:grpSpMkLst>
            <pc:docMk/>
            <pc:sldMk cId="2912540512" sldId="404"/>
            <ac:grpSpMk id="8" creationId="{7F5DF029-0135-4512-A4A8-A2C142E6FBD8}"/>
          </ac:grpSpMkLst>
        </pc:grpChg>
        <pc:grpChg chg="add mod">
          <ac:chgData name="hui xu" userId="70b675938bab3b5e" providerId="LiveId" clId="{2B57C767-2D15-4563-96A7-C8A04F8CD475}" dt="2020-05-02T18:01:02.594" v="7945" actId="164"/>
          <ac:grpSpMkLst>
            <pc:docMk/>
            <pc:sldMk cId="2912540512" sldId="404"/>
            <ac:grpSpMk id="10" creationId="{585BE9FD-FD01-48C8-A6B1-25C8016D81E0}"/>
          </ac:grpSpMkLst>
        </pc:grpChg>
        <pc:grpChg chg="add del mod">
          <ac:chgData name="hui xu" userId="70b675938bab3b5e" providerId="LiveId" clId="{2B57C767-2D15-4563-96A7-C8A04F8CD475}" dt="2020-04-21T02:23:15.526" v="5748" actId="165"/>
          <ac:grpSpMkLst>
            <pc:docMk/>
            <pc:sldMk cId="2912540512" sldId="404"/>
            <ac:grpSpMk id="13" creationId="{24D90F3B-EB2E-4D34-AE48-A6EC10CB4302}"/>
          </ac:grpSpMkLst>
        </pc:grpChg>
        <pc:grpChg chg="add del mod">
          <ac:chgData name="hui xu" userId="70b675938bab3b5e" providerId="LiveId" clId="{2B57C767-2D15-4563-96A7-C8A04F8CD475}" dt="2020-04-21T02:17:46.119" v="5678" actId="165"/>
          <ac:grpSpMkLst>
            <pc:docMk/>
            <pc:sldMk cId="2912540512" sldId="404"/>
            <ac:grpSpMk id="14" creationId="{E976EF31-F94A-4E04-B544-855B875E7745}"/>
          </ac:grpSpMkLst>
        </pc:grpChg>
        <pc:grpChg chg="add mod">
          <ac:chgData name="hui xu" userId="70b675938bab3b5e" providerId="LiveId" clId="{2B57C767-2D15-4563-96A7-C8A04F8CD475}" dt="2020-05-02T18:01:02.594" v="7945" actId="164"/>
          <ac:grpSpMkLst>
            <pc:docMk/>
            <pc:sldMk cId="2912540512" sldId="404"/>
            <ac:grpSpMk id="32" creationId="{C054319E-4768-4F29-BB0A-801CD3923839}"/>
          </ac:grpSpMkLst>
        </pc:grpChg>
        <pc:grpChg chg="add mod">
          <ac:chgData name="hui xu" userId="70b675938bab3b5e" providerId="LiveId" clId="{2B57C767-2D15-4563-96A7-C8A04F8CD475}" dt="2020-05-02T18:00:57.213" v="7944" actId="164"/>
          <ac:grpSpMkLst>
            <pc:docMk/>
            <pc:sldMk cId="2912540512" sldId="404"/>
            <ac:grpSpMk id="33" creationId="{71822888-03EF-402D-9375-26AA173C2D69}"/>
          </ac:grpSpMkLst>
        </pc:grpChg>
        <pc:cxnChg chg="mod topLvl">
          <ac:chgData name="hui xu" userId="70b675938bab3b5e" providerId="LiveId" clId="{2B57C767-2D15-4563-96A7-C8A04F8CD475}" dt="2020-04-21T02:24:13.279" v="5758" actId="1076"/>
          <ac:cxnSpMkLst>
            <pc:docMk/>
            <pc:sldMk cId="2912540512" sldId="404"/>
            <ac:cxnSpMk id="6" creationId="{3A7A6D3A-40BA-4541-B64A-AEE8D137A4AA}"/>
          </ac:cxnSpMkLst>
        </pc:cxnChg>
        <pc:cxnChg chg="mod topLvl">
          <ac:chgData name="hui xu" userId="70b675938bab3b5e" providerId="LiveId" clId="{2B57C767-2D15-4563-96A7-C8A04F8CD475}" dt="2020-04-21T02:24:13.279" v="5758" actId="1076"/>
          <ac:cxnSpMkLst>
            <pc:docMk/>
            <pc:sldMk cId="2912540512" sldId="404"/>
            <ac:cxnSpMk id="9" creationId="{D277FE62-44B3-49B4-B24A-BDCF3052D9FB}"/>
          </ac:cxnSpMkLst>
        </pc:cxnChg>
        <pc:cxnChg chg="del mod">
          <ac:chgData name="hui xu" userId="70b675938bab3b5e" providerId="LiveId" clId="{2B57C767-2D15-4563-96A7-C8A04F8CD475}" dt="2020-04-21T01:48:27.832" v="5348" actId="21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delSp add del">
        <pc:chgData name="hui xu" userId="70b675938bab3b5e" providerId="LiveId" clId="{2B57C767-2D15-4563-96A7-C8A04F8CD475}" dt="2020-04-21T01:45:44.875" v="5316" actId="47"/>
        <pc:sldMkLst>
          <pc:docMk/>
          <pc:sldMk cId="3955746784" sldId="405"/>
        </pc:sldMkLst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4" creationId="{4C70609E-414A-402F-961D-E709FEF758BF}"/>
          </ac:spMkLst>
        </pc:spChg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12" creationId="{CFA54448-AD4D-4BA1-A55E-C5758763820E}"/>
          </ac:spMkLst>
        </pc:spChg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13" creationId="{04BB5A14-7F4E-4572-B1A6-01BF58487CE3}"/>
          </ac:spMkLst>
        </pc:spChg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14" creationId="{BA6C38B7-14DD-4F60-A09F-44D4EB375D70}"/>
          </ac:spMkLst>
        </pc:spChg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15" creationId="{99BF9F16-C9F7-418E-B3E5-2E51F9546D1A}"/>
          </ac:spMkLst>
        </pc:spChg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16" creationId="{3B3C834C-75C5-4660-882F-A763B19807E8}"/>
          </ac:spMkLst>
        </pc:spChg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17" creationId="{46F4320F-045B-4820-8105-3D19C2BD1D63}"/>
          </ac:spMkLst>
        </pc:spChg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18" creationId="{DE303769-5D95-4094-8A23-17FD836A523B}"/>
          </ac:spMkLst>
        </pc:spChg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19" creationId="{EDA6425A-9EAD-4176-BBBF-75FDA566145E}"/>
          </ac:spMkLst>
        </pc:spChg>
        <pc:spChg chg="del">
          <ac:chgData name="hui xu" userId="70b675938bab3b5e" providerId="LiveId" clId="{2B57C767-2D15-4563-96A7-C8A04F8CD475}" dt="2020-04-21T01:41:32.140" v="5257" actId="21"/>
          <ac:spMkLst>
            <pc:docMk/>
            <pc:sldMk cId="3955746784" sldId="405"/>
            <ac:spMk id="22" creationId="{FEED1944-A383-43F3-BB6C-B957FD13FED2}"/>
          </ac:spMkLst>
        </pc:spChg>
      </pc:sldChg>
      <pc:sldChg chg="delSp modSp add del mod">
        <pc:chgData name="hui xu" userId="70b675938bab3b5e" providerId="LiveId" clId="{2B57C767-2D15-4563-96A7-C8A04F8CD475}" dt="2020-05-02T18:13:11.456" v="7957" actId="478"/>
        <pc:sldMkLst>
          <pc:docMk/>
          <pc:sldMk cId="439736299" sldId="406"/>
        </pc:sldMkLst>
        <pc:spChg chg="mod">
          <ac:chgData name="hui xu" userId="70b675938bab3b5e" providerId="LiveId" clId="{2B57C767-2D15-4563-96A7-C8A04F8CD475}" dt="2020-04-21T01:50:32.253" v="5359" actId="2711"/>
          <ac:spMkLst>
            <pc:docMk/>
            <pc:sldMk cId="439736299" sldId="406"/>
            <ac:spMk id="3" creationId="{49686282-798D-4B4F-83E6-97E79D7BE59A}"/>
          </ac:spMkLst>
        </pc:spChg>
        <pc:spChg chg="del mod">
          <ac:chgData name="hui xu" userId="70b675938bab3b5e" providerId="LiveId" clId="{2B57C767-2D15-4563-96A7-C8A04F8CD475}" dt="2020-05-02T18:13:11.456" v="7957" actId="478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 del mod addAnim delAnim modAnim">
        <pc:chgData name="hui xu" userId="70b675938bab3b5e" providerId="LiveId" clId="{2B57C767-2D15-4563-96A7-C8A04F8CD475}" dt="2020-05-03T05:26:52.221" v="8130" actId="1037"/>
        <pc:sldMkLst>
          <pc:docMk/>
          <pc:sldMk cId="1128644248" sldId="407"/>
        </pc:sldMkLst>
        <pc:spChg chg="add mod">
          <ac:chgData name="hui xu" userId="70b675938bab3b5e" providerId="LiveId" clId="{2B57C767-2D15-4563-96A7-C8A04F8CD475}" dt="2020-05-03T05:13:37.566" v="8029" actId="1076"/>
          <ac:spMkLst>
            <pc:docMk/>
            <pc:sldMk cId="1128644248" sldId="407"/>
            <ac:spMk id="3" creationId="{1C056A50-5E4D-4C47-9DC2-915274A0DE08}"/>
          </ac:spMkLst>
        </pc:spChg>
        <pc:spChg chg="add mod">
          <ac:chgData name="hui xu" userId="70b675938bab3b5e" providerId="LiveId" clId="{2B57C767-2D15-4563-96A7-C8A04F8CD475}" dt="2020-05-03T05:14:19.460" v="8035" actId="1076"/>
          <ac:spMkLst>
            <pc:docMk/>
            <pc:sldMk cId="1128644248" sldId="407"/>
            <ac:spMk id="4" creationId="{E926CF83-DFA1-401A-A773-9CFE9D6894D1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6" creationId="{22483786-B471-47EF-9EF5-DD81DE19E0C7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8" creationId="{123A799D-788A-48FF-AAB0-0FF994AEF7EF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9" creationId="{F627CA15-4A24-45B4-93E1-16571DD933F8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11" creationId="{C2C19277-B1DC-47A8-81B4-456DD9AA9C7B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13" creationId="{0D2E96C9-98D6-4704-B0E6-F8F709B4FCDE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14" creationId="{BB3D2579-340E-4140-87B8-D8E7092276E0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15" creationId="{8E2989D8-CE34-4B6A-858B-B950C2A696C4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20" creationId="{31F3BBBB-AA88-4D6F-8604-BE9A5D4C0FEC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21" creationId="{9A03B447-24D0-4759-A635-440FE00B093D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22" creationId="{D7FFD125-AC4F-4AB4-B64B-C3AAF280EB69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23" creationId="{419DB3D0-1E2F-43AB-B6FF-422C1EBC388E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24" creationId="{632BA3BA-6502-4BA9-9657-3B5EE2144A37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25" creationId="{059000DD-B0D6-400B-BBF9-08467816529A}"/>
          </ac:spMkLst>
        </pc:spChg>
        <pc:spChg chg="del">
          <ac:chgData name="hui xu" userId="70b675938bab3b5e" providerId="LiveId" clId="{2B57C767-2D15-4563-96A7-C8A04F8CD475}" dt="2020-04-21T01:51:43.472" v="5361" actId="21"/>
          <ac:spMkLst>
            <pc:docMk/>
            <pc:sldMk cId="1128644248" sldId="407"/>
            <ac:spMk id="26" creationId="{49A9D8BF-452F-475B-BEE0-6FAE76C9749F}"/>
          </ac:spMkLst>
        </pc:spChg>
        <pc:spChg chg="mod">
          <ac:chgData name="hui xu" userId="70b675938bab3b5e" providerId="LiveId" clId="{2B57C767-2D15-4563-96A7-C8A04F8CD475}" dt="2020-05-03T04:48:54.629" v="7958" actId="207"/>
          <ac:spMkLst>
            <pc:docMk/>
            <pc:sldMk cId="1128644248" sldId="407"/>
            <ac:spMk id="29" creationId="{9DD1880F-7575-4BE0-8489-6AB473242BDF}"/>
          </ac:spMkLst>
        </pc:spChg>
        <pc:spChg chg="mod">
          <ac:chgData name="hui xu" userId="70b675938bab3b5e" providerId="LiveId" clId="{2B57C767-2D15-4563-96A7-C8A04F8CD475}" dt="2020-05-03T04:48:54.629" v="7958" actId="207"/>
          <ac:spMkLst>
            <pc:docMk/>
            <pc:sldMk cId="1128644248" sldId="407"/>
            <ac:spMk id="31" creationId="{E35AA77D-D769-4610-8BDA-2B2478C98FA6}"/>
          </ac:spMkLst>
        </pc:spChg>
        <pc:spChg chg="mod">
          <ac:chgData name="hui xu" userId="70b675938bab3b5e" providerId="LiveId" clId="{2B57C767-2D15-4563-96A7-C8A04F8CD475}" dt="2020-05-03T04:48:54.629" v="7958" actId="207"/>
          <ac:spMkLst>
            <pc:docMk/>
            <pc:sldMk cId="1128644248" sldId="407"/>
            <ac:spMk id="32" creationId="{4AB4EB7E-C3EB-41A4-9E5D-860F94F71F4C}"/>
          </ac:spMkLst>
        </pc:spChg>
        <pc:spChg chg="mod">
          <ac:chgData name="hui xu" userId="70b675938bab3b5e" providerId="LiveId" clId="{2B57C767-2D15-4563-96A7-C8A04F8CD475}" dt="2020-05-03T04:48:54.629" v="7958" actId="207"/>
          <ac:spMkLst>
            <pc:docMk/>
            <pc:sldMk cId="1128644248" sldId="407"/>
            <ac:spMk id="34" creationId="{975056FC-9DAB-4B6E-993A-343755B9CE31}"/>
          </ac:spMkLst>
        </pc:spChg>
        <pc:spChg chg="mod">
          <ac:chgData name="hui xu" userId="70b675938bab3b5e" providerId="LiveId" clId="{2B57C767-2D15-4563-96A7-C8A04F8CD475}" dt="2020-05-03T04:48:54.629" v="7958" actId="207"/>
          <ac:spMkLst>
            <pc:docMk/>
            <pc:sldMk cId="1128644248" sldId="407"/>
            <ac:spMk id="36" creationId="{6056759B-E5A7-4D02-9562-75229293E533}"/>
          </ac:spMkLst>
        </pc:spChg>
        <pc:spChg chg="mod">
          <ac:chgData name="hui xu" userId="70b675938bab3b5e" providerId="LiveId" clId="{2B57C767-2D15-4563-96A7-C8A04F8CD475}" dt="2020-05-03T04:48:54.629" v="7958" actId="207"/>
          <ac:spMkLst>
            <pc:docMk/>
            <pc:sldMk cId="1128644248" sldId="407"/>
            <ac:spMk id="37" creationId="{196BE755-C243-48B4-90D1-5E25280E1022}"/>
          </ac:spMkLst>
        </pc:spChg>
        <pc:spChg chg="mod">
          <ac:chgData name="hui xu" userId="70b675938bab3b5e" providerId="LiveId" clId="{2B57C767-2D15-4563-96A7-C8A04F8CD475}" dt="2020-05-03T04:48:54.629" v="7958" actId="207"/>
          <ac:spMkLst>
            <pc:docMk/>
            <pc:sldMk cId="1128644248" sldId="407"/>
            <ac:spMk id="38" creationId="{12515426-19D5-4352-B444-1762ED2DAE4E}"/>
          </ac:spMkLst>
        </pc:spChg>
        <pc:spChg chg="add mod">
          <ac:chgData name="hui xu" userId="70b675938bab3b5e" providerId="LiveId" clId="{2B57C767-2D15-4563-96A7-C8A04F8CD475}" dt="2020-05-03T05:21:06.215" v="8098" actId="1037"/>
          <ac:spMkLst>
            <pc:docMk/>
            <pc:sldMk cId="1128644248" sldId="407"/>
            <ac:spMk id="50" creationId="{87B8963F-DBB9-4D77-B913-647D86ECCA3B}"/>
          </ac:spMkLst>
        </pc:spChg>
        <pc:spChg chg="add mod">
          <ac:chgData name="hui xu" userId="70b675938bab3b5e" providerId="LiveId" clId="{2B57C767-2D15-4563-96A7-C8A04F8CD475}" dt="2020-05-03T05:14:19.460" v="8035" actId="1076"/>
          <ac:spMkLst>
            <pc:docMk/>
            <pc:sldMk cId="1128644248" sldId="407"/>
            <ac:spMk id="51" creationId="{DDA4731A-6FD9-49A1-B522-08D391F6FB82}"/>
          </ac:spMkLst>
        </pc:spChg>
        <pc:spChg chg="add mod">
          <ac:chgData name="hui xu" userId="70b675938bab3b5e" providerId="LiveId" clId="{2B57C767-2D15-4563-96A7-C8A04F8CD475}" dt="2020-05-03T05:21:06.215" v="8098" actId="1037"/>
          <ac:spMkLst>
            <pc:docMk/>
            <pc:sldMk cId="1128644248" sldId="407"/>
            <ac:spMk id="52" creationId="{49EB1A2E-557A-48DB-BE1C-655D8CBB23C8}"/>
          </ac:spMkLst>
        </pc:spChg>
        <pc:spChg chg="add mod">
          <ac:chgData name="hui xu" userId="70b675938bab3b5e" providerId="LiveId" clId="{2B57C767-2D15-4563-96A7-C8A04F8CD475}" dt="2020-05-03T05:21:06.215" v="8098" actId="1037"/>
          <ac:spMkLst>
            <pc:docMk/>
            <pc:sldMk cId="1128644248" sldId="407"/>
            <ac:spMk id="53" creationId="{EF20F83F-599A-4F91-A5BB-35E35F8B9EC6}"/>
          </ac:spMkLst>
        </pc:spChg>
        <pc:spChg chg="add mod">
          <ac:chgData name="hui xu" userId="70b675938bab3b5e" providerId="LiveId" clId="{2B57C767-2D15-4563-96A7-C8A04F8CD475}" dt="2020-05-03T05:14:19.460" v="8035" actId="1076"/>
          <ac:spMkLst>
            <pc:docMk/>
            <pc:sldMk cId="1128644248" sldId="407"/>
            <ac:spMk id="54" creationId="{BBC56F9B-3D94-49C3-9E3B-5C7FBBA9541C}"/>
          </ac:spMkLst>
        </pc:spChg>
        <pc:spChg chg="add mod">
          <ac:chgData name="hui xu" userId="70b675938bab3b5e" providerId="LiveId" clId="{2B57C767-2D15-4563-96A7-C8A04F8CD475}" dt="2020-05-03T05:21:06.215" v="8098" actId="1037"/>
          <ac:spMkLst>
            <pc:docMk/>
            <pc:sldMk cId="1128644248" sldId="407"/>
            <ac:spMk id="55" creationId="{2723C9F2-CB1A-46FB-925A-242E509A4A36}"/>
          </ac:spMkLst>
        </pc:spChg>
        <pc:spChg chg="add mod">
          <ac:chgData name="hui xu" userId="70b675938bab3b5e" providerId="LiveId" clId="{2B57C767-2D15-4563-96A7-C8A04F8CD475}" dt="2020-05-03T05:14:19.460" v="8035" actId="1076"/>
          <ac:spMkLst>
            <pc:docMk/>
            <pc:sldMk cId="1128644248" sldId="407"/>
            <ac:spMk id="56" creationId="{5439C44F-1F37-4F48-8C36-C970AEAB1719}"/>
          </ac:spMkLst>
        </pc:spChg>
        <pc:spChg chg="add mod">
          <ac:chgData name="hui xu" userId="70b675938bab3b5e" providerId="LiveId" clId="{2B57C767-2D15-4563-96A7-C8A04F8CD475}" dt="2020-05-03T05:21:06.215" v="8098" actId="1037"/>
          <ac:spMkLst>
            <pc:docMk/>
            <pc:sldMk cId="1128644248" sldId="407"/>
            <ac:spMk id="57" creationId="{44A86F60-9CA4-4F59-AE50-EE92926F8690}"/>
          </ac:spMkLst>
        </pc:spChg>
        <pc:spChg chg="add mod">
          <ac:chgData name="hui xu" userId="70b675938bab3b5e" providerId="LiveId" clId="{2B57C767-2D15-4563-96A7-C8A04F8CD475}" dt="2020-05-03T05:14:19.460" v="8035" actId="1076"/>
          <ac:spMkLst>
            <pc:docMk/>
            <pc:sldMk cId="1128644248" sldId="407"/>
            <ac:spMk id="58" creationId="{B1D65662-EBF7-47E6-8BC8-4D85F0531DD5}"/>
          </ac:spMkLst>
        </pc:spChg>
        <pc:spChg chg="add mod">
          <ac:chgData name="hui xu" userId="70b675938bab3b5e" providerId="LiveId" clId="{2B57C767-2D15-4563-96A7-C8A04F8CD475}" dt="2020-05-03T05:21:06.215" v="8098" actId="1037"/>
          <ac:spMkLst>
            <pc:docMk/>
            <pc:sldMk cId="1128644248" sldId="407"/>
            <ac:spMk id="59" creationId="{93F99BA4-DA11-4A6A-A8B9-51311FEB1789}"/>
          </ac:spMkLst>
        </pc:spChg>
        <pc:spChg chg="add mod">
          <ac:chgData name="hui xu" userId="70b675938bab3b5e" providerId="LiveId" clId="{2B57C767-2D15-4563-96A7-C8A04F8CD475}" dt="2020-05-03T05:14:19.460" v="8035" actId="1076"/>
          <ac:spMkLst>
            <pc:docMk/>
            <pc:sldMk cId="1128644248" sldId="407"/>
            <ac:spMk id="60" creationId="{F46A7DD4-AE49-4793-967F-480DD436DB3B}"/>
          </ac:spMkLst>
        </pc:spChg>
        <pc:spChg chg="add mod">
          <ac:chgData name="hui xu" userId="70b675938bab3b5e" providerId="LiveId" clId="{2B57C767-2D15-4563-96A7-C8A04F8CD475}" dt="2020-05-03T05:21:06.215" v="8098" actId="1037"/>
          <ac:spMkLst>
            <pc:docMk/>
            <pc:sldMk cId="1128644248" sldId="407"/>
            <ac:spMk id="61" creationId="{4A92EED1-8E80-4452-84CB-8A5207AC8E58}"/>
          </ac:spMkLst>
        </pc:spChg>
        <pc:spChg chg="add del mod">
          <ac:chgData name="hui xu" userId="70b675938bab3b5e" providerId="LiveId" clId="{2B57C767-2D15-4563-96A7-C8A04F8CD475}" dt="2020-05-03T05:14:57.997" v="8038" actId="478"/>
          <ac:spMkLst>
            <pc:docMk/>
            <pc:sldMk cId="1128644248" sldId="407"/>
            <ac:spMk id="62" creationId="{2B4B133B-649D-4ABB-940A-7CCC2352DE49}"/>
          </ac:spMkLst>
        </pc:spChg>
        <pc:spChg chg="add del mod">
          <ac:chgData name="hui xu" userId="70b675938bab3b5e" providerId="LiveId" clId="{2B57C767-2D15-4563-96A7-C8A04F8CD475}" dt="2020-05-03T05:20:58.005" v="8070" actId="14100"/>
          <ac:spMkLst>
            <pc:docMk/>
            <pc:sldMk cId="1128644248" sldId="407"/>
            <ac:spMk id="63" creationId="{88FC7D06-A3E8-4AD7-B0C1-D76DD218139A}"/>
          </ac:spMkLst>
        </pc:spChg>
        <pc:spChg chg="add mod">
          <ac:chgData name="hui xu" userId="70b675938bab3b5e" providerId="LiveId" clId="{2B57C767-2D15-4563-96A7-C8A04F8CD475}" dt="2020-05-03T05:26:52.221" v="8130" actId="1037"/>
          <ac:spMkLst>
            <pc:docMk/>
            <pc:sldMk cId="1128644248" sldId="407"/>
            <ac:spMk id="64" creationId="{1EEA5DE7-8464-49BA-BD35-84AD29465A93}"/>
          </ac:spMkLst>
        </pc:spChg>
        <pc:spChg chg="add mod">
          <ac:chgData name="hui xu" userId="70b675938bab3b5e" providerId="LiveId" clId="{2B57C767-2D15-4563-96A7-C8A04F8CD475}" dt="2020-05-03T05:22:01.058" v="8107" actId="1035"/>
          <ac:spMkLst>
            <pc:docMk/>
            <pc:sldMk cId="1128644248" sldId="407"/>
            <ac:spMk id="65" creationId="{BD574DF9-47B7-408C-9C1D-DEFF84494DCB}"/>
          </ac:spMkLst>
        </pc:spChg>
        <pc:spChg chg="add mod">
          <ac:chgData name="hui xu" userId="70b675938bab3b5e" providerId="LiveId" clId="{2B57C767-2D15-4563-96A7-C8A04F8CD475}" dt="2020-05-03T05:26:52.221" v="8130" actId="1037"/>
          <ac:spMkLst>
            <pc:docMk/>
            <pc:sldMk cId="1128644248" sldId="407"/>
            <ac:spMk id="66" creationId="{DA7A9EFD-7774-4436-A391-61D24792F14E}"/>
          </ac:spMkLst>
        </pc:spChg>
        <pc:spChg chg="add mod">
          <ac:chgData name="hui xu" userId="70b675938bab3b5e" providerId="LiveId" clId="{2B57C767-2D15-4563-96A7-C8A04F8CD475}" dt="2020-05-03T05:23:23.966" v="8118" actId="1036"/>
          <ac:spMkLst>
            <pc:docMk/>
            <pc:sldMk cId="1128644248" sldId="407"/>
            <ac:spMk id="67" creationId="{14A239D7-89E7-427A-87F1-4B2502B5CACA}"/>
          </ac:spMkLst>
        </pc:spChg>
        <pc:spChg chg="add mod">
          <ac:chgData name="hui xu" userId="70b675938bab3b5e" providerId="LiveId" clId="{2B57C767-2D15-4563-96A7-C8A04F8CD475}" dt="2020-05-03T05:23:31.309" v="8121" actId="1037"/>
          <ac:spMkLst>
            <pc:docMk/>
            <pc:sldMk cId="1128644248" sldId="407"/>
            <ac:spMk id="68" creationId="{5C4839E1-8444-4FD6-9813-C1F146CF846E}"/>
          </ac:spMkLst>
        </pc:spChg>
        <pc:spChg chg="add mod">
          <ac:chgData name="hui xu" userId="70b675938bab3b5e" providerId="LiveId" clId="{2B57C767-2D15-4563-96A7-C8A04F8CD475}" dt="2020-05-03T05:23:47.738" v="8124" actId="1035"/>
          <ac:spMkLst>
            <pc:docMk/>
            <pc:sldMk cId="1128644248" sldId="407"/>
            <ac:spMk id="69" creationId="{4A0D8978-CB49-4428-A2C2-35B7B274DC23}"/>
          </ac:spMkLst>
        </pc:spChg>
        <pc:grpChg chg="add mod">
          <ac:chgData name="hui xu" userId="70b675938bab3b5e" providerId="LiveId" clId="{2B57C767-2D15-4563-96A7-C8A04F8CD475}" dt="2020-05-03T05:12:31.643" v="8024" actId="1076"/>
          <ac:grpSpMkLst>
            <pc:docMk/>
            <pc:sldMk cId="1128644248" sldId="407"/>
            <ac:grpSpMk id="28" creationId="{454CA11D-D1F9-4596-836E-CBE5E2A350C3}"/>
          </ac:grpSpMkLst>
        </pc:grpChg>
        <pc:graphicFrameChg chg="mod modGraphic">
          <ac:chgData name="hui xu" userId="70b675938bab3b5e" providerId="LiveId" clId="{2B57C767-2D15-4563-96A7-C8A04F8CD475}" dt="2020-05-03T05:21:31.519" v="8102" actId="14734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del mod">
          <ac:chgData name="hui xu" userId="70b675938bab3b5e" providerId="LiveId" clId="{2B57C767-2D15-4563-96A7-C8A04F8CD475}" dt="2020-04-21T01:51:43.472" v="5361" actId="21"/>
          <ac:cxnSpMkLst>
            <pc:docMk/>
            <pc:sldMk cId="1128644248" sldId="407"/>
            <ac:cxnSpMk id="7" creationId="{BF96A15E-B353-4844-AD4C-98FC0C528343}"/>
          </ac:cxnSpMkLst>
        </pc:cxnChg>
        <pc:cxnChg chg="del mod">
          <ac:chgData name="hui xu" userId="70b675938bab3b5e" providerId="LiveId" clId="{2B57C767-2D15-4563-96A7-C8A04F8CD475}" dt="2020-04-21T01:51:43.472" v="5361" actId="21"/>
          <ac:cxnSpMkLst>
            <pc:docMk/>
            <pc:sldMk cId="1128644248" sldId="407"/>
            <ac:cxnSpMk id="10" creationId="{A4196E33-D9EC-4816-96F2-0E893DD1BCEC}"/>
          </ac:cxnSpMkLst>
        </pc:cxnChg>
        <pc:cxnChg chg="del mod">
          <ac:chgData name="hui xu" userId="70b675938bab3b5e" providerId="LiveId" clId="{2B57C767-2D15-4563-96A7-C8A04F8CD475}" dt="2020-04-21T01:51:43.472" v="5361" actId="21"/>
          <ac:cxnSpMkLst>
            <pc:docMk/>
            <pc:sldMk cId="1128644248" sldId="407"/>
            <ac:cxnSpMk id="12" creationId="{6B7A79A8-2E45-4755-9917-33E0C35C6EFF}"/>
          </ac:cxnSpMkLst>
        </pc:cxnChg>
        <pc:cxnChg chg="del mod">
          <ac:chgData name="hui xu" userId="70b675938bab3b5e" providerId="LiveId" clId="{2B57C767-2D15-4563-96A7-C8A04F8CD475}" dt="2020-04-21T01:51:43.472" v="5361" actId="21"/>
          <ac:cxnSpMkLst>
            <pc:docMk/>
            <pc:sldMk cId="1128644248" sldId="407"/>
            <ac:cxnSpMk id="16" creationId="{8EFD0D06-D3FE-47B4-8852-8D7068B827D6}"/>
          </ac:cxnSpMkLst>
        </pc:cxnChg>
        <pc:cxnChg chg="del mod">
          <ac:chgData name="hui xu" userId="70b675938bab3b5e" providerId="LiveId" clId="{2B57C767-2D15-4563-96A7-C8A04F8CD475}" dt="2020-04-21T01:51:43.472" v="5361" actId="21"/>
          <ac:cxnSpMkLst>
            <pc:docMk/>
            <pc:sldMk cId="1128644248" sldId="407"/>
            <ac:cxnSpMk id="17" creationId="{E199F7D5-2D11-4376-96D5-5E04B90B9ADB}"/>
          </ac:cxnSpMkLst>
        </pc:cxnChg>
        <pc:cxnChg chg="del mod">
          <ac:chgData name="hui xu" userId="70b675938bab3b5e" providerId="LiveId" clId="{2B57C767-2D15-4563-96A7-C8A04F8CD475}" dt="2020-04-21T01:51:43.472" v="5361" actId="21"/>
          <ac:cxnSpMkLst>
            <pc:docMk/>
            <pc:sldMk cId="1128644248" sldId="407"/>
            <ac:cxnSpMk id="18" creationId="{EA8F7B38-10D7-4434-AF4F-8A3599248B74}"/>
          </ac:cxnSpMkLst>
        </pc:cxnChg>
        <pc:cxnChg chg="del mod">
          <ac:chgData name="hui xu" userId="70b675938bab3b5e" providerId="LiveId" clId="{2B57C767-2D15-4563-96A7-C8A04F8CD475}" dt="2020-04-21T01:51:43.472" v="5361" actId="21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modSp add del">
        <pc:chgData name="hui xu" userId="70b675938bab3b5e" providerId="LiveId" clId="{2B57C767-2D15-4563-96A7-C8A04F8CD475}" dt="2020-05-03T05:50:30.952" v="8132" actId="47"/>
        <pc:sldMkLst>
          <pc:docMk/>
          <pc:sldMk cId="1236358520" sldId="408"/>
        </pc:sldMkLst>
        <pc:spChg chg="mod">
          <ac:chgData name="hui xu" userId="70b675938bab3b5e" providerId="LiveId" clId="{2B57C767-2D15-4563-96A7-C8A04F8CD475}" dt="2020-04-21T02:08:03.297" v="5521" actId="313"/>
          <ac:spMkLst>
            <pc:docMk/>
            <pc:sldMk cId="1236358520" sldId="408"/>
            <ac:spMk id="3" creationId="{4D085E3F-CD50-43A4-88C5-9E5817B25E84}"/>
          </ac:spMkLst>
        </pc:spChg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 ord">
        <pc:chgData name="hui xu" userId="70b675938bab3b5e" providerId="LiveId" clId="{2B57C767-2D15-4563-96A7-C8A04F8CD475}" dt="2020-04-30T14:34:46.593" v="6924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4-18T02:42:08.216" v="2612" actId="1392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 modGraphic">
          <ac:chgData name="hui xu" userId="70b675938bab3b5e" providerId="LiveId" clId="{2B57C767-2D15-4563-96A7-C8A04F8CD475}" dt="2020-04-18T02:35:08.215" v="2577" actId="14734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 del">
        <pc:chgData name="hui xu" userId="70b675938bab3b5e" providerId="LiveId" clId="{2B57C767-2D15-4563-96A7-C8A04F8CD475}" dt="2020-04-19T15:54:35.518" v="4993" actId="2696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4-19T15:53:36.394" v="4974" actId="21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 del">
        <pc:chgData name="hui xu" userId="70b675938bab3b5e" providerId="LiveId" clId="{2B57C767-2D15-4563-96A7-C8A04F8CD475}" dt="2020-04-19T15:50:51.298" v="4931" actId="47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4-19T15:50:00.645" v="4928" actId="21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addSp delSp modSp add del ord modAnim">
        <pc:chgData name="hui xu" userId="70b675938bab3b5e" providerId="LiveId" clId="{2B57C767-2D15-4563-96A7-C8A04F8CD475}" dt="2020-05-01T13:56:16.075" v="7130" actId="2696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4-19T11:23:20.689" v="4115" actId="20577"/>
          <ac:spMkLst>
            <pc:docMk/>
            <pc:sldMk cId="208856581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5-01T02:47:19.666" v="7121" actId="20577"/>
          <ac:spMkLst>
            <pc:docMk/>
            <pc:sldMk cId="208856581" sldId="424"/>
            <ac:spMk id="3" creationId="{A0E4941C-3DDB-48AE-BE3B-6448E7A96BF1}"/>
          </ac:spMkLst>
        </pc:spChg>
        <pc:picChg chg="add del">
          <ac:chgData name="hui xu" userId="70b675938bab3b5e" providerId="LiveId" clId="{2B57C767-2D15-4563-96A7-C8A04F8CD475}" dt="2020-04-19T10:02:13.595" v="3319" actId="21"/>
          <ac:picMkLst>
            <pc:docMk/>
            <pc:sldMk cId="208856581" sldId="424"/>
            <ac:picMk id="4" creationId="{7EC1560D-F9AC-4ACB-8368-7138ACD7EF6B}"/>
          </ac:picMkLst>
        </pc:pic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Sp modSp add modAnim">
        <pc:chgData name="hui xu" userId="70b675938bab3b5e" providerId="LiveId" clId="{2B57C767-2D15-4563-96A7-C8A04F8CD475}" dt="2020-04-19T11:05:24.236" v="3924" actId="1076"/>
        <pc:sldMkLst>
          <pc:docMk/>
          <pc:sldMk cId="3939272869" sldId="425"/>
        </pc:sldMkLst>
        <pc:spChg chg="mod">
          <ac:chgData name="hui xu" userId="70b675938bab3b5e" providerId="LiveId" clId="{2B57C767-2D15-4563-96A7-C8A04F8CD475}" dt="2020-04-19T11:05:16.420" v="3920" actId="14100"/>
          <ac:spMkLst>
            <pc:docMk/>
            <pc:sldMk cId="3939272869" sldId="425"/>
            <ac:spMk id="2" creationId="{8710A262-D409-49B5-87C4-FA4428CAAC41}"/>
          </ac:spMkLst>
        </pc:spChg>
        <pc:picChg chg="add mod ord modCrop">
          <ac:chgData name="hui xu" userId="70b675938bab3b5e" providerId="LiveId" clId="{2B57C767-2D15-4563-96A7-C8A04F8CD475}" dt="2020-04-19T11:05:24.236" v="3924" actId="1076"/>
          <ac:picMkLst>
            <pc:docMk/>
            <pc:sldMk cId="3939272869" sldId="425"/>
            <ac:picMk id="4" creationId="{9D022348-2C63-4FD9-9E13-E0F1A6CDAB90}"/>
          </ac:picMkLst>
        </pc:picChg>
      </pc:sldChg>
      <pc:sldChg chg="add del">
        <pc:chgData name="hui xu" userId="70b675938bab3b5e" providerId="LiveId" clId="{2B57C767-2D15-4563-96A7-C8A04F8CD475}" dt="2020-04-21T01:28:02.098" v="5145" actId="47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modSp add ord">
        <pc:chgData name="hui xu" userId="70b675938bab3b5e" providerId="LiveId" clId="{2B57C767-2D15-4563-96A7-C8A04F8CD475}" dt="2020-05-01T01:54:17.696" v="7116" actId="27636"/>
        <pc:sldMkLst>
          <pc:docMk/>
          <pc:sldMk cId="1682588804" sldId="428"/>
        </pc:sldMkLst>
        <pc:spChg chg="mod">
          <ac:chgData name="hui xu" userId="70b675938bab3b5e" providerId="LiveId" clId="{2B57C767-2D15-4563-96A7-C8A04F8CD475}" dt="2020-05-01T01:54:17.696" v="7116" actId="27636"/>
          <ac:spMkLst>
            <pc:docMk/>
            <pc:sldMk cId="1682588804" sldId="428"/>
            <ac:spMk id="2" creationId="{3D7DD8D4-DE3C-43EE-951F-08612DC76467}"/>
          </ac:spMkLst>
        </pc:spChg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Sp delSp modSp add del">
        <pc:chgData name="hui xu" userId="70b675938bab3b5e" providerId="LiveId" clId="{2B57C767-2D15-4563-96A7-C8A04F8CD475}" dt="2020-04-19T11:06:04.280" v="3928" actId="2696"/>
        <pc:sldMkLst>
          <pc:docMk/>
          <pc:sldMk cId="1697618225" sldId="429"/>
        </pc:sldMkLst>
        <pc:spChg chg="mod">
          <ac:chgData name="hui xu" userId="70b675938bab3b5e" providerId="LiveId" clId="{2B57C767-2D15-4563-96A7-C8A04F8CD475}" dt="2020-04-19T10:55:09.439" v="3701" actId="313"/>
          <ac:spMkLst>
            <pc:docMk/>
            <pc:sldMk cId="1697618225" sldId="429"/>
            <ac:spMk id="2" creationId="{B8355595-DE69-4E3C-9AF6-63BBBFC87A14}"/>
          </ac:spMkLst>
        </pc:spChg>
        <pc:spChg chg="del mod">
          <ac:chgData name="hui xu" userId="70b675938bab3b5e" providerId="LiveId" clId="{2B57C767-2D15-4563-96A7-C8A04F8CD475}" dt="2020-04-19T10:58:58.915" v="3783" actId="21"/>
          <ac:spMkLst>
            <pc:docMk/>
            <pc:sldMk cId="1697618225" sldId="429"/>
            <ac:spMk id="3" creationId="{6ED3B286-E46F-44A3-A398-9B8AB2DB3E81}"/>
          </ac:spMkLst>
        </pc:spChg>
        <pc:spChg chg="del mod">
          <ac:chgData name="hui xu" userId="70b675938bab3b5e" providerId="LiveId" clId="{2B57C767-2D15-4563-96A7-C8A04F8CD475}" dt="2020-04-19T10:58:58.915" v="3783" actId="21"/>
          <ac:spMkLst>
            <pc:docMk/>
            <pc:sldMk cId="1697618225" sldId="429"/>
            <ac:spMk id="5" creationId="{A8BFF54E-52F4-4BF7-8779-64E400425CF6}"/>
          </ac:spMkLst>
        </pc:spChg>
        <pc:spChg chg="del mod">
          <ac:chgData name="hui xu" userId="70b675938bab3b5e" providerId="LiveId" clId="{2B57C767-2D15-4563-96A7-C8A04F8CD475}" dt="2020-04-19T10:58:58.915" v="3783" actId="21"/>
          <ac:spMkLst>
            <pc:docMk/>
            <pc:sldMk cId="1697618225" sldId="429"/>
            <ac:spMk id="6" creationId="{03626B50-6D4E-4ECD-B60B-4DAFF1AA57FD}"/>
          </ac:spMkLst>
        </pc:spChg>
        <pc:spChg chg="del mod">
          <ac:chgData name="hui xu" userId="70b675938bab3b5e" providerId="LiveId" clId="{2B57C767-2D15-4563-96A7-C8A04F8CD475}" dt="2020-04-19T10:58:58.915" v="3783" actId="21"/>
          <ac:spMkLst>
            <pc:docMk/>
            <pc:sldMk cId="1697618225" sldId="429"/>
            <ac:spMk id="7" creationId="{2CF9BE81-B9C8-4E4D-84DF-804972A4AE52}"/>
          </ac:spMkLst>
        </pc:spChg>
        <pc:spChg chg="del mod">
          <ac:chgData name="hui xu" userId="70b675938bab3b5e" providerId="LiveId" clId="{2B57C767-2D15-4563-96A7-C8A04F8CD475}" dt="2020-04-19T10:58:58.915" v="3783" actId="21"/>
          <ac:spMkLst>
            <pc:docMk/>
            <pc:sldMk cId="1697618225" sldId="429"/>
            <ac:spMk id="8" creationId="{74B1B089-60E2-4C6F-8A2C-30E00115A855}"/>
          </ac:spMkLst>
        </pc:spChg>
        <pc:spChg chg="del mod">
          <ac:chgData name="hui xu" userId="70b675938bab3b5e" providerId="LiveId" clId="{2B57C767-2D15-4563-96A7-C8A04F8CD475}" dt="2020-04-19T10:58:58.915" v="3783" actId="21"/>
          <ac:spMkLst>
            <pc:docMk/>
            <pc:sldMk cId="1697618225" sldId="429"/>
            <ac:spMk id="9" creationId="{A07C59D5-7FEA-4B20-8738-FAF923469EEF}"/>
          </ac:spMkLst>
        </pc:spChg>
        <pc:spChg chg="del mod">
          <ac:chgData name="hui xu" userId="70b675938bab3b5e" providerId="LiveId" clId="{2B57C767-2D15-4563-96A7-C8A04F8CD475}" dt="2020-04-19T10:43:58.282" v="3627" actId="21"/>
          <ac:spMkLst>
            <pc:docMk/>
            <pc:sldMk cId="1697618225" sldId="429"/>
            <ac:spMk id="10" creationId="{D7CAA381-7631-4766-957D-7D7ED77E564A}"/>
          </ac:spMkLst>
        </pc:spChg>
        <pc:spChg chg="del mod">
          <ac:chgData name="hui xu" userId="70b675938bab3b5e" providerId="LiveId" clId="{2B57C767-2D15-4563-96A7-C8A04F8CD475}" dt="2020-04-19T10:58:32.922" v="3779" actId="21"/>
          <ac:spMkLst>
            <pc:docMk/>
            <pc:sldMk cId="1697618225" sldId="429"/>
            <ac:spMk id="11" creationId="{FDED90F6-588C-4EEF-821B-D66AC2A0313F}"/>
          </ac:spMkLst>
        </pc:spChg>
        <pc:spChg chg="del mod">
          <ac:chgData name="hui xu" userId="70b675938bab3b5e" providerId="LiveId" clId="{2B57C767-2D15-4563-96A7-C8A04F8CD475}" dt="2020-04-19T10:58:32.922" v="3779" actId="21"/>
          <ac:spMkLst>
            <pc:docMk/>
            <pc:sldMk cId="1697618225" sldId="429"/>
            <ac:spMk id="12" creationId="{6F81F645-3B91-49B2-9BCA-1B73D0F8172C}"/>
          </ac:spMkLst>
        </pc:spChg>
        <pc:spChg chg="add mod">
          <ac:chgData name="hui xu" userId="70b675938bab3b5e" providerId="LiveId" clId="{2B57C767-2D15-4563-96A7-C8A04F8CD475}" dt="2020-04-19T10:55:29.428" v="3713" actId="20577"/>
          <ac:spMkLst>
            <pc:docMk/>
            <pc:sldMk cId="1697618225" sldId="429"/>
            <ac:spMk id="13" creationId="{ED6D25E3-283D-4440-9D10-7951A477AF89}"/>
          </ac:spMkLst>
        </pc:spChg>
        <pc:spChg chg="add mod">
          <ac:chgData name="hui xu" userId="70b675938bab3b5e" providerId="LiveId" clId="{2B57C767-2D15-4563-96A7-C8A04F8CD475}" dt="2020-04-19T11:04:11.427" v="3919" actId="114"/>
          <ac:spMkLst>
            <pc:docMk/>
            <pc:sldMk cId="1697618225" sldId="429"/>
            <ac:spMk id="14" creationId="{677D789E-7BF9-4CBA-AA79-B454275713D0}"/>
          </ac:spMkLst>
        </pc:spChg>
        <pc:spChg chg="add mod">
          <ac:chgData name="hui xu" userId="70b675938bab3b5e" providerId="LiveId" clId="{2B57C767-2D15-4563-96A7-C8A04F8CD475}" dt="2020-04-19T10:59:42.825" v="3790" actId="1076"/>
          <ac:spMkLst>
            <pc:docMk/>
            <pc:sldMk cId="1697618225" sldId="429"/>
            <ac:spMk id="15" creationId="{B0F750B4-5E6D-4310-BDBE-8CD611B66C74}"/>
          </ac:spMkLst>
        </pc:spChg>
        <pc:spChg chg="add mod">
          <ac:chgData name="hui xu" userId="70b675938bab3b5e" providerId="LiveId" clId="{2B57C767-2D15-4563-96A7-C8A04F8CD475}" dt="2020-04-19T10:59:46.474" v="3791" actId="1076"/>
          <ac:spMkLst>
            <pc:docMk/>
            <pc:sldMk cId="1697618225" sldId="429"/>
            <ac:spMk id="16" creationId="{7AEB483D-E99B-417F-9DBB-0591B5D63CAD}"/>
          </ac:spMkLst>
        </pc:spChg>
        <pc:spChg chg="add mod">
          <ac:chgData name="hui xu" userId="70b675938bab3b5e" providerId="LiveId" clId="{2B57C767-2D15-4563-96A7-C8A04F8CD475}" dt="2020-04-19T10:59:49.735" v="3792" actId="1076"/>
          <ac:spMkLst>
            <pc:docMk/>
            <pc:sldMk cId="1697618225" sldId="429"/>
            <ac:spMk id="17" creationId="{5E67CADE-C1AD-432F-8136-07D832CE0C25}"/>
          </ac:spMkLst>
        </pc:spChg>
        <pc:spChg chg="add del mod">
          <ac:chgData name="hui xu" userId="70b675938bab3b5e" providerId="LiveId" clId="{2B57C767-2D15-4563-96A7-C8A04F8CD475}" dt="2020-04-19T10:59:18.308" v="3788" actId="21"/>
          <ac:spMkLst>
            <pc:docMk/>
            <pc:sldMk cId="1697618225" sldId="429"/>
            <ac:spMk id="18" creationId="{9459EF63-4103-434A-B391-2EA98DBF435E}"/>
          </ac:spMkLst>
        </pc:spChg>
      </pc:sldChg>
      <pc:sldChg chg="modSp add ord modAnim">
        <pc:chgData name="hui xu" userId="70b675938bab3b5e" providerId="LiveId" clId="{2B57C767-2D15-4563-96A7-C8A04F8CD475}" dt="2020-05-01T02:49:33.721" v="7123"/>
        <pc:sldMkLst>
          <pc:docMk/>
          <pc:sldMk cId="905383982" sldId="430"/>
        </pc:sldMkLst>
        <pc:spChg chg="mod">
          <ac:chgData name="hui xu" userId="70b675938bab3b5e" providerId="LiveId" clId="{2B57C767-2D15-4563-96A7-C8A04F8CD475}" dt="2020-04-19T10:12:29.609" v="3390" actId="20577"/>
          <ac:spMkLst>
            <pc:docMk/>
            <pc:sldMk cId="905383982" sldId="430"/>
            <ac:spMk id="2" creationId="{B9FE0360-D468-423B-B8AB-C94B145AAA8B}"/>
          </ac:spMkLst>
        </pc:spChg>
        <pc:spChg chg="mod">
          <ac:chgData name="hui xu" userId="70b675938bab3b5e" providerId="LiveId" clId="{2B57C767-2D15-4563-96A7-C8A04F8CD475}" dt="2020-04-19T10:16:26.975" v="3428" actId="207"/>
          <ac:spMkLst>
            <pc:docMk/>
            <pc:sldMk cId="905383982" sldId="430"/>
            <ac:spMk id="3" creationId="{730E8AF1-2E7C-4E51-A260-3C0A91E4499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Sp delSp modSp add modAnim addCm delCm">
        <pc:chgData name="hui xu" userId="70b675938bab3b5e" providerId="LiveId" clId="{2B57C767-2D15-4563-96A7-C8A04F8CD475}" dt="2020-05-01T13:55:59.353" v="7128" actId="20577"/>
        <pc:sldMkLst>
          <pc:docMk/>
          <pc:sldMk cId="897992420" sldId="431"/>
        </pc:sldMkLst>
        <pc:spChg chg="mod">
          <ac:chgData name="hui xu" userId="70b675938bab3b5e" providerId="LiveId" clId="{2B57C767-2D15-4563-96A7-C8A04F8CD475}" dt="2020-05-01T13:55:59.353" v="7128" actId="20577"/>
          <ac:spMkLst>
            <pc:docMk/>
            <pc:sldMk cId="897992420" sldId="431"/>
            <ac:spMk id="2" creationId="{1FE57FF4-F057-441C-8070-CFD0B0B4E5D3}"/>
          </ac:spMkLst>
        </pc:spChg>
        <pc:spChg chg="add del">
          <ac:chgData name="hui xu" userId="70b675938bab3b5e" providerId="LiveId" clId="{2B57C767-2D15-4563-96A7-C8A04F8CD475}" dt="2020-04-19T10:14:17.372" v="3420"/>
          <ac:spMkLst>
            <pc:docMk/>
            <pc:sldMk cId="897992420" sldId="431"/>
            <ac:spMk id="3" creationId="{1B0801FE-4888-497D-85A8-45D9A18B5550}"/>
          </ac:spMkLst>
        </pc:spChg>
        <pc:spChg chg="mod">
          <ac:chgData name="hui xu" userId="70b675938bab3b5e" providerId="LiveId" clId="{2B57C767-2D15-4563-96A7-C8A04F8CD475}" dt="2020-04-21T04:25:01.174" v="6901" actId="113"/>
          <ac:spMkLst>
            <pc:docMk/>
            <pc:sldMk cId="897992420" sldId="431"/>
            <ac:spMk id="4" creationId="{3DC6C2B9-0B20-4C21-AD31-293062090354}"/>
          </ac:spMkLst>
        </pc:spChg>
        <pc:spChg chg="add del mod">
          <ac:chgData name="hui xu" userId="70b675938bab3b5e" providerId="LiveId" clId="{2B57C767-2D15-4563-96A7-C8A04F8CD475}" dt="2020-04-19T10:14:23.359" v="3426" actId="21"/>
          <ac:spMkLst>
            <pc:docMk/>
            <pc:sldMk cId="897992420" sldId="431"/>
            <ac:spMk id="5" creationId="{280AC270-A269-4394-B31A-1C52AC676E7B}"/>
          </ac:spMkLst>
        </pc:spChg>
        <pc:spChg chg="mod">
          <ac:chgData name="hui xu" userId="70b675938bab3b5e" providerId="LiveId" clId="{2B57C767-2D15-4563-96A7-C8A04F8CD475}" dt="2020-04-19T10:13:56.248" v="3413" actId="2711"/>
          <ac:spMkLst>
            <pc:docMk/>
            <pc:sldMk cId="897992420" sldId="431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4-19T10:13:46.664" v="3412" actId="1038"/>
          <ac:spMkLst>
            <pc:docMk/>
            <pc:sldMk cId="897992420" sldId="431"/>
            <ac:spMk id="7" creationId="{499486EF-2C37-425B-A450-E9D867A7A1B3}"/>
          </ac:spMkLst>
        </pc:spChg>
        <pc:spChg chg="mod">
          <ac:chgData name="hui xu" userId="70b675938bab3b5e" providerId="LiveId" clId="{2B57C767-2D15-4563-96A7-C8A04F8CD475}" dt="2020-04-19T10:13:46.664" v="3412" actId="1038"/>
          <ac:spMkLst>
            <pc:docMk/>
            <pc:sldMk cId="897992420" sldId="431"/>
            <ac:spMk id="8" creationId="{E086462D-D5BA-40FF-BC32-87098950FD76}"/>
          </ac:spMkLst>
        </pc:spChg>
        <pc:spChg chg="mod">
          <ac:chgData name="hui xu" userId="70b675938bab3b5e" providerId="LiveId" clId="{2B57C767-2D15-4563-96A7-C8A04F8CD475}" dt="2020-04-19T10:13:46.664" v="3412" actId="1038"/>
          <ac:spMkLst>
            <pc:docMk/>
            <pc:sldMk cId="897992420" sldId="431"/>
            <ac:spMk id="9" creationId="{CF155C9C-2F0F-4B54-B463-8F5BEEC70CC6}"/>
          </ac:spMkLst>
        </pc:spChg>
        <pc:spChg chg="add del mod">
          <ac:chgData name="hui xu" userId="70b675938bab3b5e" providerId="LiveId" clId="{2B57C767-2D15-4563-96A7-C8A04F8CD475}" dt="2020-04-19T10:14:22.381" v="3424"/>
          <ac:spMkLst>
            <pc:docMk/>
            <pc:sldMk cId="897992420" sldId="431"/>
            <ac:spMk id="10" creationId="{8186253C-362D-453A-B7D4-80ED00205475}"/>
          </ac:spMkLst>
        </pc:spChg>
        <pc:spChg chg="add mod">
          <ac:chgData name="hui xu" userId="70b675938bab3b5e" providerId="LiveId" clId="{2B57C767-2D15-4563-96A7-C8A04F8CD475}" dt="2020-04-19T11:08:07.130" v="3955" actId="1076"/>
          <ac:spMkLst>
            <pc:docMk/>
            <pc:sldMk cId="897992420" sldId="431"/>
            <ac:spMk id="11" creationId="{B547BDF1-59DD-4AC4-AC1D-76683360144C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Sp modSp add modAnim">
        <pc:chgData name="hui xu" userId="70b675938bab3b5e" providerId="LiveId" clId="{2B57C767-2D15-4563-96A7-C8A04F8CD475}" dt="2020-05-01T13:56:02.449" v="7129" actId="20577"/>
        <pc:sldMkLst>
          <pc:docMk/>
          <pc:sldMk cId="3671710585" sldId="432"/>
        </pc:sldMkLst>
        <pc:spChg chg="mod">
          <ac:chgData name="hui xu" userId="70b675938bab3b5e" providerId="LiveId" clId="{2B57C767-2D15-4563-96A7-C8A04F8CD475}" dt="2020-05-01T13:56:02.449" v="7129" actId="20577"/>
          <ac:spMkLst>
            <pc:docMk/>
            <pc:sldMk cId="3671710585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4-19T10:24:46.154" v="3521" actId="20577"/>
          <ac:spMkLst>
            <pc:docMk/>
            <pc:sldMk cId="3671710585" sldId="432"/>
            <ac:spMk id="4" creationId="{3DC6C2B9-0B20-4C21-AD31-293062090354}"/>
          </ac:spMkLst>
        </pc:spChg>
        <pc:spChg chg="mod">
          <ac:chgData name="hui xu" userId="70b675938bab3b5e" providerId="LiveId" clId="{2B57C767-2D15-4563-96A7-C8A04F8CD475}" dt="2020-04-19T10:23:43.728" v="3504" actId="1076"/>
          <ac:spMkLst>
            <pc:docMk/>
            <pc:sldMk cId="3671710585" sldId="432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4-19T10:24:40.282" v="3519" actId="14100"/>
          <ac:spMkLst>
            <pc:docMk/>
            <pc:sldMk cId="3671710585" sldId="432"/>
            <ac:spMk id="8" creationId="{2F83AB50-8974-4DC9-842C-756AF893EBFB}"/>
          </ac:spMkLst>
        </pc:spChg>
        <pc:spChg chg="add mod">
          <ac:chgData name="hui xu" userId="70b675938bab3b5e" providerId="LiveId" clId="{2B57C767-2D15-4563-96A7-C8A04F8CD475}" dt="2020-04-19T10:25:21.553" v="3538" actId="120"/>
          <ac:spMkLst>
            <pc:docMk/>
            <pc:sldMk cId="3671710585" sldId="432"/>
            <ac:spMk id="9" creationId="{1076EDFB-BF10-46B2-A309-2EAABDBE8896}"/>
          </ac:spMkLst>
        </pc:spChg>
        <pc:spChg chg="mod">
          <ac:chgData name="hui xu" userId="70b675938bab3b5e" providerId="LiveId" clId="{2B57C767-2D15-4563-96A7-C8A04F8CD475}" dt="2020-04-19T10:24:42.672" v="3520" actId="20577"/>
          <ac:spMkLst>
            <pc:docMk/>
            <pc:sldMk cId="3671710585" sldId="432"/>
            <ac:spMk id="10" creationId="{3592A5C8-9F7F-48D4-A9C0-8029D84C8A64}"/>
          </ac:spMkLst>
        </pc:spChg>
        <pc:spChg chg="mod">
          <ac:chgData name="hui xu" userId="70b675938bab3b5e" providerId="LiveId" clId="{2B57C767-2D15-4563-96A7-C8A04F8CD475}" dt="2020-04-19T10:23:43.728" v="3504" actId="1076"/>
          <ac:spMkLst>
            <pc:docMk/>
            <pc:sldMk cId="3671710585" sldId="432"/>
            <ac:spMk id="11" creationId="{507FF78F-2BB7-4D15-892D-13DE4BA3B8F6}"/>
          </ac:spMkLst>
        </pc:spChg>
        <pc:spChg chg="add mod">
          <ac:chgData name="hui xu" userId="70b675938bab3b5e" providerId="LiveId" clId="{2B57C767-2D15-4563-96A7-C8A04F8CD475}" dt="2020-04-19T10:25:53.355" v="3545" actId="14100"/>
          <ac:spMkLst>
            <pc:docMk/>
            <pc:sldMk cId="3671710585" sldId="432"/>
            <ac:spMk id="12" creationId="{4EF0B69B-37A6-46A6-AB21-ABE14C0F287F}"/>
          </ac:spMkLst>
        </pc:spChg>
        <pc:spChg chg="add mod">
          <ac:chgData name="hui xu" userId="70b675938bab3b5e" providerId="LiveId" clId="{2B57C767-2D15-4563-96A7-C8A04F8CD475}" dt="2020-04-19T10:26:12.511" v="3550" actId="14100"/>
          <ac:spMkLst>
            <pc:docMk/>
            <pc:sldMk cId="3671710585" sldId="432"/>
            <ac:spMk id="13" creationId="{9A733C63-CD01-4CB0-8714-DD6D3A827765}"/>
          </ac:spMkLst>
        </pc:spChg>
        <pc:spChg chg="add mod">
          <ac:chgData name="hui xu" userId="70b675938bab3b5e" providerId="LiveId" clId="{2B57C767-2D15-4563-96A7-C8A04F8CD475}" dt="2020-04-19T10:26:22.424" v="3555" actId="20577"/>
          <ac:spMkLst>
            <pc:docMk/>
            <pc:sldMk cId="3671710585" sldId="432"/>
            <ac:spMk id="14" creationId="{E4679AE9-7D8B-47B5-A360-2C2285D1F907}"/>
          </ac:spMkLst>
        </pc:spChg>
        <pc:spChg chg="add mod">
          <ac:chgData name="hui xu" userId="70b675938bab3b5e" providerId="LiveId" clId="{2B57C767-2D15-4563-96A7-C8A04F8CD475}" dt="2020-04-19T10:26:37.750" v="3558" actId="20577"/>
          <ac:spMkLst>
            <pc:docMk/>
            <pc:sldMk cId="3671710585" sldId="432"/>
            <ac:spMk id="15" creationId="{BFA59877-38A4-4674-A8C0-C313B2726779}"/>
          </ac:spMkLst>
        </pc:spChg>
        <pc:spChg chg="add mod">
          <ac:chgData name="hui xu" userId="70b675938bab3b5e" providerId="LiveId" clId="{2B57C767-2D15-4563-96A7-C8A04F8CD475}" dt="2020-04-19T10:27:03.517" v="3563" actId="20577"/>
          <ac:spMkLst>
            <pc:docMk/>
            <pc:sldMk cId="3671710585" sldId="432"/>
            <ac:spMk id="16" creationId="{32782C17-6E87-4FA5-8B3D-46D39E1EF535}"/>
          </ac:spMkLst>
        </pc:spChg>
        <pc:spChg chg="add mod">
          <ac:chgData name="hui xu" userId="70b675938bab3b5e" providerId="LiveId" clId="{2B57C767-2D15-4563-96A7-C8A04F8CD475}" dt="2020-04-19T10:27:11.958" v="3568" actId="20577"/>
          <ac:spMkLst>
            <pc:docMk/>
            <pc:sldMk cId="3671710585" sldId="432"/>
            <ac:spMk id="17" creationId="{A5DFE272-CE03-4D9E-B46C-072801485CAC}"/>
          </ac:spMkLst>
        </pc:spChg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modSp add del ord modAnim">
        <pc:chgData name="hui xu" userId="70b675938bab3b5e" providerId="LiveId" clId="{2B57C767-2D15-4563-96A7-C8A04F8CD475}" dt="2020-04-19T10:43:52.683" v="3626" actId="2696"/>
        <pc:sldMkLst>
          <pc:docMk/>
          <pc:sldMk cId="2708700386" sldId="433"/>
        </pc:sldMkLst>
        <pc:spChg chg="mod">
          <ac:chgData name="hui xu" userId="70b675938bab3b5e" providerId="LiveId" clId="{2B57C767-2D15-4563-96A7-C8A04F8CD475}" dt="2020-04-19T10:39:42.031" v="3625" actId="14100"/>
          <ac:spMkLst>
            <pc:docMk/>
            <pc:sldMk cId="2708700386" sldId="433"/>
            <ac:spMk id="3" creationId="{DA686CC9-A0DE-435A-ACC1-CBF2A7B507A0}"/>
          </ac:spMkLst>
        </pc:spChg>
        <pc:spChg chg="mod">
          <ac:chgData name="hui xu" userId="70b675938bab3b5e" providerId="LiveId" clId="{2B57C767-2D15-4563-96A7-C8A04F8CD475}" dt="2020-04-19T10:39:30.251" v="3623" actId="1076"/>
          <ac:spMkLst>
            <pc:docMk/>
            <pc:sldMk cId="2708700386" sldId="433"/>
            <ac:spMk id="5" creationId="{47603A88-D632-4047-9987-3CD818B2A90F}"/>
          </ac:spMkLst>
        </pc:spChg>
        <pc:spChg chg="mod">
          <ac:chgData name="hui xu" userId="70b675938bab3b5e" providerId="LiveId" clId="{2B57C767-2D15-4563-96A7-C8A04F8CD475}" dt="2020-04-19T10:33:15.810" v="3610" actId="114"/>
          <ac:spMkLst>
            <pc:docMk/>
            <pc:sldMk cId="2708700386" sldId="433"/>
            <ac:spMk id="13" creationId="{A37E1D2D-6A55-4CC2-A3A2-280F70395EA6}"/>
          </ac:spMkLst>
        </pc:spChg>
        <pc:spChg chg="mod">
          <ac:chgData name="hui xu" userId="70b675938bab3b5e" providerId="LiveId" clId="{2B57C767-2D15-4563-96A7-C8A04F8CD475}" dt="2020-04-19T10:36:18.660" v="3621" actId="20577"/>
          <ac:spMkLst>
            <pc:docMk/>
            <pc:sldMk cId="2708700386" sldId="433"/>
            <ac:spMk id="22" creationId="{C8ACA78A-779D-49B0-9A9B-3A2731E718E8}"/>
          </ac:spMkLst>
        </pc:spChg>
        <pc:spChg chg="mod">
          <ac:chgData name="hui xu" userId="70b675938bab3b5e" providerId="LiveId" clId="{2B57C767-2D15-4563-96A7-C8A04F8CD475}" dt="2020-04-19T10:34:20.773" v="3615" actId="114"/>
          <ac:spMkLst>
            <pc:docMk/>
            <pc:sldMk cId="2708700386" sldId="433"/>
            <ac:spMk id="23" creationId="{2B6D9F97-AAAD-47DD-A506-37F3E49A3585}"/>
          </ac:spMkLst>
        </pc:spChg>
        <pc:spChg chg="mod">
          <ac:chgData name="hui xu" userId="70b675938bab3b5e" providerId="LiveId" clId="{2B57C767-2D15-4563-96A7-C8A04F8CD475}" dt="2020-04-19T10:34:15.636" v="3614" actId="114"/>
          <ac:spMkLst>
            <pc:docMk/>
            <pc:sldMk cId="2708700386" sldId="433"/>
            <ac:spMk id="24" creationId="{1692775D-F010-4280-ADA9-B0649DE409DC}"/>
          </ac:spMkLst>
        </pc:spChg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Sp modSp add mod addAnim delAnim modAnim">
        <pc:chgData name="hui xu" userId="70b675938bab3b5e" providerId="LiveId" clId="{2B57C767-2D15-4563-96A7-C8A04F8CD475}" dt="2020-05-02T03:14:11.748" v="7291" actId="1076"/>
        <pc:sldMkLst>
          <pc:docMk/>
          <pc:sldMk cId="3694041160" sldId="434"/>
        </pc:sldMkLst>
        <pc:spChg chg="mod">
          <ac:chgData name="hui xu" userId="70b675938bab3b5e" providerId="LiveId" clId="{2B57C767-2D15-4563-96A7-C8A04F8CD475}" dt="2020-04-19T11:11:42.814" v="3991" actId="404"/>
          <ac:spMkLst>
            <pc:docMk/>
            <pc:sldMk cId="3694041160" sldId="434"/>
            <ac:spMk id="3" creationId="{FD2FE39C-4F9A-4AF3-8E8C-806C7DDA89A2}"/>
          </ac:spMkLst>
        </pc:spChg>
        <pc:spChg chg="mod">
          <ac:chgData name="hui xu" userId="70b675938bab3b5e" providerId="LiveId" clId="{2B57C767-2D15-4563-96A7-C8A04F8CD475}" dt="2020-04-19T10:29:41.362" v="3592" actId="114"/>
          <ac:spMkLst>
            <pc:docMk/>
            <pc:sldMk cId="3694041160" sldId="434"/>
            <ac:spMk id="4" creationId="{36BF40B8-E759-4FD0-9538-0897AEEEF99C}"/>
          </ac:spMkLst>
        </pc:spChg>
        <pc:spChg chg="mod">
          <ac:chgData name="hui xu" userId="70b675938bab3b5e" providerId="LiveId" clId="{2B57C767-2D15-4563-96A7-C8A04F8CD475}" dt="2020-04-19T10:29:43.652" v="3593" actId="114"/>
          <ac:spMkLst>
            <pc:docMk/>
            <pc:sldMk cId="3694041160" sldId="434"/>
            <ac:spMk id="5" creationId="{B232B0F2-EA1D-45D8-B594-D15C124DFA98}"/>
          </ac:spMkLst>
        </pc:spChg>
        <pc:spChg chg="mod">
          <ac:chgData name="hui xu" userId="70b675938bab3b5e" providerId="LiveId" clId="{2B57C767-2D15-4563-96A7-C8A04F8CD475}" dt="2020-04-19T10:29:45.793" v="3594" actId="114"/>
          <ac:spMkLst>
            <pc:docMk/>
            <pc:sldMk cId="3694041160" sldId="434"/>
            <ac:spMk id="6" creationId="{C9F0A8AD-FB79-4903-9BCB-D8851160C8A5}"/>
          </ac:spMkLst>
        </pc:spChg>
        <pc:spChg chg="mod">
          <ac:chgData name="hui xu" userId="70b675938bab3b5e" providerId="LiveId" clId="{2B57C767-2D15-4563-96A7-C8A04F8CD475}" dt="2020-04-19T10:29:38.653" v="3591" actId="114"/>
          <ac:spMkLst>
            <pc:docMk/>
            <pc:sldMk cId="3694041160" sldId="434"/>
            <ac:spMk id="7" creationId="{70493473-B207-42E1-9ECD-F8CE656A1D56}"/>
          </ac:spMkLst>
        </pc:spChg>
        <pc:spChg chg="mod">
          <ac:chgData name="hui xu" userId="70b675938bab3b5e" providerId="LiveId" clId="{2B57C767-2D15-4563-96A7-C8A04F8CD475}" dt="2020-05-02T03:14:11.748" v="7291" actId="1076"/>
          <ac:spMkLst>
            <pc:docMk/>
            <pc:sldMk cId="3694041160" sldId="434"/>
            <ac:spMk id="8" creationId="{3EF208A1-379F-4D5F-BFC4-4CCC12E588A3}"/>
          </ac:spMkLst>
        </pc:spChg>
        <pc:spChg chg="mod">
          <ac:chgData name="hui xu" userId="70b675938bab3b5e" providerId="LiveId" clId="{2B57C767-2D15-4563-96A7-C8A04F8CD475}" dt="2020-05-02T03:13:48.791" v="7282" actId="1076"/>
          <ac:spMkLst>
            <pc:docMk/>
            <pc:sldMk cId="3694041160" sldId="434"/>
            <ac:spMk id="9" creationId="{C4E0BA22-7CB3-4E8E-B71B-70DAAA2170BB}"/>
          </ac:spMkLst>
        </pc:spChg>
        <pc:spChg chg="add mod">
          <ac:chgData name="hui xu" userId="70b675938bab3b5e" providerId="LiveId" clId="{2B57C767-2D15-4563-96A7-C8A04F8CD475}" dt="2020-05-02T03:14:02.177" v="7288" actId="1076"/>
          <ac:spMkLst>
            <pc:docMk/>
            <pc:sldMk cId="3694041160" sldId="434"/>
            <ac:spMk id="11" creationId="{CF257C73-907E-447B-8C52-BC7C2ADECF7C}"/>
          </ac:spMkLst>
        </pc:spChg>
      </pc:sldChg>
      <pc:sldChg chg="modSp add mod modAnim">
        <pc:chgData name="hui xu" userId="70b675938bab3b5e" providerId="LiveId" clId="{2B57C767-2D15-4563-96A7-C8A04F8CD475}" dt="2020-05-02T03:19:34.878" v="7320" actId="403"/>
        <pc:sldMkLst>
          <pc:docMk/>
          <pc:sldMk cId="2689408233" sldId="435"/>
        </pc:sldMkLst>
        <pc:spChg chg="mod">
          <ac:chgData name="hui xu" userId="70b675938bab3b5e" providerId="LiveId" clId="{2B57C767-2D15-4563-96A7-C8A04F8CD475}" dt="2020-05-01T16:37:00.802" v="7189" actId="403"/>
          <ac:spMkLst>
            <pc:docMk/>
            <pc:sldMk cId="2689408233" sldId="435"/>
            <ac:spMk id="3" creationId="{7C82F598-33FB-4ED4-B8C0-886292E5BEEC}"/>
          </ac:spMkLst>
        </pc:spChg>
        <pc:spChg chg="mod">
          <ac:chgData name="hui xu" userId="70b675938bab3b5e" providerId="LiveId" clId="{2B57C767-2D15-4563-96A7-C8A04F8CD475}" dt="2020-05-02T03:19:32.301" v="7319" actId="403"/>
          <ac:spMkLst>
            <pc:docMk/>
            <pc:sldMk cId="2689408233" sldId="435"/>
            <ac:spMk id="4" creationId="{66CBE019-E059-42DC-874B-2D6BA8E19228}"/>
          </ac:spMkLst>
        </pc:spChg>
        <pc:spChg chg="mod">
          <ac:chgData name="hui xu" userId="70b675938bab3b5e" providerId="LiveId" clId="{2B57C767-2D15-4563-96A7-C8A04F8CD475}" dt="2020-05-01T16:37:07.077" v="7190" actId="1076"/>
          <ac:spMkLst>
            <pc:docMk/>
            <pc:sldMk cId="2689408233" sldId="435"/>
            <ac:spMk id="5" creationId="{CAE13E25-05E0-4B8B-8F39-5604F6328C4E}"/>
          </ac:spMkLst>
        </pc:spChg>
        <pc:spChg chg="mod">
          <ac:chgData name="hui xu" userId="70b675938bab3b5e" providerId="LiveId" clId="{2B57C767-2D15-4563-96A7-C8A04F8CD475}" dt="2020-05-02T03:19:34.878" v="7320" actId="403"/>
          <ac:spMkLst>
            <pc:docMk/>
            <pc:sldMk cId="2689408233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 del">
        <pc:chgData name="hui xu" userId="70b675938bab3b5e" providerId="LiveId" clId="{2B57C767-2D15-4563-96A7-C8A04F8CD475}" dt="2020-04-19T11:15:15.347" v="4015" actId="47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 del">
        <pc:chgData name="hui xu" userId="70b675938bab3b5e" providerId="LiveId" clId="{2B57C767-2D15-4563-96A7-C8A04F8CD475}" dt="2020-04-19T11:15:15.347" v="4015" actId="47"/>
        <pc:sldMkLst>
          <pc:docMk/>
          <pc:sldMk cId="2732584564" sldId="437"/>
        </pc:sldMkLst>
      </pc:sldChg>
      <pc:sldChg chg="addSp delSp modSp add del ord">
        <pc:chgData name="hui xu" userId="70b675938bab3b5e" providerId="LiveId" clId="{2B57C767-2D15-4563-96A7-C8A04F8CD475}" dt="2020-04-19T15:53:15.443" v="4973" actId="47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4-19T15:15:09.862" v="4852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4-19T15:23:40.744" v="4855" actId="1076"/>
          <ac:picMkLst>
            <pc:docMk/>
            <pc:sldMk cId="1200285394" sldId="438"/>
            <ac:picMk id="3" creationId="{BDD52EFC-9223-48BE-9911-8C724A7C36DC}"/>
          </ac:picMkLst>
        </pc:picChg>
        <pc:picChg chg="add del mod">
          <ac:chgData name="hui xu" userId="70b675938bab3b5e" providerId="LiveId" clId="{2B57C767-2D15-4563-96A7-C8A04F8CD475}" dt="2020-04-19T15:51:19.422" v="4935" actId="21"/>
          <ac:picMkLst>
            <pc:docMk/>
            <pc:sldMk cId="1200285394" sldId="438"/>
            <ac:picMk id="4" creationId="{13A3F86E-92FA-4B0C-84FD-D04DCF004528}"/>
          </ac:picMkLst>
        </pc:picChg>
      </pc:sldChg>
      <pc:sldChg chg="addSp modSp add del mod modAnim">
        <pc:chgData name="hui xu" userId="70b675938bab3b5e" providerId="LiveId" clId="{2B57C767-2D15-4563-96A7-C8A04F8CD475}" dt="2020-05-02T14:47:59.041" v="7577" actId="2696"/>
        <pc:sldMkLst>
          <pc:docMk/>
          <pc:sldMk cId="1493622054" sldId="439"/>
        </pc:sldMkLst>
        <pc:spChg chg="add mod">
          <ac:chgData name="hui xu" userId="70b675938bab3b5e" providerId="LiveId" clId="{2B57C767-2D15-4563-96A7-C8A04F8CD475}" dt="2020-04-19T15:53:05.690" v="4972" actId="164"/>
          <ac:spMkLst>
            <pc:docMk/>
            <pc:sldMk cId="1493622054" sldId="439"/>
            <ac:spMk id="2" creationId="{62DD9601-32A7-4845-9109-02B516910652}"/>
          </ac:spMkLst>
        </pc:spChg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5-02T13:38:43.996" v="7535" actId="27636"/>
          <ac:spMkLst>
            <pc:docMk/>
            <pc:sldMk cId="1493622054" sldId="439"/>
            <ac:spMk id="4" creationId="{60646F47-9341-4723-9169-1277AC6F5205}"/>
          </ac:spMkLst>
        </pc:spChg>
        <pc:spChg chg="add mod">
          <ac:chgData name="hui xu" userId="70b675938bab3b5e" providerId="LiveId" clId="{2B57C767-2D15-4563-96A7-C8A04F8CD475}" dt="2020-04-19T15:53:05.690" v="4972" actId="164"/>
          <ac:spMkLst>
            <pc:docMk/>
            <pc:sldMk cId="1493622054" sldId="439"/>
            <ac:spMk id="7" creationId="{0C3CD90D-DA46-4A72-AB24-3259B4A81A50}"/>
          </ac:spMkLst>
        </pc:spChg>
        <pc:spChg chg="add mod">
          <ac:chgData name="hui xu" userId="70b675938bab3b5e" providerId="LiveId" clId="{2B57C767-2D15-4563-96A7-C8A04F8CD475}" dt="2020-05-02T13:46:44.667" v="7561" actId="164"/>
          <ac:spMkLst>
            <pc:docMk/>
            <pc:sldMk cId="1493622054" sldId="439"/>
            <ac:spMk id="10" creationId="{B3E4BDA4-79D8-49F9-80FC-09B3FA128C1D}"/>
          </ac:spMkLst>
        </pc:spChg>
        <pc:spChg chg="add mod">
          <ac:chgData name="hui xu" userId="70b675938bab3b5e" providerId="LiveId" clId="{2B57C767-2D15-4563-96A7-C8A04F8CD475}" dt="2020-05-02T13:46:52.219" v="7562" actId="164"/>
          <ac:spMkLst>
            <pc:docMk/>
            <pc:sldMk cId="1493622054" sldId="439"/>
            <ac:spMk id="11" creationId="{1A893666-FC96-4998-8B61-489401255CED}"/>
          </ac:spMkLst>
        </pc:spChg>
        <pc:grpChg chg="add mod">
          <ac:chgData name="hui xu" userId="70b675938bab3b5e" providerId="LiveId" clId="{2B57C767-2D15-4563-96A7-C8A04F8CD475}" dt="2020-05-02T13:46:52.219" v="7562" actId="164"/>
          <ac:grpSpMkLst>
            <pc:docMk/>
            <pc:sldMk cId="1493622054" sldId="439"/>
            <ac:grpSpMk id="8" creationId="{F8A2C361-E740-4101-90B2-3DE74D32EE3B}"/>
          </ac:grpSpMkLst>
        </pc:grpChg>
        <pc:grpChg chg="add mod">
          <ac:chgData name="hui xu" userId="70b675938bab3b5e" providerId="LiveId" clId="{2B57C767-2D15-4563-96A7-C8A04F8CD475}" dt="2020-05-02T13:46:56.343" v="7563" actId="1076"/>
          <ac:grpSpMkLst>
            <pc:docMk/>
            <pc:sldMk cId="1493622054" sldId="439"/>
            <ac:grpSpMk id="12" creationId="{859D0B6F-1A0B-4718-BF62-D2E191E1A58D}"/>
          </ac:grpSpMkLst>
        </pc:grpChg>
        <pc:grpChg chg="add mod">
          <ac:chgData name="hui xu" userId="70b675938bab3b5e" providerId="LiveId" clId="{2B57C767-2D15-4563-96A7-C8A04F8CD475}" dt="2020-05-02T13:47:02.640" v="7565" actId="1076"/>
          <ac:grpSpMkLst>
            <pc:docMk/>
            <pc:sldMk cId="1493622054" sldId="439"/>
            <ac:grpSpMk id="13" creationId="{65C970F5-E7D3-4C8C-8E29-CAE808486F46}"/>
          </ac:grpSpMkLst>
        </pc:grpChg>
        <pc:picChg chg="add mod">
          <ac:chgData name="hui xu" userId="70b675938bab3b5e" providerId="LiveId" clId="{2B57C767-2D15-4563-96A7-C8A04F8CD475}" dt="2020-05-02T13:46:44.667" v="7561" actId="164"/>
          <ac:picMkLst>
            <pc:docMk/>
            <pc:sldMk cId="1493622054" sldId="439"/>
            <ac:picMk id="5" creationId="{AFC1FD18-1F4F-4F8D-A4B9-F526E6496382}"/>
          </ac:picMkLst>
        </pc:picChg>
        <pc:picChg chg="add mod">
          <ac:chgData name="hui xu" userId="70b675938bab3b5e" providerId="LiveId" clId="{2B57C767-2D15-4563-96A7-C8A04F8CD475}" dt="2020-04-19T15:53:05.690" v="4972" actId="164"/>
          <ac:picMkLst>
            <pc:docMk/>
            <pc:sldMk cId="1493622054" sldId="439"/>
            <ac:picMk id="6" creationId="{F95929CD-CB42-4F45-AC73-0BE062019E0C}"/>
          </ac:picMkLst>
        </pc:picChg>
      </pc:sldChg>
      <pc:sldChg chg="add del">
        <pc:chgData name="hui xu" userId="70b675938bab3b5e" providerId="LiveId" clId="{2B57C767-2D15-4563-96A7-C8A04F8CD475}" dt="2020-04-18T02:50:23.524" v="2651" actId="47"/>
        <pc:sldMkLst>
          <pc:docMk/>
          <pc:sldMk cId="628159536" sldId="440"/>
        </pc:sldMkLst>
      </pc:sldChg>
      <pc:sldChg chg="add del">
        <pc:chgData name="hui xu" userId="70b675938bab3b5e" providerId="LiveId" clId="{2B57C767-2D15-4563-96A7-C8A04F8CD475}" dt="2020-04-18T02:50:23.524" v="2651" actId="47"/>
        <pc:sldMkLst>
          <pc:docMk/>
          <pc:sldMk cId="3461766264" sldId="441"/>
        </pc:sldMkLst>
      </pc:sldChg>
      <pc:sldChg chg="add del">
        <pc:chgData name="hui xu" userId="70b675938bab3b5e" providerId="LiveId" clId="{2B57C767-2D15-4563-96A7-C8A04F8CD475}" dt="2020-04-18T02:50:23.524" v="2651" actId="47"/>
        <pc:sldMkLst>
          <pc:docMk/>
          <pc:sldMk cId="3935134269" sldId="442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1038709415" sldId="443"/>
        </pc:sldMkLst>
      </pc:sldChg>
      <pc:sldChg chg="add del">
        <pc:chgData name="hui xu" userId="70b675938bab3b5e" providerId="LiveId" clId="{2B57C767-2D15-4563-96A7-C8A04F8CD475}" dt="2020-04-18T02:50:17.662" v="2650" actId="47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modSp add del">
        <pc:chgData name="hui xu" userId="70b675938bab3b5e" providerId="LiveId" clId="{2B57C767-2D15-4563-96A7-C8A04F8CD475}" dt="2020-04-19T15:42:40.518" v="4927" actId="2696"/>
        <pc:sldMkLst>
          <pc:docMk/>
          <pc:sldMk cId="0" sldId="447"/>
        </pc:sldMkLst>
        <pc:spChg chg="mod">
          <ac:chgData name="hui xu" userId="70b675938bab3b5e" providerId="LiveId" clId="{2B57C767-2D15-4563-96A7-C8A04F8CD475}" dt="2020-04-19T15:42:29.770" v="4921" actId="21"/>
          <ac:spMkLst>
            <pc:docMk/>
            <pc:sldMk cId="0" sldId="447"/>
            <ac:spMk id="83" creationId="{00000000-0000-0000-0000-000000000000}"/>
          </ac:spMkLst>
        </pc:spChg>
      </pc:sldChg>
      <pc:sldChg chg="addSp delSp modSp add del modAnim">
        <pc:chgData name="hui xu" userId="70b675938bab3b5e" providerId="LiveId" clId="{2B57C767-2D15-4563-96A7-C8A04F8CD475}" dt="2020-04-21T01:20:15.736" v="5106" actId="47"/>
        <pc:sldMkLst>
          <pc:docMk/>
          <pc:sldMk cId="3392955212" sldId="448"/>
        </pc:sldMkLst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3" creationId="{80CACC8E-C6A0-46A6-9EDA-57CFA93E6AFC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5" creationId="{01031BDE-D2B1-4B7C-BA6C-8FA4372D2D16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7" creationId="{17D59433-3DB3-4711-BD89-A483E658B08C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10" creationId="{7E890461-AB85-4849-A2FA-14D9117DC04B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11" creationId="{BDF38C56-F982-4B9A-9D63-574DEFD25A58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13" creationId="{4DCDAAA0-FC12-4707-9CEE-37144BE0B3AB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14" creationId="{D323BE35-24A2-4B27-AE99-96E678CDCEE2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15" creationId="{B13C288A-356C-447C-A511-D70CD36E86F2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16" creationId="{DBB1BF4C-C5AF-4F15-A117-9848CCEFF25D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17" creationId="{7E65AEA6-99AF-47E3-92BF-FA229FBA37A2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18" creationId="{F4C70018-A3FE-44DD-8AAD-83BC63D5A49E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24" creationId="{2CC7E27E-296E-42B2-9AE9-809EFD25869F}"/>
          </ac:spMkLst>
        </pc:spChg>
        <pc:spChg chg="mod">
          <ac:chgData name="hui xu" userId="70b675938bab3b5e" providerId="LiveId" clId="{2B57C767-2D15-4563-96A7-C8A04F8CD475}" dt="2020-04-21T01:19:42.937" v="5102" actId="2711"/>
          <ac:spMkLst>
            <pc:docMk/>
            <pc:sldMk cId="3392955212" sldId="448"/>
            <ac:spMk id="25" creationId="{256CCE44-65C9-417D-976E-939687C9158C}"/>
          </ac:spMkLst>
        </pc:spChg>
        <pc:spChg chg="del">
          <ac:chgData name="hui xu" userId="70b675938bab3b5e" providerId="LiveId" clId="{2B57C767-2D15-4563-96A7-C8A04F8CD475}" dt="2020-04-21T01:19:27.072" v="5099" actId="478"/>
          <ac:spMkLst>
            <pc:docMk/>
            <pc:sldMk cId="3392955212" sldId="448"/>
            <ac:spMk id="26" creationId="{139C2554-C62B-46CA-9A14-E8F89927BC60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28" creationId="{F8A73556-F3F2-469A-941C-699FF0A55697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30" creationId="{C891247F-0047-4020-98EE-7E9D79D03FE6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33" creationId="{FF788593-8AC5-4433-A3D5-18CF99E7C1C6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34" creationId="{A9CA2EE9-3C5A-460E-B8DF-368C0F02B88D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36" creationId="{81F263AB-80F3-479B-8D85-443DEA66DF71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37" creationId="{97DE069C-8B0C-4FD7-B3B4-6B4C18CDA245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38" creationId="{6DB0D24F-9C8D-419D-90F8-D6995D34D847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39" creationId="{0DCCC914-DE6D-4F7C-A19A-F2C2F9D49D58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40" creationId="{3DF2A658-4050-468C-8B3A-FD426BF7CAEF}"/>
          </ac:spMkLst>
        </pc:spChg>
        <pc:spChg chg="add mod">
          <ac:chgData name="hui xu" userId="70b675938bab3b5e" providerId="LiveId" clId="{2B57C767-2D15-4563-96A7-C8A04F8CD475}" dt="2020-04-21T01:19:32.238" v="5101" actId="1076"/>
          <ac:spMkLst>
            <pc:docMk/>
            <pc:sldMk cId="3392955212" sldId="448"/>
            <ac:spMk id="41" creationId="{5F86027C-B47C-4EDD-A2F5-34E86CFB3360}"/>
          </ac:spMkLst>
        </pc:spChg>
        <pc:cxnChg chg="del mod">
          <ac:chgData name="hui xu" userId="70b675938bab3b5e" providerId="LiveId" clId="{2B57C767-2D15-4563-96A7-C8A04F8CD475}" dt="2020-04-21T01:19:27.072" v="5099" actId="478"/>
          <ac:cxnSpMkLst>
            <pc:docMk/>
            <pc:sldMk cId="3392955212" sldId="448"/>
            <ac:cxnSpMk id="4" creationId="{144A9FDF-3140-40FB-8B34-CE1F235E7407}"/>
          </ac:cxnSpMkLst>
        </pc:cxnChg>
        <pc:cxnChg chg="del mod">
          <ac:chgData name="hui xu" userId="70b675938bab3b5e" providerId="LiveId" clId="{2B57C767-2D15-4563-96A7-C8A04F8CD475}" dt="2020-04-21T01:19:27.072" v="5099" actId="478"/>
          <ac:cxnSpMkLst>
            <pc:docMk/>
            <pc:sldMk cId="3392955212" sldId="448"/>
            <ac:cxnSpMk id="6" creationId="{2599958B-04B9-46D3-AE96-1FA6964BB799}"/>
          </ac:cxnSpMkLst>
        </pc:cxnChg>
        <pc:cxnChg chg="del mod">
          <ac:chgData name="hui xu" userId="70b675938bab3b5e" providerId="LiveId" clId="{2B57C767-2D15-4563-96A7-C8A04F8CD475}" dt="2020-04-21T01:19:27.072" v="5099" actId="478"/>
          <ac:cxnSpMkLst>
            <pc:docMk/>
            <pc:sldMk cId="3392955212" sldId="448"/>
            <ac:cxnSpMk id="8" creationId="{68464B83-0D8E-45A8-841B-D8B3EF111351}"/>
          </ac:cxnSpMkLst>
        </pc:cxnChg>
        <pc:cxnChg chg="del mod">
          <ac:chgData name="hui xu" userId="70b675938bab3b5e" providerId="LiveId" clId="{2B57C767-2D15-4563-96A7-C8A04F8CD475}" dt="2020-04-21T01:19:27.072" v="5099" actId="478"/>
          <ac:cxnSpMkLst>
            <pc:docMk/>
            <pc:sldMk cId="3392955212" sldId="448"/>
            <ac:cxnSpMk id="9" creationId="{50584DE7-FE81-4939-AA85-9B91A561F9F3}"/>
          </ac:cxnSpMkLst>
        </pc:cxnChg>
        <pc:cxnChg chg="del mod">
          <ac:chgData name="hui xu" userId="70b675938bab3b5e" providerId="LiveId" clId="{2B57C767-2D15-4563-96A7-C8A04F8CD475}" dt="2020-04-21T01:19:27.072" v="5099" actId="478"/>
          <ac:cxnSpMkLst>
            <pc:docMk/>
            <pc:sldMk cId="3392955212" sldId="448"/>
            <ac:cxnSpMk id="12" creationId="{3A92735C-2D7A-445F-B77D-12B8C24C1757}"/>
          </ac:cxnSpMkLst>
        </pc:cxnChg>
        <pc:cxnChg chg="add mod">
          <ac:chgData name="hui xu" userId="70b675938bab3b5e" providerId="LiveId" clId="{2B57C767-2D15-4563-96A7-C8A04F8CD475}" dt="2020-04-21T01:19:32.238" v="5101" actId="1076"/>
          <ac:cxnSpMkLst>
            <pc:docMk/>
            <pc:sldMk cId="3392955212" sldId="448"/>
            <ac:cxnSpMk id="27" creationId="{E453EDCA-BA5C-4EAC-BE23-DC568D548021}"/>
          </ac:cxnSpMkLst>
        </pc:cxnChg>
        <pc:cxnChg chg="add mod">
          <ac:chgData name="hui xu" userId="70b675938bab3b5e" providerId="LiveId" clId="{2B57C767-2D15-4563-96A7-C8A04F8CD475}" dt="2020-04-21T01:19:32.238" v="5101" actId="1076"/>
          <ac:cxnSpMkLst>
            <pc:docMk/>
            <pc:sldMk cId="3392955212" sldId="448"/>
            <ac:cxnSpMk id="29" creationId="{D1B5F8AA-D936-433F-87CA-8A3DAABCCD5C}"/>
          </ac:cxnSpMkLst>
        </pc:cxnChg>
        <pc:cxnChg chg="add mod">
          <ac:chgData name="hui xu" userId="70b675938bab3b5e" providerId="LiveId" clId="{2B57C767-2D15-4563-96A7-C8A04F8CD475}" dt="2020-04-21T01:19:32.238" v="5101" actId="1076"/>
          <ac:cxnSpMkLst>
            <pc:docMk/>
            <pc:sldMk cId="3392955212" sldId="448"/>
            <ac:cxnSpMk id="31" creationId="{F34DE78B-1E4C-4464-B452-BB5A23095772}"/>
          </ac:cxnSpMkLst>
        </pc:cxnChg>
        <pc:cxnChg chg="add mod">
          <ac:chgData name="hui xu" userId="70b675938bab3b5e" providerId="LiveId" clId="{2B57C767-2D15-4563-96A7-C8A04F8CD475}" dt="2020-04-21T01:19:32.238" v="5101" actId="1076"/>
          <ac:cxnSpMkLst>
            <pc:docMk/>
            <pc:sldMk cId="3392955212" sldId="448"/>
            <ac:cxnSpMk id="32" creationId="{4AF901DA-FB56-4962-9BFA-80E83F7EDC2A}"/>
          </ac:cxnSpMkLst>
        </pc:cxnChg>
        <pc:cxnChg chg="add mod">
          <ac:chgData name="hui xu" userId="70b675938bab3b5e" providerId="LiveId" clId="{2B57C767-2D15-4563-96A7-C8A04F8CD475}" dt="2020-04-21T01:19:32.238" v="5101" actId="1076"/>
          <ac:cxnSpMkLst>
            <pc:docMk/>
            <pc:sldMk cId="3392955212" sldId="448"/>
            <ac:cxnSpMk id="35" creationId="{68406334-0C61-4020-A7E6-E9E106A1DDAD}"/>
          </ac:cxnSpMkLst>
        </pc:cxnChg>
      </pc:sldChg>
      <pc:sldChg chg="add del">
        <pc:chgData name="hui xu" userId="70b675938bab3b5e" providerId="LiveId" clId="{2B57C767-2D15-4563-96A7-C8A04F8CD475}" dt="2020-04-21T01:30:40.547" v="5164" actId="47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 del">
        <pc:chgData name="hui xu" userId="70b675938bab3b5e" providerId="LiveId" clId="{2B57C767-2D15-4563-96A7-C8A04F8CD475}" dt="2020-04-21T01:28:42.199" v="5146" actId="47"/>
        <pc:sldMkLst>
          <pc:docMk/>
          <pc:sldMk cId="0" sldId="451"/>
        </pc:sldMkLst>
      </pc:sldChg>
      <pc:sldChg chg="add del">
        <pc:chgData name="hui xu" userId="70b675938bab3b5e" providerId="LiveId" clId="{2B57C767-2D15-4563-96A7-C8A04F8CD475}" dt="2020-04-21T01:28:46.983" v="5147" actId="47"/>
        <pc:sldMkLst>
          <pc:docMk/>
          <pc:sldMk cId="2306924123" sldId="452"/>
        </pc:sldMkLst>
      </pc:sldChg>
      <pc:sldChg chg="add del">
        <pc:chgData name="hui xu" userId="70b675938bab3b5e" providerId="LiveId" clId="{2B57C767-2D15-4563-96A7-C8A04F8CD475}" dt="2020-04-19T15:37:23.284" v="4905" actId="47"/>
        <pc:sldMkLst>
          <pc:docMk/>
          <pc:sldMk cId="4190576974" sldId="453"/>
        </pc:sldMkLst>
      </pc:sldChg>
      <pc:sldChg chg="add del">
        <pc:chgData name="hui xu" userId="70b675938bab3b5e" providerId="LiveId" clId="{2B57C767-2D15-4563-96A7-C8A04F8CD475}" dt="2020-04-21T01:34:47.948" v="5185" actId="47"/>
        <pc:sldMkLst>
          <pc:docMk/>
          <pc:sldMk cId="564354485" sldId="454"/>
        </pc:sldMkLst>
      </pc:sldChg>
      <pc:sldChg chg="modSp add">
        <pc:chgData name="hui xu" userId="70b675938bab3b5e" providerId="LiveId" clId="{2B57C767-2D15-4563-96A7-C8A04F8CD475}" dt="2020-04-21T02:10:07.919" v="5590" actId="20577"/>
        <pc:sldMkLst>
          <pc:docMk/>
          <pc:sldMk cId="431030238" sldId="455"/>
        </pc:sldMkLst>
        <pc:spChg chg="mod">
          <ac:chgData name="hui xu" userId="70b675938bab3b5e" providerId="LiveId" clId="{2B57C767-2D15-4563-96A7-C8A04F8CD475}" dt="2020-04-21T02:10:07.919" v="5590" actId="20577"/>
          <ac:spMkLst>
            <pc:docMk/>
            <pc:sldMk cId="431030238" sldId="455"/>
            <ac:spMk id="2" creationId="{29A748FE-5C23-496A-88FA-F37F270846FB}"/>
          </ac:spMkLst>
        </pc:spChg>
      </pc:sldChg>
      <pc:sldChg chg="addSp delSp modSp add mod">
        <pc:chgData name="hui xu" userId="70b675938bab3b5e" providerId="LiveId" clId="{2B57C767-2D15-4563-96A7-C8A04F8CD475}" dt="2020-05-05T09:16:05.356" v="8572" actId="14100"/>
        <pc:sldMkLst>
          <pc:docMk/>
          <pc:sldMk cId="805691680" sldId="456"/>
        </pc:sldMkLst>
        <pc:spChg chg="add del mod">
          <ac:chgData name="hui xu" userId="70b675938bab3b5e" providerId="LiveId" clId="{2B57C767-2D15-4563-96A7-C8A04F8CD475}" dt="2020-04-21T01:36:03.393" v="5204"/>
          <ac:spMkLst>
            <pc:docMk/>
            <pc:sldMk cId="805691680" sldId="456"/>
            <ac:spMk id="4" creationId="{9A9BB6E6-CE1F-4525-AC47-A5589873516F}"/>
          </ac:spMkLst>
        </pc:spChg>
        <pc:spChg chg="add mod">
          <ac:chgData name="hui xu" userId="70b675938bab3b5e" providerId="LiveId" clId="{2B57C767-2D15-4563-96A7-C8A04F8CD475}" dt="2020-05-03T05:02:17.859" v="7969" actId="1076"/>
          <ac:spMkLst>
            <pc:docMk/>
            <pc:sldMk cId="805691680" sldId="456"/>
            <ac:spMk id="5" creationId="{5E1E3323-7D28-4D61-9E39-1F9C48B92ECF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7" creationId="{5D865BC7-41C8-47EE-9E8E-64362F5C92C2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9" creationId="{46603148-5CF1-4A72-ABFB-90CCE60F78FC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10" creationId="{61607DBD-A746-4E7F-86C4-136A918DC4D6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12" creationId="{0DCF2F2D-9EDC-4762-BFD4-C803DC85FCC0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14" creationId="{6EDD1092-EA93-4081-9ED3-4539B3BD20B8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15" creationId="{14C92B58-D2BC-49E5-8893-90A785AB07B3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16" creationId="{777A38E1-B98F-4FA0-87D5-1490A7626C21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21" creationId="{258727B1-31DB-4786-8BDD-EBAB54B349F5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22" creationId="{D26ECFDC-F64E-44E2-9DCD-DE3B896FAD47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23" creationId="{7C250718-DB07-4FA0-910E-AEA1DE413A2B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24" creationId="{47282739-4991-4B42-A5FD-6714196DA0B0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25" creationId="{88519CB9-4053-4DF7-8521-7001A2DB1ED2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26" creationId="{BBEFC24E-E6F3-47CB-8282-550D98458BAA}"/>
          </ac:spMkLst>
        </pc:spChg>
        <pc:spChg chg="mod">
          <ac:chgData name="hui xu" userId="70b675938bab3b5e" providerId="LiveId" clId="{2B57C767-2D15-4563-96A7-C8A04F8CD475}" dt="2020-05-03T05:02:42.105" v="7970"/>
          <ac:spMkLst>
            <pc:docMk/>
            <pc:sldMk cId="805691680" sldId="456"/>
            <ac:spMk id="27" creationId="{E672BE37-5045-4306-92C9-AD877DC0BFA6}"/>
          </ac:spMkLst>
        </pc:spChg>
        <pc:spChg chg="add mod">
          <ac:chgData name="hui xu" userId="70b675938bab3b5e" providerId="LiveId" clId="{2B57C767-2D15-4563-96A7-C8A04F8CD475}" dt="2020-05-05T09:16:05.356" v="8572" actId="14100"/>
          <ac:spMkLst>
            <pc:docMk/>
            <pc:sldMk cId="805691680" sldId="456"/>
            <ac:spMk id="28" creationId="{0BECC230-E789-46E2-BF74-6D7B223DA169}"/>
          </ac:spMkLst>
        </pc:spChg>
        <pc:spChg chg="add mod">
          <ac:chgData name="hui xu" userId="70b675938bab3b5e" providerId="LiveId" clId="{2B57C767-2D15-4563-96A7-C8A04F8CD475}" dt="2020-05-03T05:06:07.535" v="8002" actId="164"/>
          <ac:spMkLst>
            <pc:docMk/>
            <pc:sldMk cId="805691680" sldId="456"/>
            <ac:spMk id="36" creationId="{BE53D13B-BCDC-4D19-AD35-6D053247C5E9}"/>
          </ac:spMkLst>
        </pc:spChg>
        <pc:spChg chg="add mod">
          <ac:chgData name="hui xu" userId="70b675938bab3b5e" providerId="LiveId" clId="{2B57C767-2D15-4563-96A7-C8A04F8CD475}" dt="2020-05-03T05:06:07.535" v="8002" actId="164"/>
          <ac:spMkLst>
            <pc:docMk/>
            <pc:sldMk cId="805691680" sldId="456"/>
            <ac:spMk id="37" creationId="{A4FBA5B7-171E-47BF-A792-16DA4F785A2D}"/>
          </ac:spMkLst>
        </pc:spChg>
        <pc:grpChg chg="add mod">
          <ac:chgData name="hui xu" userId="70b675938bab3b5e" providerId="LiveId" clId="{2B57C767-2D15-4563-96A7-C8A04F8CD475}" dt="2020-05-03T05:06:07.535" v="8002" actId="164"/>
          <ac:grpSpMkLst>
            <pc:docMk/>
            <pc:sldMk cId="805691680" sldId="456"/>
            <ac:grpSpMk id="6" creationId="{03E3B165-0675-44A5-B3A0-7AF1F16AB7FE}"/>
          </ac:grpSpMkLst>
        </pc:grpChg>
        <pc:grpChg chg="add mod">
          <ac:chgData name="hui xu" userId="70b675938bab3b5e" providerId="LiveId" clId="{2B57C767-2D15-4563-96A7-C8A04F8CD475}" dt="2020-05-03T05:06:36.987" v="8010" actId="1076"/>
          <ac:grpSpMkLst>
            <pc:docMk/>
            <pc:sldMk cId="805691680" sldId="456"/>
            <ac:grpSpMk id="38" creationId="{C8CE7CAC-372E-4A90-BAC7-91A8437044CF}"/>
          </ac:grpSpMkLst>
        </pc:grpChg>
        <pc:cxnChg chg="mod">
          <ac:chgData name="hui xu" userId="70b675938bab3b5e" providerId="LiveId" clId="{2B57C767-2D15-4563-96A7-C8A04F8CD475}" dt="2020-05-03T05:02:42.105" v="7970"/>
          <ac:cxnSpMkLst>
            <pc:docMk/>
            <pc:sldMk cId="805691680" sldId="456"/>
            <ac:cxnSpMk id="8" creationId="{50094DF2-4B49-463C-8FBC-F580FAB33CC9}"/>
          </ac:cxnSpMkLst>
        </pc:cxnChg>
        <pc:cxnChg chg="mod">
          <ac:chgData name="hui xu" userId="70b675938bab3b5e" providerId="LiveId" clId="{2B57C767-2D15-4563-96A7-C8A04F8CD475}" dt="2020-05-03T05:02:42.105" v="7970"/>
          <ac:cxnSpMkLst>
            <pc:docMk/>
            <pc:sldMk cId="805691680" sldId="456"/>
            <ac:cxnSpMk id="11" creationId="{C4BE3A37-96B9-41A7-B7E5-33CB58352CD7}"/>
          </ac:cxnSpMkLst>
        </pc:cxnChg>
        <pc:cxnChg chg="mod">
          <ac:chgData name="hui xu" userId="70b675938bab3b5e" providerId="LiveId" clId="{2B57C767-2D15-4563-96A7-C8A04F8CD475}" dt="2020-05-03T05:02:42.105" v="7970"/>
          <ac:cxnSpMkLst>
            <pc:docMk/>
            <pc:sldMk cId="805691680" sldId="456"/>
            <ac:cxnSpMk id="13" creationId="{2C8A5298-4E37-4C91-B552-E3A1A41E6910}"/>
          </ac:cxnSpMkLst>
        </pc:cxnChg>
        <pc:cxnChg chg="mod">
          <ac:chgData name="hui xu" userId="70b675938bab3b5e" providerId="LiveId" clId="{2B57C767-2D15-4563-96A7-C8A04F8CD475}" dt="2020-05-03T05:02:42.105" v="7970"/>
          <ac:cxnSpMkLst>
            <pc:docMk/>
            <pc:sldMk cId="805691680" sldId="456"/>
            <ac:cxnSpMk id="17" creationId="{A83E8A9A-61BB-4407-81B3-0FFE40B11E00}"/>
          </ac:cxnSpMkLst>
        </pc:cxnChg>
        <pc:cxnChg chg="mod">
          <ac:chgData name="hui xu" userId="70b675938bab3b5e" providerId="LiveId" clId="{2B57C767-2D15-4563-96A7-C8A04F8CD475}" dt="2020-05-03T05:02:42.105" v="7970"/>
          <ac:cxnSpMkLst>
            <pc:docMk/>
            <pc:sldMk cId="805691680" sldId="456"/>
            <ac:cxnSpMk id="18" creationId="{BB84DC25-FA7B-45CB-B443-D8C162A72072}"/>
          </ac:cxnSpMkLst>
        </pc:cxnChg>
        <pc:cxnChg chg="mod">
          <ac:chgData name="hui xu" userId="70b675938bab3b5e" providerId="LiveId" clId="{2B57C767-2D15-4563-96A7-C8A04F8CD475}" dt="2020-05-03T05:02:42.105" v="7970"/>
          <ac:cxnSpMkLst>
            <pc:docMk/>
            <pc:sldMk cId="805691680" sldId="456"/>
            <ac:cxnSpMk id="19" creationId="{7ED3EEBB-0C83-4AAE-B277-CBE1AF547675}"/>
          </ac:cxnSpMkLst>
        </pc:cxnChg>
        <pc:cxnChg chg="mod">
          <ac:chgData name="hui xu" userId="70b675938bab3b5e" providerId="LiveId" clId="{2B57C767-2D15-4563-96A7-C8A04F8CD475}" dt="2020-05-03T05:02:42.105" v="7970"/>
          <ac:cxnSpMkLst>
            <pc:docMk/>
            <pc:sldMk cId="805691680" sldId="456"/>
            <ac:cxnSpMk id="20" creationId="{DDB2C1B1-9B7B-4194-B1D7-5C5501495C41}"/>
          </ac:cxnSpMkLst>
        </pc:cxnChg>
        <pc:cxnChg chg="add mod">
          <ac:chgData name="hui xu" userId="70b675938bab3b5e" providerId="LiveId" clId="{2B57C767-2D15-4563-96A7-C8A04F8CD475}" dt="2020-05-03T05:06:07.535" v="8002" actId="164"/>
          <ac:cxnSpMkLst>
            <pc:docMk/>
            <pc:sldMk cId="805691680" sldId="456"/>
            <ac:cxnSpMk id="29" creationId="{E62C83FA-D64F-4DC1-B14F-A9B568CD1199}"/>
          </ac:cxnSpMkLst>
        </pc:cxnChg>
        <pc:cxnChg chg="add mod">
          <ac:chgData name="hui xu" userId="70b675938bab3b5e" providerId="LiveId" clId="{2B57C767-2D15-4563-96A7-C8A04F8CD475}" dt="2020-05-03T05:06:07.535" v="8002" actId="164"/>
          <ac:cxnSpMkLst>
            <pc:docMk/>
            <pc:sldMk cId="805691680" sldId="456"/>
            <ac:cxnSpMk id="33" creationId="{0A359E34-9586-46DF-88D0-D2E058749E63}"/>
          </ac:cxnSpMkLst>
        </pc:cxnChg>
      </pc:sldChg>
      <pc:sldChg chg="addSp delSp modSp add mod modAnim">
        <pc:chgData name="hui xu" userId="70b675938bab3b5e" providerId="LiveId" clId="{2B57C767-2D15-4563-96A7-C8A04F8CD475}" dt="2020-05-03T06:05:05.240" v="8148" actId="164"/>
        <pc:sldMkLst>
          <pc:docMk/>
          <pc:sldMk cId="896614603" sldId="457"/>
        </pc:sldMkLst>
        <pc:spChg chg="mod">
          <ac:chgData name="hui xu" userId="70b675938bab3b5e" providerId="LiveId" clId="{2B57C767-2D15-4563-96A7-C8A04F8CD475}" dt="2020-04-21T02:16:03.945" v="5661" actId="20577"/>
          <ac:spMkLst>
            <pc:docMk/>
            <pc:sldMk cId="896614603" sldId="457"/>
            <ac:spMk id="2" creationId="{6C1142CC-148B-4424-83D1-5531F79545BD}"/>
          </ac:spMkLst>
        </pc:spChg>
        <pc:spChg chg="mod">
          <ac:chgData name="hui xu" userId="70b675938bab3b5e" providerId="LiveId" clId="{2B57C767-2D15-4563-96A7-C8A04F8CD475}" dt="2020-05-03T06:03:26.644" v="8140" actId="164"/>
          <ac:spMkLst>
            <pc:docMk/>
            <pc:sldMk cId="896614603" sldId="457"/>
            <ac:spMk id="4" creationId="{4C70609E-414A-402F-961D-E709FEF758BF}"/>
          </ac:spMkLst>
        </pc:spChg>
        <pc:spChg chg="mod">
          <ac:chgData name="hui xu" userId="70b675938bab3b5e" providerId="LiveId" clId="{2B57C767-2D15-4563-96A7-C8A04F8CD475}" dt="2020-04-21T02:21:13.350" v="5724" actId="164"/>
          <ac:spMkLst>
            <pc:docMk/>
            <pc:sldMk cId="896614603" sldId="457"/>
            <ac:spMk id="5" creationId="{F2D47ABC-D70B-4734-922E-D8444F31DA0D}"/>
          </ac:spMkLst>
        </pc:spChg>
        <pc:spChg chg="mod">
          <ac:chgData name="hui xu" userId="70b675938bab3b5e" providerId="LiveId" clId="{2B57C767-2D15-4563-96A7-C8A04F8CD475}" dt="2020-04-21T02:21:13.350" v="5724" actId="164"/>
          <ac:spMkLst>
            <pc:docMk/>
            <pc:sldMk cId="896614603" sldId="457"/>
            <ac:spMk id="7" creationId="{5D279F48-9EA7-49B2-91D5-A89F490FC34E}"/>
          </ac:spMkLst>
        </pc:spChg>
        <pc:spChg chg="del mod">
          <ac:chgData name="hui xu" userId="70b675938bab3b5e" providerId="LiveId" clId="{2B57C767-2D15-4563-96A7-C8A04F8CD475}" dt="2020-04-21T02:19:43.224" v="5707" actId="21"/>
          <ac:spMkLst>
            <pc:docMk/>
            <pc:sldMk cId="896614603" sldId="457"/>
            <ac:spMk id="8" creationId="{7FEB1AA0-E5A9-4ABC-A72A-0BD7A9E522C0}"/>
          </ac:spMkLst>
        </pc:spChg>
        <pc:spChg chg="add mod">
          <ac:chgData name="hui xu" userId="70b675938bab3b5e" providerId="LiveId" clId="{2B57C767-2D15-4563-96A7-C8A04F8CD475}" dt="2020-05-03T06:03:21.040" v="8139" actId="164"/>
          <ac:spMkLst>
            <pc:docMk/>
            <pc:sldMk cId="896614603" sldId="457"/>
            <ac:spMk id="12" creationId="{268A3070-2BD7-4A0A-A2DF-4D60B9C01F91}"/>
          </ac:spMkLst>
        </pc:spChg>
        <pc:spChg chg="add mod">
          <ac:chgData name="hui xu" userId="70b675938bab3b5e" providerId="LiveId" clId="{2B57C767-2D15-4563-96A7-C8A04F8CD475}" dt="2020-05-03T06:03:26.644" v="8140" actId="164"/>
          <ac:spMkLst>
            <pc:docMk/>
            <pc:sldMk cId="896614603" sldId="457"/>
            <ac:spMk id="13" creationId="{55280C2F-1BAE-437E-B38A-43A185013EA0}"/>
          </ac:spMkLst>
        </pc:spChg>
        <pc:spChg chg="add mod">
          <ac:chgData name="hui xu" userId="70b675938bab3b5e" providerId="LiveId" clId="{2B57C767-2D15-4563-96A7-C8A04F8CD475}" dt="2020-05-03T06:03:21.040" v="8139" actId="164"/>
          <ac:spMkLst>
            <pc:docMk/>
            <pc:sldMk cId="896614603" sldId="457"/>
            <ac:spMk id="14" creationId="{8AADC4B8-87C3-4E97-9D65-A07E5ED61231}"/>
          </ac:spMkLst>
        </pc:spChg>
        <pc:spChg chg="add mod">
          <ac:chgData name="hui xu" userId="70b675938bab3b5e" providerId="LiveId" clId="{2B57C767-2D15-4563-96A7-C8A04F8CD475}" dt="2020-04-21T02:17:33.231" v="5676" actId="164"/>
          <ac:spMkLst>
            <pc:docMk/>
            <pc:sldMk cId="896614603" sldId="457"/>
            <ac:spMk id="15" creationId="{3A512845-93CD-421E-9AE8-E52695FF1F68}"/>
          </ac:spMkLst>
        </pc:spChg>
        <pc:spChg chg="add mod">
          <ac:chgData name="hui xu" userId="70b675938bab3b5e" providerId="LiveId" clId="{2B57C767-2D15-4563-96A7-C8A04F8CD475}" dt="2020-05-03T06:03:21.040" v="8139" actId="164"/>
          <ac:spMkLst>
            <pc:docMk/>
            <pc:sldMk cId="896614603" sldId="457"/>
            <ac:spMk id="16" creationId="{B317EDBE-64B7-4ED4-A451-CE34027435AE}"/>
          </ac:spMkLst>
        </pc:spChg>
        <pc:spChg chg="add mod">
          <ac:chgData name="hui xu" userId="70b675938bab3b5e" providerId="LiveId" clId="{2B57C767-2D15-4563-96A7-C8A04F8CD475}" dt="2020-04-21T02:17:33.231" v="5676" actId="164"/>
          <ac:spMkLst>
            <pc:docMk/>
            <pc:sldMk cId="896614603" sldId="457"/>
            <ac:spMk id="17" creationId="{2CAF8BDC-9164-40D9-9BF8-CE88FC1C3AB0}"/>
          </ac:spMkLst>
        </pc:spChg>
        <pc:spChg chg="add mod">
          <ac:chgData name="hui xu" userId="70b675938bab3b5e" providerId="LiveId" clId="{2B57C767-2D15-4563-96A7-C8A04F8CD475}" dt="2020-04-21T02:17:33.231" v="5676" actId="164"/>
          <ac:spMkLst>
            <pc:docMk/>
            <pc:sldMk cId="896614603" sldId="457"/>
            <ac:spMk id="18" creationId="{A1D7F887-920C-498F-A308-D64FED96D435}"/>
          </ac:spMkLst>
        </pc:spChg>
        <pc:spChg chg="add mod">
          <ac:chgData name="hui xu" userId="70b675938bab3b5e" providerId="LiveId" clId="{2B57C767-2D15-4563-96A7-C8A04F8CD475}" dt="2020-05-03T06:03:21.040" v="8139" actId="164"/>
          <ac:spMkLst>
            <pc:docMk/>
            <pc:sldMk cId="896614603" sldId="457"/>
            <ac:spMk id="19" creationId="{4863B58D-9FA4-4304-9B1A-277DCE488139}"/>
          </ac:spMkLst>
        </pc:spChg>
        <pc:spChg chg="add mod">
          <ac:chgData name="hui xu" userId="70b675938bab3b5e" providerId="LiveId" clId="{2B57C767-2D15-4563-96A7-C8A04F8CD475}" dt="2020-05-03T06:03:21.040" v="8139" actId="164"/>
          <ac:spMkLst>
            <pc:docMk/>
            <pc:sldMk cId="896614603" sldId="457"/>
            <ac:spMk id="20" creationId="{2838111D-1BC7-4451-BC69-3BFFE529B2ED}"/>
          </ac:spMkLst>
        </pc:spChg>
        <pc:spChg chg="add mod">
          <ac:chgData name="hui xu" userId="70b675938bab3b5e" providerId="LiveId" clId="{2B57C767-2D15-4563-96A7-C8A04F8CD475}" dt="2020-05-03T06:03:21.040" v="8139" actId="164"/>
          <ac:spMkLst>
            <pc:docMk/>
            <pc:sldMk cId="896614603" sldId="457"/>
            <ac:spMk id="21" creationId="{5D605D5B-6896-4EA8-AE5C-00382C15F719}"/>
          </ac:spMkLst>
        </pc:spChg>
        <pc:spChg chg="mod">
          <ac:chgData name="hui xu" userId="70b675938bab3b5e" providerId="LiveId" clId="{2B57C767-2D15-4563-96A7-C8A04F8CD475}" dt="2020-04-21T02:21:13.350" v="5724" actId="164"/>
          <ac:spMkLst>
            <pc:docMk/>
            <pc:sldMk cId="896614603" sldId="457"/>
            <ac:spMk id="22" creationId="{FEED1944-A383-43F3-BB6C-B957FD13FED2}"/>
          </ac:spMkLst>
        </pc:spChg>
        <pc:spChg chg="add mod">
          <ac:chgData name="hui xu" userId="70b675938bab3b5e" providerId="LiveId" clId="{2B57C767-2D15-4563-96A7-C8A04F8CD475}" dt="2020-05-03T06:03:21.040" v="8139" actId="164"/>
          <ac:spMkLst>
            <pc:docMk/>
            <pc:sldMk cId="896614603" sldId="457"/>
            <ac:spMk id="23" creationId="{E160B71C-2AF1-42D4-99F9-510777ABA937}"/>
          </ac:spMkLst>
        </pc:spChg>
        <pc:spChg chg="add mod">
          <ac:chgData name="hui xu" userId="70b675938bab3b5e" providerId="LiveId" clId="{2B57C767-2D15-4563-96A7-C8A04F8CD475}" dt="2020-05-03T06:03:21.040" v="8139" actId="164"/>
          <ac:spMkLst>
            <pc:docMk/>
            <pc:sldMk cId="896614603" sldId="457"/>
            <ac:spMk id="24" creationId="{3C933EA3-0C54-40AA-A45B-801AE2CF2B27}"/>
          </ac:spMkLst>
        </pc:spChg>
        <pc:spChg chg="mod">
          <ac:chgData name="hui xu" userId="70b675938bab3b5e" providerId="LiveId" clId="{2B57C767-2D15-4563-96A7-C8A04F8CD475}" dt="2020-05-03T06:03:26.644" v="8140" actId="164"/>
          <ac:spMkLst>
            <pc:docMk/>
            <pc:sldMk cId="896614603" sldId="457"/>
            <ac:spMk id="28" creationId="{9FF3E0FA-0AA0-41CE-A87B-4582A0CA3A5A}"/>
          </ac:spMkLst>
        </pc:spChg>
        <pc:grpChg chg="add del mod">
          <ac:chgData name="hui xu" userId="70b675938bab3b5e" providerId="LiveId" clId="{2B57C767-2D15-4563-96A7-C8A04F8CD475}" dt="2020-04-21T02:18:27.932" v="5689" actId="478"/>
          <ac:grpSpMkLst>
            <pc:docMk/>
            <pc:sldMk cId="896614603" sldId="457"/>
            <ac:grpSpMk id="3" creationId="{5463DCC8-F128-4F19-8751-C1A11A7BFFCF}"/>
          </ac:grpSpMkLst>
        </pc:grpChg>
        <pc:grpChg chg="add mod">
          <ac:chgData name="hui xu" userId="70b675938bab3b5e" providerId="LiveId" clId="{2B57C767-2D15-4563-96A7-C8A04F8CD475}" dt="2020-05-03T06:05:05.240" v="8148" actId="164"/>
          <ac:grpSpMkLst>
            <pc:docMk/>
            <pc:sldMk cId="896614603" sldId="457"/>
            <ac:grpSpMk id="8" creationId="{5601C9F7-060F-4449-9E32-98EBEE8CE6CF}"/>
          </ac:grpSpMkLst>
        </pc:grpChg>
        <pc:grpChg chg="add mod">
          <ac:chgData name="hui xu" userId="70b675938bab3b5e" providerId="LiveId" clId="{2B57C767-2D15-4563-96A7-C8A04F8CD475}" dt="2020-05-03T06:03:26.644" v="8140" actId="164"/>
          <ac:grpSpMkLst>
            <pc:docMk/>
            <pc:sldMk cId="896614603" sldId="457"/>
            <ac:grpSpMk id="10" creationId="{2C66068B-C964-4A0E-835E-DF0A2C74F561}"/>
          </ac:grpSpMkLst>
        </pc:grpChg>
        <pc:grpChg chg="add mod">
          <ac:chgData name="hui xu" userId="70b675938bab3b5e" providerId="LiveId" clId="{2B57C767-2D15-4563-96A7-C8A04F8CD475}" dt="2020-05-03T06:05:05.240" v="8148" actId="164"/>
          <ac:grpSpMkLst>
            <pc:docMk/>
            <pc:sldMk cId="896614603" sldId="457"/>
            <ac:grpSpMk id="17" creationId="{B4BA74FC-1489-4ADC-AF66-6AE2F4328180}"/>
          </ac:grpSpMkLst>
        </pc:grpChg>
        <pc:grpChg chg="add mod">
          <ac:chgData name="hui xu" userId="70b675938bab3b5e" providerId="LiveId" clId="{2B57C767-2D15-4563-96A7-C8A04F8CD475}" dt="2020-05-03T06:03:21.040" v="8139" actId="164"/>
          <ac:grpSpMkLst>
            <pc:docMk/>
            <pc:sldMk cId="896614603" sldId="457"/>
            <ac:grpSpMk id="25" creationId="{94ECE821-7284-4123-8DAE-D94FC0E0A164}"/>
          </ac:grpSpMkLst>
        </pc:grpChg>
        <pc:grpChg chg="add mod">
          <ac:chgData name="hui xu" userId="70b675938bab3b5e" providerId="LiveId" clId="{2B57C767-2D15-4563-96A7-C8A04F8CD475}" dt="2020-05-03T06:03:26.644" v="8140" actId="164"/>
          <ac:grpSpMkLst>
            <pc:docMk/>
            <pc:sldMk cId="896614603" sldId="457"/>
            <ac:grpSpMk id="39" creationId="{BCBB3A11-F3FC-4319-9BB7-358AF7E5E0C4}"/>
          </ac:grpSpMkLst>
        </pc:grpChg>
        <pc:grpChg chg="add mod">
          <ac:chgData name="hui xu" userId="70b675938bab3b5e" providerId="LiveId" clId="{2B57C767-2D15-4563-96A7-C8A04F8CD475}" dt="2020-04-21T02:24:31.748" v="5761" actId="571"/>
          <ac:grpSpMkLst>
            <pc:docMk/>
            <pc:sldMk cId="896614603" sldId="457"/>
            <ac:grpSpMk id="40" creationId="{B5375A9D-0D30-455A-941B-111D0C3E0D5F}"/>
          </ac:grpSpMkLst>
        </pc:grpChg>
        <pc:cxnChg chg="mod">
          <ac:chgData name="hui xu" userId="70b675938bab3b5e" providerId="LiveId" clId="{2B57C767-2D15-4563-96A7-C8A04F8CD475}" dt="2020-04-21T02:21:13.350" v="5724" actId="164"/>
          <ac:cxnSpMkLst>
            <pc:docMk/>
            <pc:sldMk cId="896614603" sldId="457"/>
            <ac:cxnSpMk id="6" creationId="{3A7A6D3A-40BA-4541-B64A-AEE8D137A4AA}"/>
          </ac:cxnSpMkLst>
        </pc:cxnChg>
        <pc:cxnChg chg="mod">
          <ac:chgData name="hui xu" userId="70b675938bab3b5e" providerId="LiveId" clId="{2B57C767-2D15-4563-96A7-C8A04F8CD475}" dt="2020-04-21T02:21:13.350" v="5724" actId="164"/>
          <ac:cxnSpMkLst>
            <pc:docMk/>
            <pc:sldMk cId="896614603" sldId="457"/>
            <ac:cxnSpMk id="9" creationId="{D277FE62-44B3-49B4-B24A-BDCF3052D9FB}"/>
          </ac:cxnSpMkLst>
        </pc:cxnChg>
        <pc:cxnChg chg="del mod">
          <ac:chgData name="hui xu" userId="70b675938bab3b5e" providerId="LiveId" clId="{2B57C767-2D15-4563-96A7-C8A04F8CD475}" dt="2020-04-21T02:19:38.819" v="5706" actId="21"/>
          <ac:cxnSpMkLst>
            <pc:docMk/>
            <pc:sldMk cId="896614603" sldId="457"/>
            <ac:cxnSpMk id="10" creationId="{00470D64-69BE-4E6D-9896-448A4995C933}"/>
          </ac:cxnSpMkLst>
        </pc:cxnChg>
        <pc:cxnChg chg="add mod">
          <ac:chgData name="hui xu" userId="70b675938bab3b5e" providerId="LiveId" clId="{2B57C767-2D15-4563-96A7-C8A04F8CD475}" dt="2020-05-03T06:05:05.240" v="8148" actId="164"/>
          <ac:cxnSpMkLst>
            <pc:docMk/>
            <pc:sldMk cId="896614603" sldId="457"/>
            <ac:cxnSpMk id="15" creationId="{4E38B4ED-8DF1-40C2-A386-7724C305249C}"/>
          </ac:cxnSpMkLst>
        </pc:cxnChg>
      </pc:sldChg>
      <pc:sldChg chg="delSp add del">
        <pc:chgData name="hui xu" userId="70b675938bab3b5e" providerId="LiveId" clId="{2B57C767-2D15-4563-96A7-C8A04F8CD475}" dt="2020-04-21T02:17:09.551" v="5671" actId="2696"/>
        <pc:sldMkLst>
          <pc:docMk/>
          <pc:sldMk cId="3617265279" sldId="458"/>
        </pc:sldMkLst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4" creationId="{4C70609E-414A-402F-961D-E709FEF758BF}"/>
          </ac:spMkLst>
        </pc:spChg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12" creationId="{CFA54448-AD4D-4BA1-A55E-C5758763820E}"/>
          </ac:spMkLst>
        </pc:spChg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13" creationId="{04BB5A14-7F4E-4572-B1A6-01BF58487CE3}"/>
          </ac:spMkLst>
        </pc:spChg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14" creationId="{BA6C38B7-14DD-4F60-A09F-44D4EB375D70}"/>
          </ac:spMkLst>
        </pc:spChg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15" creationId="{99BF9F16-C9F7-418E-B3E5-2E51F9546D1A}"/>
          </ac:spMkLst>
        </pc:spChg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16" creationId="{3B3C834C-75C5-4660-882F-A763B19807E8}"/>
          </ac:spMkLst>
        </pc:spChg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17" creationId="{46F4320F-045B-4820-8105-3D19C2BD1D63}"/>
          </ac:spMkLst>
        </pc:spChg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18" creationId="{DE303769-5D95-4094-8A23-17FD836A523B}"/>
          </ac:spMkLst>
        </pc:spChg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19" creationId="{EDA6425A-9EAD-4176-BBBF-75FDA566145E}"/>
          </ac:spMkLst>
        </pc:spChg>
        <pc:spChg chg="del">
          <ac:chgData name="hui xu" userId="70b675938bab3b5e" providerId="LiveId" clId="{2B57C767-2D15-4563-96A7-C8A04F8CD475}" dt="2020-04-21T02:16:21.328" v="5663" actId="21"/>
          <ac:spMkLst>
            <pc:docMk/>
            <pc:sldMk cId="3617265279" sldId="458"/>
            <ac:spMk id="22" creationId="{FEED1944-A383-43F3-BB6C-B957FD13FED2}"/>
          </ac:spMkLst>
        </pc:spChg>
      </pc:sldChg>
      <pc:sldChg chg="modSp add">
        <pc:chgData name="hui xu" userId="70b675938bab3b5e" providerId="LiveId" clId="{2B57C767-2D15-4563-96A7-C8A04F8CD475}" dt="2020-04-21T02:27:54.651" v="5785" actId="20577"/>
        <pc:sldMkLst>
          <pc:docMk/>
          <pc:sldMk cId="1174635435" sldId="459"/>
        </pc:sldMkLst>
        <pc:spChg chg="mod">
          <ac:chgData name="hui xu" userId="70b675938bab3b5e" providerId="LiveId" clId="{2B57C767-2D15-4563-96A7-C8A04F8CD475}" dt="2020-04-21T02:27:54.651" v="5785" actId="20577"/>
          <ac:spMkLst>
            <pc:docMk/>
            <pc:sldMk cId="1174635435" sldId="459"/>
            <ac:spMk id="3" creationId="{49686282-798D-4B4F-83E6-97E79D7BE59A}"/>
          </ac:spMkLst>
        </pc:spChg>
      </pc:sldChg>
      <pc:sldChg chg="addSp delSp modSp add mod delAnim modAnim">
        <pc:chgData name="hui xu" userId="70b675938bab3b5e" providerId="LiveId" clId="{2B57C767-2D15-4563-96A7-C8A04F8CD475}" dt="2020-05-03T07:45:13.327" v="8311" actId="207"/>
        <pc:sldMkLst>
          <pc:docMk/>
          <pc:sldMk cId="2343074563" sldId="460"/>
        </pc:sldMkLst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3" creationId="{A3CF2108-0CCA-4DF7-A0C1-B6E20C822158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5" creationId="{62D24D21-5C66-43F4-A66D-1CD95276D53B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6" creationId="{9CE897CC-49DF-46F9-A3F1-D49F52738E9E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8" creationId="{23913526-7C9F-4290-BA85-97B39507902F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11" creationId="{6601ECFF-085B-4118-BC47-703D49D674F6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17" creationId="{777BA7EA-E3D3-42DD-99C2-53A1E48308F4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18" creationId="{7E335C92-CC1D-4831-B237-183A426C3503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19" creationId="{3C41A647-3582-43BB-B0A8-0103C7369EDD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20" creationId="{9A91463E-4BFD-45B7-ADFB-7F9C252ED060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21" creationId="{9B670FEA-E500-4668-BBBD-F16C2D681D6D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22" creationId="{DF1ADC67-74B6-4AC7-94C6-17BF3077C924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23" creationId="{BF1B4356-B959-403D-A503-745CAA967EE6}"/>
          </ac:spMkLst>
        </pc:spChg>
        <pc:spChg chg="mod">
          <ac:chgData name="hui xu" userId="70b675938bab3b5e" providerId="LiveId" clId="{2B57C767-2D15-4563-96A7-C8A04F8CD475}" dt="2020-05-03T07:45:13.327" v="8311" actId="207"/>
          <ac:spMkLst>
            <pc:docMk/>
            <pc:sldMk cId="2343074563" sldId="460"/>
            <ac:spMk id="29" creationId="{2B1F925F-B96C-443B-81FC-BEB708914163}"/>
          </ac:spMkLst>
        </pc:spChg>
        <pc:spChg chg="mod">
          <ac:chgData name="hui xu" userId="70b675938bab3b5e" providerId="LiveId" clId="{2B57C767-2D15-4563-96A7-C8A04F8CD475}" dt="2020-05-03T07:45:13.327" v="8311" actId="207"/>
          <ac:spMkLst>
            <pc:docMk/>
            <pc:sldMk cId="2343074563" sldId="460"/>
            <ac:spMk id="31" creationId="{2403E1DE-6D29-4973-B775-71D3336D178F}"/>
          </ac:spMkLst>
        </pc:spChg>
        <pc:spChg chg="mod">
          <ac:chgData name="hui xu" userId="70b675938bab3b5e" providerId="LiveId" clId="{2B57C767-2D15-4563-96A7-C8A04F8CD475}" dt="2020-05-03T07:45:13.327" v="8311" actId="207"/>
          <ac:spMkLst>
            <pc:docMk/>
            <pc:sldMk cId="2343074563" sldId="460"/>
            <ac:spMk id="32" creationId="{B195B74E-EC03-4FF2-8268-F3B928767E6F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34" creationId="{F6C93B48-3DBE-4995-8591-E4E388F014B2}"/>
          </ac:spMkLst>
        </pc:spChg>
        <pc:spChg chg="mod">
          <ac:chgData name="hui xu" userId="70b675938bab3b5e" providerId="LiveId" clId="{2B57C767-2D15-4563-96A7-C8A04F8CD475}" dt="2020-05-03T07:45:13.327" v="8311" actId="207"/>
          <ac:spMkLst>
            <pc:docMk/>
            <pc:sldMk cId="2343074563" sldId="460"/>
            <ac:spMk id="35" creationId="{D16149B5-4C9C-46B1-A174-CF4F22E73065}"/>
          </ac:spMkLst>
        </pc:spChg>
        <pc:spChg chg="mod">
          <ac:chgData name="hui xu" userId="70b675938bab3b5e" providerId="LiveId" clId="{2B57C767-2D15-4563-96A7-C8A04F8CD475}" dt="2020-05-03T07:45:13.327" v="8311" actId="207"/>
          <ac:spMkLst>
            <pc:docMk/>
            <pc:sldMk cId="2343074563" sldId="460"/>
            <ac:spMk id="37" creationId="{50321CE4-5AE4-4AB2-AE1E-FADB1DD479E2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39" creationId="{441687A0-D307-4FD3-801E-3B3D20074F1B}"/>
          </ac:spMkLst>
        </pc:spChg>
        <pc:spChg chg="mod">
          <ac:chgData name="hui xu" userId="70b675938bab3b5e" providerId="LiveId" clId="{2B57C767-2D15-4563-96A7-C8A04F8CD475}" dt="2020-04-21T03:36:53.044" v="6316" actId="2711"/>
          <ac:spMkLst>
            <pc:docMk/>
            <pc:sldMk cId="2343074563" sldId="460"/>
            <ac:spMk id="41" creationId="{B2F48FB3-6ED7-4A72-A91D-AFB88744DF78}"/>
          </ac:spMkLst>
        </pc:spChg>
        <pc:spChg chg="mod">
          <ac:chgData name="hui xu" userId="70b675938bab3b5e" providerId="LiveId" clId="{2B57C767-2D15-4563-96A7-C8A04F8CD475}" dt="2020-04-21T03:36:53.044" v="6316" actId="2711"/>
          <ac:spMkLst>
            <pc:docMk/>
            <pc:sldMk cId="2343074563" sldId="460"/>
            <ac:spMk id="42" creationId="{5E6827B6-1218-409F-ACF4-F91EB5FC9712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43" creationId="{C0A37AB8-1660-4669-AB1C-EE669B8D2170}"/>
          </ac:spMkLst>
        </pc:spChg>
        <pc:spChg chg="mod">
          <ac:chgData name="hui xu" userId="70b675938bab3b5e" providerId="LiveId" clId="{2B57C767-2D15-4563-96A7-C8A04F8CD475}" dt="2020-04-21T03:36:53.044" v="6316" actId="2711"/>
          <ac:spMkLst>
            <pc:docMk/>
            <pc:sldMk cId="2343074563" sldId="460"/>
            <ac:spMk id="45" creationId="{99E7F72A-D9E3-4F43-8098-B23A7462CF8F}"/>
          </ac:spMkLst>
        </pc:spChg>
        <pc:spChg chg="mod">
          <ac:chgData name="hui xu" userId="70b675938bab3b5e" providerId="LiveId" clId="{2B57C767-2D15-4563-96A7-C8A04F8CD475}" dt="2020-04-21T03:36:53.044" v="6316" actId="2711"/>
          <ac:spMkLst>
            <pc:docMk/>
            <pc:sldMk cId="2343074563" sldId="460"/>
            <ac:spMk id="46" creationId="{403591B4-69EF-42BE-AE13-789196C68F61}"/>
          </ac:spMkLst>
        </pc:spChg>
        <pc:spChg chg="add mod">
          <ac:chgData name="hui xu" userId="70b675938bab3b5e" providerId="LiveId" clId="{2B57C767-2D15-4563-96A7-C8A04F8CD475}" dt="2020-05-03T07:39:06.110" v="8310" actId="1076"/>
          <ac:spMkLst>
            <pc:docMk/>
            <pc:sldMk cId="2343074563" sldId="460"/>
            <ac:spMk id="47" creationId="{79C480D3-1E05-4DE4-9687-669D0BB70E45}"/>
          </ac:spMkLst>
        </pc:spChg>
        <pc:spChg chg="mod">
          <ac:chgData name="hui xu" userId="70b675938bab3b5e" providerId="LiveId" clId="{2B57C767-2D15-4563-96A7-C8A04F8CD475}" dt="2020-04-21T03:36:53.044" v="6316" actId="2711"/>
          <ac:spMkLst>
            <pc:docMk/>
            <pc:sldMk cId="2343074563" sldId="460"/>
            <ac:spMk id="48" creationId="{C05865D2-6F57-41AE-88BC-893784A174D2}"/>
          </ac:spMkLst>
        </pc:spChg>
        <pc:spChg chg="mod">
          <ac:chgData name="hui xu" userId="70b675938bab3b5e" providerId="LiveId" clId="{2B57C767-2D15-4563-96A7-C8A04F8CD475}" dt="2020-04-21T03:36:53.044" v="6316" actId="2711"/>
          <ac:spMkLst>
            <pc:docMk/>
            <pc:sldMk cId="2343074563" sldId="460"/>
            <ac:spMk id="49" creationId="{3FEF483D-9802-4433-8B1E-2BF77EC229B6}"/>
          </ac:spMkLst>
        </pc:spChg>
        <pc:spChg chg="mod">
          <ac:chgData name="hui xu" userId="70b675938bab3b5e" providerId="LiveId" clId="{2B57C767-2D15-4563-96A7-C8A04F8CD475}" dt="2020-04-21T03:36:53.044" v="6316" actId="2711"/>
          <ac:spMkLst>
            <pc:docMk/>
            <pc:sldMk cId="2343074563" sldId="460"/>
            <ac:spMk id="50" creationId="{33E78467-BBCC-4E8F-82DA-A3258F95F562}"/>
          </ac:spMkLst>
        </pc:spChg>
        <pc:spChg chg="mod">
          <ac:chgData name="hui xu" userId="70b675938bab3b5e" providerId="LiveId" clId="{2B57C767-2D15-4563-96A7-C8A04F8CD475}" dt="2020-05-03T07:45:13.327" v="8311" actId="207"/>
          <ac:spMkLst>
            <pc:docMk/>
            <pc:sldMk cId="2343074563" sldId="460"/>
            <ac:spMk id="51" creationId="{F7954F3D-0B50-4632-9FD1-A139E89EC1BF}"/>
          </ac:spMkLst>
        </pc:spChg>
        <pc:spChg chg="mod">
          <ac:chgData name="hui xu" userId="70b675938bab3b5e" providerId="LiveId" clId="{2B57C767-2D15-4563-96A7-C8A04F8CD475}" dt="2020-05-03T07:45:13.327" v="8311" actId="207"/>
          <ac:spMkLst>
            <pc:docMk/>
            <pc:sldMk cId="2343074563" sldId="460"/>
            <ac:spMk id="53" creationId="{2ABA3868-16B9-4EA2-8DF1-F0C88B5B2914}"/>
          </ac:spMkLst>
        </pc:spChg>
        <pc:spChg chg="mod">
          <ac:chgData name="hui xu" userId="70b675938bab3b5e" providerId="LiveId" clId="{2B57C767-2D15-4563-96A7-C8A04F8CD475}" dt="2020-05-03T07:45:13.327" v="8311" actId="207"/>
          <ac:spMkLst>
            <pc:docMk/>
            <pc:sldMk cId="2343074563" sldId="460"/>
            <ac:spMk id="55" creationId="{315F9CE5-5FDD-4E4E-BAE1-BADDC062D7A4}"/>
          </ac:spMkLst>
        </pc:spChg>
        <pc:spChg chg="del">
          <ac:chgData name="hui xu" userId="70b675938bab3b5e" providerId="LiveId" clId="{2B57C767-2D15-4563-96A7-C8A04F8CD475}" dt="2020-04-21T02:28:32.158" v="5786" actId="478"/>
          <ac:spMkLst>
            <pc:docMk/>
            <pc:sldMk cId="2343074563" sldId="460"/>
            <ac:spMk id="58" creationId="{73895487-6E80-4C65-9ED4-041AB5712B06}"/>
          </ac:spMkLst>
        </pc:spChg>
        <pc:spChg chg="mod">
          <ac:chgData name="hui xu" userId="70b675938bab3b5e" providerId="LiveId" clId="{2B57C767-2D15-4563-96A7-C8A04F8CD475}" dt="2020-04-21T03:36:53.044" v="6316" actId="2711"/>
          <ac:spMkLst>
            <pc:docMk/>
            <pc:sldMk cId="2343074563" sldId="460"/>
            <ac:spMk id="61" creationId="{BCF895AF-5AF9-4498-87C4-E6099FD46B27}"/>
          </ac:spMkLst>
        </pc:spChg>
        <pc:spChg chg="add del mod">
          <ac:chgData name="hui xu" userId="70b675938bab3b5e" providerId="LiveId" clId="{2B57C767-2D15-4563-96A7-C8A04F8CD475}" dt="2020-05-03T07:27:56.473" v="8149" actId="21"/>
          <ac:spMkLst>
            <pc:docMk/>
            <pc:sldMk cId="2343074563" sldId="460"/>
            <ac:spMk id="62" creationId="{8F939CA3-F485-4759-AE2D-D5A6026C830E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63" creationId="{3362BB2B-B65E-4E78-BB8F-2264AE47A223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64" creationId="{1FCBDB20-B0DC-4F11-B6F3-8C469EA2E445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65" creationId="{368B8A19-6F68-4E7E-ACDA-FED75B73AB8C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66" creationId="{26DA1650-14C7-4816-A3FD-C8E9165174D7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67" creationId="{DFFC83C3-59B5-423D-AD43-A53B6609A928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68" creationId="{8211EEAC-0A48-4F8C-AF43-7A8E85BFE44B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69" creationId="{2F8DAE39-32BE-45C3-9846-411CF859D413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70" creationId="{B541325F-C208-4E9E-8EA7-14DF891D7011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71" creationId="{8ACCD9BB-E1AF-4E2B-8655-E0EBC36DABAB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72" creationId="{B6938CE7-21E1-4F74-B908-CEF3B4402A9A}"/>
          </ac:spMkLst>
        </pc:spChg>
        <pc:spChg chg="add mod">
          <ac:chgData name="hui xu" userId="70b675938bab3b5e" providerId="LiveId" clId="{2B57C767-2D15-4563-96A7-C8A04F8CD475}" dt="2020-05-03T07:37:56.448" v="8224" actId="20577"/>
          <ac:spMkLst>
            <pc:docMk/>
            <pc:sldMk cId="2343074563" sldId="460"/>
            <ac:spMk id="73" creationId="{7F10EB7C-58D1-43AC-A2C6-9C40C15CAD52}"/>
          </ac:spMkLst>
        </pc:spChg>
        <pc:spChg chg="add del mod">
          <ac:chgData name="hui xu" userId="70b675938bab3b5e" providerId="LiveId" clId="{2B57C767-2D15-4563-96A7-C8A04F8CD475}" dt="2020-04-21T02:46:58.933" v="5926" actId="478"/>
          <ac:spMkLst>
            <pc:docMk/>
            <pc:sldMk cId="2343074563" sldId="460"/>
            <ac:spMk id="74" creationId="{D31331EF-ED22-4662-86DA-9AFFED44DB80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75" creationId="{5CF0901B-0987-4834-99A0-E210BCF9295C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76" creationId="{C1D7FA3C-C7C0-4E28-A706-49D2F7E304CB}"/>
          </ac:spMkLst>
        </pc:spChg>
        <pc:spChg chg="add mod">
          <ac:chgData name="hui xu" userId="70b675938bab3b5e" providerId="LiveId" clId="{2B57C767-2D15-4563-96A7-C8A04F8CD475}" dt="2020-05-03T07:28:04.325" v="8150" actId="1076"/>
          <ac:spMkLst>
            <pc:docMk/>
            <pc:sldMk cId="2343074563" sldId="460"/>
            <ac:spMk id="77" creationId="{B152CC41-D0BF-459E-A175-D3CB1B3E046F}"/>
          </ac:spMkLst>
        </pc:spChg>
        <pc:grpChg chg="add mod">
          <ac:chgData name="hui xu" userId="70b675938bab3b5e" providerId="LiveId" clId="{2B57C767-2D15-4563-96A7-C8A04F8CD475}" dt="2020-04-21T02:28:37.052" v="5788" actId="1076"/>
          <ac:grpSpMkLst>
            <pc:docMk/>
            <pc:sldMk cId="2343074563" sldId="460"/>
            <ac:grpSpMk id="28" creationId="{02712998-7134-4A85-92BC-C967F255F7A4}"/>
          </ac:grpSpMkLst>
        </pc:grpChg>
        <pc:graphicFrameChg chg="mod modGraphic">
          <ac:chgData name="hui xu" userId="70b675938bab3b5e" providerId="LiveId" clId="{2B57C767-2D15-4563-96A7-C8A04F8CD475}" dt="2020-05-03T07:28:04.325" v="8150" actId="1076"/>
          <ac:graphicFrameMkLst>
            <pc:docMk/>
            <pc:sldMk cId="2343074563" sldId="460"/>
            <ac:graphicFrameMk id="57" creationId="{B67588A1-C053-4CCA-993B-2FB43B9AE830}"/>
          </ac:graphicFrameMkLst>
        </pc:graphicFrameChg>
        <pc:cxnChg chg="del mod">
          <ac:chgData name="hui xu" userId="70b675938bab3b5e" providerId="LiveId" clId="{2B57C767-2D15-4563-96A7-C8A04F8CD475}" dt="2020-04-21T02:28:32.158" v="5786" actId="478"/>
          <ac:cxnSpMkLst>
            <pc:docMk/>
            <pc:sldMk cId="2343074563" sldId="460"/>
            <ac:cxnSpMk id="4" creationId="{D27DFE0B-0E22-4D16-9C96-48B35F908824}"/>
          </ac:cxnSpMkLst>
        </pc:cxnChg>
        <pc:cxnChg chg="del mod">
          <ac:chgData name="hui xu" userId="70b675938bab3b5e" providerId="LiveId" clId="{2B57C767-2D15-4563-96A7-C8A04F8CD475}" dt="2020-04-21T02:28:32.158" v="5786" actId="478"/>
          <ac:cxnSpMkLst>
            <pc:docMk/>
            <pc:sldMk cId="2343074563" sldId="460"/>
            <ac:cxnSpMk id="7" creationId="{D0D0E440-822A-4E49-966C-2207CAC617A7}"/>
          </ac:cxnSpMkLst>
        </pc:cxnChg>
        <pc:cxnChg chg="del mod">
          <ac:chgData name="hui xu" userId="70b675938bab3b5e" providerId="LiveId" clId="{2B57C767-2D15-4563-96A7-C8A04F8CD475}" dt="2020-04-21T02:28:32.158" v="5786" actId="478"/>
          <ac:cxnSpMkLst>
            <pc:docMk/>
            <pc:sldMk cId="2343074563" sldId="460"/>
            <ac:cxnSpMk id="9" creationId="{31C03B08-E3FF-42D5-B458-8E3AC90CF862}"/>
          </ac:cxnSpMkLst>
        </pc:cxnChg>
        <pc:cxnChg chg="del mod">
          <ac:chgData name="hui xu" userId="70b675938bab3b5e" providerId="LiveId" clId="{2B57C767-2D15-4563-96A7-C8A04F8CD475}" dt="2020-04-21T02:28:32.158" v="5786" actId="478"/>
          <ac:cxnSpMkLst>
            <pc:docMk/>
            <pc:sldMk cId="2343074563" sldId="460"/>
            <ac:cxnSpMk id="13" creationId="{643FDBA0-AE58-4F54-9A16-878A464FE93E}"/>
          </ac:cxnSpMkLst>
        </pc:cxnChg>
        <pc:cxnChg chg="mod">
          <ac:chgData name="hui xu" userId="70b675938bab3b5e" providerId="LiveId" clId="{2B57C767-2D15-4563-96A7-C8A04F8CD475}" dt="2020-04-21T02:34:00.752" v="5808" actId="1076"/>
          <ac:cxnSpMkLst>
            <pc:docMk/>
            <pc:sldMk cId="2343074563" sldId="460"/>
            <ac:cxnSpMk id="38" creationId="{FF02265F-4B6E-4BEB-8A5B-35B7AC0F30EF}"/>
          </ac:cxnSpMkLst>
        </pc:cxnChg>
        <pc:cxnChg chg="del mod">
          <ac:chgData name="hui xu" userId="70b675938bab3b5e" providerId="LiveId" clId="{2B57C767-2D15-4563-96A7-C8A04F8CD475}" dt="2020-04-21T02:28:32.158" v="5786" actId="478"/>
          <ac:cxnSpMkLst>
            <pc:docMk/>
            <pc:sldMk cId="2343074563" sldId="460"/>
            <ac:cxnSpMk id="40" creationId="{55AD2054-7A68-4F04-B847-39F26FCCBA57}"/>
          </ac:cxnSpMkLst>
        </pc:cxnChg>
        <pc:cxnChg chg="del mod">
          <ac:chgData name="hui xu" userId="70b675938bab3b5e" providerId="LiveId" clId="{2B57C767-2D15-4563-96A7-C8A04F8CD475}" dt="2020-04-21T02:28:32.158" v="5786" actId="478"/>
          <ac:cxnSpMkLst>
            <pc:docMk/>
            <pc:sldMk cId="2343074563" sldId="460"/>
            <ac:cxnSpMk id="44" creationId="{4097F7A1-F8C5-46D6-B3B5-F3CD7FA6F227}"/>
          </ac:cxnSpMkLst>
        </pc:cxnChg>
        <pc:cxnChg chg="del mod">
          <ac:chgData name="hui xu" userId="70b675938bab3b5e" providerId="LiveId" clId="{2B57C767-2D15-4563-96A7-C8A04F8CD475}" dt="2020-04-21T02:28:32.158" v="5786" actId="478"/>
          <ac:cxnSpMkLst>
            <pc:docMk/>
            <pc:sldMk cId="2343074563" sldId="460"/>
            <ac:cxnSpMk id="47" creationId="{A576830A-7ED9-4664-839A-B73A8E6F8B19}"/>
          </ac:cxnSpMkLst>
        </pc:cxnChg>
        <pc:cxnChg chg="del mod">
          <ac:chgData name="hui xu" userId="70b675938bab3b5e" providerId="LiveId" clId="{2B57C767-2D15-4563-96A7-C8A04F8CD475}" dt="2020-04-21T02:28:32.158" v="5786" actId="478"/>
          <ac:cxnSpMkLst>
            <pc:docMk/>
            <pc:sldMk cId="2343074563" sldId="460"/>
            <ac:cxnSpMk id="52" creationId="{10C45A69-8111-4FDD-B46B-58AFE863770B}"/>
          </ac:cxnSpMkLst>
        </pc:cxnChg>
        <pc:cxnChg chg="mod">
          <ac:chgData name="hui xu" userId="70b675938bab3b5e" providerId="LiveId" clId="{2B57C767-2D15-4563-96A7-C8A04F8CD475}" dt="2020-04-21T02:34:00.752" v="5808" actId="1076"/>
          <ac:cxnSpMkLst>
            <pc:docMk/>
            <pc:sldMk cId="2343074563" sldId="460"/>
            <ac:cxnSpMk id="60" creationId="{DE12BEFF-0B11-4DA7-A193-249FBFB4A184}"/>
          </ac:cxnSpMkLst>
        </pc:cxnChg>
      </pc:sldChg>
      <pc:sldChg chg="addSp delSp modSp add">
        <pc:chgData name="hui xu" userId="70b675938bab3b5e" providerId="LiveId" clId="{2B57C767-2D15-4563-96A7-C8A04F8CD475}" dt="2020-05-03T07:55:14.419" v="8315" actId="207"/>
        <pc:sldMkLst>
          <pc:docMk/>
          <pc:sldMk cId="3440934525" sldId="461"/>
        </pc:sldMkLst>
        <pc:spChg chg="mod topLvl">
          <ac:chgData name="hui xu" userId="70b675938bab3b5e" providerId="LiveId" clId="{2B57C767-2D15-4563-96A7-C8A04F8CD475}" dt="2020-05-03T07:54:05.554" v="8312" actId="207"/>
          <ac:spMkLst>
            <pc:docMk/>
            <pc:sldMk cId="3440934525" sldId="461"/>
            <ac:spMk id="4" creationId="{CEDA8B10-0D41-4124-A3F0-0CD5C4A5E428}"/>
          </ac:spMkLst>
        </pc:spChg>
        <pc:spChg chg="mod topLvl">
          <ac:chgData name="hui xu" userId="70b675938bab3b5e" providerId="LiveId" clId="{2B57C767-2D15-4563-96A7-C8A04F8CD475}" dt="2020-05-03T07:54:05.554" v="8312" actId="207"/>
          <ac:spMkLst>
            <pc:docMk/>
            <pc:sldMk cId="3440934525" sldId="461"/>
            <ac:spMk id="6" creationId="{6ECC9CE4-46AA-47A5-9157-BC26C837C47F}"/>
          </ac:spMkLst>
        </pc:spChg>
        <pc:spChg chg="mod topLvl">
          <ac:chgData name="hui xu" userId="70b675938bab3b5e" providerId="LiveId" clId="{2B57C767-2D15-4563-96A7-C8A04F8CD475}" dt="2020-05-03T07:54:05.554" v="8312" actId="207"/>
          <ac:spMkLst>
            <pc:docMk/>
            <pc:sldMk cId="3440934525" sldId="461"/>
            <ac:spMk id="7" creationId="{1B1D7AC0-EDC0-472C-B7EF-8DF1DD72EF27}"/>
          </ac:spMkLst>
        </pc:spChg>
        <pc:spChg chg="mod topLvl">
          <ac:chgData name="hui xu" userId="70b675938bab3b5e" providerId="LiveId" clId="{2B57C767-2D15-4563-96A7-C8A04F8CD475}" dt="2020-05-03T07:55:14.419" v="8315" actId="207"/>
          <ac:spMkLst>
            <pc:docMk/>
            <pc:sldMk cId="3440934525" sldId="461"/>
            <ac:spMk id="9" creationId="{FBAE6460-CA1A-458C-B38E-708F2F94E473}"/>
          </ac:spMkLst>
        </pc:spChg>
        <pc:spChg chg="mod topLvl">
          <ac:chgData name="hui xu" userId="70b675938bab3b5e" providerId="LiveId" clId="{2B57C767-2D15-4563-96A7-C8A04F8CD475}" dt="2020-05-03T07:54:05.554" v="8312" actId="207"/>
          <ac:spMkLst>
            <pc:docMk/>
            <pc:sldMk cId="3440934525" sldId="461"/>
            <ac:spMk id="11" creationId="{C6080210-FE39-452E-9768-AF3508D15831}"/>
          </ac:spMkLst>
        </pc:spChg>
        <pc:spChg chg="mod topLvl">
          <ac:chgData name="hui xu" userId="70b675938bab3b5e" providerId="LiveId" clId="{2B57C767-2D15-4563-96A7-C8A04F8CD475}" dt="2020-04-21T02:53:15.492" v="6014" actId="164"/>
          <ac:spMkLst>
            <pc:docMk/>
            <pc:sldMk cId="3440934525" sldId="461"/>
            <ac:spMk id="13" creationId="{EEC6ECBE-62AB-4F8F-AC72-0EA2320B6B72}"/>
          </ac:spMkLst>
        </pc:spChg>
        <pc:spChg chg="mod topLvl">
          <ac:chgData name="hui xu" userId="70b675938bab3b5e" providerId="LiveId" clId="{2B57C767-2D15-4563-96A7-C8A04F8CD475}" dt="2020-04-21T02:53:15.492" v="6014" actId="164"/>
          <ac:spMkLst>
            <pc:docMk/>
            <pc:sldMk cId="3440934525" sldId="461"/>
            <ac:spMk id="14" creationId="{AB93F279-B29F-4428-B283-B9D0EE040C9B}"/>
          </ac:spMkLst>
        </pc:spChg>
        <pc:spChg chg="mod topLvl">
          <ac:chgData name="hui xu" userId="70b675938bab3b5e" providerId="LiveId" clId="{2B57C767-2D15-4563-96A7-C8A04F8CD475}" dt="2020-04-21T02:53:15.492" v="6014" actId="164"/>
          <ac:spMkLst>
            <pc:docMk/>
            <pc:sldMk cId="3440934525" sldId="461"/>
            <ac:spMk id="15" creationId="{2FDA1AD9-EF6B-4EA7-8AB4-D2FEFE8FC582}"/>
          </ac:spMkLst>
        </pc:spChg>
        <pc:spChg chg="mod topLvl">
          <ac:chgData name="hui xu" userId="70b675938bab3b5e" providerId="LiveId" clId="{2B57C767-2D15-4563-96A7-C8A04F8CD475}" dt="2020-04-21T02:53:23.079" v="6039" actId="1037"/>
          <ac:spMkLst>
            <pc:docMk/>
            <pc:sldMk cId="3440934525" sldId="461"/>
            <ac:spMk id="16" creationId="{FA7B12D5-6B5E-427F-9467-47683D84D3C9}"/>
          </ac:spMkLst>
        </pc:spChg>
        <pc:spChg chg="mod topLvl">
          <ac:chgData name="hui xu" userId="70b675938bab3b5e" providerId="LiveId" clId="{2B57C767-2D15-4563-96A7-C8A04F8CD475}" dt="2020-04-21T02:53:15.492" v="6014" actId="164"/>
          <ac:spMkLst>
            <pc:docMk/>
            <pc:sldMk cId="3440934525" sldId="461"/>
            <ac:spMk id="17" creationId="{5BA01F40-199E-40D4-932D-CBDF4B983EEB}"/>
          </ac:spMkLst>
        </pc:spChg>
        <pc:spChg chg="mod topLvl">
          <ac:chgData name="hui xu" userId="70b675938bab3b5e" providerId="LiveId" clId="{2B57C767-2D15-4563-96A7-C8A04F8CD475}" dt="2020-04-21T02:53:15.492" v="6014" actId="164"/>
          <ac:spMkLst>
            <pc:docMk/>
            <pc:sldMk cId="3440934525" sldId="461"/>
            <ac:spMk id="18" creationId="{979BF3C5-4AC0-489D-A695-20E687C8C26F}"/>
          </ac:spMkLst>
        </pc:spChg>
        <pc:spChg chg="mod topLvl">
          <ac:chgData name="hui xu" userId="70b675938bab3b5e" providerId="LiveId" clId="{2B57C767-2D15-4563-96A7-C8A04F8CD475}" dt="2020-04-21T02:53:15.492" v="6014" actId="164"/>
          <ac:spMkLst>
            <pc:docMk/>
            <pc:sldMk cId="3440934525" sldId="461"/>
            <ac:spMk id="19" creationId="{6AAA660D-0CA0-4E67-8311-4ABD4ADFB61A}"/>
          </ac:spMkLst>
        </pc:spChg>
        <pc:spChg chg="mod topLvl">
          <ac:chgData name="hui xu" userId="70b675938bab3b5e" providerId="LiveId" clId="{2B57C767-2D15-4563-96A7-C8A04F8CD475}" dt="2020-05-03T07:54:05.554" v="8312" actId="207"/>
          <ac:spMkLst>
            <pc:docMk/>
            <pc:sldMk cId="3440934525" sldId="461"/>
            <ac:spMk id="21" creationId="{E00AFC72-AA8F-469C-ABBE-33C7C61DB278}"/>
          </ac:spMkLst>
        </pc:spChg>
        <pc:spChg chg="mod topLvl">
          <ac:chgData name="hui xu" userId="70b675938bab3b5e" providerId="LiveId" clId="{2B57C767-2D15-4563-96A7-C8A04F8CD475}" dt="2020-05-03T07:54:05.554" v="8312" actId="207"/>
          <ac:spMkLst>
            <pc:docMk/>
            <pc:sldMk cId="3440934525" sldId="461"/>
            <ac:spMk id="23" creationId="{9C1C9C6C-0C75-4F4F-8946-48AFECA43330}"/>
          </ac:spMkLst>
        </pc:spChg>
        <pc:grpChg chg="add del mod">
          <ac:chgData name="hui xu" userId="70b675938bab3b5e" providerId="LiveId" clId="{2B57C767-2D15-4563-96A7-C8A04F8CD475}" dt="2020-04-21T02:52:55.018" v="6009" actId="165"/>
          <ac:grpSpMkLst>
            <pc:docMk/>
            <pc:sldMk cId="3440934525" sldId="461"/>
            <ac:grpSpMk id="39" creationId="{83DB0658-A7A3-4B1A-BE51-08C9247AF07A}"/>
          </ac:grpSpMkLst>
        </pc:grpChg>
        <pc:grpChg chg="add mod">
          <ac:chgData name="hui xu" userId="70b675938bab3b5e" providerId="LiveId" clId="{2B57C767-2D15-4563-96A7-C8A04F8CD475}" dt="2020-04-21T03:37:06.374" v="6317" actId="2711"/>
          <ac:grpSpMkLst>
            <pc:docMk/>
            <pc:sldMk cId="3440934525" sldId="461"/>
            <ac:grpSpMk id="48" creationId="{FE298299-C7BE-470F-AD41-84CC5E19A31B}"/>
          </ac:grpSpMkLst>
        </pc:grpChg>
        <pc:cxnChg chg="mod topLvl">
          <ac:chgData name="hui xu" userId="70b675938bab3b5e" providerId="LiveId" clId="{2B57C767-2D15-4563-96A7-C8A04F8CD475}" dt="2020-04-21T02:53:15.492" v="6014" actId="164"/>
          <ac:cxnSpMkLst>
            <pc:docMk/>
            <pc:sldMk cId="3440934525" sldId="461"/>
            <ac:cxnSpMk id="5" creationId="{4CF9C92E-6589-40BB-ADA8-07D87E433F6A}"/>
          </ac:cxnSpMkLst>
        </pc:cxnChg>
        <pc:cxnChg chg="mod topLvl">
          <ac:chgData name="hui xu" userId="70b675938bab3b5e" providerId="LiveId" clId="{2B57C767-2D15-4563-96A7-C8A04F8CD475}" dt="2020-04-21T02:53:15.492" v="6014" actId="164"/>
          <ac:cxnSpMkLst>
            <pc:docMk/>
            <pc:sldMk cId="3440934525" sldId="461"/>
            <ac:cxnSpMk id="8" creationId="{F7CA99A2-028D-4102-B457-E34D6DBFD1BE}"/>
          </ac:cxnSpMkLst>
        </pc:cxnChg>
        <pc:cxnChg chg="mod topLvl">
          <ac:chgData name="hui xu" userId="70b675938bab3b5e" providerId="LiveId" clId="{2B57C767-2D15-4563-96A7-C8A04F8CD475}" dt="2020-04-21T02:53:15.492" v="6014" actId="164"/>
          <ac:cxnSpMkLst>
            <pc:docMk/>
            <pc:sldMk cId="3440934525" sldId="461"/>
            <ac:cxnSpMk id="10" creationId="{090847DB-5AAC-4A6E-B397-3347CC673E89}"/>
          </ac:cxnSpMkLst>
        </pc:cxnChg>
        <pc:cxnChg chg="mod topLvl">
          <ac:chgData name="hui xu" userId="70b675938bab3b5e" providerId="LiveId" clId="{2B57C767-2D15-4563-96A7-C8A04F8CD475}" dt="2020-04-21T02:53:20.990" v="6028" actId="1037"/>
          <ac:cxnSpMkLst>
            <pc:docMk/>
            <pc:sldMk cId="3440934525" sldId="461"/>
            <ac:cxnSpMk id="12" creationId="{A4F13D93-5CE9-41C6-A7A2-061A946A8CB9}"/>
          </ac:cxnSpMkLst>
        </pc:cxnChg>
        <pc:cxnChg chg="mod topLvl">
          <ac:chgData name="hui xu" userId="70b675938bab3b5e" providerId="LiveId" clId="{2B57C767-2D15-4563-96A7-C8A04F8CD475}" dt="2020-04-21T02:53:15.492" v="6014" actId="164"/>
          <ac:cxnSpMkLst>
            <pc:docMk/>
            <pc:sldMk cId="3440934525" sldId="461"/>
            <ac:cxnSpMk id="25" creationId="{6A1DA9BF-25BD-46AD-8C73-D1A020307145}"/>
          </ac:cxnSpMkLst>
        </pc:cxnChg>
        <pc:cxnChg chg="mod topLvl">
          <ac:chgData name="hui xu" userId="70b675938bab3b5e" providerId="LiveId" clId="{2B57C767-2D15-4563-96A7-C8A04F8CD475}" dt="2020-04-21T02:53:15.492" v="6014" actId="164"/>
          <ac:cxnSpMkLst>
            <pc:docMk/>
            <pc:sldMk cId="3440934525" sldId="461"/>
            <ac:cxnSpMk id="51" creationId="{35E80987-3B49-4A7C-A13D-BEDD5ACA4814}"/>
          </ac:cxnSpMkLst>
        </pc:cxnChg>
        <pc:cxnChg chg="mod topLvl">
          <ac:chgData name="hui xu" userId="70b675938bab3b5e" providerId="LiveId" clId="{2B57C767-2D15-4563-96A7-C8A04F8CD475}" dt="2020-04-21T02:53:15.492" v="6014" actId="164"/>
          <ac:cxnSpMkLst>
            <pc:docMk/>
            <pc:sldMk cId="3440934525" sldId="461"/>
            <ac:cxnSpMk id="55" creationId="{114A5F45-0246-4412-9C5D-B5DF4EE5AA32}"/>
          </ac:cxnSpMkLst>
        </pc:cxnChg>
      </pc:sldChg>
      <pc:sldChg chg="addSp delSp modSp add del">
        <pc:chgData name="hui xu" userId="70b675938bab3b5e" providerId="LiveId" clId="{2B57C767-2D15-4563-96A7-C8A04F8CD475}" dt="2020-04-21T03:26:45.844" v="6189" actId="2696"/>
        <pc:sldMkLst>
          <pc:docMk/>
          <pc:sldMk cId="1119151266" sldId="462"/>
        </pc:sldMkLst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4" creationId="{5AAEE552-A5D5-47A1-9699-2459C7F8D674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6" creationId="{D5312A65-909C-4638-B59F-2AE616AFF523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7" creationId="{3C28A70D-EBB0-441E-9ED8-DFDA7F58B467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9" creationId="{8B6FCAF8-F909-4DB2-A7AA-0EDEF0E5F0EF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11" creationId="{7F9DCCB3-00CD-46B0-987A-5066F77BF334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13" creationId="{9033E5CB-7C46-423F-8591-4EC4A093D7A3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14" creationId="{C8DC0A91-4E11-47D5-8C9A-8C9D40CA469A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15" creationId="{C73FF7D5-C9EA-4640-B89A-7CFDE6E9F3B2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16" creationId="{30F283E2-E556-4158-952D-C5A1E1F78DFA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17" creationId="{B838BC37-3E72-48C7-83FC-3D847EE23202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18" creationId="{E4D1AA86-E2D0-42F9-964C-4E93AD7CA4B9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19" creationId="{1FAF12E3-AB49-4042-AFCF-4EEBE962D25B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20" creationId="{1AA0B021-D106-4542-8B41-3D1B739FD803}"/>
          </ac:spMkLst>
        </pc:spChg>
        <pc:spChg chg="del">
          <ac:chgData name="hui xu" userId="70b675938bab3b5e" providerId="LiveId" clId="{2B57C767-2D15-4563-96A7-C8A04F8CD475}" dt="2020-04-21T02:53:29.803" v="6040" actId="21"/>
          <ac:spMkLst>
            <pc:docMk/>
            <pc:sldMk cId="1119151266" sldId="462"/>
            <ac:spMk id="21" creationId="{2D2D3C1A-CEA8-40D2-BC22-493BE5D2438F}"/>
          </ac:spMkLst>
        </pc:spChg>
        <pc:grpChg chg="add mod">
          <ac:chgData name="hui xu" userId="70b675938bab3b5e" providerId="LiveId" clId="{2B57C767-2D15-4563-96A7-C8A04F8CD475}" dt="2020-04-21T03:17:30.094" v="6045" actId="1076"/>
          <ac:grpSpMkLst>
            <pc:docMk/>
            <pc:sldMk cId="1119151266" sldId="462"/>
            <ac:grpSpMk id="26" creationId="{6824608B-0063-4EF1-9368-0665AEB47A5F}"/>
          </ac:grpSpMkLst>
        </pc:grpChg>
        <pc:cxnChg chg="del mod">
          <ac:chgData name="hui xu" userId="70b675938bab3b5e" providerId="LiveId" clId="{2B57C767-2D15-4563-96A7-C8A04F8CD475}" dt="2020-04-21T02:53:29.803" v="6040" actId="21"/>
          <ac:cxnSpMkLst>
            <pc:docMk/>
            <pc:sldMk cId="1119151266" sldId="462"/>
            <ac:cxnSpMk id="5" creationId="{145B812E-7477-42F5-9A99-7599D2C29D67}"/>
          </ac:cxnSpMkLst>
        </pc:cxnChg>
        <pc:cxnChg chg="del mod">
          <ac:chgData name="hui xu" userId="70b675938bab3b5e" providerId="LiveId" clId="{2B57C767-2D15-4563-96A7-C8A04F8CD475}" dt="2020-04-21T02:53:29.803" v="6040" actId="21"/>
          <ac:cxnSpMkLst>
            <pc:docMk/>
            <pc:sldMk cId="1119151266" sldId="462"/>
            <ac:cxnSpMk id="8" creationId="{4D921C1E-C339-4BDB-B200-9561720ED160}"/>
          </ac:cxnSpMkLst>
        </pc:cxnChg>
        <pc:cxnChg chg="del mod">
          <ac:chgData name="hui xu" userId="70b675938bab3b5e" providerId="LiveId" clId="{2B57C767-2D15-4563-96A7-C8A04F8CD475}" dt="2020-04-21T02:53:29.803" v="6040" actId="21"/>
          <ac:cxnSpMkLst>
            <pc:docMk/>
            <pc:sldMk cId="1119151266" sldId="462"/>
            <ac:cxnSpMk id="10" creationId="{797AB993-C743-4E5B-BB23-9D8A472646F3}"/>
          </ac:cxnSpMkLst>
        </pc:cxnChg>
        <pc:cxnChg chg="del mod">
          <ac:chgData name="hui xu" userId="70b675938bab3b5e" providerId="LiveId" clId="{2B57C767-2D15-4563-96A7-C8A04F8CD475}" dt="2020-04-21T02:53:29.803" v="6040" actId="21"/>
          <ac:cxnSpMkLst>
            <pc:docMk/>
            <pc:sldMk cId="1119151266" sldId="462"/>
            <ac:cxnSpMk id="12" creationId="{1D41FB3E-5F29-4581-A283-4B9AE5F678E6}"/>
          </ac:cxnSpMkLst>
        </pc:cxnChg>
        <pc:cxnChg chg="del mod">
          <ac:chgData name="hui xu" userId="70b675938bab3b5e" providerId="LiveId" clId="{2B57C767-2D15-4563-96A7-C8A04F8CD475}" dt="2020-04-21T02:53:29.803" v="6040" actId="21"/>
          <ac:cxnSpMkLst>
            <pc:docMk/>
            <pc:sldMk cId="1119151266" sldId="462"/>
            <ac:cxnSpMk id="22" creationId="{3AFEC27F-84F9-4565-895A-1B117B75AE76}"/>
          </ac:cxnSpMkLst>
        </pc:cxnChg>
        <pc:cxnChg chg="del mod">
          <ac:chgData name="hui xu" userId="70b675938bab3b5e" providerId="LiveId" clId="{2B57C767-2D15-4563-96A7-C8A04F8CD475}" dt="2020-04-21T02:53:29.803" v="6040" actId="21"/>
          <ac:cxnSpMkLst>
            <pc:docMk/>
            <pc:sldMk cId="1119151266" sldId="462"/>
            <ac:cxnSpMk id="23" creationId="{6D3EC020-7ABF-4B75-A672-37C234A16E48}"/>
          </ac:cxnSpMkLst>
        </pc:cxnChg>
        <pc:cxnChg chg="del mod">
          <ac:chgData name="hui xu" userId="70b675938bab3b5e" providerId="LiveId" clId="{2B57C767-2D15-4563-96A7-C8A04F8CD475}" dt="2020-04-21T02:53:29.803" v="6040" actId="21"/>
          <ac:cxnSpMkLst>
            <pc:docMk/>
            <pc:sldMk cId="1119151266" sldId="462"/>
            <ac:cxnSpMk id="24" creationId="{42016199-927E-4C20-8184-23113F0855AE}"/>
          </ac:cxnSpMkLst>
        </pc:cxnChg>
      </pc:sldChg>
      <pc:sldChg chg="addSp delSp modSp add mod modAnim">
        <pc:chgData name="hui xu" userId="70b675938bab3b5e" providerId="LiveId" clId="{2B57C767-2D15-4563-96A7-C8A04F8CD475}" dt="2020-05-03T08:07:56.072" v="8412" actId="1076"/>
        <pc:sldMkLst>
          <pc:docMk/>
          <pc:sldMk cId="727762637" sldId="463"/>
        </pc:sldMkLst>
        <pc:spChg chg="mod">
          <ac:chgData name="hui xu" userId="70b675938bab3b5e" providerId="LiveId" clId="{2B57C767-2D15-4563-96A7-C8A04F8CD475}" dt="2020-05-03T08:07:19.817" v="8388" actId="1076"/>
          <ac:spMkLst>
            <pc:docMk/>
            <pc:sldMk cId="727762637" sldId="463"/>
            <ac:spMk id="2" creationId="{FF0F5798-17DD-4518-842A-8BFAF88A0661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4" creationId="{5AAEE552-A5D5-47A1-9699-2459C7F8D674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6" creationId="{D5312A65-909C-4638-B59F-2AE616AFF523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7" creationId="{3C28A70D-EBB0-441E-9ED8-DFDA7F58B467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9" creationId="{8B6FCAF8-F909-4DB2-A7AA-0EDEF0E5F0EF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11" creationId="{7F9DCCB3-00CD-46B0-987A-5066F77BF334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13" creationId="{9033E5CB-7C46-423F-8591-4EC4A093D7A3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14" creationId="{C8DC0A91-4E11-47D5-8C9A-8C9D40CA469A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15" creationId="{C73FF7D5-C9EA-4640-B89A-7CFDE6E9F3B2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16" creationId="{30F283E2-E556-4158-952D-C5A1E1F78DFA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17" creationId="{B838BC37-3E72-48C7-83FC-3D847EE23202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18" creationId="{E4D1AA86-E2D0-42F9-964C-4E93AD7CA4B9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19" creationId="{1FAF12E3-AB49-4042-AFCF-4EEBE962D25B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20" creationId="{1AA0B021-D106-4542-8B41-3D1B739FD803}"/>
          </ac:spMkLst>
        </pc:spChg>
        <pc:spChg chg="del">
          <ac:chgData name="hui xu" userId="70b675938bab3b5e" providerId="LiveId" clId="{2B57C767-2D15-4563-96A7-C8A04F8CD475}" dt="2020-04-21T03:18:37.465" v="6046" actId="21"/>
          <ac:spMkLst>
            <pc:docMk/>
            <pc:sldMk cId="727762637" sldId="463"/>
            <ac:spMk id="21" creationId="{2D2D3C1A-CEA8-40D2-BC22-493BE5D2438F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29" creationId="{6F691CB5-1879-4B3D-94FD-BFC8E16E9C5E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31" creationId="{EEA1D096-40EE-491B-B9D6-E77474106CE3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32" creationId="{7DF98402-0AAC-491D-AA4E-903C2A4D6A39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34" creationId="{C0467C31-8CC3-459C-AE3B-499E3F993D13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36" creationId="{A6DABE57-10E6-49E5-BEC1-48DC9D9D8D1E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38" creationId="{F9BDE667-0624-4528-9BE3-5A127236A65D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39" creationId="{3C5B9C29-38A4-4704-9BC2-B86F57561752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40" creationId="{F5357221-D712-4821-87C0-E576B321184B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41" creationId="{5F2B4CD7-7560-4534-8429-8BCCF303476C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42" creationId="{1FCFF98E-C1AA-4240-BA7A-219B7A334252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43" creationId="{A2C42DC1-4E6F-4985-9138-139F44D8805D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44" creationId="{AE222189-0654-41A5-9294-80EE3014F1BA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45" creationId="{76BB4C03-4741-400C-BBAB-B01962779D08}"/>
          </ac:spMkLst>
        </pc:spChg>
        <pc:spChg chg="mod">
          <ac:chgData name="hui xu" userId="70b675938bab3b5e" providerId="LiveId" clId="{2B57C767-2D15-4563-96A7-C8A04F8CD475}" dt="2020-04-21T03:37:15.468" v="6318" actId="2711"/>
          <ac:spMkLst>
            <pc:docMk/>
            <pc:sldMk cId="727762637" sldId="463"/>
            <ac:spMk id="46" creationId="{C40EA41A-B448-4C23-9147-85FAE665623D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0" creationId="{E1C48DFF-F3FF-40EF-8A0B-5A67BA2B0CD5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1" creationId="{CA1DE29B-128D-496B-81D3-D416750DC15A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2" creationId="{C033C7B7-9983-4ECC-82E5-8C29E926C93A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3" creationId="{306D2701-FE6C-4328-917A-A53A35FBB187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4" creationId="{777CE079-5951-4445-A0FB-DA5DEB84978C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5" creationId="{58F68F84-D02E-4D19-A065-FACA663F36EB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6" creationId="{A890FA8F-D80C-4122-BC12-055DD5DA2CA8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7" creationId="{6C53A936-390E-4972-A59C-43CA0F849303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8" creationId="{3F1E6047-F3D6-4E27-A823-2B8A3EEBB7CE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59" creationId="{0C832C88-3BEF-44BB-8D34-BBB50BFC4162}"/>
          </ac:spMkLst>
        </pc:spChg>
        <pc:spChg chg="add mod">
          <ac:chgData name="hui xu" userId="70b675938bab3b5e" providerId="LiveId" clId="{2B57C767-2D15-4563-96A7-C8A04F8CD475}" dt="2020-05-03T08:07:32.692" v="8392" actId="1076"/>
          <ac:spMkLst>
            <pc:docMk/>
            <pc:sldMk cId="727762637" sldId="463"/>
            <ac:spMk id="60" creationId="{940C6C9A-AC1A-4B14-AD44-7CA34C4360AF}"/>
          </ac:spMkLst>
        </pc:spChg>
        <pc:spChg chg="add mod">
          <ac:chgData name="hui xu" userId="70b675938bab3b5e" providerId="LiveId" clId="{2B57C767-2D15-4563-96A7-C8A04F8CD475}" dt="2020-05-03T08:07:50.545" v="8411" actId="1076"/>
          <ac:spMkLst>
            <pc:docMk/>
            <pc:sldMk cId="727762637" sldId="463"/>
            <ac:spMk id="65" creationId="{B0A4B289-8C73-404E-9DDF-196FF2294A82}"/>
          </ac:spMkLst>
        </pc:spChg>
        <pc:grpChg chg="add mod">
          <ac:chgData name="hui xu" userId="70b675938bab3b5e" providerId="LiveId" clId="{2B57C767-2D15-4563-96A7-C8A04F8CD475}" dt="2020-05-03T08:07:56.072" v="8412" actId="1076"/>
          <ac:grpSpMkLst>
            <pc:docMk/>
            <pc:sldMk cId="727762637" sldId="463"/>
            <ac:grpSpMk id="28" creationId="{BC110941-C891-4529-8E44-AEFF0D0AFCC4}"/>
          </ac:grpSpMkLst>
        </pc:grpChg>
        <pc:graphicFrameChg chg="mod modGraphic">
          <ac:chgData name="hui xu" userId="70b675938bab3b5e" providerId="LiveId" clId="{2B57C767-2D15-4563-96A7-C8A04F8CD475}" dt="2020-05-03T08:07:32.692" v="8392" actId="1076"/>
          <ac:graphicFrameMkLst>
            <pc:docMk/>
            <pc:sldMk cId="727762637" sldId="463"/>
            <ac:graphicFrameMk id="26" creationId="{BD4E7BB5-659B-4E33-A514-5247BC801EBD}"/>
          </ac:graphicFrameMkLst>
        </pc:graphicFrameChg>
        <pc:graphicFrameChg chg="del mod modGraphic">
          <ac:chgData name="hui xu" userId="70b675938bab3b5e" providerId="LiveId" clId="{2B57C767-2D15-4563-96A7-C8A04F8CD475}" dt="2020-04-21T03:24:43.354" v="6172" actId="21"/>
          <ac:graphicFrameMkLst>
            <pc:docMk/>
            <pc:sldMk cId="727762637" sldId="463"/>
            <ac:graphicFrameMk id="27" creationId="{9E01190A-71FF-40F2-B314-AA09159D5F18}"/>
          </ac:graphicFrameMkLst>
        </pc:graphicFrameChg>
        <pc:cxnChg chg="del mod">
          <ac:chgData name="hui xu" userId="70b675938bab3b5e" providerId="LiveId" clId="{2B57C767-2D15-4563-96A7-C8A04F8CD475}" dt="2020-04-21T03:18:37.465" v="6046" actId="21"/>
          <ac:cxnSpMkLst>
            <pc:docMk/>
            <pc:sldMk cId="727762637" sldId="463"/>
            <ac:cxnSpMk id="5" creationId="{145B812E-7477-42F5-9A99-7599D2C29D67}"/>
          </ac:cxnSpMkLst>
        </pc:cxnChg>
        <pc:cxnChg chg="del mod">
          <ac:chgData name="hui xu" userId="70b675938bab3b5e" providerId="LiveId" clId="{2B57C767-2D15-4563-96A7-C8A04F8CD475}" dt="2020-04-21T03:18:37.465" v="6046" actId="21"/>
          <ac:cxnSpMkLst>
            <pc:docMk/>
            <pc:sldMk cId="727762637" sldId="463"/>
            <ac:cxnSpMk id="8" creationId="{4D921C1E-C339-4BDB-B200-9561720ED160}"/>
          </ac:cxnSpMkLst>
        </pc:cxnChg>
        <pc:cxnChg chg="del mod">
          <ac:chgData name="hui xu" userId="70b675938bab3b5e" providerId="LiveId" clId="{2B57C767-2D15-4563-96A7-C8A04F8CD475}" dt="2020-04-21T03:18:37.465" v="6046" actId="21"/>
          <ac:cxnSpMkLst>
            <pc:docMk/>
            <pc:sldMk cId="727762637" sldId="463"/>
            <ac:cxnSpMk id="10" creationId="{797AB993-C743-4E5B-BB23-9D8A472646F3}"/>
          </ac:cxnSpMkLst>
        </pc:cxnChg>
        <pc:cxnChg chg="del mod">
          <ac:chgData name="hui xu" userId="70b675938bab3b5e" providerId="LiveId" clId="{2B57C767-2D15-4563-96A7-C8A04F8CD475}" dt="2020-04-21T03:18:37.465" v="6046" actId="21"/>
          <ac:cxnSpMkLst>
            <pc:docMk/>
            <pc:sldMk cId="727762637" sldId="463"/>
            <ac:cxnSpMk id="12" creationId="{1D41FB3E-5F29-4581-A283-4B9AE5F678E6}"/>
          </ac:cxnSpMkLst>
        </pc:cxnChg>
        <pc:cxnChg chg="del mod">
          <ac:chgData name="hui xu" userId="70b675938bab3b5e" providerId="LiveId" clId="{2B57C767-2D15-4563-96A7-C8A04F8CD475}" dt="2020-04-21T03:18:37.465" v="6046" actId="21"/>
          <ac:cxnSpMkLst>
            <pc:docMk/>
            <pc:sldMk cId="727762637" sldId="463"/>
            <ac:cxnSpMk id="22" creationId="{3AFEC27F-84F9-4565-895A-1B117B75AE76}"/>
          </ac:cxnSpMkLst>
        </pc:cxnChg>
        <pc:cxnChg chg="del mod">
          <ac:chgData name="hui xu" userId="70b675938bab3b5e" providerId="LiveId" clId="{2B57C767-2D15-4563-96A7-C8A04F8CD475}" dt="2020-04-21T03:18:37.465" v="6046" actId="21"/>
          <ac:cxnSpMkLst>
            <pc:docMk/>
            <pc:sldMk cId="727762637" sldId="463"/>
            <ac:cxnSpMk id="23" creationId="{6D3EC020-7ABF-4B75-A672-37C234A16E48}"/>
          </ac:cxnSpMkLst>
        </pc:cxnChg>
        <pc:cxnChg chg="del mod">
          <ac:chgData name="hui xu" userId="70b675938bab3b5e" providerId="LiveId" clId="{2B57C767-2D15-4563-96A7-C8A04F8CD475}" dt="2020-04-21T03:18:37.465" v="6046" actId="21"/>
          <ac:cxnSpMkLst>
            <pc:docMk/>
            <pc:sldMk cId="727762637" sldId="463"/>
            <ac:cxnSpMk id="24" creationId="{42016199-927E-4C20-8184-23113F0855AE}"/>
          </ac:cxnSpMkLst>
        </pc:cxnChg>
        <pc:cxnChg chg="mod">
          <ac:chgData name="hui xu" userId="70b675938bab3b5e" providerId="LiveId" clId="{2B57C767-2D15-4563-96A7-C8A04F8CD475}" dt="2020-04-21T03:19:01.888" v="6072" actId="1037"/>
          <ac:cxnSpMkLst>
            <pc:docMk/>
            <pc:sldMk cId="727762637" sldId="463"/>
            <ac:cxnSpMk id="37" creationId="{B9A24006-A8D2-4D98-90BC-8534A6FC07E3}"/>
          </ac:cxnSpMkLst>
        </pc:cxnChg>
        <pc:cxnChg chg="add mod">
          <ac:chgData name="hui xu" userId="70b675938bab3b5e" providerId="LiveId" clId="{2B57C767-2D15-4563-96A7-C8A04F8CD475}" dt="2020-05-03T08:07:32.692" v="8392" actId="1076"/>
          <ac:cxnSpMkLst>
            <pc:docMk/>
            <pc:sldMk cId="727762637" sldId="463"/>
            <ac:cxnSpMk id="61" creationId="{297997B0-6E9A-4C89-A334-AA99CFD435B2}"/>
          </ac:cxnSpMkLst>
        </pc:cxnChg>
        <pc:cxnChg chg="add mod">
          <ac:chgData name="hui xu" userId="70b675938bab3b5e" providerId="LiveId" clId="{2B57C767-2D15-4563-96A7-C8A04F8CD475}" dt="2020-05-03T08:07:32.692" v="8392" actId="1076"/>
          <ac:cxnSpMkLst>
            <pc:docMk/>
            <pc:sldMk cId="727762637" sldId="463"/>
            <ac:cxnSpMk id="62" creationId="{08DC3711-DAA4-4874-ACA2-16DEDF09D9A6}"/>
          </ac:cxnSpMkLst>
        </pc:cxnChg>
        <pc:cxnChg chg="add mod">
          <ac:chgData name="hui xu" userId="70b675938bab3b5e" providerId="LiveId" clId="{2B57C767-2D15-4563-96A7-C8A04F8CD475}" dt="2020-05-03T08:07:32.692" v="8392" actId="1076"/>
          <ac:cxnSpMkLst>
            <pc:docMk/>
            <pc:sldMk cId="727762637" sldId="463"/>
            <ac:cxnSpMk id="63" creationId="{1E11E88E-4665-462A-B6A9-4A9BC879222A}"/>
          </ac:cxnSpMkLst>
        </pc:cxnChg>
        <pc:cxnChg chg="add mod">
          <ac:chgData name="hui xu" userId="70b675938bab3b5e" providerId="LiveId" clId="{2B57C767-2D15-4563-96A7-C8A04F8CD475}" dt="2020-05-03T08:07:32.692" v="8392" actId="1076"/>
          <ac:cxnSpMkLst>
            <pc:docMk/>
            <pc:sldMk cId="727762637" sldId="463"/>
            <ac:cxnSpMk id="64" creationId="{77CAC74D-1CE5-4FFE-8A34-B1D0C052034F}"/>
          </ac:cxnSpMkLst>
        </pc:cxnChg>
      </pc:sldChg>
      <pc:sldChg chg="addSp delSp modSp add mod delAnim modAnim">
        <pc:chgData name="hui xu" userId="70b675938bab3b5e" providerId="LiveId" clId="{2B57C767-2D15-4563-96A7-C8A04F8CD475}" dt="2020-05-03T09:24:28.640" v="8415" actId="1076"/>
        <pc:sldMkLst>
          <pc:docMk/>
          <pc:sldMk cId="4203369119" sldId="464"/>
        </pc:sldMkLst>
        <pc:spChg chg="mod">
          <ac:chgData name="hui xu" userId="70b675938bab3b5e" providerId="LiveId" clId="{2B57C767-2D15-4563-96A7-C8A04F8CD475}" dt="2020-05-03T09:24:01.882" v="8414" actId="6549"/>
          <ac:spMkLst>
            <pc:docMk/>
            <pc:sldMk cId="4203369119" sldId="464"/>
            <ac:spMk id="3" creationId="{923D178D-5132-49E8-BD29-8ECBDB2D6B27}"/>
          </ac:spMkLst>
        </pc:spChg>
        <pc:spChg chg="del">
          <ac:chgData name="hui xu" userId="70b675938bab3b5e" providerId="LiveId" clId="{2B57C767-2D15-4563-96A7-C8A04F8CD475}" dt="2020-04-21T03:29:41.749" v="6192" actId="478"/>
          <ac:spMkLst>
            <pc:docMk/>
            <pc:sldMk cId="4203369119" sldId="464"/>
            <ac:spMk id="5" creationId="{E1B23410-F376-4E3C-B312-D938D764ABFB}"/>
          </ac:spMkLst>
        </pc:spChg>
        <pc:spChg chg="add del mod">
          <ac:chgData name="hui xu" userId="70b675938bab3b5e" providerId="LiveId" clId="{2B57C767-2D15-4563-96A7-C8A04F8CD475}" dt="2020-05-03T07:54:15.130" v="8313" actId="207"/>
          <ac:spMkLst>
            <pc:docMk/>
            <pc:sldMk cId="4203369119" sldId="464"/>
            <ac:spMk id="8" creationId="{C6ADF2A9-4406-4874-947A-988DF527E964}"/>
          </ac:spMkLst>
        </pc:spChg>
        <pc:spChg chg="mod">
          <ac:chgData name="hui xu" userId="70b675938bab3b5e" providerId="LiveId" clId="{2B57C767-2D15-4563-96A7-C8A04F8CD475}" dt="2020-05-03T07:54:15.130" v="8313" actId="207"/>
          <ac:spMkLst>
            <pc:docMk/>
            <pc:sldMk cId="4203369119" sldId="464"/>
            <ac:spMk id="10" creationId="{E1BF7685-7470-490B-8188-02E9A2F44B56}"/>
          </ac:spMkLst>
        </pc:spChg>
        <pc:spChg chg="mod">
          <ac:chgData name="hui xu" userId="70b675938bab3b5e" providerId="LiveId" clId="{2B57C767-2D15-4563-96A7-C8A04F8CD475}" dt="2020-05-03T07:54:15.130" v="8313" actId="207"/>
          <ac:spMkLst>
            <pc:docMk/>
            <pc:sldMk cId="4203369119" sldId="464"/>
            <ac:spMk id="11" creationId="{6DCDA4E6-771C-49C1-A36F-AD67E12AE054}"/>
          </ac:spMkLst>
        </pc:spChg>
        <pc:spChg chg="mod">
          <ac:chgData name="hui xu" userId="70b675938bab3b5e" providerId="LiveId" clId="{2B57C767-2D15-4563-96A7-C8A04F8CD475}" dt="2020-05-03T07:54:15.130" v="8313" actId="207"/>
          <ac:spMkLst>
            <pc:docMk/>
            <pc:sldMk cId="4203369119" sldId="464"/>
            <ac:spMk id="15" creationId="{97FB6ACA-71CD-4A67-AD81-7D8000B6D612}"/>
          </ac:spMkLst>
        </pc:spChg>
        <pc:spChg chg="mod">
          <ac:chgData name="hui xu" userId="70b675938bab3b5e" providerId="LiveId" clId="{2B57C767-2D15-4563-96A7-C8A04F8CD475}" dt="2020-05-03T07:54:15.130" v="8313" actId="207"/>
          <ac:spMkLst>
            <pc:docMk/>
            <pc:sldMk cId="4203369119" sldId="464"/>
            <ac:spMk id="16" creationId="{05799734-820E-4BB1-8EBB-551D00C4061B}"/>
          </ac:spMkLst>
        </pc:spChg>
        <pc:spChg chg="mod">
          <ac:chgData name="hui xu" userId="70b675938bab3b5e" providerId="LiveId" clId="{2B57C767-2D15-4563-96A7-C8A04F8CD475}" dt="2020-05-03T07:54:15.130" v="8313" actId="207"/>
          <ac:spMkLst>
            <pc:docMk/>
            <pc:sldMk cId="4203369119" sldId="464"/>
            <ac:spMk id="17" creationId="{64E2F279-9677-44FF-A505-A925B7F4A83B}"/>
          </ac:spMkLst>
        </pc:spChg>
        <pc:spChg chg="del mod">
          <ac:chgData name="hui xu" userId="70b675938bab3b5e" providerId="LiveId" clId="{2B57C767-2D15-4563-96A7-C8A04F8CD475}" dt="2020-04-21T03:30:45.148" v="6201" actId="21"/>
          <ac:spMkLst>
            <pc:docMk/>
            <pc:sldMk cId="4203369119" sldId="464"/>
            <ac:spMk id="19" creationId="{A2496562-9933-4C92-8661-B0736A69E0B1}"/>
          </ac:spMkLst>
        </pc:spChg>
        <pc:spChg chg="mod">
          <ac:chgData name="hui xu" userId="70b675938bab3b5e" providerId="LiveId" clId="{2B57C767-2D15-4563-96A7-C8A04F8CD475}" dt="2020-05-03T07:54:15.130" v="8313" actId="207"/>
          <ac:spMkLst>
            <pc:docMk/>
            <pc:sldMk cId="4203369119" sldId="464"/>
            <ac:spMk id="20" creationId="{8B733DF0-99D0-46E1-BA94-46B2C38548DF}"/>
          </ac:spMkLst>
        </pc:spChg>
        <pc:spChg chg="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22" creationId="{8A8F414D-3833-49CA-9F55-2442AB5054F8}"/>
          </ac:spMkLst>
        </pc:spChg>
        <pc:spChg chg="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23" creationId="{175D5C3A-E767-4418-8F8D-1B7D595EAB6D}"/>
          </ac:spMkLst>
        </pc:spChg>
        <pc:spChg chg="add 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25" creationId="{E0923CB9-382E-44CD-9150-2CC4AFE3CE0C}"/>
          </ac:spMkLst>
        </pc:spChg>
        <pc:spChg chg="add 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26" creationId="{352983C7-03FD-4C29-9CBC-1E4C805E5FC0}"/>
          </ac:spMkLst>
        </pc:spChg>
        <pc:spChg chg="add 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27" creationId="{6E986B6F-66E2-4741-847D-89C7D335A5EE}"/>
          </ac:spMkLst>
        </pc:spChg>
        <pc:spChg chg="add 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28" creationId="{BCE8C284-5123-4A0E-94AA-113539150E1E}"/>
          </ac:spMkLst>
        </pc:spChg>
        <pc:spChg chg="add 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29" creationId="{41BF9F0B-3C60-4134-8D0A-A904550261AF}"/>
          </ac:spMkLst>
        </pc:spChg>
        <pc:spChg chg="add 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30" creationId="{BDDD6715-6C00-4432-9C1E-C059FC92697B}"/>
          </ac:spMkLst>
        </pc:spChg>
        <pc:spChg chg="add 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31" creationId="{482D4D1D-FB41-496A-AD34-958A620B6B08}"/>
          </ac:spMkLst>
        </pc:spChg>
        <pc:spChg chg="add mod">
          <ac:chgData name="hui xu" userId="70b675938bab3b5e" providerId="LiveId" clId="{2B57C767-2D15-4563-96A7-C8A04F8CD475}" dt="2020-05-03T07:54:15.130" v="8313" actId="207"/>
          <ac:spMkLst>
            <pc:docMk/>
            <pc:sldMk cId="4203369119" sldId="464"/>
            <ac:spMk id="33" creationId="{F5CCD58E-CDFC-46CB-9C85-6E960B411B0E}"/>
          </ac:spMkLst>
        </pc:spChg>
        <pc:spChg chg="add mod">
          <ac:chgData name="hui xu" userId="70b675938bab3b5e" providerId="LiveId" clId="{2B57C767-2D15-4563-96A7-C8A04F8CD475}" dt="2020-04-21T03:36:38.081" v="6312" actId="2711"/>
          <ac:spMkLst>
            <pc:docMk/>
            <pc:sldMk cId="4203369119" sldId="464"/>
            <ac:spMk id="37" creationId="{A87B0B66-8B61-46D7-AF36-289E2B976FCD}"/>
          </ac:spMkLst>
        </pc:spChg>
        <pc:grpChg chg="add mod">
          <ac:chgData name="hui xu" userId="70b675938bab3b5e" providerId="LiveId" clId="{2B57C767-2D15-4563-96A7-C8A04F8CD475}" dt="2020-04-21T03:35:24.487" v="6289" actId="164"/>
          <ac:grpSpMkLst>
            <pc:docMk/>
            <pc:sldMk cId="4203369119" sldId="464"/>
            <ac:grpSpMk id="24" creationId="{09B281D1-B922-464C-81B7-AB98AA921A97}"/>
          </ac:grpSpMkLst>
        </pc:grpChg>
        <pc:grpChg chg="add mod">
          <ac:chgData name="hui xu" userId="70b675938bab3b5e" providerId="LiveId" clId="{2B57C767-2D15-4563-96A7-C8A04F8CD475}" dt="2020-04-21T03:36:35.589" v="6311" actId="164"/>
          <ac:grpSpMkLst>
            <pc:docMk/>
            <pc:sldMk cId="4203369119" sldId="464"/>
            <ac:grpSpMk id="32" creationId="{97F30D1A-D811-4551-9972-28C1D076DD6B}"/>
          </ac:grpSpMkLst>
        </pc:grpChg>
        <pc:grpChg chg="add mod">
          <ac:chgData name="hui xu" userId="70b675938bab3b5e" providerId="LiveId" clId="{2B57C767-2D15-4563-96A7-C8A04F8CD475}" dt="2020-05-03T09:24:28.640" v="8415" actId="1076"/>
          <ac:grpSpMkLst>
            <pc:docMk/>
            <pc:sldMk cId="4203369119" sldId="464"/>
            <ac:grpSpMk id="38" creationId="{0693A707-9597-45E9-A998-A565069E66E0}"/>
          </ac:grpSpMkLst>
        </pc:grpChg>
        <pc:cxnChg chg="del">
          <ac:chgData name="hui xu" userId="70b675938bab3b5e" providerId="LiveId" clId="{2B57C767-2D15-4563-96A7-C8A04F8CD475}" dt="2020-04-21T03:29:42.660" v="6193" actId="478"/>
          <ac:cxnSpMkLst>
            <pc:docMk/>
            <pc:sldMk cId="4203369119" sldId="464"/>
            <ac:cxnSpMk id="4" creationId="{673D6665-6C27-4BF8-A989-9C24BA24CD5D}"/>
          </ac:cxnSpMkLst>
        </pc:cxnChg>
        <pc:cxnChg chg="mod">
          <ac:chgData name="hui xu" userId="70b675938bab3b5e" providerId="LiveId" clId="{2B57C767-2D15-4563-96A7-C8A04F8CD475}" dt="2020-04-21T03:32:26.089" v="6244" actId="164"/>
          <ac:cxnSpMkLst>
            <pc:docMk/>
            <pc:sldMk cId="4203369119" sldId="464"/>
            <ac:cxnSpMk id="6" creationId="{2AA40102-F5FF-4B28-8E9C-A209698CBE7F}"/>
          </ac:cxnSpMkLst>
        </pc:cxnChg>
        <pc:cxnChg chg="mod">
          <ac:chgData name="hui xu" userId="70b675938bab3b5e" providerId="LiveId" clId="{2B57C767-2D15-4563-96A7-C8A04F8CD475}" dt="2020-04-21T03:32:26.089" v="6244" actId="164"/>
          <ac:cxnSpMkLst>
            <pc:docMk/>
            <pc:sldMk cId="4203369119" sldId="464"/>
            <ac:cxnSpMk id="7" creationId="{33C14E11-B5CD-4276-A832-A262D75B53E0}"/>
          </ac:cxnSpMkLst>
        </pc:cxnChg>
        <pc:cxnChg chg="del mod">
          <ac:chgData name="hui xu" userId="70b675938bab3b5e" providerId="LiveId" clId="{2B57C767-2D15-4563-96A7-C8A04F8CD475}" dt="2020-04-21T03:32:15.874" v="6242" actId="21"/>
          <ac:cxnSpMkLst>
            <pc:docMk/>
            <pc:sldMk cId="4203369119" sldId="464"/>
            <ac:cxnSpMk id="9" creationId="{2E0EC6FC-39BB-4485-8C84-F9135343F78A}"/>
          </ac:cxnSpMkLst>
        </pc:cxnChg>
        <pc:cxnChg chg="mod">
          <ac:chgData name="hui xu" userId="70b675938bab3b5e" providerId="LiveId" clId="{2B57C767-2D15-4563-96A7-C8A04F8CD475}" dt="2020-04-21T03:32:26.089" v="6244" actId="164"/>
          <ac:cxnSpMkLst>
            <pc:docMk/>
            <pc:sldMk cId="4203369119" sldId="464"/>
            <ac:cxnSpMk id="12" creationId="{D6FEE240-7346-4029-85AB-CB3BD24D8799}"/>
          </ac:cxnSpMkLst>
        </pc:cxnChg>
        <pc:cxnChg chg="mod">
          <ac:chgData name="hui xu" userId="70b675938bab3b5e" providerId="LiveId" clId="{2B57C767-2D15-4563-96A7-C8A04F8CD475}" dt="2020-04-21T03:32:26.089" v="6244" actId="164"/>
          <ac:cxnSpMkLst>
            <pc:docMk/>
            <pc:sldMk cId="4203369119" sldId="464"/>
            <ac:cxnSpMk id="13" creationId="{78A3BE71-53F2-47D8-A10E-065B4F5E63FC}"/>
          </ac:cxnSpMkLst>
        </pc:cxnChg>
        <pc:cxnChg chg="mod">
          <ac:chgData name="hui xu" userId="70b675938bab3b5e" providerId="LiveId" clId="{2B57C767-2D15-4563-96A7-C8A04F8CD475}" dt="2020-04-21T03:32:26.089" v="6244" actId="164"/>
          <ac:cxnSpMkLst>
            <pc:docMk/>
            <pc:sldMk cId="4203369119" sldId="464"/>
            <ac:cxnSpMk id="14" creationId="{05F917EF-4DB1-4534-896A-2399AC381AA8}"/>
          </ac:cxnSpMkLst>
        </pc:cxnChg>
        <pc:cxnChg chg="mod">
          <ac:chgData name="hui xu" userId="70b675938bab3b5e" providerId="LiveId" clId="{2B57C767-2D15-4563-96A7-C8A04F8CD475}" dt="2020-04-21T03:32:26.089" v="6244" actId="164"/>
          <ac:cxnSpMkLst>
            <pc:docMk/>
            <pc:sldMk cId="4203369119" sldId="464"/>
            <ac:cxnSpMk id="18" creationId="{D6F204C5-EFAA-48F5-A835-8557E081444E}"/>
          </ac:cxnSpMkLst>
        </pc:cxnChg>
        <pc:cxnChg chg="mod">
          <ac:chgData name="hui xu" userId="70b675938bab3b5e" providerId="LiveId" clId="{2B57C767-2D15-4563-96A7-C8A04F8CD475}" dt="2020-04-21T03:32:26.089" v="6244" actId="164"/>
          <ac:cxnSpMkLst>
            <pc:docMk/>
            <pc:sldMk cId="4203369119" sldId="464"/>
            <ac:cxnSpMk id="21" creationId="{92381BE1-3A38-4914-B55F-6297F9E9C99A}"/>
          </ac:cxnSpMkLst>
        </pc:cxnChg>
        <pc:cxnChg chg="add mod">
          <ac:chgData name="hui xu" userId="70b675938bab3b5e" providerId="LiveId" clId="{2B57C767-2D15-4563-96A7-C8A04F8CD475}" dt="2020-04-21T03:36:35.589" v="6311" actId="164"/>
          <ac:cxnSpMkLst>
            <pc:docMk/>
            <pc:sldMk cId="4203369119" sldId="464"/>
            <ac:cxnSpMk id="34" creationId="{14D9B2A4-9F12-4BF5-A6B4-3238DC3A7E4B}"/>
          </ac:cxnSpMkLst>
        </pc:cxnChg>
      </pc:sldChg>
      <pc:sldChg chg="addSp delSp modSp add mod modAnim">
        <pc:chgData name="hui xu" userId="70b675938bab3b5e" providerId="LiveId" clId="{2B57C767-2D15-4563-96A7-C8A04F8CD475}" dt="2020-05-03T09:39:40.586" v="8456"/>
        <pc:sldMkLst>
          <pc:docMk/>
          <pc:sldMk cId="3244017975" sldId="465"/>
        </pc:sldMkLst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5" creationId="{ABCE9E03-78A3-40AE-AB2E-054693CADA9A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7" creationId="{D2A70FA8-6EE8-44BF-B813-F1095C424099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8" creationId="{F4CBF3B1-DEA7-4BEF-B182-4258E73C7723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12" creationId="{72916384-17B9-49A2-8C08-3065B825A819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13" creationId="{D053D18F-CF82-46A5-B7E2-FE23F77702C9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14" creationId="{31D4B8EF-3758-4717-AF3C-84949E81525F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16" creationId="{ED6E9ED9-4480-4281-B49F-1F4FB883B3BF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17" creationId="{DD983892-8C27-493C-BF3F-30EE62F33E53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19" creationId="{D023E904-04F0-482D-8090-43AD81A281B1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20" creationId="{7521565F-C7DA-4816-B3B7-441603900A10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21" creationId="{3170A459-3238-4140-97E6-2191192F8A26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22" creationId="{30EA6852-4C2C-4769-B222-629446C1CA10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23" creationId="{7B1AF6B9-4156-4490-AB0A-940FCFC6584B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24" creationId="{1F691414-EF81-40F0-86B7-817B632DA48E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25" creationId="{7172FE29-BE93-4268-81E0-0C227669AC89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26" creationId="{B7BE54EA-3573-4466-8C40-B818A8B3CA10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27" creationId="{92317F34-A7FF-479C-9C6D-E2FBB80901EF}"/>
          </ac:spMkLst>
        </pc:spChg>
        <pc:spChg chg="del">
          <ac:chgData name="hui xu" userId="70b675938bab3b5e" providerId="LiveId" clId="{2B57C767-2D15-4563-96A7-C8A04F8CD475}" dt="2020-04-21T03:32:39.153" v="6245" actId="478"/>
          <ac:spMkLst>
            <pc:docMk/>
            <pc:sldMk cId="3244017975" sldId="465"/>
            <ac:spMk id="28" creationId="{D7B5D7E8-C365-4689-9F08-B573A288EAE9}"/>
          </ac:spMkLst>
        </pc:spChg>
        <pc:spChg chg="add mod">
          <ac:chgData name="hui xu" userId="70b675938bab3b5e" providerId="LiveId" clId="{2B57C767-2D15-4563-96A7-C8A04F8CD475}" dt="2020-05-03T09:29:41.664" v="8427" actId="20577"/>
          <ac:spMkLst>
            <pc:docMk/>
            <pc:sldMk cId="3244017975" sldId="465"/>
            <ac:spMk id="46" creationId="{95D7AC00-7096-4A90-ACBC-824D11BE5AF8}"/>
          </ac:spMkLst>
        </pc:spChg>
        <pc:spChg chg="add mod">
          <ac:chgData name="hui xu" userId="70b675938bab3b5e" providerId="LiveId" clId="{2B57C767-2D15-4563-96A7-C8A04F8CD475}" dt="2020-05-03T09:32:51.887" v="8451" actId="1076"/>
          <ac:spMkLst>
            <pc:docMk/>
            <pc:sldMk cId="3244017975" sldId="465"/>
            <ac:spMk id="47" creationId="{D57A0117-80F3-4581-82C8-383F057227E9}"/>
          </ac:spMkLst>
        </pc:spChg>
        <pc:spChg chg="add mod">
          <ac:chgData name="hui xu" userId="70b675938bab3b5e" providerId="LiveId" clId="{2B57C767-2D15-4563-96A7-C8A04F8CD475}" dt="2020-05-03T09:32:24.272" v="8445" actId="21"/>
          <ac:spMkLst>
            <pc:docMk/>
            <pc:sldMk cId="3244017975" sldId="465"/>
            <ac:spMk id="48" creationId="{1DEA8C4D-81B0-43BA-B69E-47BE15DA29FD}"/>
          </ac:spMkLst>
        </pc:spChg>
        <pc:spChg chg="add mod">
          <ac:chgData name="hui xu" userId="70b675938bab3b5e" providerId="LiveId" clId="{2B57C767-2D15-4563-96A7-C8A04F8CD475}" dt="2020-05-03T09:29:35.873" v="8418" actId="1076"/>
          <ac:spMkLst>
            <pc:docMk/>
            <pc:sldMk cId="3244017975" sldId="465"/>
            <ac:spMk id="49" creationId="{2203B2B0-313D-4B2C-AF3B-CC33B99894A1}"/>
          </ac:spMkLst>
        </pc:spChg>
        <pc:spChg chg="mod">
          <ac:chgData name="hui xu" userId="70b675938bab3b5e" providerId="LiveId" clId="{2B57C767-2D15-4563-96A7-C8A04F8CD475}" dt="2020-05-03T07:54:30.492" v="8314" actId="207"/>
          <ac:spMkLst>
            <pc:docMk/>
            <pc:sldMk cId="3244017975" sldId="465"/>
            <ac:spMk id="52" creationId="{3C99F283-D57C-4634-8105-6D3B49851FDA}"/>
          </ac:spMkLst>
        </pc:spChg>
        <pc:spChg chg="mod">
          <ac:chgData name="hui xu" userId="70b675938bab3b5e" providerId="LiveId" clId="{2B57C767-2D15-4563-96A7-C8A04F8CD475}" dt="2020-05-03T07:54:30.492" v="8314" actId="207"/>
          <ac:spMkLst>
            <pc:docMk/>
            <pc:sldMk cId="3244017975" sldId="465"/>
            <ac:spMk id="65" creationId="{6995A952-2E42-48A7-8E00-0320891AD645}"/>
          </ac:spMkLst>
        </pc:spChg>
        <pc:spChg chg="mod">
          <ac:chgData name="hui xu" userId="70b675938bab3b5e" providerId="LiveId" clId="{2B57C767-2D15-4563-96A7-C8A04F8CD475}" dt="2020-05-03T07:54:30.492" v="8314" actId="207"/>
          <ac:spMkLst>
            <pc:docMk/>
            <pc:sldMk cId="3244017975" sldId="465"/>
            <ac:spMk id="66" creationId="{0D462439-5A38-4DFB-841D-71B5E7E3C5E1}"/>
          </ac:spMkLst>
        </pc:spChg>
        <pc:spChg chg="mod">
          <ac:chgData name="hui xu" userId="70b675938bab3b5e" providerId="LiveId" clId="{2B57C767-2D15-4563-96A7-C8A04F8CD475}" dt="2020-05-03T07:54:30.492" v="8314" actId="207"/>
          <ac:spMkLst>
            <pc:docMk/>
            <pc:sldMk cId="3244017975" sldId="465"/>
            <ac:spMk id="67" creationId="{70FFEAD4-1907-4CF6-A260-3EFF5F9ADA07}"/>
          </ac:spMkLst>
        </pc:spChg>
        <pc:spChg chg="mod">
          <ac:chgData name="hui xu" userId="70b675938bab3b5e" providerId="LiveId" clId="{2B57C767-2D15-4563-96A7-C8A04F8CD475}" dt="2020-05-03T07:54:30.492" v="8314" actId="207"/>
          <ac:spMkLst>
            <pc:docMk/>
            <pc:sldMk cId="3244017975" sldId="465"/>
            <ac:spMk id="71" creationId="{6D2427F5-5C89-4FE6-AA0B-946FD06EF36D}"/>
          </ac:spMkLst>
        </pc:spChg>
        <pc:spChg chg="mod">
          <ac:chgData name="hui xu" userId="70b675938bab3b5e" providerId="LiveId" clId="{2B57C767-2D15-4563-96A7-C8A04F8CD475}" dt="2020-05-03T07:54:30.492" v="8314" actId="207"/>
          <ac:spMkLst>
            <pc:docMk/>
            <pc:sldMk cId="3244017975" sldId="465"/>
            <ac:spMk id="72" creationId="{A8AE61C5-A6A5-4675-9611-47BF6A9BE141}"/>
          </ac:spMkLst>
        </pc:spChg>
        <pc:spChg chg="mod">
          <ac:chgData name="hui xu" userId="70b675938bab3b5e" providerId="LiveId" clId="{2B57C767-2D15-4563-96A7-C8A04F8CD475}" dt="2020-05-03T07:54:30.492" v="8314" actId="207"/>
          <ac:spMkLst>
            <pc:docMk/>
            <pc:sldMk cId="3244017975" sldId="465"/>
            <ac:spMk id="73" creationId="{104234AA-1EB0-4081-BC9F-2D576A52CAFB}"/>
          </ac:spMkLst>
        </pc:spChg>
        <pc:spChg chg="mod">
          <ac:chgData name="hui xu" userId="70b675938bab3b5e" providerId="LiveId" clId="{2B57C767-2D15-4563-96A7-C8A04F8CD475}" dt="2020-05-03T07:54:30.492" v="8314" actId="207"/>
          <ac:spMkLst>
            <pc:docMk/>
            <pc:sldMk cId="3244017975" sldId="465"/>
            <ac:spMk id="75" creationId="{8506F2D9-8D79-405B-993A-6BD3A5A234F8}"/>
          </ac:spMkLst>
        </pc:spChg>
        <pc:spChg chg="add mod">
          <ac:chgData name="hui xu" userId="70b675938bab3b5e" providerId="LiveId" clId="{2B57C767-2D15-4563-96A7-C8A04F8CD475}" dt="2020-05-03T09:29:35.873" v="8418" actId="1076"/>
          <ac:spMkLst>
            <pc:docMk/>
            <pc:sldMk cId="3244017975" sldId="465"/>
            <ac:spMk id="79" creationId="{91877D2A-D3E0-4021-AACF-217E60B6B92D}"/>
          </ac:spMkLst>
        </pc:spChg>
        <pc:spChg chg="add mod">
          <ac:chgData name="hui xu" userId="70b675938bab3b5e" providerId="LiveId" clId="{2B57C767-2D15-4563-96A7-C8A04F8CD475}" dt="2020-05-03T09:29:35.873" v="8418" actId="1076"/>
          <ac:spMkLst>
            <pc:docMk/>
            <pc:sldMk cId="3244017975" sldId="465"/>
            <ac:spMk id="80" creationId="{F58BEDB0-C643-401F-89C5-748AC58897C0}"/>
          </ac:spMkLst>
        </pc:spChg>
        <pc:spChg chg="add mod">
          <ac:chgData name="hui xu" userId="70b675938bab3b5e" providerId="LiveId" clId="{2B57C767-2D15-4563-96A7-C8A04F8CD475}" dt="2020-05-03T09:29:35.873" v="8418" actId="1076"/>
          <ac:spMkLst>
            <pc:docMk/>
            <pc:sldMk cId="3244017975" sldId="465"/>
            <ac:spMk id="81" creationId="{4C2CB227-CDBB-4AB0-8B18-A6E95436B97D}"/>
          </ac:spMkLst>
        </pc:spChg>
        <pc:spChg chg="add mod">
          <ac:chgData name="hui xu" userId="70b675938bab3b5e" providerId="LiveId" clId="{2B57C767-2D15-4563-96A7-C8A04F8CD475}" dt="2020-05-03T09:29:35.873" v="8418" actId="1076"/>
          <ac:spMkLst>
            <pc:docMk/>
            <pc:sldMk cId="3244017975" sldId="465"/>
            <ac:spMk id="82" creationId="{9B02876F-3EB4-405F-B2D0-D23B2AF9C12C}"/>
          </ac:spMkLst>
        </pc:spChg>
        <pc:spChg chg="add mod">
          <ac:chgData name="hui xu" userId="70b675938bab3b5e" providerId="LiveId" clId="{2B57C767-2D15-4563-96A7-C8A04F8CD475}" dt="2020-05-03T09:29:35.873" v="8418" actId="1076"/>
          <ac:spMkLst>
            <pc:docMk/>
            <pc:sldMk cId="3244017975" sldId="465"/>
            <ac:spMk id="83" creationId="{A0A1EC0F-5F77-4FD1-9D62-B22A178A00AC}"/>
          </ac:spMkLst>
        </pc:spChg>
        <pc:spChg chg="add mod">
          <ac:chgData name="hui xu" userId="70b675938bab3b5e" providerId="LiveId" clId="{2B57C767-2D15-4563-96A7-C8A04F8CD475}" dt="2020-05-03T09:29:35.873" v="8418" actId="1076"/>
          <ac:spMkLst>
            <pc:docMk/>
            <pc:sldMk cId="3244017975" sldId="465"/>
            <ac:spMk id="84" creationId="{83C69357-4968-4799-8B3E-16605417C9DE}"/>
          </ac:spMkLst>
        </pc:spChg>
        <pc:spChg chg="add mod">
          <ac:chgData name="hui xu" userId="70b675938bab3b5e" providerId="LiveId" clId="{2B57C767-2D15-4563-96A7-C8A04F8CD475}" dt="2020-05-03T09:29:35.873" v="8418" actId="1076"/>
          <ac:spMkLst>
            <pc:docMk/>
            <pc:sldMk cId="3244017975" sldId="465"/>
            <ac:spMk id="85" creationId="{6530AD43-3C9D-4CB2-9C3A-A07D1CCC8C5B}"/>
          </ac:spMkLst>
        </pc:spChg>
        <pc:spChg chg="add mod">
          <ac:chgData name="hui xu" userId="70b675938bab3b5e" providerId="LiveId" clId="{2B57C767-2D15-4563-96A7-C8A04F8CD475}" dt="2020-05-03T09:29:35.873" v="8418" actId="1076"/>
          <ac:spMkLst>
            <pc:docMk/>
            <pc:sldMk cId="3244017975" sldId="465"/>
            <ac:spMk id="86" creationId="{10BF87C2-DF74-4237-9FFF-F6AFE0761192}"/>
          </ac:spMkLst>
        </pc:spChg>
        <pc:spChg chg="add mod">
          <ac:chgData name="hui xu" userId="70b675938bab3b5e" providerId="LiveId" clId="{2B57C767-2D15-4563-96A7-C8A04F8CD475}" dt="2020-05-03T09:35:25.126" v="8455" actId="21"/>
          <ac:spMkLst>
            <pc:docMk/>
            <pc:sldMk cId="3244017975" sldId="465"/>
            <ac:spMk id="87" creationId="{DA03067C-2111-47A3-AB7D-6B60403D1AB7}"/>
          </ac:spMkLst>
        </pc:spChg>
        <pc:spChg chg="add mod">
          <ac:chgData name="hui xu" userId="70b675938bab3b5e" providerId="LiveId" clId="{2B57C767-2D15-4563-96A7-C8A04F8CD475}" dt="2020-05-03T09:32:20.236" v="8443" actId="21"/>
          <ac:spMkLst>
            <pc:docMk/>
            <pc:sldMk cId="3244017975" sldId="465"/>
            <ac:spMk id="88" creationId="{4A2AFD2A-3458-498E-8BF8-1A29E36B5B63}"/>
          </ac:spMkLst>
        </pc:spChg>
        <pc:grpChg chg="add del mod">
          <ac:chgData name="hui xu" userId="70b675938bab3b5e" providerId="LiveId" clId="{2B57C767-2D15-4563-96A7-C8A04F8CD475}" dt="2020-04-21T03:36:43.814" v="6313" actId="478"/>
          <ac:grpSpMkLst>
            <pc:docMk/>
            <pc:sldMk cId="3244017975" sldId="465"/>
            <ac:grpSpMk id="31" creationId="{5C1799EF-48DF-4E61-BCDB-A66AE6D8A470}"/>
          </ac:grpSpMkLst>
        </pc:grpChg>
        <pc:grpChg chg="add mod">
          <ac:chgData name="hui xu" userId="70b675938bab3b5e" providerId="LiveId" clId="{2B57C767-2D15-4563-96A7-C8A04F8CD475}" dt="2020-04-21T03:36:47.580" v="6315" actId="1076"/>
          <ac:grpSpMkLst>
            <pc:docMk/>
            <pc:sldMk cId="3244017975" sldId="465"/>
            <ac:grpSpMk id="50" creationId="{6FDDA500-6682-4D37-931E-B1BF6F8C20F0}"/>
          </ac:grpSpMkLst>
        </pc:grpChg>
        <pc:graphicFrameChg chg="del">
          <ac:chgData name="hui xu" userId="70b675938bab3b5e" providerId="LiveId" clId="{2B57C767-2D15-4563-96A7-C8A04F8CD475}" dt="2020-04-21T03:32:59.784" v="6249" actId="21"/>
          <ac:graphicFrameMkLst>
            <pc:docMk/>
            <pc:sldMk cId="3244017975" sldId="465"/>
            <ac:graphicFrameMk id="29" creationId="{EF004F68-CF28-4141-A215-59C1A741BBA0}"/>
          </ac:graphicFrameMkLst>
        </pc:graphicFrameChg>
        <pc:graphicFrameChg chg="mod modGraphic">
          <ac:chgData name="hui xu" userId="70b675938bab3b5e" providerId="LiveId" clId="{2B57C767-2D15-4563-96A7-C8A04F8CD475}" dt="2020-05-03T09:32:47.538" v="8449" actId="6549"/>
          <ac:graphicFrameMkLst>
            <pc:docMk/>
            <pc:sldMk cId="3244017975" sldId="465"/>
            <ac:graphicFrameMk id="30" creationId="{88A99763-43AB-4651-B967-339C81C79558}"/>
          </ac:graphicFrameMkLst>
        </pc:graphicFrameChg>
        <pc:cxnChg chg="del mod">
          <ac:chgData name="hui xu" userId="70b675938bab3b5e" providerId="LiveId" clId="{2B57C767-2D15-4563-96A7-C8A04F8CD475}" dt="2020-04-21T03:32:39.153" v="6245" actId="478"/>
          <ac:cxnSpMkLst>
            <pc:docMk/>
            <pc:sldMk cId="3244017975" sldId="465"/>
            <ac:cxnSpMk id="3" creationId="{B8280B1A-AC09-4D7B-B53D-885BB5163D92}"/>
          </ac:cxnSpMkLst>
        </pc:cxnChg>
        <pc:cxnChg chg="del mod">
          <ac:chgData name="hui xu" userId="70b675938bab3b5e" providerId="LiveId" clId="{2B57C767-2D15-4563-96A7-C8A04F8CD475}" dt="2020-04-21T03:32:39.153" v="6245" actId="478"/>
          <ac:cxnSpMkLst>
            <pc:docMk/>
            <pc:sldMk cId="3244017975" sldId="465"/>
            <ac:cxnSpMk id="4" creationId="{AD9C5CE9-93EE-496B-8015-3D017C6A80B9}"/>
          </ac:cxnSpMkLst>
        </pc:cxnChg>
        <pc:cxnChg chg="del mod">
          <ac:chgData name="hui xu" userId="70b675938bab3b5e" providerId="LiveId" clId="{2B57C767-2D15-4563-96A7-C8A04F8CD475}" dt="2020-04-21T03:32:39.153" v="6245" actId="478"/>
          <ac:cxnSpMkLst>
            <pc:docMk/>
            <pc:sldMk cId="3244017975" sldId="465"/>
            <ac:cxnSpMk id="6" creationId="{D32540D1-84ED-4561-8070-674DD696BAA8}"/>
          </ac:cxnSpMkLst>
        </pc:cxnChg>
        <pc:cxnChg chg="del mod">
          <ac:chgData name="hui xu" userId="70b675938bab3b5e" providerId="LiveId" clId="{2B57C767-2D15-4563-96A7-C8A04F8CD475}" dt="2020-04-21T03:32:39.153" v="6245" actId="478"/>
          <ac:cxnSpMkLst>
            <pc:docMk/>
            <pc:sldMk cId="3244017975" sldId="465"/>
            <ac:cxnSpMk id="9" creationId="{67B6C764-9A48-49EC-8BCE-EB85A60FED92}"/>
          </ac:cxnSpMkLst>
        </pc:cxnChg>
        <pc:cxnChg chg="del mod">
          <ac:chgData name="hui xu" userId="70b675938bab3b5e" providerId="LiveId" clId="{2B57C767-2D15-4563-96A7-C8A04F8CD475}" dt="2020-04-21T03:32:39.153" v="6245" actId="478"/>
          <ac:cxnSpMkLst>
            <pc:docMk/>
            <pc:sldMk cId="3244017975" sldId="465"/>
            <ac:cxnSpMk id="10" creationId="{19194BD4-5CB0-4D1C-B2A7-80F58F4DD78F}"/>
          </ac:cxnSpMkLst>
        </pc:cxnChg>
        <pc:cxnChg chg="del mod">
          <ac:chgData name="hui xu" userId="70b675938bab3b5e" providerId="LiveId" clId="{2B57C767-2D15-4563-96A7-C8A04F8CD475}" dt="2020-04-21T03:32:39.153" v="6245" actId="478"/>
          <ac:cxnSpMkLst>
            <pc:docMk/>
            <pc:sldMk cId="3244017975" sldId="465"/>
            <ac:cxnSpMk id="11" creationId="{6CFB9909-7C5C-4D12-B841-9025727B0E94}"/>
          </ac:cxnSpMkLst>
        </pc:cxnChg>
        <pc:cxnChg chg="del mod">
          <ac:chgData name="hui xu" userId="70b675938bab3b5e" providerId="LiveId" clId="{2B57C767-2D15-4563-96A7-C8A04F8CD475}" dt="2020-04-21T03:32:39.153" v="6245" actId="478"/>
          <ac:cxnSpMkLst>
            <pc:docMk/>
            <pc:sldMk cId="3244017975" sldId="465"/>
            <ac:cxnSpMk id="15" creationId="{E64F67B0-FEAE-4DCC-B588-720384A8E78C}"/>
          </ac:cxnSpMkLst>
        </pc:cxnChg>
        <pc:cxnChg chg="del mod">
          <ac:chgData name="hui xu" userId="70b675938bab3b5e" providerId="LiveId" clId="{2B57C767-2D15-4563-96A7-C8A04F8CD475}" dt="2020-04-21T03:32:39.153" v="6245" actId="478"/>
          <ac:cxnSpMkLst>
            <pc:docMk/>
            <pc:sldMk cId="3244017975" sldId="465"/>
            <ac:cxnSpMk id="18" creationId="{0A79F6D5-3D7A-4E04-8163-CBD2457B6F3C}"/>
          </ac:cxnSpMkLst>
        </pc:cxnChg>
      </pc:sldChg>
      <pc:sldChg chg="add del">
        <pc:chgData name="hui xu" userId="70b675938bab3b5e" providerId="LiveId" clId="{2B57C767-2D15-4563-96A7-C8A04F8CD475}" dt="2020-04-21T04:01:26.225" v="6375" actId="2696"/>
        <pc:sldMkLst>
          <pc:docMk/>
          <pc:sldMk cId="845254728" sldId="466"/>
        </pc:sldMkLst>
      </pc:sldChg>
      <pc:sldChg chg="modSp add">
        <pc:chgData name="hui xu" userId="70b675938bab3b5e" providerId="LiveId" clId="{2B57C767-2D15-4563-96A7-C8A04F8CD475}" dt="2020-04-21T04:16:16.898" v="6603" actId="14100"/>
        <pc:sldMkLst>
          <pc:docMk/>
          <pc:sldMk cId="479973217" sldId="467"/>
        </pc:sldMkLst>
        <pc:spChg chg="mod">
          <ac:chgData name="hui xu" userId="70b675938bab3b5e" providerId="LiveId" clId="{2B57C767-2D15-4563-96A7-C8A04F8CD475}" dt="2020-04-21T04:03:54.060" v="6403" actId="20577"/>
          <ac:spMkLst>
            <pc:docMk/>
            <pc:sldMk cId="479973217" sldId="467"/>
            <ac:spMk id="3" creationId="{ADC88019-DE1A-469F-909B-06FB3FE333D3}"/>
          </ac:spMkLst>
        </pc:spChg>
        <pc:spChg chg="mod">
          <ac:chgData name="hui xu" userId="70b675938bab3b5e" providerId="LiveId" clId="{2B57C767-2D15-4563-96A7-C8A04F8CD475}" dt="2020-04-21T04:15:57.683" v="6599" actId="1076"/>
          <ac:spMkLst>
            <pc:docMk/>
            <pc:sldMk cId="479973217" sldId="467"/>
            <ac:spMk id="4" creationId="{8A32DCE2-AE88-4853-B7AC-85D0D1100DC1}"/>
          </ac:spMkLst>
        </pc:spChg>
        <pc:spChg chg="mod">
          <ac:chgData name="hui xu" userId="70b675938bab3b5e" providerId="LiveId" clId="{2B57C767-2D15-4563-96A7-C8A04F8CD475}" dt="2020-04-21T04:02:03.603" v="6378" actId="404"/>
          <ac:spMkLst>
            <pc:docMk/>
            <pc:sldMk cId="479973217" sldId="467"/>
            <ac:spMk id="5" creationId="{C04BB423-4C8A-45BF-84FE-D4F046B8F598}"/>
          </ac:spMkLst>
        </pc:spChg>
        <pc:spChg chg="mod">
          <ac:chgData name="hui xu" userId="70b675938bab3b5e" providerId="LiveId" clId="{2B57C767-2D15-4563-96A7-C8A04F8CD475}" dt="2020-04-21T04:02:03.603" v="6378" actId="404"/>
          <ac:spMkLst>
            <pc:docMk/>
            <pc:sldMk cId="479973217" sldId="467"/>
            <ac:spMk id="6" creationId="{35687747-4AAC-49F1-A945-0404E3D5BA80}"/>
          </ac:spMkLst>
        </pc:spChg>
        <pc:spChg chg="mod">
          <ac:chgData name="hui xu" userId="70b675938bab3b5e" providerId="LiveId" clId="{2B57C767-2D15-4563-96A7-C8A04F8CD475}" dt="2020-04-21T04:04:37.371" v="6408" actId="1076"/>
          <ac:spMkLst>
            <pc:docMk/>
            <pc:sldMk cId="479973217" sldId="467"/>
            <ac:spMk id="7" creationId="{AD304AF9-6B5E-4C5A-801C-8C1D9B092297}"/>
          </ac:spMkLst>
        </pc:spChg>
        <pc:spChg chg="mod">
          <ac:chgData name="hui xu" userId="70b675938bab3b5e" providerId="LiveId" clId="{2B57C767-2D15-4563-96A7-C8A04F8CD475}" dt="2020-04-21T04:04:37.371" v="6408" actId="1076"/>
          <ac:spMkLst>
            <pc:docMk/>
            <pc:sldMk cId="479973217" sldId="467"/>
            <ac:spMk id="8" creationId="{DFE303D8-5C4D-4FFC-8AE4-ABB4FBCD8E5A}"/>
          </ac:spMkLst>
        </pc:spChg>
        <pc:spChg chg="mod">
          <ac:chgData name="hui xu" userId="70b675938bab3b5e" providerId="LiveId" clId="{2B57C767-2D15-4563-96A7-C8A04F8CD475}" dt="2020-04-21T04:04:37.371" v="6408" actId="1076"/>
          <ac:spMkLst>
            <pc:docMk/>
            <pc:sldMk cId="479973217" sldId="467"/>
            <ac:spMk id="9" creationId="{C7D8D1BF-3F78-4C63-8295-7ED94A00FAF9}"/>
          </ac:spMkLst>
        </pc:spChg>
        <pc:spChg chg="mod">
          <ac:chgData name="hui xu" userId="70b675938bab3b5e" providerId="LiveId" clId="{2B57C767-2D15-4563-96A7-C8A04F8CD475}" dt="2020-04-21T04:16:16.898" v="6603" actId="14100"/>
          <ac:spMkLst>
            <pc:docMk/>
            <pc:sldMk cId="479973217" sldId="467"/>
            <ac:spMk id="10" creationId="{10CAFDD3-3815-460A-AD55-D2C2BA0B4893}"/>
          </ac:spMkLst>
        </pc:spChg>
        <pc:spChg chg="mod">
          <ac:chgData name="hui xu" userId="70b675938bab3b5e" providerId="LiveId" clId="{2B57C767-2D15-4563-96A7-C8A04F8CD475}" dt="2020-04-21T04:02:03.603" v="6378" actId="404"/>
          <ac:spMkLst>
            <pc:docMk/>
            <pc:sldMk cId="479973217" sldId="467"/>
            <ac:spMk id="11" creationId="{90ADE905-4D19-43F2-A0F8-C43402E2BA95}"/>
          </ac:spMkLst>
        </pc:spChg>
        <pc:spChg chg="mod">
          <ac:chgData name="hui xu" userId="70b675938bab3b5e" providerId="LiveId" clId="{2B57C767-2D15-4563-96A7-C8A04F8CD475}" dt="2020-04-21T04:02:03.603" v="6378" actId="404"/>
          <ac:spMkLst>
            <pc:docMk/>
            <pc:sldMk cId="479973217" sldId="467"/>
            <ac:spMk id="12" creationId="{B9C3E870-ECC7-4496-9CE1-2A7A658211F8}"/>
          </ac:spMkLst>
        </pc:spChg>
        <pc:spChg chg="mod">
          <ac:chgData name="hui xu" userId="70b675938bab3b5e" providerId="LiveId" clId="{2B57C767-2D15-4563-96A7-C8A04F8CD475}" dt="2020-04-21T04:02:03.603" v="6378" actId="404"/>
          <ac:spMkLst>
            <pc:docMk/>
            <pc:sldMk cId="479973217" sldId="467"/>
            <ac:spMk id="13" creationId="{0E0E4989-D0E7-45B2-968A-2BD2538FDDA9}"/>
          </ac:spMkLst>
        </pc:spChg>
        <pc:spChg chg="mod">
          <ac:chgData name="hui xu" userId="70b675938bab3b5e" providerId="LiveId" clId="{2B57C767-2D15-4563-96A7-C8A04F8CD475}" dt="2020-04-21T04:02:03.603" v="6378" actId="404"/>
          <ac:spMkLst>
            <pc:docMk/>
            <pc:sldMk cId="479973217" sldId="467"/>
            <ac:spMk id="14" creationId="{4A1D4F58-C5D7-4AE3-A82F-57F24E8877E6}"/>
          </ac:spMkLst>
        </pc:spChg>
        <pc:spChg chg="mod">
          <ac:chgData name="hui xu" userId="70b675938bab3b5e" providerId="LiveId" clId="{2B57C767-2D15-4563-96A7-C8A04F8CD475}" dt="2020-04-21T04:02:03.603" v="6378" actId="404"/>
          <ac:spMkLst>
            <pc:docMk/>
            <pc:sldMk cId="479973217" sldId="467"/>
            <ac:spMk id="15" creationId="{31056576-18FC-431B-8B56-409C45200EB1}"/>
          </ac:spMkLst>
        </pc:spChg>
        <pc:spChg chg="mod">
          <ac:chgData name="hui xu" userId="70b675938bab3b5e" providerId="LiveId" clId="{2B57C767-2D15-4563-96A7-C8A04F8CD475}" dt="2020-04-21T04:09:27.208" v="6484" actId="5793"/>
          <ac:spMkLst>
            <pc:docMk/>
            <pc:sldMk cId="479973217" sldId="467"/>
            <ac:spMk id="17" creationId="{4AE3C755-45BD-45A6-98A4-32A073F0BE3C}"/>
          </ac:spMkLst>
        </pc:spChg>
        <pc:spChg chg="mod">
          <ac:chgData name="hui xu" userId="70b675938bab3b5e" providerId="LiveId" clId="{2B57C767-2D15-4563-96A7-C8A04F8CD475}" dt="2020-04-21T04:15:23.381" v="6594" actId="1076"/>
          <ac:spMkLst>
            <pc:docMk/>
            <pc:sldMk cId="479973217" sldId="467"/>
            <ac:spMk id="18" creationId="{9ECBBFD9-4A77-459E-A62A-259557ABB5A8}"/>
          </ac:spMkLst>
        </pc:spChg>
        <pc:spChg chg="mod">
          <ac:chgData name="hui xu" userId="70b675938bab3b5e" providerId="LiveId" clId="{2B57C767-2D15-4563-96A7-C8A04F8CD475}" dt="2020-04-21T04:16:10.828" v="6602" actId="403"/>
          <ac:spMkLst>
            <pc:docMk/>
            <pc:sldMk cId="479973217" sldId="467"/>
            <ac:spMk id="19" creationId="{8C59FE2C-E488-4B8B-AB22-233262DC9585}"/>
          </ac:spMkLst>
        </pc:spChg>
      </pc:sldChg>
      <pc:sldChg chg="add del">
        <pc:chgData name="hui xu" userId="70b675938bab3b5e" providerId="LiveId" clId="{2B57C767-2D15-4563-96A7-C8A04F8CD475}" dt="2020-04-21T04:11:09.649" v="6513" actId="2696"/>
        <pc:sldMkLst>
          <pc:docMk/>
          <pc:sldMk cId="272068198" sldId="468"/>
        </pc:sldMkLst>
      </pc:sldChg>
      <pc:sldChg chg="add del">
        <pc:chgData name="hui xu" userId="70b675938bab3b5e" providerId="LiveId" clId="{2B57C767-2D15-4563-96A7-C8A04F8CD475}" dt="2020-04-21T04:11:30.503" v="6518" actId="2696"/>
        <pc:sldMkLst>
          <pc:docMk/>
          <pc:sldMk cId="772162597" sldId="469"/>
        </pc:sldMkLst>
      </pc:sldChg>
      <pc:sldChg chg="add del">
        <pc:chgData name="hui xu" userId="70b675938bab3b5e" providerId="LiveId" clId="{2B57C767-2D15-4563-96A7-C8A04F8CD475}" dt="2020-04-21T04:12:48.701" v="6545" actId="2696"/>
        <pc:sldMkLst>
          <pc:docMk/>
          <pc:sldMk cId="628231136" sldId="470"/>
        </pc:sldMkLst>
      </pc:sldChg>
      <pc:sldChg chg="add del">
        <pc:chgData name="hui xu" userId="70b675938bab3b5e" providerId="LiveId" clId="{2B57C767-2D15-4563-96A7-C8A04F8CD475}" dt="2020-04-21T04:05:35.593" v="6410" actId="2696"/>
        <pc:sldMkLst>
          <pc:docMk/>
          <pc:sldMk cId="4247424010" sldId="471"/>
        </pc:sldMkLst>
      </pc:sldChg>
      <pc:sldChg chg="add del">
        <pc:chgData name="hui xu" userId="70b675938bab3b5e" providerId="LiveId" clId="{2B57C767-2D15-4563-96A7-C8A04F8CD475}" dt="2020-04-21T04:15:42.235" v="6598" actId="2696"/>
        <pc:sldMkLst>
          <pc:docMk/>
          <pc:sldMk cId="3114384972" sldId="472"/>
        </pc:sldMkLst>
      </pc:sldChg>
      <pc:sldChg chg="add del">
        <pc:chgData name="hui xu" userId="70b675938bab3b5e" providerId="LiveId" clId="{2B57C767-2D15-4563-96A7-C8A04F8CD475}" dt="2020-04-21T04:17:14.777" v="6612" actId="47"/>
        <pc:sldMkLst>
          <pc:docMk/>
          <pc:sldMk cId="44756354" sldId="473"/>
        </pc:sldMkLst>
      </pc:sldChg>
      <pc:sldChg chg="addSp delSp modSp add mod modAnim">
        <pc:chgData name="hui xu" userId="70b675938bab3b5e" providerId="LiveId" clId="{2B57C767-2D15-4563-96A7-C8A04F8CD475}" dt="2020-05-03T09:57:51.415" v="8504" actId="1076"/>
        <pc:sldMkLst>
          <pc:docMk/>
          <pc:sldMk cId="472647655" sldId="474"/>
        </pc:sldMkLst>
        <pc:spChg chg="mod">
          <ac:chgData name="hui xu" userId="70b675938bab3b5e" providerId="LiveId" clId="{2B57C767-2D15-4563-96A7-C8A04F8CD475}" dt="2020-05-03T09:56:37.981" v="8501" actId="20577"/>
          <ac:spMkLst>
            <pc:docMk/>
            <pc:sldMk cId="472647655" sldId="474"/>
            <ac:spMk id="2" creationId="{82FC39F2-661D-4306-AA70-697107110A2E}"/>
          </ac:spMkLst>
        </pc:spChg>
        <pc:spChg chg="del mod">
          <ac:chgData name="hui xu" userId="70b675938bab3b5e" providerId="LiveId" clId="{2B57C767-2D15-4563-96A7-C8A04F8CD475}" dt="2020-04-21T04:19:28.864" v="6657" actId="478"/>
          <ac:spMkLst>
            <pc:docMk/>
            <pc:sldMk cId="472647655" sldId="474"/>
            <ac:spMk id="3" creationId="{0B187EF1-2233-4F2D-81D7-320740A4D0D0}"/>
          </ac:spMkLst>
        </pc:spChg>
        <pc:spChg chg="add mod">
          <ac:chgData name="hui xu" userId="70b675938bab3b5e" providerId="LiveId" clId="{2B57C767-2D15-4563-96A7-C8A04F8CD475}" dt="2020-04-21T04:20:34.468" v="6683" actId="403"/>
          <ac:spMkLst>
            <pc:docMk/>
            <pc:sldMk cId="472647655" sldId="474"/>
            <ac:spMk id="4" creationId="{55D6C8CF-1ADE-447F-8E61-7DCEE9ED4722}"/>
          </ac:spMkLst>
        </pc:spChg>
        <pc:spChg chg="del mod">
          <ac:chgData name="hui xu" userId="70b675938bab3b5e" providerId="LiveId" clId="{2B57C767-2D15-4563-96A7-C8A04F8CD475}" dt="2020-04-21T04:19:26.231" v="6656" actId="478"/>
          <ac:spMkLst>
            <pc:docMk/>
            <pc:sldMk cId="472647655" sldId="474"/>
            <ac:spMk id="5" creationId="{70BAA599-10F0-421B-8258-30C717E2CFE6}"/>
          </ac:spMkLst>
        </pc:spChg>
        <pc:spChg chg="del mod">
          <ac:chgData name="hui xu" userId="70b675938bab3b5e" providerId="LiveId" clId="{2B57C767-2D15-4563-96A7-C8A04F8CD475}" dt="2020-04-21T04:19:47.142" v="6668" actId="21"/>
          <ac:spMkLst>
            <pc:docMk/>
            <pc:sldMk cId="472647655" sldId="474"/>
            <ac:spMk id="6" creationId="{EDF815E3-B03B-4E18-901C-EAE284F835AD}"/>
          </ac:spMkLst>
        </pc:spChg>
        <pc:spChg chg="del mod">
          <ac:chgData name="hui xu" userId="70b675938bab3b5e" providerId="LiveId" clId="{2B57C767-2D15-4563-96A7-C8A04F8CD475}" dt="2020-04-21T04:20:26.679" v="6682" actId="21"/>
          <ac:spMkLst>
            <pc:docMk/>
            <pc:sldMk cId="472647655" sldId="474"/>
            <ac:spMk id="7" creationId="{433105D1-AF2E-42C8-AF61-B0BB98D45E9C}"/>
          </ac:spMkLst>
        </pc:spChg>
        <pc:spChg chg="del mod">
          <ac:chgData name="hui xu" userId="70b675938bab3b5e" providerId="LiveId" clId="{2B57C767-2D15-4563-96A7-C8A04F8CD475}" dt="2020-04-21T04:17:56.483" v="6618" actId="21"/>
          <ac:spMkLst>
            <pc:docMk/>
            <pc:sldMk cId="472647655" sldId="474"/>
            <ac:spMk id="8" creationId="{32661D8B-84FE-4BFF-A8C9-CDBAA00B4D3F}"/>
          </ac:spMkLst>
        </pc:spChg>
        <pc:spChg chg="add mod">
          <ac:chgData name="hui xu" userId="70b675938bab3b5e" providerId="LiveId" clId="{2B57C767-2D15-4563-96A7-C8A04F8CD475}" dt="2020-04-21T04:20:34.468" v="6683" actId="403"/>
          <ac:spMkLst>
            <pc:docMk/>
            <pc:sldMk cId="472647655" sldId="474"/>
            <ac:spMk id="10" creationId="{E834BA68-68C4-4EDA-B48A-DF95B6D94A78}"/>
          </ac:spMkLst>
        </pc:spChg>
        <pc:spChg chg="add mod">
          <ac:chgData name="hui xu" userId="70b675938bab3b5e" providerId="LiveId" clId="{2B57C767-2D15-4563-96A7-C8A04F8CD475}" dt="2020-04-21T04:20:34.468" v="6683" actId="403"/>
          <ac:spMkLst>
            <pc:docMk/>
            <pc:sldMk cId="472647655" sldId="474"/>
            <ac:spMk id="11" creationId="{DDAE5466-4DD2-4327-9A9D-DB78B9335C6B}"/>
          </ac:spMkLst>
        </pc:spChg>
        <pc:spChg chg="add mod">
          <ac:chgData name="hui xu" userId="70b675938bab3b5e" providerId="LiveId" clId="{2B57C767-2D15-4563-96A7-C8A04F8CD475}" dt="2020-04-21T04:20:34.468" v="6683" actId="403"/>
          <ac:spMkLst>
            <pc:docMk/>
            <pc:sldMk cId="472647655" sldId="474"/>
            <ac:spMk id="12" creationId="{C41E3A3D-1724-4349-8264-32CFCE0CFDBE}"/>
          </ac:spMkLst>
        </pc:spChg>
        <pc:spChg chg="add del">
          <ac:chgData name="hui xu" userId="70b675938bab3b5e" providerId="LiveId" clId="{2B57C767-2D15-4563-96A7-C8A04F8CD475}" dt="2020-04-21T04:19:33.256" v="6659"/>
          <ac:spMkLst>
            <pc:docMk/>
            <pc:sldMk cId="472647655" sldId="474"/>
            <ac:spMk id="13" creationId="{90B1A0BF-5C29-4DE7-B852-D1B921C45D5E}"/>
          </ac:spMkLst>
        </pc:spChg>
        <pc:spChg chg="add mod">
          <ac:chgData name="hui xu" userId="70b675938bab3b5e" providerId="LiveId" clId="{2B57C767-2D15-4563-96A7-C8A04F8CD475}" dt="2020-05-03T09:57:51.415" v="8504" actId="1076"/>
          <ac:spMkLst>
            <pc:docMk/>
            <pc:sldMk cId="472647655" sldId="474"/>
            <ac:spMk id="14" creationId="{0C53EE8A-A585-4C6D-9EC6-FE2342B85FFE}"/>
          </ac:spMkLst>
        </pc:spChg>
        <pc:graphicFrameChg chg="mod modGraphic">
          <ac:chgData name="hui xu" userId="70b675938bab3b5e" providerId="LiveId" clId="{2B57C767-2D15-4563-96A7-C8A04F8CD475}" dt="2020-05-03T09:56:29.034" v="8500" actId="20577"/>
          <ac:graphicFrameMkLst>
            <pc:docMk/>
            <pc:sldMk cId="472647655" sldId="474"/>
            <ac:graphicFrameMk id="9" creationId="{BB28FE3E-D800-467B-A9FC-C5CFD757A74D}"/>
          </ac:graphicFrameMkLst>
        </pc:graphicFrameChg>
      </pc:sldChg>
      <pc:sldChg chg="add del">
        <pc:chgData name="hui xu" userId="70b675938bab3b5e" providerId="LiveId" clId="{2B57C767-2D15-4563-96A7-C8A04F8CD475}" dt="2020-04-19T15:41:30.577" v="4915" actId="47"/>
        <pc:sldMkLst>
          <pc:docMk/>
          <pc:sldMk cId="2897974069" sldId="475"/>
        </pc:sldMkLst>
      </pc:sldChg>
      <pc:sldChg chg="add del">
        <pc:chgData name="hui xu" userId="70b675938bab3b5e" providerId="LiveId" clId="{2B57C767-2D15-4563-96A7-C8A04F8CD475}" dt="2020-04-19T15:41:40.004" v="4917" actId="47"/>
        <pc:sldMkLst>
          <pc:docMk/>
          <pc:sldMk cId="4129837212" sldId="476"/>
        </pc:sldMkLst>
      </pc:sldChg>
      <pc:sldChg chg="modSp add del">
        <pc:chgData name="hui xu" userId="70b675938bab3b5e" providerId="LiveId" clId="{2B57C767-2D15-4563-96A7-C8A04F8CD475}" dt="2020-04-18T02:23:56.309" v="2574" actId="47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delSp modSp add mod ord delAnim">
        <pc:chgData name="hui xu" userId="70b675938bab3b5e" providerId="LiveId" clId="{2B57C767-2D15-4563-96A7-C8A04F8CD475}" dt="2020-05-23T12:47:06.489" v="8586" actId="21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30T14:47:30.679" v="6982" actId="20577"/>
          <ac:spMkLst>
            <pc:docMk/>
            <pc:sldMk cId="1296848460" sldId="478"/>
            <ac:spMk id="2" creationId="{62E30168-5D38-499D-B667-C09D509AECED}"/>
          </ac:spMkLst>
        </pc:spChg>
        <pc:picChg chg="del mod">
          <ac:chgData name="hui xu" userId="70b675938bab3b5e" providerId="LiveId" clId="{2B57C767-2D15-4563-96A7-C8A04F8CD475}" dt="2020-05-23T12:47:06.489" v="8586" actId="21"/>
          <ac:picMkLst>
            <pc:docMk/>
            <pc:sldMk cId="1296848460" sldId="478"/>
            <ac:picMk id="4" creationId="{E91AE91D-0D9B-4C90-AC9D-B75D3CC9CCFA}"/>
          </ac:picMkLst>
        </pc:picChg>
      </pc:sldChg>
      <pc:sldChg chg="add del">
        <pc:chgData name="hui xu" userId="70b675938bab3b5e" providerId="LiveId" clId="{2B57C767-2D15-4563-96A7-C8A04F8CD475}" dt="2020-04-17T05:15:30.945" v="2509" actId="2696"/>
        <pc:sldMkLst>
          <pc:docMk/>
          <pc:sldMk cId="954339777" sldId="479"/>
        </pc:sldMkLst>
      </pc:sldChg>
      <pc:sldChg chg="addSp modSp new modAnim">
        <pc:chgData name="hui xu" userId="70b675938bab3b5e" providerId="LiveId" clId="{2B57C767-2D15-4563-96A7-C8A04F8CD475}" dt="2020-05-01T11:12:31.927" v="7127"/>
        <pc:sldMkLst>
          <pc:docMk/>
          <pc:sldMk cId="1294945720" sldId="479"/>
        </pc:sldMkLst>
        <pc:spChg chg="mod">
          <ac:chgData name="hui xu" userId="70b675938bab3b5e" providerId="LiveId" clId="{2B57C767-2D15-4563-96A7-C8A04F8CD475}" dt="2020-04-19T11:09:35.173" v="3972" actId="27636"/>
          <ac:spMkLst>
            <pc:docMk/>
            <pc:sldMk cId="1294945720" sldId="479"/>
            <ac:spMk id="2" creationId="{06640096-3169-4413-943F-D6060DF98CF8}"/>
          </ac:spMkLst>
        </pc:spChg>
        <pc:spChg chg="add mod">
          <ac:chgData name="hui xu" userId="70b675938bab3b5e" providerId="LiveId" clId="{2B57C767-2D15-4563-96A7-C8A04F8CD475}" dt="2020-04-19T11:10:26.986" v="3980" actId="1076"/>
          <ac:spMkLst>
            <pc:docMk/>
            <pc:sldMk cId="1294945720" sldId="479"/>
            <ac:spMk id="3" creationId="{AEF27292-367D-4688-A3AF-81D5A75A9300}"/>
          </ac:spMkLst>
        </pc:spChg>
        <pc:spChg chg="add mod">
          <ac:chgData name="hui xu" userId="70b675938bab3b5e" providerId="LiveId" clId="{2B57C767-2D15-4563-96A7-C8A04F8CD475}" dt="2020-04-19T10:59:10.058" v="3786" actId="1076"/>
          <ac:spMkLst>
            <pc:docMk/>
            <pc:sldMk cId="1294945720" sldId="479"/>
            <ac:spMk id="4" creationId="{06A054A5-4353-42FE-A334-66442BE3A0A2}"/>
          </ac:spMkLst>
        </pc:spChg>
        <pc:spChg chg="add mod">
          <ac:chgData name="hui xu" userId="70b675938bab3b5e" providerId="LiveId" clId="{2B57C767-2D15-4563-96A7-C8A04F8CD475}" dt="2020-04-19T10:59:13.385" v="3787" actId="1076"/>
          <ac:spMkLst>
            <pc:docMk/>
            <pc:sldMk cId="1294945720" sldId="479"/>
            <ac:spMk id="5" creationId="{0BE8931D-F512-4787-A6DB-FBBDB9242FEF}"/>
          </ac:spMkLst>
        </pc:spChg>
        <pc:spChg chg="add mod">
          <ac:chgData name="hui xu" userId="70b675938bab3b5e" providerId="LiveId" clId="{2B57C767-2D15-4563-96A7-C8A04F8CD475}" dt="2020-04-19T11:10:58.341" v="3984" actId="1076"/>
          <ac:spMkLst>
            <pc:docMk/>
            <pc:sldMk cId="1294945720" sldId="479"/>
            <ac:spMk id="6" creationId="{05E67972-3C0D-4AE6-B167-C3ED7256118E}"/>
          </ac:spMkLst>
        </pc:spChg>
        <pc:spChg chg="add mod">
          <ac:chgData name="hui xu" userId="70b675938bab3b5e" providerId="LiveId" clId="{2B57C767-2D15-4563-96A7-C8A04F8CD475}" dt="2020-04-19T10:59:03.219" v="3785" actId="1076"/>
          <ac:spMkLst>
            <pc:docMk/>
            <pc:sldMk cId="1294945720" sldId="479"/>
            <ac:spMk id="7" creationId="{BF01682F-A65F-46C5-BDDC-93DC08DB4627}"/>
          </ac:spMkLst>
        </pc:spChg>
        <pc:spChg chg="add mod">
          <ac:chgData name="hui xu" userId="70b675938bab3b5e" providerId="LiveId" clId="{2B57C767-2D15-4563-96A7-C8A04F8CD475}" dt="2020-04-19T11:05:52.663" v="3926" actId="1076"/>
          <ac:spMkLst>
            <pc:docMk/>
            <pc:sldMk cId="1294945720" sldId="479"/>
            <ac:spMk id="8" creationId="{939E94F4-C388-46E2-873E-A78EC20D2830}"/>
          </ac:spMkLst>
        </pc:spChg>
        <pc:spChg chg="add mod">
          <ac:chgData name="hui xu" userId="70b675938bab3b5e" providerId="LiveId" clId="{2B57C767-2D15-4563-96A7-C8A04F8CD475}" dt="2020-04-19T11:05:55.219" v="3927" actId="1076"/>
          <ac:spMkLst>
            <pc:docMk/>
            <pc:sldMk cId="1294945720" sldId="479"/>
            <ac:spMk id="9" creationId="{9F972368-2E09-4D94-9DC5-406EE5CD2DDC}"/>
          </ac:spMkLst>
        </pc:spChg>
        <pc:spChg chg="add mod">
          <ac:chgData name="hui xu" userId="70b675938bab3b5e" providerId="LiveId" clId="{2B57C767-2D15-4563-96A7-C8A04F8CD475}" dt="2020-04-19T11:11:01.842" v="3985" actId="1076"/>
          <ac:spMkLst>
            <pc:docMk/>
            <pc:sldMk cId="1294945720" sldId="479"/>
            <ac:spMk id="10" creationId="{13D4B076-622A-4737-87EE-9BDD0AAD5C0D}"/>
          </ac:spMkLst>
        </pc:spChg>
      </pc:sldChg>
      <pc:sldChg chg="add del">
        <pc:chgData name="hui xu" userId="70b675938bab3b5e" providerId="LiveId" clId="{2B57C767-2D15-4563-96A7-C8A04F8CD475}" dt="2020-04-18T02:49:43.866" v="2649" actId="2696"/>
        <pc:sldMkLst>
          <pc:docMk/>
          <pc:sldMk cId="657055795" sldId="480"/>
        </pc:sldMkLst>
      </pc:sldChg>
      <pc:sldChg chg="add del">
        <pc:chgData name="hui xu" userId="70b675938bab3b5e" providerId="LiveId" clId="{2B57C767-2D15-4563-96A7-C8A04F8CD475}" dt="2020-04-18T02:44:47.393" v="2625" actId="2696"/>
        <pc:sldMkLst>
          <pc:docMk/>
          <pc:sldMk cId="982986258" sldId="480"/>
        </pc:sldMkLst>
      </pc:sldChg>
      <pc:sldChg chg="addSp delSp modSp add mod modAnim">
        <pc:chgData name="hui xu" userId="70b675938bab3b5e" providerId="LiveId" clId="{2B57C767-2D15-4563-96A7-C8A04F8CD475}" dt="2020-05-02T11:37:41.346" v="7525" actId="166"/>
        <pc:sldMkLst>
          <pc:docMk/>
          <pc:sldMk cId="1207998722" sldId="480"/>
        </pc:sldMkLst>
        <pc:spChg chg="mod">
          <ac:chgData name="hui xu" userId="70b675938bab3b5e" providerId="LiveId" clId="{2B57C767-2D15-4563-96A7-C8A04F8CD475}" dt="2020-05-02T11:35:21.280" v="7514" actId="207"/>
          <ac:spMkLst>
            <pc:docMk/>
            <pc:sldMk cId="1207998722" sldId="480"/>
            <ac:spMk id="2" creationId="{BB4A3546-92C0-4211-9316-DC8556A1C0BD}"/>
          </ac:spMkLst>
        </pc:spChg>
        <pc:spChg chg="mod">
          <ac:chgData name="hui xu" userId="70b675938bab3b5e" providerId="LiveId" clId="{2B57C767-2D15-4563-96A7-C8A04F8CD475}" dt="2020-04-19T14:47:18.806" v="4772" actId="2711"/>
          <ac:spMkLst>
            <pc:docMk/>
            <pc:sldMk cId="1207998722" sldId="480"/>
            <ac:spMk id="3" creationId="{1198F6F0-22C0-4C93-9047-813CAEF81D1C}"/>
          </ac:spMkLst>
        </pc:spChg>
        <pc:spChg chg="mod">
          <ac:chgData name="hui xu" userId="70b675938bab3b5e" providerId="LiveId" clId="{2B57C767-2D15-4563-96A7-C8A04F8CD475}" dt="2020-04-21T01:32:39.704" v="5180" actId="20577"/>
          <ac:spMkLst>
            <pc:docMk/>
            <pc:sldMk cId="1207998722" sldId="480"/>
            <ac:spMk id="4" creationId="{F9EB0069-F647-4FDC-AA7F-186E68547802}"/>
          </ac:spMkLst>
        </pc:spChg>
        <pc:spChg chg="del mod">
          <ac:chgData name="hui xu" userId="70b675938bab3b5e" providerId="LiveId" clId="{2B57C767-2D15-4563-96A7-C8A04F8CD475}" dt="2020-04-19T14:38:17.581" v="4574" actId="21"/>
          <ac:spMkLst>
            <pc:docMk/>
            <pc:sldMk cId="1207998722" sldId="480"/>
            <ac:spMk id="8" creationId="{8FCB6606-40D5-4597-B6A4-0DEB9C4E274C}"/>
          </ac:spMkLst>
        </pc:spChg>
        <pc:spChg chg="del mod">
          <ac:chgData name="hui xu" userId="70b675938bab3b5e" providerId="LiveId" clId="{2B57C767-2D15-4563-96A7-C8A04F8CD475}" dt="2020-04-19T14:36:06.190" v="4522" actId="21"/>
          <ac:spMkLst>
            <pc:docMk/>
            <pc:sldMk cId="1207998722" sldId="480"/>
            <ac:spMk id="9" creationId="{B419BCBD-3084-4F71-AAF0-6FAE6AE55766}"/>
          </ac:spMkLst>
        </pc:spChg>
        <pc:spChg chg="add mod">
          <ac:chgData name="hui xu" userId="70b675938bab3b5e" providerId="LiveId" clId="{2B57C767-2D15-4563-96A7-C8A04F8CD475}" dt="2020-04-19T14:47:18.806" v="4772" actId="2711"/>
          <ac:spMkLst>
            <pc:docMk/>
            <pc:sldMk cId="1207998722" sldId="480"/>
            <ac:spMk id="29" creationId="{4EDC2BC4-B32F-436F-B0C8-C9DCF885E9A2}"/>
          </ac:spMkLst>
        </pc:spChg>
        <pc:spChg chg="add del mod">
          <ac:chgData name="hui xu" userId="70b675938bab3b5e" providerId="LiveId" clId="{2B57C767-2D15-4563-96A7-C8A04F8CD475}" dt="2020-05-02T11:37:16.735" v="7521" actId="21"/>
          <ac:spMkLst>
            <pc:docMk/>
            <pc:sldMk cId="1207998722" sldId="480"/>
            <ac:spMk id="31" creationId="{C53212A0-EFFF-47F5-82A6-2C36EBC03B54}"/>
          </ac:spMkLst>
        </pc:spChg>
        <pc:spChg chg="mod">
          <ac:chgData name="hui xu" userId="70b675938bab3b5e" providerId="LiveId" clId="{2B57C767-2D15-4563-96A7-C8A04F8CD475}" dt="2020-04-21T01:32:39.172" v="5179" actId="20577"/>
          <ac:spMkLst>
            <pc:docMk/>
            <pc:sldMk cId="1207998722" sldId="480"/>
            <ac:spMk id="41" creationId="{F70C154B-D876-4D7B-92A5-FD783F394AEC}"/>
          </ac:spMkLst>
        </pc:spChg>
        <pc:spChg chg="add mod">
          <ac:chgData name="hui xu" userId="70b675938bab3b5e" providerId="LiveId" clId="{2B57C767-2D15-4563-96A7-C8A04F8CD475}" dt="2020-04-19T14:47:18.806" v="4772" actId="2711"/>
          <ac:spMkLst>
            <pc:docMk/>
            <pc:sldMk cId="1207998722" sldId="480"/>
            <ac:spMk id="43" creationId="{7AA811DE-1A57-4637-A42B-FE3D001C424C}"/>
          </ac:spMkLst>
        </pc:spChg>
        <pc:spChg chg="add mod">
          <ac:chgData name="hui xu" userId="70b675938bab3b5e" providerId="LiveId" clId="{2B57C767-2D15-4563-96A7-C8A04F8CD475}" dt="2020-04-19T14:47:18.806" v="4772" actId="2711"/>
          <ac:spMkLst>
            <pc:docMk/>
            <pc:sldMk cId="1207998722" sldId="480"/>
            <ac:spMk id="111" creationId="{5B68A5EE-81F2-4C4F-8CB7-515CF1248114}"/>
          </ac:spMkLst>
        </pc:spChg>
        <pc:spChg chg="add mod">
          <ac:chgData name="hui xu" userId="70b675938bab3b5e" providerId="LiveId" clId="{2B57C767-2D15-4563-96A7-C8A04F8CD475}" dt="2020-04-19T14:47:38.756" v="4788" actId="1035"/>
          <ac:spMkLst>
            <pc:docMk/>
            <pc:sldMk cId="1207998722" sldId="480"/>
            <ac:spMk id="112" creationId="{2EA260C3-8A8E-435F-9D90-6204641A5EE6}"/>
          </ac:spMkLst>
        </pc:spChg>
        <pc:spChg chg="add mod">
          <ac:chgData name="hui xu" userId="70b675938bab3b5e" providerId="LiveId" clId="{2B57C767-2D15-4563-96A7-C8A04F8CD475}" dt="2020-04-19T14:47:32.356" v="4786" actId="1036"/>
          <ac:spMkLst>
            <pc:docMk/>
            <pc:sldMk cId="1207998722" sldId="480"/>
            <ac:spMk id="113" creationId="{3A4E1C66-6E0E-403D-8784-440C1E104E81}"/>
          </ac:spMkLst>
        </pc:spChg>
        <pc:spChg chg="add mod">
          <ac:chgData name="hui xu" userId="70b675938bab3b5e" providerId="LiveId" clId="{2B57C767-2D15-4563-96A7-C8A04F8CD475}" dt="2020-04-19T14:50:08.797" v="4843" actId="1035"/>
          <ac:spMkLst>
            <pc:docMk/>
            <pc:sldMk cId="1207998722" sldId="480"/>
            <ac:spMk id="114" creationId="{F3D8FE18-4C1D-487A-951B-6DE5C452AF28}"/>
          </ac:spMkLst>
        </pc:spChg>
        <pc:spChg chg="add mod">
          <ac:chgData name="hui xu" userId="70b675938bab3b5e" providerId="LiveId" clId="{2B57C767-2D15-4563-96A7-C8A04F8CD475}" dt="2020-04-19T14:47:18.806" v="4772" actId="2711"/>
          <ac:spMkLst>
            <pc:docMk/>
            <pc:sldMk cId="1207998722" sldId="480"/>
            <ac:spMk id="115" creationId="{F581E5BE-CEFC-44E1-918A-7E00388BCC10}"/>
          </ac:spMkLst>
        </pc:spChg>
        <pc:spChg chg="add mod">
          <ac:chgData name="hui xu" userId="70b675938bab3b5e" providerId="LiveId" clId="{2B57C767-2D15-4563-96A7-C8A04F8CD475}" dt="2020-05-02T11:35:09.132" v="7512" actId="207"/>
          <ac:spMkLst>
            <pc:docMk/>
            <pc:sldMk cId="1207998722" sldId="480"/>
            <ac:spMk id="116" creationId="{F2CE6FA4-5A53-464A-A5D5-79BC52826A85}"/>
          </ac:spMkLst>
        </pc:spChg>
        <pc:spChg chg="add mod">
          <ac:chgData name="hui xu" userId="70b675938bab3b5e" providerId="LiveId" clId="{2B57C767-2D15-4563-96A7-C8A04F8CD475}" dt="2020-04-19T14:47:55.930" v="4796" actId="1036"/>
          <ac:spMkLst>
            <pc:docMk/>
            <pc:sldMk cId="1207998722" sldId="480"/>
            <ac:spMk id="128" creationId="{46B2EE73-DC53-42BD-80FA-DBE756913FEA}"/>
          </ac:spMkLst>
        </pc:spChg>
        <pc:spChg chg="add mod">
          <ac:chgData name="hui xu" userId="70b675938bab3b5e" providerId="LiveId" clId="{2B57C767-2D15-4563-96A7-C8A04F8CD475}" dt="2020-04-19T14:47:18.806" v="4772" actId="2711"/>
          <ac:spMkLst>
            <pc:docMk/>
            <pc:sldMk cId="1207998722" sldId="480"/>
            <ac:spMk id="130" creationId="{FB5B3B82-8AB9-4345-9E7B-F44BACCEA614}"/>
          </ac:spMkLst>
        </pc:spChg>
        <pc:spChg chg="add mod ord">
          <ac:chgData name="hui xu" userId="70b675938bab3b5e" providerId="LiveId" clId="{2B57C767-2D15-4563-96A7-C8A04F8CD475}" dt="2020-04-19T14:48:01.712" v="4797" actId="1076"/>
          <ac:spMkLst>
            <pc:docMk/>
            <pc:sldMk cId="1207998722" sldId="480"/>
            <ac:spMk id="134" creationId="{CCC8AA56-EC0D-48ED-BBC4-03F4695F1CFC}"/>
          </ac:spMkLst>
        </pc:spChg>
        <pc:spChg chg="add mod">
          <ac:chgData name="hui xu" userId="70b675938bab3b5e" providerId="LiveId" clId="{2B57C767-2D15-4563-96A7-C8A04F8CD475}" dt="2020-04-19T14:47:18.806" v="4772" actId="2711"/>
          <ac:spMkLst>
            <pc:docMk/>
            <pc:sldMk cId="1207998722" sldId="480"/>
            <ac:spMk id="135" creationId="{C1C486DE-25C4-4876-93F2-2A3BC3053A95}"/>
          </ac:spMkLst>
        </pc:spChg>
        <pc:spChg chg="add mod">
          <ac:chgData name="hui xu" userId="70b675938bab3b5e" providerId="LiveId" clId="{2B57C767-2D15-4563-96A7-C8A04F8CD475}" dt="2020-04-19T14:48:01.712" v="4797" actId="1076"/>
          <ac:spMkLst>
            <pc:docMk/>
            <pc:sldMk cId="1207998722" sldId="480"/>
            <ac:spMk id="138" creationId="{FFA7A3EC-B35A-4EEB-9420-630CFED04ECC}"/>
          </ac:spMkLst>
        </pc:spChg>
        <pc:grpChg chg="add mod">
          <ac:chgData name="hui xu" userId="70b675938bab3b5e" providerId="LiveId" clId="{2B57C767-2D15-4563-96A7-C8A04F8CD475}" dt="2020-04-19T14:46:01.060" v="4749" actId="164"/>
          <ac:grpSpMkLst>
            <pc:docMk/>
            <pc:sldMk cId="1207998722" sldId="480"/>
            <ac:grpSpMk id="110" creationId="{72C359EF-411F-4FCC-BA47-DA661B0D08BE}"/>
          </ac:grpSpMkLst>
        </pc:grpChg>
        <pc:grpChg chg="add mod">
          <ac:chgData name="hui xu" userId="70b675938bab3b5e" providerId="LiveId" clId="{2B57C767-2D15-4563-96A7-C8A04F8CD475}" dt="2020-05-02T11:35:21.280" v="7514" actId="207"/>
          <ac:grpSpMkLst>
            <pc:docMk/>
            <pc:sldMk cId="1207998722" sldId="480"/>
            <ac:grpSpMk id="137" creationId="{86F10DE1-B57C-44D9-8744-E3A1367240B2}"/>
          </ac:grpSpMkLst>
        </pc:grpChg>
        <pc:grpChg chg="add mod">
          <ac:chgData name="hui xu" userId="70b675938bab3b5e" providerId="LiveId" clId="{2B57C767-2D15-4563-96A7-C8A04F8CD475}" dt="2020-05-02T11:35:34.764" v="7517" actId="207"/>
          <ac:grpSpMkLst>
            <pc:docMk/>
            <pc:sldMk cId="1207998722" sldId="480"/>
            <ac:grpSpMk id="139" creationId="{51DE8A1A-A614-44E5-A1D4-7019DE6DBFA1}"/>
          </ac:grpSpMkLst>
        </pc:grpChg>
        <pc:cxnChg chg="mod">
          <ac:chgData name="hui xu" userId="70b675938bab3b5e" providerId="LiveId" clId="{2B57C767-2D15-4563-96A7-C8A04F8CD475}" dt="2020-04-19T14:40:20.585" v="4667" actId="164"/>
          <ac:cxnSpMkLst>
            <pc:docMk/>
            <pc:sldMk cId="1207998722" sldId="480"/>
            <ac:cxnSpMk id="5" creationId="{49BDF1F2-0C25-46FA-B8E4-4DC8631510E4}"/>
          </ac:cxnSpMkLst>
        </pc:cxnChg>
        <pc:cxnChg chg="del mod">
          <ac:chgData name="hui xu" userId="70b675938bab3b5e" providerId="LiveId" clId="{2B57C767-2D15-4563-96A7-C8A04F8CD475}" dt="2020-04-19T14:38:19.167" v="4575" actId="21"/>
          <ac:cxnSpMkLst>
            <pc:docMk/>
            <pc:sldMk cId="1207998722" sldId="480"/>
            <ac:cxnSpMk id="6" creationId="{1025EAEB-FAEA-4D2B-A5F2-BEFC6C6014D0}"/>
          </ac:cxnSpMkLst>
        </pc:cxnChg>
        <pc:cxnChg chg="del mod">
          <ac:chgData name="hui xu" userId="70b675938bab3b5e" providerId="LiveId" clId="{2B57C767-2D15-4563-96A7-C8A04F8CD475}" dt="2020-04-19T14:36:18.240" v="4524" actId="21"/>
          <ac:cxnSpMkLst>
            <pc:docMk/>
            <pc:sldMk cId="1207998722" sldId="480"/>
            <ac:cxnSpMk id="7" creationId="{CE32E1F5-A135-42E1-A9E7-84B689033F31}"/>
          </ac:cxnSpMkLst>
        </pc:cxnChg>
        <pc:cxnChg chg="add mod">
          <ac:chgData name="hui xu" userId="70b675938bab3b5e" providerId="LiveId" clId="{2B57C767-2D15-4563-96A7-C8A04F8CD475}" dt="2020-04-19T14:40:20.585" v="4667" actId="164"/>
          <ac:cxnSpMkLst>
            <pc:docMk/>
            <pc:sldMk cId="1207998722" sldId="480"/>
            <ac:cxnSpMk id="30" creationId="{0D19136D-C70D-4CBF-936F-B7229F681BAB}"/>
          </ac:cxnSpMkLst>
        </pc:cxnChg>
        <pc:cxnChg chg="del mod">
          <ac:chgData name="hui xu" userId="70b675938bab3b5e" providerId="LiveId" clId="{2B57C767-2D15-4563-96A7-C8A04F8CD475}" dt="2020-04-19T14:38:57.528" v="4587" actId="21"/>
          <ac:cxnSpMkLst>
            <pc:docMk/>
            <pc:sldMk cId="1207998722" sldId="480"/>
            <ac:cxnSpMk id="42" creationId="{4F2F1222-BCC7-4F6D-AA4F-4ED61BDA05F6}"/>
          </ac:cxnSpMkLst>
        </pc:cxnChg>
        <pc:cxnChg chg="del mod">
          <ac:chgData name="hui xu" userId="70b675938bab3b5e" providerId="LiveId" clId="{2B57C767-2D15-4563-96A7-C8A04F8CD475}" dt="2020-04-19T14:38:33.128" v="4579" actId="21"/>
          <ac:cxnSpMkLst>
            <pc:docMk/>
            <pc:sldMk cId="1207998722" sldId="480"/>
            <ac:cxnSpMk id="47" creationId="{1871A711-B994-454A-BA29-1F96B091FD7F}"/>
          </ac:cxnSpMkLst>
        </pc:cxnChg>
        <pc:cxnChg chg="add mod">
          <ac:chgData name="hui xu" userId="70b675938bab3b5e" providerId="LiveId" clId="{2B57C767-2D15-4563-96A7-C8A04F8CD475}" dt="2020-04-19T14:40:20.585" v="4667" actId="164"/>
          <ac:cxnSpMkLst>
            <pc:docMk/>
            <pc:sldMk cId="1207998722" sldId="480"/>
            <ac:cxnSpMk id="57" creationId="{26C11EC8-AF49-42C6-B6E6-7348681B7F0E}"/>
          </ac:cxnSpMkLst>
        </pc:cxnChg>
        <pc:cxnChg chg="add mod ord">
          <ac:chgData name="hui xu" userId="70b675938bab3b5e" providerId="LiveId" clId="{2B57C767-2D15-4563-96A7-C8A04F8CD475}" dt="2020-05-02T11:37:41.346" v="7525" actId="166"/>
          <ac:cxnSpMkLst>
            <pc:docMk/>
            <pc:sldMk cId="1207998722" sldId="480"/>
            <ac:cxnSpMk id="77" creationId="{0665C40D-DE4D-45BE-8DB0-E5760ED2815A}"/>
          </ac:cxnSpMkLst>
        </pc:cxnChg>
        <pc:cxnChg chg="add mod">
          <ac:chgData name="hui xu" userId="70b675938bab3b5e" providerId="LiveId" clId="{2B57C767-2D15-4563-96A7-C8A04F8CD475}" dt="2020-04-19T14:40:20.585" v="4667" actId="164"/>
          <ac:cxnSpMkLst>
            <pc:docMk/>
            <pc:sldMk cId="1207998722" sldId="480"/>
            <ac:cxnSpMk id="80" creationId="{4DC269F5-13D8-40C0-9E5D-2E15AC94CC47}"/>
          </ac:cxnSpMkLst>
        </pc:cxnChg>
        <pc:cxnChg chg="add del mod">
          <ac:chgData name="hui xu" userId="70b675938bab3b5e" providerId="LiveId" clId="{2B57C767-2D15-4563-96A7-C8A04F8CD475}" dt="2020-04-19T14:39:51.484" v="4619" actId="21"/>
          <ac:cxnSpMkLst>
            <pc:docMk/>
            <pc:sldMk cId="1207998722" sldId="480"/>
            <ac:cxnSpMk id="92" creationId="{EF425B1F-596B-45F7-9902-661762C63C28}"/>
          </ac:cxnSpMkLst>
        </pc:cxnChg>
        <pc:cxnChg chg="add mod">
          <ac:chgData name="hui xu" userId="70b675938bab3b5e" providerId="LiveId" clId="{2B57C767-2D15-4563-96A7-C8A04F8CD475}" dt="2020-04-19T14:40:20.585" v="4667" actId="164"/>
          <ac:cxnSpMkLst>
            <pc:docMk/>
            <pc:sldMk cId="1207998722" sldId="480"/>
            <ac:cxnSpMk id="104" creationId="{9164752A-8700-406A-8F8C-984D4E2C1952}"/>
          </ac:cxnSpMkLst>
        </pc:cxnChg>
        <pc:cxnChg chg="add mod">
          <ac:chgData name="hui xu" userId="70b675938bab3b5e" providerId="LiveId" clId="{2B57C767-2D15-4563-96A7-C8A04F8CD475}" dt="2020-04-19T14:46:01.060" v="4749" actId="164"/>
          <ac:cxnSpMkLst>
            <pc:docMk/>
            <pc:sldMk cId="1207998722" sldId="480"/>
            <ac:cxnSpMk id="117" creationId="{0B5D6904-67C8-4C1D-AEC9-6C1DBA577F94}"/>
          </ac:cxnSpMkLst>
        </pc:cxnChg>
        <pc:cxnChg chg="add mod">
          <ac:chgData name="hui xu" userId="70b675938bab3b5e" providerId="LiveId" clId="{2B57C767-2D15-4563-96A7-C8A04F8CD475}" dt="2020-04-19T14:46:01.060" v="4749" actId="164"/>
          <ac:cxnSpMkLst>
            <pc:docMk/>
            <pc:sldMk cId="1207998722" sldId="480"/>
            <ac:cxnSpMk id="121" creationId="{BDDE0BB3-8423-43B7-B99C-E40780E1482F}"/>
          </ac:cxnSpMkLst>
        </pc:cxnChg>
        <pc:cxnChg chg="add mod">
          <ac:chgData name="hui xu" userId="70b675938bab3b5e" providerId="LiveId" clId="{2B57C767-2D15-4563-96A7-C8A04F8CD475}" dt="2020-04-19T14:46:01.060" v="4749" actId="164"/>
          <ac:cxnSpMkLst>
            <pc:docMk/>
            <pc:sldMk cId="1207998722" sldId="480"/>
            <ac:cxnSpMk id="131" creationId="{9A55BD11-C1F3-4586-AD3B-D11E22017BFA}"/>
          </ac:cxnSpMkLst>
        </pc:cxnChg>
      </pc:sldChg>
      <pc:sldChg chg="add del">
        <pc:chgData name="hui xu" userId="70b675938bab3b5e" providerId="LiveId" clId="{2B57C767-2D15-4563-96A7-C8A04F8CD475}" dt="2020-04-19T11:15:50.628" v="4019"/>
        <pc:sldMkLst>
          <pc:docMk/>
          <pc:sldMk cId="1953451204" sldId="480"/>
        </pc:sldMkLst>
      </pc:sldChg>
      <pc:sldChg chg="add del">
        <pc:chgData name="hui xu" userId="70b675938bab3b5e" providerId="LiveId" clId="{2B57C767-2D15-4563-96A7-C8A04F8CD475}" dt="2020-04-17T05:16:05.579" v="2512" actId="2696"/>
        <pc:sldMkLst>
          <pc:docMk/>
          <pc:sldMk cId="2631255584" sldId="480"/>
        </pc:sldMkLst>
      </pc:sldChg>
      <pc:sldChg chg="add del">
        <pc:chgData name="hui xu" userId="70b675938bab3b5e" providerId="LiveId" clId="{2B57C767-2D15-4563-96A7-C8A04F8CD475}" dt="2020-04-17T05:15:35.605" v="2510" actId="2696"/>
        <pc:sldMkLst>
          <pc:docMk/>
          <pc:sldMk cId="3612702184" sldId="480"/>
        </pc:sldMkLst>
      </pc:sldChg>
      <pc:sldChg chg="modSp add del">
        <pc:chgData name="hui xu" userId="70b675938bab3b5e" providerId="LiveId" clId="{2B57C767-2D15-4563-96A7-C8A04F8CD475}" dt="2020-04-18T02:44:43.082" v="2624" actId="2696"/>
        <pc:sldMkLst>
          <pc:docMk/>
          <pc:sldMk cId="770796458" sldId="481"/>
        </pc:sldMkLst>
        <pc:spChg chg="mod">
          <ac:chgData name="hui xu" userId="70b675938bab3b5e" providerId="LiveId" clId="{2B57C767-2D15-4563-96A7-C8A04F8CD475}" dt="2020-04-17T05:16:58.657" v="2554" actId="21"/>
          <ac:spMkLst>
            <pc:docMk/>
            <pc:sldMk cId="770796458" sldId="481"/>
            <ac:spMk id="2" creationId="{FBED6E9E-B640-4ADA-A3FB-F9DBAB8B1089}"/>
          </ac:spMkLst>
        </pc:spChg>
      </pc:sldChg>
      <pc:sldChg chg="modSp new del">
        <pc:chgData name="hui xu" userId="70b675938bab3b5e" providerId="LiveId" clId="{2B57C767-2D15-4563-96A7-C8A04F8CD475}" dt="2020-05-02T15:56:39.432" v="7770" actId="47"/>
        <pc:sldMkLst>
          <pc:docMk/>
          <pc:sldMk cId="3142099905" sldId="481"/>
        </pc:sldMkLst>
        <pc:spChg chg="mod">
          <ac:chgData name="hui xu" userId="70b675938bab3b5e" providerId="LiveId" clId="{2B57C767-2D15-4563-96A7-C8A04F8CD475}" dt="2020-04-21T01:12:18.556" v="5020" actId="20577"/>
          <ac:spMkLst>
            <pc:docMk/>
            <pc:sldMk cId="3142099905" sldId="481"/>
            <ac:spMk id="2" creationId="{3FA2C7F9-EC60-4D8F-9936-BEBAA24FDA7D}"/>
          </ac:spMkLst>
        </pc:spChg>
        <pc:spChg chg="mod">
          <ac:chgData name="hui xu" userId="70b675938bab3b5e" providerId="LiveId" clId="{2B57C767-2D15-4563-96A7-C8A04F8CD475}" dt="2020-04-21T01:15:13.794" v="5067" actId="20577"/>
          <ac:spMkLst>
            <pc:docMk/>
            <pc:sldMk cId="3142099905" sldId="481"/>
            <ac:spMk id="3" creationId="{673552E2-9DCA-415C-96DB-A0D6E3260BD1}"/>
          </ac:spMkLst>
        </pc:spChg>
      </pc:sldChg>
      <pc:sldChg chg="addSp delSp modSp add">
        <pc:chgData name="hui xu" userId="70b675938bab3b5e" providerId="LiveId" clId="{2B57C767-2D15-4563-96A7-C8A04F8CD475}" dt="2020-04-21T04:16:30.626" v="6605"/>
        <pc:sldMkLst>
          <pc:docMk/>
          <pc:sldMk cId="533253196" sldId="482"/>
        </pc:sldMkLst>
        <pc:spChg chg="mod">
          <ac:chgData name="hui xu" userId="70b675938bab3b5e" providerId="LiveId" clId="{2B57C767-2D15-4563-96A7-C8A04F8CD475}" dt="2020-04-21T04:08:27.533" v="6454" actId="20577"/>
          <ac:spMkLst>
            <pc:docMk/>
            <pc:sldMk cId="533253196" sldId="482"/>
            <ac:spMk id="2" creationId="{FD23099F-226A-4A57-9D83-0096CC4ED4D9}"/>
          </ac:spMkLst>
        </pc:spChg>
        <pc:spChg chg="mod">
          <ac:chgData name="hui xu" userId="70b675938bab3b5e" providerId="LiveId" clId="{2B57C767-2D15-4563-96A7-C8A04F8CD475}" dt="2020-04-21T04:05:45.930" v="6412" actId="21"/>
          <ac:spMkLst>
            <pc:docMk/>
            <pc:sldMk cId="533253196" sldId="482"/>
            <ac:spMk id="5" creationId="{C04BB423-4C8A-45BF-84FE-D4F046B8F598}"/>
          </ac:spMkLst>
        </pc:spChg>
        <pc:spChg chg="mod">
          <ac:chgData name="hui xu" userId="70b675938bab3b5e" providerId="LiveId" clId="{2B57C767-2D15-4563-96A7-C8A04F8CD475}" dt="2020-04-21T04:05:47.441" v="6413" actId="21"/>
          <ac:spMkLst>
            <pc:docMk/>
            <pc:sldMk cId="533253196" sldId="482"/>
            <ac:spMk id="6" creationId="{35687747-4AAC-49F1-A945-0404E3D5BA80}"/>
          </ac:spMkLst>
        </pc:spChg>
        <pc:spChg chg="mod">
          <ac:chgData name="hui xu" userId="70b675938bab3b5e" providerId="LiveId" clId="{2B57C767-2D15-4563-96A7-C8A04F8CD475}" dt="2020-04-21T04:05:49.413" v="6414" actId="21"/>
          <ac:spMkLst>
            <pc:docMk/>
            <pc:sldMk cId="533253196" sldId="482"/>
            <ac:spMk id="7" creationId="{AD304AF9-6B5E-4C5A-801C-8C1D9B092297}"/>
          </ac:spMkLst>
        </pc:spChg>
        <pc:spChg chg="mod">
          <ac:chgData name="hui xu" userId="70b675938bab3b5e" providerId="LiveId" clId="{2B57C767-2D15-4563-96A7-C8A04F8CD475}" dt="2020-04-21T04:05:52.742" v="6416" actId="21"/>
          <ac:spMkLst>
            <pc:docMk/>
            <pc:sldMk cId="533253196" sldId="482"/>
            <ac:spMk id="8" creationId="{DFE303D8-5C4D-4FFC-8AE4-ABB4FBCD8E5A}"/>
          </ac:spMkLst>
        </pc:spChg>
        <pc:spChg chg="mod">
          <ac:chgData name="hui xu" userId="70b675938bab3b5e" providerId="LiveId" clId="{2B57C767-2D15-4563-96A7-C8A04F8CD475}" dt="2020-04-21T04:05:51.441" v="6415" actId="21"/>
          <ac:spMkLst>
            <pc:docMk/>
            <pc:sldMk cId="533253196" sldId="482"/>
            <ac:spMk id="9" creationId="{C7D8D1BF-3F78-4C63-8295-7ED94A00FAF9}"/>
          </ac:spMkLst>
        </pc:spChg>
        <pc:spChg chg="del">
          <ac:chgData name="hui xu" userId="70b675938bab3b5e" providerId="LiveId" clId="{2B57C767-2D15-4563-96A7-C8A04F8CD475}" dt="2020-04-21T04:16:30.208" v="6604" actId="478"/>
          <ac:spMkLst>
            <pc:docMk/>
            <pc:sldMk cId="533253196" sldId="482"/>
            <ac:spMk id="10" creationId="{10CAFDD3-3815-460A-AD55-D2C2BA0B4893}"/>
          </ac:spMkLst>
        </pc:spChg>
        <pc:spChg chg="del">
          <ac:chgData name="hui xu" userId="70b675938bab3b5e" providerId="LiveId" clId="{2B57C767-2D15-4563-96A7-C8A04F8CD475}" dt="2020-04-21T04:16:30.208" v="6604" actId="478"/>
          <ac:spMkLst>
            <pc:docMk/>
            <pc:sldMk cId="533253196" sldId="482"/>
            <ac:spMk id="11" creationId="{90ADE905-4D19-43F2-A0F8-C43402E2BA95}"/>
          </ac:spMkLst>
        </pc:spChg>
        <pc:spChg chg="del">
          <ac:chgData name="hui xu" userId="70b675938bab3b5e" providerId="LiveId" clId="{2B57C767-2D15-4563-96A7-C8A04F8CD475}" dt="2020-04-21T04:16:30.208" v="6604" actId="478"/>
          <ac:spMkLst>
            <pc:docMk/>
            <pc:sldMk cId="533253196" sldId="482"/>
            <ac:spMk id="12" creationId="{B9C3E870-ECC7-4496-9CE1-2A7A658211F8}"/>
          </ac:spMkLst>
        </pc:spChg>
        <pc:spChg chg="del">
          <ac:chgData name="hui xu" userId="70b675938bab3b5e" providerId="LiveId" clId="{2B57C767-2D15-4563-96A7-C8A04F8CD475}" dt="2020-04-21T04:16:30.208" v="6604" actId="478"/>
          <ac:spMkLst>
            <pc:docMk/>
            <pc:sldMk cId="533253196" sldId="482"/>
            <ac:spMk id="13" creationId="{0E0E4989-D0E7-45B2-968A-2BD2538FDDA9}"/>
          </ac:spMkLst>
        </pc:spChg>
        <pc:spChg chg="del">
          <ac:chgData name="hui xu" userId="70b675938bab3b5e" providerId="LiveId" clId="{2B57C767-2D15-4563-96A7-C8A04F8CD475}" dt="2020-04-21T04:16:30.208" v="6604" actId="478"/>
          <ac:spMkLst>
            <pc:docMk/>
            <pc:sldMk cId="533253196" sldId="482"/>
            <ac:spMk id="14" creationId="{4A1D4F58-C5D7-4AE3-A82F-57F24E8877E6}"/>
          </ac:spMkLst>
        </pc:spChg>
        <pc:spChg chg="del">
          <ac:chgData name="hui xu" userId="70b675938bab3b5e" providerId="LiveId" clId="{2B57C767-2D15-4563-96A7-C8A04F8CD475}" dt="2020-04-21T04:16:30.208" v="6604" actId="478"/>
          <ac:spMkLst>
            <pc:docMk/>
            <pc:sldMk cId="533253196" sldId="482"/>
            <ac:spMk id="15" creationId="{31056576-18FC-431B-8B56-409C45200EB1}"/>
          </ac:spMkLst>
        </pc:spChg>
        <pc:spChg chg="mod">
          <ac:chgData name="hui xu" userId="70b675938bab3b5e" providerId="LiveId" clId="{2B57C767-2D15-4563-96A7-C8A04F8CD475}" dt="2020-04-21T04:06:06.615" v="6418" actId="21"/>
          <ac:spMkLst>
            <pc:docMk/>
            <pc:sldMk cId="533253196" sldId="482"/>
            <ac:spMk id="17" creationId="{4AE3C755-45BD-45A6-98A4-32A073F0BE3C}"/>
          </ac:spMkLst>
        </pc:spChg>
        <pc:spChg chg="mod">
          <ac:chgData name="hui xu" userId="70b675938bab3b5e" providerId="LiveId" clId="{2B57C767-2D15-4563-96A7-C8A04F8CD475}" dt="2020-04-21T04:06:18.757" v="6420" actId="1076"/>
          <ac:spMkLst>
            <pc:docMk/>
            <pc:sldMk cId="533253196" sldId="482"/>
            <ac:spMk id="18" creationId="{9ECBBFD9-4A77-459E-A62A-259557ABB5A8}"/>
          </ac:spMkLst>
        </pc:spChg>
        <pc:spChg chg="del">
          <ac:chgData name="hui xu" userId="70b675938bab3b5e" providerId="LiveId" clId="{2B57C767-2D15-4563-96A7-C8A04F8CD475}" dt="2020-04-21T04:16:30.208" v="6604" actId="478"/>
          <ac:spMkLst>
            <pc:docMk/>
            <pc:sldMk cId="533253196" sldId="482"/>
            <ac:spMk id="19" creationId="{8C59FE2C-E488-4B8B-AB22-233262DC9585}"/>
          </ac:spMkLst>
        </pc:spChg>
        <pc:spChg chg="add">
          <ac:chgData name="hui xu" userId="70b675938bab3b5e" providerId="LiveId" clId="{2B57C767-2D15-4563-96A7-C8A04F8CD475}" dt="2020-04-21T04:16:30.626" v="6605"/>
          <ac:spMkLst>
            <pc:docMk/>
            <pc:sldMk cId="533253196" sldId="482"/>
            <ac:spMk id="20" creationId="{3C6B5918-81DC-42D6-829D-25A3571E1472}"/>
          </ac:spMkLst>
        </pc:spChg>
        <pc:spChg chg="add">
          <ac:chgData name="hui xu" userId="70b675938bab3b5e" providerId="LiveId" clId="{2B57C767-2D15-4563-96A7-C8A04F8CD475}" dt="2020-04-21T04:16:30.626" v="6605"/>
          <ac:spMkLst>
            <pc:docMk/>
            <pc:sldMk cId="533253196" sldId="482"/>
            <ac:spMk id="21" creationId="{6F01F63C-C68E-43E2-A782-E5415DCC2326}"/>
          </ac:spMkLst>
        </pc:spChg>
        <pc:spChg chg="add">
          <ac:chgData name="hui xu" userId="70b675938bab3b5e" providerId="LiveId" clId="{2B57C767-2D15-4563-96A7-C8A04F8CD475}" dt="2020-04-21T04:16:30.626" v="6605"/>
          <ac:spMkLst>
            <pc:docMk/>
            <pc:sldMk cId="533253196" sldId="482"/>
            <ac:spMk id="22" creationId="{F8EBF029-CA87-4648-A630-1501A8E3385E}"/>
          </ac:spMkLst>
        </pc:spChg>
        <pc:spChg chg="add">
          <ac:chgData name="hui xu" userId="70b675938bab3b5e" providerId="LiveId" clId="{2B57C767-2D15-4563-96A7-C8A04F8CD475}" dt="2020-04-21T04:16:30.626" v="6605"/>
          <ac:spMkLst>
            <pc:docMk/>
            <pc:sldMk cId="533253196" sldId="482"/>
            <ac:spMk id="23" creationId="{31D4D2FE-A3D9-4979-939D-EA3170BA35AD}"/>
          </ac:spMkLst>
        </pc:spChg>
        <pc:spChg chg="add">
          <ac:chgData name="hui xu" userId="70b675938bab3b5e" providerId="LiveId" clId="{2B57C767-2D15-4563-96A7-C8A04F8CD475}" dt="2020-04-21T04:16:30.626" v="6605"/>
          <ac:spMkLst>
            <pc:docMk/>
            <pc:sldMk cId="533253196" sldId="482"/>
            <ac:spMk id="24" creationId="{8E4250A5-A93A-4A8D-9CB6-04553FF8DC48}"/>
          </ac:spMkLst>
        </pc:spChg>
        <pc:spChg chg="add">
          <ac:chgData name="hui xu" userId="70b675938bab3b5e" providerId="LiveId" clId="{2B57C767-2D15-4563-96A7-C8A04F8CD475}" dt="2020-04-21T04:16:30.626" v="6605"/>
          <ac:spMkLst>
            <pc:docMk/>
            <pc:sldMk cId="533253196" sldId="482"/>
            <ac:spMk id="25" creationId="{1B382F5C-62B1-4E07-8EDF-5681F3C21E13}"/>
          </ac:spMkLst>
        </pc:spChg>
        <pc:spChg chg="add">
          <ac:chgData name="hui xu" userId="70b675938bab3b5e" providerId="LiveId" clId="{2B57C767-2D15-4563-96A7-C8A04F8CD475}" dt="2020-04-21T04:16:30.626" v="6605"/>
          <ac:spMkLst>
            <pc:docMk/>
            <pc:sldMk cId="533253196" sldId="482"/>
            <ac:spMk id="26" creationId="{8868689C-27F5-4BBA-9370-87B0C58F1DBE}"/>
          </ac:spMkLst>
        </pc:spChg>
      </pc:sldChg>
      <pc:sldChg chg="addSp delSp modSp add">
        <pc:chgData name="hui xu" userId="70b675938bab3b5e" providerId="LiveId" clId="{2B57C767-2D15-4563-96A7-C8A04F8CD475}" dt="2020-04-21T04:16:44.058" v="6607"/>
        <pc:sldMkLst>
          <pc:docMk/>
          <pc:sldMk cId="1905091622" sldId="483"/>
        </pc:sldMkLst>
        <pc:spChg chg="mod">
          <ac:chgData name="hui xu" userId="70b675938bab3b5e" providerId="LiveId" clId="{2B57C767-2D15-4563-96A7-C8A04F8CD475}" dt="2020-04-21T04:09:57.947" v="6486"/>
          <ac:spMkLst>
            <pc:docMk/>
            <pc:sldMk cId="1905091622" sldId="483"/>
            <ac:spMk id="2" creationId="{FD23099F-226A-4A57-9D83-0096CC4ED4D9}"/>
          </ac:spMkLst>
        </pc:spChg>
        <pc:spChg chg="mod">
          <ac:chgData name="hui xu" userId="70b675938bab3b5e" providerId="LiveId" clId="{2B57C767-2D15-4563-96A7-C8A04F8CD475}" dt="2020-04-21T04:10:06.872" v="6488" actId="20577"/>
          <ac:spMkLst>
            <pc:docMk/>
            <pc:sldMk cId="1905091622" sldId="483"/>
            <ac:spMk id="5" creationId="{C04BB423-4C8A-45BF-84FE-D4F046B8F598}"/>
          </ac:spMkLst>
        </pc:spChg>
        <pc:spChg chg="mod">
          <ac:chgData name="hui xu" userId="70b675938bab3b5e" providerId="LiveId" clId="{2B57C767-2D15-4563-96A7-C8A04F8CD475}" dt="2020-04-21T04:10:10.376" v="6491" actId="20577"/>
          <ac:spMkLst>
            <pc:docMk/>
            <pc:sldMk cId="1905091622" sldId="483"/>
            <ac:spMk id="6" creationId="{35687747-4AAC-49F1-A945-0404E3D5BA80}"/>
          </ac:spMkLst>
        </pc:spChg>
        <pc:spChg chg="mod">
          <ac:chgData name="hui xu" userId="70b675938bab3b5e" providerId="LiveId" clId="{2B57C767-2D15-4563-96A7-C8A04F8CD475}" dt="2020-04-21T04:10:18.969" v="6494" actId="20577"/>
          <ac:spMkLst>
            <pc:docMk/>
            <pc:sldMk cId="1905091622" sldId="483"/>
            <ac:spMk id="7" creationId="{AD304AF9-6B5E-4C5A-801C-8C1D9B092297}"/>
          </ac:spMkLst>
        </pc:spChg>
        <pc:spChg chg="mod">
          <ac:chgData name="hui xu" userId="70b675938bab3b5e" providerId="LiveId" clId="{2B57C767-2D15-4563-96A7-C8A04F8CD475}" dt="2020-04-21T04:10:25.566" v="6495"/>
          <ac:spMkLst>
            <pc:docMk/>
            <pc:sldMk cId="1905091622" sldId="483"/>
            <ac:spMk id="9" creationId="{C7D8D1BF-3F78-4C63-8295-7ED94A00FAF9}"/>
          </ac:spMkLst>
        </pc:spChg>
        <pc:spChg chg="del">
          <ac:chgData name="hui xu" userId="70b675938bab3b5e" providerId="LiveId" clId="{2B57C767-2D15-4563-96A7-C8A04F8CD475}" dt="2020-04-21T04:16:43.537" v="6606" actId="478"/>
          <ac:spMkLst>
            <pc:docMk/>
            <pc:sldMk cId="1905091622" sldId="483"/>
            <ac:spMk id="10" creationId="{10CAFDD3-3815-460A-AD55-D2C2BA0B4893}"/>
          </ac:spMkLst>
        </pc:spChg>
        <pc:spChg chg="del">
          <ac:chgData name="hui xu" userId="70b675938bab3b5e" providerId="LiveId" clId="{2B57C767-2D15-4563-96A7-C8A04F8CD475}" dt="2020-04-21T04:16:43.537" v="6606" actId="478"/>
          <ac:spMkLst>
            <pc:docMk/>
            <pc:sldMk cId="1905091622" sldId="483"/>
            <ac:spMk id="11" creationId="{90ADE905-4D19-43F2-A0F8-C43402E2BA95}"/>
          </ac:spMkLst>
        </pc:spChg>
        <pc:spChg chg="del">
          <ac:chgData name="hui xu" userId="70b675938bab3b5e" providerId="LiveId" clId="{2B57C767-2D15-4563-96A7-C8A04F8CD475}" dt="2020-04-21T04:16:43.537" v="6606" actId="478"/>
          <ac:spMkLst>
            <pc:docMk/>
            <pc:sldMk cId="1905091622" sldId="483"/>
            <ac:spMk id="12" creationId="{B9C3E870-ECC7-4496-9CE1-2A7A658211F8}"/>
          </ac:spMkLst>
        </pc:spChg>
        <pc:spChg chg="del">
          <ac:chgData name="hui xu" userId="70b675938bab3b5e" providerId="LiveId" clId="{2B57C767-2D15-4563-96A7-C8A04F8CD475}" dt="2020-04-21T04:16:43.537" v="6606" actId="478"/>
          <ac:spMkLst>
            <pc:docMk/>
            <pc:sldMk cId="1905091622" sldId="483"/>
            <ac:spMk id="13" creationId="{0E0E4989-D0E7-45B2-968A-2BD2538FDDA9}"/>
          </ac:spMkLst>
        </pc:spChg>
        <pc:spChg chg="del">
          <ac:chgData name="hui xu" userId="70b675938bab3b5e" providerId="LiveId" clId="{2B57C767-2D15-4563-96A7-C8A04F8CD475}" dt="2020-04-21T04:16:43.537" v="6606" actId="478"/>
          <ac:spMkLst>
            <pc:docMk/>
            <pc:sldMk cId="1905091622" sldId="483"/>
            <ac:spMk id="14" creationId="{4A1D4F58-C5D7-4AE3-A82F-57F24E8877E6}"/>
          </ac:spMkLst>
        </pc:spChg>
        <pc:spChg chg="del">
          <ac:chgData name="hui xu" userId="70b675938bab3b5e" providerId="LiveId" clId="{2B57C767-2D15-4563-96A7-C8A04F8CD475}" dt="2020-04-21T04:16:43.537" v="6606" actId="478"/>
          <ac:spMkLst>
            <pc:docMk/>
            <pc:sldMk cId="1905091622" sldId="483"/>
            <ac:spMk id="15" creationId="{31056576-18FC-431B-8B56-409C45200EB1}"/>
          </ac:spMkLst>
        </pc:spChg>
        <pc:spChg chg="mod">
          <ac:chgData name="hui xu" userId="70b675938bab3b5e" providerId="LiveId" clId="{2B57C767-2D15-4563-96A7-C8A04F8CD475}" dt="2020-04-21T04:10:59.145" v="6512" actId="20577"/>
          <ac:spMkLst>
            <pc:docMk/>
            <pc:sldMk cId="1905091622" sldId="483"/>
            <ac:spMk id="17" creationId="{4AE3C755-45BD-45A6-98A4-32A073F0BE3C}"/>
          </ac:spMkLst>
        </pc:spChg>
        <pc:spChg chg="del">
          <ac:chgData name="hui xu" userId="70b675938bab3b5e" providerId="LiveId" clId="{2B57C767-2D15-4563-96A7-C8A04F8CD475}" dt="2020-04-21T04:16:43.537" v="6606" actId="478"/>
          <ac:spMkLst>
            <pc:docMk/>
            <pc:sldMk cId="1905091622" sldId="483"/>
            <ac:spMk id="19" creationId="{8C59FE2C-E488-4B8B-AB22-233262DC9585}"/>
          </ac:spMkLst>
        </pc:spChg>
        <pc:spChg chg="add">
          <ac:chgData name="hui xu" userId="70b675938bab3b5e" providerId="LiveId" clId="{2B57C767-2D15-4563-96A7-C8A04F8CD475}" dt="2020-04-21T04:16:44.058" v="6607"/>
          <ac:spMkLst>
            <pc:docMk/>
            <pc:sldMk cId="1905091622" sldId="483"/>
            <ac:spMk id="20" creationId="{00B3DF30-AF17-424E-836C-AD33EB73F02D}"/>
          </ac:spMkLst>
        </pc:spChg>
        <pc:spChg chg="add">
          <ac:chgData name="hui xu" userId="70b675938bab3b5e" providerId="LiveId" clId="{2B57C767-2D15-4563-96A7-C8A04F8CD475}" dt="2020-04-21T04:16:44.058" v="6607"/>
          <ac:spMkLst>
            <pc:docMk/>
            <pc:sldMk cId="1905091622" sldId="483"/>
            <ac:spMk id="21" creationId="{65333932-1096-4D1B-9E9D-C90D1288CDFC}"/>
          </ac:spMkLst>
        </pc:spChg>
        <pc:spChg chg="add">
          <ac:chgData name="hui xu" userId="70b675938bab3b5e" providerId="LiveId" clId="{2B57C767-2D15-4563-96A7-C8A04F8CD475}" dt="2020-04-21T04:16:44.058" v="6607"/>
          <ac:spMkLst>
            <pc:docMk/>
            <pc:sldMk cId="1905091622" sldId="483"/>
            <ac:spMk id="22" creationId="{32E35762-7A01-46DD-A5E9-D2E300B7FA6B}"/>
          </ac:spMkLst>
        </pc:spChg>
        <pc:spChg chg="add">
          <ac:chgData name="hui xu" userId="70b675938bab3b5e" providerId="LiveId" clId="{2B57C767-2D15-4563-96A7-C8A04F8CD475}" dt="2020-04-21T04:16:44.058" v="6607"/>
          <ac:spMkLst>
            <pc:docMk/>
            <pc:sldMk cId="1905091622" sldId="483"/>
            <ac:spMk id="23" creationId="{AC0F6404-BA37-4796-ACCA-C884F45DCE79}"/>
          </ac:spMkLst>
        </pc:spChg>
        <pc:spChg chg="add">
          <ac:chgData name="hui xu" userId="70b675938bab3b5e" providerId="LiveId" clId="{2B57C767-2D15-4563-96A7-C8A04F8CD475}" dt="2020-04-21T04:16:44.058" v="6607"/>
          <ac:spMkLst>
            <pc:docMk/>
            <pc:sldMk cId="1905091622" sldId="483"/>
            <ac:spMk id="24" creationId="{689BCAE2-777D-4017-B398-CE5FC6CF3992}"/>
          </ac:spMkLst>
        </pc:spChg>
        <pc:spChg chg="add">
          <ac:chgData name="hui xu" userId="70b675938bab3b5e" providerId="LiveId" clId="{2B57C767-2D15-4563-96A7-C8A04F8CD475}" dt="2020-04-21T04:16:44.058" v="6607"/>
          <ac:spMkLst>
            <pc:docMk/>
            <pc:sldMk cId="1905091622" sldId="483"/>
            <ac:spMk id="25" creationId="{FDD2E111-399E-4318-AD3F-4D9AC3F258A2}"/>
          </ac:spMkLst>
        </pc:spChg>
        <pc:spChg chg="add">
          <ac:chgData name="hui xu" userId="70b675938bab3b5e" providerId="LiveId" clId="{2B57C767-2D15-4563-96A7-C8A04F8CD475}" dt="2020-04-21T04:16:44.058" v="6607"/>
          <ac:spMkLst>
            <pc:docMk/>
            <pc:sldMk cId="1905091622" sldId="483"/>
            <ac:spMk id="26" creationId="{FA96557C-05F1-4183-A320-E517F02D6E46}"/>
          </ac:spMkLst>
        </pc:spChg>
      </pc:sldChg>
      <pc:sldChg chg="addSp delSp modSp add ord">
        <pc:chgData name="hui xu" userId="70b675938bab3b5e" providerId="LiveId" clId="{2B57C767-2D15-4563-96A7-C8A04F8CD475}" dt="2020-04-21T04:16:54.394" v="6611"/>
        <pc:sldMkLst>
          <pc:docMk/>
          <pc:sldMk cId="3048697506" sldId="484"/>
        </pc:sldMkLst>
        <pc:spChg chg="mod">
          <ac:chgData name="hui xu" userId="70b675938bab3b5e" providerId="LiveId" clId="{2B57C767-2D15-4563-96A7-C8A04F8CD475}" dt="2020-04-21T04:11:27.467" v="6517"/>
          <ac:spMkLst>
            <pc:docMk/>
            <pc:sldMk cId="3048697506" sldId="484"/>
            <ac:spMk id="2" creationId="{FD23099F-226A-4A57-9D83-0096CC4ED4D9}"/>
          </ac:spMkLst>
        </pc:spChg>
        <pc:spChg chg="mod">
          <ac:chgData name="hui xu" userId="70b675938bab3b5e" providerId="LiveId" clId="{2B57C767-2D15-4563-96A7-C8A04F8CD475}" dt="2020-04-21T04:11:35.653" v="6521" actId="20577"/>
          <ac:spMkLst>
            <pc:docMk/>
            <pc:sldMk cId="3048697506" sldId="484"/>
            <ac:spMk id="5" creationId="{C04BB423-4C8A-45BF-84FE-D4F046B8F598}"/>
          </ac:spMkLst>
        </pc:spChg>
        <pc:spChg chg="mod">
          <ac:chgData name="hui xu" userId="70b675938bab3b5e" providerId="LiveId" clId="{2B57C767-2D15-4563-96A7-C8A04F8CD475}" dt="2020-04-21T04:11:41.162" v="6523" actId="20577"/>
          <ac:spMkLst>
            <pc:docMk/>
            <pc:sldMk cId="3048697506" sldId="484"/>
            <ac:spMk id="6" creationId="{35687747-4AAC-49F1-A945-0404E3D5BA80}"/>
          </ac:spMkLst>
        </pc:spChg>
        <pc:spChg chg="mod">
          <ac:chgData name="hui xu" userId="70b675938bab3b5e" providerId="LiveId" clId="{2B57C767-2D15-4563-96A7-C8A04F8CD475}" dt="2020-04-21T04:11:53.535" v="6525" actId="20577"/>
          <ac:spMkLst>
            <pc:docMk/>
            <pc:sldMk cId="3048697506" sldId="484"/>
            <ac:spMk id="7" creationId="{AD304AF9-6B5E-4C5A-801C-8C1D9B092297}"/>
          </ac:spMkLst>
        </pc:spChg>
        <pc:spChg chg="mod">
          <ac:chgData name="hui xu" userId="70b675938bab3b5e" providerId="LiveId" clId="{2B57C767-2D15-4563-96A7-C8A04F8CD475}" dt="2020-04-21T04:12:20.417" v="6530" actId="20577"/>
          <ac:spMkLst>
            <pc:docMk/>
            <pc:sldMk cId="3048697506" sldId="484"/>
            <ac:spMk id="8" creationId="{DFE303D8-5C4D-4FFC-8AE4-ABB4FBCD8E5A}"/>
          </ac:spMkLst>
        </pc:spChg>
        <pc:spChg chg="mod">
          <ac:chgData name="hui xu" userId="70b675938bab3b5e" providerId="LiveId" clId="{2B57C767-2D15-4563-96A7-C8A04F8CD475}" dt="2020-04-21T04:12:17.333" v="6527"/>
          <ac:spMkLst>
            <pc:docMk/>
            <pc:sldMk cId="3048697506" sldId="484"/>
            <ac:spMk id="9" creationId="{C7D8D1BF-3F78-4C63-8295-7ED94A00FAF9}"/>
          </ac:spMkLst>
        </pc:spChg>
        <pc:spChg chg="del">
          <ac:chgData name="hui xu" userId="70b675938bab3b5e" providerId="LiveId" clId="{2B57C767-2D15-4563-96A7-C8A04F8CD475}" dt="2020-04-21T04:16:54.033" v="6610" actId="478"/>
          <ac:spMkLst>
            <pc:docMk/>
            <pc:sldMk cId="3048697506" sldId="484"/>
            <ac:spMk id="10" creationId="{10CAFDD3-3815-460A-AD55-D2C2BA0B4893}"/>
          </ac:spMkLst>
        </pc:spChg>
        <pc:spChg chg="del">
          <ac:chgData name="hui xu" userId="70b675938bab3b5e" providerId="LiveId" clId="{2B57C767-2D15-4563-96A7-C8A04F8CD475}" dt="2020-04-21T04:16:54.033" v="6610" actId="478"/>
          <ac:spMkLst>
            <pc:docMk/>
            <pc:sldMk cId="3048697506" sldId="484"/>
            <ac:spMk id="11" creationId="{90ADE905-4D19-43F2-A0F8-C43402E2BA95}"/>
          </ac:spMkLst>
        </pc:spChg>
        <pc:spChg chg="del">
          <ac:chgData name="hui xu" userId="70b675938bab3b5e" providerId="LiveId" clId="{2B57C767-2D15-4563-96A7-C8A04F8CD475}" dt="2020-04-21T04:16:54.033" v="6610" actId="478"/>
          <ac:spMkLst>
            <pc:docMk/>
            <pc:sldMk cId="3048697506" sldId="484"/>
            <ac:spMk id="12" creationId="{B9C3E870-ECC7-4496-9CE1-2A7A658211F8}"/>
          </ac:spMkLst>
        </pc:spChg>
        <pc:spChg chg="del">
          <ac:chgData name="hui xu" userId="70b675938bab3b5e" providerId="LiveId" clId="{2B57C767-2D15-4563-96A7-C8A04F8CD475}" dt="2020-04-21T04:16:54.033" v="6610" actId="478"/>
          <ac:spMkLst>
            <pc:docMk/>
            <pc:sldMk cId="3048697506" sldId="484"/>
            <ac:spMk id="13" creationId="{0E0E4989-D0E7-45B2-968A-2BD2538FDDA9}"/>
          </ac:spMkLst>
        </pc:spChg>
        <pc:spChg chg="del">
          <ac:chgData name="hui xu" userId="70b675938bab3b5e" providerId="LiveId" clId="{2B57C767-2D15-4563-96A7-C8A04F8CD475}" dt="2020-04-21T04:16:54.033" v="6610" actId="478"/>
          <ac:spMkLst>
            <pc:docMk/>
            <pc:sldMk cId="3048697506" sldId="484"/>
            <ac:spMk id="14" creationId="{4A1D4F58-C5D7-4AE3-A82F-57F24E8877E6}"/>
          </ac:spMkLst>
        </pc:spChg>
        <pc:spChg chg="del">
          <ac:chgData name="hui xu" userId="70b675938bab3b5e" providerId="LiveId" clId="{2B57C767-2D15-4563-96A7-C8A04F8CD475}" dt="2020-04-21T04:16:54.033" v="6610" actId="478"/>
          <ac:spMkLst>
            <pc:docMk/>
            <pc:sldMk cId="3048697506" sldId="484"/>
            <ac:spMk id="15" creationId="{31056576-18FC-431B-8B56-409C45200EB1}"/>
          </ac:spMkLst>
        </pc:spChg>
        <pc:spChg chg="mod">
          <ac:chgData name="hui xu" userId="70b675938bab3b5e" providerId="LiveId" clId="{2B57C767-2D15-4563-96A7-C8A04F8CD475}" dt="2020-04-21T04:12:32.880" v="6544" actId="5793"/>
          <ac:spMkLst>
            <pc:docMk/>
            <pc:sldMk cId="3048697506" sldId="484"/>
            <ac:spMk id="17" creationId="{4AE3C755-45BD-45A6-98A4-32A073F0BE3C}"/>
          </ac:spMkLst>
        </pc:spChg>
        <pc:spChg chg="del">
          <ac:chgData name="hui xu" userId="70b675938bab3b5e" providerId="LiveId" clId="{2B57C767-2D15-4563-96A7-C8A04F8CD475}" dt="2020-04-21T04:16:54.033" v="6610" actId="478"/>
          <ac:spMkLst>
            <pc:docMk/>
            <pc:sldMk cId="3048697506" sldId="484"/>
            <ac:spMk id="19" creationId="{8C59FE2C-E488-4B8B-AB22-233262DC9585}"/>
          </ac:spMkLst>
        </pc:spChg>
        <pc:spChg chg="add">
          <ac:chgData name="hui xu" userId="70b675938bab3b5e" providerId="LiveId" clId="{2B57C767-2D15-4563-96A7-C8A04F8CD475}" dt="2020-04-21T04:16:54.394" v="6611"/>
          <ac:spMkLst>
            <pc:docMk/>
            <pc:sldMk cId="3048697506" sldId="484"/>
            <ac:spMk id="20" creationId="{81E91C87-50F5-4F6A-B88D-082717A4213C}"/>
          </ac:spMkLst>
        </pc:spChg>
        <pc:spChg chg="add">
          <ac:chgData name="hui xu" userId="70b675938bab3b5e" providerId="LiveId" clId="{2B57C767-2D15-4563-96A7-C8A04F8CD475}" dt="2020-04-21T04:16:54.394" v="6611"/>
          <ac:spMkLst>
            <pc:docMk/>
            <pc:sldMk cId="3048697506" sldId="484"/>
            <ac:spMk id="21" creationId="{DC78AEAD-142C-4793-A2B2-3EC21DFBE848}"/>
          </ac:spMkLst>
        </pc:spChg>
        <pc:spChg chg="add">
          <ac:chgData name="hui xu" userId="70b675938bab3b5e" providerId="LiveId" clId="{2B57C767-2D15-4563-96A7-C8A04F8CD475}" dt="2020-04-21T04:16:54.394" v="6611"/>
          <ac:spMkLst>
            <pc:docMk/>
            <pc:sldMk cId="3048697506" sldId="484"/>
            <ac:spMk id="22" creationId="{2E3F16AA-AD84-419E-B963-B7EFAA8BA73B}"/>
          </ac:spMkLst>
        </pc:spChg>
        <pc:spChg chg="add">
          <ac:chgData name="hui xu" userId="70b675938bab3b5e" providerId="LiveId" clId="{2B57C767-2D15-4563-96A7-C8A04F8CD475}" dt="2020-04-21T04:16:54.394" v="6611"/>
          <ac:spMkLst>
            <pc:docMk/>
            <pc:sldMk cId="3048697506" sldId="484"/>
            <ac:spMk id="23" creationId="{5148407F-F879-41D7-82D1-FC48FE1EB269}"/>
          </ac:spMkLst>
        </pc:spChg>
        <pc:spChg chg="add">
          <ac:chgData name="hui xu" userId="70b675938bab3b5e" providerId="LiveId" clId="{2B57C767-2D15-4563-96A7-C8A04F8CD475}" dt="2020-04-21T04:16:54.394" v="6611"/>
          <ac:spMkLst>
            <pc:docMk/>
            <pc:sldMk cId="3048697506" sldId="484"/>
            <ac:spMk id="24" creationId="{DD6181E2-4E96-4679-8A54-13BED69D2219}"/>
          </ac:spMkLst>
        </pc:spChg>
        <pc:spChg chg="add">
          <ac:chgData name="hui xu" userId="70b675938bab3b5e" providerId="LiveId" clId="{2B57C767-2D15-4563-96A7-C8A04F8CD475}" dt="2020-04-21T04:16:54.394" v="6611"/>
          <ac:spMkLst>
            <pc:docMk/>
            <pc:sldMk cId="3048697506" sldId="484"/>
            <ac:spMk id="25" creationId="{D1E150F0-C450-4853-86A3-F230C39355B7}"/>
          </ac:spMkLst>
        </pc:spChg>
        <pc:spChg chg="add">
          <ac:chgData name="hui xu" userId="70b675938bab3b5e" providerId="LiveId" clId="{2B57C767-2D15-4563-96A7-C8A04F8CD475}" dt="2020-04-21T04:16:54.394" v="6611"/>
          <ac:spMkLst>
            <pc:docMk/>
            <pc:sldMk cId="3048697506" sldId="484"/>
            <ac:spMk id="26" creationId="{AC1400E2-1F13-4393-9561-E7D1E8852898}"/>
          </ac:spMkLst>
        </pc:spChg>
      </pc:sldChg>
      <pc:sldChg chg="addSp delSp modSp add mod">
        <pc:chgData name="hui xu" userId="70b675938bab3b5e" providerId="LiveId" clId="{2B57C767-2D15-4563-96A7-C8A04F8CD475}" dt="2020-05-05T11:22:13.980" v="8585" actId="20577"/>
        <pc:sldMkLst>
          <pc:docMk/>
          <pc:sldMk cId="2799802073" sldId="485"/>
        </pc:sldMkLst>
        <pc:spChg chg="mod">
          <ac:chgData name="hui xu" userId="70b675938bab3b5e" providerId="LiveId" clId="{2B57C767-2D15-4563-96A7-C8A04F8CD475}" dt="2020-05-05T11:22:13.980" v="8585" actId="20577"/>
          <ac:spMkLst>
            <pc:docMk/>
            <pc:sldMk cId="2799802073" sldId="485"/>
            <ac:spMk id="2" creationId="{FD23099F-226A-4A57-9D83-0096CC4ED4D9}"/>
          </ac:spMkLst>
        </pc:spChg>
        <pc:spChg chg="mod">
          <ac:chgData name="hui xu" userId="70b675938bab3b5e" providerId="LiveId" clId="{2B57C767-2D15-4563-96A7-C8A04F8CD475}" dt="2020-04-21T04:15:36.591" v="6597" actId="1076"/>
          <ac:spMkLst>
            <pc:docMk/>
            <pc:sldMk cId="2799802073" sldId="485"/>
            <ac:spMk id="4" creationId="{8A32DCE2-AE88-4853-B7AC-85D0D1100DC1}"/>
          </ac:spMkLst>
        </pc:spChg>
        <pc:spChg chg="mod">
          <ac:chgData name="hui xu" userId="70b675938bab3b5e" providerId="LiveId" clId="{2B57C767-2D15-4563-96A7-C8A04F8CD475}" dt="2020-04-21T04:13:09.580" v="6548" actId="20577"/>
          <ac:spMkLst>
            <pc:docMk/>
            <pc:sldMk cId="2799802073" sldId="485"/>
            <ac:spMk id="5" creationId="{C04BB423-4C8A-45BF-84FE-D4F046B8F598}"/>
          </ac:spMkLst>
        </pc:spChg>
        <pc:spChg chg="mod">
          <ac:chgData name="hui xu" userId="70b675938bab3b5e" providerId="LiveId" clId="{2B57C767-2D15-4563-96A7-C8A04F8CD475}" dt="2020-04-21T04:13:12.412" v="6551" actId="20577"/>
          <ac:spMkLst>
            <pc:docMk/>
            <pc:sldMk cId="2799802073" sldId="485"/>
            <ac:spMk id="6" creationId="{35687747-4AAC-49F1-A945-0404E3D5BA80}"/>
          </ac:spMkLst>
        </pc:spChg>
        <pc:spChg chg="mod">
          <ac:chgData name="hui xu" userId="70b675938bab3b5e" providerId="LiveId" clId="{2B57C767-2D15-4563-96A7-C8A04F8CD475}" dt="2020-04-21T04:13:17.115" v="6554" actId="20577"/>
          <ac:spMkLst>
            <pc:docMk/>
            <pc:sldMk cId="2799802073" sldId="485"/>
            <ac:spMk id="7" creationId="{AD304AF9-6B5E-4C5A-801C-8C1D9B092297}"/>
          </ac:spMkLst>
        </pc:spChg>
        <pc:spChg chg="mod">
          <ac:chgData name="hui xu" userId="70b675938bab3b5e" providerId="LiveId" clId="{2B57C767-2D15-4563-96A7-C8A04F8CD475}" dt="2020-04-21T04:13:58.102" v="6577" actId="20577"/>
          <ac:spMkLst>
            <pc:docMk/>
            <pc:sldMk cId="2799802073" sldId="485"/>
            <ac:spMk id="8" creationId="{DFE303D8-5C4D-4FFC-8AE4-ABB4FBCD8E5A}"/>
          </ac:spMkLst>
        </pc:spChg>
        <pc:spChg chg="mod">
          <ac:chgData name="hui xu" userId="70b675938bab3b5e" providerId="LiveId" clId="{2B57C767-2D15-4563-96A7-C8A04F8CD475}" dt="2020-04-21T04:15:30.638" v="6596"/>
          <ac:spMkLst>
            <pc:docMk/>
            <pc:sldMk cId="2799802073" sldId="485"/>
            <ac:spMk id="9" creationId="{C7D8D1BF-3F78-4C63-8295-7ED94A00FAF9}"/>
          </ac:spMkLst>
        </pc:spChg>
        <pc:spChg chg="del">
          <ac:chgData name="hui xu" userId="70b675938bab3b5e" providerId="LiveId" clId="{2B57C767-2D15-4563-96A7-C8A04F8CD475}" dt="2020-04-21T04:16:49.609" v="6608" actId="478"/>
          <ac:spMkLst>
            <pc:docMk/>
            <pc:sldMk cId="2799802073" sldId="485"/>
            <ac:spMk id="10" creationId="{10CAFDD3-3815-460A-AD55-D2C2BA0B4893}"/>
          </ac:spMkLst>
        </pc:spChg>
        <pc:spChg chg="del">
          <ac:chgData name="hui xu" userId="70b675938bab3b5e" providerId="LiveId" clId="{2B57C767-2D15-4563-96A7-C8A04F8CD475}" dt="2020-04-21T04:16:49.609" v="6608" actId="478"/>
          <ac:spMkLst>
            <pc:docMk/>
            <pc:sldMk cId="2799802073" sldId="485"/>
            <ac:spMk id="11" creationId="{90ADE905-4D19-43F2-A0F8-C43402E2BA95}"/>
          </ac:spMkLst>
        </pc:spChg>
        <pc:spChg chg="del">
          <ac:chgData name="hui xu" userId="70b675938bab3b5e" providerId="LiveId" clId="{2B57C767-2D15-4563-96A7-C8A04F8CD475}" dt="2020-04-21T04:16:49.609" v="6608" actId="478"/>
          <ac:spMkLst>
            <pc:docMk/>
            <pc:sldMk cId="2799802073" sldId="485"/>
            <ac:spMk id="12" creationId="{B9C3E870-ECC7-4496-9CE1-2A7A658211F8}"/>
          </ac:spMkLst>
        </pc:spChg>
        <pc:spChg chg="del">
          <ac:chgData name="hui xu" userId="70b675938bab3b5e" providerId="LiveId" clId="{2B57C767-2D15-4563-96A7-C8A04F8CD475}" dt="2020-04-21T04:16:49.609" v="6608" actId="478"/>
          <ac:spMkLst>
            <pc:docMk/>
            <pc:sldMk cId="2799802073" sldId="485"/>
            <ac:spMk id="13" creationId="{0E0E4989-D0E7-45B2-968A-2BD2538FDDA9}"/>
          </ac:spMkLst>
        </pc:spChg>
        <pc:spChg chg="del">
          <ac:chgData name="hui xu" userId="70b675938bab3b5e" providerId="LiveId" clId="{2B57C767-2D15-4563-96A7-C8A04F8CD475}" dt="2020-04-21T04:16:49.609" v="6608" actId="478"/>
          <ac:spMkLst>
            <pc:docMk/>
            <pc:sldMk cId="2799802073" sldId="485"/>
            <ac:spMk id="14" creationId="{4A1D4F58-C5D7-4AE3-A82F-57F24E8877E6}"/>
          </ac:spMkLst>
        </pc:spChg>
        <pc:spChg chg="del">
          <ac:chgData name="hui xu" userId="70b675938bab3b5e" providerId="LiveId" clId="{2B57C767-2D15-4563-96A7-C8A04F8CD475}" dt="2020-04-21T04:16:49.609" v="6608" actId="478"/>
          <ac:spMkLst>
            <pc:docMk/>
            <pc:sldMk cId="2799802073" sldId="485"/>
            <ac:spMk id="15" creationId="{31056576-18FC-431B-8B56-409C45200EB1}"/>
          </ac:spMkLst>
        </pc:spChg>
        <pc:spChg chg="mod">
          <ac:chgData name="hui xu" userId="70b675938bab3b5e" providerId="LiveId" clId="{2B57C767-2D15-4563-96A7-C8A04F8CD475}" dt="2020-04-21T04:13:42.609" v="6575" actId="20577"/>
          <ac:spMkLst>
            <pc:docMk/>
            <pc:sldMk cId="2799802073" sldId="485"/>
            <ac:spMk id="17" creationId="{4AE3C755-45BD-45A6-98A4-32A073F0BE3C}"/>
          </ac:spMkLst>
        </pc:spChg>
        <pc:spChg chg="del">
          <ac:chgData name="hui xu" userId="70b675938bab3b5e" providerId="LiveId" clId="{2B57C767-2D15-4563-96A7-C8A04F8CD475}" dt="2020-04-21T04:16:49.609" v="6608" actId="478"/>
          <ac:spMkLst>
            <pc:docMk/>
            <pc:sldMk cId="2799802073" sldId="485"/>
            <ac:spMk id="19" creationId="{8C59FE2C-E488-4B8B-AB22-233262DC9585}"/>
          </ac:spMkLst>
        </pc:spChg>
        <pc:spChg chg="add">
          <ac:chgData name="hui xu" userId="70b675938bab3b5e" providerId="LiveId" clId="{2B57C767-2D15-4563-96A7-C8A04F8CD475}" dt="2020-04-21T04:16:49.971" v="6609"/>
          <ac:spMkLst>
            <pc:docMk/>
            <pc:sldMk cId="2799802073" sldId="485"/>
            <ac:spMk id="20" creationId="{490697AC-BECA-41B3-9D13-4B5BBC1582EA}"/>
          </ac:spMkLst>
        </pc:spChg>
        <pc:spChg chg="add">
          <ac:chgData name="hui xu" userId="70b675938bab3b5e" providerId="LiveId" clId="{2B57C767-2D15-4563-96A7-C8A04F8CD475}" dt="2020-04-21T04:16:49.971" v="6609"/>
          <ac:spMkLst>
            <pc:docMk/>
            <pc:sldMk cId="2799802073" sldId="485"/>
            <ac:spMk id="21" creationId="{13187230-D4CB-4424-A9E3-EF09AB4D8B3E}"/>
          </ac:spMkLst>
        </pc:spChg>
        <pc:spChg chg="add">
          <ac:chgData name="hui xu" userId="70b675938bab3b5e" providerId="LiveId" clId="{2B57C767-2D15-4563-96A7-C8A04F8CD475}" dt="2020-04-21T04:16:49.971" v="6609"/>
          <ac:spMkLst>
            <pc:docMk/>
            <pc:sldMk cId="2799802073" sldId="485"/>
            <ac:spMk id="22" creationId="{6DC84AD5-2D71-445F-AB29-B7736AFA4174}"/>
          </ac:spMkLst>
        </pc:spChg>
        <pc:spChg chg="add">
          <ac:chgData name="hui xu" userId="70b675938bab3b5e" providerId="LiveId" clId="{2B57C767-2D15-4563-96A7-C8A04F8CD475}" dt="2020-04-21T04:16:49.971" v="6609"/>
          <ac:spMkLst>
            <pc:docMk/>
            <pc:sldMk cId="2799802073" sldId="485"/>
            <ac:spMk id="23" creationId="{AF131019-59FA-4ED8-9418-80F67E7B798B}"/>
          </ac:spMkLst>
        </pc:spChg>
        <pc:spChg chg="add">
          <ac:chgData name="hui xu" userId="70b675938bab3b5e" providerId="LiveId" clId="{2B57C767-2D15-4563-96A7-C8A04F8CD475}" dt="2020-04-21T04:16:49.971" v="6609"/>
          <ac:spMkLst>
            <pc:docMk/>
            <pc:sldMk cId="2799802073" sldId="485"/>
            <ac:spMk id="24" creationId="{70929B72-DAB3-4669-BCAC-FC8499E48321}"/>
          </ac:spMkLst>
        </pc:spChg>
        <pc:spChg chg="add">
          <ac:chgData name="hui xu" userId="70b675938bab3b5e" providerId="LiveId" clId="{2B57C767-2D15-4563-96A7-C8A04F8CD475}" dt="2020-04-21T04:16:49.971" v="6609"/>
          <ac:spMkLst>
            <pc:docMk/>
            <pc:sldMk cId="2799802073" sldId="485"/>
            <ac:spMk id="25" creationId="{32075F0D-8806-4843-89F1-CA4A01CA8DCC}"/>
          </ac:spMkLst>
        </pc:spChg>
        <pc:spChg chg="add">
          <ac:chgData name="hui xu" userId="70b675938bab3b5e" providerId="LiveId" clId="{2B57C767-2D15-4563-96A7-C8A04F8CD475}" dt="2020-04-21T04:16:49.971" v="6609"/>
          <ac:spMkLst>
            <pc:docMk/>
            <pc:sldMk cId="2799802073" sldId="485"/>
            <ac:spMk id="26" creationId="{DF26CF82-6E40-41CD-84B4-D241C0D9140B}"/>
          </ac:spMkLst>
        </pc:spChg>
      </pc:sldChg>
      <pc:sldChg chg="modSp new mod">
        <pc:chgData name="hui xu" userId="70b675938bab3b5e" providerId="LiveId" clId="{2B57C767-2D15-4563-96A7-C8A04F8CD475}" dt="2020-05-03T10:38:08.593" v="8558" actId="20577"/>
        <pc:sldMkLst>
          <pc:docMk/>
          <pc:sldMk cId="1913866465" sldId="486"/>
        </pc:sldMkLst>
        <pc:spChg chg="mod">
          <ac:chgData name="hui xu" userId="70b675938bab3b5e" providerId="LiveId" clId="{2B57C767-2D15-4563-96A7-C8A04F8CD475}" dt="2020-04-21T04:21:41.737" v="6717" actId="20577"/>
          <ac:spMkLst>
            <pc:docMk/>
            <pc:sldMk cId="1913866465" sldId="486"/>
            <ac:spMk id="2" creationId="{BC19B5DE-B8D4-45D8-8AFE-0BD54EF3978C}"/>
          </ac:spMkLst>
        </pc:spChg>
        <pc:spChg chg="mod">
          <ac:chgData name="hui xu" userId="70b675938bab3b5e" providerId="LiveId" clId="{2B57C767-2D15-4563-96A7-C8A04F8CD475}" dt="2020-05-03T10:38:08.593" v="8558" actId="20577"/>
          <ac:spMkLst>
            <pc:docMk/>
            <pc:sldMk cId="1913866465" sldId="486"/>
            <ac:spMk id="3" creationId="{95A2B7CF-D79B-49FC-AEE1-8E7F490F839F}"/>
          </ac:spMkLst>
        </pc:spChg>
      </pc:sldChg>
      <pc:sldChg chg="addSp delSp modSp new">
        <pc:chgData name="hui xu" userId="70b675938bab3b5e" providerId="LiveId" clId="{2B57C767-2D15-4563-96A7-C8A04F8CD475}" dt="2020-04-30T15:20:30.162" v="7053" actId="1076"/>
        <pc:sldMkLst>
          <pc:docMk/>
          <pc:sldMk cId="3663549398" sldId="487"/>
        </pc:sldMkLst>
        <pc:spChg chg="mod">
          <ac:chgData name="hui xu" userId="70b675938bab3b5e" providerId="LiveId" clId="{2B57C767-2D15-4563-96A7-C8A04F8CD475}" dt="2020-04-30T14:50:00.213" v="6988" actId="108"/>
          <ac:spMkLst>
            <pc:docMk/>
            <pc:sldMk cId="3663549398" sldId="487"/>
            <ac:spMk id="2" creationId="{687605FE-DA52-4852-B25A-D8602AE518FA}"/>
          </ac:spMkLst>
        </pc:spChg>
        <pc:spChg chg="del">
          <ac:chgData name="hui xu" userId="70b675938bab3b5e" providerId="LiveId" clId="{2B57C767-2D15-4563-96A7-C8A04F8CD475}" dt="2020-04-30T14:57:23.064" v="6989"/>
          <ac:spMkLst>
            <pc:docMk/>
            <pc:sldMk cId="3663549398" sldId="487"/>
            <ac:spMk id="3" creationId="{EEC09567-5367-4355-B9D2-C5D808426EC5}"/>
          </ac:spMkLst>
        </pc:spChg>
        <pc:spChg chg="add mod">
          <ac:chgData name="hui xu" userId="70b675938bab3b5e" providerId="LiveId" clId="{2B57C767-2D15-4563-96A7-C8A04F8CD475}" dt="2020-04-30T15:19:52.704" v="7047" actId="20577"/>
          <ac:spMkLst>
            <pc:docMk/>
            <pc:sldMk cId="3663549398" sldId="487"/>
            <ac:spMk id="6" creationId="{5FCE6BFB-C85C-4E17-87C1-8B54F6AB89E1}"/>
          </ac:spMkLst>
        </pc:spChg>
        <pc:spChg chg="add mod">
          <ac:chgData name="hui xu" userId="70b675938bab3b5e" providerId="LiveId" clId="{2B57C767-2D15-4563-96A7-C8A04F8CD475}" dt="2020-04-30T15:20:30.162" v="7053" actId="1076"/>
          <ac:spMkLst>
            <pc:docMk/>
            <pc:sldMk cId="3663549398" sldId="487"/>
            <ac:spMk id="7" creationId="{6216A87F-2BB1-4ABB-AAAF-3288177415C9}"/>
          </ac:spMkLst>
        </pc:spChg>
        <pc:spChg chg="add del">
          <ac:chgData name="hui xu" userId="70b675938bab3b5e" providerId="LiveId" clId="{2B57C767-2D15-4563-96A7-C8A04F8CD475}" dt="2020-04-30T15:18:43.073" v="7013"/>
          <ac:spMkLst>
            <pc:docMk/>
            <pc:sldMk cId="3663549398" sldId="487"/>
            <ac:spMk id="8" creationId="{3A2A42BD-89BE-488E-AF58-A0A4DCA609C9}"/>
          </ac:spMkLst>
        </pc:spChg>
        <pc:spChg chg="add del mod">
          <ac:chgData name="hui xu" userId="70b675938bab3b5e" providerId="LiveId" clId="{2B57C767-2D15-4563-96A7-C8A04F8CD475}" dt="2020-04-30T15:19:16.944" v="7021" actId="478"/>
          <ac:spMkLst>
            <pc:docMk/>
            <pc:sldMk cId="3663549398" sldId="487"/>
            <ac:spMk id="12" creationId="{8BDD04BD-BC95-453D-9729-9AC01C3BD4F7}"/>
          </ac:spMkLst>
        </pc:spChg>
        <pc:picChg chg="add del mod">
          <ac:chgData name="hui xu" userId="70b675938bab3b5e" providerId="LiveId" clId="{2B57C767-2D15-4563-96A7-C8A04F8CD475}" dt="2020-04-30T15:19:06.961" v="7019" actId="478"/>
          <ac:picMkLst>
            <pc:docMk/>
            <pc:sldMk cId="3663549398" sldId="487"/>
            <ac:picMk id="5" creationId="{F0CACD04-0DF1-497B-BC3C-8A292ADB27F8}"/>
          </ac:picMkLst>
        </pc:picChg>
        <pc:picChg chg="add mod">
          <ac:chgData name="hui xu" userId="70b675938bab3b5e" providerId="LiveId" clId="{2B57C767-2D15-4563-96A7-C8A04F8CD475}" dt="2020-04-30T15:20:00.532" v="7049" actId="14100"/>
          <ac:picMkLst>
            <pc:docMk/>
            <pc:sldMk cId="3663549398" sldId="487"/>
            <ac:picMk id="10" creationId="{FCE05E83-C8FB-47E7-A151-ED1DF3BB8D88}"/>
          </ac:picMkLst>
        </pc:picChg>
      </pc:sldChg>
      <pc:sldChg chg="new del">
        <pc:chgData name="hui xu" userId="70b675938bab3b5e" providerId="LiveId" clId="{2B57C767-2D15-4563-96A7-C8A04F8CD475}" dt="2020-05-01T16:45:59.613" v="7192" actId="47"/>
        <pc:sldMkLst>
          <pc:docMk/>
          <pc:sldMk cId="871744402" sldId="488"/>
        </pc:sldMkLst>
      </pc:sldChg>
      <pc:sldChg chg="addSp delSp modSp new mod delAnim modAnim">
        <pc:chgData name="hui xu" userId="70b675938bab3b5e" providerId="LiveId" clId="{2B57C767-2D15-4563-96A7-C8A04F8CD475}" dt="2020-05-02T03:23:35.085" v="7391" actId="1076"/>
        <pc:sldMkLst>
          <pc:docMk/>
          <pc:sldMk cId="2561805692" sldId="488"/>
        </pc:sldMkLst>
        <pc:spChg chg="mod">
          <ac:chgData name="hui xu" userId="70b675938bab3b5e" providerId="LiveId" clId="{2B57C767-2D15-4563-96A7-C8A04F8CD475}" dt="2020-05-02T02:53:20.518" v="7196"/>
          <ac:spMkLst>
            <pc:docMk/>
            <pc:sldMk cId="2561805692" sldId="488"/>
            <ac:spMk id="2" creationId="{71E28E22-B54B-418B-8FF3-99CF4F9DDEDC}"/>
          </ac:spMkLst>
        </pc:spChg>
        <pc:spChg chg="add mod">
          <ac:chgData name="hui xu" userId="70b675938bab3b5e" providerId="LiveId" clId="{2B57C767-2D15-4563-96A7-C8A04F8CD475}" dt="2020-05-02T03:22:28.952" v="7330" actId="1076"/>
          <ac:spMkLst>
            <pc:docMk/>
            <pc:sldMk cId="2561805692" sldId="488"/>
            <ac:spMk id="4" creationId="{DC1F08A8-89E5-4604-AB47-D18912BCD083}"/>
          </ac:spMkLst>
        </pc:spChg>
        <pc:spChg chg="add mod">
          <ac:chgData name="hui xu" userId="70b675938bab3b5e" providerId="LiveId" clId="{2B57C767-2D15-4563-96A7-C8A04F8CD475}" dt="2020-05-02T03:21:16.878" v="7325" actId="164"/>
          <ac:spMkLst>
            <pc:docMk/>
            <pc:sldMk cId="2561805692" sldId="488"/>
            <ac:spMk id="5" creationId="{4F608C92-37A6-44E1-B4E6-02651014D157}"/>
          </ac:spMkLst>
        </pc:spChg>
        <pc:spChg chg="add mod">
          <ac:chgData name="hui xu" userId="70b675938bab3b5e" providerId="LiveId" clId="{2B57C767-2D15-4563-96A7-C8A04F8CD475}" dt="2020-05-02T03:21:16.878" v="7325" actId="164"/>
          <ac:spMkLst>
            <pc:docMk/>
            <pc:sldMk cId="2561805692" sldId="488"/>
            <ac:spMk id="6" creationId="{0A70F1EB-D115-46C3-8A07-5E8C12FBD22C}"/>
          </ac:spMkLst>
        </pc:spChg>
        <pc:spChg chg="add mod">
          <ac:chgData name="hui xu" userId="70b675938bab3b5e" providerId="LiveId" clId="{2B57C767-2D15-4563-96A7-C8A04F8CD475}" dt="2020-05-02T03:21:16.878" v="7325" actId="164"/>
          <ac:spMkLst>
            <pc:docMk/>
            <pc:sldMk cId="2561805692" sldId="488"/>
            <ac:spMk id="7" creationId="{1FF226F7-EB9C-45ED-87C8-21F6E3B1851A}"/>
          </ac:spMkLst>
        </pc:spChg>
        <pc:spChg chg="add mod">
          <ac:chgData name="hui xu" userId="70b675938bab3b5e" providerId="LiveId" clId="{2B57C767-2D15-4563-96A7-C8A04F8CD475}" dt="2020-05-02T03:21:16.878" v="7325" actId="164"/>
          <ac:spMkLst>
            <pc:docMk/>
            <pc:sldMk cId="2561805692" sldId="488"/>
            <ac:spMk id="8" creationId="{C80EC55F-17B8-4D9A-8415-BB7BCA181038}"/>
          </ac:spMkLst>
        </pc:spChg>
        <pc:spChg chg="add del mod">
          <ac:chgData name="hui xu" userId="70b675938bab3b5e" providerId="LiveId" clId="{2B57C767-2D15-4563-96A7-C8A04F8CD475}" dt="2020-05-02T03:14:29.286" v="7292" actId="478"/>
          <ac:spMkLst>
            <pc:docMk/>
            <pc:sldMk cId="2561805692" sldId="488"/>
            <ac:spMk id="9" creationId="{F72FC5D3-DC14-4CF8-A94D-FC314AAB8CD8}"/>
          </ac:spMkLst>
        </pc:spChg>
        <pc:spChg chg="add mod">
          <ac:chgData name="hui xu" userId="70b675938bab3b5e" providerId="LiveId" clId="{2B57C767-2D15-4563-96A7-C8A04F8CD475}" dt="2020-05-02T03:21:24.082" v="7327" actId="164"/>
          <ac:spMkLst>
            <pc:docMk/>
            <pc:sldMk cId="2561805692" sldId="488"/>
            <ac:spMk id="10" creationId="{B4CC6D2E-C535-4DA0-91C2-6E020D2689DB}"/>
          </ac:spMkLst>
        </pc:spChg>
        <pc:spChg chg="add mod">
          <ac:chgData name="hui xu" userId="70b675938bab3b5e" providerId="LiveId" clId="{2B57C767-2D15-4563-96A7-C8A04F8CD475}" dt="2020-05-02T03:21:24.082" v="7327" actId="164"/>
          <ac:spMkLst>
            <pc:docMk/>
            <pc:sldMk cId="2561805692" sldId="488"/>
            <ac:spMk id="11" creationId="{8071E6D5-E985-4620-9526-FCF422829263}"/>
          </ac:spMkLst>
        </pc:spChg>
        <pc:spChg chg="add mod">
          <ac:chgData name="hui xu" userId="70b675938bab3b5e" providerId="LiveId" clId="{2B57C767-2D15-4563-96A7-C8A04F8CD475}" dt="2020-05-02T03:21:24.082" v="7327" actId="164"/>
          <ac:spMkLst>
            <pc:docMk/>
            <pc:sldMk cId="2561805692" sldId="488"/>
            <ac:spMk id="12" creationId="{EB318837-0A6C-40C5-8F7C-8AAA95255FDC}"/>
          </ac:spMkLst>
        </pc:spChg>
        <pc:spChg chg="add mod">
          <ac:chgData name="hui xu" userId="70b675938bab3b5e" providerId="LiveId" clId="{2B57C767-2D15-4563-96A7-C8A04F8CD475}" dt="2020-05-02T03:23:31.152" v="7390" actId="1076"/>
          <ac:spMkLst>
            <pc:docMk/>
            <pc:sldMk cId="2561805692" sldId="488"/>
            <ac:spMk id="15" creationId="{BDE00664-B5E6-4851-BC8E-089768900D5C}"/>
          </ac:spMkLst>
        </pc:spChg>
        <pc:grpChg chg="add mod">
          <ac:chgData name="hui xu" userId="70b675938bab3b5e" providerId="LiveId" clId="{2B57C767-2D15-4563-96A7-C8A04F8CD475}" dt="2020-05-02T03:23:35.085" v="7391" actId="1076"/>
          <ac:grpSpMkLst>
            <pc:docMk/>
            <pc:sldMk cId="2561805692" sldId="488"/>
            <ac:grpSpMk id="13" creationId="{4074AC51-9A31-4065-B738-BE24A2CD8D6D}"/>
          </ac:grpSpMkLst>
        </pc:grpChg>
        <pc:grpChg chg="add mod">
          <ac:chgData name="hui xu" userId="70b675938bab3b5e" providerId="LiveId" clId="{2B57C767-2D15-4563-96A7-C8A04F8CD475}" dt="2020-05-02T03:21:24.082" v="7327" actId="164"/>
          <ac:grpSpMkLst>
            <pc:docMk/>
            <pc:sldMk cId="2561805692" sldId="488"/>
            <ac:grpSpMk id="14" creationId="{DE93D861-0631-45F6-9790-18F1C4E94C7D}"/>
          </ac:grpSpMkLst>
        </pc:grpChg>
      </pc:sldChg>
      <pc:sldChg chg="modSp add del mod">
        <pc:chgData name="hui xu" userId="70b675938bab3b5e" providerId="LiveId" clId="{2B57C767-2D15-4563-96A7-C8A04F8CD475}" dt="2020-05-03T08:03:38.550" v="8334" actId="2696"/>
        <pc:sldMkLst>
          <pc:docMk/>
          <pc:sldMk cId="2711666181" sldId="489"/>
        </pc:sldMkLst>
        <pc:spChg chg="mod">
          <ac:chgData name="hui xu" userId="70b675938bab3b5e" providerId="LiveId" clId="{2B57C767-2D15-4563-96A7-C8A04F8CD475}" dt="2020-05-03T08:03:33.875" v="8333" actId="20577"/>
          <ac:spMkLst>
            <pc:docMk/>
            <pc:sldMk cId="2711666181" sldId="489"/>
            <ac:spMk id="2" creationId="{FD23099F-226A-4A57-9D83-0096CC4ED4D9}"/>
          </ac:spMkLst>
        </pc:spChg>
      </pc:sldChg>
      <pc:sldChg chg="modSp add del mod">
        <pc:chgData name="hui xu" userId="70b675938bab3b5e" providerId="LiveId" clId="{2B57C767-2D15-4563-96A7-C8A04F8CD475}" dt="2020-05-03T08:06:24.487" v="8382" actId="2696"/>
        <pc:sldMkLst>
          <pc:docMk/>
          <pc:sldMk cId="2876382463" sldId="489"/>
        </pc:sldMkLst>
        <pc:spChg chg="mod">
          <ac:chgData name="hui xu" userId="70b675938bab3b5e" providerId="LiveId" clId="{2B57C767-2D15-4563-96A7-C8A04F8CD475}" dt="2020-05-03T08:04:00.684" v="8337" actId="1076"/>
          <ac:spMkLst>
            <pc:docMk/>
            <pc:sldMk cId="2876382463" sldId="489"/>
            <ac:spMk id="5" creationId="{C04BB423-4C8A-45BF-84FE-D4F046B8F598}"/>
          </ac:spMkLst>
        </pc:spChg>
      </pc:sldChg>
      <pc:sldChg chg="modSp add del mod">
        <pc:chgData name="hui xu" userId="70b675938bab3b5e" providerId="LiveId" clId="{2B57C767-2D15-4563-96A7-C8A04F8CD475}" dt="2020-05-03T08:06:24.487" v="8382" actId="2696"/>
        <pc:sldMkLst>
          <pc:docMk/>
          <pc:sldMk cId="795065296" sldId="490"/>
        </pc:sldMkLst>
        <pc:spChg chg="mod">
          <ac:chgData name="hui xu" userId="70b675938bab3b5e" providerId="LiveId" clId="{2B57C767-2D15-4563-96A7-C8A04F8CD475}" dt="2020-05-03T08:06:17.410" v="8381" actId="20577"/>
          <ac:spMkLst>
            <pc:docMk/>
            <pc:sldMk cId="795065296" sldId="490"/>
            <ac:spMk id="2" creationId="{FD23099F-226A-4A57-9D83-0096CC4ED4D9}"/>
          </ac:spMkLst>
        </pc:spChg>
      </pc:sldChg>
      <pc:sldChg chg="add del">
        <pc:chgData name="hui xu" userId="70b675938bab3b5e" providerId="LiveId" clId="{2B57C767-2D15-4563-96A7-C8A04F8CD475}" dt="2020-05-03T08:06:14.658" v="8378"/>
        <pc:sldMkLst>
          <pc:docMk/>
          <pc:sldMk cId="1902565019" sldId="491"/>
        </pc:sldMkLst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reading: https://dwheeler.com/essays/apple-goto-fail.html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2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8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8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67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93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8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01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1E9A-61A8-41C1-B82E-93A5CD500C09}" type="datetime1">
              <a:rPr lang="en-US" smtClean="0"/>
              <a:t>5/23/2020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54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8A09-ED80-454B-AAD5-3642CFE29E29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ED5C-FFBB-44E6-BC39-EC562B324D16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57F5-49D7-4F91-8FD7-495FB939E6C0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46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C271-72CB-479D-84AF-FB9AC24C6EAC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4840-4FDD-45ED-9F3E-0C2C5B475EF4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2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25-3898-41AF-BFE6-4451E3086165}" type="datetime1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77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Raavi" panose="020B0502040204020203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C08E-5CCE-40F3-9AA3-1ED52AAB6BDD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2202-9A25-4E31-8A02-0DF12FE34E06}" type="datetime1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0BBB-CE77-4265-9A41-09459C975629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2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4F8D-4810-43AD-9FB0-1AFD548193E8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002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4FB2B2-E55F-4313-B6A7-1828F32010B2}" type="datetime1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Raavi" panose="020B0502040204020203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Program Analysis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6A57B-AFB0-4CF8-8382-90AE11706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23AEDB7B-DB4A-4851-84FC-5531DA8F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BC7520-0A5A-449C-9513-B73655EE781E}"/>
              </a:ext>
            </a:extLst>
          </p:cNvPr>
          <p:cNvSpPr txBox="1"/>
          <p:nvPr/>
        </p:nvSpPr>
        <p:spPr>
          <a:xfrm>
            <a:off x="4268687" y="6117771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May 23, 2020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85B11-83F8-410C-9504-90B933020DF7}"/>
              </a:ext>
            </a:extLst>
          </p:cNvPr>
          <p:cNvSpPr/>
          <p:nvPr/>
        </p:nvSpPr>
        <p:spPr>
          <a:xfrm>
            <a:off x="1342847" y="446501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CC"/>
                </a:solidFill>
                <a:latin typeface="Rockwell" panose="02060603020205020403" pitchFamily="18" charset="0"/>
              </a:rPr>
              <a:t>COMP130159.01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71AF2-0CAC-4339-AFF4-039D4FBA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6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6E9E-B640-4ADA-A3FB-F9DBAB8B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AST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2A1F-6C8F-4AEB-868D-3B93B08E7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54E2-43B0-4647-9A4C-DB1DCEB6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A8D0-D960-483C-8FA1-979A8916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Abstract Syntax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A387-E1F7-4075-AA31-51A32B0813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5427352" cy="5135562"/>
          </a:xfrm>
        </p:spPr>
        <p:txBody>
          <a:bodyPr>
            <a:normAutofit/>
          </a:bodyPr>
          <a:lstStyle/>
          <a:p>
            <a:r>
              <a:rPr lang="en-US" dirty="0"/>
              <a:t>Tree representation of the syntactic structure of source code.</a:t>
            </a:r>
          </a:p>
          <a:p>
            <a:pPr lvl="1"/>
            <a:r>
              <a:rPr lang="en-US" dirty="0"/>
              <a:t>Parsers convert concrete syntax into abstract syntax, and deal with resulting ambiguities.</a:t>
            </a:r>
          </a:p>
          <a:p>
            <a:r>
              <a:rPr lang="en-US" dirty="0"/>
              <a:t>Records only the semantically relevant information.</a:t>
            </a:r>
          </a:p>
          <a:p>
            <a:pPr lvl="1"/>
            <a:r>
              <a:rPr lang="en-US" dirty="0"/>
              <a:t>Abstract: doesn’t represent every detail (like parentheses); these can be inferred from the structure.</a:t>
            </a:r>
          </a:p>
          <a:p>
            <a:r>
              <a:rPr lang="en-US" dirty="0"/>
              <a:t>(How to build one? Take compilers!)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E19F-36F7-4C9F-814F-C8330C788FF1}"/>
              </a:ext>
            </a:extLst>
          </p:cNvPr>
          <p:cNvSpPr txBox="1"/>
          <p:nvPr/>
        </p:nvSpPr>
        <p:spPr>
          <a:xfrm>
            <a:off x="6596741" y="2013862"/>
            <a:ext cx="29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Example: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x = 3+(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y+z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FBA753-10DF-45CA-8846-C8241D824DFC}"/>
              </a:ext>
            </a:extLst>
          </p:cNvPr>
          <p:cNvGrpSpPr/>
          <p:nvPr/>
        </p:nvGrpSpPr>
        <p:grpSpPr>
          <a:xfrm>
            <a:off x="6457952" y="2786743"/>
            <a:ext cx="3034392" cy="2736597"/>
            <a:chOff x="6740981" y="2786743"/>
            <a:chExt cx="3034392" cy="27365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357A27-7F00-4F52-A24B-34B2E5458157}"/>
                </a:ext>
              </a:extLst>
            </p:cNvPr>
            <p:cNvSpPr/>
            <p:nvPr/>
          </p:nvSpPr>
          <p:spPr>
            <a:xfrm>
              <a:off x="7249888" y="2786743"/>
              <a:ext cx="762000" cy="321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048C0B-E739-4DFD-8A2E-91F6FD1EED1F}"/>
                </a:ext>
              </a:extLst>
            </p:cNvPr>
            <p:cNvSpPr/>
            <p:nvPr/>
          </p:nvSpPr>
          <p:spPr>
            <a:xfrm>
              <a:off x="6740981" y="3560410"/>
              <a:ext cx="846365" cy="321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23BA26-4B59-492D-BE9E-118E2D0B4BC3}"/>
                </a:ext>
              </a:extLst>
            </p:cNvPr>
            <p:cNvSpPr/>
            <p:nvPr/>
          </p:nvSpPr>
          <p:spPr>
            <a:xfrm>
              <a:off x="7780566" y="3560409"/>
              <a:ext cx="846365" cy="321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C41054-3252-4D5C-BE29-16489AC11A5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164164" y="3107872"/>
              <a:ext cx="466724" cy="452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0479DB-F981-4806-8619-B02A8A0C6A05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7630888" y="3107872"/>
              <a:ext cx="572861" cy="452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3713F1-0ACD-4624-95F9-503F542F1BB0}"/>
                </a:ext>
              </a:extLst>
            </p:cNvPr>
            <p:cNvSpPr/>
            <p:nvPr/>
          </p:nvSpPr>
          <p:spPr>
            <a:xfrm>
              <a:off x="7383240" y="4380341"/>
              <a:ext cx="846365" cy="321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37926D-F2CE-4785-B872-DC4E27E91498}"/>
                </a:ext>
              </a:extLst>
            </p:cNvPr>
            <p:cNvSpPr/>
            <p:nvPr/>
          </p:nvSpPr>
          <p:spPr>
            <a:xfrm>
              <a:off x="8357509" y="4385780"/>
              <a:ext cx="846365" cy="321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22602C-ACD1-489F-AD7E-500199CF5C4F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 flipH="1">
              <a:off x="7806423" y="3881538"/>
              <a:ext cx="397326" cy="498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82A385-BCAF-4BE7-A6B7-6B356694225D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8203749" y="3881538"/>
              <a:ext cx="576943" cy="504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259EC4-CFF7-4DB7-B6C1-C33D44016D53}"/>
                </a:ext>
              </a:extLst>
            </p:cNvPr>
            <p:cNvSpPr/>
            <p:nvPr/>
          </p:nvSpPr>
          <p:spPr>
            <a:xfrm>
              <a:off x="7954739" y="5196772"/>
              <a:ext cx="846365" cy="321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8AC98C-ED60-4807-B322-3A28DF5DAFAE}"/>
                </a:ext>
              </a:extLst>
            </p:cNvPr>
            <p:cNvSpPr/>
            <p:nvPr/>
          </p:nvSpPr>
          <p:spPr>
            <a:xfrm>
              <a:off x="8929008" y="5202211"/>
              <a:ext cx="846365" cy="321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8C15E1-DEDF-442F-AE55-A55E1CE5D38F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 flipH="1">
              <a:off x="8377922" y="4706909"/>
              <a:ext cx="402770" cy="48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DC6FE6-ED07-4F93-9D62-97A429633B9B}"/>
                </a:ext>
              </a:extLst>
            </p:cNvPr>
            <p:cNvCxnSpPr>
              <a:cxnSpLocks/>
              <a:stCxn id="16" idx="2"/>
              <a:endCxn id="30" idx="0"/>
            </p:cNvCxnSpPr>
            <p:nvPr/>
          </p:nvCxnSpPr>
          <p:spPr>
            <a:xfrm>
              <a:off x="8780692" y="4706909"/>
              <a:ext cx="571499" cy="495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F075C-5B00-4A54-8A16-FBF1EA91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D8D4-DE3C-43EE-951F-08612DC7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for Type Checking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49FBF-675A-4CBE-96A4-C46E37FB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4243"/>
            <a:ext cx="7432768" cy="41764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72424-8D3D-403D-88A4-5A0076C2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022348-2C63-4FD9-9E13-E0F1A6CDAB9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62600" y="142839"/>
            <a:ext cx="3891643" cy="1810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0A262-D409-49B5-87C4-FA4428CA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638"/>
            <a:ext cx="4408714" cy="1143000"/>
          </a:xfrm>
        </p:spPr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BF3F-1C64-4653-843E-603D2FADED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conservative approximation</a:t>
            </a:r>
          </a:p>
          <a:p>
            <a:pPr lvl="1"/>
            <a:r>
              <a:rPr lang="en-US" dirty="0"/>
              <a:t>a program is typable if it satisfies some type constraints</a:t>
            </a:r>
          </a:p>
          <a:p>
            <a:pPr lvl="1"/>
            <a:r>
              <a:rPr lang="en-US" dirty="0"/>
              <a:t>these are systematically derived from the syntax tree</a:t>
            </a:r>
          </a:p>
          <a:p>
            <a:pPr lvl="1"/>
            <a:r>
              <a:rPr lang="en-US" dirty="0"/>
              <a:t>if typable, then no runtime errors occur</a:t>
            </a:r>
          </a:p>
          <a:p>
            <a:pPr lvl="1"/>
            <a:r>
              <a:rPr lang="en-US" dirty="0"/>
              <a:t>but some programs will be unfairly rejected (slack)</a:t>
            </a:r>
          </a:p>
          <a:p>
            <a:r>
              <a:rPr lang="en-US" dirty="0"/>
              <a:t>What we shall see next is the essence of the </a:t>
            </a:r>
          </a:p>
          <a:p>
            <a:pPr lvl="1"/>
            <a:r>
              <a:rPr lang="en-US" dirty="0"/>
              <a:t>Damas–</a:t>
            </a:r>
            <a:r>
              <a:rPr lang="en-US" dirty="0" err="1"/>
              <a:t>Hindley</a:t>
            </a:r>
            <a:r>
              <a:rPr lang="en-US" dirty="0"/>
              <a:t>–Milner type inference technique,</a:t>
            </a:r>
          </a:p>
          <a:p>
            <a:pPr lvl="1"/>
            <a:r>
              <a:rPr lang="en-US" dirty="0"/>
              <a:t>which forms the basis of the type systems of e.g. ML, </a:t>
            </a:r>
            <a:r>
              <a:rPr lang="en-US" dirty="0" err="1"/>
              <a:t>OCaml</a:t>
            </a:r>
            <a:r>
              <a:rPr lang="en-US" dirty="0"/>
              <a:t>, and Haskell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742CC-9B70-4106-90FE-C420D05B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0096-3169-4413-943F-D6060DF9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in a Tiny Language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7292-367D-4688-A3AF-81D5A75A9300}"/>
              </a:ext>
            </a:extLst>
          </p:cNvPr>
          <p:cNvSpPr txBox="1">
            <a:spLocks/>
          </p:cNvSpPr>
          <p:nvPr/>
        </p:nvSpPr>
        <p:spPr>
          <a:xfrm>
            <a:off x="990600" y="4707272"/>
            <a:ext cx="8420100" cy="6422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 generate by this grammar, </a:t>
            </a:r>
            <a:r>
              <a:rPr lang="en-US" i="1" dirty="0"/>
              <a:t>e.g.,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A054A5-4353-42FE-A334-66442BE3A0A2}"/>
                  </a:ext>
                </a:extLst>
              </p:cNvPr>
              <p:cNvSpPr/>
              <p:nvPr/>
            </p:nvSpPr>
            <p:spPr>
              <a:xfrm>
                <a:off x="2245263" y="5220885"/>
                <a:ext cx="31350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&amp;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&amp;&amp;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A054A5-4353-42FE-A334-66442BE3A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63" y="5220885"/>
                <a:ext cx="313502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E8931D-F512-4787-A6DB-FBBDB9242FEF}"/>
              </a:ext>
            </a:extLst>
          </p:cNvPr>
          <p:cNvSpPr txBox="1">
            <a:spLocks/>
          </p:cNvSpPr>
          <p:nvPr/>
        </p:nvSpPr>
        <p:spPr>
          <a:xfrm>
            <a:off x="990600" y="2079949"/>
            <a:ext cx="8420100" cy="642257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 describe the possible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E67972-3C0D-4AE6-B167-C3ED7256118E}"/>
                  </a:ext>
                </a:extLst>
              </p:cNvPr>
              <p:cNvSpPr txBox="1"/>
              <p:nvPr/>
            </p:nvSpPr>
            <p:spPr>
              <a:xfrm>
                <a:off x="1850572" y="3036268"/>
                <a:ext cx="326845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&amp; 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en-US" sz="2800" dirty="0">
                  <a:latin typeface="Consolas" panose="020B0609020204030204" pitchFamily="49" charset="0"/>
                </a:endParaRPr>
              </a:p>
              <a:p>
                <a:r>
                  <a:rPr lang="en-US" sz="2800" dirty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</a:rPr>
                  <a:t>)</a:t>
                </a:r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E67972-3C0D-4AE6-B167-C3ED72561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2" y="3036268"/>
                <a:ext cx="3268459" cy="861774"/>
              </a:xfrm>
              <a:prstGeom prst="rect">
                <a:avLst/>
              </a:prstGeom>
              <a:blipFill>
                <a:blip r:embed="rId3"/>
                <a:stretch>
                  <a:fillRect b="-2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1682F-A65F-46C5-BDDC-93DC08DB4627}"/>
                  </a:ext>
                </a:extLst>
              </p:cNvPr>
              <p:cNvSpPr/>
              <p:nvPr/>
            </p:nvSpPr>
            <p:spPr>
              <a:xfrm>
                <a:off x="1903064" y="2512998"/>
                <a:ext cx="1291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1682F-A65F-46C5-BDDC-93DC08DB4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64" y="2512998"/>
                <a:ext cx="129118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9E94F4-C388-46E2-873E-A78EC20D2830}"/>
              </a:ext>
            </a:extLst>
          </p:cNvPr>
          <p:cNvSpPr txBox="1"/>
          <p:nvPr/>
        </p:nvSpPr>
        <p:spPr>
          <a:xfrm>
            <a:off x="5421088" y="2542420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integer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72368-2E09-4D94-9DC5-406EE5CD2DDC}"/>
              </a:ext>
            </a:extLst>
          </p:cNvPr>
          <p:cNvSpPr txBox="1"/>
          <p:nvPr/>
        </p:nvSpPr>
        <p:spPr>
          <a:xfrm>
            <a:off x="5414932" y="3046453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4B076-622A-4737-87EE-9BDD0AAD5C0D}"/>
              </a:ext>
            </a:extLst>
          </p:cNvPr>
          <p:cNvSpPr txBox="1"/>
          <p:nvPr/>
        </p:nvSpPr>
        <p:spPr>
          <a:xfrm>
            <a:off x="5414932" y="3531436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function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AD77DA-DB85-4368-8B74-06EA9B2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0360-D468-423B-B8AB-C94B145A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AF1-2E7C-4E51-A260-3C0A91E449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generate type constraints from an AST:</a:t>
            </a:r>
          </a:p>
          <a:p>
            <a:pPr lvl="1"/>
            <a:r>
              <a:rPr lang="en-US" dirty="0"/>
              <a:t>all constraints are equalities</a:t>
            </a:r>
          </a:p>
          <a:p>
            <a:pPr lvl="1"/>
            <a:r>
              <a:rPr lang="en-US" dirty="0"/>
              <a:t>they can be solved using a unification algorithm</a:t>
            </a:r>
          </a:p>
          <a:p>
            <a:r>
              <a:rPr lang="en-US" dirty="0"/>
              <a:t>Type variables:</a:t>
            </a:r>
          </a:p>
          <a:p>
            <a:pPr lvl="1"/>
            <a:r>
              <a:rPr lang="en-US" dirty="0"/>
              <a:t>for each identifier declaration X we have the </a:t>
            </a:r>
            <a:r>
              <a:rPr lang="en-US" dirty="0">
                <a:solidFill>
                  <a:srgbClr val="FF0000"/>
                </a:solidFill>
              </a:rPr>
              <a:t>variable ⟦X⟧</a:t>
            </a:r>
          </a:p>
          <a:p>
            <a:pPr lvl="1"/>
            <a:r>
              <a:rPr lang="en-US" dirty="0"/>
              <a:t>for each non-identifier expression E we have the </a:t>
            </a:r>
            <a:r>
              <a:rPr lang="en-US" dirty="0">
                <a:solidFill>
                  <a:srgbClr val="FF0000"/>
                </a:solidFill>
              </a:rPr>
              <a:t>variable ⟦E⟧</a:t>
            </a:r>
          </a:p>
          <a:p>
            <a:r>
              <a:rPr lang="en-US" dirty="0"/>
              <a:t>Recall that all identifiers are unique</a:t>
            </a:r>
          </a:p>
          <a:p>
            <a:r>
              <a:rPr lang="en-US" dirty="0"/>
              <a:t>The expression E denotes an AST node, not syntax</a:t>
            </a:r>
          </a:p>
          <a:p>
            <a:r>
              <a:rPr lang="en-US" dirty="0"/>
              <a:t>(Possible extensions: polymorphism, subtyping,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665C7-A4F8-41DB-B6B6-6B3B22C2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FF4-F057-441C-8070-CFD0B0B4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constraints 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C6C2B9-0B20-4C21-AD31-293062090354}"/>
              </a:ext>
            </a:extLst>
          </p:cNvPr>
          <p:cNvSpPr/>
          <p:nvPr/>
        </p:nvSpPr>
        <p:spPr>
          <a:xfrm>
            <a:off x="826152" y="1840664"/>
            <a:ext cx="40331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E1 op E2: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E1 == E2: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input: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X = 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Output 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if(E){S}: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if(E){S1}else{S2}: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while(E){S}: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0AC270-A269-4394-B31A-1C52AC676E7B}"/>
                  </a:ext>
                </a:extLst>
              </p:cNvPr>
              <p:cNvSpPr/>
              <p:nvPr/>
            </p:nvSpPr>
            <p:spPr>
              <a:xfrm>
                <a:off x="4259845" y="3615025"/>
                <a:ext cx="2237014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0AC270-A269-4394-B31A-1C52AC676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845" y="3615025"/>
                <a:ext cx="2237014" cy="224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318A4C-2862-445D-B444-BD5748136A48}"/>
                  </a:ext>
                </a:extLst>
              </p:cNvPr>
              <p:cNvSpPr/>
              <p:nvPr/>
            </p:nvSpPr>
            <p:spPr>
              <a:xfrm>
                <a:off x="4488445" y="1789431"/>
                <a:ext cx="166455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318A4C-2862-445D-B444-BD5748136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45" y="1789431"/>
                <a:ext cx="16645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9486EF-2C37-425B-A450-E9D867A7A1B3}"/>
                  </a:ext>
                </a:extLst>
              </p:cNvPr>
              <p:cNvSpPr/>
              <p:nvPr/>
            </p:nvSpPr>
            <p:spPr>
              <a:xfrm>
                <a:off x="4472474" y="2283610"/>
                <a:ext cx="5108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op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9486EF-2C37-425B-A450-E9D867A7A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74" y="2283610"/>
                <a:ext cx="510851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86462D-D5BA-40FF-BC32-87098950FD76}"/>
                  </a:ext>
                </a:extLst>
              </p:cNvPr>
              <p:cNvSpPr/>
              <p:nvPr/>
            </p:nvSpPr>
            <p:spPr>
              <a:xfrm>
                <a:off x="4445259" y="2738730"/>
                <a:ext cx="52733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86462D-D5BA-40FF-BC32-87098950F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59" y="2738730"/>
                <a:ext cx="52733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155C9C-2F0F-4B54-B463-8F5BEEC70CC6}"/>
                  </a:ext>
                </a:extLst>
              </p:cNvPr>
              <p:cNvSpPr/>
              <p:nvPr/>
            </p:nvSpPr>
            <p:spPr>
              <a:xfrm>
                <a:off x="4488445" y="3170228"/>
                <a:ext cx="24169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Input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155C9C-2F0F-4B54-B463-8F5BEEC70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45" y="3170228"/>
                <a:ext cx="24169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47BDF1-59DD-4AC4-AC1D-76683360144C}"/>
              </a:ext>
            </a:extLst>
          </p:cNvPr>
          <p:cNvSpPr txBox="1"/>
          <p:nvPr/>
        </p:nvSpPr>
        <p:spPr>
          <a:xfrm>
            <a:off x="7338376" y="181867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Raavi" panose="020B0502040204020203" pitchFamily="34" charset="0"/>
                <a:cs typeface="Raavi" panose="020B0502040204020203" pitchFamily="34" charset="0"/>
              </a:rPr>
              <a:t>I is a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D9AB1-C439-493C-BEB8-31A83DF6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FF4-F057-441C-8070-CFD0B0B4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constraints 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C6C2B9-0B20-4C21-AD31-293062090354}"/>
              </a:ext>
            </a:extLst>
          </p:cNvPr>
          <p:cNvSpPr/>
          <p:nvPr/>
        </p:nvSpPr>
        <p:spPr>
          <a:xfrm>
            <a:off x="1049310" y="1584849"/>
            <a:ext cx="7354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X(X1,...,</a:t>
            </a:r>
            <a:r>
              <a:rPr lang="en-US" sz="2800" dirty="0" err="1">
                <a:latin typeface="Consolas" panose="020B0609020204030204" pitchFamily="49" charset="0"/>
              </a:rPr>
              <a:t>Xn</a:t>
            </a:r>
            <a:r>
              <a:rPr lang="en-US" sz="2800" dirty="0">
                <a:latin typeface="Consolas" panose="020B0609020204030204" pitchFamily="49" charset="0"/>
              </a:rPr>
              <a:t>){... Return E; }: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9486EF-2C37-425B-A450-E9D867A7A1B3}"/>
                  </a:ext>
                </a:extLst>
              </p:cNvPr>
              <p:cNvSpPr/>
              <p:nvPr/>
            </p:nvSpPr>
            <p:spPr>
              <a:xfrm>
                <a:off x="929567" y="2216267"/>
                <a:ext cx="5108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,,,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9486EF-2C37-425B-A450-E9D867A7A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7" y="2216267"/>
                <a:ext cx="51085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92A5C8-9F7F-48D4-A9C0-8029D84C8A64}"/>
              </a:ext>
            </a:extLst>
          </p:cNvPr>
          <p:cNvSpPr/>
          <p:nvPr/>
        </p:nvSpPr>
        <p:spPr>
          <a:xfrm>
            <a:off x="1049310" y="2779191"/>
            <a:ext cx="7354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E(E1,...,</a:t>
            </a:r>
            <a:r>
              <a:rPr lang="en-US" sz="2800" dirty="0" err="1">
                <a:latin typeface="Consolas" panose="020B0609020204030204" pitchFamily="49" charset="0"/>
              </a:rPr>
              <a:t>En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7FF78F-2BB7-4D15-892D-13DE4BA3B8F6}"/>
                  </a:ext>
                </a:extLst>
              </p:cNvPr>
              <p:cNvSpPr/>
              <p:nvPr/>
            </p:nvSpPr>
            <p:spPr>
              <a:xfrm>
                <a:off x="1213758" y="3320578"/>
                <a:ext cx="60318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,,,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7FF78F-2BB7-4D15-892D-13DE4BA3B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58" y="3320578"/>
                <a:ext cx="60318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F83AB50-8974-4DC9-842C-756AF893EBFB}"/>
              </a:ext>
            </a:extLst>
          </p:cNvPr>
          <p:cNvSpPr/>
          <p:nvPr/>
        </p:nvSpPr>
        <p:spPr>
          <a:xfrm>
            <a:off x="1049310" y="3952009"/>
            <a:ext cx="1748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alloc</a:t>
            </a:r>
            <a:r>
              <a:rPr lang="en-US" sz="2800" dirty="0">
                <a:latin typeface="Consolas" panose="020B0609020204030204" pitchFamily="49" charset="0"/>
              </a:rPr>
              <a:t> 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76EDFB-BF10-46B2-A309-2EAABDBE8896}"/>
                  </a:ext>
                </a:extLst>
              </p:cNvPr>
              <p:cNvSpPr/>
              <p:nvPr/>
            </p:nvSpPr>
            <p:spPr>
              <a:xfrm>
                <a:off x="2884715" y="3952009"/>
                <a:ext cx="60318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alloc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76EDFB-BF10-46B2-A309-2EAABDBE8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15" y="3952009"/>
                <a:ext cx="60318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EF0B69B-37A6-46A6-AB21-ABE14C0F287F}"/>
              </a:ext>
            </a:extLst>
          </p:cNvPr>
          <p:cNvSpPr/>
          <p:nvPr/>
        </p:nvSpPr>
        <p:spPr>
          <a:xfrm>
            <a:off x="1049311" y="4475229"/>
            <a:ext cx="1590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&amp;X: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733C63-CD01-4CB0-8714-DD6D3A827765}"/>
                  </a:ext>
                </a:extLst>
              </p:cNvPr>
              <p:cNvSpPr/>
              <p:nvPr/>
            </p:nvSpPr>
            <p:spPr>
              <a:xfrm>
                <a:off x="2884716" y="4475229"/>
                <a:ext cx="33800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733C63-CD01-4CB0-8714-DD6D3A827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16" y="4475229"/>
                <a:ext cx="33800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4679AE9-7D8B-47B5-A360-2C2285D1F907}"/>
              </a:ext>
            </a:extLst>
          </p:cNvPr>
          <p:cNvSpPr/>
          <p:nvPr/>
        </p:nvSpPr>
        <p:spPr>
          <a:xfrm>
            <a:off x="1049311" y="4998449"/>
            <a:ext cx="1590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*E: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A59877-38A4-4674-A8C0-C313B2726779}"/>
                  </a:ext>
                </a:extLst>
              </p:cNvPr>
              <p:cNvSpPr/>
              <p:nvPr/>
            </p:nvSpPr>
            <p:spPr>
              <a:xfrm>
                <a:off x="2884716" y="4998449"/>
                <a:ext cx="33800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A59877-38A4-4674-A8C0-C313B2726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16" y="4998449"/>
                <a:ext cx="33800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2782C17-6E87-4FA5-8B3D-46D39E1EF535}"/>
              </a:ext>
            </a:extLst>
          </p:cNvPr>
          <p:cNvSpPr/>
          <p:nvPr/>
        </p:nvSpPr>
        <p:spPr>
          <a:xfrm>
            <a:off x="1049311" y="5521669"/>
            <a:ext cx="1590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*X=E: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DFE272-CE03-4D9E-B46C-072801485CAC}"/>
                  </a:ext>
                </a:extLst>
              </p:cNvPr>
              <p:cNvSpPr/>
              <p:nvPr/>
            </p:nvSpPr>
            <p:spPr>
              <a:xfrm>
                <a:off x="2884716" y="5521669"/>
                <a:ext cx="33800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DFE272-CE03-4D9E-B46C-072801485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16" y="5521669"/>
                <a:ext cx="338001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B8921-4CBC-49B3-A37F-080BB9A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A0D7-A287-4B79-8E50-79BA6080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FE39C-4F9A-4AF3-8E8C-806C7DDA89A2}"/>
              </a:ext>
            </a:extLst>
          </p:cNvPr>
          <p:cNvSpPr txBox="1"/>
          <p:nvPr/>
        </p:nvSpPr>
        <p:spPr>
          <a:xfrm>
            <a:off x="1099457" y="1528656"/>
            <a:ext cx="3339376" cy="3539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main(){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var x, y, z;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x = input;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y = </a:t>
            </a:r>
            <a:r>
              <a:rPr lang="en-US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alloc</a:t>
            </a: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*y = x;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z = *y;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return z;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BF40B8-E759-4FD0-9538-0897AEEEF99C}"/>
                  </a:ext>
                </a:extLst>
              </p:cNvPr>
              <p:cNvSpPr/>
              <p:nvPr/>
            </p:nvSpPr>
            <p:spPr>
              <a:xfrm>
                <a:off x="5626002" y="1417638"/>
                <a:ext cx="33393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main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()→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BF40B8-E759-4FD0-9538-0897AEEEF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002" y="1417638"/>
                <a:ext cx="33393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32B0F2-EA1D-45D8-B594-D15C124DFA98}"/>
                  </a:ext>
                </a:extLst>
              </p:cNvPr>
              <p:cNvSpPr/>
              <p:nvPr/>
            </p:nvSpPr>
            <p:spPr>
              <a:xfrm>
                <a:off x="5626001" y="1896609"/>
                <a:ext cx="260632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input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32B0F2-EA1D-45D8-B594-D15C124DF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001" y="1896609"/>
                <a:ext cx="260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9F0A8AD-FB79-4903-9BCB-D8851160C8A5}"/>
                  </a:ext>
                </a:extLst>
              </p:cNvPr>
              <p:cNvSpPr/>
              <p:nvPr/>
            </p:nvSpPr>
            <p:spPr>
              <a:xfrm>
                <a:off x="5626002" y="2409649"/>
                <a:ext cx="26743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input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9F0A8AD-FB79-4903-9BCB-D8851160C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002" y="2409649"/>
                <a:ext cx="26743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493473-B207-42E1-9ECD-F8CE656A1D56}"/>
                  </a:ext>
                </a:extLst>
              </p:cNvPr>
              <p:cNvSpPr/>
              <p:nvPr/>
            </p:nvSpPr>
            <p:spPr>
              <a:xfrm>
                <a:off x="5626001" y="2888620"/>
                <a:ext cx="308801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alloc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alloc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=&amp;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493473-B207-42E1-9ECD-F8CE656A1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001" y="2888620"/>
                <a:ext cx="3088013" cy="2246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F208A1-379F-4D5F-BFC4-4CCC12E588A3}"/>
                  </a:ext>
                </a:extLst>
              </p:cNvPr>
              <p:cNvSpPr txBox="1"/>
              <p:nvPr/>
            </p:nvSpPr>
            <p:spPr>
              <a:xfrm>
                <a:off x="3900474" y="6178646"/>
                <a:ext cx="2724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main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=()→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400" dirty="0"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F208A1-379F-4D5F-BFC4-4CCC12E58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74" y="6178646"/>
                <a:ext cx="2724207" cy="461665"/>
              </a:xfrm>
              <a:prstGeom prst="rect">
                <a:avLst/>
              </a:prstGeom>
              <a:blipFill>
                <a:blip r:embed="rId6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E0BA22-7CB3-4E8E-B71B-70DAAA2170BB}"/>
                  </a:ext>
                </a:extLst>
              </p:cNvPr>
              <p:cNvSpPr/>
              <p:nvPr/>
            </p:nvSpPr>
            <p:spPr>
              <a:xfrm>
                <a:off x="3944017" y="5694232"/>
                <a:ext cx="4259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=&amp;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</m:oMath>
                  </m:oMathPara>
                </a14:m>
                <a:endParaRPr lang="en-US" sz="2400" dirty="0"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E0BA22-7CB3-4E8E-B71B-70DAAA217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17" y="5694232"/>
                <a:ext cx="4259179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836B4D-F030-4252-A993-DCEBA670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57C73-907E-447B-8C52-BC7C2ADECF7C}"/>
              </a:ext>
            </a:extLst>
          </p:cNvPr>
          <p:cNvSpPr/>
          <p:nvPr/>
        </p:nvSpPr>
        <p:spPr>
          <a:xfrm>
            <a:off x="1099457" y="5705118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Solving the constraint: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40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60F0-697F-4624-9A09-4CE67FFD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F598-33FB-4ED4-B8C0-886292E5BE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6671" y="1551752"/>
            <a:ext cx="8420100" cy="549729"/>
          </a:xfrm>
        </p:spPr>
        <p:txBody>
          <a:bodyPr>
            <a:noAutofit/>
          </a:bodyPr>
          <a:lstStyle/>
          <a:p>
            <a:r>
              <a:rPr lang="en-US" sz="2800" dirty="0"/>
              <a:t>An equality between two terms with variables, </a:t>
            </a:r>
            <a:r>
              <a:rPr lang="en-US" sz="2800" i="1" dirty="0"/>
              <a:t>e.g., </a:t>
            </a:r>
            <a:r>
              <a:rPr lang="en-US" sz="2800" dirty="0"/>
              <a:t>X, Y, Z: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BE019-E059-42DC-874B-2D6BA8E19228}"/>
              </a:ext>
            </a:extLst>
          </p:cNvPr>
          <p:cNvSpPr txBox="1"/>
          <p:nvPr/>
        </p:nvSpPr>
        <p:spPr>
          <a:xfrm>
            <a:off x="2518706" y="2451301"/>
            <a:ext cx="5459188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k(X,b,Y) = k(f(Y,Z),Z,d(Z))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13E25-05E0-4B8B-8F39-5604F6328C4E}"/>
              </a:ext>
            </a:extLst>
          </p:cNvPr>
          <p:cNvSpPr/>
          <p:nvPr/>
        </p:nvSpPr>
        <p:spPr>
          <a:xfrm>
            <a:off x="1126671" y="3254828"/>
            <a:ext cx="7766958" cy="9532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indent="-27432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>
                <a:latin typeface="Raavi" panose="020B0502040204020203" pitchFamily="34" charset="0"/>
              </a:rPr>
              <a:t>A solution (a unifier) is an assignment from variables to closed terms that makes both sides equal: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D4B20-9265-42FC-AC93-7E5C0B236730}"/>
              </a:ext>
            </a:extLst>
          </p:cNvPr>
          <p:cNvSpPr/>
          <p:nvPr/>
        </p:nvSpPr>
        <p:spPr>
          <a:xfrm>
            <a:off x="2622119" y="4331475"/>
            <a:ext cx="2956807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 = f(d(b),b) 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Y = d(b)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Z = 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C4DE-8EC8-42A1-9D0B-07AB1F4D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6E9E-B640-4ADA-A3FB-F9DBAB8B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Why Static Analysis?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2A1F-6C8F-4AEB-868D-3B93B08E7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167AE-B65D-4FCC-A343-06074D65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5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8E22-B54B-418B-8FF3-99CF4F9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D1DCF-F265-4448-A559-D0F2005C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F08A8-89E5-4604-AB47-D18912BCD083}"/>
              </a:ext>
            </a:extLst>
          </p:cNvPr>
          <p:cNvSpPr txBox="1"/>
          <p:nvPr/>
        </p:nvSpPr>
        <p:spPr>
          <a:xfrm>
            <a:off x="992780" y="1745741"/>
            <a:ext cx="3339376" cy="31085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main(){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var x, y, z;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x = </a:t>
            </a:r>
            <a:r>
              <a:rPr lang="en-US" altLang="zh-CN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alloc</a:t>
            </a:r>
            <a:r>
              <a:rPr lang="en-US" altLang="zh-CN" sz="2800" dirty="0">
                <a:solidFill>
                  <a:srgbClr val="002060"/>
                </a:solidFill>
                <a:latin typeface="Consolas" panose="020B0609020204030204" pitchFamily="49" charset="0"/>
              </a:rPr>
              <a:t> 1</a:t>
            </a: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y = </a:t>
            </a:r>
            <a:r>
              <a:rPr lang="en-US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alloc</a:t>
            </a: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*z = x;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return z;</a:t>
            </a:r>
          </a:p>
          <a:p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74AC51-9A31-4065-B738-BE24A2CD8D6D}"/>
              </a:ext>
            </a:extLst>
          </p:cNvPr>
          <p:cNvGrpSpPr/>
          <p:nvPr/>
        </p:nvGrpSpPr>
        <p:grpSpPr>
          <a:xfrm>
            <a:off x="4580971" y="2158219"/>
            <a:ext cx="3686728" cy="2855977"/>
            <a:chOff x="5626001" y="1417638"/>
            <a:chExt cx="3686728" cy="2855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608C92-37A6-44E1-B4E6-02651014D157}"/>
                    </a:ext>
                  </a:extLst>
                </p:cNvPr>
                <p:cNvSpPr/>
                <p:nvPr/>
              </p:nvSpPr>
              <p:spPr>
                <a:xfrm>
                  <a:off x="5626002" y="1417638"/>
                  <a:ext cx="33393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main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()→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608C92-37A6-44E1-B4E6-02651014D1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002" y="1417638"/>
                  <a:ext cx="333937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A70F1EB-D115-46C3-8A07-5E8C12FBD22C}"/>
                    </a:ext>
                  </a:extLst>
                </p:cNvPr>
                <p:cNvSpPr/>
                <p:nvPr/>
              </p:nvSpPr>
              <p:spPr>
                <a:xfrm>
                  <a:off x="5626001" y="1896609"/>
                  <a:ext cx="3686728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alloc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1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A70F1EB-D115-46C3-8A07-5E8C12FBD2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001" y="1896609"/>
                  <a:ext cx="368672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F226F7-EB9C-45ED-87C8-21F6E3B1851A}"/>
                    </a:ext>
                  </a:extLst>
                </p:cNvPr>
                <p:cNvSpPr/>
                <p:nvPr/>
              </p:nvSpPr>
              <p:spPr>
                <a:xfrm>
                  <a:off x="5626002" y="2409649"/>
                  <a:ext cx="267435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alloc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1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F226F7-EB9C-45ED-87C8-21F6E3B18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002" y="2409649"/>
                  <a:ext cx="267435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0EC55F-17B8-4D9A-8415-BB7BCA181038}"/>
                    </a:ext>
                  </a:extLst>
                </p:cNvPr>
                <p:cNvSpPr/>
                <p:nvPr/>
              </p:nvSpPr>
              <p:spPr>
                <a:xfrm>
                  <a:off x="5626001" y="2888620"/>
                  <a:ext cx="3088013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alloc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alloc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=&amp;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0EC55F-17B8-4D9A-8415-BB7BCA181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001" y="2888620"/>
                  <a:ext cx="3088013" cy="13849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93D861-0631-45F6-9790-18F1C4E94C7D}"/>
              </a:ext>
            </a:extLst>
          </p:cNvPr>
          <p:cNvGrpSpPr/>
          <p:nvPr/>
        </p:nvGrpSpPr>
        <p:grpSpPr>
          <a:xfrm>
            <a:off x="718458" y="5182387"/>
            <a:ext cx="9187542" cy="1002191"/>
            <a:chOff x="718458" y="5182387"/>
            <a:chExt cx="9187542" cy="1002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4CC6D2E-C535-4DA0-91C2-6E020D2689DB}"/>
                    </a:ext>
                  </a:extLst>
                </p:cNvPr>
                <p:cNvSpPr txBox="1"/>
                <p:nvPr/>
              </p:nvSpPr>
              <p:spPr>
                <a:xfrm>
                  <a:off x="3975466" y="5661358"/>
                  <a:ext cx="35671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main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&amp;&amp;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</m:oMath>
                    </m:oMathPara>
                  </a14:m>
                  <a:endParaRPr lang="en-US" sz="2800" dirty="0">
                    <a:latin typeface="Raavi" panose="020B0502040204020203" pitchFamily="34" charset="0"/>
                    <a:cs typeface="Raav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4CC6D2E-C535-4DA0-91C2-6E020D268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466" y="5661358"/>
                  <a:ext cx="3567130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163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071E6D5-E985-4620-9526-FCF422829263}"/>
                    </a:ext>
                  </a:extLst>
                </p:cNvPr>
                <p:cNvSpPr/>
                <p:nvPr/>
              </p:nvSpPr>
              <p:spPr>
                <a:xfrm>
                  <a:off x="3975466" y="5182387"/>
                  <a:ext cx="593053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&amp;&amp;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</m:oMath>
                    </m:oMathPara>
                  </a14:m>
                  <a:endParaRPr lang="en-US" sz="2800" dirty="0">
                    <a:latin typeface="Raavi" panose="020B0502040204020203" pitchFamily="34" charset="0"/>
                    <a:cs typeface="Raav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071E6D5-E985-4620-9526-FCF422829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466" y="5182387"/>
                  <a:ext cx="593053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318837-0A6C-40C5-8F7C-8AAA95255FDC}"/>
                </a:ext>
              </a:extLst>
            </p:cNvPr>
            <p:cNvSpPr/>
            <p:nvPr/>
          </p:nvSpPr>
          <p:spPr>
            <a:xfrm>
              <a:off x="718458" y="5182387"/>
              <a:ext cx="35349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Raavi" panose="020B0502040204020203" pitchFamily="34" charset="0"/>
                  <a:cs typeface="Raavi" panose="020B0502040204020203" pitchFamily="34" charset="0"/>
                </a:rPr>
                <a:t>Solving the constraint: </a:t>
              </a:r>
              <a:endParaRPr lang="en-US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00664-B5E6-4851-BC8E-089768900D5C}"/>
              </a:ext>
            </a:extLst>
          </p:cNvPr>
          <p:cNvSpPr txBox="1"/>
          <p:nvPr/>
        </p:nvSpPr>
        <p:spPr>
          <a:xfrm>
            <a:off x="4580971" y="1634999"/>
            <a:ext cx="497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Infer the types of variables </a:t>
            </a:r>
            <a:r>
              <a:rPr lang="en-US" sz="2800" dirty="0" err="1">
                <a:latin typeface="Raavi" panose="020B0502040204020203" pitchFamily="34" charset="0"/>
                <a:cs typeface="Raavi" panose="020B0502040204020203" pitchFamily="34" charset="0"/>
              </a:rPr>
              <a:t>x,y,z</a:t>
            </a:r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8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B9D1-9F0F-4DE7-8CA3-27830CE1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 are Similar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4F0EC56-8858-444D-9CEE-C84D83DC1C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913" y="1681157"/>
            <a:ext cx="4707200" cy="4927058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class X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Logger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logger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public void foo()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    if (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logger.inDebug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logger.debug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(“We have ”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+ conn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+ “connections.”);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class Logger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bool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inDebug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() {…}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void debug(String msg) {…}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198FC1-DE53-43E0-AD58-16AFFE58FF9A}"/>
              </a:ext>
            </a:extLst>
          </p:cNvPr>
          <p:cNvGrpSpPr/>
          <p:nvPr/>
        </p:nvGrpSpPr>
        <p:grpSpPr>
          <a:xfrm>
            <a:off x="5567729" y="1604940"/>
            <a:ext cx="3864447" cy="4841264"/>
            <a:chOff x="5789401" y="1604940"/>
            <a:chExt cx="3864447" cy="48412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D3A487-9564-4DFF-ADF9-B9527B0E2914}"/>
                </a:ext>
              </a:extLst>
            </p:cNvPr>
            <p:cNvSpPr/>
            <p:nvPr/>
          </p:nvSpPr>
          <p:spPr>
            <a:xfrm>
              <a:off x="6791938" y="1604940"/>
              <a:ext cx="885405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X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F2BAAD-93B5-4BFB-AC2E-CD96FD118DC1}"/>
                </a:ext>
              </a:extLst>
            </p:cNvPr>
            <p:cNvSpPr/>
            <p:nvPr/>
          </p:nvSpPr>
          <p:spPr>
            <a:xfrm>
              <a:off x="7391330" y="2388793"/>
              <a:ext cx="1187434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 foo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6C68BB-7A6A-4013-A512-C9824CCD6721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7234641" y="2103704"/>
              <a:ext cx="750406" cy="28508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3E06B5-B3CB-4C13-9B06-FBC62C30E3DA}"/>
                </a:ext>
              </a:extLst>
            </p:cNvPr>
            <p:cNvSpPr/>
            <p:nvPr/>
          </p:nvSpPr>
          <p:spPr>
            <a:xfrm>
              <a:off x="5868304" y="2366040"/>
              <a:ext cx="1119958" cy="498764"/>
            </a:xfrm>
            <a:prstGeom prst="roundRect">
              <a:avLst>
                <a:gd name="adj" fmla="val 1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 logger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365A52D-1D30-466E-9E4B-1364C56B7919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6428283" y="2103704"/>
              <a:ext cx="806358" cy="26233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4690E8D-C15D-4E14-BE09-6C8A9E95557F}"/>
                </a:ext>
              </a:extLst>
            </p:cNvPr>
            <p:cNvSpPr/>
            <p:nvPr/>
          </p:nvSpPr>
          <p:spPr>
            <a:xfrm>
              <a:off x="7391330" y="3101888"/>
              <a:ext cx="1187434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 </a:t>
              </a:r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Stmt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C69D90E-5CAC-477B-A8B5-F1F09532F5E7}"/>
                </a:ext>
              </a:extLst>
            </p:cNvPr>
            <p:cNvSpPr/>
            <p:nvPr/>
          </p:nvSpPr>
          <p:spPr>
            <a:xfrm>
              <a:off x="8304693" y="3956082"/>
              <a:ext cx="1026592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A9C146-5C86-48DE-8461-CF505823CE91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7985047" y="3600652"/>
              <a:ext cx="832942" cy="35543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463973-D3B4-4E2D-B1FA-96284FD8C9A2}"/>
                </a:ext>
              </a:extLst>
            </p:cNvPr>
            <p:cNvSpPr/>
            <p:nvPr/>
          </p:nvSpPr>
          <p:spPr>
            <a:xfrm>
              <a:off x="6426991" y="3956082"/>
              <a:ext cx="1214384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 Invocation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E94007-3272-45C2-9F05-12EAD35A96C0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flipH="1">
              <a:off x="7034183" y="3600652"/>
              <a:ext cx="950864" cy="35543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20A606-D368-453A-A06D-EF5603EC4B80}"/>
                </a:ext>
              </a:extLst>
            </p:cNvPr>
            <p:cNvCxnSpPr>
              <a:cxnSpLocks/>
              <a:stCxn id="6" idx="2"/>
              <a:endCxn id="17" idx="0"/>
            </p:cNvCxnSpPr>
            <p:nvPr/>
          </p:nvCxnSpPr>
          <p:spPr>
            <a:xfrm>
              <a:off x="7985047" y="2887557"/>
              <a:ext cx="0" cy="21433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335ADC8-BACA-4FA1-B604-1F9755D4F614}"/>
                </a:ext>
              </a:extLst>
            </p:cNvPr>
            <p:cNvSpPr/>
            <p:nvPr/>
          </p:nvSpPr>
          <p:spPr>
            <a:xfrm>
              <a:off x="8169133" y="4862463"/>
              <a:ext cx="1297711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 Invocation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4FE4642-0E03-408D-A14F-C4688828223B}"/>
                </a:ext>
              </a:extLst>
            </p:cNvPr>
            <p:cNvSpPr/>
            <p:nvPr/>
          </p:nvSpPr>
          <p:spPr>
            <a:xfrm>
              <a:off x="7737896" y="5947440"/>
              <a:ext cx="849581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debug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74BF36A-361F-4328-B389-C03B9D2F0FD5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flipH="1">
              <a:off x="8162687" y="5361227"/>
              <a:ext cx="655302" cy="58621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A8C22E-CF2E-42E5-A74C-EFB9CDE17EF7}"/>
                </a:ext>
              </a:extLst>
            </p:cNvPr>
            <p:cNvSpPr/>
            <p:nvPr/>
          </p:nvSpPr>
          <p:spPr>
            <a:xfrm>
              <a:off x="6638982" y="5947440"/>
              <a:ext cx="865497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logger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030C0E-AE89-45A7-A727-92FFC4F65E9A}"/>
                </a:ext>
              </a:extLst>
            </p:cNvPr>
            <p:cNvCxnSpPr>
              <a:cxnSpLocks/>
              <a:stCxn id="30" idx="2"/>
              <a:endCxn id="33" idx="0"/>
            </p:cNvCxnSpPr>
            <p:nvPr/>
          </p:nvCxnSpPr>
          <p:spPr>
            <a:xfrm flipH="1">
              <a:off x="7071731" y="5361227"/>
              <a:ext cx="1746258" cy="58621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349C37A-624F-43A3-9326-CDCAA120B2E8}"/>
                </a:ext>
              </a:extLst>
            </p:cNvPr>
            <p:cNvSpPr/>
            <p:nvPr/>
          </p:nvSpPr>
          <p:spPr>
            <a:xfrm>
              <a:off x="8804268" y="5947440"/>
              <a:ext cx="849580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6EC718C-C268-494E-BCB9-479E7EF6CACE}"/>
                </a:ext>
              </a:extLst>
            </p:cNvPr>
            <p:cNvCxnSpPr>
              <a:cxnSpLocks/>
              <a:stCxn id="18" idx="2"/>
              <a:endCxn id="30" idx="0"/>
            </p:cNvCxnSpPr>
            <p:nvPr/>
          </p:nvCxnSpPr>
          <p:spPr>
            <a:xfrm>
              <a:off x="8817989" y="4454846"/>
              <a:ext cx="0" cy="40761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1B456E-A42C-4191-8FF5-7D40B4020E76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>
              <a:off x="8817989" y="5361227"/>
              <a:ext cx="411069" cy="58621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456920A4-C424-4FB5-99E9-B7ED22CF688E}"/>
                </a:ext>
              </a:extLst>
            </p:cNvPr>
            <p:cNvSpPr/>
            <p:nvPr/>
          </p:nvSpPr>
          <p:spPr>
            <a:xfrm>
              <a:off x="6888315" y="4862463"/>
              <a:ext cx="1043032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inDebug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2D03F8-2EFD-482C-BD6B-AFE0CBAB88ED}"/>
                </a:ext>
              </a:extLst>
            </p:cNvPr>
            <p:cNvCxnSpPr>
              <a:cxnSpLocks/>
              <a:stCxn id="20" idx="2"/>
              <a:endCxn id="75" idx="0"/>
            </p:cNvCxnSpPr>
            <p:nvPr/>
          </p:nvCxnSpPr>
          <p:spPr>
            <a:xfrm>
              <a:off x="7034183" y="4454846"/>
              <a:ext cx="375648" cy="40761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912DAD2-BA24-4659-8C1C-F948CBF05A81}"/>
                </a:ext>
              </a:extLst>
            </p:cNvPr>
            <p:cNvSpPr/>
            <p:nvPr/>
          </p:nvSpPr>
          <p:spPr>
            <a:xfrm>
              <a:off x="5789401" y="4862463"/>
              <a:ext cx="865497" cy="49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logger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1E3959-9D5E-4CBE-947F-E1CECA934FD9}"/>
                </a:ext>
              </a:extLst>
            </p:cNvPr>
            <p:cNvCxnSpPr>
              <a:cxnSpLocks/>
              <a:stCxn id="20" idx="2"/>
              <a:endCxn id="77" idx="0"/>
            </p:cNvCxnSpPr>
            <p:nvPr/>
          </p:nvCxnSpPr>
          <p:spPr>
            <a:xfrm flipH="1">
              <a:off x="6222150" y="4454846"/>
              <a:ext cx="812033" cy="40761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0CBEC09-CD6C-4B84-8E72-DC3A17C69654}"/>
              </a:ext>
            </a:extLst>
          </p:cNvPr>
          <p:cNvSpPr txBox="1"/>
          <p:nvPr/>
        </p:nvSpPr>
        <p:spPr>
          <a:xfrm>
            <a:off x="5822418" y="3484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Expects: bool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E6D0BC-10C6-4942-BD09-C8E200639CF7}"/>
              </a:ext>
            </a:extLst>
          </p:cNvPr>
          <p:cNvSpPr txBox="1"/>
          <p:nvPr/>
        </p:nvSpPr>
        <p:spPr>
          <a:xfrm>
            <a:off x="7056435" y="448826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F3DD41-E5E4-4A16-AB19-364AE0E9E22A}"/>
              </a:ext>
            </a:extLst>
          </p:cNvPr>
          <p:cNvSpPr txBox="1"/>
          <p:nvPr/>
        </p:nvSpPr>
        <p:spPr>
          <a:xfrm>
            <a:off x="7298270" y="643893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String-&gt;void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3B86F9-CEA1-4335-8337-1A35C3E3DA08}"/>
              </a:ext>
            </a:extLst>
          </p:cNvPr>
          <p:cNvSpPr txBox="1"/>
          <p:nvPr/>
        </p:nvSpPr>
        <p:spPr>
          <a:xfrm>
            <a:off x="8647351" y="6438938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23CA28-131F-4B74-948F-6B8D926C01DA}"/>
              </a:ext>
            </a:extLst>
          </p:cNvPr>
          <p:cNvSpPr txBox="1"/>
          <p:nvPr/>
        </p:nvSpPr>
        <p:spPr>
          <a:xfrm>
            <a:off x="6565796" y="5312609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void-&gt;bool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6485AD-6E16-4317-B54F-189A8B1E83BB}"/>
              </a:ext>
            </a:extLst>
          </p:cNvPr>
          <p:cNvSpPr txBox="1"/>
          <p:nvPr/>
        </p:nvSpPr>
        <p:spPr>
          <a:xfrm>
            <a:off x="8355545" y="5528781"/>
            <a:ext cx="147664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Expect: String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67EC-8365-4662-8A7E-01928988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A956-BAB0-4BD8-B1B4-0A95AD8D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Syntactic/Structural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0475-6762-472A-88E0-7CF6F2EFFC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Analyzing token streams or code structures (ASTs)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Useful to find patterns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Local/structural properties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Flow-insensitive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600"/>
              <a:t>The execution </a:t>
            </a:r>
            <a:r>
              <a:rPr lang="en-US" sz="2600" dirty="0"/>
              <a:t>order of statements doesn’t matter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7EDA4-1CF1-4277-848B-584E7064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DB2A-F051-47C1-9006-B97C448C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Detecting “</a:t>
            </a:r>
            <a:r>
              <a:rPr lang="en-US" dirty="0" err="1"/>
              <a:t>goto</a:t>
            </a:r>
            <a:r>
              <a:rPr lang="en-US" dirty="0"/>
              <a:t> fail”?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E258F-1FC5-446F-8388-3EC897460224}"/>
              </a:ext>
            </a:extLst>
          </p:cNvPr>
          <p:cNvSpPr txBox="1"/>
          <p:nvPr/>
        </p:nvSpPr>
        <p:spPr>
          <a:xfrm>
            <a:off x="756557" y="1572986"/>
            <a:ext cx="8844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OSStatus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SSLVerifySignedServerKeyExchange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SSLContext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bool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isRsa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signedParams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uint8_t *signature,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	UInt16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signatureLen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((err = SSLHashSHA1.update(&amp;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serverRandom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)) !=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((err = SSLHashSHA1.update(&amp;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signedParams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)) !=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((err = SSLHashSHA1.final(&amp;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hashOut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)) !=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fail: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SSLFreeBuffer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signedHashes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SSLFreeBuffer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return err;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5AA95B-3F61-419C-93DC-FE4908E83742}"/>
              </a:ext>
            </a:extLst>
          </p:cNvPr>
          <p:cNvSpPr/>
          <p:nvPr/>
        </p:nvSpPr>
        <p:spPr>
          <a:xfrm>
            <a:off x="1305290" y="3535251"/>
            <a:ext cx="2275114" cy="546814"/>
          </a:xfrm>
          <a:prstGeom prst="roundRect">
            <a:avLst>
              <a:gd name="adj" fmla="val 0"/>
            </a:avLst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6160EE-4B42-4725-AEF5-FAD15B08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60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047C-6441-4F50-B592-6D5AD4CF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Control-Flow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47F0-B0E3-4627-ADBF-20035B41C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8EDE-7480-47A3-9F12-491D460A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6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9900-E64D-48FC-A485-973E813F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D072-8747-4EAB-809D-5A4FD80F06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Reason about all possible executions, via paths through a control-flow graph.</a:t>
            </a:r>
          </a:p>
          <a:p>
            <a:pPr lvl="1"/>
            <a:r>
              <a:rPr lang="en-US" dirty="0"/>
              <a:t>Track information relevant to a property of interest at every program point.</a:t>
            </a:r>
          </a:p>
          <a:p>
            <a:pPr lvl="1"/>
            <a:r>
              <a:rPr lang="en-US" dirty="0"/>
              <a:t>Including exception handling, function calls, </a:t>
            </a:r>
            <a:r>
              <a:rPr lang="en-US" i="1" dirty="0"/>
              <a:t>etc.</a:t>
            </a:r>
          </a:p>
          <a:p>
            <a:r>
              <a:rPr lang="en-US" dirty="0"/>
              <a:t>Define an abstract domain that captures only the values/states relevant to the </a:t>
            </a:r>
            <a:r>
              <a:rPr lang="en-US" dirty="0">
                <a:solidFill>
                  <a:srgbClr val="FF0000"/>
                </a:solidFill>
              </a:rPr>
              <a:t>property of interest</a:t>
            </a:r>
            <a:r>
              <a:rPr lang="en-US" dirty="0"/>
              <a:t>.</a:t>
            </a:r>
          </a:p>
          <a:p>
            <a:r>
              <a:rPr lang="en-US" dirty="0"/>
              <a:t>Track the abstract state, rather than all possible concrete values, for all possible executions(paths!) through the graph.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2808D-DE5A-4B19-935A-D7B1B105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90B6-4A9C-4D7F-BB9D-87A3E9B6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962B-E92D-4E0C-BBE0-3B76B72416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240486" cy="4572000"/>
          </a:xfrm>
        </p:spPr>
        <p:txBody>
          <a:bodyPr>
            <a:normAutofit/>
          </a:bodyPr>
          <a:lstStyle/>
          <a:p>
            <a:r>
              <a:rPr lang="en-US" dirty="0"/>
              <a:t>A graph-based representation of the flow of control through the program.</a:t>
            </a:r>
          </a:p>
          <a:p>
            <a:pPr lvl="1"/>
            <a:r>
              <a:rPr lang="en-US" dirty="0"/>
              <a:t>Captures all possible execution paths.</a:t>
            </a:r>
          </a:p>
          <a:p>
            <a:r>
              <a:rPr lang="en-US" dirty="0"/>
              <a:t>Each node is a basic block</a:t>
            </a:r>
          </a:p>
          <a:p>
            <a:r>
              <a:rPr lang="en-US" dirty="0"/>
              <a:t>Edges represent control flow options between nodes.</a:t>
            </a:r>
          </a:p>
          <a:p>
            <a:r>
              <a:rPr lang="en-US" dirty="0"/>
              <a:t>Intra-procedural: within one function.</a:t>
            </a:r>
          </a:p>
          <a:p>
            <a:r>
              <a:rPr lang="en-US" dirty="0"/>
              <a:t>Handle inter-procedural?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16AE8BC-2CC3-48B3-83EF-645EFE64CD74}"/>
              </a:ext>
            </a:extLst>
          </p:cNvPr>
          <p:cNvSpPr txBox="1">
            <a:spLocks/>
          </p:cNvSpPr>
          <p:nvPr/>
        </p:nvSpPr>
        <p:spPr>
          <a:xfrm>
            <a:off x="2237609" y="4651896"/>
            <a:ext cx="2627345" cy="1793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a = 5 + (2 + 3);</a:t>
            </a:r>
          </a:p>
          <a:p>
            <a:pPr marL="0" indent="0">
              <a:buFont typeface="Wingdings 2"/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if = (b &gt; 10){</a:t>
            </a:r>
          </a:p>
          <a:p>
            <a:pPr marL="0" indent="0">
              <a:buFont typeface="Wingdings 2"/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 = lg(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a+b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 2"/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2"/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return b;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B949BB-B990-4A54-BD20-43FFA4C13EF2}"/>
              </a:ext>
            </a:extLst>
          </p:cNvPr>
          <p:cNvGrpSpPr/>
          <p:nvPr/>
        </p:nvGrpSpPr>
        <p:grpSpPr>
          <a:xfrm>
            <a:off x="5952908" y="3784118"/>
            <a:ext cx="1940247" cy="2927782"/>
            <a:chOff x="5952908" y="3784118"/>
            <a:chExt cx="1940247" cy="29277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24E54D-0FC0-4E32-B6B5-F6742786D859}"/>
                </a:ext>
              </a:extLst>
            </p:cNvPr>
            <p:cNvSpPr/>
            <p:nvPr/>
          </p:nvSpPr>
          <p:spPr>
            <a:xfrm>
              <a:off x="6758575" y="3784118"/>
              <a:ext cx="885405" cy="2816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978D313-4DF0-42A8-8E08-982FB4BB9844}"/>
                </a:ext>
              </a:extLst>
            </p:cNvPr>
            <p:cNvSpPr/>
            <p:nvPr/>
          </p:nvSpPr>
          <p:spPr>
            <a:xfrm>
              <a:off x="6509399" y="4261667"/>
              <a:ext cx="1383756" cy="2816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a=5+(2+3)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BE25D3A-CB87-4003-8BAE-498848387E2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7201277" y="4065813"/>
              <a:ext cx="1" cy="19585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A6488C9-1036-4695-9578-43702BCC71E3}"/>
                </a:ext>
              </a:extLst>
            </p:cNvPr>
            <p:cNvSpPr/>
            <p:nvPr/>
          </p:nvSpPr>
          <p:spPr>
            <a:xfrm>
              <a:off x="5952908" y="5325211"/>
              <a:ext cx="1112981" cy="2816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b=lg(</a:t>
              </a:r>
              <a:r>
                <a:rPr lang="en-US" sz="16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a+b</a:t>
              </a:r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2748BE-5522-49EE-8C0B-551B5BFB4796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 flipH="1">
              <a:off x="6509399" y="5042126"/>
              <a:ext cx="691878" cy="28308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F6128E-9A07-4762-8BDD-92803D81EB0F}"/>
                </a:ext>
              </a:extLst>
            </p:cNvPr>
            <p:cNvSpPr/>
            <p:nvPr/>
          </p:nvSpPr>
          <p:spPr>
            <a:xfrm>
              <a:off x="6509399" y="4760431"/>
              <a:ext cx="1383756" cy="2816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if(b&gt;10)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F96322-2E41-4464-ABC5-6106E28ED463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7201277" y="4543362"/>
              <a:ext cx="0" cy="2170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A22C061-5F5D-4A5B-9338-CC425B38D0FB}"/>
                </a:ext>
              </a:extLst>
            </p:cNvPr>
            <p:cNvSpPr/>
            <p:nvPr/>
          </p:nvSpPr>
          <p:spPr>
            <a:xfrm>
              <a:off x="6691896" y="5866815"/>
              <a:ext cx="1018762" cy="2816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return b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DF4352D-AD10-41BC-91A7-D11D213A1443}"/>
                </a:ext>
              </a:extLst>
            </p:cNvPr>
            <p:cNvCxnSpPr>
              <a:cxnSpLocks/>
              <a:stCxn id="11" idx="2"/>
              <a:endCxn id="36" idx="0"/>
            </p:cNvCxnSpPr>
            <p:nvPr/>
          </p:nvCxnSpPr>
          <p:spPr>
            <a:xfrm>
              <a:off x="7201277" y="5042126"/>
              <a:ext cx="0" cy="82468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06B2821-A447-4AEA-AD22-3FC82BDB2B49}"/>
                </a:ext>
              </a:extLst>
            </p:cNvPr>
            <p:cNvSpPr/>
            <p:nvPr/>
          </p:nvSpPr>
          <p:spPr>
            <a:xfrm>
              <a:off x="6694714" y="6430205"/>
              <a:ext cx="1018762" cy="2816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A448D43-C496-447D-BE14-D66A12591BD6}"/>
                </a:ext>
              </a:extLst>
            </p:cNvPr>
            <p:cNvCxnSpPr>
              <a:cxnSpLocks/>
              <a:stCxn id="36" idx="0"/>
              <a:endCxn id="9" idx="2"/>
            </p:cNvCxnSpPr>
            <p:nvPr/>
          </p:nvCxnSpPr>
          <p:spPr>
            <a:xfrm flipH="1" flipV="1">
              <a:off x="6509399" y="5606906"/>
              <a:ext cx="691878" cy="25990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671BDE-8AD1-4EF9-ADDF-4B26D71C8245}"/>
                </a:ext>
              </a:extLst>
            </p:cNvPr>
            <p:cNvCxnSpPr>
              <a:cxnSpLocks/>
              <a:stCxn id="36" idx="2"/>
              <a:endCxn id="44" idx="0"/>
            </p:cNvCxnSpPr>
            <p:nvPr/>
          </p:nvCxnSpPr>
          <p:spPr>
            <a:xfrm>
              <a:off x="7201277" y="6148510"/>
              <a:ext cx="2818" cy="28169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B1CEC-25D8-4881-9FBB-4E70604C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52BD-E061-4C76-A3E4-10A84054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5D1D-C713-4C49-B64C-0685AE2ECE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5355771" cy="4572000"/>
          </a:xfrm>
        </p:spPr>
        <p:txBody>
          <a:bodyPr>
            <a:normAutofit/>
          </a:bodyPr>
          <a:lstStyle/>
          <a:p>
            <a:r>
              <a:rPr lang="en-US" sz="2400" dirty="0"/>
              <a:t>Basic definitions:</a:t>
            </a:r>
          </a:p>
          <a:p>
            <a:pPr lvl="1"/>
            <a:r>
              <a:rPr lang="en-US" sz="2000" dirty="0" err="1"/>
              <a:t>pred</a:t>
            </a:r>
            <a:r>
              <a:rPr lang="en-US" sz="2000" dirty="0"/>
              <a:t>(n) = set of all predecessors of node n</a:t>
            </a:r>
          </a:p>
          <a:p>
            <a:pPr lvl="1"/>
            <a:r>
              <a:rPr lang="en-US" sz="2000" dirty="0" err="1"/>
              <a:t>succ</a:t>
            </a:r>
            <a:r>
              <a:rPr lang="en-US" sz="2000" dirty="0"/>
              <a:t>(n) = set of all successors of node n</a:t>
            </a:r>
          </a:p>
          <a:p>
            <a:r>
              <a:rPr lang="en-US" sz="2400" dirty="0"/>
              <a:t>Program points:</a:t>
            </a:r>
          </a:p>
          <a:p>
            <a:pPr lvl="1"/>
            <a:r>
              <a:rPr lang="en-US" sz="2000" dirty="0"/>
              <a:t>One program point before each node</a:t>
            </a:r>
          </a:p>
          <a:p>
            <a:pPr lvl="1"/>
            <a:r>
              <a:rPr lang="en-US" sz="2000" dirty="0"/>
              <a:t>One program point after each node</a:t>
            </a:r>
          </a:p>
          <a:p>
            <a:pPr lvl="1"/>
            <a:r>
              <a:rPr lang="en-US" sz="2000" dirty="0"/>
              <a:t>Join point: point with multiple predecessors</a:t>
            </a:r>
          </a:p>
          <a:p>
            <a:pPr lvl="1"/>
            <a:r>
              <a:rPr lang="en-US" sz="2000" dirty="0"/>
              <a:t>Split point: point with multiple successors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1734C7-2D08-44EF-BA75-122F6BAA1BD7}"/>
              </a:ext>
            </a:extLst>
          </p:cNvPr>
          <p:cNvGrpSpPr/>
          <p:nvPr/>
        </p:nvGrpSpPr>
        <p:grpSpPr>
          <a:xfrm>
            <a:off x="6477003" y="1906333"/>
            <a:ext cx="2420772" cy="2927782"/>
            <a:chOff x="6477003" y="1906333"/>
            <a:chExt cx="2420772" cy="29277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294887-778D-4DB4-B406-A9FAF845E35C}"/>
                </a:ext>
              </a:extLst>
            </p:cNvPr>
            <p:cNvSpPr txBox="1"/>
            <p:nvPr/>
          </p:nvSpPr>
          <p:spPr>
            <a:xfrm>
              <a:off x="7825045" y="3181011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point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E01A5E-E287-4A4F-8EE6-39DA9220571F}"/>
                </a:ext>
              </a:extLst>
            </p:cNvPr>
            <p:cNvSpPr txBox="1"/>
            <p:nvPr/>
          </p:nvSpPr>
          <p:spPr>
            <a:xfrm>
              <a:off x="7850624" y="364072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 point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868B12-BFD6-4995-982F-D44004FC3EF9}"/>
                </a:ext>
              </a:extLst>
            </p:cNvPr>
            <p:cNvGrpSpPr/>
            <p:nvPr/>
          </p:nvGrpSpPr>
          <p:grpSpPr>
            <a:xfrm>
              <a:off x="6477003" y="1906333"/>
              <a:ext cx="2036565" cy="2927782"/>
              <a:chOff x="5856590" y="3784118"/>
              <a:chExt cx="2036565" cy="292778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2A3EFFC-9102-48DE-B6FA-90B66D23AF0D}"/>
                  </a:ext>
                </a:extLst>
              </p:cNvPr>
              <p:cNvSpPr/>
              <p:nvPr/>
            </p:nvSpPr>
            <p:spPr>
              <a:xfrm>
                <a:off x="6758575" y="3784118"/>
                <a:ext cx="885405" cy="28169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entry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380C45A-0862-4B09-9914-EBD2AC176449}"/>
                  </a:ext>
                </a:extLst>
              </p:cNvPr>
              <p:cNvSpPr/>
              <p:nvPr/>
            </p:nvSpPr>
            <p:spPr>
              <a:xfrm>
                <a:off x="6509399" y="4261667"/>
                <a:ext cx="1383756" cy="28169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a=5+(2+3)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C399760-7990-4C3A-82A7-3BF70218E9C7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 flipH="1">
                <a:off x="7201277" y="4065813"/>
                <a:ext cx="1" cy="19585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111F897-81CB-4749-B803-C297A08D1A62}"/>
                  </a:ext>
                </a:extLst>
              </p:cNvPr>
              <p:cNvSpPr/>
              <p:nvPr/>
            </p:nvSpPr>
            <p:spPr>
              <a:xfrm>
                <a:off x="5856590" y="5340491"/>
                <a:ext cx="1066725" cy="28169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b=lg(</a:t>
                </a:r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a+b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1991E74-F7B9-4C50-B7C4-CA3EB7D9DF38}"/>
                  </a:ext>
                </a:extLst>
              </p:cNvPr>
              <p:cNvCxnSpPr>
                <a:cxnSpLocks/>
                <a:stCxn id="24" idx="2"/>
                <a:endCxn id="22" idx="0"/>
              </p:cNvCxnSpPr>
              <p:nvPr/>
            </p:nvCxnSpPr>
            <p:spPr>
              <a:xfrm flipH="1">
                <a:off x="6389953" y="5042126"/>
                <a:ext cx="811324" cy="298365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D02794D-F18F-4F86-AB98-963F7F02AB12}"/>
                  </a:ext>
                </a:extLst>
              </p:cNvPr>
              <p:cNvSpPr/>
              <p:nvPr/>
            </p:nvSpPr>
            <p:spPr>
              <a:xfrm>
                <a:off x="6509399" y="4760431"/>
                <a:ext cx="1383756" cy="28169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if(b&gt;10)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A9EE0B-737F-499E-B152-DD052ABDCFC0}"/>
                  </a:ext>
                </a:extLst>
              </p:cNvPr>
              <p:cNvCxnSpPr>
                <a:cxnSpLocks/>
                <a:stCxn id="20" idx="2"/>
                <a:endCxn id="24" idx="0"/>
              </p:cNvCxnSpPr>
              <p:nvPr/>
            </p:nvCxnSpPr>
            <p:spPr>
              <a:xfrm>
                <a:off x="7201277" y="4543362"/>
                <a:ext cx="0" cy="217069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35209E0-82BD-4422-BF62-353A587C4972}"/>
                  </a:ext>
                </a:extLst>
              </p:cNvPr>
              <p:cNvSpPr/>
              <p:nvPr/>
            </p:nvSpPr>
            <p:spPr>
              <a:xfrm>
                <a:off x="6691896" y="5866815"/>
                <a:ext cx="1018762" cy="28169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A0DDCAA-AD62-4C28-8615-359F3BBDF0A8}"/>
                  </a:ext>
                </a:extLst>
              </p:cNvPr>
              <p:cNvCxnSpPr>
                <a:cxnSpLocks/>
                <a:stCxn id="24" idx="2"/>
                <a:endCxn id="26" idx="0"/>
              </p:cNvCxnSpPr>
              <p:nvPr/>
            </p:nvCxnSpPr>
            <p:spPr>
              <a:xfrm>
                <a:off x="7201277" y="5042126"/>
                <a:ext cx="0" cy="824689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3AEFC35-28B7-4B86-9901-02A9935DB6D0}"/>
                  </a:ext>
                </a:extLst>
              </p:cNvPr>
              <p:cNvSpPr/>
              <p:nvPr/>
            </p:nvSpPr>
            <p:spPr>
              <a:xfrm>
                <a:off x="6694714" y="6430205"/>
                <a:ext cx="1018762" cy="28169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exit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45F574D-8CA3-4980-8032-04FBE228D061}"/>
                  </a:ext>
                </a:extLst>
              </p:cNvPr>
              <p:cNvCxnSpPr>
                <a:cxnSpLocks/>
                <a:stCxn id="26" idx="0"/>
                <a:endCxn id="22" idx="2"/>
              </p:cNvCxnSpPr>
              <p:nvPr/>
            </p:nvCxnSpPr>
            <p:spPr>
              <a:xfrm flipH="1" flipV="1">
                <a:off x="6389953" y="5622186"/>
                <a:ext cx="811324" cy="244629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CB9D77E-73F9-4AA0-816F-632B75DBF765}"/>
                  </a:ext>
                </a:extLst>
              </p:cNvPr>
              <p:cNvCxnSpPr>
                <a:cxnSpLocks/>
                <a:stCxn id="26" idx="2"/>
                <a:endCxn id="28" idx="0"/>
              </p:cNvCxnSpPr>
              <p:nvPr/>
            </p:nvCxnSpPr>
            <p:spPr>
              <a:xfrm>
                <a:off x="7201277" y="6148510"/>
                <a:ext cx="2818" cy="281695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56C39-98D6-4AB2-8A41-DD4972A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752A-5DF5-49A3-93D8-BD1DF754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Control-Flow Graph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D49ED-81E0-413F-98C7-834F764F2ED7}"/>
              </a:ext>
            </a:extLst>
          </p:cNvPr>
          <p:cNvSpPr/>
          <p:nvPr/>
        </p:nvSpPr>
        <p:spPr>
          <a:xfrm>
            <a:off x="990600" y="1670520"/>
            <a:ext cx="8420100" cy="48013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OSStatus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SSLVerifySignedServerKeyExchange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SSLContext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bool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isRsa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signedParams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uint8_t *signature,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	UInt16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signatureLen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((err = SSLHashSHA1.update(&amp;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serverRandom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)) !=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((err = SSLHashSHA1.update(&amp;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signedParams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)) !=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((err = SSLHashSHA1.final(&amp;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hashOut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)) !=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fail: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SSLFreeBuffer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signedHashes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SSLFreeBuffer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return err;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4D778-EDBE-4F7A-96B0-7F0BB426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4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6F10DE1-B57C-44D9-8744-E3A1367240B2}"/>
              </a:ext>
            </a:extLst>
          </p:cNvPr>
          <p:cNvGrpSpPr/>
          <p:nvPr/>
        </p:nvGrpSpPr>
        <p:grpSpPr>
          <a:xfrm>
            <a:off x="788906" y="241415"/>
            <a:ext cx="7780310" cy="6336951"/>
            <a:chOff x="788906" y="241415"/>
            <a:chExt cx="7780310" cy="633695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2C359EF-411F-4FCC-BA47-DA661B0D08BE}"/>
                </a:ext>
              </a:extLst>
            </p:cNvPr>
            <p:cNvGrpSpPr/>
            <p:nvPr/>
          </p:nvGrpSpPr>
          <p:grpSpPr>
            <a:xfrm>
              <a:off x="788906" y="241415"/>
              <a:ext cx="7780310" cy="4486680"/>
              <a:chOff x="788906" y="241415"/>
              <a:chExt cx="7780310" cy="448668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198F6F0-22C0-4C93-9047-813CAEF81D1C}"/>
                  </a:ext>
                </a:extLst>
              </p:cNvPr>
              <p:cNvSpPr/>
              <p:nvPr/>
            </p:nvSpPr>
            <p:spPr>
              <a:xfrm>
                <a:off x="5786085" y="801397"/>
                <a:ext cx="88540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9EB0069-F647-4FDC-AA7F-186E68547802}"/>
                  </a:ext>
                </a:extLst>
              </p:cNvPr>
              <p:cNvSpPr/>
              <p:nvPr/>
            </p:nvSpPr>
            <p:spPr>
              <a:xfrm>
                <a:off x="3938963" y="1371496"/>
                <a:ext cx="4579650" cy="6106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((err = SSLHashSHA1.update(&amp;hashCtx, &amp;serverRandom)) != 0)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9BDF1F2-0C25-46FA-B8E4-4DC8631510E4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6228788" y="1121253"/>
                <a:ext cx="0" cy="250243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70C154B-D876-4D7B-92A5-FD783F394AEC}"/>
                  </a:ext>
                </a:extLst>
              </p:cNvPr>
              <p:cNvSpPr/>
              <p:nvPr/>
            </p:nvSpPr>
            <p:spPr>
              <a:xfrm>
                <a:off x="3888359" y="2357421"/>
                <a:ext cx="4680857" cy="6106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((err = SSLHashSHA1.update(&amp;</a:t>
                </a:r>
                <a:r>
                  <a:rPr lang="en-US" sz="16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hashCtx</a:t>
                </a:r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&amp;</a:t>
                </a:r>
                <a:r>
                  <a:rPr lang="en-US" sz="16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signedParams</a:t>
                </a:r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)) != 0)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EDC2BC4-B32F-436F-B0C8-C9DCF885E9A2}"/>
                  </a:ext>
                </a:extLst>
              </p:cNvPr>
              <p:cNvSpPr/>
              <p:nvPr/>
            </p:nvSpPr>
            <p:spPr>
              <a:xfrm>
                <a:off x="5784467" y="241415"/>
                <a:ext cx="88540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entry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D19136D-C70D-4CBF-936F-B7229F681BAB}"/>
                  </a:ext>
                </a:extLst>
              </p:cNvPr>
              <p:cNvCxnSpPr>
                <a:cxnSpLocks/>
                <a:stCxn id="29" idx="2"/>
                <a:endCxn id="3" idx="0"/>
              </p:cNvCxnSpPr>
              <p:nvPr/>
            </p:nvCxnSpPr>
            <p:spPr>
              <a:xfrm>
                <a:off x="6227170" y="561271"/>
                <a:ext cx="1618" cy="24012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AA811DE-1A57-4637-A42B-FE3D001C424C}"/>
                  </a:ext>
                </a:extLst>
              </p:cNvPr>
              <p:cNvSpPr/>
              <p:nvPr/>
            </p:nvSpPr>
            <p:spPr>
              <a:xfrm>
                <a:off x="788906" y="3564991"/>
                <a:ext cx="3636137" cy="11631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Fail:</a:t>
                </a:r>
              </a:p>
              <a:p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16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SSLFreeBuffer</a:t>
                </a:r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(&amp;</a:t>
                </a:r>
                <a:r>
                  <a:rPr lang="en-US" sz="16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signedHashes</a:t>
                </a:r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16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SSLFreeBuffer</a:t>
                </a:r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(&amp;</a:t>
                </a:r>
                <a:r>
                  <a:rPr lang="en-US" sz="16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hashCtx</a:t>
                </a:r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return err;</a:t>
                </a:r>
              </a:p>
            </p:txBody>
          </p: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26C11EC8-AF49-42C6-B6E6-7348681B7F0E}"/>
                  </a:ext>
                </a:extLst>
              </p:cNvPr>
              <p:cNvCxnSpPr>
                <a:cxnSpLocks/>
                <a:stCxn id="4" idx="1"/>
                <a:endCxn id="43" idx="0"/>
              </p:cNvCxnSpPr>
              <p:nvPr/>
            </p:nvCxnSpPr>
            <p:spPr>
              <a:xfrm rot="10800000" flipV="1">
                <a:off x="2606975" y="1676809"/>
                <a:ext cx="1331988" cy="1888181"/>
              </a:xfrm>
              <a:prstGeom prst="bentConnector2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4DC269F5-13D8-40C0-9E5D-2E15AC94CC47}"/>
                  </a:ext>
                </a:extLst>
              </p:cNvPr>
              <p:cNvCxnSpPr>
                <a:cxnSpLocks/>
                <a:stCxn id="41" idx="1"/>
                <a:endCxn id="43" idx="0"/>
              </p:cNvCxnSpPr>
              <p:nvPr/>
            </p:nvCxnSpPr>
            <p:spPr>
              <a:xfrm rot="10800000" flipV="1">
                <a:off x="2606975" y="2662735"/>
                <a:ext cx="1281384" cy="902256"/>
              </a:xfrm>
              <a:prstGeom prst="bentConnector2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64752A-8700-406A-8F8C-984D4E2C1952}"/>
                  </a:ext>
                </a:extLst>
              </p:cNvPr>
              <p:cNvCxnSpPr>
                <a:cxnSpLocks/>
                <a:stCxn id="4" idx="2"/>
                <a:endCxn id="41" idx="0"/>
              </p:cNvCxnSpPr>
              <p:nvPr/>
            </p:nvCxnSpPr>
            <p:spPr>
              <a:xfrm>
                <a:off x="6228788" y="1982123"/>
                <a:ext cx="0" cy="37529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665C40D-DE4D-45BE-8DB0-E5760ED2815A}"/>
                  </a:ext>
                </a:extLst>
              </p:cNvPr>
              <p:cNvCxnSpPr>
                <a:cxnSpLocks/>
                <a:stCxn id="41" idx="2"/>
                <a:endCxn id="43" idx="0"/>
              </p:cNvCxnSpPr>
              <p:nvPr/>
            </p:nvCxnSpPr>
            <p:spPr>
              <a:xfrm rot="5400000">
                <a:off x="4119411" y="1455613"/>
                <a:ext cx="596943" cy="36218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B68A5EE-81F2-4C4F-8CB7-515CF1248114}"/>
                </a:ext>
              </a:extLst>
            </p:cNvPr>
            <p:cNvSpPr txBox="1"/>
            <p:nvPr/>
          </p:nvSpPr>
          <p:spPr>
            <a:xfrm>
              <a:off x="5471721" y="32733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A260C3-8A8E-435F-9D90-6204641A5EE6}"/>
                </a:ext>
              </a:extLst>
            </p:cNvPr>
            <p:cNvSpPr txBox="1"/>
            <p:nvPr/>
          </p:nvSpPr>
          <p:spPr>
            <a:xfrm>
              <a:off x="3140136" y="1309695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4E1C66-6E0E-403D-8784-440C1E104E81}"/>
                </a:ext>
              </a:extLst>
            </p:cNvPr>
            <p:cNvSpPr txBox="1"/>
            <p:nvPr/>
          </p:nvSpPr>
          <p:spPr>
            <a:xfrm>
              <a:off x="3108800" y="228685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3D8FE18-4C1D-487A-951B-6DE5C452AF28}"/>
                </a:ext>
              </a:extLst>
            </p:cNvPr>
            <p:cNvSpPr txBox="1"/>
            <p:nvPr/>
          </p:nvSpPr>
          <p:spPr>
            <a:xfrm>
              <a:off x="5601677" y="198782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F581E5BE-CEFC-44E1-918A-7E00388BCC10}"/>
                </a:ext>
              </a:extLst>
            </p:cNvPr>
            <p:cNvSpPr/>
            <p:nvPr/>
          </p:nvSpPr>
          <p:spPr>
            <a:xfrm>
              <a:off x="3888359" y="5147859"/>
              <a:ext cx="4680857" cy="61062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((err = SSLHashSHA1.final(&amp;</a:t>
              </a:r>
              <a:r>
                <a:rPr lang="en-US" sz="16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hashCtx</a:t>
              </a:r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&amp;</a:t>
              </a:r>
              <a:r>
                <a:rPr lang="en-US" sz="16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hashOut</a:t>
              </a:r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)) != 0)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F2CE6FA4-5A53-464A-A5D5-79BC52826A85}"/>
                </a:ext>
              </a:extLst>
            </p:cNvPr>
            <p:cNvSpPr/>
            <p:nvPr/>
          </p:nvSpPr>
          <p:spPr>
            <a:xfrm>
              <a:off x="2164271" y="5181191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5D6904-67C8-4C1D-AEC9-6C1DBA577F94}"/>
                </a:ext>
              </a:extLst>
            </p:cNvPr>
            <p:cNvCxnSpPr>
              <a:cxnSpLocks/>
              <a:stCxn id="43" idx="2"/>
              <a:endCxn id="116" idx="0"/>
            </p:cNvCxnSpPr>
            <p:nvPr/>
          </p:nvCxnSpPr>
          <p:spPr>
            <a:xfrm flipH="1">
              <a:off x="2606974" y="4728095"/>
              <a:ext cx="1" cy="45309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BDDE0BB3-8423-43B7-B99C-E40780E1482F}"/>
                </a:ext>
              </a:extLst>
            </p:cNvPr>
            <p:cNvCxnSpPr>
              <a:cxnSpLocks/>
              <a:stCxn id="115" idx="0"/>
              <a:endCxn id="43" idx="3"/>
            </p:cNvCxnSpPr>
            <p:nvPr/>
          </p:nvCxnSpPr>
          <p:spPr>
            <a:xfrm rot="16200000" flipV="1">
              <a:off x="4826258" y="3745328"/>
              <a:ext cx="1001316" cy="1803745"/>
            </a:xfrm>
            <a:prstGeom prst="bentConnector2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6B2EE73-DC53-42BD-80FA-DBE756913FEA}"/>
                </a:ext>
              </a:extLst>
            </p:cNvPr>
            <p:cNvSpPr txBox="1"/>
            <p:nvPr/>
          </p:nvSpPr>
          <p:spPr>
            <a:xfrm>
              <a:off x="5609194" y="477765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FB5B3B82-8AB9-4345-9E7B-F44BACCEA614}"/>
                </a:ext>
              </a:extLst>
            </p:cNvPr>
            <p:cNvSpPr/>
            <p:nvPr/>
          </p:nvSpPr>
          <p:spPr>
            <a:xfrm>
              <a:off x="5784466" y="6258510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A55BD11-C1F3-4586-AD3B-D11E22017BFA}"/>
                </a:ext>
              </a:extLst>
            </p:cNvPr>
            <p:cNvCxnSpPr>
              <a:cxnSpLocks/>
              <a:stCxn id="115" idx="2"/>
              <a:endCxn id="130" idx="0"/>
            </p:cNvCxnSpPr>
            <p:nvPr/>
          </p:nvCxnSpPr>
          <p:spPr>
            <a:xfrm flipH="1">
              <a:off x="6227169" y="5758486"/>
              <a:ext cx="1619" cy="50002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1C486DE-25C4-4876-93F2-2A3BC3053A95}"/>
                </a:ext>
              </a:extLst>
            </p:cNvPr>
            <p:cNvSpPr txBox="1"/>
            <p:nvPr/>
          </p:nvSpPr>
          <p:spPr>
            <a:xfrm>
              <a:off x="5552574" y="582855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DE8A1A-A614-44E5-A1D4-7019DE6DBFA1}"/>
              </a:ext>
            </a:extLst>
          </p:cNvPr>
          <p:cNvGrpSpPr/>
          <p:nvPr/>
        </p:nvGrpSpPr>
        <p:grpSpPr>
          <a:xfrm>
            <a:off x="3691011" y="4743379"/>
            <a:ext cx="5110534" cy="1972062"/>
            <a:chOff x="3603782" y="4084126"/>
            <a:chExt cx="5110534" cy="197206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C8AA56-EC0D-48ED-BBC4-03F4695F1CFC}"/>
                </a:ext>
              </a:extLst>
            </p:cNvPr>
            <p:cNvSpPr/>
            <p:nvPr/>
          </p:nvSpPr>
          <p:spPr>
            <a:xfrm>
              <a:off x="3603782" y="4084126"/>
              <a:ext cx="5110534" cy="197206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FA7A3EC-B35A-4EEB-9420-630CFED04ECC}"/>
                </a:ext>
              </a:extLst>
            </p:cNvPr>
            <p:cNvSpPr txBox="1"/>
            <p:nvPr/>
          </p:nvSpPr>
          <p:spPr>
            <a:xfrm>
              <a:off x="7271042" y="4111207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Dead code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A3546-92C0-4211-9316-DC8556A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>
                <a:solidFill>
                  <a:srgbClr val="002060"/>
                </a:solidFill>
              </a:rPr>
              <a:t>29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56D0-2A3F-4011-8217-0EF97A81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vs Dynamic Analysis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4E3E08-C913-4988-B766-01A03B43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16287"/>
              </p:ext>
            </p:extLst>
          </p:nvPr>
        </p:nvGraphicFramePr>
        <p:xfrm>
          <a:off x="1081314" y="2046514"/>
          <a:ext cx="7743372" cy="17155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32643">
                  <a:extLst>
                    <a:ext uri="{9D8B030D-6E8A-4147-A177-3AD203B41FA5}">
                      <a16:colId xmlns:a16="http://schemas.microsoft.com/office/drawing/2014/main" val="872508112"/>
                    </a:ext>
                  </a:extLst>
                </a:gridCol>
                <a:gridCol w="2960914">
                  <a:extLst>
                    <a:ext uri="{9D8B030D-6E8A-4147-A177-3AD203B41FA5}">
                      <a16:colId xmlns:a16="http://schemas.microsoft.com/office/drawing/2014/main" val="9917133"/>
                    </a:ext>
                  </a:extLst>
                </a:gridCol>
                <a:gridCol w="3049815">
                  <a:extLst>
                    <a:ext uri="{9D8B030D-6E8A-4147-A177-3AD203B41FA5}">
                      <a16:colId xmlns:a16="http://schemas.microsoft.com/office/drawing/2014/main" val="1413608671"/>
                    </a:ext>
                  </a:extLst>
                </a:gridCol>
              </a:tblGrid>
              <a:tr h="435428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39829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Proportional to program’s 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Proportional to program’s execution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44941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Unsound: may miss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Incomplete: may report spurious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67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A8749E-2A91-4D24-98A7-ED6E24228711}"/>
              </a:ext>
            </a:extLst>
          </p:cNvPr>
          <p:cNvSpPr txBox="1"/>
          <p:nvPr/>
        </p:nvSpPr>
        <p:spPr>
          <a:xfrm>
            <a:off x="2926442" y="4550230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Static Analysis is Sound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45802-888F-4AC9-B0D2-52CA1F87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9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1FF3-9F07-4BE0-BD53-3BD356C2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Control-Flow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C17D7-18C3-42C8-B601-8B50B2A11DF6}"/>
              </a:ext>
            </a:extLst>
          </p:cNvPr>
          <p:cNvSpPr txBox="1"/>
          <p:nvPr/>
        </p:nvSpPr>
        <p:spPr>
          <a:xfrm>
            <a:off x="990600" y="1741714"/>
            <a:ext cx="7870371" cy="406265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/* from Linux 2.3.99 drivers/block/raid5.c */</a:t>
            </a:r>
          </a:p>
          <a:p>
            <a:r>
              <a:rPr lang="en-US" sz="2000" dirty="0"/>
              <a:t>static struct </a:t>
            </a:r>
            <a:r>
              <a:rPr lang="en-US" sz="2000" dirty="0" err="1"/>
              <a:t>buffer_head</a:t>
            </a:r>
            <a:r>
              <a:rPr lang="en-US" sz="2000" dirty="0"/>
              <a:t> *</a:t>
            </a:r>
            <a:r>
              <a:rPr lang="en-US" sz="2000" dirty="0" err="1"/>
              <a:t>get_free_buffer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    struct </a:t>
            </a:r>
            <a:r>
              <a:rPr lang="en-US" sz="2000" dirty="0" err="1"/>
              <a:t>stripe_head</a:t>
            </a:r>
            <a:r>
              <a:rPr lang="en-US" sz="2000" dirty="0"/>
              <a:t> * </a:t>
            </a:r>
            <a:r>
              <a:rPr lang="en-US" sz="2000" dirty="0" err="1"/>
              <a:t>sh</a:t>
            </a:r>
            <a:r>
              <a:rPr lang="en-US" sz="2000" dirty="0"/>
              <a:t>, int </a:t>
            </a:r>
            <a:r>
              <a:rPr lang="en-US" sz="2000" dirty="0" err="1"/>
              <a:t>b_size</a:t>
            </a:r>
            <a:r>
              <a:rPr lang="en-US" sz="2000" dirty="0"/>
              <a:t>) {</a:t>
            </a:r>
          </a:p>
          <a:p>
            <a:r>
              <a:rPr lang="en-US" sz="2000" dirty="0"/>
              <a:t>    unsigned long flags;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save_flags</a:t>
            </a:r>
            <a:r>
              <a:rPr lang="en-US" sz="2000" dirty="0"/>
              <a:t>(flags);</a:t>
            </a:r>
          </a:p>
          <a:p>
            <a:r>
              <a:rPr lang="en-US" sz="2000" dirty="0"/>
              <a:t>    cli();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// disables interrupts</a:t>
            </a:r>
          </a:p>
          <a:p>
            <a:r>
              <a:rPr lang="en-US" sz="2000" dirty="0"/>
              <a:t>    if ((</a:t>
            </a:r>
            <a:r>
              <a:rPr lang="en-US" sz="2000" dirty="0" err="1"/>
              <a:t>bh</a:t>
            </a:r>
            <a:r>
              <a:rPr lang="en-US" sz="2000" dirty="0"/>
              <a:t> = </a:t>
            </a:r>
            <a:r>
              <a:rPr lang="en-US" sz="2000" dirty="0" err="1"/>
              <a:t>sh</a:t>
            </a:r>
            <a:r>
              <a:rPr lang="en-US" sz="2000" dirty="0"/>
              <a:t>-&gt;</a:t>
            </a:r>
            <a:r>
              <a:rPr lang="en-US" sz="2000" dirty="0" err="1"/>
              <a:t>buffer_pool</a:t>
            </a:r>
            <a:r>
              <a:rPr lang="en-US" sz="2000" dirty="0"/>
              <a:t>) == NULL)</a:t>
            </a:r>
          </a:p>
          <a:p>
            <a:r>
              <a:rPr lang="en-US" sz="2000" dirty="0"/>
              <a:t>        return NULL;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sh</a:t>
            </a:r>
            <a:r>
              <a:rPr lang="en-US" sz="2000" dirty="0"/>
              <a:t>-&gt;</a:t>
            </a:r>
            <a:r>
              <a:rPr lang="en-US" sz="2000" dirty="0" err="1"/>
              <a:t>buffer_pool</a:t>
            </a:r>
            <a:r>
              <a:rPr lang="en-US" sz="2000" dirty="0"/>
              <a:t> = </a:t>
            </a:r>
            <a:r>
              <a:rPr lang="en-US" sz="2000" dirty="0" err="1"/>
              <a:t>bh</a:t>
            </a:r>
            <a:r>
              <a:rPr lang="en-US" sz="2000" dirty="0"/>
              <a:t> -&gt; </a:t>
            </a:r>
            <a:r>
              <a:rPr lang="en-US" sz="2000" dirty="0" err="1"/>
              <a:t>b_next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bh</a:t>
            </a:r>
            <a:r>
              <a:rPr lang="en-US" sz="2000" dirty="0"/>
              <a:t>-&gt;</a:t>
            </a:r>
            <a:r>
              <a:rPr lang="en-US" sz="2000" dirty="0" err="1"/>
              <a:t>b_size</a:t>
            </a:r>
            <a:r>
              <a:rPr lang="en-US" sz="2000" dirty="0"/>
              <a:t> = </a:t>
            </a:r>
            <a:r>
              <a:rPr lang="en-US" sz="2000" dirty="0" err="1"/>
              <a:t>b_size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restore_flags</a:t>
            </a:r>
            <a:r>
              <a:rPr lang="en-US" sz="2000" dirty="0"/>
              <a:t>(flags);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// re-enables interrupts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bh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B725F-CE34-48FA-9D4B-575BCE1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98F6F0-22C0-4C93-9047-813CAEF81D1C}"/>
              </a:ext>
            </a:extLst>
          </p:cNvPr>
          <p:cNvSpPr/>
          <p:nvPr/>
        </p:nvSpPr>
        <p:spPr>
          <a:xfrm>
            <a:off x="4326364" y="669361"/>
            <a:ext cx="885405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EB0069-F647-4FDC-AA7F-186E68547802}"/>
              </a:ext>
            </a:extLst>
          </p:cNvPr>
          <p:cNvSpPr/>
          <p:nvPr/>
        </p:nvSpPr>
        <p:spPr>
          <a:xfrm>
            <a:off x="2664793" y="1343359"/>
            <a:ext cx="4208544" cy="11974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long flags;</a:t>
            </a:r>
          </a:p>
          <a:p>
            <a:pPr algn="ctr"/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save_flags(flags);</a:t>
            </a:r>
          </a:p>
          <a:p>
            <a:pPr algn="ctr"/>
            <a:r>
              <a:rPr lang="da-DK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cli();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((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buffer_pool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== NULL)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BDF1F2-0C25-46FA-B8E4-4DC8631510E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769065" y="989217"/>
            <a:ext cx="2" cy="35414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25EAEB-FAEA-4D2B-A5F2-BEFC6C6014D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2724536" y="4138382"/>
            <a:ext cx="2153386" cy="15516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32E1F5-A135-42E1-A9E7-84B689033F3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724536" y="2540837"/>
            <a:ext cx="2044529" cy="119749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CB6606-40D5-4597-B6A4-0DEB9C4E274C}"/>
              </a:ext>
            </a:extLst>
          </p:cNvPr>
          <p:cNvSpPr/>
          <p:nvPr/>
        </p:nvSpPr>
        <p:spPr>
          <a:xfrm>
            <a:off x="4186044" y="5690002"/>
            <a:ext cx="1383756" cy="357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19BCBD-3084-4F71-AAF0-6FAE6AE55766}"/>
              </a:ext>
            </a:extLst>
          </p:cNvPr>
          <p:cNvSpPr/>
          <p:nvPr/>
        </p:nvSpPr>
        <p:spPr>
          <a:xfrm>
            <a:off x="1878556" y="3738328"/>
            <a:ext cx="1691959" cy="4000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return NULL;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70C154B-D876-4D7B-92A5-FD783F394AEC}"/>
              </a:ext>
            </a:extLst>
          </p:cNvPr>
          <p:cNvSpPr/>
          <p:nvPr/>
        </p:nvSpPr>
        <p:spPr>
          <a:xfrm>
            <a:off x="5474745" y="3401545"/>
            <a:ext cx="3484198" cy="1381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buffer_pool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b_next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b_size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b_size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restore_flags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(flags);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2F1222-BCC7-4F6D-AA4F-4ED61BDA05F6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4769065" y="2540837"/>
            <a:ext cx="2447779" cy="8607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71A711-B994-454A-BA29-1F96B091FD7F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flipH="1">
            <a:off x="4877922" y="4783369"/>
            <a:ext cx="2338922" cy="90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15DEBE-E3ED-4F20-AA4D-F326D2D9364F}"/>
              </a:ext>
            </a:extLst>
          </p:cNvPr>
          <p:cNvSpPr txBox="1"/>
          <p:nvPr/>
        </p:nvSpPr>
        <p:spPr>
          <a:xfrm>
            <a:off x="6201358" y="26838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2C736E-AEA9-474D-874C-E86E42775A5F}"/>
              </a:ext>
            </a:extLst>
          </p:cNvPr>
          <p:cNvSpPr txBox="1"/>
          <p:nvPr/>
        </p:nvSpPr>
        <p:spPr>
          <a:xfrm>
            <a:off x="3258672" y="26838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F7A32-9CE5-4933-B145-232DB920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2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0288-4224-4CC6-B54F-911CAC66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B226-777D-43DA-A448-E183E25A27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Updates state at program points: points between nodes.</a:t>
            </a:r>
          </a:p>
          <a:p>
            <a:r>
              <a:rPr lang="en-US" dirty="0"/>
              <a:t>For each node:</a:t>
            </a:r>
          </a:p>
          <a:p>
            <a:pPr lvl="1"/>
            <a:r>
              <a:rPr lang="en-US" dirty="0"/>
              <a:t>determine state on entry by examining/combining state from predecessors.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Join: effect of control flow</a:t>
            </a:r>
            <a:endParaRPr lang="en-US" dirty="0"/>
          </a:p>
          <a:p>
            <a:pPr lvl="1"/>
            <a:r>
              <a:rPr lang="en-US" dirty="0"/>
              <a:t>evaluate state on exit of node based on effect of the operations (transfer).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Transfer function: effect of instructions on state</a:t>
            </a:r>
          </a:p>
          <a:p>
            <a:r>
              <a:rPr lang="en-US" dirty="0"/>
              <a:t>Iterate through successors and over entire graph until the state at each program point stops changing.</a:t>
            </a:r>
          </a:p>
          <a:p>
            <a:r>
              <a:rPr lang="en-US" dirty="0"/>
              <a:t>Output: state at each program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2F142-3E71-4F32-9F18-A7908D97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4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6AEC-F55A-477F-B1C6-4F36F702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Interrupt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B1-3FA3-43F9-BA65-4FAD4F7B2C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51761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Three abstract states: </a:t>
            </a:r>
          </a:p>
          <a:p>
            <a:pPr lvl="2"/>
            <a:r>
              <a:rPr lang="en-US" dirty="0"/>
              <a:t>{enabled, disabled, maybe-enabled}</a:t>
            </a:r>
          </a:p>
          <a:p>
            <a:pPr lvl="1"/>
            <a:r>
              <a:rPr lang="en-US" dirty="0"/>
              <a:t>Warning if we can reach the end of the function with interrupts disabled.</a:t>
            </a:r>
          </a:p>
          <a:p>
            <a:r>
              <a:rPr lang="en-US" dirty="0"/>
              <a:t>Transfer function:</a:t>
            </a:r>
          </a:p>
          <a:p>
            <a:pPr lvl="1"/>
            <a:r>
              <a:rPr lang="en-US" dirty="0"/>
              <a:t>If a basic block includes a call to cli(), then it transfers the state from enabled to disabled.</a:t>
            </a:r>
          </a:p>
          <a:p>
            <a:pPr lvl="1"/>
            <a:r>
              <a:rPr lang="en-US" dirty="0"/>
              <a:t>If a basic block includes a call to </a:t>
            </a:r>
            <a:r>
              <a:rPr lang="en-US" dirty="0" err="1"/>
              <a:t>restore_flags</a:t>
            </a:r>
            <a:r>
              <a:rPr lang="en-US" dirty="0"/>
              <a:t>(), then it transfers the state from disabled to enabled.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dirty="0"/>
              <a:t>Join(enabled, enabled) =&gt; enabled</a:t>
            </a:r>
          </a:p>
          <a:p>
            <a:pPr lvl="1"/>
            <a:r>
              <a:rPr lang="en-US" dirty="0"/>
              <a:t>Join(disabled, disabled) =&gt; disabled</a:t>
            </a:r>
          </a:p>
          <a:p>
            <a:pPr lvl="1"/>
            <a:r>
              <a:rPr lang="en-US" dirty="0"/>
              <a:t>Join(disabled, enabled) =&gt; maybe-enabled</a:t>
            </a:r>
          </a:p>
          <a:p>
            <a:pPr lvl="1"/>
            <a:r>
              <a:rPr lang="en-US" dirty="0"/>
              <a:t>Join(maybe-enabled, *) =&gt; maybe-enabled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2B776-572E-4246-95BD-194B91C4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3879E-3AC9-47E3-80E0-F4AED76EAF68}"/>
              </a:ext>
            </a:extLst>
          </p:cNvPr>
          <p:cNvSpPr/>
          <p:nvPr/>
        </p:nvSpPr>
        <p:spPr>
          <a:xfrm>
            <a:off x="4762869" y="5584109"/>
            <a:ext cx="49984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67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2AC251-901C-4527-8A3F-FFBCD5C143E3}"/>
              </a:ext>
            </a:extLst>
          </p:cNvPr>
          <p:cNvSpPr/>
          <p:nvPr/>
        </p:nvSpPr>
        <p:spPr>
          <a:xfrm>
            <a:off x="4054222" y="586336"/>
            <a:ext cx="885405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F78B88-7D15-4AA0-892B-0E41C9760FCA}"/>
              </a:ext>
            </a:extLst>
          </p:cNvPr>
          <p:cNvSpPr/>
          <p:nvPr/>
        </p:nvSpPr>
        <p:spPr>
          <a:xfrm>
            <a:off x="2392651" y="1260334"/>
            <a:ext cx="4208544" cy="11974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long flags;</a:t>
            </a:r>
          </a:p>
          <a:p>
            <a:pPr algn="ctr"/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save_flags(flags);</a:t>
            </a:r>
          </a:p>
          <a:p>
            <a:pPr algn="ctr"/>
            <a:r>
              <a:rPr lang="da-DK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cli();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((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buffer_pool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== NULL)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B69E9A-2486-40FC-B071-8C10E6DA0F4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4496923" y="906192"/>
            <a:ext cx="2" cy="35414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BC8555-8E2C-4D21-9A07-DBEFDBD10FB7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2452394" y="4055357"/>
            <a:ext cx="2153386" cy="15516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406E8D-B033-4522-A233-72CFE88F9ADF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2452394" y="2457812"/>
            <a:ext cx="2044529" cy="119749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3B3FF6-3C8F-48C8-A4B2-346F1637D00F}"/>
              </a:ext>
            </a:extLst>
          </p:cNvPr>
          <p:cNvSpPr/>
          <p:nvPr/>
        </p:nvSpPr>
        <p:spPr>
          <a:xfrm>
            <a:off x="3913902" y="5606977"/>
            <a:ext cx="1383756" cy="357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F673EF-6DF1-403A-A221-7C822ACB14FD}"/>
              </a:ext>
            </a:extLst>
          </p:cNvPr>
          <p:cNvSpPr/>
          <p:nvPr/>
        </p:nvSpPr>
        <p:spPr>
          <a:xfrm>
            <a:off x="1606414" y="3655303"/>
            <a:ext cx="1691959" cy="4000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return NULL;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5121B0-1629-44FF-A349-B788B8EB5309}"/>
              </a:ext>
            </a:extLst>
          </p:cNvPr>
          <p:cNvSpPr/>
          <p:nvPr/>
        </p:nvSpPr>
        <p:spPr>
          <a:xfrm>
            <a:off x="5202603" y="3318520"/>
            <a:ext cx="3484198" cy="1381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buffer_pool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b_next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b_size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b_size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restore_flags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(flags);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3A4B12-FB30-48AD-BABE-60C4F612A09C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496923" y="2457812"/>
            <a:ext cx="2447779" cy="8607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1B593A-0691-4671-A7AA-AF9675783459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4605780" y="4700344"/>
            <a:ext cx="2338922" cy="90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7CD3BA-8AE4-4EE5-A786-D553E7CB2A27}"/>
              </a:ext>
            </a:extLst>
          </p:cNvPr>
          <p:cNvSpPr txBox="1"/>
          <p:nvPr/>
        </p:nvSpPr>
        <p:spPr>
          <a:xfrm>
            <a:off x="5929216" y="260079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688DA-7224-4923-9979-5E823B884ACC}"/>
              </a:ext>
            </a:extLst>
          </p:cNvPr>
          <p:cNvSpPr txBox="1"/>
          <p:nvPr/>
        </p:nvSpPr>
        <p:spPr>
          <a:xfrm>
            <a:off x="2986530" y="26007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77D6F5-E5BE-405F-9240-534397EB136A}"/>
              </a:ext>
            </a:extLst>
          </p:cNvPr>
          <p:cNvSpPr/>
          <p:nvPr/>
        </p:nvSpPr>
        <p:spPr>
          <a:xfrm>
            <a:off x="2121085" y="2928409"/>
            <a:ext cx="1043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A1E268-42D2-43E7-893F-A7903F62130F}"/>
              </a:ext>
            </a:extLst>
          </p:cNvPr>
          <p:cNvSpPr/>
          <p:nvPr/>
        </p:nvSpPr>
        <p:spPr>
          <a:xfrm>
            <a:off x="6581959" y="2832184"/>
            <a:ext cx="1043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CCF629-078E-4E3A-9979-76E36B87D1C7}"/>
              </a:ext>
            </a:extLst>
          </p:cNvPr>
          <p:cNvSpPr/>
          <p:nvPr/>
        </p:nvSpPr>
        <p:spPr>
          <a:xfrm>
            <a:off x="4605780" y="884189"/>
            <a:ext cx="100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FE2235-C4FF-48BE-AD21-4F639BFAB471}"/>
              </a:ext>
            </a:extLst>
          </p:cNvPr>
          <p:cNvSpPr/>
          <p:nvPr/>
        </p:nvSpPr>
        <p:spPr>
          <a:xfrm>
            <a:off x="6098493" y="4997510"/>
            <a:ext cx="100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4FA069-1971-412F-87BE-EBFE5CA663F9}"/>
              </a:ext>
            </a:extLst>
          </p:cNvPr>
          <p:cNvSpPr/>
          <p:nvPr/>
        </p:nvSpPr>
        <p:spPr>
          <a:xfrm>
            <a:off x="2452393" y="4997510"/>
            <a:ext cx="1043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E4EA4A-2967-4335-917E-075381023859}"/>
              </a:ext>
            </a:extLst>
          </p:cNvPr>
          <p:cNvSpPr/>
          <p:nvPr/>
        </p:nvSpPr>
        <p:spPr>
          <a:xfrm>
            <a:off x="3699121" y="6025634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maybe-disabled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B2F5F9-7A57-4F3F-994F-CBED25B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9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ECD-C143-487E-874C-938FE249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FA2D-2B98-459E-BC29-E1FE7053C1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6395357" cy="4572000"/>
          </a:xfrm>
        </p:spPr>
        <p:txBody>
          <a:bodyPr>
            <a:normAutofit/>
          </a:bodyPr>
          <a:lstStyle/>
          <a:p>
            <a:r>
              <a:rPr lang="en-US" dirty="0"/>
              <a:t>When we get to a branch, what should we do?</a:t>
            </a:r>
          </a:p>
          <a:p>
            <a:pPr lvl="1"/>
            <a:r>
              <a:rPr lang="en-US" dirty="0"/>
              <a:t>Path-sensitive</a:t>
            </a:r>
            <a:r>
              <a:rPr lang="en-US" altLang="zh-CN" dirty="0"/>
              <a:t>: </a:t>
            </a:r>
            <a:r>
              <a:rPr lang="en-US" dirty="0"/>
              <a:t>explore each path separately</a:t>
            </a:r>
          </a:p>
          <a:p>
            <a:pPr lvl="2"/>
            <a:r>
              <a:rPr lang="en-US" dirty="0"/>
              <a:t>Most exact information for each path</a:t>
            </a:r>
          </a:p>
          <a:p>
            <a:pPr lvl="2"/>
            <a:r>
              <a:rPr lang="en-US" dirty="0"/>
              <a:t>But how many paths could there be?</a:t>
            </a:r>
          </a:p>
          <a:p>
            <a:pPr lvl="2"/>
            <a:r>
              <a:rPr lang="en-US" dirty="0"/>
              <a:t>Leads to state explosion, loops add an infinity problem. </a:t>
            </a:r>
          </a:p>
          <a:p>
            <a:pPr lvl="1"/>
            <a:r>
              <a:rPr lang="en-US" dirty="0"/>
              <a:t>Path-insensitive: Join!</a:t>
            </a:r>
          </a:p>
          <a:p>
            <a:pPr lvl="2"/>
            <a:r>
              <a:rPr lang="en-US" dirty="0"/>
              <a:t>Less exact, loses information (…Rice’s theorem...)</a:t>
            </a:r>
          </a:p>
          <a:p>
            <a:pPr lvl="2"/>
            <a:r>
              <a:rPr lang="en-US" dirty="0"/>
              <a:t>But no state explosion, and terminates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D1AEAF-A572-40CC-B971-7C225D66AA19}"/>
              </a:ext>
            </a:extLst>
          </p:cNvPr>
          <p:cNvGrpSpPr/>
          <p:nvPr/>
        </p:nvGrpSpPr>
        <p:grpSpPr>
          <a:xfrm>
            <a:off x="7755365" y="2183045"/>
            <a:ext cx="1731889" cy="2759288"/>
            <a:chOff x="7755365" y="2183045"/>
            <a:chExt cx="1731889" cy="275928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EB6B1A-121B-4EF0-8A7F-97FEF0663277}"/>
                </a:ext>
              </a:extLst>
            </p:cNvPr>
            <p:cNvSpPr/>
            <p:nvPr/>
          </p:nvSpPr>
          <p:spPr>
            <a:xfrm>
              <a:off x="8152691" y="2183045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8AFA26-DE37-4C3D-B66B-889A942D9279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8595394" y="2502901"/>
              <a:ext cx="511215" cy="32194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CAAB3A-F254-4825-B713-E4EC2C87A4ED}"/>
                </a:ext>
              </a:extLst>
            </p:cNvPr>
            <p:cNvSpPr/>
            <p:nvPr/>
          </p:nvSpPr>
          <p:spPr>
            <a:xfrm>
              <a:off x="7755365" y="2822757"/>
              <a:ext cx="675622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8EC8F2-1389-4EC2-9422-EC43CAC276C7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8093176" y="3142613"/>
              <a:ext cx="502219" cy="26391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804C99-EF31-4FB2-90F4-212610C80B24}"/>
                </a:ext>
              </a:extLst>
            </p:cNvPr>
            <p:cNvSpPr/>
            <p:nvPr/>
          </p:nvSpPr>
          <p:spPr>
            <a:xfrm>
              <a:off x="8768798" y="2824842"/>
              <a:ext cx="675622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CC402D-D642-4150-B73E-0FA2ADA44254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8093176" y="2502901"/>
              <a:ext cx="502218" cy="31985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35DE718-F450-477F-BC91-0CAB4878D1B5}"/>
                </a:ext>
              </a:extLst>
            </p:cNvPr>
            <p:cNvSpPr/>
            <p:nvPr/>
          </p:nvSpPr>
          <p:spPr>
            <a:xfrm>
              <a:off x="8152692" y="3406525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E6AECD-B8F0-4E3E-A757-FB80CBF2176A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8595395" y="3144698"/>
              <a:ext cx="511214" cy="2618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353495-3AF2-44A0-B630-E5D5A9754871}"/>
                </a:ext>
              </a:extLst>
            </p:cNvPr>
            <p:cNvCxnSpPr>
              <a:cxnSpLocks/>
              <a:stCxn id="14" idx="2"/>
              <a:endCxn id="26" idx="0"/>
            </p:cNvCxnSpPr>
            <p:nvPr/>
          </p:nvCxnSpPr>
          <p:spPr>
            <a:xfrm>
              <a:off x="8595395" y="3726381"/>
              <a:ext cx="554048" cy="31441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B438C08-F4FF-4836-9D6E-367D1E4C48E1}"/>
                </a:ext>
              </a:extLst>
            </p:cNvPr>
            <p:cNvSpPr/>
            <p:nvPr/>
          </p:nvSpPr>
          <p:spPr>
            <a:xfrm>
              <a:off x="7798199" y="4038709"/>
              <a:ext cx="675622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B9AE78-11F5-41CB-AEC9-A85A68FB3053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136010" y="4358565"/>
              <a:ext cx="502219" cy="26391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FD2F0E-5F8D-42FC-8135-822C37FF8530}"/>
                </a:ext>
              </a:extLst>
            </p:cNvPr>
            <p:cNvSpPr/>
            <p:nvPr/>
          </p:nvSpPr>
          <p:spPr>
            <a:xfrm>
              <a:off x="8811632" y="4040794"/>
              <a:ext cx="675622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44239B-5E16-4C03-9680-AE1DB9280CAB}"/>
                </a:ext>
              </a:extLst>
            </p:cNvPr>
            <p:cNvCxnSpPr>
              <a:cxnSpLocks/>
              <a:stCxn id="14" idx="2"/>
              <a:endCxn id="24" idx="0"/>
            </p:cNvCxnSpPr>
            <p:nvPr/>
          </p:nvCxnSpPr>
          <p:spPr>
            <a:xfrm flipH="1">
              <a:off x="8136010" y="3726381"/>
              <a:ext cx="459385" cy="31232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649F8D2-DE1C-4295-A332-736C02B2D60D}"/>
                </a:ext>
              </a:extLst>
            </p:cNvPr>
            <p:cNvSpPr/>
            <p:nvPr/>
          </p:nvSpPr>
          <p:spPr>
            <a:xfrm>
              <a:off x="8195526" y="4622477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A1DA38-BBE4-4FE9-937E-ECCA473BFD81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flipH="1">
              <a:off x="8638229" y="4360650"/>
              <a:ext cx="511214" cy="2618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9C1D61-9DE6-4F94-975E-0DCD16F9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3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E66F-0303-40F9-8375-E1CB33A3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Dataflow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6EB80-E6DE-46C7-8683-B380786F4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133F2-243D-4BBB-82B5-D62B1176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ED7A-1204-4503-9A17-CA586615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 vs. Control-Flow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DC9-ED85-473F-8207-9BE60FC293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00500" cy="4572000"/>
          </a:xfrm>
        </p:spPr>
        <p:txBody>
          <a:bodyPr/>
          <a:lstStyle/>
          <a:p>
            <a:r>
              <a:rPr lang="en-US" dirty="0"/>
              <a:t>Control-flow analysis: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tracks state global to the function in question.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D9A5B2-ACFA-449F-8B35-8E05C4FB85A4}"/>
              </a:ext>
            </a:extLst>
          </p:cNvPr>
          <p:cNvSpPr txBox="1">
            <a:spLocks/>
          </p:cNvSpPr>
          <p:nvPr/>
        </p:nvSpPr>
        <p:spPr>
          <a:xfrm>
            <a:off x="5040086" y="1417638"/>
            <a:ext cx="40005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Dataflow analysis: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tracks abstract values for each of (some subset of) the variables in a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0CD9F-AAD7-4DF6-9E36-983BF7F6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5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5E22-4949-41C1-9E3D-9E218B4F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Zero/Null-pointer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A344-865A-46FB-A92C-D5486F81F2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Could a variable x ever be 0?</a:t>
            </a:r>
          </a:p>
          <a:p>
            <a:r>
              <a:rPr lang="en-US" dirty="0"/>
              <a:t>Abstraction: </a:t>
            </a:r>
          </a:p>
          <a:p>
            <a:pPr lvl="1"/>
            <a:r>
              <a:rPr lang="en-US" dirty="0"/>
              <a:t>every variable is in {NZ, Z, MZ}</a:t>
            </a:r>
          </a:p>
          <a:p>
            <a:pPr lvl="2"/>
            <a:r>
              <a:rPr lang="en-US" dirty="0"/>
              <a:t>NZ: non-zero</a:t>
            </a:r>
          </a:p>
          <a:p>
            <a:pPr lvl="2"/>
            <a:r>
              <a:rPr lang="en-US" dirty="0"/>
              <a:t>Z: zero</a:t>
            </a:r>
          </a:p>
          <a:p>
            <a:pPr lvl="2"/>
            <a:r>
              <a:rPr lang="en-US" dirty="0"/>
              <a:t>MZ: maybe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0F589-7FEF-4566-B523-EE5B68E9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2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4D0F-D934-4A28-9559-61320435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BB60-7B29-4BA7-9513-63C809C067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Transfer for Zero-Checking.</a:t>
            </a:r>
          </a:p>
          <a:p>
            <a:pPr lvl="1"/>
            <a:r>
              <a:rPr lang="en-US" dirty="0"/>
              <a:t>What operations are relevant?</a:t>
            </a:r>
          </a:p>
          <a:p>
            <a:pPr lvl="2"/>
            <a:r>
              <a:rPr lang="en-US" dirty="0"/>
              <a:t>+, -, *, /, %...</a:t>
            </a:r>
          </a:p>
          <a:p>
            <a:r>
              <a:rPr lang="en-US" dirty="0"/>
              <a:t>Join for Zero-Checking</a:t>
            </a:r>
          </a:p>
          <a:p>
            <a:pPr lvl="1"/>
            <a:r>
              <a:rPr lang="en-US" dirty="0"/>
              <a:t>Join(zero, zero) =&gt; zero</a:t>
            </a:r>
          </a:p>
          <a:p>
            <a:pPr lvl="1"/>
            <a:r>
              <a:rPr lang="en-US" dirty="0"/>
              <a:t>Join(not-zero, not-zero) =&gt; not-zero</a:t>
            </a:r>
          </a:p>
          <a:p>
            <a:pPr lvl="1"/>
            <a:r>
              <a:rPr lang="en-US" dirty="0"/>
              <a:t>Join(zero, not-zero) =&gt; maybe-zero</a:t>
            </a:r>
          </a:p>
          <a:p>
            <a:pPr lvl="1"/>
            <a:r>
              <a:rPr lang="en-US" dirty="0"/>
              <a:t>Join(maybe-zero, *) =&gt; maybe-zero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AE65C-F483-44DC-9401-A8D0B8FE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0168-5D38-499D-B667-C09D509A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Disaster of Ariane 5 Rocket in 1996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DCA66-E8CB-4FB4-A47D-07AAE07F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48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71CD-9F94-47CF-A7BF-B0E007D8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56978-B697-4F13-88E2-C44656116AAD}"/>
              </a:ext>
            </a:extLst>
          </p:cNvPr>
          <p:cNvSpPr txBox="1">
            <a:spLocks/>
          </p:cNvSpPr>
          <p:nvPr/>
        </p:nvSpPr>
        <p:spPr>
          <a:xfrm>
            <a:off x="1025598" y="2777676"/>
            <a:ext cx="2326621" cy="29904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 = 10;</a:t>
            </a:r>
          </a:p>
          <a:p>
            <a:pPr marL="0" indent="0">
              <a:buFont typeface="Wingdings 2"/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y = x;</a:t>
            </a:r>
          </a:p>
          <a:p>
            <a:pPr marL="0" indent="0">
              <a:buFont typeface="Wingdings 2"/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z = 0;</a:t>
            </a:r>
          </a:p>
          <a:p>
            <a:pPr marL="0" indent="0">
              <a:buFont typeface="Wingdings 2"/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 (y&gt;-1){</a:t>
            </a:r>
          </a:p>
          <a:p>
            <a:pPr marL="0" indent="0">
              <a:buFont typeface="Wingdings 2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 = x/y;</a:t>
            </a:r>
          </a:p>
          <a:p>
            <a:pPr marL="0" indent="0">
              <a:buFont typeface="Wingdings 2"/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  y = y-1;</a:t>
            </a:r>
          </a:p>
          <a:p>
            <a:pPr marL="0" indent="0">
              <a:buFont typeface="Wingdings 2"/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  z = 5;</a:t>
            </a:r>
          </a:p>
          <a:p>
            <a:pPr marL="0" indent="0">
              <a:buFont typeface="Wingdings 2"/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62652-A222-4D15-8FB7-383BCE70BCC8}"/>
              </a:ext>
            </a:extLst>
          </p:cNvPr>
          <p:cNvSpPr/>
          <p:nvPr/>
        </p:nvSpPr>
        <p:spPr>
          <a:xfrm>
            <a:off x="1111627" y="1781341"/>
            <a:ext cx="8364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Use zero analysis to determine if y could be zero at the division.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B460D1-9814-4B33-90AD-4EEF40C94E7D}"/>
              </a:ext>
            </a:extLst>
          </p:cNvPr>
          <p:cNvSpPr/>
          <p:nvPr/>
        </p:nvSpPr>
        <p:spPr>
          <a:xfrm>
            <a:off x="4501242" y="2965825"/>
            <a:ext cx="885405" cy="285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DCFB64-951F-4CB9-8139-49197BB12258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4943945" y="3251136"/>
            <a:ext cx="1" cy="1820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64F015-472D-48EC-B180-4B4598E5A738}"/>
              </a:ext>
            </a:extLst>
          </p:cNvPr>
          <p:cNvSpPr/>
          <p:nvPr/>
        </p:nvSpPr>
        <p:spPr>
          <a:xfrm>
            <a:off x="4329076" y="5057888"/>
            <a:ext cx="1229736" cy="3092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x/y;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B15864-E2CD-4D68-9A32-1CEA9BB44EC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721092" y="4684779"/>
            <a:ext cx="82417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4C12E1-BDEC-4702-8386-7706F1313E82}"/>
              </a:ext>
            </a:extLst>
          </p:cNvPr>
          <p:cNvSpPr/>
          <p:nvPr/>
        </p:nvSpPr>
        <p:spPr>
          <a:xfrm>
            <a:off x="4166802" y="4524851"/>
            <a:ext cx="1554290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(y&gt;-1)?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AC4540-2A2E-4B92-B4D6-AD2CE4F47A91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 flipH="1">
            <a:off x="4943945" y="2788625"/>
            <a:ext cx="548" cy="17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9A0130-4368-4D69-8089-FE1C9BFDC88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4943944" y="4844707"/>
            <a:ext cx="3" cy="21318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154E1C-3427-4FF6-BEDC-494BEFD76165}"/>
              </a:ext>
            </a:extLst>
          </p:cNvPr>
          <p:cNvSpPr/>
          <p:nvPr/>
        </p:nvSpPr>
        <p:spPr>
          <a:xfrm>
            <a:off x="6545269" y="4524851"/>
            <a:ext cx="885405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91E371-7223-4254-AED4-B0567A6F2BC2}"/>
              </a:ext>
            </a:extLst>
          </p:cNvPr>
          <p:cNvSpPr/>
          <p:nvPr/>
        </p:nvSpPr>
        <p:spPr>
          <a:xfrm>
            <a:off x="4501790" y="2468769"/>
            <a:ext cx="885405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754A3D2-909C-48B7-8BC2-2F87DBD54D3D}"/>
              </a:ext>
            </a:extLst>
          </p:cNvPr>
          <p:cNvCxnSpPr>
            <a:cxnSpLocks/>
            <a:stCxn id="47" idx="2"/>
            <a:endCxn id="10" idx="1"/>
          </p:cNvCxnSpPr>
          <p:nvPr/>
        </p:nvCxnSpPr>
        <p:spPr>
          <a:xfrm rot="5400000" flipH="1">
            <a:off x="3701623" y="5149958"/>
            <a:ext cx="1707500" cy="777142"/>
          </a:xfrm>
          <a:prstGeom prst="curvedConnector4">
            <a:avLst>
              <a:gd name="adj1" fmla="val -10519"/>
              <a:gd name="adj2" fmla="val 17143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3DF385F-CFEF-49C2-BA34-CFA565B2E971}"/>
              </a:ext>
            </a:extLst>
          </p:cNvPr>
          <p:cNvSpPr/>
          <p:nvPr/>
        </p:nvSpPr>
        <p:spPr>
          <a:xfrm>
            <a:off x="5558812" y="3147512"/>
            <a:ext cx="169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x=NZ, y=?,  z=?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CD5776-47DB-4135-B6EE-83323B92BF27}"/>
              </a:ext>
            </a:extLst>
          </p:cNvPr>
          <p:cNvSpPr/>
          <p:nvPr/>
        </p:nvSpPr>
        <p:spPr>
          <a:xfrm>
            <a:off x="5558813" y="3613846"/>
            <a:ext cx="1800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x=NZ, y=NZ, z=?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93E66-B159-4F6D-AFFA-5968CC0EB588}"/>
              </a:ext>
            </a:extLst>
          </p:cNvPr>
          <p:cNvSpPr/>
          <p:nvPr/>
        </p:nvSpPr>
        <p:spPr>
          <a:xfrm>
            <a:off x="5558812" y="4113846"/>
            <a:ext cx="1794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x=NZ, y=NZ, z=Z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AF9CC5-9BA0-4256-BD4F-DD6641DB4AD0}"/>
              </a:ext>
            </a:extLst>
          </p:cNvPr>
          <p:cNvSpPr/>
          <p:nvPr/>
        </p:nvSpPr>
        <p:spPr>
          <a:xfrm>
            <a:off x="5777632" y="5245096"/>
            <a:ext cx="1794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x=NZ, y=NZ, z=Z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C7E0E6-9521-4387-82A6-966C3F223DE5}"/>
              </a:ext>
            </a:extLst>
          </p:cNvPr>
          <p:cNvSpPr/>
          <p:nvPr/>
        </p:nvSpPr>
        <p:spPr>
          <a:xfrm>
            <a:off x="5758527" y="5746395"/>
            <a:ext cx="1826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x=NZ, y=MZ, z=Z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C6CDF6-BE4A-4953-9BAC-972458B68CBC}"/>
              </a:ext>
            </a:extLst>
          </p:cNvPr>
          <p:cNvSpPr/>
          <p:nvPr/>
        </p:nvSpPr>
        <p:spPr>
          <a:xfrm>
            <a:off x="5758527" y="6247695"/>
            <a:ext cx="1974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x=NZ, y=MZ, z=NZ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D857F1-4606-4B28-9B2D-025378DC21DD}"/>
              </a:ext>
            </a:extLst>
          </p:cNvPr>
          <p:cNvSpPr/>
          <p:nvPr/>
        </p:nvSpPr>
        <p:spPr>
          <a:xfrm>
            <a:off x="7804322" y="5229821"/>
            <a:ext cx="200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x=NZ, y=MZ, z=MZ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9AE29-4315-492B-9A01-A5482284CB99}"/>
              </a:ext>
            </a:extLst>
          </p:cNvPr>
          <p:cNvSpPr/>
          <p:nvPr/>
        </p:nvSpPr>
        <p:spPr>
          <a:xfrm>
            <a:off x="7804322" y="5719015"/>
            <a:ext cx="200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x=NZ, y=MZ, z=MZ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56D0C7-AA16-4607-A010-9CF64F69117E}"/>
              </a:ext>
            </a:extLst>
          </p:cNvPr>
          <p:cNvSpPr/>
          <p:nvPr/>
        </p:nvSpPr>
        <p:spPr>
          <a:xfrm>
            <a:off x="7836107" y="6224394"/>
            <a:ext cx="200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x=NZ, y=MZ, z=MZ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80C154-6EE4-4657-A6D2-CDA87447BBF6}"/>
              </a:ext>
            </a:extLst>
          </p:cNvPr>
          <p:cNvCxnSpPr/>
          <p:nvPr/>
        </p:nvCxnSpPr>
        <p:spPr>
          <a:xfrm flipV="1">
            <a:off x="5842376" y="5367633"/>
            <a:ext cx="1536059" cy="132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F797E7-50B0-431F-89B1-730C5E7B929D}"/>
              </a:ext>
            </a:extLst>
          </p:cNvPr>
          <p:cNvCxnSpPr/>
          <p:nvPr/>
        </p:nvCxnSpPr>
        <p:spPr>
          <a:xfrm flipV="1">
            <a:off x="5823271" y="5819468"/>
            <a:ext cx="1536059" cy="132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42A605-A736-46F3-B02F-CB39C2E40D93}"/>
              </a:ext>
            </a:extLst>
          </p:cNvPr>
          <p:cNvCxnSpPr/>
          <p:nvPr/>
        </p:nvCxnSpPr>
        <p:spPr>
          <a:xfrm flipV="1">
            <a:off x="5859901" y="6332005"/>
            <a:ext cx="1536059" cy="132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8E5E3-4610-4755-9A36-0BD8DB7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40</a:t>
            </a:fld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0F43B3E-EAB8-412F-A8DA-AEF40674B43A}"/>
              </a:ext>
            </a:extLst>
          </p:cNvPr>
          <p:cNvSpPr/>
          <p:nvPr/>
        </p:nvSpPr>
        <p:spPr>
          <a:xfrm>
            <a:off x="4501243" y="3433228"/>
            <a:ext cx="885405" cy="3198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EC3A131-998A-4A1C-B4C0-FB54740DCD07}"/>
              </a:ext>
            </a:extLst>
          </p:cNvPr>
          <p:cNvSpPr/>
          <p:nvPr/>
        </p:nvSpPr>
        <p:spPr>
          <a:xfrm>
            <a:off x="4501242" y="3942549"/>
            <a:ext cx="885405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0;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7EB723-E4DE-4AF2-A3CC-175DA5E06DC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4943945" y="3753085"/>
            <a:ext cx="1" cy="189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DECFE4-C46A-41B7-A5BB-774916540436}"/>
              </a:ext>
            </a:extLst>
          </p:cNvPr>
          <p:cNvCxnSpPr>
            <a:cxnSpLocks/>
            <a:stCxn id="30" idx="2"/>
            <a:endCxn id="10" idx="0"/>
          </p:cNvCxnSpPr>
          <p:nvPr/>
        </p:nvCxnSpPr>
        <p:spPr>
          <a:xfrm>
            <a:off x="4943945" y="4262405"/>
            <a:ext cx="2" cy="26244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8A8F3A0-088F-4782-AD6A-B6C89BF913E7}"/>
              </a:ext>
            </a:extLst>
          </p:cNvPr>
          <p:cNvSpPr/>
          <p:nvPr/>
        </p:nvSpPr>
        <p:spPr>
          <a:xfrm>
            <a:off x="4329076" y="5542543"/>
            <a:ext cx="1229736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y-1;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19C7F70-079D-4469-AF69-28218A566BA9}"/>
              </a:ext>
            </a:extLst>
          </p:cNvPr>
          <p:cNvSpPr/>
          <p:nvPr/>
        </p:nvSpPr>
        <p:spPr>
          <a:xfrm>
            <a:off x="4329076" y="6056509"/>
            <a:ext cx="1229736" cy="3357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5;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9F5637-08E4-40D1-B6E5-296B8A6DDC15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4943944" y="5367118"/>
            <a:ext cx="0" cy="1754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3411F1-7BCC-4AA1-B44E-D95BB01644B5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4943944" y="5862399"/>
            <a:ext cx="0" cy="1941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  <p:bldP spid="72" grpId="0"/>
      <p:bldP spid="75" grpId="0"/>
      <p:bldP spid="76" grpId="0"/>
      <p:bldP spid="77" grpId="0"/>
      <p:bldP spid="33" grpId="0"/>
      <p:bldP spid="34" grpId="0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48FE-5C23-496A-88FA-F37F2708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98B0-7B22-4468-92A7-CA44BC0EC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Reaching definition analysis</a:t>
            </a:r>
          </a:p>
          <a:p>
            <a:pPr lvl="1"/>
            <a:r>
              <a:rPr lang="en-US" dirty="0"/>
              <a:t>Find usage of uninitialized variables</a:t>
            </a:r>
          </a:p>
          <a:p>
            <a:r>
              <a:rPr lang="en-US" dirty="0"/>
              <a:t>Very busy expression analysis</a:t>
            </a:r>
          </a:p>
          <a:p>
            <a:pPr lvl="1"/>
            <a:r>
              <a:rPr lang="en-US" dirty="0"/>
              <a:t>Reduce code size</a:t>
            </a:r>
          </a:p>
          <a:p>
            <a:r>
              <a:rPr lang="en-US" dirty="0"/>
              <a:t>Available expression analysis</a:t>
            </a:r>
          </a:p>
          <a:p>
            <a:pPr lvl="1"/>
            <a:r>
              <a:rPr lang="en-US" dirty="0"/>
              <a:t>Avoid recomputing the same expressions</a:t>
            </a:r>
          </a:p>
          <a:p>
            <a:r>
              <a:rPr lang="en-US" dirty="0"/>
              <a:t>Live variable analysis</a:t>
            </a:r>
          </a:p>
          <a:p>
            <a:pPr lvl="1"/>
            <a:r>
              <a:rPr lang="en-US" dirty="0"/>
              <a:t>Allocate registers efficiently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31A17-8EA4-42EA-868B-6F34F31F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2DF4-AD6B-4417-8BE1-4BBD3A39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4759-39B7-4E57-915C-54E7E3CEB0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Determine for each program point, which assignments have been made and not overwritten, when execution reaches that point along some path.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2A6E2-0A55-4941-AC90-BF75358C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E3323-7D28-4D61-9E39-1F9C48B92ECF}"/>
              </a:ext>
            </a:extLst>
          </p:cNvPr>
          <p:cNvSpPr/>
          <p:nvPr/>
        </p:nvSpPr>
        <p:spPr>
          <a:xfrm>
            <a:off x="2670693" y="2967335"/>
            <a:ext cx="3791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06400">
              <a:spcBef>
                <a:spcPts val="0"/>
              </a:spcBef>
              <a:buFont typeface="Shadows Into Light"/>
            </a:pPr>
            <a:r>
              <a:rPr lang="en-US" sz="2400" dirty="0"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“Assignment” == “Definition”</a:t>
            </a:r>
          </a:p>
        </p:txBody>
      </p:sp>
      <p:sp>
        <p:nvSpPr>
          <p:cNvPr id="28" name="Shape 293">
            <a:extLst>
              <a:ext uri="{FF2B5EF4-FFF2-40B4-BE49-F238E27FC236}">
                <a16:creationId xmlns:a16="http://schemas.microsoft.com/office/drawing/2014/main" id="{0BECC230-E789-46E2-BF74-6D7B223DA169}"/>
              </a:ext>
            </a:extLst>
          </p:cNvPr>
          <p:cNvSpPr txBox="1"/>
          <p:nvPr/>
        </p:nvSpPr>
        <p:spPr>
          <a:xfrm>
            <a:off x="4289209" y="4182956"/>
            <a:ext cx="5121487" cy="18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SzPct val="10000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assignment y = 1 reaches P1</a:t>
            </a:r>
          </a:p>
          <a:p>
            <a:pPr marL="457200" indent="-381000">
              <a:buSzPct val="10000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assignment y = 1 cannot reach P2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CE7CAC-372E-4A90-BAC7-91A8437044CF}"/>
              </a:ext>
            </a:extLst>
          </p:cNvPr>
          <p:cNvGrpSpPr/>
          <p:nvPr/>
        </p:nvGrpSpPr>
        <p:grpSpPr>
          <a:xfrm>
            <a:off x="1044740" y="3524213"/>
            <a:ext cx="2928545" cy="3059149"/>
            <a:chOff x="5905212" y="3526971"/>
            <a:chExt cx="2928545" cy="30591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E3B165-0675-44A5-B3A0-7AF1F16AB7FE}"/>
                </a:ext>
              </a:extLst>
            </p:cNvPr>
            <p:cNvGrpSpPr/>
            <p:nvPr/>
          </p:nvGrpSpPr>
          <p:grpSpPr>
            <a:xfrm>
              <a:off x="5905212" y="3526971"/>
              <a:ext cx="2928545" cy="2978241"/>
              <a:chOff x="6188241" y="1876644"/>
              <a:chExt cx="3209164" cy="371961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D865BC7-41C8-47EE-9E8E-64362F5C92C2}"/>
                  </a:ext>
                </a:extLst>
              </p:cNvPr>
              <p:cNvSpPr/>
              <p:nvPr/>
            </p:nvSpPr>
            <p:spPr>
              <a:xfrm>
                <a:off x="7379888" y="2510231"/>
                <a:ext cx="885405" cy="374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= y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0094DF2-4B49-463C-8FBC-F580FAB33CC9}"/>
                  </a:ext>
                </a:extLst>
              </p:cNvPr>
              <p:cNvCxnSpPr>
                <a:cxnSpLocks/>
                <a:stCxn id="9" idx="2"/>
                <a:endCxn id="7" idx="0"/>
              </p:cNvCxnSpPr>
              <p:nvPr/>
            </p:nvCxnSpPr>
            <p:spPr>
              <a:xfrm flipH="1">
                <a:off x="7822591" y="2221238"/>
                <a:ext cx="546" cy="28899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6603148-5CF1-4A72-ABFB-90CCE60F78FC}"/>
                  </a:ext>
                </a:extLst>
              </p:cNvPr>
              <p:cNvSpPr/>
              <p:nvPr/>
            </p:nvSpPr>
            <p:spPr>
              <a:xfrm>
                <a:off x="7380434" y="1901382"/>
                <a:ext cx="88540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entry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607DBD-A746-4E7F-86C4-136A918DC4D6}"/>
                  </a:ext>
                </a:extLst>
              </p:cNvPr>
              <p:cNvSpPr/>
              <p:nvPr/>
            </p:nvSpPr>
            <p:spPr>
              <a:xfrm>
                <a:off x="7379888" y="3169316"/>
                <a:ext cx="885405" cy="374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 = 1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4BE3A37-96B9-41A7-B7E5-33CB58352CD7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7822591" y="2884718"/>
                <a:ext cx="0" cy="2845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DCF2F2D-9EDC-4762-BFD4-C803DC85FCC0}"/>
                  </a:ext>
                </a:extLst>
              </p:cNvPr>
              <p:cNvSpPr/>
              <p:nvPr/>
            </p:nvSpPr>
            <p:spPr>
              <a:xfrm>
                <a:off x="7379888" y="3812072"/>
                <a:ext cx="885405" cy="374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x! =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C8A5298-4E37-4C91-B552-E3A1A41E6910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>
                <a:off x="7822591" y="3543803"/>
                <a:ext cx="0" cy="26826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EDD1092-EA93-4081-9ED3-4539B3BD20B8}"/>
                  </a:ext>
                </a:extLst>
              </p:cNvPr>
              <p:cNvSpPr/>
              <p:nvPr/>
            </p:nvSpPr>
            <p:spPr>
              <a:xfrm>
                <a:off x="6786619" y="4595843"/>
                <a:ext cx="885405" cy="374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 = y*x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4C92B58-D2BC-49E5-8893-90A785AB07B3}"/>
                  </a:ext>
                </a:extLst>
              </p:cNvPr>
              <p:cNvSpPr/>
              <p:nvPr/>
            </p:nvSpPr>
            <p:spPr>
              <a:xfrm>
                <a:off x="8014874" y="4595842"/>
                <a:ext cx="885405" cy="374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exit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77A38E1-B98F-4FA0-87D5-1490A7626C21}"/>
                  </a:ext>
                </a:extLst>
              </p:cNvPr>
              <p:cNvSpPr/>
              <p:nvPr/>
            </p:nvSpPr>
            <p:spPr>
              <a:xfrm>
                <a:off x="6786618" y="5221768"/>
                <a:ext cx="885405" cy="374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= x-1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83E8A9A-61BB-4407-81B3-0FFE40B11E00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 flipH="1">
                <a:off x="7229322" y="4186559"/>
                <a:ext cx="593269" cy="40928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B84DC25-FA7B-45CB-B443-D8C162A72072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 flipH="1">
                <a:off x="7229321" y="4970330"/>
                <a:ext cx="1" cy="2514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ED3EEBB-0C83-4AAE-B277-CBE1AF547675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>
                <a:off x="7822591" y="4186559"/>
                <a:ext cx="634986" cy="40928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DDB2C1B1-9B7B-4194-B1D7-5C5501495C41}"/>
                  </a:ext>
                </a:extLst>
              </p:cNvPr>
              <p:cNvCxnSpPr>
                <a:stCxn id="16" idx="2"/>
                <a:endCxn id="12" idx="1"/>
              </p:cNvCxnSpPr>
              <p:nvPr/>
            </p:nvCxnSpPr>
            <p:spPr>
              <a:xfrm rot="5400000" flipH="1" flipV="1">
                <a:off x="6506134" y="4722502"/>
                <a:ext cx="1596939" cy="150567"/>
              </a:xfrm>
              <a:prstGeom prst="curvedConnector4">
                <a:avLst>
                  <a:gd name="adj1" fmla="val -14315"/>
                  <a:gd name="adj2" fmla="val -44585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727B1-31DB-4786-8BDD-EBAB54B349F5}"/>
                  </a:ext>
                </a:extLst>
              </p:cNvPr>
              <p:cNvSpPr txBox="1"/>
              <p:nvPr/>
            </p:nvSpPr>
            <p:spPr>
              <a:xfrm>
                <a:off x="6852294" y="187664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1: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6ECFDC-F64E-44E2-9DCD-DE3B896FAD47}"/>
                  </a:ext>
                </a:extLst>
              </p:cNvPr>
              <p:cNvSpPr txBox="1"/>
              <p:nvPr/>
            </p:nvSpPr>
            <p:spPr>
              <a:xfrm>
                <a:off x="6847141" y="247317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2: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250718-DB07-4FA0-910E-AEA1DE413A2B}"/>
                  </a:ext>
                </a:extLst>
              </p:cNvPr>
              <p:cNvSpPr txBox="1"/>
              <p:nvPr/>
            </p:nvSpPr>
            <p:spPr>
              <a:xfrm>
                <a:off x="6847141" y="314519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3: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282739-4991-4B42-A5FD-6714196DA0B0}"/>
                  </a:ext>
                </a:extLst>
              </p:cNvPr>
              <p:cNvSpPr txBox="1"/>
              <p:nvPr/>
            </p:nvSpPr>
            <p:spPr>
              <a:xfrm>
                <a:off x="6847141" y="374172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4: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519CB9-4053-4DF7-8521-7001A2DB1ED2}"/>
                  </a:ext>
                </a:extLst>
              </p:cNvPr>
              <p:cNvSpPr txBox="1"/>
              <p:nvPr/>
            </p:nvSpPr>
            <p:spPr>
              <a:xfrm>
                <a:off x="6188242" y="461311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5: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EFC24E-E6F3-47CB-8282-550D98458BAA}"/>
                  </a:ext>
                </a:extLst>
              </p:cNvPr>
              <p:cNvSpPr txBox="1"/>
              <p:nvPr/>
            </p:nvSpPr>
            <p:spPr>
              <a:xfrm>
                <a:off x="6188241" y="52217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6: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72BE37-5045-4306-92C9-AD877DC0BFA6}"/>
                  </a:ext>
                </a:extLst>
              </p:cNvPr>
              <p:cNvSpPr txBox="1"/>
              <p:nvPr/>
            </p:nvSpPr>
            <p:spPr>
              <a:xfrm>
                <a:off x="9020379" y="459584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7: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2C83FA-D64F-4DC1-B14F-A9B568CD1199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7396650" y="4818718"/>
              <a:ext cx="740421" cy="257923"/>
            </a:xfrm>
            <a:prstGeom prst="line">
              <a:avLst/>
            </a:prstGeom>
            <a:ln w="57150">
              <a:solidFill>
                <a:srgbClr val="00B0F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359E34-9586-46DF-88D0-D2E058749E6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H="1">
              <a:off x="6855257" y="6302732"/>
              <a:ext cx="831122" cy="202480"/>
            </a:xfrm>
            <a:prstGeom prst="line">
              <a:avLst/>
            </a:prstGeom>
            <a:ln w="57150">
              <a:solidFill>
                <a:srgbClr val="00B0F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53D13B-BCDC-4D19-AD35-6D053247C5E9}"/>
                </a:ext>
              </a:extLst>
            </p:cNvPr>
            <p:cNvSpPr/>
            <p:nvPr/>
          </p:nvSpPr>
          <p:spPr>
            <a:xfrm>
              <a:off x="8282017" y="4587885"/>
              <a:ext cx="548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06400">
                <a:spcBef>
                  <a:spcPts val="0"/>
                </a:spcBef>
                <a:buFont typeface="Shadows Into Light"/>
              </a:pPr>
              <a:r>
                <a:rPr lang="en-US" sz="2400" dirty="0">
                  <a:latin typeface="Raavi" panose="020B0502040204020203" pitchFamily="34" charset="0"/>
                  <a:ea typeface="Calibri Regular" charset="0"/>
                  <a:cs typeface="Raavi" panose="020B0502040204020203" pitchFamily="34" charset="0"/>
                  <a:sym typeface="Shadows Into Light"/>
                </a:rPr>
                <a:t>P1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FBA5B7-171E-47BF-A792-16DA4F785A2D}"/>
                </a:ext>
              </a:extLst>
            </p:cNvPr>
            <p:cNvSpPr/>
            <p:nvPr/>
          </p:nvSpPr>
          <p:spPr>
            <a:xfrm>
              <a:off x="7862797" y="6124455"/>
              <a:ext cx="593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06400">
                <a:spcBef>
                  <a:spcPts val="0"/>
                </a:spcBef>
                <a:buFont typeface="Shadows Into Light"/>
              </a:pPr>
              <a:r>
                <a:rPr lang="en-US" sz="2400" dirty="0">
                  <a:latin typeface="Raavi" panose="020B0502040204020203" pitchFamily="34" charset="0"/>
                  <a:ea typeface="Calibri Regular" charset="0"/>
                  <a:cs typeface="Raavi" panose="020B0502040204020203" pitchFamily="34" charset="0"/>
                  <a:sym typeface="Shadows Into Light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691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409-ABBF-469B-9271-58453BE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 Analysis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8BCFE31-B74E-4760-88E5-D1C976816A9D}"/>
              </a:ext>
            </a:extLst>
          </p:cNvPr>
          <p:cNvSpPr txBox="1">
            <a:spLocks/>
          </p:cNvSpPr>
          <p:nvPr/>
        </p:nvSpPr>
        <p:spPr>
          <a:xfrm>
            <a:off x="990599" y="1643742"/>
            <a:ext cx="5258117" cy="4376057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Give distinct label to each node.</a:t>
            </a:r>
          </a:p>
          <a:p>
            <a:r>
              <a:rPr lang="en-US" sz="2400" dirty="0"/>
              <a:t>IN(n): set of facts at entry of node n.</a:t>
            </a:r>
          </a:p>
          <a:p>
            <a:r>
              <a:rPr lang="en-US" sz="2400" dirty="0"/>
              <a:t>OUT(n): set of facts at exit of node n.</a:t>
            </a:r>
          </a:p>
          <a:p>
            <a:r>
              <a:rPr lang="en-US" sz="2400" dirty="0"/>
              <a:t>Dataflow analysis computes IN(n) and OUT(n) for each node.</a:t>
            </a:r>
          </a:p>
          <a:p>
            <a:r>
              <a:rPr lang="en-US" sz="2400" dirty="0"/>
              <a:t>Repeat two operations until IN(n) and OUT(n) stop changing</a:t>
            </a:r>
          </a:p>
          <a:p>
            <a:pPr lvl="1"/>
            <a:r>
              <a:rPr lang="en-US" sz="2200" dirty="0"/>
              <a:t>Called “saturated” or “fixed point”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5FB92B-A7BE-4068-85F8-5FF4E9B55FBF}"/>
              </a:ext>
            </a:extLst>
          </p:cNvPr>
          <p:cNvGrpSpPr/>
          <p:nvPr/>
        </p:nvGrpSpPr>
        <p:grpSpPr>
          <a:xfrm>
            <a:off x="6188241" y="1876644"/>
            <a:ext cx="3209164" cy="3719611"/>
            <a:chOff x="6188241" y="1876644"/>
            <a:chExt cx="3209164" cy="37196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54F86C-6954-4559-B6AB-40EA30620F5B}"/>
                </a:ext>
              </a:extLst>
            </p:cNvPr>
            <p:cNvSpPr/>
            <p:nvPr/>
          </p:nvSpPr>
          <p:spPr>
            <a:xfrm>
              <a:off x="7379888" y="2510231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= 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C4E1C68-305F-4C8A-B1E2-8CA1F66CCFB3}"/>
                </a:ext>
              </a:extLst>
            </p:cNvPr>
            <p:cNvCxnSpPr>
              <a:cxnSpLocks/>
              <a:stCxn id="5" idx="2"/>
              <a:endCxn id="3" idx="0"/>
            </p:cNvCxnSpPr>
            <p:nvPr/>
          </p:nvCxnSpPr>
          <p:spPr>
            <a:xfrm flipH="1">
              <a:off x="7822591" y="2221238"/>
              <a:ext cx="546" cy="28899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BD5C1B-9CB9-4FFF-814F-382D5FBEE5EB}"/>
                </a:ext>
              </a:extLst>
            </p:cNvPr>
            <p:cNvSpPr/>
            <p:nvPr/>
          </p:nvSpPr>
          <p:spPr>
            <a:xfrm>
              <a:off x="7380434" y="1901382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F1F29D-71C7-46BC-B1A2-A5DF60CBEB11}"/>
                </a:ext>
              </a:extLst>
            </p:cNvPr>
            <p:cNvSpPr/>
            <p:nvPr/>
          </p:nvSpPr>
          <p:spPr>
            <a:xfrm>
              <a:off x="7379888" y="3169316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= 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A99CDC-0421-4881-AA44-13D70D58B6DC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>
              <a:off x="7822591" y="2884718"/>
              <a:ext cx="0" cy="2845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A1E34FE-0D62-439C-8EF7-C0FE305749F2}"/>
                </a:ext>
              </a:extLst>
            </p:cNvPr>
            <p:cNvSpPr/>
            <p:nvPr/>
          </p:nvSpPr>
          <p:spPr>
            <a:xfrm>
              <a:off x="7379888" y="3812072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x! = 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D6B026-947D-4318-8174-05D6947FC7BC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7822591" y="3543803"/>
              <a:ext cx="0" cy="26826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82BDB15-B114-42EB-A255-5CF18EB3CB5E}"/>
                </a:ext>
              </a:extLst>
            </p:cNvPr>
            <p:cNvSpPr/>
            <p:nvPr/>
          </p:nvSpPr>
          <p:spPr>
            <a:xfrm>
              <a:off x="6786619" y="4595843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= y*x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E1DFA6-DF84-4F0A-9E19-4262D8BAB0E8}"/>
                </a:ext>
              </a:extLst>
            </p:cNvPr>
            <p:cNvSpPr/>
            <p:nvPr/>
          </p:nvSpPr>
          <p:spPr>
            <a:xfrm>
              <a:off x="8014874" y="4595842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BB1C0B0-4889-48F2-BF4A-7248DB3730E1}"/>
                </a:ext>
              </a:extLst>
            </p:cNvPr>
            <p:cNvSpPr/>
            <p:nvPr/>
          </p:nvSpPr>
          <p:spPr>
            <a:xfrm>
              <a:off x="6786618" y="5221768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= x-1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EAE9BC-1D36-464F-9C25-188F930B0DAE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7229322" y="4186559"/>
              <a:ext cx="593269" cy="40928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C8E14B-A059-4B77-ADA0-EDDA2CC818A6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 flipH="1">
              <a:off x="7229321" y="4970330"/>
              <a:ext cx="1" cy="25143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158358-EC44-4BC7-87E3-3C60252A2354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7822591" y="4186559"/>
              <a:ext cx="634986" cy="40928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7B41B5E1-DE2C-4C97-ACD1-DD5C8A8F1949}"/>
                </a:ext>
              </a:extLst>
            </p:cNvPr>
            <p:cNvCxnSpPr>
              <a:stCxn id="14" idx="2"/>
              <a:endCxn id="10" idx="1"/>
            </p:cNvCxnSpPr>
            <p:nvPr/>
          </p:nvCxnSpPr>
          <p:spPr>
            <a:xfrm rot="5400000" flipH="1" flipV="1">
              <a:off x="6506134" y="4722502"/>
              <a:ext cx="1596939" cy="150567"/>
            </a:xfrm>
            <a:prstGeom prst="curvedConnector4">
              <a:avLst>
                <a:gd name="adj1" fmla="val -14315"/>
                <a:gd name="adj2" fmla="val -44585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486982-75B0-48BD-A11B-B24008EC91B7}"/>
                </a:ext>
              </a:extLst>
            </p:cNvPr>
            <p:cNvSpPr txBox="1"/>
            <p:nvPr/>
          </p:nvSpPr>
          <p:spPr>
            <a:xfrm>
              <a:off x="6852294" y="187664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1: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30A9AC-07DF-4EE7-B4CE-80FB0E7113CE}"/>
                </a:ext>
              </a:extLst>
            </p:cNvPr>
            <p:cNvSpPr txBox="1"/>
            <p:nvPr/>
          </p:nvSpPr>
          <p:spPr>
            <a:xfrm>
              <a:off x="6847141" y="24731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DE3C16-07C6-4364-A895-852991AA0238}"/>
                </a:ext>
              </a:extLst>
            </p:cNvPr>
            <p:cNvSpPr txBox="1"/>
            <p:nvPr/>
          </p:nvSpPr>
          <p:spPr>
            <a:xfrm>
              <a:off x="6847141" y="314519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31B490-B3AB-4278-A67C-6F380BA750B4}"/>
                </a:ext>
              </a:extLst>
            </p:cNvPr>
            <p:cNvSpPr txBox="1"/>
            <p:nvPr/>
          </p:nvSpPr>
          <p:spPr>
            <a:xfrm>
              <a:off x="6847141" y="37417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3E4835-5B42-4356-8295-B9AF185A7788}"/>
                </a:ext>
              </a:extLst>
            </p:cNvPr>
            <p:cNvSpPr txBox="1"/>
            <p:nvPr/>
          </p:nvSpPr>
          <p:spPr>
            <a:xfrm>
              <a:off x="6188242" y="46131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5C0DF5-6E62-4016-A02D-AE344691D81C}"/>
                </a:ext>
              </a:extLst>
            </p:cNvPr>
            <p:cNvSpPr txBox="1"/>
            <p:nvPr/>
          </p:nvSpPr>
          <p:spPr>
            <a:xfrm>
              <a:off x="6188241" y="522176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6: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2F8465-A480-4624-A3A2-0E4E0402ECA9}"/>
                </a:ext>
              </a:extLst>
            </p:cNvPr>
            <p:cNvSpPr txBox="1"/>
            <p:nvPr/>
          </p:nvSpPr>
          <p:spPr>
            <a:xfrm>
              <a:off x="9020379" y="459584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7: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7E49D-954A-482A-94C7-B3BB1487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6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2CC-148B-4424-83D1-5531F795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of Reaching Definitions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5BE9FD-FD01-48C8-A6B1-25C8016D81E0}"/>
              </a:ext>
            </a:extLst>
          </p:cNvPr>
          <p:cNvGrpSpPr/>
          <p:nvPr/>
        </p:nvGrpSpPr>
        <p:grpSpPr>
          <a:xfrm>
            <a:off x="1038582" y="1896257"/>
            <a:ext cx="4783379" cy="3641857"/>
            <a:chOff x="1038582" y="1896257"/>
            <a:chExt cx="4783379" cy="3641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64DC66-04B4-4E4F-848A-7A1146F32DCD}"/>
                    </a:ext>
                  </a:extLst>
                </p:cNvPr>
                <p:cNvSpPr txBox="1"/>
                <p:nvPr/>
              </p:nvSpPr>
              <p:spPr>
                <a:xfrm>
                  <a:off x="1038582" y="3377968"/>
                  <a:ext cx="4108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KILL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))∪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Gen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Rockwell" panose="02060603020205020403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64DC66-04B4-4E4F-848A-7A1146F32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582" y="3377968"/>
                  <a:ext cx="410894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C4FD98-4005-4C34-A2E1-8CE062456A76}"/>
                </a:ext>
              </a:extLst>
            </p:cNvPr>
            <p:cNvSpPr txBox="1"/>
            <p:nvPr/>
          </p:nvSpPr>
          <p:spPr>
            <a:xfrm>
              <a:off x="1139356" y="419242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n: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54319E-4768-4F29-BB0A-801CD3923839}"/>
                </a:ext>
              </a:extLst>
            </p:cNvPr>
            <p:cNvGrpSpPr/>
            <p:nvPr/>
          </p:nvGrpSpPr>
          <p:grpSpPr>
            <a:xfrm>
              <a:off x="3034040" y="1896257"/>
              <a:ext cx="963725" cy="1152742"/>
              <a:chOff x="2579240" y="2935256"/>
              <a:chExt cx="963725" cy="11527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53995A7-9E20-4CDE-A8C2-F0D39D560302}"/>
                  </a:ext>
                </a:extLst>
              </p:cNvPr>
              <p:cNvSpPr/>
              <p:nvPr/>
            </p:nvSpPr>
            <p:spPr>
              <a:xfrm>
                <a:off x="2618402" y="3379009"/>
                <a:ext cx="88540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EE017F-C42A-4C0F-98AC-E6E5107C28BE}"/>
                  </a:ext>
                </a:extLst>
              </p:cNvPr>
              <p:cNvSpPr txBox="1"/>
              <p:nvPr/>
            </p:nvSpPr>
            <p:spPr>
              <a:xfrm>
                <a:off x="2696260" y="2935256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IN(n)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586F61-2847-4D80-A382-737382E8E37F}"/>
                  </a:ext>
                </a:extLst>
              </p:cNvPr>
              <p:cNvSpPr txBox="1"/>
              <p:nvPr/>
            </p:nvSpPr>
            <p:spPr>
              <a:xfrm>
                <a:off x="2579240" y="3718666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OUT(n)</a:t>
                </a: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65A7A18-3761-4637-9661-EA5012B63909}"/>
                </a:ext>
              </a:extLst>
            </p:cNvPr>
            <p:cNvSpPr/>
            <p:nvPr/>
          </p:nvSpPr>
          <p:spPr>
            <a:xfrm>
              <a:off x="1568879" y="4241896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3534DB-E407-4150-82FF-66057A2273F8}"/>
                    </a:ext>
                  </a:extLst>
                </p:cNvPr>
                <p:cNvSpPr txBox="1"/>
                <p:nvPr/>
              </p:nvSpPr>
              <p:spPr>
                <a:xfrm>
                  <a:off x="2648390" y="4078658"/>
                  <a:ext cx="147591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Gen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altLang="zh-CN" b="0" dirty="0">
                    <a:latin typeface="Rockwell" panose="02060603020205020403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KILL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>
                    <a:latin typeface="Rockwell" panose="02060603020205020403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3534DB-E407-4150-82FF-66057A227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390" y="4078658"/>
                  <a:ext cx="1475917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349D19-4934-44E2-96FB-AC1CF3BB8A53}"/>
                </a:ext>
              </a:extLst>
            </p:cNvPr>
            <p:cNvSpPr txBox="1"/>
            <p:nvPr/>
          </p:nvSpPr>
          <p:spPr>
            <a:xfrm>
              <a:off x="1139356" y="500554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n: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F2CC5F4-9538-4221-95A9-9D4F4BD740F2}"/>
                </a:ext>
              </a:extLst>
            </p:cNvPr>
            <p:cNvSpPr/>
            <p:nvPr/>
          </p:nvSpPr>
          <p:spPr>
            <a:xfrm>
              <a:off x="1568879" y="5055021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39B6949-2B93-46BA-9FDA-03C661064E35}"/>
                    </a:ext>
                  </a:extLst>
                </p:cNvPr>
                <p:cNvSpPr txBox="1"/>
                <p:nvPr/>
              </p:nvSpPr>
              <p:spPr>
                <a:xfrm>
                  <a:off x="2643014" y="4891783"/>
                  <a:ext cx="31789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Gen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&gt;}</m:t>
                        </m:r>
                      </m:oMath>
                    </m:oMathPara>
                  </a14:m>
                  <a:endParaRPr lang="en-US" altLang="zh-CN" b="0" dirty="0">
                    <a:latin typeface="Rockwell" panose="02060603020205020403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KILL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Rockwell" panose="02060603020205020403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39B6949-2B93-46BA-9FDA-03C661064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014" y="4891783"/>
                  <a:ext cx="3178947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41470-9BC9-47A3-AD8A-B50021D6BC50}"/>
                </a:ext>
              </a:extLst>
            </p:cNvPr>
            <p:cNvSpPr txBox="1"/>
            <p:nvPr/>
          </p:nvSpPr>
          <p:spPr>
            <a:xfrm>
              <a:off x="1095813" y="1896257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Raavi" panose="020B0502040204020203" pitchFamily="34" charset="0"/>
                  <a:cs typeface="Raavi" panose="020B0502040204020203" pitchFamily="34" charset="0"/>
                </a:rPr>
                <a:t>Transfer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5DF029-0135-4512-A4A8-A2C142E6FBD8}"/>
              </a:ext>
            </a:extLst>
          </p:cNvPr>
          <p:cNvGrpSpPr/>
          <p:nvPr/>
        </p:nvGrpSpPr>
        <p:grpSpPr>
          <a:xfrm>
            <a:off x="5884646" y="1896257"/>
            <a:ext cx="3156977" cy="3010760"/>
            <a:chOff x="5884646" y="1896257"/>
            <a:chExt cx="3156977" cy="3010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C70609E-414A-402F-961D-E709FEF758BF}"/>
                    </a:ext>
                  </a:extLst>
                </p:cNvPr>
                <p:cNvSpPr txBox="1"/>
                <p:nvPr/>
              </p:nvSpPr>
              <p:spPr>
                <a:xfrm>
                  <a:off x="5884646" y="4093140"/>
                  <a:ext cx="3156977" cy="813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⋃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predecessor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OUT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latin typeface="Rockwell" panose="02060603020205020403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C70609E-414A-402F-961D-E709FEF75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4646" y="4093140"/>
                  <a:ext cx="3156977" cy="813877"/>
                </a:xfrm>
                <a:prstGeom prst="rect">
                  <a:avLst/>
                </a:prstGeom>
                <a:blipFill>
                  <a:blip r:embed="rId5"/>
                  <a:stretch>
                    <a:fillRect r="-5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1822888-03EF-402D-9375-26AA173C2D69}"/>
                </a:ext>
              </a:extLst>
            </p:cNvPr>
            <p:cNvGrpSpPr/>
            <p:nvPr/>
          </p:nvGrpSpPr>
          <p:grpSpPr>
            <a:xfrm>
              <a:off x="7025661" y="1896257"/>
              <a:ext cx="2015962" cy="1053664"/>
              <a:chOff x="6556445" y="3822599"/>
              <a:chExt cx="2015962" cy="105366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2D47ABC-D70B-4734-922E-D8444F31DA0D}"/>
                  </a:ext>
                </a:extLst>
              </p:cNvPr>
              <p:cNvSpPr/>
              <p:nvPr/>
            </p:nvSpPr>
            <p:spPr>
              <a:xfrm>
                <a:off x="7781212" y="3822599"/>
                <a:ext cx="79119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n2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A7A6D3A-40BA-4541-B64A-AEE8D137A4AA}"/>
                  </a:ext>
                </a:extLst>
              </p:cNvPr>
              <p:cNvCxnSpPr>
                <a:cxnSpLocks/>
                <a:stCxn id="7" idx="2"/>
                <a:endCxn id="22" idx="0"/>
              </p:cNvCxnSpPr>
              <p:nvPr/>
            </p:nvCxnSpPr>
            <p:spPr>
              <a:xfrm>
                <a:off x="6952043" y="4142455"/>
                <a:ext cx="713139" cy="4139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D279F48-9EA7-49B2-91D5-A89F490FC34E}"/>
                  </a:ext>
                </a:extLst>
              </p:cNvPr>
              <p:cNvSpPr/>
              <p:nvPr/>
            </p:nvSpPr>
            <p:spPr>
              <a:xfrm>
                <a:off x="6556445" y="3822599"/>
                <a:ext cx="79119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n1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277FE62-44B3-49B4-B24A-BDCF3052D9FB}"/>
                  </a:ext>
                </a:extLst>
              </p:cNvPr>
              <p:cNvCxnSpPr>
                <a:cxnSpLocks/>
                <a:stCxn id="5" idx="2"/>
                <a:endCxn id="22" idx="0"/>
              </p:cNvCxnSpPr>
              <p:nvPr/>
            </p:nvCxnSpPr>
            <p:spPr>
              <a:xfrm flipH="1">
                <a:off x="7665182" y="4142455"/>
                <a:ext cx="511628" cy="4139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EED1944-A383-43F3-BB6C-B957FD13FED2}"/>
                  </a:ext>
                </a:extLst>
              </p:cNvPr>
              <p:cNvSpPr/>
              <p:nvPr/>
            </p:nvSpPr>
            <p:spPr>
              <a:xfrm>
                <a:off x="7269584" y="4556407"/>
                <a:ext cx="791195" cy="319856"/>
              </a:xfrm>
              <a:prstGeom prst="roundRect">
                <a:avLst>
                  <a:gd name="adj" fmla="val 827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F3E0FA-0AA0-41CE-A87B-4582A0CA3A5A}"/>
                    </a:ext>
                  </a:extLst>
                </p:cNvPr>
                <p:cNvSpPr txBox="1"/>
                <p:nvPr/>
              </p:nvSpPr>
              <p:spPr>
                <a:xfrm>
                  <a:off x="5951146" y="3436518"/>
                  <a:ext cx="2792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1)∪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2)</m:t>
                        </m:r>
                      </m:oMath>
                    </m:oMathPara>
                  </a14:m>
                  <a:endParaRPr lang="en-US" dirty="0">
                    <a:latin typeface="Rockwell" panose="02060603020205020403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F3E0FA-0AA0-41CE-A87B-4582A0CA3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146" y="3436518"/>
                  <a:ext cx="279285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60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689BAF-BB76-4FA8-A329-35FC3F55830E}"/>
                </a:ext>
              </a:extLst>
            </p:cNvPr>
            <p:cNvSpPr txBox="1"/>
            <p:nvPr/>
          </p:nvSpPr>
          <p:spPr>
            <a:xfrm>
              <a:off x="5884646" y="1896257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Raavi" panose="020B0502040204020203" pitchFamily="34" charset="0"/>
                  <a:cs typeface="Raavi" panose="020B0502040204020203" pitchFamily="34" charset="0"/>
                </a:rPr>
                <a:t>Join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D02BB-3930-41DC-80E1-F5A9435D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2C32-5E57-4352-8948-219326AD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Algorithm: Chaotic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86282-798D-4B4F-83E6-97E79D7BE59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(each node n):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IN[n] = OUT[n] 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OUT[entry] = {&lt;v, ?&gt;: v is a program variable}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Repeat: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For(each node n):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predecessor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KILL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))∪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Gen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Until IN[n] and OUT[n] stops changing for all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86282-798D-4B4F-83E6-97E79D7BE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5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4B1F6-1195-43B6-A95C-9A1E75D0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6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2C32-5E57-4352-8948-219326AD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Algorithm: Chaotic Iteration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ADCD4029-5CD7-46E2-B86F-C1B543931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50660"/>
              </p:ext>
            </p:extLst>
          </p:nvPr>
        </p:nvGraphicFramePr>
        <p:xfrm>
          <a:off x="3646314" y="2714143"/>
          <a:ext cx="5693627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9888">
                  <a:extLst>
                    <a:ext uri="{9D8B030D-6E8A-4147-A177-3AD203B41FA5}">
                      <a16:colId xmlns:a16="http://schemas.microsoft.com/office/drawing/2014/main" val="58132008"/>
                    </a:ext>
                  </a:extLst>
                </a:gridCol>
                <a:gridCol w="2648641">
                  <a:extLst>
                    <a:ext uri="{9D8B030D-6E8A-4147-A177-3AD203B41FA5}">
                      <a16:colId xmlns:a16="http://schemas.microsoft.com/office/drawing/2014/main" val="3148514154"/>
                    </a:ext>
                  </a:extLst>
                </a:gridCol>
                <a:gridCol w="2705098">
                  <a:extLst>
                    <a:ext uri="{9D8B030D-6E8A-4147-A177-3AD203B41FA5}">
                      <a16:colId xmlns:a16="http://schemas.microsoft.com/office/drawing/2014/main" val="1431061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03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27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52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75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35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42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68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73805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454CA11D-D1F9-4596-836E-CBE5E2A350C3}"/>
              </a:ext>
            </a:extLst>
          </p:cNvPr>
          <p:cNvGrpSpPr/>
          <p:nvPr/>
        </p:nvGrpSpPr>
        <p:grpSpPr>
          <a:xfrm>
            <a:off x="317050" y="2030387"/>
            <a:ext cx="3209164" cy="3719611"/>
            <a:chOff x="6188241" y="1876644"/>
            <a:chExt cx="3209164" cy="371961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DD1880F-7575-4BE0-8489-6AB473242BDF}"/>
                </a:ext>
              </a:extLst>
            </p:cNvPr>
            <p:cNvSpPr/>
            <p:nvPr/>
          </p:nvSpPr>
          <p:spPr>
            <a:xfrm>
              <a:off x="7379888" y="2510231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= 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1D1DF3-0B81-422C-8E1B-AA897E2FE672}"/>
                </a:ext>
              </a:extLst>
            </p:cNvPr>
            <p:cNvCxnSpPr>
              <a:cxnSpLocks/>
              <a:stCxn id="31" idx="2"/>
              <a:endCxn id="29" idx="0"/>
            </p:cNvCxnSpPr>
            <p:nvPr/>
          </p:nvCxnSpPr>
          <p:spPr>
            <a:xfrm flipH="1">
              <a:off x="7822591" y="2221238"/>
              <a:ext cx="546" cy="28899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35AA77D-D769-4610-8BDA-2B2478C98FA6}"/>
                </a:ext>
              </a:extLst>
            </p:cNvPr>
            <p:cNvSpPr/>
            <p:nvPr/>
          </p:nvSpPr>
          <p:spPr>
            <a:xfrm>
              <a:off x="7380434" y="1901382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AB4EB7E-C3EB-41A4-9E5D-860F94F71F4C}"/>
                </a:ext>
              </a:extLst>
            </p:cNvPr>
            <p:cNvSpPr/>
            <p:nvPr/>
          </p:nvSpPr>
          <p:spPr>
            <a:xfrm>
              <a:off x="7379888" y="3169316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= 1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BB4AC-1BFD-495E-9BE1-DA4C4C802DE8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>
            <a:xfrm>
              <a:off x="7822591" y="2884718"/>
              <a:ext cx="0" cy="2845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75056FC-9DAB-4B6E-993A-343755B9CE31}"/>
                </a:ext>
              </a:extLst>
            </p:cNvPr>
            <p:cNvSpPr/>
            <p:nvPr/>
          </p:nvSpPr>
          <p:spPr>
            <a:xfrm>
              <a:off x="7379888" y="3812072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x! = 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B2B287-04CF-4733-9DD3-39FEC9F29F2E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7822591" y="3543803"/>
              <a:ext cx="0" cy="26826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056759B-E5A7-4D02-9562-75229293E533}"/>
                </a:ext>
              </a:extLst>
            </p:cNvPr>
            <p:cNvSpPr/>
            <p:nvPr/>
          </p:nvSpPr>
          <p:spPr>
            <a:xfrm>
              <a:off x="6786619" y="4595843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= y*x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96BE755-C243-48B4-90D1-5E25280E1022}"/>
                </a:ext>
              </a:extLst>
            </p:cNvPr>
            <p:cNvSpPr/>
            <p:nvPr/>
          </p:nvSpPr>
          <p:spPr>
            <a:xfrm>
              <a:off x="8014874" y="4595842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2515426-19D5-4352-B444-1762ED2DAE4E}"/>
                </a:ext>
              </a:extLst>
            </p:cNvPr>
            <p:cNvSpPr/>
            <p:nvPr/>
          </p:nvSpPr>
          <p:spPr>
            <a:xfrm>
              <a:off x="6786618" y="5221768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= x-1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31399E-9FD7-43A8-8F04-467CE1016008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 flipH="1">
              <a:off x="7229322" y="4186559"/>
              <a:ext cx="593269" cy="40928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D0A635-1149-46D3-BC35-25E73C98A739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 flipH="1">
              <a:off x="7229321" y="4970330"/>
              <a:ext cx="1" cy="25143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0A0CA7-7F85-44F4-8A79-DC8C213A5EA8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>
              <a:off x="7822591" y="4186559"/>
              <a:ext cx="634986" cy="40928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9E9FB4BF-CB28-4760-9DE8-8B4754F80F0D}"/>
                </a:ext>
              </a:extLst>
            </p:cNvPr>
            <p:cNvCxnSpPr>
              <a:stCxn id="38" idx="2"/>
              <a:endCxn id="34" idx="1"/>
            </p:cNvCxnSpPr>
            <p:nvPr/>
          </p:nvCxnSpPr>
          <p:spPr>
            <a:xfrm rot="5400000" flipH="1" flipV="1">
              <a:off x="6506134" y="4722502"/>
              <a:ext cx="1596939" cy="150567"/>
            </a:xfrm>
            <a:prstGeom prst="curvedConnector4">
              <a:avLst>
                <a:gd name="adj1" fmla="val -14315"/>
                <a:gd name="adj2" fmla="val -44585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958434-8D6B-4E89-98BC-6693680A7E53}"/>
                </a:ext>
              </a:extLst>
            </p:cNvPr>
            <p:cNvSpPr txBox="1"/>
            <p:nvPr/>
          </p:nvSpPr>
          <p:spPr>
            <a:xfrm>
              <a:off x="6852294" y="187664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1: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594917-3DB5-4419-B234-86322430EACE}"/>
                </a:ext>
              </a:extLst>
            </p:cNvPr>
            <p:cNvSpPr txBox="1"/>
            <p:nvPr/>
          </p:nvSpPr>
          <p:spPr>
            <a:xfrm>
              <a:off x="6847141" y="24731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2: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73A5D9-3957-4C33-A170-D92B7F94F261}"/>
                </a:ext>
              </a:extLst>
            </p:cNvPr>
            <p:cNvSpPr txBox="1"/>
            <p:nvPr/>
          </p:nvSpPr>
          <p:spPr>
            <a:xfrm>
              <a:off x="6847141" y="314519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3: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9BC0D9-3083-4C05-BC86-32D40AE67F3C}"/>
                </a:ext>
              </a:extLst>
            </p:cNvPr>
            <p:cNvSpPr txBox="1"/>
            <p:nvPr/>
          </p:nvSpPr>
          <p:spPr>
            <a:xfrm>
              <a:off x="6847141" y="37417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4: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8D63E7-B38E-4014-8C50-2351833BC0C6}"/>
                </a:ext>
              </a:extLst>
            </p:cNvPr>
            <p:cNvSpPr txBox="1"/>
            <p:nvPr/>
          </p:nvSpPr>
          <p:spPr>
            <a:xfrm>
              <a:off x="6188242" y="46131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5: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3686B9-4C8B-4E0A-A1E2-D9424E94CFD1}"/>
                </a:ext>
              </a:extLst>
            </p:cNvPr>
            <p:cNvSpPr txBox="1"/>
            <p:nvPr/>
          </p:nvSpPr>
          <p:spPr>
            <a:xfrm>
              <a:off x="6188241" y="522176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6: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CE71D4-69B4-42C8-8E5E-796605C05FE5}"/>
                </a:ext>
              </a:extLst>
            </p:cNvPr>
            <p:cNvSpPr txBox="1"/>
            <p:nvPr/>
          </p:nvSpPr>
          <p:spPr>
            <a:xfrm>
              <a:off x="9020379" y="459584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7: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056A50-5E4D-4C47-9DC2-915274A0DE08}"/>
              </a:ext>
            </a:extLst>
          </p:cNvPr>
          <p:cNvSpPr txBox="1"/>
          <p:nvPr/>
        </p:nvSpPr>
        <p:spPr>
          <a:xfrm>
            <a:off x="3836186" y="1745534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 of representation: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&lt;x, n&gt;: x is assigned by the nth node.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6CF83-DFA1-401A-A773-9CFE9D6894D1}"/>
              </a:ext>
            </a:extLst>
          </p:cNvPr>
          <p:cNvSpPr/>
          <p:nvPr/>
        </p:nvSpPr>
        <p:spPr>
          <a:xfrm>
            <a:off x="4023516" y="3515263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{&lt;x,?&gt;&lt;y,?&gt;}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B8963F-DBB9-4D77-B913-647D86ECCA3B}"/>
              </a:ext>
            </a:extLst>
          </p:cNvPr>
          <p:cNvSpPr/>
          <p:nvPr/>
        </p:nvSpPr>
        <p:spPr>
          <a:xfrm>
            <a:off x="6702553" y="3519030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{&lt;x,2&gt;&lt;y,?&gt;}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A4731A-6FD9-49A1-B522-08D391F6FB82}"/>
              </a:ext>
            </a:extLst>
          </p:cNvPr>
          <p:cNvSpPr/>
          <p:nvPr/>
        </p:nvSpPr>
        <p:spPr>
          <a:xfrm>
            <a:off x="4023516" y="3890032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{&lt;x,2&gt;&lt;y,?&gt;}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EB1A2E-557A-48DB-BE1C-655D8CBB23C8}"/>
              </a:ext>
            </a:extLst>
          </p:cNvPr>
          <p:cNvSpPr/>
          <p:nvPr/>
        </p:nvSpPr>
        <p:spPr>
          <a:xfrm>
            <a:off x="6702553" y="3893800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{&lt;x,2&gt;&lt;y,3&gt;}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20F83F-599A-4F91-A5BB-35E35F8B9EC6}"/>
              </a:ext>
            </a:extLst>
          </p:cNvPr>
          <p:cNvSpPr/>
          <p:nvPr/>
        </p:nvSpPr>
        <p:spPr>
          <a:xfrm>
            <a:off x="6702553" y="3144260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{&lt;x,?&gt;&lt;y,?&gt;}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C56F9B-3D94-49C3-9E3B-5C7FBBA9541C}"/>
              </a:ext>
            </a:extLst>
          </p:cNvPr>
          <p:cNvSpPr/>
          <p:nvPr/>
        </p:nvSpPr>
        <p:spPr>
          <a:xfrm>
            <a:off x="4023516" y="4264801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{&lt;x,2&gt;&lt;y,3&gt;}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23C9F2-CB1A-46FB-925A-242E509A4A36}"/>
              </a:ext>
            </a:extLst>
          </p:cNvPr>
          <p:cNvSpPr/>
          <p:nvPr/>
        </p:nvSpPr>
        <p:spPr>
          <a:xfrm>
            <a:off x="6702553" y="4268568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{&lt;x,2&gt;&lt;y,3&gt;}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39C44F-1F37-4F48-8C36-C970AEAB1719}"/>
              </a:ext>
            </a:extLst>
          </p:cNvPr>
          <p:cNvSpPr/>
          <p:nvPr/>
        </p:nvSpPr>
        <p:spPr>
          <a:xfrm>
            <a:off x="4035345" y="4639570"/>
            <a:ext cx="1509820" cy="266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{&lt;x,2&gt;&lt;y,3&gt;}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86F60-9CA4-4F59-AE50-EE92926F8690}"/>
              </a:ext>
            </a:extLst>
          </p:cNvPr>
          <p:cNvSpPr/>
          <p:nvPr/>
        </p:nvSpPr>
        <p:spPr>
          <a:xfrm>
            <a:off x="6702553" y="4641416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{&lt;x,2&gt;&lt;y,5&gt;}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D65662-EBF7-47E6-8BC8-4D85F0531DD5}"/>
              </a:ext>
            </a:extLst>
          </p:cNvPr>
          <p:cNvSpPr/>
          <p:nvPr/>
        </p:nvSpPr>
        <p:spPr>
          <a:xfrm>
            <a:off x="4030056" y="5006980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{&lt;x,2&gt;&lt;y,5&gt;}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F99BA4-DA11-4A6A-A8B9-51311FEB1789}"/>
              </a:ext>
            </a:extLst>
          </p:cNvPr>
          <p:cNvSpPr/>
          <p:nvPr/>
        </p:nvSpPr>
        <p:spPr>
          <a:xfrm>
            <a:off x="6702553" y="5007488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{&lt;x,6&gt;&lt;y,5&gt;}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6A7DD4-AE49-4793-967F-480DD436DB3B}"/>
              </a:ext>
            </a:extLst>
          </p:cNvPr>
          <p:cNvSpPr/>
          <p:nvPr/>
        </p:nvSpPr>
        <p:spPr>
          <a:xfrm>
            <a:off x="4018687" y="5356273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{&lt;x,2&gt;&lt;y,3&gt;}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92EED1-8E80-4452-84CB-8A5207AC8E58}"/>
              </a:ext>
            </a:extLst>
          </p:cNvPr>
          <p:cNvSpPr/>
          <p:nvPr/>
        </p:nvSpPr>
        <p:spPr>
          <a:xfrm>
            <a:off x="6702553" y="5373560"/>
            <a:ext cx="1509820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{&lt;x,2&gt;&lt;y,3&gt;}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FCBF6-7666-4485-B9DA-2F6FDC6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46</a:t>
            </a:fld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FC7D06-A3E8-4AD7-B0C1-D76DD218139A}"/>
              </a:ext>
            </a:extLst>
          </p:cNvPr>
          <p:cNvSpPr/>
          <p:nvPr/>
        </p:nvSpPr>
        <p:spPr>
          <a:xfrm>
            <a:off x="5312444" y="4264146"/>
            <a:ext cx="1260377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>
              <a:defRPr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&lt;x,6&gt;&lt;y,5&gt;}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EA5DE7-8464-49BA-BD35-84AD29465A93}"/>
              </a:ext>
            </a:extLst>
          </p:cNvPr>
          <p:cNvSpPr/>
          <p:nvPr/>
        </p:nvSpPr>
        <p:spPr>
          <a:xfrm>
            <a:off x="8001568" y="4275344"/>
            <a:ext cx="1205015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>
              <a:defRPr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&lt;x,6&gt;&lt;y,5&gt;}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574DF9-47B7-408C-9C1D-DEFF84494DCB}"/>
              </a:ext>
            </a:extLst>
          </p:cNvPr>
          <p:cNvSpPr/>
          <p:nvPr/>
        </p:nvSpPr>
        <p:spPr>
          <a:xfrm>
            <a:off x="5339273" y="4638818"/>
            <a:ext cx="1260377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>
              <a:defRPr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&lt;x,6&gt;&lt;y,5&gt;}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7A9EFD-7774-4436-A391-61D24792F14E}"/>
              </a:ext>
            </a:extLst>
          </p:cNvPr>
          <p:cNvSpPr/>
          <p:nvPr/>
        </p:nvSpPr>
        <p:spPr>
          <a:xfrm>
            <a:off x="8004780" y="4643192"/>
            <a:ext cx="1260377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>
              <a:defRPr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&lt;x,6&gt;}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A239D7-89E7-427A-87F1-4B2502B5CACA}"/>
              </a:ext>
            </a:extLst>
          </p:cNvPr>
          <p:cNvSpPr/>
          <p:nvPr/>
        </p:nvSpPr>
        <p:spPr>
          <a:xfrm>
            <a:off x="5322615" y="5366302"/>
            <a:ext cx="1260377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>
              <a:defRPr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&lt;x,6&gt;&lt;y,5&gt;}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4839E1-8444-4FD6-9813-C1F146CF846E}"/>
              </a:ext>
            </a:extLst>
          </p:cNvPr>
          <p:cNvSpPr/>
          <p:nvPr/>
        </p:nvSpPr>
        <p:spPr>
          <a:xfrm>
            <a:off x="8006481" y="5373560"/>
            <a:ext cx="1260377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>
              <a:defRPr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&lt;x,6&gt;&lt;y,5&gt;}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0D8978-CB49-4428-A2C2-35B7B274DC23}"/>
              </a:ext>
            </a:extLst>
          </p:cNvPr>
          <p:cNvSpPr/>
          <p:nvPr/>
        </p:nvSpPr>
        <p:spPr>
          <a:xfrm>
            <a:off x="5311053" y="5007081"/>
            <a:ext cx="1260377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>
              <a:defRPr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&lt;x,6&gt;}</a:t>
            </a:r>
          </a:p>
        </p:txBody>
      </p:sp>
    </p:spTree>
    <p:extLst>
      <p:ext uri="{BB962C8B-B14F-4D97-AF65-F5344CB8AC3E}">
        <p14:creationId xmlns:p14="http://schemas.microsoft.com/office/powerpoint/2010/main" val="11286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5C80-9051-4F1B-B7A9-7F5B36DC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Terminate?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5E3F-CD50-43A4-88C5-9E5817B25E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Chaotic Iteration algorithm always terminates</a:t>
            </a:r>
          </a:p>
          <a:p>
            <a:pPr lvl="1"/>
            <a:r>
              <a:rPr lang="en-US" dirty="0"/>
              <a:t>The two operations of reaching definition analysis are monotonic</a:t>
            </a:r>
          </a:p>
          <a:p>
            <a:pPr lvl="2"/>
            <a:r>
              <a:rPr lang="en-US" dirty="0"/>
              <a:t>IN and OUT sets never shrink, only grow.</a:t>
            </a:r>
          </a:p>
          <a:p>
            <a:pPr lvl="1"/>
            <a:r>
              <a:rPr lang="en-US" dirty="0"/>
              <a:t>Largest they can be set of all definitions in program</a:t>
            </a:r>
          </a:p>
          <a:p>
            <a:pPr lvl="2"/>
            <a:r>
              <a:rPr lang="en-US" dirty="0"/>
              <a:t>IN and OUT cannot grow for ever.</a:t>
            </a:r>
          </a:p>
          <a:p>
            <a:pPr lvl="1"/>
            <a:r>
              <a:rPr lang="en-US" dirty="0"/>
              <a:t>IN and OUT will stop changing after some iteration.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67631-2615-430A-A817-69D78E4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58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7AC9-2D20-4555-A25A-98475D54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Busy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9C44-BA4C-45A7-859B-8FDE157DC3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expression is very busy if, no matter what paths taken, the expression is used before any of the variable occurring in it are redefined.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F7F071-5128-473C-9ABD-29534B217C64}"/>
              </a:ext>
            </a:extLst>
          </p:cNvPr>
          <p:cNvGrpSpPr/>
          <p:nvPr/>
        </p:nvGrpSpPr>
        <p:grpSpPr>
          <a:xfrm>
            <a:off x="3599337" y="2756012"/>
            <a:ext cx="3202626" cy="3454288"/>
            <a:chOff x="4505070" y="2965215"/>
            <a:chExt cx="3202626" cy="345428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6BAE393-D674-4BAF-B884-CE749380D16C}"/>
                </a:ext>
              </a:extLst>
            </p:cNvPr>
            <p:cNvSpPr/>
            <p:nvPr/>
          </p:nvSpPr>
          <p:spPr>
            <a:xfrm>
              <a:off x="5932088" y="3598802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(a!=b)?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6F8033-A1E2-4C0B-8470-B03F843A209B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 flipH="1">
              <a:off x="6374791" y="3309809"/>
              <a:ext cx="546" cy="28899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B81B17-6CB6-4E4B-B7F1-4E33D936F003}"/>
                </a:ext>
              </a:extLst>
            </p:cNvPr>
            <p:cNvSpPr/>
            <p:nvPr/>
          </p:nvSpPr>
          <p:spPr>
            <a:xfrm>
              <a:off x="5932634" y="2989953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C70AC75-5F43-4B1D-B4E1-25AA0D623844}"/>
                </a:ext>
              </a:extLst>
            </p:cNvPr>
            <p:cNvSpPr/>
            <p:nvPr/>
          </p:nvSpPr>
          <p:spPr>
            <a:xfrm>
              <a:off x="5046683" y="4209289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</a:t>
              </a:r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b-a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D1D365-DED4-49F9-9E48-D817BB72526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5489386" y="3973289"/>
              <a:ext cx="885405" cy="236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977741-82AE-4B5F-B6AF-886CCAC0886A}"/>
                </a:ext>
              </a:extLst>
            </p:cNvPr>
            <p:cNvSpPr/>
            <p:nvPr/>
          </p:nvSpPr>
          <p:spPr>
            <a:xfrm>
              <a:off x="5046683" y="5304368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y=</a:t>
              </a:r>
              <a:r>
                <a:rPr 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a-b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28AA24-938E-45B2-8FDD-C1027DC14EF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5489386" y="4583776"/>
              <a:ext cx="0" cy="72059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2F5511B-F87D-4600-8561-0E087DBF56F7}"/>
                </a:ext>
              </a:extLst>
            </p:cNvPr>
            <p:cNvSpPr/>
            <p:nvPr/>
          </p:nvSpPr>
          <p:spPr>
            <a:xfrm>
              <a:off x="5985473" y="6045016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0BD401-FDD8-490C-8807-0B65D8283BC7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5489386" y="5678855"/>
              <a:ext cx="938790" cy="3661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D145E1-F0B2-4FEA-A267-39BD0D9EAA6B}"/>
                </a:ext>
              </a:extLst>
            </p:cNvPr>
            <p:cNvSpPr txBox="1"/>
            <p:nvPr/>
          </p:nvSpPr>
          <p:spPr>
            <a:xfrm>
              <a:off x="5404494" y="296521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1: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DA363A-4604-4967-B3AE-7725DB91B943}"/>
                </a:ext>
              </a:extLst>
            </p:cNvPr>
            <p:cNvSpPr txBox="1"/>
            <p:nvPr/>
          </p:nvSpPr>
          <p:spPr>
            <a:xfrm>
              <a:off x="5399341" y="356174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2: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75544B-D833-4027-AC13-A8971D794ADA}"/>
                </a:ext>
              </a:extLst>
            </p:cNvPr>
            <p:cNvSpPr txBox="1"/>
            <p:nvPr/>
          </p:nvSpPr>
          <p:spPr>
            <a:xfrm>
              <a:off x="4505070" y="422439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3: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8E704-3015-4ACD-86F1-FE29DD12EA6B}"/>
                </a:ext>
              </a:extLst>
            </p:cNvPr>
            <p:cNvSpPr txBox="1"/>
            <p:nvPr/>
          </p:nvSpPr>
          <p:spPr>
            <a:xfrm>
              <a:off x="4505070" y="530952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7: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3A0609-4C35-4FEC-B252-649C24A19894}"/>
                </a:ext>
              </a:extLst>
            </p:cNvPr>
            <p:cNvSpPr txBox="1"/>
            <p:nvPr/>
          </p:nvSpPr>
          <p:spPr>
            <a:xfrm>
              <a:off x="6435709" y="421923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4: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9BB795-1438-4E5E-A2A5-0027CFE09CCA}"/>
                </a:ext>
              </a:extLst>
            </p:cNvPr>
            <p:cNvSpPr txBox="1"/>
            <p:nvPr/>
          </p:nvSpPr>
          <p:spPr>
            <a:xfrm>
              <a:off x="6428176" y="477648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5: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0D3F38-94E8-414F-93DA-E4B8A41352B2}"/>
                </a:ext>
              </a:extLst>
            </p:cNvPr>
            <p:cNvSpPr txBox="1"/>
            <p:nvPr/>
          </p:nvSpPr>
          <p:spPr>
            <a:xfrm>
              <a:off x="6435709" y="53285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6: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8DFB337-A92B-4985-972D-CEE0CD7F18FA}"/>
                </a:ext>
              </a:extLst>
            </p:cNvPr>
            <p:cNvSpPr/>
            <p:nvPr/>
          </p:nvSpPr>
          <p:spPr>
            <a:xfrm>
              <a:off x="6817493" y="4219236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y=</a:t>
              </a:r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b-a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41B60A-E8BF-4469-B9F0-AFE294D678A8}"/>
                </a:ext>
              </a:extLst>
            </p:cNvPr>
            <p:cNvSpPr/>
            <p:nvPr/>
          </p:nvSpPr>
          <p:spPr>
            <a:xfrm>
              <a:off x="6822291" y="5304368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</a:t>
              </a:r>
              <a:r>
                <a:rPr 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a-b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132F90-7251-4AFE-9CD6-27F4A88F219A}"/>
                </a:ext>
              </a:extLst>
            </p:cNvPr>
            <p:cNvCxnSpPr>
              <a:cxnSpLocks/>
              <a:stCxn id="4" idx="2"/>
              <a:endCxn id="20" idx="0"/>
            </p:cNvCxnSpPr>
            <p:nvPr/>
          </p:nvCxnSpPr>
          <p:spPr>
            <a:xfrm>
              <a:off x="6374791" y="3973289"/>
              <a:ext cx="885405" cy="2459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4C2BC50-C4EA-4B03-87AB-EC61D56AF487}"/>
                </a:ext>
              </a:extLst>
            </p:cNvPr>
            <p:cNvSpPr/>
            <p:nvPr/>
          </p:nvSpPr>
          <p:spPr>
            <a:xfrm>
              <a:off x="6817493" y="4773905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a=0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471099D-4A51-4E85-9F35-0BD42BE21904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7260196" y="4593723"/>
              <a:ext cx="0" cy="180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E8398D-B87C-48D3-8373-D0C5B6DD2057}"/>
                </a:ext>
              </a:extLst>
            </p:cNvPr>
            <p:cNvCxnSpPr>
              <a:cxnSpLocks/>
              <a:stCxn id="23" idx="2"/>
              <a:endCxn id="21" idx="0"/>
            </p:cNvCxnSpPr>
            <p:nvPr/>
          </p:nvCxnSpPr>
          <p:spPr>
            <a:xfrm>
              <a:off x="7260196" y="5148392"/>
              <a:ext cx="4798" cy="15597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E23F05-F409-4FD5-BFC7-A95546B8F5B0}"/>
                </a:ext>
              </a:extLst>
            </p:cNvPr>
            <p:cNvCxnSpPr>
              <a:cxnSpLocks/>
              <a:stCxn id="21" idx="2"/>
              <a:endCxn id="11" idx="0"/>
            </p:cNvCxnSpPr>
            <p:nvPr/>
          </p:nvCxnSpPr>
          <p:spPr>
            <a:xfrm flipH="1">
              <a:off x="6428176" y="5678855"/>
              <a:ext cx="836818" cy="3661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11F79-6D21-46E7-AF83-CA0783D2EE5C}"/>
                </a:ext>
              </a:extLst>
            </p:cNvPr>
            <p:cNvSpPr txBox="1"/>
            <p:nvPr/>
          </p:nvSpPr>
          <p:spPr>
            <a:xfrm>
              <a:off x="5591960" y="602596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8:</a:t>
              </a:r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E45A8514-D54D-4C13-ABD0-EAAE7333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69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2CC-148B-4424-83D1-5531F795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the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66068B-C964-4A0E-835E-DF0A2C74F561}"/>
              </a:ext>
            </a:extLst>
          </p:cNvPr>
          <p:cNvGrpSpPr/>
          <p:nvPr/>
        </p:nvGrpSpPr>
        <p:grpSpPr>
          <a:xfrm>
            <a:off x="5928954" y="1822151"/>
            <a:ext cx="3427860" cy="3318522"/>
            <a:chOff x="5928954" y="1822151"/>
            <a:chExt cx="3427860" cy="331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C70609E-414A-402F-961D-E709FEF758BF}"/>
                    </a:ext>
                  </a:extLst>
                </p:cNvPr>
                <p:cNvSpPr txBox="1"/>
                <p:nvPr/>
              </p:nvSpPr>
              <p:spPr>
                <a:xfrm>
                  <a:off x="5983135" y="4326796"/>
                  <a:ext cx="3373679" cy="813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OUT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⋂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cessor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latin typeface="Rockwell" panose="02060603020205020403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C70609E-414A-402F-961D-E709FEF75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135" y="4326796"/>
                  <a:ext cx="3373679" cy="8138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CBB3A11-F3FC-4319-9BB7-358AF7E5E0C4}"/>
                </a:ext>
              </a:extLst>
            </p:cNvPr>
            <p:cNvGrpSpPr/>
            <p:nvPr/>
          </p:nvGrpSpPr>
          <p:grpSpPr>
            <a:xfrm>
              <a:off x="6865395" y="1842968"/>
              <a:ext cx="2040465" cy="1125430"/>
              <a:chOff x="6613745" y="3620194"/>
              <a:chExt cx="2040465" cy="112543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2D47ABC-D70B-4734-922E-D8444F31DA0D}"/>
                  </a:ext>
                </a:extLst>
              </p:cNvPr>
              <p:cNvSpPr/>
              <p:nvPr/>
            </p:nvSpPr>
            <p:spPr>
              <a:xfrm>
                <a:off x="7768805" y="4425768"/>
                <a:ext cx="88540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n2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A7A6D3A-40BA-4541-B64A-AEE8D137A4AA}"/>
                  </a:ext>
                </a:extLst>
              </p:cNvPr>
              <p:cNvCxnSpPr>
                <a:cxnSpLocks/>
                <a:stCxn id="22" idx="2"/>
                <a:endCxn id="7" idx="0"/>
              </p:cNvCxnSpPr>
              <p:nvPr/>
            </p:nvCxnSpPr>
            <p:spPr>
              <a:xfrm flipH="1">
                <a:off x="7056448" y="3940050"/>
                <a:ext cx="578941" cy="47760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D279F48-9EA7-49B2-91D5-A89F490FC34E}"/>
                  </a:ext>
                </a:extLst>
              </p:cNvPr>
              <p:cNvSpPr/>
              <p:nvPr/>
            </p:nvSpPr>
            <p:spPr>
              <a:xfrm>
                <a:off x="6613745" y="4417657"/>
                <a:ext cx="88540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n1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277FE62-44B3-49B4-B24A-BDCF3052D9FB}"/>
                  </a:ext>
                </a:extLst>
              </p:cNvPr>
              <p:cNvCxnSpPr>
                <a:cxnSpLocks/>
                <a:stCxn id="22" idx="2"/>
                <a:endCxn id="5" idx="0"/>
              </p:cNvCxnSpPr>
              <p:nvPr/>
            </p:nvCxnSpPr>
            <p:spPr>
              <a:xfrm>
                <a:off x="7635389" y="3940050"/>
                <a:ext cx="576119" cy="48571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EED1944-A383-43F3-BB6C-B957FD13FED2}"/>
                  </a:ext>
                </a:extLst>
              </p:cNvPr>
              <p:cNvSpPr/>
              <p:nvPr/>
            </p:nvSpPr>
            <p:spPr>
              <a:xfrm>
                <a:off x="7192686" y="3620194"/>
                <a:ext cx="88540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F3E0FA-0AA0-41CE-A87B-4582A0CA3A5A}"/>
                    </a:ext>
                  </a:extLst>
                </p:cNvPr>
                <p:cNvSpPr txBox="1"/>
                <p:nvPr/>
              </p:nvSpPr>
              <p:spPr>
                <a:xfrm>
                  <a:off x="6016205" y="3629145"/>
                  <a:ext cx="2921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2)</m:t>
                        </m:r>
                      </m:oMath>
                    </m:oMathPara>
                  </a14:m>
                  <a:endParaRPr lang="en-US" dirty="0">
                    <a:latin typeface="Rockwell" panose="02060603020205020403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F3E0FA-0AA0-41CE-A87B-4582A0CA3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205" y="3629145"/>
                  <a:ext cx="29218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280C2F-1BAE-437E-B38A-43A185013EA0}"/>
                </a:ext>
              </a:extLst>
            </p:cNvPr>
            <p:cNvSpPr txBox="1"/>
            <p:nvPr/>
          </p:nvSpPr>
          <p:spPr>
            <a:xfrm>
              <a:off x="5928954" y="1822151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Raavi" panose="020B0502040204020203" pitchFamily="34" charset="0"/>
                  <a:cs typeface="Raavi" panose="020B0502040204020203" pitchFamily="34" charset="0"/>
                </a:rPr>
                <a:t>Join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150700-0C45-4D0C-BD42-95568506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A74FC-1489-4ADC-AF66-6AE2F4328180}"/>
              </a:ext>
            </a:extLst>
          </p:cNvPr>
          <p:cNvGrpSpPr/>
          <p:nvPr/>
        </p:nvGrpSpPr>
        <p:grpSpPr>
          <a:xfrm>
            <a:off x="1012371" y="1842968"/>
            <a:ext cx="4970764" cy="3377145"/>
            <a:chOff x="1012371" y="1842968"/>
            <a:chExt cx="4970764" cy="33771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01C9F7-060F-4449-9E32-98EBEE8CE6CF}"/>
                </a:ext>
              </a:extLst>
            </p:cNvPr>
            <p:cNvGrpSpPr/>
            <p:nvPr/>
          </p:nvGrpSpPr>
          <p:grpSpPr>
            <a:xfrm>
              <a:off x="1012371" y="1842968"/>
              <a:ext cx="4970764" cy="3377145"/>
              <a:chOff x="1012371" y="1842968"/>
              <a:chExt cx="4970764" cy="337714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8A3070-2BD7-4A0A-A2DF-4D60B9C01F91}"/>
                  </a:ext>
                </a:extLst>
              </p:cNvPr>
              <p:cNvSpPr txBox="1"/>
              <p:nvPr/>
            </p:nvSpPr>
            <p:spPr>
              <a:xfrm>
                <a:off x="1208086" y="1914812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Raavi" panose="020B0502040204020203" pitchFamily="34" charset="0"/>
                    <a:cs typeface="Raavi" panose="020B0502040204020203" pitchFamily="34" charset="0"/>
                  </a:rPr>
                  <a:t>Transfer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AADC4B8-87C3-4E97-9D65-A07E5ED612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35" y="3159146"/>
                    <a:ext cx="40704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KILL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))∪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latin typeface="Rockwell" panose="020606030202050204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AADC4B8-87C3-4E97-9D65-A07E5ED61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335" y="3159146"/>
                    <a:ext cx="407041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17EDBE-64B7-4ED4-A451-CE34027435AE}"/>
                  </a:ext>
                </a:extLst>
              </p:cNvPr>
              <p:cNvSpPr txBox="1"/>
              <p:nvPr/>
            </p:nvSpPr>
            <p:spPr>
              <a:xfrm>
                <a:off x="1012371" y="3839840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n: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863B58D-9FA4-4304-9B1A-277DCE488139}"/>
                  </a:ext>
                </a:extLst>
              </p:cNvPr>
              <p:cNvSpPr/>
              <p:nvPr/>
            </p:nvSpPr>
            <p:spPr>
              <a:xfrm>
                <a:off x="1431008" y="3889316"/>
                <a:ext cx="88540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838111D-1BC7-4451-BC69-3BFFE529B2ED}"/>
                      </a:ext>
                    </a:extLst>
                  </p:cNvPr>
                  <p:cNvSpPr txBox="1"/>
                  <p:nvPr/>
                </p:nvSpPr>
                <p:spPr>
                  <a:xfrm>
                    <a:off x="2482966" y="3726078"/>
                    <a:ext cx="151156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altLang="zh-CN" b="0" dirty="0">
                      <a:latin typeface="Rockwell" panose="02060603020205020403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KILL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>
                      <a:latin typeface="Rockwell" panose="020606030202050204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838111D-1BC7-4451-BC69-3BFFE529B2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966" y="3726078"/>
                    <a:ext cx="151156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605D5B-6896-4EA8-AE5C-00382C15F719}"/>
                  </a:ext>
                </a:extLst>
              </p:cNvPr>
              <p:cNvSpPr txBox="1"/>
              <p:nvPr/>
            </p:nvSpPr>
            <p:spPr>
              <a:xfrm>
                <a:off x="1012371" y="4746941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n: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160B71C-2AF1-42D4-99F9-510777ABA937}"/>
                  </a:ext>
                </a:extLst>
              </p:cNvPr>
              <p:cNvSpPr/>
              <p:nvPr/>
            </p:nvSpPr>
            <p:spPr>
              <a:xfrm>
                <a:off x="1427871" y="4796417"/>
                <a:ext cx="885405" cy="31985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x=a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C933EA3-0C54-40AA-A45B-801AE2CF2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08273" y="4573782"/>
                    <a:ext cx="347486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altLang="zh-CN" b="0" dirty="0">
                      <a:latin typeface="Rockwell" panose="02060603020205020403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KILL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expr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contains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Rockwell" panose="020606030202050204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C933EA3-0C54-40AA-A45B-801AE2CF2B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8273" y="4573782"/>
                    <a:ext cx="3474862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7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4ECE821-7284-4123-8DAE-D94FC0E0A164}"/>
                  </a:ext>
                </a:extLst>
              </p:cNvPr>
              <p:cNvGrpSpPr/>
              <p:nvPr/>
            </p:nvGrpSpPr>
            <p:grpSpPr>
              <a:xfrm>
                <a:off x="3114794" y="1842968"/>
                <a:ext cx="963725" cy="1152742"/>
                <a:chOff x="2579240" y="2935256"/>
                <a:chExt cx="963725" cy="1152742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FB16428-A905-49C5-B51D-A1134A7E15BC}"/>
                    </a:ext>
                  </a:extLst>
                </p:cNvPr>
                <p:cNvSpPr/>
                <p:nvPr/>
              </p:nvSpPr>
              <p:spPr>
                <a:xfrm>
                  <a:off x="2618402" y="3379009"/>
                  <a:ext cx="885405" cy="31985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EAC839-0AAF-429B-8933-3FE1DBDFD73B}"/>
                    </a:ext>
                  </a:extLst>
                </p:cNvPr>
                <p:cNvSpPr txBox="1"/>
                <p:nvPr/>
              </p:nvSpPr>
              <p:spPr>
                <a:xfrm>
                  <a:off x="2696260" y="2935256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IN(n)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9F62E48-75A5-46BF-BB94-804DB2FB4C97}"/>
                    </a:ext>
                  </a:extLst>
                </p:cNvPr>
                <p:cNvSpPr txBox="1"/>
                <p:nvPr/>
              </p:nvSpPr>
              <p:spPr>
                <a:xfrm>
                  <a:off x="2579240" y="3718666"/>
                  <a:ext cx="963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OUT(n)</a:t>
                  </a: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38B4ED-8DF1-40C2-A386-7724C305249C}"/>
                </a:ext>
              </a:extLst>
            </p:cNvPr>
            <p:cNvCxnSpPr>
              <a:stCxn id="29" idx="0"/>
              <a:endCxn id="26" idx="0"/>
            </p:cNvCxnSpPr>
            <p:nvPr/>
          </p:nvCxnSpPr>
          <p:spPr>
            <a:xfrm flipV="1">
              <a:off x="3596657" y="2286721"/>
              <a:ext cx="2" cy="339657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05FE-DA52-4852-B25A-D8602AE5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Boeing 737 Max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6BFB-C85C-4E17-87C1-8B54F6AB89E1}"/>
              </a:ext>
            </a:extLst>
          </p:cNvPr>
          <p:cNvSpPr/>
          <p:nvPr/>
        </p:nvSpPr>
        <p:spPr>
          <a:xfrm>
            <a:off x="4893128" y="932262"/>
            <a:ext cx="4381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Indonesia Lion Air Flight 610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Ethiopian Airlines Flight 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6A87F-2BB1-4ABB-AAAF-3288177415C9}"/>
              </a:ext>
            </a:extLst>
          </p:cNvPr>
          <p:cNvSpPr/>
          <p:nvPr/>
        </p:nvSpPr>
        <p:spPr>
          <a:xfrm>
            <a:off x="1679129" y="6355152"/>
            <a:ext cx="496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Maneuvering Characteristics Augmentation System</a:t>
            </a:r>
          </a:p>
        </p:txBody>
      </p:sp>
      <p:pic>
        <p:nvPicPr>
          <p:cNvPr id="10" name="Picture 9" descr="A close up of an airplane&#10;&#10;Description automatically generated">
            <a:extLst>
              <a:ext uri="{FF2B5EF4-FFF2-40B4-BE49-F238E27FC236}">
                <a16:creationId xmlns:a16="http://schemas.microsoft.com/office/drawing/2014/main" id="{FCE05E83-C8FB-47E7-A151-ED1DF3BB8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" y="1578593"/>
            <a:ext cx="6422623" cy="46861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D7D89-7F6A-4BD8-9EC3-9FCDE379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9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2C32-5E57-4352-8948-219326AD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Algorithm: Chaotic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86282-798D-4B4F-83E6-97E79D7BE59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(each node n):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IN[n] = OUT[n] = set of all expressions in program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IN[exit] 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Repeat: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For(each node n):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OUT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successor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IN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OUT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KILL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))∪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Gen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Until IN[n] and OUT[n] stops changing for all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86282-798D-4B4F-83E6-97E79D7BE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5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85F95-927B-40E8-B922-A1BFB308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35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EDE0-D0A9-4A14-A50F-660382D1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27">
                <a:extLst>
                  <a:ext uri="{FF2B5EF4-FFF2-40B4-BE49-F238E27FC236}">
                    <a16:creationId xmlns:a16="http://schemas.microsoft.com/office/drawing/2014/main" id="{B67588A1-C053-4CCA-993B-2FB43B9AE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41941"/>
                  </p:ext>
                </p:extLst>
              </p:nvPr>
            </p:nvGraphicFramePr>
            <p:xfrm>
              <a:off x="4818947" y="2379376"/>
              <a:ext cx="4324432" cy="33375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91285">
                      <a:extLst>
                        <a:ext uri="{9D8B030D-6E8A-4147-A177-3AD203B41FA5}">
                          <a16:colId xmlns:a16="http://schemas.microsoft.com/office/drawing/2014/main" val="58132008"/>
                        </a:ext>
                      </a:extLst>
                    </a:gridCol>
                    <a:gridCol w="1791587">
                      <a:extLst>
                        <a:ext uri="{9D8B030D-6E8A-4147-A177-3AD203B41FA5}">
                          <a16:colId xmlns:a16="http://schemas.microsoft.com/office/drawing/2014/main" val="3148514154"/>
                        </a:ext>
                      </a:extLst>
                    </a:gridCol>
                    <a:gridCol w="1741560">
                      <a:extLst>
                        <a:ext uri="{9D8B030D-6E8A-4147-A177-3AD203B41FA5}">
                          <a16:colId xmlns:a16="http://schemas.microsoft.com/office/drawing/2014/main" val="1431061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IN(n)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OUT(n)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031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272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752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757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735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21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684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3936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27">
                <a:extLst>
                  <a:ext uri="{FF2B5EF4-FFF2-40B4-BE49-F238E27FC236}">
                    <a16:creationId xmlns:a16="http://schemas.microsoft.com/office/drawing/2014/main" id="{B67588A1-C053-4CCA-993B-2FB43B9AE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41941"/>
                  </p:ext>
                </p:extLst>
              </p:nvPr>
            </p:nvGraphicFramePr>
            <p:xfrm>
              <a:off x="4818947" y="2379376"/>
              <a:ext cx="4324432" cy="33375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91285">
                      <a:extLst>
                        <a:ext uri="{9D8B030D-6E8A-4147-A177-3AD203B41FA5}">
                          <a16:colId xmlns:a16="http://schemas.microsoft.com/office/drawing/2014/main" val="58132008"/>
                        </a:ext>
                      </a:extLst>
                    </a:gridCol>
                    <a:gridCol w="1791587">
                      <a:extLst>
                        <a:ext uri="{9D8B030D-6E8A-4147-A177-3AD203B41FA5}">
                          <a16:colId xmlns:a16="http://schemas.microsoft.com/office/drawing/2014/main" val="3148514154"/>
                        </a:ext>
                      </a:extLst>
                    </a:gridCol>
                    <a:gridCol w="1741560">
                      <a:extLst>
                        <a:ext uri="{9D8B030D-6E8A-4147-A177-3AD203B41FA5}">
                          <a16:colId xmlns:a16="http://schemas.microsoft.com/office/drawing/2014/main" val="1431061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IN(n)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OUT(n)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031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272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752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757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735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21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684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601" t="-806557" r="-6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9368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2712998-7134-4A85-92BC-C967F255F7A4}"/>
              </a:ext>
            </a:extLst>
          </p:cNvPr>
          <p:cNvGrpSpPr/>
          <p:nvPr/>
        </p:nvGrpSpPr>
        <p:grpSpPr>
          <a:xfrm>
            <a:off x="990600" y="2186886"/>
            <a:ext cx="3202626" cy="3444639"/>
            <a:chOff x="4505070" y="2965215"/>
            <a:chExt cx="3202626" cy="344463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B1F925F-B96C-443B-81FC-BEB708914163}"/>
                </a:ext>
              </a:extLst>
            </p:cNvPr>
            <p:cNvSpPr/>
            <p:nvPr/>
          </p:nvSpPr>
          <p:spPr>
            <a:xfrm>
              <a:off x="5932088" y="3598802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(a!=b)?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B25CB2-65A7-43D6-830B-4C7ECF737E20}"/>
                </a:ext>
              </a:extLst>
            </p:cNvPr>
            <p:cNvCxnSpPr>
              <a:cxnSpLocks/>
              <a:stCxn id="31" idx="2"/>
              <a:endCxn id="29" idx="0"/>
            </p:cNvCxnSpPr>
            <p:nvPr/>
          </p:nvCxnSpPr>
          <p:spPr>
            <a:xfrm flipH="1">
              <a:off x="6374791" y="3309809"/>
              <a:ext cx="546" cy="28899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403E1DE-6D29-4973-B775-71D3336D178F}"/>
                </a:ext>
              </a:extLst>
            </p:cNvPr>
            <p:cNvSpPr/>
            <p:nvPr/>
          </p:nvSpPr>
          <p:spPr>
            <a:xfrm>
              <a:off x="5932634" y="2989953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195B74E-EC03-4FF2-8268-F3B928767E6F}"/>
                </a:ext>
              </a:extLst>
            </p:cNvPr>
            <p:cNvSpPr/>
            <p:nvPr/>
          </p:nvSpPr>
          <p:spPr>
            <a:xfrm>
              <a:off x="5046683" y="4209289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x=b-a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96A442-5F7A-4FFB-BF9C-36C16576C12C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>
            <a:xfrm flipH="1">
              <a:off x="5489386" y="3973289"/>
              <a:ext cx="885405" cy="236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16149B5-4C9C-46B1-A174-CF4F22E73065}"/>
                </a:ext>
              </a:extLst>
            </p:cNvPr>
            <p:cNvSpPr/>
            <p:nvPr/>
          </p:nvSpPr>
          <p:spPr>
            <a:xfrm>
              <a:off x="5046683" y="5304368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y=a-b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60A281-B0F6-4CD1-960C-FBAA342F5B9D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5489386" y="4583776"/>
              <a:ext cx="0" cy="72059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0321CE4-5AE4-4AB2-AE1E-FADB1DD479E2}"/>
                </a:ext>
              </a:extLst>
            </p:cNvPr>
            <p:cNvSpPr/>
            <p:nvPr/>
          </p:nvSpPr>
          <p:spPr>
            <a:xfrm>
              <a:off x="5985473" y="6035367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02265F-4B6E-4BEB-8A5B-35B7AC0F30EF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>
              <a:off x="5489386" y="5678855"/>
              <a:ext cx="938790" cy="35651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F48FB3-6ED7-4A72-A91D-AFB88744DF78}"/>
                </a:ext>
              </a:extLst>
            </p:cNvPr>
            <p:cNvSpPr txBox="1"/>
            <p:nvPr/>
          </p:nvSpPr>
          <p:spPr>
            <a:xfrm>
              <a:off x="5404494" y="296521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827B6-1218-409F-ACF4-F91EB5FC9712}"/>
                </a:ext>
              </a:extLst>
            </p:cNvPr>
            <p:cNvSpPr txBox="1"/>
            <p:nvPr/>
          </p:nvSpPr>
          <p:spPr>
            <a:xfrm>
              <a:off x="5399341" y="356174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2: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E7F72A-D9E3-4F43-8098-B23A7462CF8F}"/>
                </a:ext>
              </a:extLst>
            </p:cNvPr>
            <p:cNvSpPr txBox="1"/>
            <p:nvPr/>
          </p:nvSpPr>
          <p:spPr>
            <a:xfrm>
              <a:off x="4505070" y="422439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3: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3591B4-69EF-42BE-AE13-789196C68F61}"/>
                </a:ext>
              </a:extLst>
            </p:cNvPr>
            <p:cNvSpPr txBox="1"/>
            <p:nvPr/>
          </p:nvSpPr>
          <p:spPr>
            <a:xfrm>
              <a:off x="4505070" y="530952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5865D2-6F57-41AE-88BC-893784A174D2}"/>
                </a:ext>
              </a:extLst>
            </p:cNvPr>
            <p:cNvSpPr txBox="1"/>
            <p:nvPr/>
          </p:nvSpPr>
          <p:spPr>
            <a:xfrm>
              <a:off x="6435709" y="421923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4: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EF483D-9802-4433-8B1E-2BF77EC229B6}"/>
                </a:ext>
              </a:extLst>
            </p:cNvPr>
            <p:cNvSpPr txBox="1"/>
            <p:nvPr/>
          </p:nvSpPr>
          <p:spPr>
            <a:xfrm>
              <a:off x="6428176" y="477648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5: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E78467-BBCC-4E8F-82DA-A3258F95F562}"/>
                </a:ext>
              </a:extLst>
            </p:cNvPr>
            <p:cNvSpPr txBox="1"/>
            <p:nvPr/>
          </p:nvSpPr>
          <p:spPr>
            <a:xfrm>
              <a:off x="6435709" y="53285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6: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7954F3D-0B50-4632-9FD1-A139E89EC1BF}"/>
                </a:ext>
              </a:extLst>
            </p:cNvPr>
            <p:cNvSpPr/>
            <p:nvPr/>
          </p:nvSpPr>
          <p:spPr>
            <a:xfrm>
              <a:off x="6817493" y="4219236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y=b-a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ABA3868-16B9-4EA2-8DF1-F0C88B5B2914}"/>
                </a:ext>
              </a:extLst>
            </p:cNvPr>
            <p:cNvSpPr/>
            <p:nvPr/>
          </p:nvSpPr>
          <p:spPr>
            <a:xfrm>
              <a:off x="6822291" y="5304368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x=a-b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AA1F003-C413-4DF1-A591-DFC1ED3652C5}"/>
                </a:ext>
              </a:extLst>
            </p:cNvPr>
            <p:cNvCxnSpPr>
              <a:cxnSpLocks/>
              <a:stCxn id="29" idx="2"/>
              <a:endCxn id="51" idx="0"/>
            </p:cNvCxnSpPr>
            <p:nvPr/>
          </p:nvCxnSpPr>
          <p:spPr>
            <a:xfrm>
              <a:off x="6374791" y="3973289"/>
              <a:ext cx="885405" cy="2459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15F9CE5-5FDD-4E4E-BAE1-BADDC062D7A4}"/>
                </a:ext>
              </a:extLst>
            </p:cNvPr>
            <p:cNvSpPr/>
            <p:nvPr/>
          </p:nvSpPr>
          <p:spPr>
            <a:xfrm>
              <a:off x="6817493" y="4773905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a=0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6587C7D-92C9-48AB-BBF1-7BCFADA22FB8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>
              <a:off x="7260196" y="4593723"/>
              <a:ext cx="0" cy="180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96A221-476A-47D5-B4C9-D9D0BB5352AD}"/>
                </a:ext>
              </a:extLst>
            </p:cNvPr>
            <p:cNvCxnSpPr>
              <a:cxnSpLocks/>
              <a:stCxn id="55" idx="2"/>
              <a:endCxn id="53" idx="0"/>
            </p:cNvCxnSpPr>
            <p:nvPr/>
          </p:nvCxnSpPr>
          <p:spPr>
            <a:xfrm>
              <a:off x="7260196" y="5148392"/>
              <a:ext cx="4798" cy="15597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E12BEFF-0B11-4DA7-A193-249FBFB4A184}"/>
                </a:ext>
              </a:extLst>
            </p:cNvPr>
            <p:cNvCxnSpPr>
              <a:cxnSpLocks/>
              <a:stCxn id="53" idx="2"/>
              <a:endCxn id="37" idx="0"/>
            </p:cNvCxnSpPr>
            <p:nvPr/>
          </p:nvCxnSpPr>
          <p:spPr>
            <a:xfrm flipH="1">
              <a:off x="6428176" y="5678855"/>
              <a:ext cx="836818" cy="35651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F895AF-5AF9-4498-87C4-E6099FD46B27}"/>
                </a:ext>
              </a:extLst>
            </p:cNvPr>
            <p:cNvSpPr txBox="1"/>
            <p:nvPr/>
          </p:nvSpPr>
          <p:spPr>
            <a:xfrm>
              <a:off x="5591960" y="601631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8: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362BB2B-B65E-4E78-BB8F-2264AE47A223}"/>
              </a:ext>
            </a:extLst>
          </p:cNvPr>
          <p:cNvSpPr/>
          <p:nvPr/>
        </p:nvSpPr>
        <p:spPr>
          <a:xfrm>
            <a:off x="6029973" y="5038923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{a-b}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CBDB20-B0DC-4F11-B6F3-8C469EA2E445}"/>
              </a:ext>
            </a:extLst>
          </p:cNvPr>
          <p:cNvSpPr/>
          <p:nvPr/>
        </p:nvSpPr>
        <p:spPr>
          <a:xfrm>
            <a:off x="7798902" y="5042533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8B8A19-6F68-4E7E-ACDA-FED75B73AB8C}"/>
              </a:ext>
            </a:extLst>
          </p:cNvPr>
          <p:cNvSpPr/>
          <p:nvPr/>
        </p:nvSpPr>
        <p:spPr>
          <a:xfrm>
            <a:off x="6027190" y="4636409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{a-b}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DA1650-14C7-4816-A3FD-C8E9165174D7}"/>
              </a:ext>
            </a:extLst>
          </p:cNvPr>
          <p:cNvSpPr/>
          <p:nvPr/>
        </p:nvSpPr>
        <p:spPr>
          <a:xfrm>
            <a:off x="7796119" y="4640019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C83C3-59B5-423D-AD43-A53B6609A928}"/>
              </a:ext>
            </a:extLst>
          </p:cNvPr>
          <p:cNvSpPr/>
          <p:nvPr/>
        </p:nvSpPr>
        <p:spPr>
          <a:xfrm>
            <a:off x="7796119" y="4304627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{a-b}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11EEAC-0A48-4F8C-AF43-7A8E85BFE44B}"/>
              </a:ext>
            </a:extLst>
          </p:cNvPr>
          <p:cNvSpPr/>
          <p:nvPr/>
        </p:nvSpPr>
        <p:spPr>
          <a:xfrm>
            <a:off x="6027190" y="4284057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8DAE39-32BE-45C3-9846-411CF859D413}"/>
              </a:ext>
            </a:extLst>
          </p:cNvPr>
          <p:cNvSpPr/>
          <p:nvPr/>
        </p:nvSpPr>
        <p:spPr>
          <a:xfrm>
            <a:off x="6027189" y="3883717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{b-a}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41325F-C208-4E9E-8EA7-14DF891D7011}"/>
              </a:ext>
            </a:extLst>
          </p:cNvPr>
          <p:cNvSpPr/>
          <p:nvPr/>
        </p:nvSpPr>
        <p:spPr>
          <a:xfrm>
            <a:off x="7819016" y="3898493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ACCD9BB-E1AF-4E2B-8655-E0EBC36DABAB}"/>
              </a:ext>
            </a:extLst>
          </p:cNvPr>
          <p:cNvSpPr/>
          <p:nvPr/>
        </p:nvSpPr>
        <p:spPr>
          <a:xfrm>
            <a:off x="5941008" y="3531365"/>
            <a:ext cx="1132806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{a-b, b-a}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938CE7-21E1-4F74-B908-CEF3B4402A9A}"/>
              </a:ext>
            </a:extLst>
          </p:cNvPr>
          <p:cNvSpPr/>
          <p:nvPr/>
        </p:nvSpPr>
        <p:spPr>
          <a:xfrm>
            <a:off x="7819015" y="3531364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0EB7C-58D1-43AC-A2C6-9C40C15CAD52}"/>
              </a:ext>
            </a:extLst>
          </p:cNvPr>
          <p:cNvSpPr/>
          <p:nvPr/>
        </p:nvSpPr>
        <p:spPr>
          <a:xfrm>
            <a:off x="7353383" y="3172420"/>
            <a:ext cx="1762782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{b-a}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F0901B-0987-4834-99A0-E210BCF9295C}"/>
              </a:ext>
            </a:extLst>
          </p:cNvPr>
          <p:cNvSpPr/>
          <p:nvPr/>
        </p:nvSpPr>
        <p:spPr>
          <a:xfrm>
            <a:off x="6010736" y="3153932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{b-a}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D7FA3C-C7C0-4E28-A706-49D2F7E304CB}"/>
              </a:ext>
            </a:extLst>
          </p:cNvPr>
          <p:cNvSpPr/>
          <p:nvPr/>
        </p:nvSpPr>
        <p:spPr>
          <a:xfrm>
            <a:off x="7819015" y="2789838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{b-a}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52CC41-D0BF-459E-A175-D3CB1B3E046F}"/>
              </a:ext>
            </a:extLst>
          </p:cNvPr>
          <p:cNvSpPr/>
          <p:nvPr/>
        </p:nvSpPr>
        <p:spPr>
          <a:xfrm>
            <a:off x="6027189" y="5391275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D7982-91E1-454E-A5D8-7F29ECAA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51</a:t>
            </a:fld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C480D3-1E05-4DE4-9687-669D0BB70E45}"/>
              </a:ext>
            </a:extLst>
          </p:cNvPr>
          <p:cNvSpPr txBox="1"/>
          <p:nvPr/>
        </p:nvSpPr>
        <p:spPr>
          <a:xfrm>
            <a:off x="4776515" y="162224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 each cell has been initiated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expressions: {a-b, b-a}</a:t>
            </a:r>
          </a:p>
        </p:txBody>
      </p:sp>
    </p:spTree>
    <p:extLst>
      <p:ext uri="{BB962C8B-B14F-4D97-AF65-F5344CB8AC3E}">
        <p14:creationId xmlns:p14="http://schemas.microsoft.com/office/powerpoint/2010/main" val="23430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48FE-5C23-496A-88FA-F37F2708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98B0-7B22-4468-92A7-CA44BC0ECF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1206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Determine for each program point, which expressions must have already been computed, and no later modified, on all paths to the program point.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298299-C7BE-470F-AD41-84CC5E19A31B}"/>
              </a:ext>
            </a:extLst>
          </p:cNvPr>
          <p:cNvGrpSpPr/>
          <p:nvPr/>
        </p:nvGrpSpPr>
        <p:grpSpPr>
          <a:xfrm>
            <a:off x="3915472" y="2810409"/>
            <a:ext cx="3233772" cy="3359899"/>
            <a:chOff x="3915472" y="2810409"/>
            <a:chExt cx="3233772" cy="33598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DA8B10-0D41-4124-A3F0-0CD5C4A5E428}"/>
                </a:ext>
              </a:extLst>
            </p:cNvPr>
            <p:cNvSpPr/>
            <p:nvPr/>
          </p:nvSpPr>
          <p:spPr>
            <a:xfrm>
              <a:off x="4439542" y="3403063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x=a-b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F9C92E-6589-40BB-ADA8-07D87E433F6A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4882244" y="3179741"/>
              <a:ext cx="1" cy="22332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ECC9CE4-46AA-47A5-9157-BC26C837C47F}"/>
                </a:ext>
              </a:extLst>
            </p:cNvPr>
            <p:cNvSpPr/>
            <p:nvPr/>
          </p:nvSpPr>
          <p:spPr>
            <a:xfrm>
              <a:off x="4439541" y="2859885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B1D7AC0-EDC0-472C-B7EF-8DF1DD72EF27}"/>
                </a:ext>
              </a:extLst>
            </p:cNvPr>
            <p:cNvSpPr/>
            <p:nvPr/>
          </p:nvSpPr>
          <p:spPr>
            <a:xfrm>
              <a:off x="4439542" y="3994351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y=a*b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A99A2-028D-4102-B457-E34D6DBFD1BE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4882245" y="3777550"/>
              <a:ext cx="0" cy="2168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BAE6460-CA1A-458C-B38E-708F2F94E473}"/>
                </a:ext>
              </a:extLst>
            </p:cNvPr>
            <p:cNvSpPr/>
            <p:nvPr/>
          </p:nvSpPr>
          <p:spPr>
            <a:xfrm>
              <a:off x="4271474" y="4599845"/>
              <a:ext cx="1221538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(y!=</a:t>
              </a:r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a-b</a:t>
              </a:r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0847DB-5AAC-4A6E-B397-3347CC673E89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4882243" y="4368838"/>
              <a:ext cx="2" cy="23100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6080210-FE39-452E-9768-AF3508D15831}"/>
                </a:ext>
              </a:extLst>
            </p:cNvPr>
            <p:cNvSpPr/>
            <p:nvPr/>
          </p:nvSpPr>
          <p:spPr>
            <a:xfrm>
              <a:off x="6263839" y="4599845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F13D93-5CE9-41C6-A7A2-061A946A8CB9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493012" y="4787089"/>
              <a:ext cx="77082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C6ECBE-62AB-4F8F-AC72-0EA2320B6B72}"/>
                </a:ext>
              </a:extLst>
            </p:cNvPr>
            <p:cNvSpPr txBox="1"/>
            <p:nvPr/>
          </p:nvSpPr>
          <p:spPr>
            <a:xfrm>
              <a:off x="3957057" y="281040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93F279-B29F-4428-B283-B9D0EE040C9B}"/>
                </a:ext>
              </a:extLst>
            </p:cNvPr>
            <p:cNvSpPr txBox="1"/>
            <p:nvPr/>
          </p:nvSpPr>
          <p:spPr>
            <a:xfrm>
              <a:off x="3957057" y="33989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DA1AD9-EF6B-4EA7-8AB4-D2FEFE8FC582}"/>
                </a:ext>
              </a:extLst>
            </p:cNvPr>
            <p:cNvSpPr txBox="1"/>
            <p:nvPr/>
          </p:nvSpPr>
          <p:spPr>
            <a:xfrm>
              <a:off x="3957057" y="395800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7B12D5-6B5E-427F-9467-47683D84D3C9}"/>
                </a:ext>
              </a:extLst>
            </p:cNvPr>
            <p:cNvSpPr txBox="1"/>
            <p:nvPr/>
          </p:nvSpPr>
          <p:spPr>
            <a:xfrm>
              <a:off x="5840698" y="432483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A01F40-199E-40D4-932D-CBDF4B983EEB}"/>
                </a:ext>
              </a:extLst>
            </p:cNvPr>
            <p:cNvSpPr txBox="1"/>
            <p:nvPr/>
          </p:nvSpPr>
          <p:spPr>
            <a:xfrm>
              <a:off x="3915472" y="45095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9BF3C5-4AC0-489D-A695-20E687C8C26F}"/>
                </a:ext>
              </a:extLst>
            </p:cNvPr>
            <p:cNvSpPr txBox="1"/>
            <p:nvPr/>
          </p:nvSpPr>
          <p:spPr>
            <a:xfrm>
              <a:off x="4103316" y="521385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AA660D-0CA0-4E67-8311-4ABD4ADFB61A}"/>
                </a:ext>
              </a:extLst>
            </p:cNvPr>
            <p:cNvSpPr txBox="1"/>
            <p:nvPr/>
          </p:nvSpPr>
          <p:spPr>
            <a:xfrm>
              <a:off x="4103316" y="580097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6: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00AFC72-AA8F-469C-ABBE-33C7C61DB278}"/>
                </a:ext>
              </a:extLst>
            </p:cNvPr>
            <p:cNvSpPr/>
            <p:nvPr/>
          </p:nvSpPr>
          <p:spPr>
            <a:xfrm>
              <a:off x="4447503" y="5783962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x=a-b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C1C9C6C-0C75-4F4F-8946-48AFECA43330}"/>
                </a:ext>
              </a:extLst>
            </p:cNvPr>
            <p:cNvSpPr/>
            <p:nvPr/>
          </p:nvSpPr>
          <p:spPr>
            <a:xfrm>
              <a:off x="4447503" y="5196836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a=a-1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DA9BF-25BD-46AD-8C73-D1A020307145}"/>
                </a:ext>
              </a:extLst>
            </p:cNvPr>
            <p:cNvCxnSpPr>
              <a:cxnSpLocks/>
              <a:stCxn id="23" idx="2"/>
              <a:endCxn id="21" idx="0"/>
            </p:cNvCxnSpPr>
            <p:nvPr/>
          </p:nvCxnSpPr>
          <p:spPr>
            <a:xfrm>
              <a:off x="4890206" y="5571323"/>
              <a:ext cx="0" cy="2126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35E80987-3B49-4A7C-A13D-BEDD5ACA4814}"/>
                </a:ext>
              </a:extLst>
            </p:cNvPr>
            <p:cNvCxnSpPr>
              <a:cxnSpLocks/>
              <a:stCxn id="21" idx="2"/>
              <a:endCxn id="9" idx="1"/>
            </p:cNvCxnSpPr>
            <p:nvPr/>
          </p:nvCxnSpPr>
          <p:spPr>
            <a:xfrm rot="5400000" flipH="1">
              <a:off x="3895160" y="5163403"/>
              <a:ext cx="1371360" cy="618732"/>
            </a:xfrm>
            <a:prstGeom prst="curvedConnector4">
              <a:avLst>
                <a:gd name="adj1" fmla="val -16670"/>
                <a:gd name="adj2" fmla="val 247787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4A5F45-0246-4412-9C5D-B5DF4EE5AA32}"/>
                </a:ext>
              </a:extLst>
            </p:cNvPr>
            <p:cNvCxnSpPr>
              <a:cxnSpLocks/>
              <a:stCxn id="9" idx="2"/>
              <a:endCxn id="23" idx="0"/>
            </p:cNvCxnSpPr>
            <p:nvPr/>
          </p:nvCxnSpPr>
          <p:spPr>
            <a:xfrm>
              <a:off x="4882243" y="4974332"/>
              <a:ext cx="7963" cy="22250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4571841-C3E4-4AF4-914E-649483FE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4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5798-17DD-4518-842A-8BFAF88A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Expression Analysis</a:t>
            </a:r>
          </a:p>
        </p:txBody>
      </p:sp>
      <p:graphicFrame>
        <p:nvGraphicFramePr>
          <p:cNvPr id="26" name="Shape 719">
            <a:extLst>
              <a:ext uri="{FF2B5EF4-FFF2-40B4-BE49-F238E27FC236}">
                <a16:creationId xmlns:a16="http://schemas.microsoft.com/office/drawing/2014/main" id="{BD4E7BB5-659B-4E33-A514-5247BC801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327931"/>
              </p:ext>
            </p:extLst>
          </p:nvPr>
        </p:nvGraphicFramePr>
        <p:xfrm>
          <a:off x="4485662" y="2421438"/>
          <a:ext cx="4482110" cy="41092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9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IN[n]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OUT[n]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∅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4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683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683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BC110941-C891-4529-8E44-AEFF0D0AFCC4}"/>
              </a:ext>
            </a:extLst>
          </p:cNvPr>
          <p:cNvGrpSpPr/>
          <p:nvPr/>
        </p:nvGrpSpPr>
        <p:grpSpPr>
          <a:xfrm>
            <a:off x="1098061" y="2334748"/>
            <a:ext cx="2508079" cy="3359899"/>
            <a:chOff x="3915472" y="2810409"/>
            <a:chExt cx="2508079" cy="335989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F691CB5-1879-4B3D-94FD-BFC8E16E9C5E}"/>
                </a:ext>
              </a:extLst>
            </p:cNvPr>
            <p:cNvSpPr/>
            <p:nvPr/>
          </p:nvSpPr>
          <p:spPr>
            <a:xfrm>
              <a:off x="4439542" y="3403063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x=a-b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31BE06-8AA5-4136-8B6A-D4472D4CE970}"/>
                </a:ext>
              </a:extLst>
            </p:cNvPr>
            <p:cNvCxnSpPr>
              <a:cxnSpLocks/>
              <a:stCxn id="31" idx="2"/>
              <a:endCxn id="29" idx="0"/>
            </p:cNvCxnSpPr>
            <p:nvPr/>
          </p:nvCxnSpPr>
          <p:spPr>
            <a:xfrm>
              <a:off x="4882244" y="3179741"/>
              <a:ext cx="1" cy="22332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A1D096-40EE-491B-B9D6-E77474106CE3}"/>
                </a:ext>
              </a:extLst>
            </p:cNvPr>
            <p:cNvSpPr/>
            <p:nvPr/>
          </p:nvSpPr>
          <p:spPr>
            <a:xfrm>
              <a:off x="4439541" y="2859885"/>
              <a:ext cx="885405" cy="3198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DF98402-0AAC-491D-AA4E-903C2A4D6A39}"/>
                </a:ext>
              </a:extLst>
            </p:cNvPr>
            <p:cNvSpPr/>
            <p:nvPr/>
          </p:nvSpPr>
          <p:spPr>
            <a:xfrm>
              <a:off x="4439542" y="3994351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y=a*b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C54884-0413-4202-ADE1-0F80903AA939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>
            <a:xfrm>
              <a:off x="4882245" y="3777550"/>
              <a:ext cx="0" cy="2168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0467C31-8CC3-459C-AE3B-499E3F993D13}"/>
                </a:ext>
              </a:extLst>
            </p:cNvPr>
            <p:cNvSpPr/>
            <p:nvPr/>
          </p:nvSpPr>
          <p:spPr>
            <a:xfrm>
              <a:off x="4271474" y="4599845"/>
              <a:ext cx="1221538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(y!=a-b)?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111D96-DC27-4DF4-91C0-8CD9504C8E84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 flipH="1">
              <a:off x="4882243" y="4368838"/>
              <a:ext cx="2" cy="23100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6DABE57-10E6-49E5-BEC1-48DC9D9D8D1E}"/>
                </a:ext>
              </a:extLst>
            </p:cNvPr>
            <p:cNvSpPr/>
            <p:nvPr/>
          </p:nvSpPr>
          <p:spPr>
            <a:xfrm>
              <a:off x="5801197" y="4599845"/>
              <a:ext cx="622354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A24006-A8D2-4D98-90BC-8534A6FC07E3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5493012" y="4787089"/>
              <a:ext cx="30818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DE667-0624-4528-9BE3-5A127236A65D}"/>
                </a:ext>
              </a:extLst>
            </p:cNvPr>
            <p:cNvSpPr txBox="1"/>
            <p:nvPr/>
          </p:nvSpPr>
          <p:spPr>
            <a:xfrm>
              <a:off x="3957057" y="281040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1: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5B9C29-38A4-4704-9BC2-B86F57561752}"/>
                </a:ext>
              </a:extLst>
            </p:cNvPr>
            <p:cNvSpPr txBox="1"/>
            <p:nvPr/>
          </p:nvSpPr>
          <p:spPr>
            <a:xfrm>
              <a:off x="3957057" y="33989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2: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357221-D712-4821-87C0-E576B321184B}"/>
                </a:ext>
              </a:extLst>
            </p:cNvPr>
            <p:cNvSpPr txBox="1"/>
            <p:nvPr/>
          </p:nvSpPr>
          <p:spPr>
            <a:xfrm>
              <a:off x="3957057" y="395800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3: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2B4CD7-7560-4534-8429-8BCCF303476C}"/>
                </a:ext>
              </a:extLst>
            </p:cNvPr>
            <p:cNvSpPr txBox="1"/>
            <p:nvPr/>
          </p:nvSpPr>
          <p:spPr>
            <a:xfrm>
              <a:off x="5595910" y="429967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CFF98E-C1AA-4240-BA7A-219B7A334252}"/>
                </a:ext>
              </a:extLst>
            </p:cNvPr>
            <p:cNvSpPr txBox="1"/>
            <p:nvPr/>
          </p:nvSpPr>
          <p:spPr>
            <a:xfrm>
              <a:off x="3915472" y="45095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4: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C42DC1-4E6F-4985-9138-139F44D8805D}"/>
                </a:ext>
              </a:extLst>
            </p:cNvPr>
            <p:cNvSpPr txBox="1"/>
            <p:nvPr/>
          </p:nvSpPr>
          <p:spPr>
            <a:xfrm>
              <a:off x="4103316" y="521385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5: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22189-0654-41A5-9294-80EE3014F1BA}"/>
                </a:ext>
              </a:extLst>
            </p:cNvPr>
            <p:cNvSpPr txBox="1"/>
            <p:nvPr/>
          </p:nvSpPr>
          <p:spPr>
            <a:xfrm>
              <a:off x="4103316" y="580097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6: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6BB4C03-4741-400C-BBAB-B01962779D08}"/>
                </a:ext>
              </a:extLst>
            </p:cNvPr>
            <p:cNvSpPr/>
            <p:nvPr/>
          </p:nvSpPr>
          <p:spPr>
            <a:xfrm>
              <a:off x="4447503" y="5783962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x=a-b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0EA41A-B448-4C23-9147-85FAE665623D}"/>
                </a:ext>
              </a:extLst>
            </p:cNvPr>
            <p:cNvSpPr/>
            <p:nvPr/>
          </p:nvSpPr>
          <p:spPr>
            <a:xfrm>
              <a:off x="4447503" y="5196836"/>
              <a:ext cx="885405" cy="374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a=a-1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65C67CC-4FC1-44AE-B423-7D0532EF3A76}"/>
                </a:ext>
              </a:extLst>
            </p:cNvPr>
            <p:cNvCxnSpPr>
              <a:cxnSpLocks/>
              <a:stCxn id="46" idx="2"/>
              <a:endCxn id="45" idx="0"/>
            </p:cNvCxnSpPr>
            <p:nvPr/>
          </p:nvCxnSpPr>
          <p:spPr>
            <a:xfrm>
              <a:off x="4890206" y="5571323"/>
              <a:ext cx="0" cy="2126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9C57F0C9-9EF0-4AF9-A788-47C06909AB91}"/>
                </a:ext>
              </a:extLst>
            </p:cNvPr>
            <p:cNvCxnSpPr>
              <a:cxnSpLocks/>
              <a:stCxn id="45" idx="2"/>
              <a:endCxn id="34" idx="1"/>
            </p:cNvCxnSpPr>
            <p:nvPr/>
          </p:nvCxnSpPr>
          <p:spPr>
            <a:xfrm rot="5400000" flipH="1">
              <a:off x="3895160" y="5163403"/>
              <a:ext cx="1371360" cy="618732"/>
            </a:xfrm>
            <a:prstGeom prst="curvedConnector4">
              <a:avLst>
                <a:gd name="adj1" fmla="val -16670"/>
                <a:gd name="adj2" fmla="val 247787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FE9113-67B8-4A23-BBAF-C74A2C3F453E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>
              <a:off x="4882243" y="4974332"/>
              <a:ext cx="7963" cy="22250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1C48DFF-F3FF-40EF-8A0B-5A67BA2B0CD5}"/>
              </a:ext>
            </a:extLst>
          </p:cNvPr>
          <p:cNvSpPr/>
          <p:nvPr/>
        </p:nvSpPr>
        <p:spPr>
          <a:xfrm>
            <a:off x="5430692" y="4108171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{a-b}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1DE29B-128D-496B-81D3-D416750DC15A}"/>
              </a:ext>
            </a:extLst>
          </p:cNvPr>
          <p:cNvSpPr/>
          <p:nvPr/>
        </p:nvSpPr>
        <p:spPr>
          <a:xfrm>
            <a:off x="7506103" y="3548673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33C7B7-9983-4ECC-82E5-8C29E926C93A}"/>
              </a:ext>
            </a:extLst>
          </p:cNvPr>
          <p:cNvSpPr/>
          <p:nvPr/>
        </p:nvSpPr>
        <p:spPr>
          <a:xfrm>
            <a:off x="7217929" y="4086851"/>
            <a:ext cx="152384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{a-b, a*b}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6D2701-FE6C-4328-917A-A53A35FBB187}"/>
              </a:ext>
            </a:extLst>
          </p:cNvPr>
          <p:cNvSpPr/>
          <p:nvPr/>
        </p:nvSpPr>
        <p:spPr>
          <a:xfrm>
            <a:off x="5145756" y="4599428"/>
            <a:ext cx="152384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{a-b, a*b}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7CE079-5951-4445-A0FB-DA5DEB84978C}"/>
              </a:ext>
            </a:extLst>
          </p:cNvPr>
          <p:cNvSpPr/>
          <p:nvPr/>
        </p:nvSpPr>
        <p:spPr>
          <a:xfrm>
            <a:off x="7201555" y="4599427"/>
            <a:ext cx="152384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{a-b, a*b}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F68F84-D02E-4D19-A065-FACA663F36EB}"/>
              </a:ext>
            </a:extLst>
          </p:cNvPr>
          <p:cNvSpPr/>
          <p:nvPr/>
        </p:nvSpPr>
        <p:spPr>
          <a:xfrm>
            <a:off x="5145755" y="5119107"/>
            <a:ext cx="152384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{a-b, a*b}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90FA8F-D80C-4122-BC12-055DD5DA2CA8}"/>
              </a:ext>
            </a:extLst>
          </p:cNvPr>
          <p:cNvSpPr/>
          <p:nvPr/>
        </p:nvSpPr>
        <p:spPr>
          <a:xfrm>
            <a:off x="7217929" y="5112003"/>
            <a:ext cx="152384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53A936-390E-4972-A59C-43CA0F849303}"/>
              </a:ext>
            </a:extLst>
          </p:cNvPr>
          <p:cNvSpPr/>
          <p:nvPr/>
        </p:nvSpPr>
        <p:spPr>
          <a:xfrm>
            <a:off x="5145755" y="3548673"/>
            <a:ext cx="152384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1E6047-F3D6-4E27-A823-2B8A3EEBB7CE}"/>
              </a:ext>
            </a:extLst>
          </p:cNvPr>
          <p:cNvSpPr/>
          <p:nvPr/>
        </p:nvSpPr>
        <p:spPr>
          <a:xfrm>
            <a:off x="5126157" y="5622574"/>
            <a:ext cx="152384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832C88-3BEF-44BB-8D34-BBB50BFC4162}"/>
              </a:ext>
            </a:extLst>
          </p:cNvPr>
          <p:cNvSpPr/>
          <p:nvPr/>
        </p:nvSpPr>
        <p:spPr>
          <a:xfrm>
            <a:off x="7486489" y="5617279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0C6C9A-AC1A-4B14-AD44-7CA34C4360AF}"/>
              </a:ext>
            </a:extLst>
          </p:cNvPr>
          <p:cNvSpPr/>
          <p:nvPr/>
        </p:nvSpPr>
        <p:spPr>
          <a:xfrm>
            <a:off x="5208115" y="6155370"/>
            <a:ext cx="152384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{a-b, a*b}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7997B0-6E9A-4C89-A334-AA99CFD435B2}"/>
              </a:ext>
            </a:extLst>
          </p:cNvPr>
          <p:cNvCxnSpPr>
            <a:stCxn id="53" idx="0"/>
          </p:cNvCxnSpPr>
          <p:nvPr/>
        </p:nvCxnSpPr>
        <p:spPr>
          <a:xfrm>
            <a:off x="5907678" y="4599428"/>
            <a:ext cx="476987" cy="227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DC3711-DAA4-4874-ACA2-16DEDF09D9A6}"/>
              </a:ext>
            </a:extLst>
          </p:cNvPr>
          <p:cNvCxnSpPr/>
          <p:nvPr/>
        </p:nvCxnSpPr>
        <p:spPr>
          <a:xfrm>
            <a:off x="8012306" y="4620035"/>
            <a:ext cx="476987" cy="227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11E88E-4665-462A-B6A9-4A9BC879222A}"/>
              </a:ext>
            </a:extLst>
          </p:cNvPr>
          <p:cNvCxnSpPr/>
          <p:nvPr/>
        </p:nvCxnSpPr>
        <p:spPr>
          <a:xfrm>
            <a:off x="5936523" y="5160324"/>
            <a:ext cx="476987" cy="227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CAC74D-1CE5-4FFE-8A34-B1D0C052034F}"/>
              </a:ext>
            </a:extLst>
          </p:cNvPr>
          <p:cNvCxnSpPr/>
          <p:nvPr/>
        </p:nvCxnSpPr>
        <p:spPr>
          <a:xfrm>
            <a:off x="5936523" y="6197841"/>
            <a:ext cx="476987" cy="227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DA6C4-A7A9-45C8-846D-66990FB7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53</a:t>
            </a:fld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A4B289-8C73-404E-9DDF-196FF2294A82}"/>
              </a:ext>
            </a:extLst>
          </p:cNvPr>
          <p:cNvSpPr txBox="1"/>
          <p:nvPr/>
        </p:nvSpPr>
        <p:spPr>
          <a:xfrm>
            <a:off x="4391632" y="176343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Forward analysis</a:t>
            </a:r>
          </a:p>
        </p:txBody>
      </p:sp>
    </p:spTree>
    <p:extLst>
      <p:ext uri="{BB962C8B-B14F-4D97-AF65-F5344CB8AC3E}">
        <p14:creationId xmlns:p14="http://schemas.microsoft.com/office/powerpoint/2010/main" val="72776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6EBC-D81D-4AB2-BA08-38CBA3B7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178D-5132-49E8-BD29-8ECBDB2D6B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673973" cy="4572000"/>
          </a:xfrm>
        </p:spPr>
        <p:txBody>
          <a:bodyPr/>
          <a:lstStyle/>
          <a:p>
            <a:r>
              <a:rPr lang="en-US" dirty="0"/>
              <a:t>A variable is live if there is a path to a use of the variable that doesn’t redefine the variable</a:t>
            </a:r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93A707-9597-45E9-A998-A565069E66E0}"/>
              </a:ext>
            </a:extLst>
          </p:cNvPr>
          <p:cNvGrpSpPr/>
          <p:nvPr/>
        </p:nvGrpSpPr>
        <p:grpSpPr>
          <a:xfrm>
            <a:off x="5410723" y="1912386"/>
            <a:ext cx="3114942" cy="3784505"/>
            <a:chOff x="5729700" y="1024567"/>
            <a:chExt cx="3114942" cy="3784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7F30D1A-D811-4551-9972-28C1D076DD6B}"/>
                </a:ext>
              </a:extLst>
            </p:cNvPr>
            <p:cNvGrpSpPr/>
            <p:nvPr/>
          </p:nvGrpSpPr>
          <p:grpSpPr>
            <a:xfrm>
              <a:off x="5729700" y="1609314"/>
              <a:ext cx="3114942" cy="3199758"/>
              <a:chOff x="5729700" y="1609314"/>
              <a:chExt cx="3114942" cy="319975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9B281D1-B922-464C-81B7-AB98AA921A97}"/>
                  </a:ext>
                </a:extLst>
              </p:cNvPr>
              <p:cNvGrpSpPr/>
              <p:nvPr/>
            </p:nvGrpSpPr>
            <p:grpSpPr>
              <a:xfrm>
                <a:off x="6085492" y="1650430"/>
                <a:ext cx="2759150" cy="3131892"/>
                <a:chOff x="6085492" y="1650430"/>
                <a:chExt cx="2759150" cy="3131892"/>
              </a:xfrm>
            </p:grpSpPr>
            <p:cxnSp>
              <p:nvCxnSpPr>
                <p:cNvPr id="6" name="Shape 779">
                  <a:extLst>
                    <a:ext uri="{FF2B5EF4-FFF2-40B4-BE49-F238E27FC236}">
                      <a16:creationId xmlns:a16="http://schemas.microsoft.com/office/drawing/2014/main" id="{2AA40102-F5FF-4B28-8E9C-A209698CBE7F}"/>
                    </a:ext>
                  </a:extLst>
                </p:cNvPr>
                <p:cNvCxnSpPr/>
                <p:nvPr/>
              </p:nvCxnSpPr>
              <p:spPr>
                <a:xfrm>
                  <a:off x="6675622" y="3690597"/>
                  <a:ext cx="785099" cy="258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hape 782">
                  <a:extLst>
                    <a:ext uri="{FF2B5EF4-FFF2-40B4-BE49-F238E27FC236}">
                      <a16:creationId xmlns:a16="http://schemas.microsoft.com/office/drawing/2014/main" id="{33C14E11-B5CD-4276-A832-A262D75B53E0}"/>
                    </a:ext>
                  </a:extLst>
                </p:cNvPr>
                <p:cNvCxnSpPr/>
                <p:nvPr/>
              </p:nvCxnSpPr>
              <p:spPr>
                <a:xfrm>
                  <a:off x="7460766" y="2488368"/>
                  <a:ext cx="3600" cy="2943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Shape 783">
                  <a:extLst>
                    <a:ext uri="{FF2B5EF4-FFF2-40B4-BE49-F238E27FC236}">
                      <a16:creationId xmlns:a16="http://schemas.microsoft.com/office/drawing/2014/main" id="{C6ADF2A9-4406-4874-947A-988DF527E964}"/>
                    </a:ext>
                  </a:extLst>
                </p:cNvPr>
                <p:cNvSpPr/>
                <p:nvPr/>
              </p:nvSpPr>
              <p:spPr>
                <a:xfrm>
                  <a:off x="6989922" y="2201268"/>
                  <a:ext cx="941699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x = 2</a:t>
                  </a:r>
                </a:p>
              </p:txBody>
            </p:sp>
            <p:sp>
              <p:nvSpPr>
                <p:cNvPr id="10" name="Shape 787">
                  <a:extLst>
                    <a:ext uri="{FF2B5EF4-FFF2-40B4-BE49-F238E27FC236}">
                      <a16:creationId xmlns:a16="http://schemas.microsoft.com/office/drawing/2014/main" id="{E1BF7685-7470-490B-8188-02E9A2F44B56}"/>
                    </a:ext>
                  </a:extLst>
                </p:cNvPr>
                <p:cNvSpPr/>
                <p:nvPr/>
              </p:nvSpPr>
              <p:spPr>
                <a:xfrm>
                  <a:off x="6989922" y="1650430"/>
                  <a:ext cx="941699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y=4</a:t>
                  </a:r>
                </a:p>
              </p:txBody>
            </p:sp>
            <p:sp>
              <p:nvSpPr>
                <p:cNvPr id="11" name="Shape 784">
                  <a:extLst>
                    <a:ext uri="{FF2B5EF4-FFF2-40B4-BE49-F238E27FC236}">
                      <a16:creationId xmlns:a16="http://schemas.microsoft.com/office/drawing/2014/main" id="{6DCDA4E6-771C-49C1-A36F-AD67E12AE054}"/>
                    </a:ext>
                  </a:extLst>
                </p:cNvPr>
                <p:cNvSpPr/>
                <p:nvPr/>
              </p:nvSpPr>
              <p:spPr>
                <a:xfrm>
                  <a:off x="6874192" y="2782718"/>
                  <a:ext cx="11802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  (y!=x) ?</a:t>
                  </a:r>
                </a:p>
              </p:txBody>
            </p:sp>
            <p:cxnSp>
              <p:nvCxnSpPr>
                <p:cNvPr id="12" name="Shape 788">
                  <a:extLst>
                    <a:ext uri="{FF2B5EF4-FFF2-40B4-BE49-F238E27FC236}">
                      <a16:creationId xmlns:a16="http://schemas.microsoft.com/office/drawing/2014/main" id="{D6FEE240-7346-4029-85AB-CB3BD24D8799}"/>
                    </a:ext>
                  </a:extLst>
                </p:cNvPr>
                <p:cNvCxnSpPr/>
                <p:nvPr/>
              </p:nvCxnSpPr>
              <p:spPr>
                <a:xfrm>
                  <a:off x="7460766" y="1937530"/>
                  <a:ext cx="0" cy="2637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hape 789">
                  <a:extLst>
                    <a:ext uri="{FF2B5EF4-FFF2-40B4-BE49-F238E27FC236}">
                      <a16:creationId xmlns:a16="http://schemas.microsoft.com/office/drawing/2014/main" id="{78A3BE71-53F2-47D8-A10E-065B4F5E63FC}"/>
                    </a:ext>
                  </a:extLst>
                </p:cNvPr>
                <p:cNvCxnSpPr/>
                <p:nvPr/>
              </p:nvCxnSpPr>
              <p:spPr>
                <a:xfrm flipH="1">
                  <a:off x="6675592" y="3069823"/>
                  <a:ext cx="788700" cy="3335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hape 790">
                  <a:extLst>
                    <a:ext uri="{FF2B5EF4-FFF2-40B4-BE49-F238E27FC236}">
                      <a16:creationId xmlns:a16="http://schemas.microsoft.com/office/drawing/2014/main" id="{05F917EF-4DB1-4534-896A-2399AC381AA8}"/>
                    </a:ext>
                  </a:extLst>
                </p:cNvPr>
                <p:cNvCxnSpPr/>
                <p:nvPr/>
              </p:nvCxnSpPr>
              <p:spPr>
                <a:xfrm>
                  <a:off x="7460767" y="4236731"/>
                  <a:ext cx="0" cy="25849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Shape 791">
                  <a:extLst>
                    <a:ext uri="{FF2B5EF4-FFF2-40B4-BE49-F238E27FC236}">
                      <a16:creationId xmlns:a16="http://schemas.microsoft.com/office/drawing/2014/main" id="{97FB6ACA-71CD-4A67-AD81-7D8000B6D612}"/>
                    </a:ext>
                  </a:extLst>
                </p:cNvPr>
                <p:cNvSpPr/>
                <p:nvPr/>
              </p:nvSpPr>
              <p:spPr>
                <a:xfrm>
                  <a:off x="6945817" y="4495222"/>
                  <a:ext cx="10299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exit</a:t>
                  </a:r>
                </a:p>
              </p:txBody>
            </p:sp>
            <p:sp>
              <p:nvSpPr>
                <p:cNvPr id="16" name="Shape 781">
                  <a:extLst>
                    <a:ext uri="{FF2B5EF4-FFF2-40B4-BE49-F238E27FC236}">
                      <a16:creationId xmlns:a16="http://schemas.microsoft.com/office/drawing/2014/main" id="{05799734-820E-4BB1-8EBB-551D00C4061B}"/>
                    </a:ext>
                  </a:extLst>
                </p:cNvPr>
                <p:cNvSpPr/>
                <p:nvPr/>
              </p:nvSpPr>
              <p:spPr>
                <a:xfrm>
                  <a:off x="6945817" y="3949631"/>
                  <a:ext cx="10299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x=z</a:t>
                  </a:r>
                </a:p>
              </p:txBody>
            </p:sp>
            <p:sp>
              <p:nvSpPr>
                <p:cNvPr id="17" name="Shape 780">
                  <a:extLst>
                    <a:ext uri="{FF2B5EF4-FFF2-40B4-BE49-F238E27FC236}">
                      <a16:creationId xmlns:a16="http://schemas.microsoft.com/office/drawing/2014/main" id="{64E2F279-9677-44FF-A505-A925B7F4A83B}"/>
                    </a:ext>
                  </a:extLst>
                </p:cNvPr>
                <p:cNvSpPr/>
                <p:nvPr/>
              </p:nvSpPr>
              <p:spPr>
                <a:xfrm>
                  <a:off x="6160667" y="3403497"/>
                  <a:ext cx="10299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z=y</a:t>
                  </a:r>
                </a:p>
              </p:txBody>
            </p:sp>
            <p:cxnSp>
              <p:nvCxnSpPr>
                <p:cNvPr id="18" name="Shape 792">
                  <a:extLst>
                    <a:ext uri="{FF2B5EF4-FFF2-40B4-BE49-F238E27FC236}">
                      <a16:creationId xmlns:a16="http://schemas.microsoft.com/office/drawing/2014/main" id="{D6F204C5-EFAA-48F5-A835-8557E081444E}"/>
                    </a:ext>
                  </a:extLst>
                </p:cNvPr>
                <p:cNvCxnSpPr/>
                <p:nvPr/>
              </p:nvCxnSpPr>
              <p:spPr>
                <a:xfrm>
                  <a:off x="7464292" y="3069823"/>
                  <a:ext cx="865500" cy="3590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Shape 793">
                  <a:extLst>
                    <a:ext uri="{FF2B5EF4-FFF2-40B4-BE49-F238E27FC236}">
                      <a16:creationId xmlns:a16="http://schemas.microsoft.com/office/drawing/2014/main" id="{8B733DF0-99D0-46E1-BA94-46B2C38548DF}"/>
                    </a:ext>
                  </a:extLst>
                </p:cNvPr>
                <p:cNvSpPr/>
                <p:nvPr/>
              </p:nvSpPr>
              <p:spPr>
                <a:xfrm>
                  <a:off x="7814742" y="3429000"/>
                  <a:ext cx="10299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z = y*y </a:t>
                  </a:r>
                </a:p>
              </p:txBody>
            </p:sp>
            <p:cxnSp>
              <p:nvCxnSpPr>
                <p:cNvPr id="21" name="Shape 795">
                  <a:extLst>
                    <a:ext uri="{FF2B5EF4-FFF2-40B4-BE49-F238E27FC236}">
                      <a16:creationId xmlns:a16="http://schemas.microsoft.com/office/drawing/2014/main" id="{92381BE1-3A38-4914-B55F-6297F9E9C99A}"/>
                    </a:ext>
                  </a:extLst>
                </p:cNvPr>
                <p:cNvCxnSpPr/>
                <p:nvPr/>
              </p:nvCxnSpPr>
              <p:spPr>
                <a:xfrm flipH="1">
                  <a:off x="7460892" y="3716100"/>
                  <a:ext cx="868800" cy="2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Shape 804">
                  <a:extLst>
                    <a:ext uri="{FF2B5EF4-FFF2-40B4-BE49-F238E27FC236}">
                      <a16:creationId xmlns:a16="http://schemas.microsoft.com/office/drawing/2014/main" id="{8A8F414D-3833-49CA-9F55-2442AB5054F8}"/>
                    </a:ext>
                  </a:extLst>
                </p:cNvPr>
                <p:cNvSpPr txBox="1"/>
                <p:nvPr/>
              </p:nvSpPr>
              <p:spPr>
                <a:xfrm>
                  <a:off x="6085492" y="2970281"/>
                  <a:ext cx="692773" cy="3308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true</a:t>
                  </a:r>
                </a:p>
              </p:txBody>
            </p:sp>
            <p:sp>
              <p:nvSpPr>
                <p:cNvPr id="23" name="Shape 805">
                  <a:extLst>
                    <a:ext uri="{FF2B5EF4-FFF2-40B4-BE49-F238E27FC236}">
                      <a16:creationId xmlns:a16="http://schemas.microsoft.com/office/drawing/2014/main" id="{175D5C3A-E767-4418-8F8D-1B7D595EAB6D}"/>
                    </a:ext>
                  </a:extLst>
                </p:cNvPr>
                <p:cNvSpPr txBox="1"/>
                <p:nvPr/>
              </p:nvSpPr>
              <p:spPr>
                <a:xfrm>
                  <a:off x="8116316" y="2956215"/>
                  <a:ext cx="692773" cy="38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false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923CB9-382E-44CD-9150-2CC4AFE3CE0C}"/>
                  </a:ext>
                </a:extLst>
              </p:cNvPr>
              <p:cNvSpPr txBox="1"/>
              <p:nvPr/>
            </p:nvSpPr>
            <p:spPr>
              <a:xfrm>
                <a:off x="6612886" y="160931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2: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2983C7-03FD-4C29-9CBC-1E4C805E5FC0}"/>
                  </a:ext>
                </a:extLst>
              </p:cNvPr>
              <p:cNvSpPr txBox="1"/>
              <p:nvPr/>
            </p:nvSpPr>
            <p:spPr>
              <a:xfrm>
                <a:off x="6622983" y="215303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3: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986B6F-66E2-4741-847D-89C7D335A5EE}"/>
                  </a:ext>
                </a:extLst>
              </p:cNvPr>
              <p:cNvSpPr txBox="1"/>
              <p:nvPr/>
            </p:nvSpPr>
            <p:spPr>
              <a:xfrm>
                <a:off x="6446353" y="272090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4: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E8C284-5123-4A0E-94AA-113539150E1E}"/>
                  </a:ext>
                </a:extLst>
              </p:cNvPr>
              <p:cNvSpPr txBox="1"/>
              <p:nvPr/>
            </p:nvSpPr>
            <p:spPr>
              <a:xfrm>
                <a:off x="5729700" y="336291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5: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BF9F0B-3C60-4134-8D0A-A904550261AF}"/>
                  </a:ext>
                </a:extLst>
              </p:cNvPr>
              <p:cNvSpPr txBox="1"/>
              <p:nvPr/>
            </p:nvSpPr>
            <p:spPr>
              <a:xfrm>
                <a:off x="7434145" y="337217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6: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DD6715-6C00-4432-9C1E-C059FC92697B}"/>
                  </a:ext>
                </a:extLst>
              </p:cNvPr>
              <p:cNvSpPr txBox="1"/>
              <p:nvPr/>
            </p:nvSpPr>
            <p:spPr>
              <a:xfrm>
                <a:off x="6589752" y="389034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7: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2D4D1D-FB41-496A-AD34-958A620B6B08}"/>
                  </a:ext>
                </a:extLst>
              </p:cNvPr>
              <p:cNvSpPr txBox="1"/>
              <p:nvPr/>
            </p:nvSpPr>
            <p:spPr>
              <a:xfrm>
                <a:off x="6589752" y="443974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8:</a:t>
                </a:r>
              </a:p>
            </p:txBody>
          </p:sp>
        </p:grpSp>
        <p:sp>
          <p:nvSpPr>
            <p:cNvPr id="33" name="Shape 787">
              <a:extLst>
                <a:ext uri="{FF2B5EF4-FFF2-40B4-BE49-F238E27FC236}">
                  <a16:creationId xmlns:a16="http://schemas.microsoft.com/office/drawing/2014/main" id="{F5CCD58E-CDFC-46CB-9C85-6E960B411B0E}"/>
                </a:ext>
              </a:extLst>
            </p:cNvPr>
            <p:cNvSpPr/>
            <p:nvPr/>
          </p:nvSpPr>
          <p:spPr>
            <a:xfrm>
              <a:off x="7000009" y="1072605"/>
              <a:ext cx="941699" cy="2871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entry</a:t>
              </a:r>
            </a:p>
          </p:txBody>
        </p:sp>
        <p:cxnSp>
          <p:nvCxnSpPr>
            <p:cNvPr id="34" name="Shape 788">
              <a:extLst>
                <a:ext uri="{FF2B5EF4-FFF2-40B4-BE49-F238E27FC236}">
                  <a16:creationId xmlns:a16="http://schemas.microsoft.com/office/drawing/2014/main" id="{14D9B2A4-9F12-4BF5-A6B4-3238DC3A7E4B}"/>
                </a:ext>
              </a:extLst>
            </p:cNvPr>
            <p:cNvCxnSpPr>
              <a:cxnSpLocks/>
              <a:stCxn id="33" idx="2"/>
              <a:endCxn id="10" idx="0"/>
            </p:cNvCxnSpPr>
            <p:nvPr/>
          </p:nvCxnSpPr>
          <p:spPr>
            <a:xfrm flipH="1">
              <a:off x="7460772" y="1359705"/>
              <a:ext cx="10087" cy="2907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0B66-8B61-46D7-AF36-289E2B976FCD}"/>
                </a:ext>
              </a:extLst>
            </p:cNvPr>
            <p:cNvSpPr txBox="1"/>
            <p:nvPr/>
          </p:nvSpPr>
          <p:spPr>
            <a:xfrm>
              <a:off x="6634866" y="102456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1: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FDA7D-F3B9-483D-88CB-AD15670C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9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5B7D-48BE-4609-970C-E6CD6C79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Variables Analysis</a:t>
            </a:r>
          </a:p>
        </p:txBody>
      </p:sp>
      <p:graphicFrame>
        <p:nvGraphicFramePr>
          <p:cNvPr id="30" name="Shape 778">
            <a:extLst>
              <a:ext uri="{FF2B5EF4-FFF2-40B4-BE49-F238E27FC236}">
                <a16:creationId xmlns:a16="http://schemas.microsoft.com/office/drawing/2014/main" id="{88A99763-43AB-4651-B967-339C81C79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568603"/>
              </p:ext>
            </p:extLst>
          </p:nvPr>
        </p:nvGraphicFramePr>
        <p:xfrm>
          <a:off x="4822191" y="2077449"/>
          <a:ext cx="3453565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2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IN[n]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OUT[n]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1DEA8C4D-81B0-43BA-B69E-47BE15DA29FD}"/>
              </a:ext>
            </a:extLst>
          </p:cNvPr>
          <p:cNvSpPr/>
          <p:nvPr/>
        </p:nvSpPr>
        <p:spPr>
          <a:xfrm>
            <a:off x="7073989" y="5582246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03B2B0-313D-4B2C-AF3B-CC33B99894A1}"/>
              </a:ext>
            </a:extLst>
          </p:cNvPr>
          <p:cNvSpPr/>
          <p:nvPr/>
        </p:nvSpPr>
        <p:spPr>
          <a:xfrm>
            <a:off x="5607341" y="5582246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{z}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FDDA500-6682-4D37-931E-B1BF6F8C20F0}"/>
              </a:ext>
            </a:extLst>
          </p:cNvPr>
          <p:cNvGrpSpPr/>
          <p:nvPr/>
        </p:nvGrpSpPr>
        <p:grpSpPr>
          <a:xfrm>
            <a:off x="736961" y="1933524"/>
            <a:ext cx="3114942" cy="3784505"/>
            <a:chOff x="5729700" y="1024567"/>
            <a:chExt cx="3114942" cy="378450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BEB794-1C6D-4E25-BCDA-0C2D7992CDC1}"/>
                </a:ext>
              </a:extLst>
            </p:cNvPr>
            <p:cNvGrpSpPr/>
            <p:nvPr/>
          </p:nvGrpSpPr>
          <p:grpSpPr>
            <a:xfrm>
              <a:off x="5729700" y="1609314"/>
              <a:ext cx="3114942" cy="3199758"/>
              <a:chOff x="5729700" y="1609314"/>
              <a:chExt cx="3114942" cy="319975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5576F20-8E10-4FC4-A1BE-76938E438B56}"/>
                  </a:ext>
                </a:extLst>
              </p:cNvPr>
              <p:cNvGrpSpPr/>
              <p:nvPr/>
            </p:nvGrpSpPr>
            <p:grpSpPr>
              <a:xfrm>
                <a:off x="6085492" y="1650430"/>
                <a:ext cx="2759150" cy="3131892"/>
                <a:chOff x="6085492" y="1650430"/>
                <a:chExt cx="2759150" cy="3131892"/>
              </a:xfrm>
            </p:grpSpPr>
            <p:cxnSp>
              <p:nvCxnSpPr>
                <p:cNvPr id="63" name="Shape 779">
                  <a:extLst>
                    <a:ext uri="{FF2B5EF4-FFF2-40B4-BE49-F238E27FC236}">
                      <a16:creationId xmlns:a16="http://schemas.microsoft.com/office/drawing/2014/main" id="{5E8B68F4-431C-4876-844C-5831AC24EAA8}"/>
                    </a:ext>
                  </a:extLst>
                </p:cNvPr>
                <p:cNvCxnSpPr/>
                <p:nvPr/>
              </p:nvCxnSpPr>
              <p:spPr>
                <a:xfrm>
                  <a:off x="6675622" y="3690597"/>
                  <a:ext cx="785099" cy="258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hape 782">
                  <a:extLst>
                    <a:ext uri="{FF2B5EF4-FFF2-40B4-BE49-F238E27FC236}">
                      <a16:creationId xmlns:a16="http://schemas.microsoft.com/office/drawing/2014/main" id="{DC1BA559-0DC0-4BAD-867C-76D9AD619BDD}"/>
                    </a:ext>
                  </a:extLst>
                </p:cNvPr>
                <p:cNvCxnSpPr/>
                <p:nvPr/>
              </p:nvCxnSpPr>
              <p:spPr>
                <a:xfrm>
                  <a:off x="7460766" y="2488368"/>
                  <a:ext cx="3600" cy="2943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Shape 783">
                  <a:extLst>
                    <a:ext uri="{FF2B5EF4-FFF2-40B4-BE49-F238E27FC236}">
                      <a16:creationId xmlns:a16="http://schemas.microsoft.com/office/drawing/2014/main" id="{6995A952-2E42-48A7-8E00-0320891AD645}"/>
                    </a:ext>
                  </a:extLst>
                </p:cNvPr>
                <p:cNvSpPr/>
                <p:nvPr/>
              </p:nvSpPr>
              <p:spPr>
                <a:xfrm>
                  <a:off x="6989922" y="2201268"/>
                  <a:ext cx="941699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x = 2</a:t>
                  </a:r>
                </a:p>
              </p:txBody>
            </p:sp>
            <p:sp>
              <p:nvSpPr>
                <p:cNvPr id="66" name="Shape 787">
                  <a:extLst>
                    <a:ext uri="{FF2B5EF4-FFF2-40B4-BE49-F238E27FC236}">
                      <a16:creationId xmlns:a16="http://schemas.microsoft.com/office/drawing/2014/main" id="{0D462439-5A38-4DFB-841D-71B5E7E3C5E1}"/>
                    </a:ext>
                  </a:extLst>
                </p:cNvPr>
                <p:cNvSpPr/>
                <p:nvPr/>
              </p:nvSpPr>
              <p:spPr>
                <a:xfrm>
                  <a:off x="6989922" y="1650430"/>
                  <a:ext cx="941699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y=4</a:t>
                  </a:r>
                </a:p>
              </p:txBody>
            </p:sp>
            <p:sp>
              <p:nvSpPr>
                <p:cNvPr id="67" name="Shape 784">
                  <a:extLst>
                    <a:ext uri="{FF2B5EF4-FFF2-40B4-BE49-F238E27FC236}">
                      <a16:creationId xmlns:a16="http://schemas.microsoft.com/office/drawing/2014/main" id="{70FFEAD4-1907-4CF6-A260-3EFF5F9ADA07}"/>
                    </a:ext>
                  </a:extLst>
                </p:cNvPr>
                <p:cNvSpPr/>
                <p:nvPr/>
              </p:nvSpPr>
              <p:spPr>
                <a:xfrm>
                  <a:off x="6874192" y="2782718"/>
                  <a:ext cx="11802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  (y!=x) ?</a:t>
                  </a:r>
                </a:p>
              </p:txBody>
            </p:sp>
            <p:cxnSp>
              <p:nvCxnSpPr>
                <p:cNvPr id="68" name="Shape 788">
                  <a:extLst>
                    <a:ext uri="{FF2B5EF4-FFF2-40B4-BE49-F238E27FC236}">
                      <a16:creationId xmlns:a16="http://schemas.microsoft.com/office/drawing/2014/main" id="{EAD49031-D7FF-49CD-8B71-9D3F3712CCA2}"/>
                    </a:ext>
                  </a:extLst>
                </p:cNvPr>
                <p:cNvCxnSpPr/>
                <p:nvPr/>
              </p:nvCxnSpPr>
              <p:spPr>
                <a:xfrm>
                  <a:off x="7460766" y="1937530"/>
                  <a:ext cx="0" cy="2637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hape 789">
                  <a:extLst>
                    <a:ext uri="{FF2B5EF4-FFF2-40B4-BE49-F238E27FC236}">
                      <a16:creationId xmlns:a16="http://schemas.microsoft.com/office/drawing/2014/main" id="{208E805A-02AF-4539-82E9-2F736BB933C1}"/>
                    </a:ext>
                  </a:extLst>
                </p:cNvPr>
                <p:cNvCxnSpPr/>
                <p:nvPr/>
              </p:nvCxnSpPr>
              <p:spPr>
                <a:xfrm flipH="1">
                  <a:off x="6675592" y="3069823"/>
                  <a:ext cx="788700" cy="3335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hape 790">
                  <a:extLst>
                    <a:ext uri="{FF2B5EF4-FFF2-40B4-BE49-F238E27FC236}">
                      <a16:creationId xmlns:a16="http://schemas.microsoft.com/office/drawing/2014/main" id="{815FC28F-08D4-44BE-A28F-0D01FD472A32}"/>
                    </a:ext>
                  </a:extLst>
                </p:cNvPr>
                <p:cNvCxnSpPr/>
                <p:nvPr/>
              </p:nvCxnSpPr>
              <p:spPr>
                <a:xfrm>
                  <a:off x="7460767" y="4236731"/>
                  <a:ext cx="0" cy="25849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Shape 791">
                  <a:extLst>
                    <a:ext uri="{FF2B5EF4-FFF2-40B4-BE49-F238E27FC236}">
                      <a16:creationId xmlns:a16="http://schemas.microsoft.com/office/drawing/2014/main" id="{6D2427F5-5C89-4FE6-AA0B-946FD06EF36D}"/>
                    </a:ext>
                  </a:extLst>
                </p:cNvPr>
                <p:cNvSpPr/>
                <p:nvPr/>
              </p:nvSpPr>
              <p:spPr>
                <a:xfrm>
                  <a:off x="6945817" y="4495222"/>
                  <a:ext cx="10299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exit</a:t>
                  </a:r>
                </a:p>
              </p:txBody>
            </p:sp>
            <p:sp>
              <p:nvSpPr>
                <p:cNvPr id="72" name="Shape 781">
                  <a:extLst>
                    <a:ext uri="{FF2B5EF4-FFF2-40B4-BE49-F238E27FC236}">
                      <a16:creationId xmlns:a16="http://schemas.microsoft.com/office/drawing/2014/main" id="{A8AE61C5-A6A5-4675-9611-47BF6A9BE141}"/>
                    </a:ext>
                  </a:extLst>
                </p:cNvPr>
                <p:cNvSpPr/>
                <p:nvPr/>
              </p:nvSpPr>
              <p:spPr>
                <a:xfrm>
                  <a:off x="6945817" y="3949631"/>
                  <a:ext cx="10299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x=z</a:t>
                  </a:r>
                </a:p>
              </p:txBody>
            </p:sp>
            <p:sp>
              <p:nvSpPr>
                <p:cNvPr id="73" name="Shape 780">
                  <a:extLst>
                    <a:ext uri="{FF2B5EF4-FFF2-40B4-BE49-F238E27FC236}">
                      <a16:creationId xmlns:a16="http://schemas.microsoft.com/office/drawing/2014/main" id="{104234AA-1EB0-4081-BC9F-2D576A52CAFB}"/>
                    </a:ext>
                  </a:extLst>
                </p:cNvPr>
                <p:cNvSpPr/>
                <p:nvPr/>
              </p:nvSpPr>
              <p:spPr>
                <a:xfrm>
                  <a:off x="6160667" y="3403497"/>
                  <a:ext cx="10299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z=y</a:t>
                  </a:r>
                </a:p>
              </p:txBody>
            </p:sp>
            <p:cxnSp>
              <p:nvCxnSpPr>
                <p:cNvPr id="74" name="Shape 792">
                  <a:extLst>
                    <a:ext uri="{FF2B5EF4-FFF2-40B4-BE49-F238E27FC236}">
                      <a16:creationId xmlns:a16="http://schemas.microsoft.com/office/drawing/2014/main" id="{6FF7F48F-9B86-411E-8F1B-A885A20EED5A}"/>
                    </a:ext>
                  </a:extLst>
                </p:cNvPr>
                <p:cNvCxnSpPr/>
                <p:nvPr/>
              </p:nvCxnSpPr>
              <p:spPr>
                <a:xfrm>
                  <a:off x="7464292" y="3069823"/>
                  <a:ext cx="865500" cy="3590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Shape 793">
                  <a:extLst>
                    <a:ext uri="{FF2B5EF4-FFF2-40B4-BE49-F238E27FC236}">
                      <a16:creationId xmlns:a16="http://schemas.microsoft.com/office/drawing/2014/main" id="{8506F2D9-8D79-405B-993A-6BD3A5A234F8}"/>
                    </a:ext>
                  </a:extLst>
                </p:cNvPr>
                <p:cNvSpPr/>
                <p:nvPr/>
              </p:nvSpPr>
              <p:spPr>
                <a:xfrm>
                  <a:off x="7814742" y="3429000"/>
                  <a:ext cx="1029900" cy="2871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Calibri"/>
                    </a:rPr>
                    <a:t>z = y*y </a:t>
                  </a:r>
                </a:p>
              </p:txBody>
            </p:sp>
            <p:cxnSp>
              <p:nvCxnSpPr>
                <p:cNvPr id="76" name="Shape 795">
                  <a:extLst>
                    <a:ext uri="{FF2B5EF4-FFF2-40B4-BE49-F238E27FC236}">
                      <a16:creationId xmlns:a16="http://schemas.microsoft.com/office/drawing/2014/main" id="{3A0FC2C9-E61A-4A72-A437-C51B001165DF}"/>
                    </a:ext>
                  </a:extLst>
                </p:cNvPr>
                <p:cNvCxnSpPr/>
                <p:nvPr/>
              </p:nvCxnSpPr>
              <p:spPr>
                <a:xfrm flipH="1">
                  <a:off x="7460892" y="3716100"/>
                  <a:ext cx="868800" cy="2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Shape 804">
                  <a:extLst>
                    <a:ext uri="{FF2B5EF4-FFF2-40B4-BE49-F238E27FC236}">
                      <a16:creationId xmlns:a16="http://schemas.microsoft.com/office/drawing/2014/main" id="{2B255495-5D2C-4EE3-96B0-FF0E645BA7AA}"/>
                    </a:ext>
                  </a:extLst>
                </p:cNvPr>
                <p:cNvSpPr txBox="1"/>
                <p:nvPr/>
              </p:nvSpPr>
              <p:spPr>
                <a:xfrm>
                  <a:off x="6085492" y="2970281"/>
                  <a:ext cx="692773" cy="3308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true</a:t>
                  </a:r>
                </a:p>
              </p:txBody>
            </p:sp>
            <p:sp>
              <p:nvSpPr>
                <p:cNvPr id="78" name="Shape 805">
                  <a:extLst>
                    <a:ext uri="{FF2B5EF4-FFF2-40B4-BE49-F238E27FC236}">
                      <a16:creationId xmlns:a16="http://schemas.microsoft.com/office/drawing/2014/main" id="{6A827A08-41A0-4ECC-96CF-495627389110}"/>
                    </a:ext>
                  </a:extLst>
                </p:cNvPr>
                <p:cNvSpPr txBox="1"/>
                <p:nvPr/>
              </p:nvSpPr>
              <p:spPr>
                <a:xfrm>
                  <a:off x="8116316" y="2956215"/>
                  <a:ext cx="692773" cy="38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false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74F205-B297-4888-A5F7-DCD2531C8CD7}"/>
                  </a:ext>
                </a:extLst>
              </p:cNvPr>
              <p:cNvSpPr txBox="1"/>
              <p:nvPr/>
            </p:nvSpPr>
            <p:spPr>
              <a:xfrm>
                <a:off x="6612886" y="160931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2: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9F45097-883A-4B31-A8CD-7F8D5F209F86}"/>
                  </a:ext>
                </a:extLst>
              </p:cNvPr>
              <p:cNvSpPr txBox="1"/>
              <p:nvPr/>
            </p:nvSpPr>
            <p:spPr>
              <a:xfrm>
                <a:off x="6622983" y="215303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3: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BD1B3BD-0319-4E3B-ABF9-90FA75EC1EE1}"/>
                  </a:ext>
                </a:extLst>
              </p:cNvPr>
              <p:cNvSpPr txBox="1"/>
              <p:nvPr/>
            </p:nvSpPr>
            <p:spPr>
              <a:xfrm>
                <a:off x="6446353" y="272090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4: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E569645-56BF-4540-9D26-4639E80B513B}"/>
                  </a:ext>
                </a:extLst>
              </p:cNvPr>
              <p:cNvSpPr txBox="1"/>
              <p:nvPr/>
            </p:nvSpPr>
            <p:spPr>
              <a:xfrm>
                <a:off x="5729700" y="336291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5: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24F8206-8AAE-4980-932F-051190684084}"/>
                  </a:ext>
                </a:extLst>
              </p:cNvPr>
              <p:cNvSpPr txBox="1"/>
              <p:nvPr/>
            </p:nvSpPr>
            <p:spPr>
              <a:xfrm>
                <a:off x="7434145" y="337217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6: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A537FA-A186-4B52-B4BC-96758BD6F40E}"/>
                  </a:ext>
                </a:extLst>
              </p:cNvPr>
              <p:cNvSpPr txBox="1"/>
              <p:nvPr/>
            </p:nvSpPr>
            <p:spPr>
              <a:xfrm>
                <a:off x="6589752" y="389034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7: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24B635D-2885-432D-976B-C1B9BFEDEBE4}"/>
                  </a:ext>
                </a:extLst>
              </p:cNvPr>
              <p:cNvSpPr txBox="1"/>
              <p:nvPr/>
            </p:nvSpPr>
            <p:spPr>
              <a:xfrm>
                <a:off x="6589752" y="443974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8:</a:t>
                </a:r>
              </a:p>
            </p:txBody>
          </p:sp>
        </p:grpSp>
        <p:sp>
          <p:nvSpPr>
            <p:cNvPr id="52" name="Shape 787">
              <a:extLst>
                <a:ext uri="{FF2B5EF4-FFF2-40B4-BE49-F238E27FC236}">
                  <a16:creationId xmlns:a16="http://schemas.microsoft.com/office/drawing/2014/main" id="{3C99F283-D57C-4634-8105-6D3B49851FDA}"/>
                </a:ext>
              </a:extLst>
            </p:cNvPr>
            <p:cNvSpPr/>
            <p:nvPr/>
          </p:nvSpPr>
          <p:spPr>
            <a:xfrm>
              <a:off x="7000009" y="1072605"/>
              <a:ext cx="941699" cy="2871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entry</a:t>
              </a:r>
            </a:p>
          </p:txBody>
        </p:sp>
        <p:cxnSp>
          <p:nvCxnSpPr>
            <p:cNvPr id="53" name="Shape 788">
              <a:extLst>
                <a:ext uri="{FF2B5EF4-FFF2-40B4-BE49-F238E27FC236}">
                  <a16:creationId xmlns:a16="http://schemas.microsoft.com/office/drawing/2014/main" id="{71C968E4-05CD-4317-84CB-650AACF90567}"/>
                </a:ext>
              </a:extLst>
            </p:cNvPr>
            <p:cNvCxnSpPr>
              <a:cxnSpLocks/>
              <a:stCxn id="52" idx="2"/>
              <a:endCxn id="66" idx="0"/>
            </p:cNvCxnSpPr>
            <p:nvPr/>
          </p:nvCxnSpPr>
          <p:spPr>
            <a:xfrm flipH="1">
              <a:off x="7460772" y="1359705"/>
              <a:ext cx="10087" cy="2907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A26149-46E8-4762-9F03-5D3D2F7BF0A5}"/>
                </a:ext>
              </a:extLst>
            </p:cNvPr>
            <p:cNvSpPr txBox="1"/>
            <p:nvPr/>
          </p:nvSpPr>
          <p:spPr>
            <a:xfrm>
              <a:off x="6634866" y="102456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1: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1877D2A-D3E0-4021-AACF-217E60B6B92D}"/>
              </a:ext>
            </a:extLst>
          </p:cNvPr>
          <p:cNvSpPr/>
          <p:nvPr/>
        </p:nvSpPr>
        <p:spPr>
          <a:xfrm>
            <a:off x="7073989" y="5086878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{z}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8BEDB0-C643-401F-89C5-748AC58897C0}"/>
              </a:ext>
            </a:extLst>
          </p:cNvPr>
          <p:cNvSpPr/>
          <p:nvPr/>
        </p:nvSpPr>
        <p:spPr>
          <a:xfrm>
            <a:off x="5607341" y="5086878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{y}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2CB227-CDBB-4AB0-8B18-A6E95436B97D}"/>
              </a:ext>
            </a:extLst>
          </p:cNvPr>
          <p:cNvSpPr/>
          <p:nvPr/>
        </p:nvSpPr>
        <p:spPr>
          <a:xfrm>
            <a:off x="7073989" y="4609331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{z}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02876F-3EB4-405F-B2D0-D23B2AF9C12C}"/>
              </a:ext>
            </a:extLst>
          </p:cNvPr>
          <p:cNvSpPr/>
          <p:nvPr/>
        </p:nvSpPr>
        <p:spPr>
          <a:xfrm>
            <a:off x="5607341" y="4609331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{y}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A1EC0F-5F77-4FD1-9D62-B22A178A00AC}"/>
              </a:ext>
            </a:extLst>
          </p:cNvPr>
          <p:cNvSpPr/>
          <p:nvPr/>
        </p:nvSpPr>
        <p:spPr>
          <a:xfrm>
            <a:off x="7073989" y="4131784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{y}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C69357-4968-4799-8B3E-16605417C9DE}"/>
              </a:ext>
            </a:extLst>
          </p:cNvPr>
          <p:cNvSpPr/>
          <p:nvPr/>
        </p:nvSpPr>
        <p:spPr>
          <a:xfrm>
            <a:off x="5607341" y="4131784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530AD43-3C9D-4CB2-9C3A-A07D1CCC8C5B}"/>
              </a:ext>
            </a:extLst>
          </p:cNvPr>
          <p:cNvSpPr/>
          <p:nvPr/>
        </p:nvSpPr>
        <p:spPr>
          <a:xfrm>
            <a:off x="5607341" y="3624742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{y}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0BF87C2-DF74-4237-9FFF-F6AFE0761192}"/>
              </a:ext>
            </a:extLst>
          </p:cNvPr>
          <p:cNvSpPr/>
          <p:nvPr/>
        </p:nvSpPr>
        <p:spPr>
          <a:xfrm>
            <a:off x="7142766" y="3636416"/>
            <a:ext cx="816417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03067C-2111-47A3-AB7D-6B60403D1AB7}"/>
              </a:ext>
            </a:extLst>
          </p:cNvPr>
          <p:cNvSpPr/>
          <p:nvPr/>
        </p:nvSpPr>
        <p:spPr>
          <a:xfrm>
            <a:off x="7142766" y="3141048"/>
            <a:ext cx="816417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{y}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A2AFD2A-3458-498E-8BF8-1A29E36B5B63}"/>
              </a:ext>
            </a:extLst>
          </p:cNvPr>
          <p:cNvSpPr/>
          <p:nvPr/>
        </p:nvSpPr>
        <p:spPr>
          <a:xfrm>
            <a:off x="5593177" y="3167940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64781-19E8-490D-B8BA-A73D19E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55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D7AC00-7096-4A90-ACBC-824D11BE5AF8}"/>
              </a:ext>
            </a:extLst>
          </p:cNvPr>
          <p:cNvSpPr txBox="1"/>
          <p:nvPr/>
        </p:nvSpPr>
        <p:spPr>
          <a:xfrm>
            <a:off x="4822191" y="159862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Backward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7A0117-80F3-4581-82C8-383F057227E9}"/>
              </a:ext>
            </a:extLst>
          </p:cNvPr>
          <p:cNvSpPr/>
          <p:nvPr/>
        </p:nvSpPr>
        <p:spPr>
          <a:xfrm>
            <a:off x="7073987" y="2683897"/>
            <a:ext cx="953973" cy="26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</a:p>
        </p:txBody>
      </p:sp>
    </p:spTree>
    <p:extLst>
      <p:ext uri="{BB962C8B-B14F-4D97-AF65-F5344CB8AC3E}">
        <p14:creationId xmlns:p14="http://schemas.microsoft.com/office/powerpoint/2010/main" val="32440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099F-226A-4A57-9D83-0096CC4E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altLang="zh-CN" dirty="0"/>
              <a:t>-flow Analysis </a:t>
            </a:r>
            <a:r>
              <a:rPr lang="en-US" dirty="0"/>
              <a:t>Review</a:t>
            </a:r>
          </a:p>
        </p:txBody>
      </p:sp>
      <p:sp>
        <p:nvSpPr>
          <p:cNvPr id="3" name="Shape 812">
            <a:extLst>
              <a:ext uri="{FF2B5EF4-FFF2-40B4-BE49-F238E27FC236}">
                <a16:creationId xmlns:a16="http://schemas.microsoft.com/office/drawing/2014/main" id="{ADC88019-DE1A-469F-909B-06FB3FE333D3}"/>
              </a:ext>
            </a:extLst>
          </p:cNvPr>
          <p:cNvSpPr txBox="1">
            <a:spLocks/>
          </p:cNvSpPr>
          <p:nvPr/>
        </p:nvSpPr>
        <p:spPr>
          <a:xfrm>
            <a:off x="1758042" y="1991932"/>
            <a:ext cx="6732815" cy="685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(              [n] - KILL[n]) ∪ GEN[n]</a:t>
            </a:r>
          </a:p>
        </p:txBody>
      </p:sp>
      <p:sp>
        <p:nvSpPr>
          <p:cNvPr id="4" name="Shape 813">
            <a:extLst>
              <a:ext uri="{FF2B5EF4-FFF2-40B4-BE49-F238E27FC236}">
                <a16:creationId xmlns:a16="http://schemas.microsoft.com/office/drawing/2014/main" id="{8A32DCE2-AE88-4853-B7AC-85D0D1100DC1}"/>
              </a:ext>
            </a:extLst>
          </p:cNvPr>
          <p:cNvSpPr txBox="1">
            <a:spLocks/>
          </p:cNvSpPr>
          <p:nvPr/>
        </p:nvSpPr>
        <p:spPr>
          <a:xfrm>
            <a:off x="1758042" y="2737359"/>
            <a:ext cx="5361215" cy="68738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                               [n’]</a:t>
            </a:r>
          </a:p>
        </p:txBody>
      </p:sp>
      <p:sp>
        <p:nvSpPr>
          <p:cNvPr id="5" name="Shape 815">
            <a:extLst>
              <a:ext uri="{FF2B5EF4-FFF2-40B4-BE49-F238E27FC236}">
                <a16:creationId xmlns:a16="http://schemas.microsoft.com/office/drawing/2014/main" id="{C04BB423-4C8A-45BF-84FE-D4F046B8F598}"/>
              </a:ext>
            </a:extLst>
          </p:cNvPr>
          <p:cNvSpPr/>
          <p:nvPr/>
        </p:nvSpPr>
        <p:spPr>
          <a:xfrm>
            <a:off x="697075" y="20366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6" name="Shape 816">
            <a:extLst>
              <a:ext uri="{FF2B5EF4-FFF2-40B4-BE49-F238E27FC236}">
                <a16:creationId xmlns:a16="http://schemas.microsoft.com/office/drawing/2014/main" id="{35687747-4AAC-49F1-A945-0404E3D5BA80}"/>
              </a:ext>
            </a:extLst>
          </p:cNvPr>
          <p:cNvSpPr/>
          <p:nvPr/>
        </p:nvSpPr>
        <p:spPr>
          <a:xfrm>
            <a:off x="2961530" y="2036650"/>
            <a:ext cx="975599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7" name="Shape 817">
            <a:extLst>
              <a:ext uri="{FF2B5EF4-FFF2-40B4-BE49-F238E27FC236}">
                <a16:creationId xmlns:a16="http://schemas.microsoft.com/office/drawing/2014/main" id="{AD304AF9-6B5E-4C5A-801C-8C1D9B092297}"/>
              </a:ext>
            </a:extLst>
          </p:cNvPr>
          <p:cNvSpPr/>
          <p:nvPr/>
        </p:nvSpPr>
        <p:spPr>
          <a:xfrm>
            <a:off x="697075" y="2803820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8" name="Shape 819">
            <a:extLst>
              <a:ext uri="{FF2B5EF4-FFF2-40B4-BE49-F238E27FC236}">
                <a16:creationId xmlns:a16="http://schemas.microsoft.com/office/drawing/2014/main" id="{DFE303D8-5C4D-4FFC-8AE4-ABB4FBCD8E5A}"/>
              </a:ext>
            </a:extLst>
          </p:cNvPr>
          <p:cNvSpPr/>
          <p:nvPr/>
        </p:nvSpPr>
        <p:spPr>
          <a:xfrm>
            <a:off x="4580700" y="2804196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9" name="Shape 820">
            <a:extLst>
              <a:ext uri="{FF2B5EF4-FFF2-40B4-BE49-F238E27FC236}">
                <a16:creationId xmlns:a16="http://schemas.microsoft.com/office/drawing/2014/main" id="{C7D8D1BF-3F78-4C63-8295-7ED94A00FAF9}"/>
              </a:ext>
            </a:extLst>
          </p:cNvPr>
          <p:cNvSpPr/>
          <p:nvPr/>
        </p:nvSpPr>
        <p:spPr>
          <a:xfrm>
            <a:off x="2970230" y="2804196"/>
            <a:ext cx="1323451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cxnSp>
        <p:nvCxnSpPr>
          <p:cNvPr id="16" name="Shape 828">
            <a:extLst>
              <a:ext uri="{FF2B5EF4-FFF2-40B4-BE49-F238E27FC236}">
                <a16:creationId xmlns:a16="http://schemas.microsoft.com/office/drawing/2014/main" id="{97123675-D40F-4387-94B3-6D6BC187EED5}"/>
              </a:ext>
            </a:extLst>
          </p:cNvPr>
          <p:cNvCxnSpPr/>
          <p:nvPr/>
        </p:nvCxnSpPr>
        <p:spPr>
          <a:xfrm>
            <a:off x="424680" y="4207480"/>
            <a:ext cx="8379899" cy="1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818">
            <a:extLst>
              <a:ext uri="{FF2B5EF4-FFF2-40B4-BE49-F238E27FC236}">
                <a16:creationId xmlns:a16="http://schemas.microsoft.com/office/drawing/2014/main" id="{4AE3C755-45BD-45A6-98A4-32A073F0BE3C}"/>
              </a:ext>
            </a:extLst>
          </p:cNvPr>
          <p:cNvSpPr/>
          <p:nvPr/>
        </p:nvSpPr>
        <p:spPr>
          <a:xfrm>
            <a:off x="2970230" y="3531095"/>
            <a:ext cx="1336727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18" name="Shape 814">
            <a:extLst>
              <a:ext uri="{FF2B5EF4-FFF2-40B4-BE49-F238E27FC236}">
                <a16:creationId xmlns:a16="http://schemas.microsoft.com/office/drawing/2014/main" id="{9ECBBFD9-4A77-459E-A62A-259557ABB5A8}"/>
              </a:ext>
            </a:extLst>
          </p:cNvPr>
          <p:cNvSpPr txBox="1">
            <a:spLocks/>
          </p:cNvSpPr>
          <p:nvPr/>
        </p:nvSpPr>
        <p:spPr>
          <a:xfrm>
            <a:off x="2092545" y="3481016"/>
            <a:ext cx="3031904" cy="52778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n’ ∈                  (n)</a:t>
            </a:r>
          </a:p>
        </p:txBody>
      </p:sp>
      <p:sp>
        <p:nvSpPr>
          <p:cNvPr id="20" name="Shape 821">
            <a:extLst>
              <a:ext uri="{FF2B5EF4-FFF2-40B4-BE49-F238E27FC236}">
                <a16:creationId xmlns:a16="http://schemas.microsoft.com/office/drawing/2014/main" id="{3C6B5918-81DC-42D6-829D-25A3571E1472}"/>
              </a:ext>
            </a:extLst>
          </p:cNvPr>
          <p:cNvSpPr txBox="1"/>
          <p:nvPr/>
        </p:nvSpPr>
        <p:spPr>
          <a:xfrm>
            <a:off x="5021311" y="5132973"/>
            <a:ext cx="4541789" cy="889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 predecessors or successors</a:t>
            </a:r>
          </a:p>
        </p:txBody>
      </p:sp>
      <p:sp>
        <p:nvSpPr>
          <p:cNvPr id="21" name="Shape 823">
            <a:extLst>
              <a:ext uri="{FF2B5EF4-FFF2-40B4-BE49-F238E27FC236}">
                <a16:creationId xmlns:a16="http://schemas.microsoft.com/office/drawing/2014/main" id="{6F01F63C-C68E-43E2-A782-E5415DCC2326}"/>
              </a:ext>
            </a:extLst>
          </p:cNvPr>
          <p:cNvSpPr/>
          <p:nvPr/>
        </p:nvSpPr>
        <p:spPr>
          <a:xfrm>
            <a:off x="719825" y="44429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2" name="Shape 824">
            <a:extLst>
              <a:ext uri="{FF2B5EF4-FFF2-40B4-BE49-F238E27FC236}">
                <a16:creationId xmlns:a16="http://schemas.microsoft.com/office/drawing/2014/main" id="{F8EBF029-CA87-4648-A630-1501A8E3385E}"/>
              </a:ext>
            </a:extLst>
          </p:cNvPr>
          <p:cNvSpPr/>
          <p:nvPr/>
        </p:nvSpPr>
        <p:spPr>
          <a:xfrm>
            <a:off x="719823" y="5136625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3" name="Shape 825">
            <a:extLst>
              <a:ext uri="{FF2B5EF4-FFF2-40B4-BE49-F238E27FC236}">
                <a16:creationId xmlns:a16="http://schemas.microsoft.com/office/drawing/2014/main" id="{31D4D2FE-A3D9-4979-939D-EA3170BA35AD}"/>
              </a:ext>
            </a:extLst>
          </p:cNvPr>
          <p:cNvSpPr/>
          <p:nvPr/>
        </p:nvSpPr>
        <p:spPr>
          <a:xfrm>
            <a:off x="4045712" y="4432900"/>
            <a:ext cx="975599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590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826">
            <a:extLst>
              <a:ext uri="{FF2B5EF4-FFF2-40B4-BE49-F238E27FC236}">
                <a16:creationId xmlns:a16="http://schemas.microsoft.com/office/drawing/2014/main" id="{8E4250A5-A93A-4A8D-9CB6-04553FF8DC48}"/>
              </a:ext>
            </a:extLst>
          </p:cNvPr>
          <p:cNvSpPr/>
          <p:nvPr/>
        </p:nvSpPr>
        <p:spPr>
          <a:xfrm>
            <a:off x="4045712" y="5136625"/>
            <a:ext cx="975599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5" name="Shape 827">
            <a:extLst>
              <a:ext uri="{FF2B5EF4-FFF2-40B4-BE49-F238E27FC236}">
                <a16:creationId xmlns:a16="http://schemas.microsoft.com/office/drawing/2014/main" id="{1B382F5C-62B1-4E07-8EDF-5681F3C21E13}"/>
              </a:ext>
            </a:extLst>
          </p:cNvPr>
          <p:cNvSpPr txBox="1"/>
          <p:nvPr/>
        </p:nvSpPr>
        <p:spPr>
          <a:xfrm>
            <a:off x="1832950" y="4717900"/>
            <a:ext cx="2097000" cy="5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IN or OUT</a:t>
            </a:r>
          </a:p>
        </p:txBody>
      </p:sp>
      <p:sp>
        <p:nvSpPr>
          <p:cNvPr id="26" name="Shape 822">
            <a:extLst>
              <a:ext uri="{FF2B5EF4-FFF2-40B4-BE49-F238E27FC236}">
                <a16:creationId xmlns:a16="http://schemas.microsoft.com/office/drawing/2014/main" id="{8868689C-27F5-4BBA-9370-87B0C58F1DBE}"/>
              </a:ext>
            </a:extLst>
          </p:cNvPr>
          <p:cNvSpPr txBox="1"/>
          <p:nvPr/>
        </p:nvSpPr>
        <p:spPr>
          <a:xfrm>
            <a:off x="5162952" y="4477135"/>
            <a:ext cx="3981047" cy="42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590"/>
              </a:spcBef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 (may) 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(must)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E5AEF5-94E2-45C2-A679-2D7E8DF5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3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099F-226A-4A57-9D83-0096CC4E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3" name="Shape 812">
            <a:extLst>
              <a:ext uri="{FF2B5EF4-FFF2-40B4-BE49-F238E27FC236}">
                <a16:creationId xmlns:a16="http://schemas.microsoft.com/office/drawing/2014/main" id="{ADC88019-DE1A-469F-909B-06FB3FE333D3}"/>
              </a:ext>
            </a:extLst>
          </p:cNvPr>
          <p:cNvSpPr txBox="1">
            <a:spLocks/>
          </p:cNvSpPr>
          <p:nvPr/>
        </p:nvSpPr>
        <p:spPr>
          <a:xfrm>
            <a:off x="1758042" y="1991932"/>
            <a:ext cx="6732815" cy="685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(              [n] - KILL[n]) ∪ GEN[n]</a:t>
            </a:r>
          </a:p>
        </p:txBody>
      </p:sp>
      <p:sp>
        <p:nvSpPr>
          <p:cNvPr id="4" name="Shape 813">
            <a:extLst>
              <a:ext uri="{FF2B5EF4-FFF2-40B4-BE49-F238E27FC236}">
                <a16:creationId xmlns:a16="http://schemas.microsoft.com/office/drawing/2014/main" id="{8A32DCE2-AE88-4853-B7AC-85D0D1100DC1}"/>
              </a:ext>
            </a:extLst>
          </p:cNvPr>
          <p:cNvSpPr txBox="1">
            <a:spLocks/>
          </p:cNvSpPr>
          <p:nvPr/>
        </p:nvSpPr>
        <p:spPr>
          <a:xfrm>
            <a:off x="1758042" y="2741612"/>
            <a:ext cx="5361215" cy="68738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                               [n’]</a:t>
            </a:r>
          </a:p>
        </p:txBody>
      </p:sp>
      <p:sp>
        <p:nvSpPr>
          <p:cNvPr id="5" name="Shape 815">
            <a:extLst>
              <a:ext uri="{FF2B5EF4-FFF2-40B4-BE49-F238E27FC236}">
                <a16:creationId xmlns:a16="http://schemas.microsoft.com/office/drawing/2014/main" id="{C04BB423-4C8A-45BF-84FE-D4F046B8F598}"/>
              </a:ext>
            </a:extLst>
          </p:cNvPr>
          <p:cNvSpPr/>
          <p:nvPr/>
        </p:nvSpPr>
        <p:spPr>
          <a:xfrm>
            <a:off x="697075" y="20366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OUT</a:t>
            </a:r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6" name="Shape 816">
            <a:extLst>
              <a:ext uri="{FF2B5EF4-FFF2-40B4-BE49-F238E27FC236}">
                <a16:creationId xmlns:a16="http://schemas.microsoft.com/office/drawing/2014/main" id="{35687747-4AAC-49F1-A945-0404E3D5BA80}"/>
              </a:ext>
            </a:extLst>
          </p:cNvPr>
          <p:cNvSpPr/>
          <p:nvPr/>
        </p:nvSpPr>
        <p:spPr>
          <a:xfrm>
            <a:off x="2961530" y="2036650"/>
            <a:ext cx="975599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IN</a:t>
            </a:r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7" name="Shape 817">
            <a:extLst>
              <a:ext uri="{FF2B5EF4-FFF2-40B4-BE49-F238E27FC236}">
                <a16:creationId xmlns:a16="http://schemas.microsoft.com/office/drawing/2014/main" id="{AD304AF9-6B5E-4C5A-801C-8C1D9B092297}"/>
              </a:ext>
            </a:extLst>
          </p:cNvPr>
          <p:cNvSpPr/>
          <p:nvPr/>
        </p:nvSpPr>
        <p:spPr>
          <a:xfrm>
            <a:off x="697075" y="2803820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IN</a:t>
            </a:r>
          </a:p>
        </p:txBody>
      </p:sp>
      <p:sp>
        <p:nvSpPr>
          <p:cNvPr id="8" name="Shape 819">
            <a:extLst>
              <a:ext uri="{FF2B5EF4-FFF2-40B4-BE49-F238E27FC236}">
                <a16:creationId xmlns:a16="http://schemas.microsoft.com/office/drawing/2014/main" id="{DFE303D8-5C4D-4FFC-8AE4-ABB4FBCD8E5A}"/>
              </a:ext>
            </a:extLst>
          </p:cNvPr>
          <p:cNvSpPr/>
          <p:nvPr/>
        </p:nvSpPr>
        <p:spPr>
          <a:xfrm>
            <a:off x="4580700" y="2804196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OUT</a:t>
            </a:r>
          </a:p>
        </p:txBody>
      </p:sp>
      <p:sp>
        <p:nvSpPr>
          <p:cNvPr id="9" name="Shape 820">
            <a:extLst>
              <a:ext uri="{FF2B5EF4-FFF2-40B4-BE49-F238E27FC236}">
                <a16:creationId xmlns:a16="http://schemas.microsoft.com/office/drawing/2014/main" id="{C7D8D1BF-3F78-4C63-8295-7ED94A00FAF9}"/>
              </a:ext>
            </a:extLst>
          </p:cNvPr>
          <p:cNvSpPr/>
          <p:nvPr/>
        </p:nvSpPr>
        <p:spPr>
          <a:xfrm>
            <a:off x="2970230" y="2804196"/>
            <a:ext cx="1323451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10" name="Shape 821">
            <a:extLst>
              <a:ext uri="{FF2B5EF4-FFF2-40B4-BE49-F238E27FC236}">
                <a16:creationId xmlns:a16="http://schemas.microsoft.com/office/drawing/2014/main" id="{10CAFDD3-3815-460A-AD55-D2C2BA0B4893}"/>
              </a:ext>
            </a:extLst>
          </p:cNvPr>
          <p:cNvSpPr txBox="1"/>
          <p:nvPr/>
        </p:nvSpPr>
        <p:spPr>
          <a:xfrm>
            <a:off x="5021311" y="5132973"/>
            <a:ext cx="4541789" cy="889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 predecessors or successors</a:t>
            </a:r>
          </a:p>
        </p:txBody>
      </p:sp>
      <p:sp>
        <p:nvSpPr>
          <p:cNvPr id="11" name="Shape 823">
            <a:extLst>
              <a:ext uri="{FF2B5EF4-FFF2-40B4-BE49-F238E27FC236}">
                <a16:creationId xmlns:a16="http://schemas.microsoft.com/office/drawing/2014/main" id="{90ADE905-4D19-43F2-A0F8-C43402E2BA95}"/>
              </a:ext>
            </a:extLst>
          </p:cNvPr>
          <p:cNvSpPr/>
          <p:nvPr/>
        </p:nvSpPr>
        <p:spPr>
          <a:xfrm>
            <a:off x="719825" y="44429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12" name="Shape 824">
            <a:extLst>
              <a:ext uri="{FF2B5EF4-FFF2-40B4-BE49-F238E27FC236}">
                <a16:creationId xmlns:a16="http://schemas.microsoft.com/office/drawing/2014/main" id="{B9C3E870-ECC7-4496-9CE1-2A7A658211F8}"/>
              </a:ext>
            </a:extLst>
          </p:cNvPr>
          <p:cNvSpPr/>
          <p:nvPr/>
        </p:nvSpPr>
        <p:spPr>
          <a:xfrm>
            <a:off x="719823" y="5136625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13" name="Shape 825">
            <a:extLst>
              <a:ext uri="{FF2B5EF4-FFF2-40B4-BE49-F238E27FC236}">
                <a16:creationId xmlns:a16="http://schemas.microsoft.com/office/drawing/2014/main" id="{0E0E4989-D0E7-45B2-968A-2BD2538FDDA9}"/>
              </a:ext>
            </a:extLst>
          </p:cNvPr>
          <p:cNvSpPr/>
          <p:nvPr/>
        </p:nvSpPr>
        <p:spPr>
          <a:xfrm>
            <a:off x="4045712" y="4432900"/>
            <a:ext cx="975599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590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826">
            <a:extLst>
              <a:ext uri="{FF2B5EF4-FFF2-40B4-BE49-F238E27FC236}">
                <a16:creationId xmlns:a16="http://schemas.microsoft.com/office/drawing/2014/main" id="{4A1D4F58-C5D7-4AE3-A82F-57F24E8877E6}"/>
              </a:ext>
            </a:extLst>
          </p:cNvPr>
          <p:cNvSpPr/>
          <p:nvPr/>
        </p:nvSpPr>
        <p:spPr>
          <a:xfrm>
            <a:off x="4045712" y="5136625"/>
            <a:ext cx="975599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15" name="Shape 827">
            <a:extLst>
              <a:ext uri="{FF2B5EF4-FFF2-40B4-BE49-F238E27FC236}">
                <a16:creationId xmlns:a16="http://schemas.microsoft.com/office/drawing/2014/main" id="{31056576-18FC-431B-8B56-409C45200EB1}"/>
              </a:ext>
            </a:extLst>
          </p:cNvPr>
          <p:cNvSpPr txBox="1"/>
          <p:nvPr/>
        </p:nvSpPr>
        <p:spPr>
          <a:xfrm>
            <a:off x="1832950" y="4717900"/>
            <a:ext cx="2097000" cy="5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IN or OUT</a:t>
            </a:r>
          </a:p>
        </p:txBody>
      </p:sp>
      <p:cxnSp>
        <p:nvCxnSpPr>
          <p:cNvPr id="16" name="Shape 828">
            <a:extLst>
              <a:ext uri="{FF2B5EF4-FFF2-40B4-BE49-F238E27FC236}">
                <a16:creationId xmlns:a16="http://schemas.microsoft.com/office/drawing/2014/main" id="{97123675-D40F-4387-94B3-6D6BC187EED5}"/>
              </a:ext>
            </a:extLst>
          </p:cNvPr>
          <p:cNvCxnSpPr/>
          <p:nvPr/>
        </p:nvCxnSpPr>
        <p:spPr>
          <a:xfrm>
            <a:off x="424680" y="4207480"/>
            <a:ext cx="8379899" cy="1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818">
            <a:extLst>
              <a:ext uri="{FF2B5EF4-FFF2-40B4-BE49-F238E27FC236}">
                <a16:creationId xmlns:a16="http://schemas.microsoft.com/office/drawing/2014/main" id="{4AE3C755-45BD-45A6-98A4-32A073F0BE3C}"/>
              </a:ext>
            </a:extLst>
          </p:cNvPr>
          <p:cNvSpPr/>
          <p:nvPr/>
        </p:nvSpPr>
        <p:spPr>
          <a:xfrm>
            <a:off x="2970229" y="3536391"/>
            <a:ext cx="1336727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pred.</a:t>
            </a:r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18" name="Shape 814">
            <a:extLst>
              <a:ext uri="{FF2B5EF4-FFF2-40B4-BE49-F238E27FC236}">
                <a16:creationId xmlns:a16="http://schemas.microsoft.com/office/drawing/2014/main" id="{9ECBBFD9-4A77-459E-A62A-259557ABB5A8}"/>
              </a:ext>
            </a:extLst>
          </p:cNvPr>
          <p:cNvSpPr txBox="1">
            <a:spLocks/>
          </p:cNvSpPr>
          <p:nvPr/>
        </p:nvSpPr>
        <p:spPr>
          <a:xfrm>
            <a:off x="2122641" y="3473479"/>
            <a:ext cx="3031904" cy="52778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n’ ∈                  (n)</a:t>
            </a:r>
          </a:p>
        </p:txBody>
      </p:sp>
      <p:sp>
        <p:nvSpPr>
          <p:cNvPr id="19" name="Shape 822">
            <a:extLst>
              <a:ext uri="{FF2B5EF4-FFF2-40B4-BE49-F238E27FC236}">
                <a16:creationId xmlns:a16="http://schemas.microsoft.com/office/drawing/2014/main" id="{8C59FE2C-E488-4B8B-AB22-233262DC9585}"/>
              </a:ext>
            </a:extLst>
          </p:cNvPr>
          <p:cNvSpPr txBox="1"/>
          <p:nvPr/>
        </p:nvSpPr>
        <p:spPr>
          <a:xfrm>
            <a:off x="5162952" y="4477135"/>
            <a:ext cx="3981047" cy="42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590"/>
              </a:spcBef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 (may) 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(must)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3051C3E-A058-4FAC-A9C0-C44261FC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3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099F-226A-4A57-9D83-0096CC4E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Busy Expression Analysis</a:t>
            </a:r>
          </a:p>
        </p:txBody>
      </p:sp>
      <p:sp>
        <p:nvSpPr>
          <p:cNvPr id="3" name="Shape 812">
            <a:extLst>
              <a:ext uri="{FF2B5EF4-FFF2-40B4-BE49-F238E27FC236}">
                <a16:creationId xmlns:a16="http://schemas.microsoft.com/office/drawing/2014/main" id="{ADC88019-DE1A-469F-909B-06FB3FE333D3}"/>
              </a:ext>
            </a:extLst>
          </p:cNvPr>
          <p:cNvSpPr txBox="1">
            <a:spLocks/>
          </p:cNvSpPr>
          <p:nvPr/>
        </p:nvSpPr>
        <p:spPr>
          <a:xfrm>
            <a:off x="1758042" y="1991932"/>
            <a:ext cx="6732815" cy="685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(              [n] - KILL[n]) ∪ GEN[n]</a:t>
            </a:r>
          </a:p>
        </p:txBody>
      </p:sp>
      <p:sp>
        <p:nvSpPr>
          <p:cNvPr id="4" name="Shape 813">
            <a:extLst>
              <a:ext uri="{FF2B5EF4-FFF2-40B4-BE49-F238E27FC236}">
                <a16:creationId xmlns:a16="http://schemas.microsoft.com/office/drawing/2014/main" id="{8A32DCE2-AE88-4853-B7AC-85D0D1100DC1}"/>
              </a:ext>
            </a:extLst>
          </p:cNvPr>
          <p:cNvSpPr txBox="1">
            <a:spLocks/>
          </p:cNvSpPr>
          <p:nvPr/>
        </p:nvSpPr>
        <p:spPr>
          <a:xfrm>
            <a:off x="1758042" y="2737359"/>
            <a:ext cx="5361215" cy="68738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                               [n’]</a:t>
            </a:r>
          </a:p>
        </p:txBody>
      </p:sp>
      <p:sp>
        <p:nvSpPr>
          <p:cNvPr id="5" name="Shape 815">
            <a:extLst>
              <a:ext uri="{FF2B5EF4-FFF2-40B4-BE49-F238E27FC236}">
                <a16:creationId xmlns:a16="http://schemas.microsoft.com/office/drawing/2014/main" id="{C04BB423-4C8A-45BF-84FE-D4F046B8F598}"/>
              </a:ext>
            </a:extLst>
          </p:cNvPr>
          <p:cNvSpPr/>
          <p:nvPr/>
        </p:nvSpPr>
        <p:spPr>
          <a:xfrm>
            <a:off x="697075" y="20366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IN</a:t>
            </a:r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6" name="Shape 816">
            <a:extLst>
              <a:ext uri="{FF2B5EF4-FFF2-40B4-BE49-F238E27FC236}">
                <a16:creationId xmlns:a16="http://schemas.microsoft.com/office/drawing/2014/main" id="{35687747-4AAC-49F1-A945-0404E3D5BA80}"/>
              </a:ext>
            </a:extLst>
          </p:cNvPr>
          <p:cNvSpPr/>
          <p:nvPr/>
        </p:nvSpPr>
        <p:spPr>
          <a:xfrm>
            <a:off x="2961530" y="2036650"/>
            <a:ext cx="975599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OUT</a:t>
            </a:r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7" name="Shape 817">
            <a:extLst>
              <a:ext uri="{FF2B5EF4-FFF2-40B4-BE49-F238E27FC236}">
                <a16:creationId xmlns:a16="http://schemas.microsoft.com/office/drawing/2014/main" id="{AD304AF9-6B5E-4C5A-801C-8C1D9B092297}"/>
              </a:ext>
            </a:extLst>
          </p:cNvPr>
          <p:cNvSpPr/>
          <p:nvPr/>
        </p:nvSpPr>
        <p:spPr>
          <a:xfrm>
            <a:off x="697075" y="2803820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OUT</a:t>
            </a:r>
          </a:p>
        </p:txBody>
      </p:sp>
      <p:sp>
        <p:nvSpPr>
          <p:cNvPr id="8" name="Shape 819">
            <a:extLst>
              <a:ext uri="{FF2B5EF4-FFF2-40B4-BE49-F238E27FC236}">
                <a16:creationId xmlns:a16="http://schemas.microsoft.com/office/drawing/2014/main" id="{DFE303D8-5C4D-4FFC-8AE4-ABB4FBCD8E5A}"/>
              </a:ext>
            </a:extLst>
          </p:cNvPr>
          <p:cNvSpPr/>
          <p:nvPr/>
        </p:nvSpPr>
        <p:spPr>
          <a:xfrm>
            <a:off x="4580700" y="2804196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OUT</a:t>
            </a:r>
          </a:p>
        </p:txBody>
      </p:sp>
      <p:sp>
        <p:nvSpPr>
          <p:cNvPr id="9" name="Shape 820">
            <a:extLst>
              <a:ext uri="{FF2B5EF4-FFF2-40B4-BE49-F238E27FC236}">
                <a16:creationId xmlns:a16="http://schemas.microsoft.com/office/drawing/2014/main" id="{C7D8D1BF-3F78-4C63-8295-7ED94A00FAF9}"/>
              </a:ext>
            </a:extLst>
          </p:cNvPr>
          <p:cNvSpPr/>
          <p:nvPr/>
        </p:nvSpPr>
        <p:spPr>
          <a:xfrm>
            <a:off x="2970230" y="2804196"/>
            <a:ext cx="1323451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endParaRPr lang="en-US"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cxnSp>
        <p:nvCxnSpPr>
          <p:cNvPr id="16" name="Shape 828">
            <a:extLst>
              <a:ext uri="{FF2B5EF4-FFF2-40B4-BE49-F238E27FC236}">
                <a16:creationId xmlns:a16="http://schemas.microsoft.com/office/drawing/2014/main" id="{97123675-D40F-4387-94B3-6D6BC187EED5}"/>
              </a:ext>
            </a:extLst>
          </p:cNvPr>
          <p:cNvCxnSpPr/>
          <p:nvPr/>
        </p:nvCxnSpPr>
        <p:spPr>
          <a:xfrm>
            <a:off x="424680" y="4207480"/>
            <a:ext cx="8379899" cy="1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818">
            <a:extLst>
              <a:ext uri="{FF2B5EF4-FFF2-40B4-BE49-F238E27FC236}">
                <a16:creationId xmlns:a16="http://schemas.microsoft.com/office/drawing/2014/main" id="{4AE3C755-45BD-45A6-98A4-32A073F0BE3C}"/>
              </a:ext>
            </a:extLst>
          </p:cNvPr>
          <p:cNvSpPr/>
          <p:nvPr/>
        </p:nvSpPr>
        <p:spPr>
          <a:xfrm>
            <a:off x="2970229" y="3536391"/>
            <a:ext cx="1336727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successors</a:t>
            </a:r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18" name="Shape 814">
            <a:extLst>
              <a:ext uri="{FF2B5EF4-FFF2-40B4-BE49-F238E27FC236}">
                <a16:creationId xmlns:a16="http://schemas.microsoft.com/office/drawing/2014/main" id="{9ECBBFD9-4A77-459E-A62A-259557ABB5A8}"/>
              </a:ext>
            </a:extLst>
          </p:cNvPr>
          <p:cNvSpPr txBox="1">
            <a:spLocks/>
          </p:cNvSpPr>
          <p:nvPr/>
        </p:nvSpPr>
        <p:spPr>
          <a:xfrm>
            <a:off x="2122641" y="3473479"/>
            <a:ext cx="3031904" cy="52778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n’ ∈                  (n)</a:t>
            </a:r>
          </a:p>
        </p:txBody>
      </p:sp>
      <p:sp>
        <p:nvSpPr>
          <p:cNvPr id="20" name="Shape 821">
            <a:extLst>
              <a:ext uri="{FF2B5EF4-FFF2-40B4-BE49-F238E27FC236}">
                <a16:creationId xmlns:a16="http://schemas.microsoft.com/office/drawing/2014/main" id="{00B3DF30-AF17-424E-836C-AD33EB73F02D}"/>
              </a:ext>
            </a:extLst>
          </p:cNvPr>
          <p:cNvSpPr txBox="1"/>
          <p:nvPr/>
        </p:nvSpPr>
        <p:spPr>
          <a:xfrm>
            <a:off x="5021311" y="5132973"/>
            <a:ext cx="4541789" cy="889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 predecessors or successors</a:t>
            </a:r>
          </a:p>
        </p:txBody>
      </p:sp>
      <p:sp>
        <p:nvSpPr>
          <p:cNvPr id="21" name="Shape 823">
            <a:extLst>
              <a:ext uri="{FF2B5EF4-FFF2-40B4-BE49-F238E27FC236}">
                <a16:creationId xmlns:a16="http://schemas.microsoft.com/office/drawing/2014/main" id="{65333932-1096-4D1B-9E9D-C90D1288CDFC}"/>
              </a:ext>
            </a:extLst>
          </p:cNvPr>
          <p:cNvSpPr/>
          <p:nvPr/>
        </p:nvSpPr>
        <p:spPr>
          <a:xfrm>
            <a:off x="719825" y="44429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2" name="Shape 824">
            <a:extLst>
              <a:ext uri="{FF2B5EF4-FFF2-40B4-BE49-F238E27FC236}">
                <a16:creationId xmlns:a16="http://schemas.microsoft.com/office/drawing/2014/main" id="{32E35762-7A01-46DD-A5E9-D2E300B7FA6B}"/>
              </a:ext>
            </a:extLst>
          </p:cNvPr>
          <p:cNvSpPr/>
          <p:nvPr/>
        </p:nvSpPr>
        <p:spPr>
          <a:xfrm>
            <a:off x="719823" y="5136625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3" name="Shape 825">
            <a:extLst>
              <a:ext uri="{FF2B5EF4-FFF2-40B4-BE49-F238E27FC236}">
                <a16:creationId xmlns:a16="http://schemas.microsoft.com/office/drawing/2014/main" id="{AC0F6404-BA37-4796-ACCA-C884F45DCE79}"/>
              </a:ext>
            </a:extLst>
          </p:cNvPr>
          <p:cNvSpPr/>
          <p:nvPr/>
        </p:nvSpPr>
        <p:spPr>
          <a:xfrm>
            <a:off x="4045712" y="4432900"/>
            <a:ext cx="975599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590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826">
            <a:extLst>
              <a:ext uri="{FF2B5EF4-FFF2-40B4-BE49-F238E27FC236}">
                <a16:creationId xmlns:a16="http://schemas.microsoft.com/office/drawing/2014/main" id="{689BCAE2-777D-4017-B398-CE5FC6CF3992}"/>
              </a:ext>
            </a:extLst>
          </p:cNvPr>
          <p:cNvSpPr/>
          <p:nvPr/>
        </p:nvSpPr>
        <p:spPr>
          <a:xfrm>
            <a:off x="4045712" y="5136625"/>
            <a:ext cx="975599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5" name="Shape 827">
            <a:extLst>
              <a:ext uri="{FF2B5EF4-FFF2-40B4-BE49-F238E27FC236}">
                <a16:creationId xmlns:a16="http://schemas.microsoft.com/office/drawing/2014/main" id="{FDD2E111-399E-4318-AD3F-4D9AC3F258A2}"/>
              </a:ext>
            </a:extLst>
          </p:cNvPr>
          <p:cNvSpPr txBox="1"/>
          <p:nvPr/>
        </p:nvSpPr>
        <p:spPr>
          <a:xfrm>
            <a:off x="1832950" y="4717900"/>
            <a:ext cx="2097000" cy="5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IN or OUT</a:t>
            </a:r>
          </a:p>
        </p:txBody>
      </p:sp>
      <p:sp>
        <p:nvSpPr>
          <p:cNvPr id="26" name="Shape 822">
            <a:extLst>
              <a:ext uri="{FF2B5EF4-FFF2-40B4-BE49-F238E27FC236}">
                <a16:creationId xmlns:a16="http://schemas.microsoft.com/office/drawing/2014/main" id="{FA96557C-05F1-4183-A320-E517F02D6E46}"/>
              </a:ext>
            </a:extLst>
          </p:cNvPr>
          <p:cNvSpPr txBox="1"/>
          <p:nvPr/>
        </p:nvSpPr>
        <p:spPr>
          <a:xfrm>
            <a:off x="5162952" y="4477135"/>
            <a:ext cx="3981047" cy="42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590"/>
              </a:spcBef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 (may) 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(must)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A0FCAF-E466-4BA0-8171-0E3F095B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91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099F-226A-4A57-9D83-0096CC4E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Expressions Analysis</a:t>
            </a:r>
          </a:p>
        </p:txBody>
      </p:sp>
      <p:sp>
        <p:nvSpPr>
          <p:cNvPr id="3" name="Shape 812">
            <a:extLst>
              <a:ext uri="{FF2B5EF4-FFF2-40B4-BE49-F238E27FC236}">
                <a16:creationId xmlns:a16="http://schemas.microsoft.com/office/drawing/2014/main" id="{ADC88019-DE1A-469F-909B-06FB3FE333D3}"/>
              </a:ext>
            </a:extLst>
          </p:cNvPr>
          <p:cNvSpPr txBox="1">
            <a:spLocks/>
          </p:cNvSpPr>
          <p:nvPr/>
        </p:nvSpPr>
        <p:spPr>
          <a:xfrm>
            <a:off x="1758042" y="1991932"/>
            <a:ext cx="6732815" cy="685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(              [n] - KILL[n]) ∪ GEN[n]</a:t>
            </a:r>
          </a:p>
        </p:txBody>
      </p:sp>
      <p:sp>
        <p:nvSpPr>
          <p:cNvPr id="4" name="Shape 813">
            <a:extLst>
              <a:ext uri="{FF2B5EF4-FFF2-40B4-BE49-F238E27FC236}">
                <a16:creationId xmlns:a16="http://schemas.microsoft.com/office/drawing/2014/main" id="{8A32DCE2-AE88-4853-B7AC-85D0D1100DC1}"/>
              </a:ext>
            </a:extLst>
          </p:cNvPr>
          <p:cNvSpPr txBox="1">
            <a:spLocks/>
          </p:cNvSpPr>
          <p:nvPr/>
        </p:nvSpPr>
        <p:spPr>
          <a:xfrm>
            <a:off x="1758042" y="2737359"/>
            <a:ext cx="5361215" cy="68738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                               [n’]</a:t>
            </a:r>
          </a:p>
        </p:txBody>
      </p:sp>
      <p:sp>
        <p:nvSpPr>
          <p:cNvPr id="5" name="Shape 815">
            <a:extLst>
              <a:ext uri="{FF2B5EF4-FFF2-40B4-BE49-F238E27FC236}">
                <a16:creationId xmlns:a16="http://schemas.microsoft.com/office/drawing/2014/main" id="{C04BB423-4C8A-45BF-84FE-D4F046B8F598}"/>
              </a:ext>
            </a:extLst>
          </p:cNvPr>
          <p:cNvSpPr/>
          <p:nvPr/>
        </p:nvSpPr>
        <p:spPr>
          <a:xfrm>
            <a:off x="697075" y="20366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OUT</a:t>
            </a:r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6" name="Shape 816">
            <a:extLst>
              <a:ext uri="{FF2B5EF4-FFF2-40B4-BE49-F238E27FC236}">
                <a16:creationId xmlns:a16="http://schemas.microsoft.com/office/drawing/2014/main" id="{35687747-4AAC-49F1-A945-0404E3D5BA80}"/>
              </a:ext>
            </a:extLst>
          </p:cNvPr>
          <p:cNvSpPr/>
          <p:nvPr/>
        </p:nvSpPr>
        <p:spPr>
          <a:xfrm>
            <a:off x="2961530" y="2036650"/>
            <a:ext cx="975599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IN</a:t>
            </a:r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7" name="Shape 817">
            <a:extLst>
              <a:ext uri="{FF2B5EF4-FFF2-40B4-BE49-F238E27FC236}">
                <a16:creationId xmlns:a16="http://schemas.microsoft.com/office/drawing/2014/main" id="{AD304AF9-6B5E-4C5A-801C-8C1D9B092297}"/>
              </a:ext>
            </a:extLst>
          </p:cNvPr>
          <p:cNvSpPr/>
          <p:nvPr/>
        </p:nvSpPr>
        <p:spPr>
          <a:xfrm>
            <a:off x="697075" y="2803820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IN</a:t>
            </a:r>
          </a:p>
        </p:txBody>
      </p:sp>
      <p:sp>
        <p:nvSpPr>
          <p:cNvPr id="8" name="Shape 819">
            <a:extLst>
              <a:ext uri="{FF2B5EF4-FFF2-40B4-BE49-F238E27FC236}">
                <a16:creationId xmlns:a16="http://schemas.microsoft.com/office/drawing/2014/main" id="{DFE303D8-5C4D-4FFC-8AE4-ABB4FBCD8E5A}"/>
              </a:ext>
            </a:extLst>
          </p:cNvPr>
          <p:cNvSpPr/>
          <p:nvPr/>
        </p:nvSpPr>
        <p:spPr>
          <a:xfrm>
            <a:off x="4580700" y="2804196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OUT</a:t>
            </a:r>
          </a:p>
        </p:txBody>
      </p:sp>
      <p:sp>
        <p:nvSpPr>
          <p:cNvPr id="9" name="Shape 820">
            <a:extLst>
              <a:ext uri="{FF2B5EF4-FFF2-40B4-BE49-F238E27FC236}">
                <a16:creationId xmlns:a16="http://schemas.microsoft.com/office/drawing/2014/main" id="{C7D8D1BF-3F78-4C63-8295-7ED94A00FAF9}"/>
              </a:ext>
            </a:extLst>
          </p:cNvPr>
          <p:cNvSpPr/>
          <p:nvPr/>
        </p:nvSpPr>
        <p:spPr>
          <a:xfrm>
            <a:off x="2970230" y="2804196"/>
            <a:ext cx="1323451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∩</a:t>
            </a:r>
          </a:p>
        </p:txBody>
      </p:sp>
      <p:cxnSp>
        <p:nvCxnSpPr>
          <p:cNvPr id="16" name="Shape 828">
            <a:extLst>
              <a:ext uri="{FF2B5EF4-FFF2-40B4-BE49-F238E27FC236}">
                <a16:creationId xmlns:a16="http://schemas.microsoft.com/office/drawing/2014/main" id="{97123675-D40F-4387-94B3-6D6BC187EED5}"/>
              </a:ext>
            </a:extLst>
          </p:cNvPr>
          <p:cNvCxnSpPr/>
          <p:nvPr/>
        </p:nvCxnSpPr>
        <p:spPr>
          <a:xfrm>
            <a:off x="424680" y="4207480"/>
            <a:ext cx="8379899" cy="1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818">
            <a:extLst>
              <a:ext uri="{FF2B5EF4-FFF2-40B4-BE49-F238E27FC236}">
                <a16:creationId xmlns:a16="http://schemas.microsoft.com/office/drawing/2014/main" id="{4AE3C755-45BD-45A6-98A4-32A073F0BE3C}"/>
              </a:ext>
            </a:extLst>
          </p:cNvPr>
          <p:cNvSpPr/>
          <p:nvPr/>
        </p:nvSpPr>
        <p:spPr>
          <a:xfrm>
            <a:off x="2970230" y="3531095"/>
            <a:ext cx="1336727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pred.</a:t>
            </a:r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18" name="Shape 814">
            <a:extLst>
              <a:ext uri="{FF2B5EF4-FFF2-40B4-BE49-F238E27FC236}">
                <a16:creationId xmlns:a16="http://schemas.microsoft.com/office/drawing/2014/main" id="{9ECBBFD9-4A77-459E-A62A-259557ABB5A8}"/>
              </a:ext>
            </a:extLst>
          </p:cNvPr>
          <p:cNvSpPr txBox="1">
            <a:spLocks/>
          </p:cNvSpPr>
          <p:nvPr/>
        </p:nvSpPr>
        <p:spPr>
          <a:xfrm>
            <a:off x="2092545" y="3481016"/>
            <a:ext cx="3031904" cy="52778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n’ ∈                  (n)</a:t>
            </a:r>
          </a:p>
        </p:txBody>
      </p:sp>
      <p:sp>
        <p:nvSpPr>
          <p:cNvPr id="20" name="Shape 821">
            <a:extLst>
              <a:ext uri="{FF2B5EF4-FFF2-40B4-BE49-F238E27FC236}">
                <a16:creationId xmlns:a16="http://schemas.microsoft.com/office/drawing/2014/main" id="{81E91C87-50F5-4F6A-B88D-082717A4213C}"/>
              </a:ext>
            </a:extLst>
          </p:cNvPr>
          <p:cNvSpPr txBox="1"/>
          <p:nvPr/>
        </p:nvSpPr>
        <p:spPr>
          <a:xfrm>
            <a:off x="5021311" y="5132973"/>
            <a:ext cx="4541789" cy="889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 predecessors or successors</a:t>
            </a:r>
          </a:p>
        </p:txBody>
      </p:sp>
      <p:sp>
        <p:nvSpPr>
          <p:cNvPr id="21" name="Shape 823">
            <a:extLst>
              <a:ext uri="{FF2B5EF4-FFF2-40B4-BE49-F238E27FC236}">
                <a16:creationId xmlns:a16="http://schemas.microsoft.com/office/drawing/2014/main" id="{DC78AEAD-142C-4793-A2B2-3EC21DFBE848}"/>
              </a:ext>
            </a:extLst>
          </p:cNvPr>
          <p:cNvSpPr/>
          <p:nvPr/>
        </p:nvSpPr>
        <p:spPr>
          <a:xfrm>
            <a:off x="719825" y="44429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2" name="Shape 824">
            <a:extLst>
              <a:ext uri="{FF2B5EF4-FFF2-40B4-BE49-F238E27FC236}">
                <a16:creationId xmlns:a16="http://schemas.microsoft.com/office/drawing/2014/main" id="{2E3F16AA-AD84-419E-B963-B7EFAA8BA73B}"/>
              </a:ext>
            </a:extLst>
          </p:cNvPr>
          <p:cNvSpPr/>
          <p:nvPr/>
        </p:nvSpPr>
        <p:spPr>
          <a:xfrm>
            <a:off x="719823" y="5136625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3" name="Shape 825">
            <a:extLst>
              <a:ext uri="{FF2B5EF4-FFF2-40B4-BE49-F238E27FC236}">
                <a16:creationId xmlns:a16="http://schemas.microsoft.com/office/drawing/2014/main" id="{5148407F-F879-41D7-82D1-FC48FE1EB269}"/>
              </a:ext>
            </a:extLst>
          </p:cNvPr>
          <p:cNvSpPr/>
          <p:nvPr/>
        </p:nvSpPr>
        <p:spPr>
          <a:xfrm>
            <a:off x="4045712" y="4432900"/>
            <a:ext cx="975599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590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826">
            <a:extLst>
              <a:ext uri="{FF2B5EF4-FFF2-40B4-BE49-F238E27FC236}">
                <a16:creationId xmlns:a16="http://schemas.microsoft.com/office/drawing/2014/main" id="{DD6181E2-4E96-4679-8A54-13BED69D2219}"/>
              </a:ext>
            </a:extLst>
          </p:cNvPr>
          <p:cNvSpPr/>
          <p:nvPr/>
        </p:nvSpPr>
        <p:spPr>
          <a:xfrm>
            <a:off x="4045712" y="5136625"/>
            <a:ext cx="975599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5" name="Shape 827">
            <a:extLst>
              <a:ext uri="{FF2B5EF4-FFF2-40B4-BE49-F238E27FC236}">
                <a16:creationId xmlns:a16="http://schemas.microsoft.com/office/drawing/2014/main" id="{D1E150F0-C450-4853-86A3-F230C39355B7}"/>
              </a:ext>
            </a:extLst>
          </p:cNvPr>
          <p:cNvSpPr txBox="1"/>
          <p:nvPr/>
        </p:nvSpPr>
        <p:spPr>
          <a:xfrm>
            <a:off x="1832950" y="4717900"/>
            <a:ext cx="2097000" cy="5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IN or OUT</a:t>
            </a:r>
          </a:p>
        </p:txBody>
      </p:sp>
      <p:sp>
        <p:nvSpPr>
          <p:cNvPr id="26" name="Shape 822">
            <a:extLst>
              <a:ext uri="{FF2B5EF4-FFF2-40B4-BE49-F238E27FC236}">
                <a16:creationId xmlns:a16="http://schemas.microsoft.com/office/drawing/2014/main" id="{AC1400E2-1F13-4393-9561-E7D1E8852898}"/>
              </a:ext>
            </a:extLst>
          </p:cNvPr>
          <p:cNvSpPr txBox="1"/>
          <p:nvPr/>
        </p:nvSpPr>
        <p:spPr>
          <a:xfrm>
            <a:off x="5162952" y="4477135"/>
            <a:ext cx="3981047" cy="42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590"/>
              </a:spcBef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 (may) 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(must)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73ECDD-D2EF-4469-B74E-214AD0A2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DC8-9633-4FAD-B259-7A7A4EE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Find the Bug?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D7CF3-ADA6-4950-A348-C3F8008F11D7}"/>
              </a:ext>
            </a:extLst>
          </p:cNvPr>
          <p:cNvSpPr txBox="1"/>
          <p:nvPr/>
        </p:nvSpPr>
        <p:spPr>
          <a:xfrm>
            <a:off x="756557" y="1572986"/>
            <a:ext cx="8844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OSStatus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SSLVerifySignedServerKeyExchange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SSLContext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bool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isRsa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signedParams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uint8_t *signature,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	UInt16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signatureLen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((err = SSLHashSHA1.update(&amp;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serverRandom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)) !=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((err = SSLHashSHA1.update(&amp;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signedParams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)) !=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((err = SSLHashSHA1.final(&amp;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hashOut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)) !=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fail: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SSLFreeBuffer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signedHashes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SSLFreeBuffer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hashCtx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return err;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C1BDDD-994B-4166-A451-47396AEB53C0}"/>
              </a:ext>
            </a:extLst>
          </p:cNvPr>
          <p:cNvSpPr/>
          <p:nvPr/>
        </p:nvSpPr>
        <p:spPr>
          <a:xfrm>
            <a:off x="1305290" y="3535251"/>
            <a:ext cx="2275114" cy="546814"/>
          </a:xfrm>
          <a:prstGeom prst="roundRect">
            <a:avLst>
              <a:gd name="adj" fmla="val 0"/>
            </a:avLst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60ECF-CDCB-4D07-888C-857D2B6F3A67}"/>
              </a:ext>
            </a:extLst>
          </p:cNvPr>
          <p:cNvSpPr/>
          <p:nvPr/>
        </p:nvSpPr>
        <p:spPr>
          <a:xfrm>
            <a:off x="3784993" y="3623992"/>
            <a:ext cx="321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Neue"/>
              </a:rPr>
              <a:t>Apple ‘</a:t>
            </a:r>
            <a:r>
              <a:rPr lang="en-US" dirty="0" err="1">
                <a:solidFill>
                  <a:srgbClr val="C00000"/>
                </a:solidFill>
                <a:latin typeface="Helvetica Neue"/>
              </a:rPr>
              <a:t>goto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 fail;’ vulnerability: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28052-92A6-4EF7-808D-6D64235731DB}"/>
              </a:ext>
            </a:extLst>
          </p:cNvPr>
          <p:cNvSpPr/>
          <p:nvPr/>
        </p:nvSpPr>
        <p:spPr>
          <a:xfrm>
            <a:off x="819149" y="6374300"/>
            <a:ext cx="8719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https://www.synopsys.com/blogs/software-security/understanding-apple-goto-fail-vulnerability-2/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0E7EF-7806-48C1-AD2C-532B7639C697}"/>
              </a:ext>
            </a:extLst>
          </p:cNvPr>
          <p:cNvSpPr/>
          <p:nvPr/>
        </p:nvSpPr>
        <p:spPr>
          <a:xfrm>
            <a:off x="5178877" y="4961848"/>
            <a:ext cx="3856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Signature verification on the “Server Key Exchange” passed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E0FE7F-1CB1-4391-BBF5-EB1D5372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099F-226A-4A57-9D83-0096CC4E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Live Variable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3" name="Shape 812">
            <a:extLst>
              <a:ext uri="{FF2B5EF4-FFF2-40B4-BE49-F238E27FC236}">
                <a16:creationId xmlns:a16="http://schemas.microsoft.com/office/drawing/2014/main" id="{ADC88019-DE1A-469F-909B-06FB3FE333D3}"/>
              </a:ext>
            </a:extLst>
          </p:cNvPr>
          <p:cNvSpPr txBox="1">
            <a:spLocks/>
          </p:cNvSpPr>
          <p:nvPr/>
        </p:nvSpPr>
        <p:spPr>
          <a:xfrm>
            <a:off x="1758042" y="1991932"/>
            <a:ext cx="6732815" cy="685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(              [n] - KILL[n]) ∪ GEN[n]</a:t>
            </a:r>
          </a:p>
        </p:txBody>
      </p:sp>
      <p:sp>
        <p:nvSpPr>
          <p:cNvPr id="4" name="Shape 813">
            <a:extLst>
              <a:ext uri="{FF2B5EF4-FFF2-40B4-BE49-F238E27FC236}">
                <a16:creationId xmlns:a16="http://schemas.microsoft.com/office/drawing/2014/main" id="{8A32DCE2-AE88-4853-B7AC-85D0D1100DC1}"/>
              </a:ext>
            </a:extLst>
          </p:cNvPr>
          <p:cNvSpPr txBox="1">
            <a:spLocks/>
          </p:cNvSpPr>
          <p:nvPr/>
        </p:nvSpPr>
        <p:spPr>
          <a:xfrm>
            <a:off x="1758042" y="2756471"/>
            <a:ext cx="5361215" cy="68738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[n] =                                 [n’]</a:t>
            </a:r>
          </a:p>
        </p:txBody>
      </p:sp>
      <p:sp>
        <p:nvSpPr>
          <p:cNvPr id="5" name="Shape 815">
            <a:extLst>
              <a:ext uri="{FF2B5EF4-FFF2-40B4-BE49-F238E27FC236}">
                <a16:creationId xmlns:a16="http://schemas.microsoft.com/office/drawing/2014/main" id="{C04BB423-4C8A-45BF-84FE-D4F046B8F598}"/>
              </a:ext>
            </a:extLst>
          </p:cNvPr>
          <p:cNvSpPr/>
          <p:nvPr/>
        </p:nvSpPr>
        <p:spPr>
          <a:xfrm>
            <a:off x="697075" y="20366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IN</a:t>
            </a:r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6" name="Shape 816">
            <a:extLst>
              <a:ext uri="{FF2B5EF4-FFF2-40B4-BE49-F238E27FC236}">
                <a16:creationId xmlns:a16="http://schemas.microsoft.com/office/drawing/2014/main" id="{35687747-4AAC-49F1-A945-0404E3D5BA80}"/>
              </a:ext>
            </a:extLst>
          </p:cNvPr>
          <p:cNvSpPr/>
          <p:nvPr/>
        </p:nvSpPr>
        <p:spPr>
          <a:xfrm>
            <a:off x="2961530" y="2036650"/>
            <a:ext cx="975599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OUT</a:t>
            </a:r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7" name="Shape 817">
            <a:extLst>
              <a:ext uri="{FF2B5EF4-FFF2-40B4-BE49-F238E27FC236}">
                <a16:creationId xmlns:a16="http://schemas.microsoft.com/office/drawing/2014/main" id="{AD304AF9-6B5E-4C5A-801C-8C1D9B092297}"/>
              </a:ext>
            </a:extLst>
          </p:cNvPr>
          <p:cNvSpPr/>
          <p:nvPr/>
        </p:nvSpPr>
        <p:spPr>
          <a:xfrm>
            <a:off x="697075" y="2803820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OUT</a:t>
            </a:r>
          </a:p>
        </p:txBody>
      </p:sp>
      <p:sp>
        <p:nvSpPr>
          <p:cNvPr id="8" name="Shape 819">
            <a:extLst>
              <a:ext uri="{FF2B5EF4-FFF2-40B4-BE49-F238E27FC236}">
                <a16:creationId xmlns:a16="http://schemas.microsoft.com/office/drawing/2014/main" id="{DFE303D8-5C4D-4FFC-8AE4-ABB4FBCD8E5A}"/>
              </a:ext>
            </a:extLst>
          </p:cNvPr>
          <p:cNvSpPr/>
          <p:nvPr/>
        </p:nvSpPr>
        <p:spPr>
          <a:xfrm>
            <a:off x="4580700" y="2804196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IN</a:t>
            </a:r>
          </a:p>
        </p:txBody>
      </p:sp>
      <p:sp>
        <p:nvSpPr>
          <p:cNvPr id="9" name="Shape 820">
            <a:extLst>
              <a:ext uri="{FF2B5EF4-FFF2-40B4-BE49-F238E27FC236}">
                <a16:creationId xmlns:a16="http://schemas.microsoft.com/office/drawing/2014/main" id="{C7D8D1BF-3F78-4C63-8295-7ED94A00FAF9}"/>
              </a:ext>
            </a:extLst>
          </p:cNvPr>
          <p:cNvSpPr/>
          <p:nvPr/>
        </p:nvSpPr>
        <p:spPr>
          <a:xfrm>
            <a:off x="2970230" y="2804196"/>
            <a:ext cx="1323451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cxnSp>
        <p:nvCxnSpPr>
          <p:cNvPr id="16" name="Shape 828">
            <a:extLst>
              <a:ext uri="{FF2B5EF4-FFF2-40B4-BE49-F238E27FC236}">
                <a16:creationId xmlns:a16="http://schemas.microsoft.com/office/drawing/2014/main" id="{97123675-D40F-4387-94B3-6D6BC187EED5}"/>
              </a:ext>
            </a:extLst>
          </p:cNvPr>
          <p:cNvCxnSpPr/>
          <p:nvPr/>
        </p:nvCxnSpPr>
        <p:spPr>
          <a:xfrm>
            <a:off x="424680" y="4207480"/>
            <a:ext cx="8379899" cy="1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818">
            <a:extLst>
              <a:ext uri="{FF2B5EF4-FFF2-40B4-BE49-F238E27FC236}">
                <a16:creationId xmlns:a16="http://schemas.microsoft.com/office/drawing/2014/main" id="{4AE3C755-45BD-45A6-98A4-32A073F0BE3C}"/>
              </a:ext>
            </a:extLst>
          </p:cNvPr>
          <p:cNvSpPr/>
          <p:nvPr/>
        </p:nvSpPr>
        <p:spPr>
          <a:xfrm>
            <a:off x="2970229" y="3536391"/>
            <a:ext cx="1336727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successors</a:t>
            </a:r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18" name="Shape 814">
            <a:extLst>
              <a:ext uri="{FF2B5EF4-FFF2-40B4-BE49-F238E27FC236}">
                <a16:creationId xmlns:a16="http://schemas.microsoft.com/office/drawing/2014/main" id="{9ECBBFD9-4A77-459E-A62A-259557ABB5A8}"/>
              </a:ext>
            </a:extLst>
          </p:cNvPr>
          <p:cNvSpPr txBox="1">
            <a:spLocks/>
          </p:cNvSpPr>
          <p:nvPr/>
        </p:nvSpPr>
        <p:spPr>
          <a:xfrm>
            <a:off x="2122641" y="3473479"/>
            <a:ext cx="3031904" cy="52778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590"/>
              </a:spcBef>
              <a:buFont typeface="Wingdings 2"/>
              <a:buNone/>
            </a:pPr>
            <a:r>
              <a:rPr lang="en-US" sz="28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n’ ∈                  (n)</a:t>
            </a:r>
          </a:p>
        </p:txBody>
      </p:sp>
      <p:sp>
        <p:nvSpPr>
          <p:cNvPr id="20" name="Shape 821">
            <a:extLst>
              <a:ext uri="{FF2B5EF4-FFF2-40B4-BE49-F238E27FC236}">
                <a16:creationId xmlns:a16="http://schemas.microsoft.com/office/drawing/2014/main" id="{490697AC-BECA-41B3-9D13-4B5BBC1582EA}"/>
              </a:ext>
            </a:extLst>
          </p:cNvPr>
          <p:cNvSpPr txBox="1"/>
          <p:nvPr/>
        </p:nvSpPr>
        <p:spPr>
          <a:xfrm>
            <a:off x="5021311" y="5132973"/>
            <a:ext cx="4541789" cy="889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 predecessors or successors</a:t>
            </a:r>
          </a:p>
        </p:txBody>
      </p:sp>
      <p:sp>
        <p:nvSpPr>
          <p:cNvPr id="21" name="Shape 823">
            <a:extLst>
              <a:ext uri="{FF2B5EF4-FFF2-40B4-BE49-F238E27FC236}">
                <a16:creationId xmlns:a16="http://schemas.microsoft.com/office/drawing/2014/main" id="{13187230-D4CB-4424-A9E3-EF09AB4D8B3E}"/>
              </a:ext>
            </a:extLst>
          </p:cNvPr>
          <p:cNvSpPr/>
          <p:nvPr/>
        </p:nvSpPr>
        <p:spPr>
          <a:xfrm>
            <a:off x="719825" y="4442950"/>
            <a:ext cx="952800" cy="5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2" name="Shape 824">
            <a:extLst>
              <a:ext uri="{FF2B5EF4-FFF2-40B4-BE49-F238E27FC236}">
                <a16:creationId xmlns:a16="http://schemas.microsoft.com/office/drawing/2014/main" id="{6DC84AD5-2D71-445F-AB29-B7736AFA4174}"/>
              </a:ext>
            </a:extLst>
          </p:cNvPr>
          <p:cNvSpPr/>
          <p:nvPr/>
        </p:nvSpPr>
        <p:spPr>
          <a:xfrm>
            <a:off x="719823" y="5136625"/>
            <a:ext cx="952800" cy="5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3" name="Shape 825">
            <a:extLst>
              <a:ext uri="{FF2B5EF4-FFF2-40B4-BE49-F238E27FC236}">
                <a16:creationId xmlns:a16="http://schemas.microsoft.com/office/drawing/2014/main" id="{AF131019-59FA-4ED8-9418-80F67E7B798B}"/>
              </a:ext>
            </a:extLst>
          </p:cNvPr>
          <p:cNvSpPr/>
          <p:nvPr/>
        </p:nvSpPr>
        <p:spPr>
          <a:xfrm>
            <a:off x="4045712" y="4432900"/>
            <a:ext cx="975599" cy="513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590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826">
            <a:extLst>
              <a:ext uri="{FF2B5EF4-FFF2-40B4-BE49-F238E27FC236}">
                <a16:creationId xmlns:a16="http://schemas.microsoft.com/office/drawing/2014/main" id="{70929B72-DAB3-4669-BCAC-FC8499E48321}"/>
              </a:ext>
            </a:extLst>
          </p:cNvPr>
          <p:cNvSpPr/>
          <p:nvPr/>
        </p:nvSpPr>
        <p:spPr>
          <a:xfrm>
            <a:off x="4045712" y="5136625"/>
            <a:ext cx="975599" cy="513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</p:txBody>
      </p:sp>
      <p:sp>
        <p:nvSpPr>
          <p:cNvPr id="25" name="Shape 827">
            <a:extLst>
              <a:ext uri="{FF2B5EF4-FFF2-40B4-BE49-F238E27FC236}">
                <a16:creationId xmlns:a16="http://schemas.microsoft.com/office/drawing/2014/main" id="{32075F0D-8806-4843-89F1-CA4A01CA8DCC}"/>
              </a:ext>
            </a:extLst>
          </p:cNvPr>
          <p:cNvSpPr txBox="1"/>
          <p:nvPr/>
        </p:nvSpPr>
        <p:spPr>
          <a:xfrm>
            <a:off x="1832950" y="4717900"/>
            <a:ext cx="2097000" cy="5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IN or OUT</a:t>
            </a:r>
          </a:p>
        </p:txBody>
      </p:sp>
      <p:sp>
        <p:nvSpPr>
          <p:cNvPr id="26" name="Shape 822">
            <a:extLst>
              <a:ext uri="{FF2B5EF4-FFF2-40B4-BE49-F238E27FC236}">
                <a16:creationId xmlns:a16="http://schemas.microsoft.com/office/drawing/2014/main" id="{DF26CF82-6E40-41CD-84B4-D241C0D9140B}"/>
              </a:ext>
            </a:extLst>
          </p:cNvPr>
          <p:cNvSpPr txBox="1"/>
          <p:nvPr/>
        </p:nvSpPr>
        <p:spPr>
          <a:xfrm>
            <a:off x="5162952" y="4477135"/>
            <a:ext cx="3981047" cy="42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590"/>
              </a:spcBef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 (may) 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(must)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7C5C70-232A-4933-AB2B-754E9BAA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2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39F2-661D-4306-AA70-69710711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Dataflow Analysis</a:t>
            </a:r>
          </a:p>
        </p:txBody>
      </p:sp>
      <p:graphicFrame>
        <p:nvGraphicFramePr>
          <p:cNvPr id="9" name="Shape 988">
            <a:extLst>
              <a:ext uri="{FF2B5EF4-FFF2-40B4-BE49-F238E27FC236}">
                <a16:creationId xmlns:a16="http://schemas.microsoft.com/office/drawing/2014/main" id="{BB28FE3E-D800-467B-A9FC-C5CFD757A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015262"/>
              </p:ext>
            </p:extLst>
          </p:nvPr>
        </p:nvGraphicFramePr>
        <p:xfrm>
          <a:off x="950655" y="2118835"/>
          <a:ext cx="8091775" cy="1911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34300" marB="343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May Analysis (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2400" b="0" i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)</a:t>
                      </a:r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Must Analysis (</a:t>
                      </a:r>
                      <a:r>
                        <a:rPr lang="en-US" sz="240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∩</a:t>
                      </a:r>
                      <a:r>
                        <a:rPr lang="en-US" sz="2400" b="0" i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)</a:t>
                      </a:r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Forward</a:t>
                      </a:r>
                    </a:p>
                  </a:txBody>
                  <a:tcPr marL="91450" marR="91450" marT="34300" marB="343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endParaRPr lang="en-US" sz="2400" b="0" i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endParaRPr lang="en-US" sz="2400" b="0" i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Backward</a:t>
                      </a:r>
                    </a:p>
                  </a:txBody>
                  <a:tcPr marL="91450" marR="91450" marT="34300" marB="343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endParaRPr lang="en-US" sz="2400" b="0" i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</a:pPr>
                      <a:endParaRPr lang="en-US" sz="2400" b="0" i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5D6C8CF-1ADE-447F-8E61-7DCEE9ED4722}"/>
              </a:ext>
            </a:extLst>
          </p:cNvPr>
          <p:cNvSpPr/>
          <p:nvPr/>
        </p:nvSpPr>
        <p:spPr>
          <a:xfrm>
            <a:off x="2953918" y="2798020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Reaching Definitions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4BA68-68C4-4EDA-B48A-DF95B6D94A78}"/>
              </a:ext>
            </a:extLst>
          </p:cNvPr>
          <p:cNvSpPr/>
          <p:nvPr/>
        </p:nvSpPr>
        <p:spPr>
          <a:xfrm>
            <a:off x="6070361" y="2798020"/>
            <a:ext cx="2691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Available Expressions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AE5466-4DD2-4327-9A9D-DB78B9335C6B}"/>
              </a:ext>
            </a:extLst>
          </p:cNvPr>
          <p:cNvSpPr/>
          <p:nvPr/>
        </p:nvSpPr>
        <p:spPr>
          <a:xfrm>
            <a:off x="2993600" y="3505983"/>
            <a:ext cx="1778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Live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E3A3D-1724-4349-8264-32CFCE0CFDBE}"/>
              </a:ext>
            </a:extLst>
          </p:cNvPr>
          <p:cNvSpPr/>
          <p:nvPr/>
        </p:nvSpPr>
        <p:spPr>
          <a:xfrm>
            <a:off x="6012621" y="3499217"/>
            <a:ext cx="2807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accent2"/>
              </a:buClr>
              <a:buSzPct val="25000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Very Busy Expressions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3EE8A-A585-4C6D-9EC6-FE2342B85FFE}"/>
              </a:ext>
            </a:extLst>
          </p:cNvPr>
          <p:cNvSpPr/>
          <p:nvPr/>
        </p:nvSpPr>
        <p:spPr>
          <a:xfrm>
            <a:off x="990600" y="4572267"/>
            <a:ext cx="4953000" cy="18004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Busy Expressions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Reaching Definitions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Variables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CB0CD-F8C1-476A-BA6B-7C956D9C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B5DE-B8D4-45D8-8AFE-0BD54EF3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B7CF-D79B-49FC-AEE1-8E7F490F83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AST Analysis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/>
              <a:t>Flow-insensitive</a:t>
            </a:r>
            <a:endParaRPr lang="en-US" dirty="0"/>
          </a:p>
          <a:p>
            <a:r>
              <a:rPr lang="en-US" dirty="0"/>
              <a:t>Control-flow Analysis</a:t>
            </a:r>
          </a:p>
          <a:p>
            <a:pPr lvl="1"/>
            <a:r>
              <a:rPr lang="en-US" dirty="0"/>
              <a:t>Flow-sensitive</a:t>
            </a:r>
          </a:p>
          <a:p>
            <a:r>
              <a:rPr lang="en-US" dirty="0"/>
              <a:t>Data-flow Analysis</a:t>
            </a:r>
          </a:p>
          <a:p>
            <a:pPr lvl="1"/>
            <a:r>
              <a:rPr lang="en-US" dirty="0"/>
              <a:t>Forward/backward</a:t>
            </a:r>
          </a:p>
          <a:p>
            <a:pPr lvl="1"/>
            <a:r>
              <a:rPr lang="en-US" dirty="0"/>
              <a:t>May/must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5709E-3C7F-4726-9A07-0B61C529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6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F740-723B-4091-8BEE-66A7BEDF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D7DD-37A0-40B1-9914-E770A223AE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76700" cy="4572000"/>
          </a:xfrm>
        </p:spPr>
        <p:txBody>
          <a:bodyPr/>
          <a:lstStyle/>
          <a:p>
            <a:r>
              <a:rPr lang="en-US" dirty="0"/>
              <a:t>Benefit</a:t>
            </a:r>
          </a:p>
          <a:p>
            <a:pPr lvl="1"/>
            <a:r>
              <a:rPr lang="en-US" dirty="0"/>
              <a:t>Analyzes all possible executions of the program.</a:t>
            </a:r>
          </a:p>
          <a:p>
            <a:pPr lvl="1"/>
            <a:r>
              <a:rPr lang="en-US" dirty="0"/>
              <a:t>Pinpoint in code where issues occur.</a:t>
            </a:r>
          </a:p>
          <a:p>
            <a:pPr lvl="1"/>
            <a:r>
              <a:rPr lang="en-US" dirty="0"/>
              <a:t>Detects issues in the early stages of development.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195644-DDD6-485B-821C-9CDDFF3456CE}"/>
              </a:ext>
            </a:extLst>
          </p:cNvPr>
          <p:cNvSpPr txBox="1">
            <a:spLocks/>
          </p:cNvSpPr>
          <p:nvPr/>
        </p:nvSpPr>
        <p:spPr>
          <a:xfrm>
            <a:off x="5105399" y="1417638"/>
            <a:ext cx="4201887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</a:t>
            </a:r>
          </a:p>
          <a:p>
            <a:pPr lvl="1"/>
            <a:r>
              <a:rPr lang="en-US" dirty="0"/>
              <a:t>Rice’s Theorem: Every static analysis is necessarily incomplete or unsound or undecidable (or multiple of these).</a:t>
            </a:r>
          </a:p>
          <a:p>
            <a:pPr lvl="1"/>
            <a:r>
              <a:rPr lang="en-US" dirty="0"/>
              <a:t>Difficult to track runtime properties.</a:t>
            </a:r>
          </a:p>
          <a:p>
            <a:pPr lvl="1"/>
            <a:r>
              <a:rPr lang="en-US" dirty="0"/>
              <a:t>Can analyze parts of the program that are never executed.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7D249-63EE-4337-8EB3-C2F19705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0C61-42E5-406C-BEE1-86C6DD40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Find the Bug?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ABD2D-FD04-438B-9AD1-5F913541AA15}"/>
              </a:ext>
            </a:extLst>
          </p:cNvPr>
          <p:cNvSpPr txBox="1"/>
          <p:nvPr/>
        </p:nvSpPr>
        <p:spPr>
          <a:xfrm>
            <a:off x="990600" y="1741714"/>
            <a:ext cx="7734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from Linux 2.3.99 drivers/block/raid5.c */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static struct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buffer_head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get_free_buffer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struct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stripe_head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sh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, int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b_size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unsigned long flags;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save_flags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(flags);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cli();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disables interrupts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if ((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bh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sh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buffer_pool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 == NULL)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return NULL;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sh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buffer_pool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bh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b_next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bh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b_size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b_size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restore_flags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(flags);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re-enables interrupts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bh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129D6F-DDED-42E0-82CC-A15BC67667C0}"/>
              </a:ext>
            </a:extLst>
          </p:cNvPr>
          <p:cNvSpPr/>
          <p:nvPr/>
        </p:nvSpPr>
        <p:spPr>
          <a:xfrm>
            <a:off x="1452246" y="3429000"/>
            <a:ext cx="4861467" cy="546814"/>
          </a:xfrm>
          <a:prstGeom prst="roundRect">
            <a:avLst>
              <a:gd name="adj" fmla="val 0"/>
            </a:avLst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0A3E54-A471-45F4-8929-7DC91CFA35E9}"/>
              </a:ext>
            </a:extLst>
          </p:cNvPr>
          <p:cNvSpPr/>
          <p:nvPr/>
        </p:nvSpPr>
        <p:spPr>
          <a:xfrm>
            <a:off x="6408964" y="3348464"/>
            <a:ext cx="31867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ERROR: function returns with interrupts disabled!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2D0DC-F4FC-4E03-B392-14BFE961ECA0}"/>
              </a:ext>
            </a:extLst>
          </p:cNvPr>
          <p:cNvSpPr/>
          <p:nvPr/>
        </p:nvSpPr>
        <p:spPr>
          <a:xfrm>
            <a:off x="990600" y="5587066"/>
            <a:ext cx="7843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What happens if you return from a driver with interrupts disabled?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8DB92-D693-439D-8993-975808B1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162A-49AB-4A69-B51F-EFB010A5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C4FD-8469-4F25-9FB4-8A27639420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Defects are on uncommon or difficult-to-force execution paths. </a:t>
            </a:r>
          </a:p>
          <a:p>
            <a:r>
              <a:rPr lang="en-US" dirty="0"/>
              <a:t>Executing (or interpreting/otherwise analyzing) all paths concretely to find such defects is infeasible.</a:t>
            </a:r>
          </a:p>
          <a:p>
            <a:r>
              <a:rPr lang="en-US" dirty="0"/>
              <a:t>What we really want to do is </a:t>
            </a:r>
            <a:r>
              <a:rPr lang="en-US" dirty="0">
                <a:solidFill>
                  <a:srgbClr val="C00000"/>
                </a:solidFill>
              </a:rPr>
              <a:t>check the entire possible state space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of the program for particular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B49D6-2DFD-4CD5-A8D0-411BEFA5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0915-8FF6-4510-A1AE-242E8EE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F94F-3267-401F-BD15-AD54280CC6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program’s properties without executing it.</a:t>
            </a:r>
          </a:p>
          <a:p>
            <a:r>
              <a:rPr lang="en-US" dirty="0"/>
              <a:t>Systematic examination of an abstraction of a program.</a:t>
            </a:r>
          </a:p>
          <a:p>
            <a:pPr lvl="1"/>
            <a:r>
              <a:rPr lang="en-US" dirty="0"/>
              <a:t>Abstraction: produce a representation of a program that is simpler to analyze.</a:t>
            </a:r>
          </a:p>
          <a:p>
            <a:pPr lvl="1"/>
            <a:r>
              <a:rPr lang="en-US" dirty="0"/>
              <a:t>Results in fewer states to explore; makes difficult problems tractable.</a:t>
            </a:r>
          </a:p>
          <a:p>
            <a:r>
              <a:rPr lang="en-US" dirty="0"/>
              <a:t>Analyze programs as data.</a:t>
            </a:r>
          </a:p>
          <a:p>
            <a:pPr lvl="1"/>
            <a:r>
              <a:rPr lang="en-US" dirty="0"/>
              <a:t>Abstract-syntax tree</a:t>
            </a:r>
          </a:p>
          <a:p>
            <a:pPr lvl="1"/>
            <a:r>
              <a:rPr lang="en-US" dirty="0"/>
              <a:t>Control-flow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5F6C5-BE1A-49AB-953A-06380A56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42C78A-652F-44C9-A253-7C35B3770CC8}" vid="{FD3C053F-1FA8-44B2-A023-4AD58F1380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4659</TotalTime>
  <Words>4544</Words>
  <Application>Microsoft Office PowerPoint</Application>
  <PresentationFormat>A4 Paper (210x297 mm)</PresentationFormat>
  <Paragraphs>977</Paragraphs>
  <Slides>63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Helvetica Neue</vt:lpstr>
      <vt:lpstr>Shadows Into Light</vt:lpstr>
      <vt:lpstr>Arial</vt:lpstr>
      <vt:lpstr>Calibri</vt:lpstr>
      <vt:lpstr>Cambria Math</vt:lpstr>
      <vt:lpstr>Consolas</vt:lpstr>
      <vt:lpstr>Franklin Gothic Book</vt:lpstr>
      <vt:lpstr>Perpetua</vt:lpstr>
      <vt:lpstr>Raavi</vt:lpstr>
      <vt:lpstr>Rockwell</vt:lpstr>
      <vt:lpstr>Wingdings</vt:lpstr>
      <vt:lpstr>Wingdings 2</vt:lpstr>
      <vt:lpstr>Equity</vt:lpstr>
      <vt:lpstr>Static Program Analysis</vt:lpstr>
      <vt:lpstr>1. Why Static Analysis?</vt:lpstr>
      <vt:lpstr>Review: Static vs Dynamic Analysis</vt:lpstr>
      <vt:lpstr>The Disaster of Ariane 5 Rocket in 1996</vt:lpstr>
      <vt:lpstr>Boeing 737 Max</vt:lpstr>
      <vt:lpstr>Can You Find the Bug?</vt:lpstr>
      <vt:lpstr>Can You Find the Bug?</vt:lpstr>
      <vt:lpstr>Testing is Not Enough</vt:lpstr>
      <vt:lpstr>Static Analysis</vt:lpstr>
      <vt:lpstr>2. AST Analysis</vt:lpstr>
      <vt:lpstr>Abstraction: Abstract Syntax Tree</vt:lpstr>
      <vt:lpstr>Framework for Type Checking</vt:lpstr>
      <vt:lpstr>Type checking</vt:lpstr>
      <vt:lpstr>Types in a Tiny Language System</vt:lpstr>
      <vt:lpstr>Type Constraints</vt:lpstr>
      <vt:lpstr>Generating constraints (1/2)</vt:lpstr>
      <vt:lpstr>Generating constraints (2/2)</vt:lpstr>
      <vt:lpstr>Exercise</vt:lpstr>
      <vt:lpstr>The Unification Problem</vt:lpstr>
      <vt:lpstr>Practice</vt:lpstr>
      <vt:lpstr>Other Languages are Similar</vt:lpstr>
      <vt:lpstr>Basic Syntactic/Structural Analyses</vt:lpstr>
      <vt:lpstr>How about Detecting “goto fail”?</vt:lpstr>
      <vt:lpstr>3. Control-Flow Analysis</vt:lpstr>
      <vt:lpstr>Control-flow Analysis</vt:lpstr>
      <vt:lpstr>Control-flow Graph</vt:lpstr>
      <vt:lpstr>More on representation</vt:lpstr>
      <vt:lpstr>Draw the Control-Flow Graph</vt:lpstr>
      <vt:lpstr>PowerPoint Presentation</vt:lpstr>
      <vt:lpstr>Draw the Control-Flow Graph</vt:lpstr>
      <vt:lpstr>PowerPoint Presentation</vt:lpstr>
      <vt:lpstr>Reasoning about a CFG</vt:lpstr>
      <vt:lpstr>The Interrupt Checker</vt:lpstr>
      <vt:lpstr>PowerPoint Presentation</vt:lpstr>
      <vt:lpstr>Why Join?</vt:lpstr>
      <vt:lpstr>4. Dataflow Analysis</vt:lpstr>
      <vt:lpstr>Data- vs. Control-Flow</vt:lpstr>
      <vt:lpstr>Example: Zero/Null-pointer Analysis</vt:lpstr>
      <vt:lpstr>Define the Operations</vt:lpstr>
      <vt:lpstr>Example</vt:lpstr>
      <vt:lpstr>Applications and Algorithm Design</vt:lpstr>
      <vt:lpstr>Reaching Definition Analysis</vt:lpstr>
      <vt:lpstr>Reaching Definition Analysis</vt:lpstr>
      <vt:lpstr>Operations of Reaching Definitions Analysis</vt:lpstr>
      <vt:lpstr>Overall Algorithm: Chaotic Iteration</vt:lpstr>
      <vt:lpstr>Overall Algorithm: Chaotic Iteration</vt:lpstr>
      <vt:lpstr>Does It Always Terminate?</vt:lpstr>
      <vt:lpstr>Very Busy Expression Analysis</vt:lpstr>
      <vt:lpstr>Define the Operations</vt:lpstr>
      <vt:lpstr>Overall Algorithm: Chaotic Iteration</vt:lpstr>
      <vt:lpstr>Exercise</vt:lpstr>
      <vt:lpstr>Available Expression Analysis</vt:lpstr>
      <vt:lpstr>Available Expression Analysis</vt:lpstr>
      <vt:lpstr>Live Variables Analysis</vt:lpstr>
      <vt:lpstr>Live Variables Analysis</vt:lpstr>
      <vt:lpstr>Data-flow Analysis Review</vt:lpstr>
      <vt:lpstr>Reaching Definitions Analysis</vt:lpstr>
      <vt:lpstr>Very Busy Expression Analysis</vt:lpstr>
      <vt:lpstr>Available Expressions Analysis</vt:lpstr>
      <vt:lpstr>Live Variable Analysis</vt:lpstr>
      <vt:lpstr>Classifying Dataflow Analysis</vt:lpstr>
      <vt:lpstr>What We Have Learnt</vt:lpstr>
      <vt:lpstr>Pros and Cons of Static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2</cp:revision>
  <dcterms:created xsi:type="dcterms:W3CDTF">2019-05-23T09:52:46Z</dcterms:created>
  <dcterms:modified xsi:type="dcterms:W3CDTF">2020-05-23T12:47:09Z</dcterms:modified>
</cp:coreProperties>
</file>