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92" r:id="rId3"/>
    <p:sldId id="364" r:id="rId4"/>
    <p:sldId id="393" r:id="rId5"/>
    <p:sldId id="366" r:id="rId6"/>
    <p:sldId id="367" r:id="rId7"/>
    <p:sldId id="368" r:id="rId8"/>
    <p:sldId id="369" r:id="rId9"/>
    <p:sldId id="370" r:id="rId10"/>
    <p:sldId id="363" r:id="rId11"/>
    <p:sldId id="365" r:id="rId12"/>
    <p:sldId id="372" r:id="rId13"/>
    <p:sldId id="374" r:id="rId14"/>
    <p:sldId id="375" r:id="rId15"/>
    <p:sldId id="377" r:id="rId16"/>
    <p:sldId id="378" r:id="rId17"/>
    <p:sldId id="379" r:id="rId18"/>
    <p:sldId id="380" r:id="rId19"/>
    <p:sldId id="382" r:id="rId20"/>
    <p:sldId id="384" r:id="rId21"/>
    <p:sldId id="390" r:id="rId22"/>
    <p:sldId id="317" r:id="rId23"/>
    <p:sldId id="260" r:id="rId24"/>
    <p:sldId id="334" r:id="rId25"/>
    <p:sldId id="335" r:id="rId26"/>
    <p:sldId id="336" r:id="rId27"/>
    <p:sldId id="303" r:id="rId28"/>
    <p:sldId id="322" r:id="rId29"/>
    <p:sldId id="323" r:id="rId30"/>
    <p:sldId id="330" r:id="rId31"/>
    <p:sldId id="319" r:id="rId32"/>
    <p:sldId id="339" r:id="rId33"/>
    <p:sldId id="326" r:id="rId34"/>
    <p:sldId id="325" r:id="rId35"/>
    <p:sldId id="340" r:id="rId36"/>
    <p:sldId id="320" r:id="rId37"/>
    <p:sldId id="327" r:id="rId38"/>
    <p:sldId id="343" r:id="rId39"/>
    <p:sldId id="345" r:id="rId40"/>
    <p:sldId id="346" r:id="rId41"/>
    <p:sldId id="351" r:id="rId42"/>
    <p:sldId id="261" r:id="rId43"/>
    <p:sldId id="341" r:id="rId44"/>
    <p:sldId id="259" r:id="rId45"/>
    <p:sldId id="305" r:id="rId46"/>
    <p:sldId id="321" r:id="rId47"/>
    <p:sldId id="394" r:id="rId48"/>
    <p:sldId id="347" r:id="rId49"/>
    <p:sldId id="348" r:id="rId50"/>
    <p:sldId id="350" r:id="rId51"/>
    <p:sldId id="267" r:id="rId52"/>
    <p:sldId id="304" r:id="rId5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62F029-DC38-4F24-A08E-E7BA16E27843}" v="456" dt="2020-05-17T11:53:20.080"/>
    <p1510:client id="{AD638FF8-EAF9-43C5-9EDF-29AFC46251C7}" v="553" dt="2020-05-17T15:06:28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9108" autoAdjust="0"/>
  </p:normalViewPr>
  <p:slideViewPr>
    <p:cSldViewPr snapToGrid="0">
      <p:cViewPr varScale="1">
        <p:scale>
          <a:sx n="83" d="100"/>
          <a:sy n="83" d="100"/>
        </p:scale>
        <p:origin x="11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xu" userId="70b675938bab3b5e" providerId="LiveId" clId="{AD638FF8-EAF9-43C5-9EDF-29AFC46251C7}"/>
    <pc:docChg chg="undo redo custSel addSld delSld modSld sldOrd">
      <pc:chgData name="hui xu" userId="70b675938bab3b5e" providerId="LiveId" clId="{AD638FF8-EAF9-43C5-9EDF-29AFC46251C7}" dt="2020-05-17T15:06:28.016" v="2346"/>
      <pc:docMkLst>
        <pc:docMk/>
      </pc:docMkLst>
      <pc:sldChg chg="addSp delSp modSp mod modTransition modAnim">
        <pc:chgData name="hui xu" userId="70b675938bab3b5e" providerId="LiveId" clId="{AD638FF8-EAF9-43C5-9EDF-29AFC46251C7}" dt="2020-05-17T15:06:28.016" v="2346"/>
        <pc:sldMkLst>
          <pc:docMk/>
          <pc:sldMk cId="736868064" sldId="256"/>
        </pc:sldMkLst>
        <pc:spChg chg="mod">
          <ac:chgData name="hui xu" userId="70b675938bab3b5e" providerId="LiveId" clId="{AD638FF8-EAF9-43C5-9EDF-29AFC46251C7}" dt="2020-05-16T12:45:45.977" v="1914" actId="122"/>
          <ac:spMkLst>
            <pc:docMk/>
            <pc:sldMk cId="736868064" sldId="256"/>
            <ac:spMk id="8" creationId="{27F198C7-C513-8B41-A4B9-5E6FBC6AEB88}"/>
          </ac:spMkLst>
        </pc:spChg>
        <pc:spChg chg="add mod">
          <ac:chgData name="hui xu" userId="70b675938bab3b5e" providerId="LiveId" clId="{AD638FF8-EAF9-43C5-9EDF-29AFC46251C7}" dt="2020-05-16T12:45:26.684" v="1913"/>
          <ac:spMkLst>
            <pc:docMk/>
            <pc:sldMk cId="736868064" sldId="256"/>
            <ac:spMk id="9" creationId="{BCB036C5-F3C3-4C5F-8375-BC24A76CB5F4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736868064" sldId="256"/>
            <ac:picMk id="3" creationId="{A7501D78-B825-4AA2-80A8-63A48C323527}"/>
          </ac:picMkLst>
        </pc:picChg>
      </pc:sldChg>
      <pc:sldChg chg="add del">
        <pc:chgData name="hui xu" userId="70b675938bab3b5e" providerId="LiveId" clId="{AD638FF8-EAF9-43C5-9EDF-29AFC46251C7}" dt="2020-04-29T02:09:09.458" v="1912" actId="2696"/>
        <pc:sldMkLst>
          <pc:docMk/>
          <pc:sldMk cId="1292877211" sldId="258"/>
        </pc:sldMkLst>
      </pc:sldChg>
      <pc:sldChg chg="delSp modTransition modAnim">
        <pc:chgData name="hui xu" userId="70b675938bab3b5e" providerId="LiveId" clId="{AD638FF8-EAF9-43C5-9EDF-29AFC46251C7}" dt="2020-05-17T15:06:28.016" v="2346"/>
        <pc:sldMkLst>
          <pc:docMk/>
          <pc:sldMk cId="2072568471" sldId="259"/>
        </pc:sldMkLst>
        <pc:picChg chg="del">
          <ac:chgData name="hui xu" userId="70b675938bab3b5e" providerId="LiveId" clId="{AD638FF8-EAF9-43C5-9EDF-29AFC46251C7}" dt="2020-05-17T15:06:28.016" v="2346"/>
          <ac:picMkLst>
            <pc:docMk/>
            <pc:sldMk cId="2072568471" sldId="259"/>
            <ac:picMk id="8" creationId="{4BFF4803-47C4-465D-BE88-D7CC4EF702F2}"/>
          </ac:picMkLst>
        </pc:picChg>
      </pc:sldChg>
      <pc:sldChg chg="delSp modSp modTransition modAnim">
        <pc:chgData name="hui xu" userId="70b675938bab3b5e" providerId="LiveId" clId="{AD638FF8-EAF9-43C5-9EDF-29AFC46251C7}" dt="2020-05-17T15:06:28.016" v="2346"/>
        <pc:sldMkLst>
          <pc:docMk/>
          <pc:sldMk cId="2476411532" sldId="260"/>
        </pc:sldMkLst>
        <pc:spChg chg="mod">
          <ac:chgData name="hui xu" userId="70b675938bab3b5e" providerId="LiveId" clId="{AD638FF8-EAF9-43C5-9EDF-29AFC46251C7}" dt="2020-05-16T13:51:28.194" v="2269" actId="2711"/>
          <ac:spMkLst>
            <pc:docMk/>
            <pc:sldMk cId="2476411532" sldId="260"/>
            <ac:spMk id="35" creationId="{37C9E208-71AE-4D30-9D58-5E733115A091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2476411532" sldId="260"/>
            <ac:picMk id="57" creationId="{A62DCF2A-3A5D-432E-8CED-97D81768C1C4}"/>
          </ac:picMkLst>
        </pc:picChg>
      </pc:sldChg>
      <pc:sldChg chg="delSp modSp modTransition modAnim">
        <pc:chgData name="hui xu" userId="70b675938bab3b5e" providerId="LiveId" clId="{AD638FF8-EAF9-43C5-9EDF-29AFC46251C7}" dt="2020-05-17T15:06:28.016" v="2346"/>
        <pc:sldMkLst>
          <pc:docMk/>
          <pc:sldMk cId="2826890285" sldId="261"/>
        </pc:sldMkLst>
        <pc:spChg chg="mod">
          <ac:chgData name="hui xu" userId="70b675938bab3b5e" providerId="LiveId" clId="{AD638FF8-EAF9-43C5-9EDF-29AFC46251C7}" dt="2020-04-28T14:31:04.795" v="1732" actId="2711"/>
          <ac:spMkLst>
            <pc:docMk/>
            <pc:sldMk cId="2826890285" sldId="261"/>
            <ac:spMk id="37" creationId="{C6C08224-FFF6-4560-8E85-C0D2541C33FA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2826890285" sldId="261"/>
            <ac:picMk id="63" creationId="{608A8C2E-F8EA-43C0-BD07-B3D513134F76}"/>
          </ac:picMkLst>
        </pc:picChg>
      </pc:sldChg>
      <pc:sldChg chg="delSp modTransition modAnim">
        <pc:chgData name="hui xu" userId="70b675938bab3b5e" providerId="LiveId" clId="{AD638FF8-EAF9-43C5-9EDF-29AFC46251C7}" dt="2020-05-17T15:06:28.016" v="2346"/>
        <pc:sldMkLst>
          <pc:docMk/>
          <pc:sldMk cId="859867081" sldId="267"/>
        </pc:sldMkLst>
        <pc:picChg chg="del">
          <ac:chgData name="hui xu" userId="70b675938bab3b5e" providerId="LiveId" clId="{AD638FF8-EAF9-43C5-9EDF-29AFC46251C7}" dt="2020-05-17T15:06:28.016" v="2346"/>
          <ac:picMkLst>
            <pc:docMk/>
            <pc:sldMk cId="859867081" sldId="267"/>
            <ac:picMk id="6" creationId="{4AF5E5F1-A29D-44B2-9065-2937DB8433FC}"/>
          </ac:picMkLst>
        </pc:picChg>
      </pc:sldChg>
      <pc:sldChg chg="delSp modTransition modAnim">
        <pc:chgData name="hui xu" userId="70b675938bab3b5e" providerId="LiveId" clId="{AD638FF8-EAF9-43C5-9EDF-29AFC46251C7}" dt="2020-05-17T15:06:28.016" v="2346"/>
        <pc:sldMkLst>
          <pc:docMk/>
          <pc:sldMk cId="3948425809" sldId="303"/>
        </pc:sldMkLst>
        <pc:picChg chg="del">
          <ac:chgData name="hui xu" userId="70b675938bab3b5e" providerId="LiveId" clId="{AD638FF8-EAF9-43C5-9EDF-29AFC46251C7}" dt="2020-05-17T15:06:28.016" v="2346"/>
          <ac:picMkLst>
            <pc:docMk/>
            <pc:sldMk cId="3948425809" sldId="303"/>
            <ac:picMk id="9" creationId="{5ED78B30-6C51-4B3D-B41B-1C45549E562A}"/>
          </ac:picMkLst>
        </pc:picChg>
      </pc:sldChg>
      <pc:sldChg chg="delSp modTransition modAnim">
        <pc:chgData name="hui xu" userId="70b675938bab3b5e" providerId="LiveId" clId="{AD638FF8-EAF9-43C5-9EDF-29AFC46251C7}" dt="2020-05-17T15:06:28.016" v="2346"/>
        <pc:sldMkLst>
          <pc:docMk/>
          <pc:sldMk cId="1839010014" sldId="304"/>
        </pc:sldMkLst>
        <pc:picChg chg="del">
          <ac:chgData name="hui xu" userId="70b675938bab3b5e" providerId="LiveId" clId="{AD638FF8-EAF9-43C5-9EDF-29AFC46251C7}" dt="2020-05-17T15:06:28.016" v="2346"/>
          <ac:picMkLst>
            <pc:docMk/>
            <pc:sldMk cId="1839010014" sldId="304"/>
            <ac:picMk id="7" creationId="{F2CFD1C5-1371-476B-9C3E-16212EB0281B}"/>
          </ac:picMkLst>
        </pc:picChg>
      </pc:sldChg>
      <pc:sldChg chg="delSp modSp modTransition modAnim">
        <pc:chgData name="hui xu" userId="70b675938bab3b5e" providerId="LiveId" clId="{AD638FF8-EAF9-43C5-9EDF-29AFC46251C7}" dt="2020-05-17T15:06:28.016" v="2346"/>
        <pc:sldMkLst>
          <pc:docMk/>
          <pc:sldMk cId="1526245404" sldId="305"/>
        </pc:sldMkLst>
        <pc:spChg chg="mod">
          <ac:chgData name="hui xu" userId="70b675938bab3b5e" providerId="LiveId" clId="{AD638FF8-EAF9-43C5-9EDF-29AFC46251C7}" dt="2020-04-28T14:27:34.423" v="1722" actId="20577"/>
          <ac:spMkLst>
            <pc:docMk/>
            <pc:sldMk cId="1526245404" sldId="305"/>
            <ac:spMk id="3" creationId="{1C4DCCAF-5898-431A-BABE-FB0F87B584F5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1526245404" sldId="305"/>
            <ac:picMk id="30" creationId="{B9EF59AD-12F3-4144-A765-7B65F73B74FF}"/>
          </ac:picMkLst>
        </pc:picChg>
      </pc:sldChg>
      <pc:sldChg chg="del">
        <pc:chgData name="hui xu" userId="70b675938bab3b5e" providerId="LiveId" clId="{AD638FF8-EAF9-43C5-9EDF-29AFC46251C7}" dt="2020-04-28T14:26:31.622" v="1688" actId="47"/>
        <pc:sldMkLst>
          <pc:docMk/>
          <pc:sldMk cId="3927854661" sldId="312"/>
        </pc:sldMkLst>
      </pc:sldChg>
      <pc:sldChg chg="add del">
        <pc:chgData name="hui xu" userId="70b675938bab3b5e" providerId="LiveId" clId="{AD638FF8-EAF9-43C5-9EDF-29AFC46251C7}" dt="2020-04-28T14:23:26.703" v="1685" actId="47"/>
        <pc:sldMkLst>
          <pc:docMk/>
          <pc:sldMk cId="3423975307" sldId="315"/>
        </pc:sldMkLst>
      </pc:sldChg>
      <pc:sldChg chg="del">
        <pc:chgData name="hui xu" userId="70b675938bab3b5e" providerId="LiveId" clId="{AD638FF8-EAF9-43C5-9EDF-29AFC46251C7}" dt="2020-04-28T14:26:33.648" v="1689" actId="47"/>
        <pc:sldMkLst>
          <pc:docMk/>
          <pc:sldMk cId="1615132182" sldId="316"/>
        </pc:sldMkLst>
      </pc:sldChg>
      <pc:sldChg chg="delSp modSp modTransition modAnim">
        <pc:chgData name="hui xu" userId="70b675938bab3b5e" providerId="LiveId" clId="{AD638FF8-EAF9-43C5-9EDF-29AFC46251C7}" dt="2020-05-17T15:06:28.016" v="2346"/>
        <pc:sldMkLst>
          <pc:docMk/>
          <pc:sldMk cId="1858819768" sldId="317"/>
        </pc:sldMkLst>
        <pc:spChg chg="mod">
          <ac:chgData name="hui xu" userId="70b675938bab3b5e" providerId="LiveId" clId="{AD638FF8-EAF9-43C5-9EDF-29AFC46251C7}" dt="2020-04-28T13:42:18.447" v="1646" actId="20577"/>
          <ac:spMkLst>
            <pc:docMk/>
            <pc:sldMk cId="1858819768" sldId="317"/>
            <ac:spMk id="2" creationId="{8AE5B955-C923-4C12-A528-5B510A0630DB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1858819768" sldId="317"/>
            <ac:picMk id="7" creationId="{146A8566-3B32-40B8-83CD-B209085C442D}"/>
          </ac:picMkLst>
        </pc:picChg>
      </pc:sldChg>
      <pc:sldChg chg="del">
        <pc:chgData name="hui xu" userId="70b675938bab3b5e" providerId="LiveId" clId="{AD638FF8-EAF9-43C5-9EDF-29AFC46251C7}" dt="2020-04-28T14:27:45.931" v="1723" actId="47"/>
        <pc:sldMkLst>
          <pc:docMk/>
          <pc:sldMk cId="578004382" sldId="318"/>
        </pc:sldMkLst>
      </pc:sldChg>
      <pc:sldChg chg="addSp delSp modSp modTransition modAnim">
        <pc:chgData name="hui xu" userId="70b675938bab3b5e" providerId="LiveId" clId="{AD638FF8-EAF9-43C5-9EDF-29AFC46251C7}" dt="2020-05-17T15:06:28.016" v="2346"/>
        <pc:sldMkLst>
          <pc:docMk/>
          <pc:sldMk cId="3841988266" sldId="319"/>
        </pc:sldMkLst>
        <pc:spChg chg="mod">
          <ac:chgData name="hui xu" userId="70b675938bab3b5e" providerId="LiveId" clId="{AD638FF8-EAF9-43C5-9EDF-29AFC46251C7}" dt="2020-04-28T14:50:43.382" v="1889" actId="20577"/>
          <ac:spMkLst>
            <pc:docMk/>
            <pc:sldMk cId="3841988266" sldId="319"/>
            <ac:spMk id="3" creationId="{E9002E89-C43D-451A-B230-839542609E91}"/>
          </ac:spMkLst>
        </pc:spChg>
        <pc:spChg chg="add mod">
          <ac:chgData name="hui xu" userId="70b675938bab3b5e" providerId="LiveId" clId="{AD638FF8-EAF9-43C5-9EDF-29AFC46251C7}" dt="2020-04-28T14:50:53.558" v="1890" actId="1076"/>
          <ac:spMkLst>
            <pc:docMk/>
            <pc:sldMk cId="3841988266" sldId="319"/>
            <ac:spMk id="5" creationId="{3C0D01CE-17CE-44F6-9597-9850EEEB043F}"/>
          </ac:spMkLst>
        </pc:spChg>
        <pc:spChg chg="add mod">
          <ac:chgData name="hui xu" userId="70b675938bab3b5e" providerId="LiveId" clId="{AD638FF8-EAF9-43C5-9EDF-29AFC46251C7}" dt="2020-04-28T14:50:53.558" v="1890" actId="1076"/>
          <ac:spMkLst>
            <pc:docMk/>
            <pc:sldMk cId="3841988266" sldId="319"/>
            <ac:spMk id="6" creationId="{DEC21C59-1A86-40AC-AEB5-CC3F6EB8CA14}"/>
          </ac:spMkLst>
        </pc:spChg>
        <pc:spChg chg="add mod">
          <ac:chgData name="hui xu" userId="70b675938bab3b5e" providerId="LiveId" clId="{AD638FF8-EAF9-43C5-9EDF-29AFC46251C7}" dt="2020-04-28T14:51:31.283" v="1895" actId="1076"/>
          <ac:spMkLst>
            <pc:docMk/>
            <pc:sldMk cId="3841988266" sldId="319"/>
            <ac:spMk id="7" creationId="{B8103E0B-2148-4304-B7F5-182D8CA29A66}"/>
          </ac:spMkLst>
        </pc:spChg>
        <pc:spChg chg="add mod">
          <ac:chgData name="hui xu" userId="70b675938bab3b5e" providerId="LiveId" clId="{AD638FF8-EAF9-43C5-9EDF-29AFC46251C7}" dt="2020-04-28T15:01:47.315" v="1910" actId="313"/>
          <ac:spMkLst>
            <pc:docMk/>
            <pc:sldMk cId="3841988266" sldId="319"/>
            <ac:spMk id="8" creationId="{A797AF8F-86D9-4F87-85E7-EDEA9B33C157}"/>
          </ac:spMkLst>
        </pc:spChg>
        <pc:picChg chg="del mod">
          <ac:chgData name="hui xu" userId="70b675938bab3b5e" providerId="LiveId" clId="{AD638FF8-EAF9-43C5-9EDF-29AFC46251C7}" dt="2020-04-28T14:47:06.673" v="1811" actId="21"/>
          <ac:picMkLst>
            <pc:docMk/>
            <pc:sldMk cId="3841988266" sldId="319"/>
            <ac:picMk id="4" creationId="{C0ECAE8E-A142-448B-8B32-203C8D3C9FD3}"/>
          </ac:picMkLst>
        </pc:picChg>
        <pc:picChg chg="del">
          <ac:chgData name="hui xu" userId="70b675938bab3b5e" providerId="LiveId" clId="{AD638FF8-EAF9-43C5-9EDF-29AFC46251C7}" dt="2020-05-17T15:06:28.016" v="2346"/>
          <ac:picMkLst>
            <pc:docMk/>
            <pc:sldMk cId="3841988266" sldId="319"/>
            <ac:picMk id="21" creationId="{052BD3D6-3F8E-49EA-A783-FD7F44B355B0}"/>
          </ac:picMkLst>
        </pc:picChg>
      </pc:sldChg>
      <pc:sldChg chg="delSp modSp modTransition modAnim">
        <pc:chgData name="hui xu" userId="70b675938bab3b5e" providerId="LiveId" clId="{AD638FF8-EAF9-43C5-9EDF-29AFC46251C7}" dt="2020-05-17T15:06:28.016" v="2346"/>
        <pc:sldMkLst>
          <pc:docMk/>
          <pc:sldMk cId="1214655360" sldId="320"/>
        </pc:sldMkLst>
        <pc:spChg chg="mod">
          <ac:chgData name="hui xu" userId="70b675938bab3b5e" providerId="LiveId" clId="{AD638FF8-EAF9-43C5-9EDF-29AFC46251C7}" dt="2020-04-28T14:32:28.120" v="1744" actId="14100"/>
          <ac:spMkLst>
            <pc:docMk/>
            <pc:sldMk cId="1214655360" sldId="320"/>
            <ac:spMk id="2" creationId="{3C3BA661-28F1-45AA-8F98-91495DF30908}"/>
          </ac:spMkLst>
        </pc:spChg>
        <pc:spChg chg="mod">
          <ac:chgData name="hui xu" userId="70b675938bab3b5e" providerId="LiveId" clId="{AD638FF8-EAF9-43C5-9EDF-29AFC46251C7}" dt="2020-04-28T14:32:57.845" v="1745" actId="2711"/>
          <ac:spMkLst>
            <pc:docMk/>
            <pc:sldMk cId="1214655360" sldId="320"/>
            <ac:spMk id="5" creationId="{D680D238-E654-4BBE-BDB7-1F1EFED512CF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1214655360" sldId="320"/>
            <ac:picMk id="12" creationId="{6E01F164-DC4B-40A0-B269-CFDC2C74CAA3}"/>
          </ac:picMkLst>
        </pc:picChg>
      </pc:sldChg>
      <pc:sldChg chg="delSp modTransition modAnim">
        <pc:chgData name="hui xu" userId="70b675938bab3b5e" providerId="LiveId" clId="{AD638FF8-EAF9-43C5-9EDF-29AFC46251C7}" dt="2020-05-17T15:06:28.016" v="2346"/>
        <pc:sldMkLst>
          <pc:docMk/>
          <pc:sldMk cId="701977146" sldId="321"/>
        </pc:sldMkLst>
        <pc:picChg chg="del">
          <ac:chgData name="hui xu" userId="70b675938bab3b5e" providerId="LiveId" clId="{AD638FF8-EAF9-43C5-9EDF-29AFC46251C7}" dt="2020-05-17T15:06:28.016" v="2346"/>
          <ac:picMkLst>
            <pc:docMk/>
            <pc:sldMk cId="701977146" sldId="321"/>
            <ac:picMk id="6" creationId="{C7EC4000-50FB-4472-8D09-5E2F3D49208B}"/>
          </ac:picMkLst>
        </pc:picChg>
      </pc:sldChg>
      <pc:sldChg chg="delSp modSp ord modTransition modAnim">
        <pc:chgData name="hui xu" userId="70b675938bab3b5e" providerId="LiveId" clId="{AD638FF8-EAF9-43C5-9EDF-29AFC46251C7}" dt="2020-05-17T15:06:28.016" v="2346"/>
        <pc:sldMkLst>
          <pc:docMk/>
          <pc:sldMk cId="1646457953" sldId="322"/>
        </pc:sldMkLst>
        <pc:spChg chg="mod">
          <ac:chgData name="hui xu" userId="70b675938bab3b5e" providerId="LiveId" clId="{AD638FF8-EAF9-43C5-9EDF-29AFC46251C7}" dt="2020-04-28T14:07:56.489" v="1667" actId="404"/>
          <ac:spMkLst>
            <pc:docMk/>
            <pc:sldMk cId="1646457953" sldId="322"/>
            <ac:spMk id="3" creationId="{AC898750-1A3D-43CF-9121-309D55EB0809}"/>
          </ac:spMkLst>
        </pc:spChg>
        <pc:spChg chg="mod">
          <ac:chgData name="hui xu" userId="70b675938bab3b5e" providerId="LiveId" clId="{AD638FF8-EAF9-43C5-9EDF-29AFC46251C7}" dt="2020-04-28T14:07:53.094" v="1666" actId="2711"/>
          <ac:spMkLst>
            <pc:docMk/>
            <pc:sldMk cId="1646457953" sldId="322"/>
            <ac:spMk id="4" creationId="{3DE79006-AB13-4C15-B0B7-F3E00C26F7E1}"/>
          </ac:spMkLst>
        </pc:spChg>
        <pc:spChg chg="mod">
          <ac:chgData name="hui xu" userId="70b675938bab3b5e" providerId="LiveId" clId="{AD638FF8-EAF9-43C5-9EDF-29AFC46251C7}" dt="2020-04-28T14:09:07.245" v="1671" actId="1076"/>
          <ac:spMkLst>
            <pc:docMk/>
            <pc:sldMk cId="1646457953" sldId="322"/>
            <ac:spMk id="13" creationId="{FEBCF26D-22C2-4BAD-B4CB-D5B5E1DFAFCA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1646457953" sldId="322"/>
            <ac:picMk id="20" creationId="{020661A4-4138-4AC4-990D-768491A0AA3D}"/>
          </ac:picMkLst>
        </pc:picChg>
      </pc:sldChg>
      <pc:sldChg chg="delSp modTransition modAnim">
        <pc:chgData name="hui xu" userId="70b675938bab3b5e" providerId="LiveId" clId="{AD638FF8-EAF9-43C5-9EDF-29AFC46251C7}" dt="2020-05-17T15:06:28.016" v="2346"/>
        <pc:sldMkLst>
          <pc:docMk/>
          <pc:sldMk cId="1572207993" sldId="323"/>
        </pc:sldMkLst>
        <pc:picChg chg="del">
          <ac:chgData name="hui xu" userId="70b675938bab3b5e" providerId="LiveId" clId="{AD638FF8-EAF9-43C5-9EDF-29AFC46251C7}" dt="2020-05-17T15:06:28.016" v="2346"/>
          <ac:picMkLst>
            <pc:docMk/>
            <pc:sldMk cId="1572207993" sldId="323"/>
            <ac:picMk id="10" creationId="{2ADAD7DD-3280-4A37-BDF5-B92CFA2D6935}"/>
          </ac:picMkLst>
        </pc:picChg>
      </pc:sldChg>
      <pc:sldChg chg="delSp modTransition modAnim">
        <pc:chgData name="hui xu" userId="70b675938bab3b5e" providerId="LiveId" clId="{AD638FF8-EAF9-43C5-9EDF-29AFC46251C7}" dt="2020-05-17T15:06:28.016" v="2346"/>
        <pc:sldMkLst>
          <pc:docMk/>
          <pc:sldMk cId="2322738940" sldId="325"/>
        </pc:sldMkLst>
        <pc:picChg chg="del">
          <ac:chgData name="hui xu" userId="70b675938bab3b5e" providerId="LiveId" clId="{AD638FF8-EAF9-43C5-9EDF-29AFC46251C7}" dt="2020-05-17T15:06:28.016" v="2346"/>
          <ac:picMkLst>
            <pc:docMk/>
            <pc:sldMk cId="2322738940" sldId="325"/>
            <ac:picMk id="11" creationId="{8A253859-0A68-46B9-8D36-D076B33F0C60}"/>
          </ac:picMkLst>
        </pc:picChg>
      </pc:sldChg>
      <pc:sldChg chg="delSp modTransition modAnim">
        <pc:chgData name="hui xu" userId="70b675938bab3b5e" providerId="LiveId" clId="{AD638FF8-EAF9-43C5-9EDF-29AFC46251C7}" dt="2020-05-17T15:06:28.016" v="2346"/>
        <pc:sldMkLst>
          <pc:docMk/>
          <pc:sldMk cId="1638342663" sldId="326"/>
        </pc:sldMkLst>
        <pc:picChg chg="del">
          <ac:chgData name="hui xu" userId="70b675938bab3b5e" providerId="LiveId" clId="{AD638FF8-EAF9-43C5-9EDF-29AFC46251C7}" dt="2020-05-17T15:06:28.016" v="2346"/>
          <ac:picMkLst>
            <pc:docMk/>
            <pc:sldMk cId="1638342663" sldId="326"/>
            <ac:picMk id="34" creationId="{008F0E1B-CC67-40F3-BC81-5F34702570B2}"/>
          </ac:picMkLst>
        </pc:picChg>
      </pc:sldChg>
      <pc:sldChg chg="delSp modTransition modAnim">
        <pc:chgData name="hui xu" userId="70b675938bab3b5e" providerId="LiveId" clId="{AD638FF8-EAF9-43C5-9EDF-29AFC46251C7}" dt="2020-05-17T15:06:28.016" v="2346"/>
        <pc:sldMkLst>
          <pc:docMk/>
          <pc:sldMk cId="2473280068" sldId="327"/>
        </pc:sldMkLst>
        <pc:picChg chg="del">
          <ac:chgData name="hui xu" userId="70b675938bab3b5e" providerId="LiveId" clId="{AD638FF8-EAF9-43C5-9EDF-29AFC46251C7}" dt="2020-05-17T15:06:28.016" v="2346"/>
          <ac:picMkLst>
            <pc:docMk/>
            <pc:sldMk cId="2473280068" sldId="327"/>
            <ac:picMk id="9" creationId="{02669F44-31B7-459F-B6B2-BC25FFA20A53}"/>
          </ac:picMkLst>
        </pc:picChg>
      </pc:sldChg>
      <pc:sldChg chg="delSp modSp modTransition modAnim">
        <pc:chgData name="hui xu" userId="70b675938bab3b5e" providerId="LiveId" clId="{AD638FF8-EAF9-43C5-9EDF-29AFC46251C7}" dt="2020-05-17T15:06:28.016" v="2346"/>
        <pc:sldMkLst>
          <pc:docMk/>
          <pc:sldMk cId="3939256123" sldId="330"/>
        </pc:sldMkLst>
        <pc:spChg chg="mod">
          <ac:chgData name="hui xu" userId="70b675938bab3b5e" providerId="LiveId" clId="{AD638FF8-EAF9-43C5-9EDF-29AFC46251C7}" dt="2020-04-28T14:10:31.286" v="1674" actId="1076"/>
          <ac:spMkLst>
            <pc:docMk/>
            <pc:sldMk cId="3939256123" sldId="330"/>
            <ac:spMk id="2" creationId="{CF052EF0-2ADB-46E8-B662-AEAD2B2597F8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3939256123" sldId="330"/>
            <ac:picMk id="12" creationId="{E138D902-0B63-4384-AC4C-7C311CA521F4}"/>
          </ac:picMkLst>
        </pc:picChg>
      </pc:sldChg>
      <pc:sldChg chg="del">
        <pc:chgData name="hui xu" userId="70b675938bab3b5e" providerId="LiveId" clId="{AD638FF8-EAF9-43C5-9EDF-29AFC46251C7}" dt="2020-04-28T08:20:14.963" v="1189" actId="47"/>
        <pc:sldMkLst>
          <pc:docMk/>
          <pc:sldMk cId="3603685779" sldId="331"/>
        </pc:sldMkLst>
      </pc:sldChg>
      <pc:sldChg chg="modSp del">
        <pc:chgData name="hui xu" userId="70b675938bab3b5e" providerId="LiveId" clId="{AD638FF8-EAF9-43C5-9EDF-29AFC46251C7}" dt="2020-04-28T14:23:38.008" v="1687" actId="47"/>
        <pc:sldMkLst>
          <pc:docMk/>
          <pc:sldMk cId="1288224200" sldId="332"/>
        </pc:sldMkLst>
        <pc:spChg chg="mod">
          <ac:chgData name="hui xu" userId="70b675938bab3b5e" providerId="LiveId" clId="{AD638FF8-EAF9-43C5-9EDF-29AFC46251C7}" dt="2020-04-28T14:19:36.529" v="1683"/>
          <ac:spMkLst>
            <pc:docMk/>
            <pc:sldMk cId="1288224200" sldId="332"/>
            <ac:spMk id="2" creationId="{CBAAE1F6-056B-4145-9725-49EDC1CC9D12}"/>
          </ac:spMkLst>
        </pc:spChg>
      </pc:sldChg>
      <pc:sldChg chg="addSp modSp del">
        <pc:chgData name="hui xu" userId="70b675938bab3b5e" providerId="LiveId" clId="{AD638FF8-EAF9-43C5-9EDF-29AFC46251C7}" dt="2020-04-28T14:06:41.859" v="1665" actId="47"/>
        <pc:sldMkLst>
          <pc:docMk/>
          <pc:sldMk cId="4092399677" sldId="333"/>
        </pc:sldMkLst>
        <pc:spChg chg="add mod">
          <ac:chgData name="hui xu" userId="70b675938bab3b5e" providerId="LiveId" clId="{AD638FF8-EAF9-43C5-9EDF-29AFC46251C7}" dt="2020-04-28T13:53:35.253" v="1654" actId="14100"/>
          <ac:spMkLst>
            <pc:docMk/>
            <pc:sldMk cId="4092399677" sldId="333"/>
            <ac:spMk id="3" creationId="{86A3D2FA-942F-44A5-9A4D-A481167A2CA3}"/>
          </ac:spMkLst>
        </pc:spChg>
        <pc:spChg chg="mod">
          <ac:chgData name="hui xu" userId="70b675938bab3b5e" providerId="LiveId" clId="{AD638FF8-EAF9-43C5-9EDF-29AFC46251C7}" dt="2020-04-28T13:53:39.698" v="1655" actId="1076"/>
          <ac:spMkLst>
            <pc:docMk/>
            <pc:sldMk cId="4092399677" sldId="333"/>
            <ac:spMk id="4" creationId="{57B975DF-322C-47EA-A225-96BE406B4D07}"/>
          </ac:spMkLst>
        </pc:spChg>
        <pc:spChg chg="mod">
          <ac:chgData name="hui xu" userId="70b675938bab3b5e" providerId="LiveId" clId="{AD638FF8-EAF9-43C5-9EDF-29AFC46251C7}" dt="2020-04-28T13:54:28.985" v="1656" actId="20577"/>
          <ac:spMkLst>
            <pc:docMk/>
            <pc:sldMk cId="4092399677" sldId="333"/>
            <ac:spMk id="5" creationId="{F19E95E8-4B7C-41D8-85AC-2D2175605C9E}"/>
          </ac:spMkLst>
        </pc:spChg>
        <pc:spChg chg="mod">
          <ac:chgData name="hui xu" userId="70b675938bab3b5e" providerId="LiveId" clId="{AD638FF8-EAF9-43C5-9EDF-29AFC46251C7}" dt="2020-04-28T14:01:46.893" v="1661" actId="1076"/>
          <ac:spMkLst>
            <pc:docMk/>
            <pc:sldMk cId="4092399677" sldId="333"/>
            <ac:spMk id="6" creationId="{1CBD8DC7-817C-447C-BB75-E5271698C589}"/>
          </ac:spMkLst>
        </pc:spChg>
      </pc:sldChg>
      <pc:sldChg chg="delSp modSp modTransition modAnim">
        <pc:chgData name="hui xu" userId="70b675938bab3b5e" providerId="LiveId" clId="{AD638FF8-EAF9-43C5-9EDF-29AFC46251C7}" dt="2020-05-17T15:06:28.016" v="2346"/>
        <pc:sldMkLst>
          <pc:docMk/>
          <pc:sldMk cId="1667426136" sldId="334"/>
        </pc:sldMkLst>
        <pc:spChg chg="mod">
          <ac:chgData name="hui xu" userId="70b675938bab3b5e" providerId="LiveId" clId="{AD638FF8-EAF9-43C5-9EDF-29AFC46251C7}" dt="2020-05-16T13:51:38.602" v="2270" actId="2711"/>
          <ac:spMkLst>
            <pc:docMk/>
            <pc:sldMk cId="1667426136" sldId="334"/>
            <ac:spMk id="3" creationId="{91A7D4C8-DC2B-4E47-86F9-B76F2936DB97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1667426136" sldId="334"/>
            <ac:picMk id="31" creationId="{6E3EC849-7090-48D5-91B6-E4EBF5DE71AF}"/>
          </ac:picMkLst>
        </pc:picChg>
      </pc:sldChg>
      <pc:sldChg chg="delSp modSp mod modTransition modAnim">
        <pc:chgData name="hui xu" userId="70b675938bab3b5e" providerId="LiveId" clId="{AD638FF8-EAF9-43C5-9EDF-29AFC46251C7}" dt="2020-05-17T15:06:28.016" v="2346"/>
        <pc:sldMkLst>
          <pc:docMk/>
          <pc:sldMk cId="1308361962" sldId="335"/>
        </pc:sldMkLst>
        <pc:spChg chg="mod">
          <ac:chgData name="hui xu" userId="70b675938bab3b5e" providerId="LiveId" clId="{AD638FF8-EAF9-43C5-9EDF-29AFC46251C7}" dt="2020-05-16T13:52:35.650" v="2276" actId="1076"/>
          <ac:spMkLst>
            <pc:docMk/>
            <pc:sldMk cId="1308361962" sldId="335"/>
            <ac:spMk id="4" creationId="{2CA646B0-EBBB-4FD2-A76A-FB369DB1536C}"/>
          </ac:spMkLst>
        </pc:spChg>
        <pc:spChg chg="mod">
          <ac:chgData name="hui xu" userId="70b675938bab3b5e" providerId="LiveId" clId="{AD638FF8-EAF9-43C5-9EDF-29AFC46251C7}" dt="2020-05-16T13:52:32.594" v="2275" actId="1076"/>
          <ac:spMkLst>
            <pc:docMk/>
            <pc:sldMk cId="1308361962" sldId="335"/>
            <ac:spMk id="5" creationId="{E97C0C08-433A-4ED2-BE0B-2EDC9A5034AB}"/>
          </ac:spMkLst>
        </pc:spChg>
        <pc:spChg chg="mod">
          <ac:chgData name="hui xu" userId="70b675938bab3b5e" providerId="LiveId" clId="{AD638FF8-EAF9-43C5-9EDF-29AFC46251C7}" dt="2020-05-16T13:52:39.587" v="2277" actId="1076"/>
          <ac:spMkLst>
            <pc:docMk/>
            <pc:sldMk cId="1308361962" sldId="335"/>
            <ac:spMk id="7" creationId="{7D151438-3499-4B75-AB53-2C6273A75521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1308361962" sldId="335"/>
            <ac:picMk id="26" creationId="{1958F3C8-098F-409F-A983-268E849DE72F}"/>
          </ac:picMkLst>
        </pc:picChg>
      </pc:sldChg>
      <pc:sldChg chg="delSp modSp mod modTransition modAnim">
        <pc:chgData name="hui xu" userId="70b675938bab3b5e" providerId="LiveId" clId="{AD638FF8-EAF9-43C5-9EDF-29AFC46251C7}" dt="2020-05-17T15:06:28.016" v="2346"/>
        <pc:sldMkLst>
          <pc:docMk/>
          <pc:sldMk cId="2920186067" sldId="336"/>
        </pc:sldMkLst>
        <pc:spChg chg="mod">
          <ac:chgData name="hui xu" userId="70b675938bab3b5e" providerId="LiveId" clId="{AD638FF8-EAF9-43C5-9EDF-29AFC46251C7}" dt="2020-05-16T13:53:46.782" v="2280" actId="2711"/>
          <ac:spMkLst>
            <pc:docMk/>
            <pc:sldMk cId="2920186067" sldId="336"/>
            <ac:spMk id="5" creationId="{CC8B079E-A8C1-44B4-A550-65125605481E}"/>
          </ac:spMkLst>
        </pc:spChg>
        <pc:spChg chg="mod">
          <ac:chgData name="hui xu" userId="70b675938bab3b5e" providerId="LiveId" clId="{AD638FF8-EAF9-43C5-9EDF-29AFC46251C7}" dt="2020-05-16T13:53:46.782" v="2280" actId="2711"/>
          <ac:spMkLst>
            <pc:docMk/>
            <pc:sldMk cId="2920186067" sldId="336"/>
            <ac:spMk id="6" creationId="{1EAA5A2C-38A3-4910-AF49-CD80DD7A3007}"/>
          </ac:spMkLst>
        </pc:spChg>
        <pc:spChg chg="mod">
          <ac:chgData name="hui xu" userId="70b675938bab3b5e" providerId="LiveId" clId="{AD638FF8-EAF9-43C5-9EDF-29AFC46251C7}" dt="2020-05-16T13:53:36.604" v="2279" actId="2711"/>
          <ac:spMkLst>
            <pc:docMk/>
            <pc:sldMk cId="2920186067" sldId="336"/>
            <ac:spMk id="7" creationId="{C862BD2E-67E6-4D2F-B224-1F7A95B039B8}"/>
          </ac:spMkLst>
        </pc:spChg>
        <pc:spChg chg="mod">
          <ac:chgData name="hui xu" userId="70b675938bab3b5e" providerId="LiveId" clId="{AD638FF8-EAF9-43C5-9EDF-29AFC46251C7}" dt="2020-05-16T13:53:36.604" v="2279" actId="2711"/>
          <ac:spMkLst>
            <pc:docMk/>
            <pc:sldMk cId="2920186067" sldId="336"/>
            <ac:spMk id="8" creationId="{00499E52-1827-496B-A713-8FE51FFCC25D}"/>
          </ac:spMkLst>
        </pc:spChg>
        <pc:spChg chg="mod">
          <ac:chgData name="hui xu" userId="70b675938bab3b5e" providerId="LiveId" clId="{AD638FF8-EAF9-43C5-9EDF-29AFC46251C7}" dt="2020-05-16T13:53:36.604" v="2279" actId="2711"/>
          <ac:spMkLst>
            <pc:docMk/>
            <pc:sldMk cId="2920186067" sldId="336"/>
            <ac:spMk id="9" creationId="{9310AC00-73C4-4F79-8611-857968D88312}"/>
          </ac:spMkLst>
        </pc:spChg>
        <pc:spChg chg="mod">
          <ac:chgData name="hui xu" userId="70b675938bab3b5e" providerId="LiveId" clId="{AD638FF8-EAF9-43C5-9EDF-29AFC46251C7}" dt="2020-05-16T13:53:36.604" v="2279" actId="2711"/>
          <ac:spMkLst>
            <pc:docMk/>
            <pc:sldMk cId="2920186067" sldId="336"/>
            <ac:spMk id="12" creationId="{87D39A56-ECC5-4F3D-A827-699F889E50B4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2920186067" sldId="336"/>
            <ac:picMk id="10" creationId="{0AD44CB8-3F7E-466D-BB43-4137E62133E4}"/>
          </ac:picMkLst>
        </pc:picChg>
      </pc:sldChg>
      <pc:sldChg chg="modSp del">
        <pc:chgData name="hui xu" userId="70b675938bab3b5e" providerId="LiveId" clId="{AD638FF8-EAF9-43C5-9EDF-29AFC46251C7}" dt="2020-04-28T14:31:46.303" v="1736" actId="47"/>
        <pc:sldMkLst>
          <pc:docMk/>
          <pc:sldMk cId="2797528710" sldId="337"/>
        </pc:sldMkLst>
        <pc:spChg chg="mod">
          <ac:chgData name="hui xu" userId="70b675938bab3b5e" providerId="LiveId" clId="{AD638FF8-EAF9-43C5-9EDF-29AFC46251C7}" dt="2020-04-28T14:31:44.004" v="1735" actId="21"/>
          <ac:spMkLst>
            <pc:docMk/>
            <pc:sldMk cId="2797528710" sldId="337"/>
            <ac:spMk id="3" creationId="{C7019CDD-9BEC-454A-94E4-E98367FBD5BF}"/>
          </ac:spMkLst>
        </pc:spChg>
      </pc:sldChg>
      <pc:sldChg chg="del">
        <pc:chgData name="hui xu" userId="70b675938bab3b5e" providerId="LiveId" clId="{AD638FF8-EAF9-43C5-9EDF-29AFC46251C7}" dt="2020-04-28T08:42:26.771" v="1364" actId="47"/>
        <pc:sldMkLst>
          <pc:docMk/>
          <pc:sldMk cId="4239220544" sldId="338"/>
        </pc:sldMkLst>
      </pc:sldChg>
      <pc:sldChg chg="delSp modTransition modAnim">
        <pc:chgData name="hui xu" userId="70b675938bab3b5e" providerId="LiveId" clId="{AD638FF8-EAF9-43C5-9EDF-29AFC46251C7}" dt="2020-05-17T15:06:28.016" v="2346"/>
        <pc:sldMkLst>
          <pc:docMk/>
          <pc:sldMk cId="1389074961" sldId="339"/>
        </pc:sldMkLst>
        <pc:picChg chg="del">
          <ac:chgData name="hui xu" userId="70b675938bab3b5e" providerId="LiveId" clId="{AD638FF8-EAF9-43C5-9EDF-29AFC46251C7}" dt="2020-05-17T15:06:28.016" v="2346"/>
          <ac:picMkLst>
            <pc:docMk/>
            <pc:sldMk cId="1389074961" sldId="339"/>
            <ac:picMk id="9" creationId="{064817A2-8936-4899-88F7-F52118A8610D}"/>
          </ac:picMkLst>
        </pc:picChg>
      </pc:sldChg>
      <pc:sldChg chg="delSp modSp mod modTransition modAnim">
        <pc:chgData name="hui xu" userId="70b675938bab3b5e" providerId="LiveId" clId="{AD638FF8-EAF9-43C5-9EDF-29AFC46251C7}" dt="2020-05-17T15:06:28.016" v="2346"/>
        <pc:sldMkLst>
          <pc:docMk/>
          <pc:sldMk cId="1075927038" sldId="340"/>
        </pc:sldMkLst>
        <pc:spChg chg="mod">
          <ac:chgData name="hui xu" userId="70b675938bab3b5e" providerId="LiveId" clId="{AD638FF8-EAF9-43C5-9EDF-29AFC46251C7}" dt="2020-05-16T14:13:13.839" v="2281" actId="113"/>
          <ac:spMkLst>
            <pc:docMk/>
            <pc:sldMk cId="1075927038" sldId="340"/>
            <ac:spMk id="3" creationId="{7FE4EBC1-6877-48BD-9736-8A84C5AD416B}"/>
          </ac:spMkLst>
        </pc:spChg>
        <pc:spChg chg="mod">
          <ac:chgData name="hui xu" userId="70b675938bab3b5e" providerId="LiveId" clId="{AD638FF8-EAF9-43C5-9EDF-29AFC46251C7}" dt="2020-05-16T14:13:40.388" v="2284" actId="1076"/>
          <ac:spMkLst>
            <pc:docMk/>
            <pc:sldMk cId="1075927038" sldId="340"/>
            <ac:spMk id="4" creationId="{C78D85EB-259F-4934-A3F7-6323C92C3A03}"/>
          </ac:spMkLst>
        </pc:spChg>
        <pc:spChg chg="mod">
          <ac:chgData name="hui xu" userId="70b675938bab3b5e" providerId="LiveId" clId="{AD638FF8-EAF9-43C5-9EDF-29AFC46251C7}" dt="2020-05-16T14:13:40.388" v="2284" actId="1076"/>
          <ac:spMkLst>
            <pc:docMk/>
            <pc:sldMk cId="1075927038" sldId="340"/>
            <ac:spMk id="5" creationId="{B060F950-B369-4255-86AE-7DA6BD9117E0}"/>
          </ac:spMkLst>
        </pc:spChg>
        <pc:spChg chg="mod">
          <ac:chgData name="hui xu" userId="70b675938bab3b5e" providerId="LiveId" clId="{AD638FF8-EAF9-43C5-9EDF-29AFC46251C7}" dt="2020-05-16T14:13:40.388" v="2284" actId="1076"/>
          <ac:spMkLst>
            <pc:docMk/>
            <pc:sldMk cId="1075927038" sldId="340"/>
            <ac:spMk id="6" creationId="{A3145E86-1DC2-4FAD-A114-A26B465EC16E}"/>
          </ac:spMkLst>
        </pc:spChg>
        <pc:spChg chg="mod">
          <ac:chgData name="hui xu" userId="70b675938bab3b5e" providerId="LiveId" clId="{AD638FF8-EAF9-43C5-9EDF-29AFC46251C7}" dt="2020-05-16T14:13:58.368" v="2288" actId="1076"/>
          <ac:spMkLst>
            <pc:docMk/>
            <pc:sldMk cId="1075927038" sldId="340"/>
            <ac:spMk id="7" creationId="{8FCD2872-3967-4730-9155-D6AACA27A882}"/>
          </ac:spMkLst>
        </pc:spChg>
        <pc:spChg chg="mod">
          <ac:chgData name="hui xu" userId="70b675938bab3b5e" providerId="LiveId" clId="{AD638FF8-EAF9-43C5-9EDF-29AFC46251C7}" dt="2020-05-16T14:14:02.987" v="2289" actId="1076"/>
          <ac:spMkLst>
            <pc:docMk/>
            <pc:sldMk cId="1075927038" sldId="340"/>
            <ac:spMk id="8" creationId="{02A0F9B2-750E-4AEF-8629-207A8A10AED2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1075927038" sldId="340"/>
            <ac:picMk id="13" creationId="{19F19F4F-6D65-4FA1-82A0-C2C1141D7F3E}"/>
          </ac:picMkLst>
        </pc:picChg>
      </pc:sldChg>
      <pc:sldChg chg="delSp modTransition modAnim">
        <pc:chgData name="hui xu" userId="70b675938bab3b5e" providerId="LiveId" clId="{AD638FF8-EAF9-43C5-9EDF-29AFC46251C7}" dt="2020-05-17T15:06:28.016" v="2346"/>
        <pc:sldMkLst>
          <pc:docMk/>
          <pc:sldMk cId="3540486808" sldId="341"/>
        </pc:sldMkLst>
        <pc:picChg chg="del">
          <ac:chgData name="hui xu" userId="70b675938bab3b5e" providerId="LiveId" clId="{AD638FF8-EAF9-43C5-9EDF-29AFC46251C7}" dt="2020-05-17T15:06:28.016" v="2346"/>
          <ac:picMkLst>
            <pc:docMk/>
            <pc:sldMk cId="3540486808" sldId="341"/>
            <ac:picMk id="16" creationId="{9A3308AB-BDD3-4262-8726-EFAC2D0C024A}"/>
          </ac:picMkLst>
        </pc:picChg>
      </pc:sldChg>
      <pc:sldChg chg="delSp modTransition modAnim">
        <pc:chgData name="hui xu" userId="70b675938bab3b5e" providerId="LiveId" clId="{AD638FF8-EAF9-43C5-9EDF-29AFC46251C7}" dt="2020-05-17T15:06:28.016" v="2346"/>
        <pc:sldMkLst>
          <pc:docMk/>
          <pc:sldMk cId="3524664552" sldId="343"/>
        </pc:sldMkLst>
        <pc:picChg chg="del">
          <ac:chgData name="hui xu" userId="70b675938bab3b5e" providerId="LiveId" clId="{AD638FF8-EAF9-43C5-9EDF-29AFC46251C7}" dt="2020-05-17T15:06:28.016" v="2346"/>
          <ac:picMkLst>
            <pc:docMk/>
            <pc:sldMk cId="3524664552" sldId="343"/>
            <ac:picMk id="17" creationId="{83FFB0DD-F4DE-485C-8285-BA7B0095CE09}"/>
          </ac:picMkLst>
        </pc:picChg>
      </pc:sldChg>
      <pc:sldChg chg="delSp modSp mod modTransition modAnim">
        <pc:chgData name="hui xu" userId="70b675938bab3b5e" providerId="LiveId" clId="{AD638FF8-EAF9-43C5-9EDF-29AFC46251C7}" dt="2020-05-17T15:06:28.016" v="2346"/>
        <pc:sldMkLst>
          <pc:docMk/>
          <pc:sldMk cId="1945019122" sldId="345"/>
        </pc:sldMkLst>
        <pc:spChg chg="mod">
          <ac:chgData name="hui xu" userId="70b675938bab3b5e" providerId="LiveId" clId="{AD638FF8-EAF9-43C5-9EDF-29AFC46251C7}" dt="2020-05-16T14:42:00.241" v="2292" actId="1076"/>
          <ac:spMkLst>
            <pc:docMk/>
            <pc:sldMk cId="1945019122" sldId="345"/>
            <ac:spMk id="3" creationId="{827D06B0-E282-484F-831E-C4BDB2139B7B}"/>
          </ac:spMkLst>
        </pc:spChg>
        <pc:spChg chg="mod">
          <ac:chgData name="hui xu" userId="70b675938bab3b5e" providerId="LiveId" clId="{AD638FF8-EAF9-43C5-9EDF-29AFC46251C7}" dt="2020-05-16T14:42:00.241" v="2292" actId="1076"/>
          <ac:spMkLst>
            <pc:docMk/>
            <pc:sldMk cId="1945019122" sldId="345"/>
            <ac:spMk id="4" creationId="{F0108EC7-93D3-4CD0-A769-CA0292FEC489}"/>
          </ac:spMkLst>
        </pc:spChg>
        <pc:spChg chg="mod">
          <ac:chgData name="hui xu" userId="70b675938bab3b5e" providerId="LiveId" clId="{AD638FF8-EAF9-43C5-9EDF-29AFC46251C7}" dt="2020-05-16T14:42:00.241" v="2292" actId="1076"/>
          <ac:spMkLst>
            <pc:docMk/>
            <pc:sldMk cId="1945019122" sldId="345"/>
            <ac:spMk id="6" creationId="{FD9A2CB7-FE4D-4E47-8D77-37214CB64525}"/>
          </ac:spMkLst>
        </pc:spChg>
        <pc:spChg chg="mod">
          <ac:chgData name="hui xu" userId="70b675938bab3b5e" providerId="LiveId" clId="{AD638FF8-EAF9-43C5-9EDF-29AFC46251C7}" dt="2020-05-16T14:42:00.241" v="2292" actId="1076"/>
          <ac:spMkLst>
            <pc:docMk/>
            <pc:sldMk cId="1945019122" sldId="345"/>
            <ac:spMk id="7" creationId="{2D522F7F-E30F-46B8-9C6E-ABA297BEA0B6}"/>
          </ac:spMkLst>
        </pc:spChg>
        <pc:spChg chg="mod">
          <ac:chgData name="hui xu" userId="70b675938bab3b5e" providerId="LiveId" clId="{AD638FF8-EAF9-43C5-9EDF-29AFC46251C7}" dt="2020-05-16T14:42:00.241" v="2292" actId="1076"/>
          <ac:spMkLst>
            <pc:docMk/>
            <pc:sldMk cId="1945019122" sldId="345"/>
            <ac:spMk id="8" creationId="{7F2C513C-9596-414F-B5F5-A914650A9AFD}"/>
          </ac:spMkLst>
        </pc:spChg>
        <pc:spChg chg="mod">
          <ac:chgData name="hui xu" userId="70b675938bab3b5e" providerId="LiveId" clId="{AD638FF8-EAF9-43C5-9EDF-29AFC46251C7}" dt="2020-05-16T14:42:00.241" v="2292" actId="1076"/>
          <ac:spMkLst>
            <pc:docMk/>
            <pc:sldMk cId="1945019122" sldId="345"/>
            <ac:spMk id="9" creationId="{F268FEE6-CC4E-4225-B2B3-000784CA106B}"/>
          </ac:spMkLst>
        </pc:spChg>
        <pc:spChg chg="mod">
          <ac:chgData name="hui xu" userId="70b675938bab3b5e" providerId="LiveId" clId="{AD638FF8-EAF9-43C5-9EDF-29AFC46251C7}" dt="2020-05-16T14:42:00.241" v="2292" actId="1076"/>
          <ac:spMkLst>
            <pc:docMk/>
            <pc:sldMk cId="1945019122" sldId="345"/>
            <ac:spMk id="10" creationId="{771A3248-697A-49A9-ACFC-04A7C2EDFB0E}"/>
          </ac:spMkLst>
        </pc:spChg>
        <pc:spChg chg="mod">
          <ac:chgData name="hui xu" userId="70b675938bab3b5e" providerId="LiveId" clId="{AD638FF8-EAF9-43C5-9EDF-29AFC46251C7}" dt="2020-05-16T14:42:00.241" v="2292" actId="1076"/>
          <ac:spMkLst>
            <pc:docMk/>
            <pc:sldMk cId="1945019122" sldId="345"/>
            <ac:spMk id="11" creationId="{3EB82E13-9C3A-4D4F-8122-BA70378FA6F6}"/>
          </ac:spMkLst>
        </pc:spChg>
        <pc:spChg chg="mod">
          <ac:chgData name="hui xu" userId="70b675938bab3b5e" providerId="LiveId" clId="{AD638FF8-EAF9-43C5-9EDF-29AFC46251C7}" dt="2020-05-16T14:42:05.924" v="2294" actId="1076"/>
          <ac:spMkLst>
            <pc:docMk/>
            <pc:sldMk cId="1945019122" sldId="345"/>
            <ac:spMk id="14" creationId="{A1623F5F-39ED-42F7-B6AA-DF43EB07FB79}"/>
          </ac:spMkLst>
        </pc:spChg>
        <pc:picChg chg="mod">
          <ac:chgData name="hui xu" userId="70b675938bab3b5e" providerId="LiveId" clId="{AD638FF8-EAF9-43C5-9EDF-29AFC46251C7}" dt="2020-05-16T14:42:02.711" v="2293" actId="1076"/>
          <ac:picMkLst>
            <pc:docMk/>
            <pc:sldMk cId="1945019122" sldId="345"/>
            <ac:picMk id="12" creationId="{4E913D00-4A6A-4389-9FAE-204D63258C23}"/>
          </ac:picMkLst>
        </pc:picChg>
        <pc:picChg chg="mod">
          <ac:chgData name="hui xu" userId="70b675938bab3b5e" providerId="LiveId" clId="{AD638FF8-EAF9-43C5-9EDF-29AFC46251C7}" dt="2020-05-16T14:42:07.721" v="2295" actId="1076"/>
          <ac:picMkLst>
            <pc:docMk/>
            <pc:sldMk cId="1945019122" sldId="345"/>
            <ac:picMk id="13" creationId="{DF16B80A-7A0B-4209-9D70-EE51BEF0B433}"/>
          </ac:picMkLst>
        </pc:picChg>
        <pc:picChg chg="del">
          <ac:chgData name="hui xu" userId="70b675938bab3b5e" providerId="LiveId" clId="{AD638FF8-EAF9-43C5-9EDF-29AFC46251C7}" dt="2020-05-17T15:06:28.016" v="2346"/>
          <ac:picMkLst>
            <pc:docMk/>
            <pc:sldMk cId="1945019122" sldId="345"/>
            <ac:picMk id="21" creationId="{005236A1-9983-4531-B133-E0CFA5BCEB81}"/>
          </ac:picMkLst>
        </pc:picChg>
      </pc:sldChg>
      <pc:sldChg chg="delSp modTransition modAnim">
        <pc:chgData name="hui xu" userId="70b675938bab3b5e" providerId="LiveId" clId="{AD638FF8-EAF9-43C5-9EDF-29AFC46251C7}" dt="2020-05-17T15:06:28.016" v="2346"/>
        <pc:sldMkLst>
          <pc:docMk/>
          <pc:sldMk cId="4110834634" sldId="346"/>
        </pc:sldMkLst>
        <pc:picChg chg="del">
          <ac:chgData name="hui xu" userId="70b675938bab3b5e" providerId="LiveId" clId="{AD638FF8-EAF9-43C5-9EDF-29AFC46251C7}" dt="2020-05-17T15:06:28.016" v="2346"/>
          <ac:picMkLst>
            <pc:docMk/>
            <pc:sldMk cId="4110834634" sldId="346"/>
            <ac:picMk id="10" creationId="{43F95CF2-98CF-4514-84A1-2B4537B0DDD9}"/>
          </ac:picMkLst>
        </pc:picChg>
      </pc:sldChg>
      <pc:sldChg chg="delSp modTransition modAnim">
        <pc:chgData name="hui xu" userId="70b675938bab3b5e" providerId="LiveId" clId="{AD638FF8-EAF9-43C5-9EDF-29AFC46251C7}" dt="2020-05-17T15:06:28.016" v="2346"/>
        <pc:sldMkLst>
          <pc:docMk/>
          <pc:sldMk cId="1165769022" sldId="347"/>
        </pc:sldMkLst>
        <pc:picChg chg="del">
          <ac:chgData name="hui xu" userId="70b675938bab3b5e" providerId="LiveId" clId="{AD638FF8-EAF9-43C5-9EDF-29AFC46251C7}" dt="2020-05-17T15:06:28.016" v="2346"/>
          <ac:picMkLst>
            <pc:docMk/>
            <pc:sldMk cId="1165769022" sldId="347"/>
            <ac:picMk id="8" creationId="{5F8B8FDD-8EA7-4F79-8EFA-75DB9FE08860}"/>
          </ac:picMkLst>
        </pc:picChg>
      </pc:sldChg>
      <pc:sldChg chg="modTransition">
        <pc:chgData name="hui xu" userId="70b675938bab3b5e" providerId="LiveId" clId="{AD638FF8-EAF9-43C5-9EDF-29AFC46251C7}" dt="2020-05-17T15:06:28.016" v="2346"/>
        <pc:sldMkLst>
          <pc:docMk/>
          <pc:sldMk cId="681762845" sldId="348"/>
        </pc:sldMkLst>
      </pc:sldChg>
      <pc:sldChg chg="addSp modSp mod">
        <pc:chgData name="hui xu" userId="70b675938bab3b5e" providerId="LiveId" clId="{AD638FF8-EAF9-43C5-9EDF-29AFC46251C7}" dt="2020-05-16T15:22:32.612" v="2344" actId="113"/>
        <pc:sldMkLst>
          <pc:docMk/>
          <pc:sldMk cId="3904739813" sldId="348"/>
        </pc:sldMkLst>
        <pc:spChg chg="mod">
          <ac:chgData name="hui xu" userId="70b675938bab3b5e" providerId="LiveId" clId="{AD638FF8-EAF9-43C5-9EDF-29AFC46251C7}" dt="2020-05-16T15:21:09.313" v="2327" actId="20577"/>
          <ac:spMkLst>
            <pc:docMk/>
            <pc:sldMk cId="3904739813" sldId="348"/>
            <ac:spMk id="2" creationId="{00B3E541-A3FC-45C2-86FF-79A685BC91E4}"/>
          </ac:spMkLst>
        </pc:spChg>
        <pc:spChg chg="add mod">
          <ac:chgData name="hui xu" userId="70b675938bab3b5e" providerId="LiveId" clId="{AD638FF8-EAF9-43C5-9EDF-29AFC46251C7}" dt="2020-05-16T15:21:33.769" v="2335" actId="113"/>
          <ac:spMkLst>
            <pc:docMk/>
            <pc:sldMk cId="3904739813" sldId="348"/>
            <ac:spMk id="3" creationId="{1CC3DC70-CAB9-4677-958D-2471D908FA41}"/>
          </ac:spMkLst>
        </pc:spChg>
        <pc:spChg chg="mod">
          <ac:chgData name="hui xu" userId="70b675938bab3b5e" providerId="LiveId" clId="{AD638FF8-EAF9-43C5-9EDF-29AFC46251C7}" dt="2020-05-16T15:21:23.810" v="2331" actId="1076"/>
          <ac:spMkLst>
            <pc:docMk/>
            <pc:sldMk cId="3904739813" sldId="348"/>
            <ac:spMk id="5" creationId="{77029ECB-15C0-4827-B356-E8C8D8EF30CE}"/>
          </ac:spMkLst>
        </pc:spChg>
        <pc:spChg chg="mod">
          <ac:chgData name="hui xu" userId="70b675938bab3b5e" providerId="LiveId" clId="{AD638FF8-EAF9-43C5-9EDF-29AFC46251C7}" dt="2020-05-16T15:21:59.155" v="2341" actId="1076"/>
          <ac:spMkLst>
            <pc:docMk/>
            <pc:sldMk cId="3904739813" sldId="348"/>
            <ac:spMk id="6" creationId="{AE38EF60-D62A-4394-A2F6-FF2A417D07C6}"/>
          </ac:spMkLst>
        </pc:spChg>
        <pc:spChg chg="add mod">
          <ac:chgData name="hui xu" userId="70b675938bab3b5e" providerId="LiveId" clId="{AD638FF8-EAF9-43C5-9EDF-29AFC46251C7}" dt="2020-05-16T15:22:32.612" v="2344" actId="113"/>
          <ac:spMkLst>
            <pc:docMk/>
            <pc:sldMk cId="3904739813" sldId="348"/>
            <ac:spMk id="7" creationId="{A77A3833-523F-4233-999F-E0895168CE6A}"/>
          </ac:spMkLst>
        </pc:spChg>
        <pc:spChg chg="add mod">
          <ac:chgData name="hui xu" userId="70b675938bab3b5e" providerId="LiveId" clId="{AD638FF8-EAF9-43C5-9EDF-29AFC46251C7}" dt="2020-05-16T15:22:29.010" v="2343" actId="1076"/>
          <ac:spMkLst>
            <pc:docMk/>
            <pc:sldMk cId="3904739813" sldId="348"/>
            <ac:spMk id="8" creationId="{34CB62A1-EEBA-4BB7-9BD4-DB9FB1C9BE62}"/>
          </ac:spMkLst>
        </pc:spChg>
        <pc:picChg chg="mod">
          <ac:chgData name="hui xu" userId="70b675938bab3b5e" providerId="LiveId" clId="{AD638FF8-EAF9-43C5-9EDF-29AFC46251C7}" dt="2020-05-16T15:21:52.853" v="2340" actId="1076"/>
          <ac:picMkLst>
            <pc:docMk/>
            <pc:sldMk cId="3904739813" sldId="348"/>
            <ac:picMk id="4" creationId="{17B30E5C-90C0-4AC4-BA2D-7D2237FC9208}"/>
          </ac:picMkLst>
        </pc:picChg>
      </pc:sldChg>
      <pc:sldChg chg="modSp del mod">
        <pc:chgData name="hui xu" userId="70b675938bab3b5e" providerId="LiveId" clId="{AD638FF8-EAF9-43C5-9EDF-29AFC46251C7}" dt="2020-05-16T15:22:36.542" v="2345" actId="47"/>
        <pc:sldMkLst>
          <pc:docMk/>
          <pc:sldMk cId="88955433" sldId="349"/>
        </pc:sldMkLst>
        <pc:spChg chg="mod">
          <ac:chgData name="hui xu" userId="70b675938bab3b5e" providerId="LiveId" clId="{AD638FF8-EAF9-43C5-9EDF-29AFC46251C7}" dt="2020-05-16T15:21:38.767" v="2336" actId="21"/>
          <ac:spMkLst>
            <pc:docMk/>
            <pc:sldMk cId="88955433" sldId="349"/>
            <ac:spMk id="2" creationId="{A6BDFB55-6320-4316-8CC5-19DC46195EB3}"/>
          </ac:spMkLst>
        </pc:spChg>
        <pc:spChg chg="mod">
          <ac:chgData name="hui xu" userId="70b675938bab3b5e" providerId="LiveId" clId="{AD638FF8-EAF9-43C5-9EDF-29AFC46251C7}" dt="2020-05-16T15:00:23.553" v="2305" actId="1076"/>
          <ac:spMkLst>
            <pc:docMk/>
            <pc:sldMk cId="88955433" sldId="349"/>
            <ac:spMk id="3" creationId="{5FA7B29C-80A9-4102-8054-ABBB00C42923}"/>
          </ac:spMkLst>
        </pc:spChg>
        <pc:spChg chg="mod">
          <ac:chgData name="hui xu" userId="70b675938bab3b5e" providerId="LiveId" clId="{AD638FF8-EAF9-43C5-9EDF-29AFC46251C7}" dt="2020-05-16T15:00:20.780" v="2304" actId="403"/>
          <ac:spMkLst>
            <pc:docMk/>
            <pc:sldMk cId="88955433" sldId="349"/>
            <ac:spMk id="4" creationId="{921BCF61-810F-4EE7-AE7E-FA888AD9C0AA}"/>
          </ac:spMkLst>
        </pc:spChg>
        <pc:spChg chg="mod">
          <ac:chgData name="hui xu" userId="70b675938bab3b5e" providerId="LiveId" clId="{AD638FF8-EAF9-43C5-9EDF-29AFC46251C7}" dt="2020-05-16T15:00:25.326" v="2306" actId="1076"/>
          <ac:spMkLst>
            <pc:docMk/>
            <pc:sldMk cId="88955433" sldId="349"/>
            <ac:spMk id="5" creationId="{616E4CAC-8237-4EEC-808F-BD53B1D3D3D0}"/>
          </ac:spMkLst>
        </pc:spChg>
      </pc:sldChg>
      <pc:sldChg chg="modTransition">
        <pc:chgData name="hui xu" userId="70b675938bab3b5e" providerId="LiveId" clId="{AD638FF8-EAF9-43C5-9EDF-29AFC46251C7}" dt="2020-05-17T15:06:28.016" v="2346"/>
        <pc:sldMkLst>
          <pc:docMk/>
          <pc:sldMk cId="1382972355" sldId="350"/>
        </pc:sldMkLst>
      </pc:sldChg>
      <pc:sldChg chg="delSp modSp mod modTransition modAnim">
        <pc:chgData name="hui xu" userId="70b675938bab3b5e" providerId="LiveId" clId="{AD638FF8-EAF9-43C5-9EDF-29AFC46251C7}" dt="2020-05-17T15:06:28.016" v="2346"/>
        <pc:sldMkLst>
          <pc:docMk/>
          <pc:sldMk cId="25838671" sldId="351"/>
        </pc:sldMkLst>
        <pc:spChg chg="mod">
          <ac:chgData name="hui xu" userId="70b675938bab3b5e" providerId="LiveId" clId="{AD638FF8-EAF9-43C5-9EDF-29AFC46251C7}" dt="2020-05-16T15:18:47.314" v="2324" actId="20577"/>
          <ac:spMkLst>
            <pc:docMk/>
            <pc:sldMk cId="25838671" sldId="351"/>
            <ac:spMk id="3" creationId="{913D6783-C28E-4D66-AF6E-AC43DDBC0AAF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25838671" sldId="351"/>
            <ac:picMk id="7" creationId="{C378996A-9CC6-4465-8EF5-E0672CA82AD6}"/>
          </ac:picMkLst>
        </pc:picChg>
      </pc:sldChg>
      <pc:sldChg chg="delSp modSp del mod">
        <pc:chgData name="hui xu" userId="70b675938bab3b5e" providerId="LiveId" clId="{AD638FF8-EAF9-43C5-9EDF-29AFC46251C7}" dt="2020-05-16T15:18:53.685" v="2325" actId="47"/>
        <pc:sldMkLst>
          <pc:docMk/>
          <pc:sldMk cId="2625347676" sldId="352"/>
        </pc:sldMkLst>
        <pc:spChg chg="del mod">
          <ac:chgData name="hui xu" userId="70b675938bab3b5e" providerId="LiveId" clId="{AD638FF8-EAF9-43C5-9EDF-29AFC46251C7}" dt="2020-05-16T15:18:03.337" v="2311"/>
          <ac:spMkLst>
            <pc:docMk/>
            <pc:sldMk cId="2625347676" sldId="352"/>
            <ac:spMk id="5" creationId="{06BCF18B-E6CB-4F8B-A195-00F65A86254C}"/>
          </ac:spMkLst>
        </pc:spChg>
      </pc:sldChg>
      <pc:sldChg chg="modSp del mod">
        <pc:chgData name="hui xu" userId="70b675938bab3b5e" providerId="LiveId" clId="{AD638FF8-EAF9-43C5-9EDF-29AFC46251C7}" dt="2020-05-16T15:18:53.685" v="2325" actId="47"/>
        <pc:sldMkLst>
          <pc:docMk/>
          <pc:sldMk cId="549336235" sldId="353"/>
        </pc:sldMkLst>
        <pc:spChg chg="mod">
          <ac:chgData name="hui xu" userId="70b675938bab3b5e" providerId="LiveId" clId="{AD638FF8-EAF9-43C5-9EDF-29AFC46251C7}" dt="2020-05-16T15:18:21.639" v="2317" actId="21"/>
          <ac:spMkLst>
            <pc:docMk/>
            <pc:sldMk cId="549336235" sldId="353"/>
            <ac:spMk id="3" creationId="{8A3792D7-F74F-409F-A304-643F3C43DD3F}"/>
          </ac:spMkLst>
        </pc:spChg>
      </pc:sldChg>
      <pc:sldChg chg="del">
        <pc:chgData name="hui xu" userId="70b675938bab3b5e" providerId="LiveId" clId="{AD638FF8-EAF9-43C5-9EDF-29AFC46251C7}" dt="2020-05-16T15:18:53.685" v="2325" actId="47"/>
        <pc:sldMkLst>
          <pc:docMk/>
          <pc:sldMk cId="2770117980" sldId="354"/>
        </pc:sldMkLst>
      </pc:sldChg>
      <pc:sldChg chg="del">
        <pc:chgData name="hui xu" userId="70b675938bab3b5e" providerId="LiveId" clId="{AD638FF8-EAF9-43C5-9EDF-29AFC46251C7}" dt="2020-05-16T15:18:53.685" v="2325" actId="47"/>
        <pc:sldMkLst>
          <pc:docMk/>
          <pc:sldMk cId="3872411383" sldId="355"/>
        </pc:sldMkLst>
      </pc:sldChg>
      <pc:sldChg chg="add del">
        <pc:chgData name="hui xu" userId="70b675938bab3b5e" providerId="LiveId" clId="{AD638FF8-EAF9-43C5-9EDF-29AFC46251C7}" dt="2020-04-28T14:23:23.431" v="1684" actId="47"/>
        <pc:sldMkLst>
          <pc:docMk/>
          <pc:sldMk cId="4222591638" sldId="357"/>
        </pc:sldMkLst>
      </pc:sldChg>
      <pc:sldChg chg="del">
        <pc:chgData name="hui xu" userId="70b675938bab3b5e" providerId="LiveId" clId="{AD638FF8-EAF9-43C5-9EDF-29AFC46251C7}" dt="2020-04-28T14:23:35.701" v="1686" actId="47"/>
        <pc:sldMkLst>
          <pc:docMk/>
          <pc:sldMk cId="1919386799" sldId="358"/>
        </pc:sldMkLst>
      </pc:sldChg>
      <pc:sldChg chg="del">
        <pc:chgData name="hui xu" userId="70b675938bab3b5e" providerId="LiveId" clId="{AD638FF8-EAF9-43C5-9EDF-29AFC46251C7}" dt="2020-04-28T14:26:34.673" v="1690" actId="47"/>
        <pc:sldMkLst>
          <pc:docMk/>
          <pc:sldMk cId="2510692658" sldId="359"/>
        </pc:sldMkLst>
      </pc:sldChg>
      <pc:sldChg chg="del">
        <pc:chgData name="hui xu" userId="70b675938bab3b5e" providerId="LiveId" clId="{AD638FF8-EAF9-43C5-9EDF-29AFC46251C7}" dt="2020-04-28T14:26:38.105" v="1691" actId="47"/>
        <pc:sldMkLst>
          <pc:docMk/>
          <pc:sldMk cId="4070210406" sldId="360"/>
        </pc:sldMkLst>
      </pc:sldChg>
      <pc:sldChg chg="del">
        <pc:chgData name="hui xu" userId="70b675938bab3b5e" providerId="LiveId" clId="{AD638FF8-EAF9-43C5-9EDF-29AFC46251C7}" dt="2020-04-28T14:26:38.765" v="1692" actId="47"/>
        <pc:sldMkLst>
          <pc:docMk/>
          <pc:sldMk cId="1393488593" sldId="361"/>
        </pc:sldMkLst>
      </pc:sldChg>
      <pc:sldChg chg="del">
        <pc:chgData name="hui xu" userId="70b675938bab3b5e" providerId="LiveId" clId="{AD638FF8-EAF9-43C5-9EDF-29AFC46251C7}" dt="2020-04-28T14:26:39.373" v="1693" actId="47"/>
        <pc:sldMkLst>
          <pc:docMk/>
          <pc:sldMk cId="1274955688" sldId="362"/>
        </pc:sldMkLst>
      </pc:sldChg>
      <pc:sldChg chg="delSp modSp mod modTransition modAnim">
        <pc:chgData name="hui xu" userId="70b675938bab3b5e" providerId="LiveId" clId="{AD638FF8-EAF9-43C5-9EDF-29AFC46251C7}" dt="2020-05-17T15:06:28.016" v="2346"/>
        <pc:sldMkLst>
          <pc:docMk/>
          <pc:sldMk cId="4231864417" sldId="363"/>
        </pc:sldMkLst>
        <pc:spChg chg="mod">
          <ac:chgData name="hui xu" userId="70b675938bab3b5e" providerId="LiveId" clId="{AD638FF8-EAF9-43C5-9EDF-29AFC46251C7}" dt="2020-04-28T07:45:20.913" v="917" actId="20577"/>
          <ac:spMkLst>
            <pc:docMk/>
            <pc:sldMk cId="4231864417" sldId="363"/>
            <ac:spMk id="2" creationId="{C3716043-2BC4-4D14-A00B-AEC05309BD1F}"/>
          </ac:spMkLst>
        </pc:spChg>
        <pc:spChg chg="mod">
          <ac:chgData name="hui xu" userId="70b675938bab3b5e" providerId="LiveId" clId="{AD638FF8-EAF9-43C5-9EDF-29AFC46251C7}" dt="2020-05-16T13:00:33.040" v="2096"/>
          <ac:spMkLst>
            <pc:docMk/>
            <pc:sldMk cId="4231864417" sldId="363"/>
            <ac:spMk id="3" creationId="{7F1A22C1-6E43-49DA-9393-EADE93D894BB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4231864417" sldId="363"/>
            <ac:picMk id="12" creationId="{56EA7643-939B-4EB3-A1FF-A057B74BCEED}"/>
          </ac:picMkLst>
        </pc:picChg>
      </pc:sldChg>
      <pc:sldChg chg="delSp modSp modTransition modAnim">
        <pc:chgData name="hui xu" userId="70b675938bab3b5e" providerId="LiveId" clId="{AD638FF8-EAF9-43C5-9EDF-29AFC46251C7}" dt="2020-05-17T15:06:28.016" v="2346"/>
        <pc:sldMkLst>
          <pc:docMk/>
          <pc:sldMk cId="3549103172" sldId="364"/>
        </pc:sldMkLst>
        <pc:spChg chg="mod">
          <ac:chgData name="hui xu" userId="70b675938bab3b5e" providerId="LiveId" clId="{AD638FF8-EAF9-43C5-9EDF-29AFC46251C7}" dt="2020-04-28T06:42:16.616" v="352" actId="20577"/>
          <ac:spMkLst>
            <pc:docMk/>
            <pc:sldMk cId="3549103172" sldId="364"/>
            <ac:spMk id="3" creationId="{54E3BDC3-EA06-46CF-8249-9E343EFD265D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3549103172" sldId="364"/>
            <ac:picMk id="14" creationId="{77580F85-F629-4A39-95DF-D3513C594297}"/>
          </ac:picMkLst>
        </pc:picChg>
      </pc:sldChg>
      <pc:sldChg chg="addSp delSp modSp mod modTransition modAnim">
        <pc:chgData name="hui xu" userId="70b675938bab3b5e" providerId="LiveId" clId="{AD638FF8-EAF9-43C5-9EDF-29AFC46251C7}" dt="2020-05-17T15:06:28.016" v="2346"/>
        <pc:sldMkLst>
          <pc:docMk/>
          <pc:sldMk cId="2040189853" sldId="365"/>
        </pc:sldMkLst>
        <pc:spChg chg="mod">
          <ac:chgData name="hui xu" userId="70b675938bab3b5e" providerId="LiveId" clId="{AD638FF8-EAF9-43C5-9EDF-29AFC46251C7}" dt="2020-05-16T13:34:16.365" v="2151"/>
          <ac:spMkLst>
            <pc:docMk/>
            <pc:sldMk cId="2040189853" sldId="365"/>
            <ac:spMk id="2" creationId="{34E5FEEC-54E1-49DE-893D-53953DBE3EAF}"/>
          </ac:spMkLst>
        </pc:spChg>
        <pc:spChg chg="del mod">
          <ac:chgData name="hui xu" userId="70b675938bab3b5e" providerId="LiveId" clId="{AD638FF8-EAF9-43C5-9EDF-29AFC46251C7}" dt="2020-05-16T13:34:16.365" v="2151"/>
          <ac:spMkLst>
            <pc:docMk/>
            <pc:sldMk cId="2040189853" sldId="365"/>
            <ac:spMk id="3" creationId="{F4A12C26-2D25-4811-B6CA-D649CE5A27E7}"/>
          </ac:spMkLst>
        </pc:spChg>
        <pc:spChg chg="add mod">
          <ac:chgData name="hui xu" userId="70b675938bab3b5e" providerId="LiveId" clId="{AD638FF8-EAF9-43C5-9EDF-29AFC46251C7}" dt="2020-05-16T13:34:26.716" v="2157" actId="15"/>
          <ac:spMkLst>
            <pc:docMk/>
            <pc:sldMk cId="2040189853" sldId="365"/>
            <ac:spMk id="4" creationId="{4D19F26C-087A-4A19-A7E5-6004FF0B9037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2040189853" sldId="365"/>
            <ac:picMk id="26" creationId="{DB90EECE-E471-4718-81C5-EB4CDE6C60D6}"/>
          </ac:picMkLst>
        </pc:picChg>
      </pc:sldChg>
      <pc:sldChg chg="addSp delSp modSp add del modTransition modAnim">
        <pc:chgData name="hui xu" userId="70b675938bab3b5e" providerId="LiveId" clId="{AD638FF8-EAF9-43C5-9EDF-29AFC46251C7}" dt="2020-05-17T15:06:28.016" v="2346"/>
        <pc:sldMkLst>
          <pc:docMk/>
          <pc:sldMk cId="3577565655" sldId="366"/>
        </pc:sldMkLst>
        <pc:spChg chg="mod">
          <ac:chgData name="hui xu" userId="70b675938bab3b5e" providerId="LiveId" clId="{AD638FF8-EAF9-43C5-9EDF-29AFC46251C7}" dt="2020-04-28T06:51:35.762" v="425" actId="20577"/>
          <ac:spMkLst>
            <pc:docMk/>
            <pc:sldMk cId="3577565655" sldId="366"/>
            <ac:spMk id="3" creationId="{09CEDADA-B88B-4417-83C4-6884466E5A1F}"/>
          </ac:spMkLst>
        </pc:spChg>
        <pc:spChg chg="mod">
          <ac:chgData name="hui xu" userId="70b675938bab3b5e" providerId="LiveId" clId="{AD638FF8-EAF9-43C5-9EDF-29AFC46251C7}" dt="2020-04-28T07:27:41.426" v="765" actId="207"/>
          <ac:spMkLst>
            <pc:docMk/>
            <pc:sldMk cId="3577565655" sldId="366"/>
            <ac:spMk id="5" creationId="{A0326144-3EFE-41C5-86A2-FF3DE32C23D8}"/>
          </ac:spMkLst>
        </pc:spChg>
        <pc:spChg chg="mod">
          <ac:chgData name="hui xu" userId="70b675938bab3b5e" providerId="LiveId" clId="{AD638FF8-EAF9-43C5-9EDF-29AFC46251C7}" dt="2020-04-28T07:27:44.275" v="766" actId="108"/>
          <ac:spMkLst>
            <pc:docMk/>
            <pc:sldMk cId="3577565655" sldId="366"/>
            <ac:spMk id="6" creationId="{4130B653-DDF8-40CF-9C86-567A6977B740}"/>
          </ac:spMkLst>
        </pc:spChg>
        <pc:spChg chg="mod">
          <ac:chgData name="hui xu" userId="70b675938bab3b5e" providerId="LiveId" clId="{AD638FF8-EAF9-43C5-9EDF-29AFC46251C7}" dt="2020-04-28T07:26:14.677" v="729" actId="1076"/>
          <ac:spMkLst>
            <pc:docMk/>
            <pc:sldMk cId="3577565655" sldId="366"/>
            <ac:spMk id="7" creationId="{EE024490-2247-4C26-8B81-923C4E233711}"/>
          </ac:spMkLst>
        </pc:spChg>
        <pc:spChg chg="mod">
          <ac:chgData name="hui xu" userId="70b675938bab3b5e" providerId="LiveId" clId="{AD638FF8-EAF9-43C5-9EDF-29AFC46251C7}" dt="2020-04-28T07:22:55.854" v="662" actId="108"/>
          <ac:spMkLst>
            <pc:docMk/>
            <pc:sldMk cId="3577565655" sldId="366"/>
            <ac:spMk id="8" creationId="{70FEE1CB-3B0C-48A2-889D-6C0745D4999B}"/>
          </ac:spMkLst>
        </pc:spChg>
        <pc:spChg chg="mod">
          <ac:chgData name="hui xu" userId="70b675938bab3b5e" providerId="LiveId" clId="{AD638FF8-EAF9-43C5-9EDF-29AFC46251C7}" dt="2020-04-28T07:26:55.016" v="743" actId="404"/>
          <ac:spMkLst>
            <pc:docMk/>
            <pc:sldMk cId="3577565655" sldId="366"/>
            <ac:spMk id="9" creationId="{CE25BEE6-5DE6-4AD0-B28E-54F3E4C11663}"/>
          </ac:spMkLst>
        </pc:spChg>
        <pc:spChg chg="mod">
          <ac:chgData name="hui xu" userId="70b675938bab3b5e" providerId="LiveId" clId="{AD638FF8-EAF9-43C5-9EDF-29AFC46251C7}" dt="2020-04-28T07:27:23.041" v="762" actId="404"/>
          <ac:spMkLst>
            <pc:docMk/>
            <pc:sldMk cId="3577565655" sldId="366"/>
            <ac:spMk id="10" creationId="{3D63B576-F992-44FE-98A4-39B45F92947B}"/>
          </ac:spMkLst>
        </pc:spChg>
        <pc:spChg chg="mod">
          <ac:chgData name="hui xu" userId="70b675938bab3b5e" providerId="LiveId" clId="{AD638FF8-EAF9-43C5-9EDF-29AFC46251C7}" dt="2020-04-28T07:22:54.494" v="661" actId="108"/>
          <ac:spMkLst>
            <pc:docMk/>
            <pc:sldMk cId="3577565655" sldId="366"/>
            <ac:spMk id="11" creationId="{7E7CCBD1-4058-49E8-BA54-2B8712A8F74B}"/>
          </ac:spMkLst>
        </pc:spChg>
        <pc:spChg chg="mod">
          <ac:chgData name="hui xu" userId="70b675938bab3b5e" providerId="LiveId" clId="{AD638FF8-EAF9-43C5-9EDF-29AFC46251C7}" dt="2020-04-28T07:27:45.469" v="767" actId="108"/>
          <ac:spMkLst>
            <pc:docMk/>
            <pc:sldMk cId="3577565655" sldId="366"/>
            <ac:spMk id="12" creationId="{866F65E9-30CC-425C-B007-3802BA3D55B0}"/>
          </ac:spMkLst>
        </pc:spChg>
        <pc:spChg chg="mod">
          <ac:chgData name="hui xu" userId="70b675938bab3b5e" providerId="LiveId" clId="{AD638FF8-EAF9-43C5-9EDF-29AFC46251C7}" dt="2020-04-28T07:27:46.088" v="768" actId="108"/>
          <ac:spMkLst>
            <pc:docMk/>
            <pc:sldMk cId="3577565655" sldId="366"/>
            <ac:spMk id="13" creationId="{6FF1D0C5-FD1F-4D22-8059-9B7A1A495372}"/>
          </ac:spMkLst>
        </pc:spChg>
        <pc:spChg chg="mod">
          <ac:chgData name="hui xu" userId="70b675938bab3b5e" providerId="LiveId" clId="{AD638FF8-EAF9-43C5-9EDF-29AFC46251C7}" dt="2020-04-28T07:27:23.041" v="762" actId="404"/>
          <ac:spMkLst>
            <pc:docMk/>
            <pc:sldMk cId="3577565655" sldId="366"/>
            <ac:spMk id="14" creationId="{A885ED97-A23C-4022-955D-72416E55B824}"/>
          </ac:spMkLst>
        </pc:spChg>
        <pc:spChg chg="mod">
          <ac:chgData name="hui xu" userId="70b675938bab3b5e" providerId="LiveId" clId="{AD638FF8-EAF9-43C5-9EDF-29AFC46251C7}" dt="2020-04-28T07:23:39.641" v="689" actId="108"/>
          <ac:spMkLst>
            <pc:docMk/>
            <pc:sldMk cId="3577565655" sldId="366"/>
            <ac:spMk id="28" creationId="{06686F49-C52D-49E5-86F1-3462D13CD589}"/>
          </ac:spMkLst>
        </pc:spChg>
        <pc:spChg chg="mod">
          <ac:chgData name="hui xu" userId="70b675938bab3b5e" providerId="LiveId" clId="{AD638FF8-EAF9-43C5-9EDF-29AFC46251C7}" dt="2020-04-28T07:23:23.273" v="679" actId="108"/>
          <ac:spMkLst>
            <pc:docMk/>
            <pc:sldMk cId="3577565655" sldId="366"/>
            <ac:spMk id="32" creationId="{30AA3D89-7801-434A-8C2A-49AFEB54F7B2}"/>
          </ac:spMkLst>
        </pc:spChg>
        <pc:spChg chg="mod">
          <ac:chgData name="hui xu" userId="70b675938bab3b5e" providerId="LiveId" clId="{AD638FF8-EAF9-43C5-9EDF-29AFC46251C7}" dt="2020-04-28T07:23:31.019" v="684" actId="108"/>
          <ac:spMkLst>
            <pc:docMk/>
            <pc:sldMk cId="3577565655" sldId="366"/>
            <ac:spMk id="34" creationId="{83884F55-5E62-4CBD-A93A-1234DEC9EE7E}"/>
          </ac:spMkLst>
        </pc:spChg>
        <pc:spChg chg="mod">
          <ac:chgData name="hui xu" userId="70b675938bab3b5e" providerId="LiveId" clId="{AD638FF8-EAF9-43C5-9EDF-29AFC46251C7}" dt="2020-04-28T07:28:12.656" v="774" actId="108"/>
          <ac:spMkLst>
            <pc:docMk/>
            <pc:sldMk cId="3577565655" sldId="366"/>
            <ac:spMk id="35" creationId="{BAE3596E-9109-449A-A516-B382075AFC42}"/>
          </ac:spMkLst>
        </pc:spChg>
        <pc:spChg chg="mod">
          <ac:chgData name="hui xu" userId="70b675938bab3b5e" providerId="LiveId" clId="{AD638FF8-EAF9-43C5-9EDF-29AFC46251C7}" dt="2020-04-28T07:27:19.489" v="761" actId="404"/>
          <ac:spMkLst>
            <pc:docMk/>
            <pc:sldMk cId="3577565655" sldId="366"/>
            <ac:spMk id="36" creationId="{BAFC4817-F718-4215-BD8F-7E6DCB1B13CE}"/>
          </ac:spMkLst>
        </pc:spChg>
        <pc:spChg chg="mod">
          <ac:chgData name="hui xu" userId="70b675938bab3b5e" providerId="LiveId" clId="{AD638FF8-EAF9-43C5-9EDF-29AFC46251C7}" dt="2020-04-28T07:27:47.915" v="770" actId="108"/>
          <ac:spMkLst>
            <pc:docMk/>
            <pc:sldMk cId="3577565655" sldId="366"/>
            <ac:spMk id="37" creationId="{11017CC2-9A5A-4AA7-B8F0-D6D91DB833E6}"/>
          </ac:spMkLst>
        </pc:spChg>
        <pc:spChg chg="mod">
          <ac:chgData name="hui xu" userId="70b675938bab3b5e" providerId="LiveId" clId="{AD638FF8-EAF9-43C5-9EDF-29AFC46251C7}" dt="2020-04-28T07:27:47.144" v="769" actId="108"/>
          <ac:spMkLst>
            <pc:docMk/>
            <pc:sldMk cId="3577565655" sldId="366"/>
            <ac:spMk id="38" creationId="{B9AC406E-C277-4E27-9B34-0D123EB84ABE}"/>
          </ac:spMkLst>
        </pc:spChg>
        <pc:spChg chg="mod">
          <ac:chgData name="hui xu" userId="70b675938bab3b5e" providerId="LiveId" clId="{AD638FF8-EAF9-43C5-9EDF-29AFC46251C7}" dt="2020-04-28T07:28:18.463" v="779" actId="108"/>
          <ac:spMkLst>
            <pc:docMk/>
            <pc:sldMk cId="3577565655" sldId="366"/>
            <ac:spMk id="41" creationId="{C38655D5-48E3-4D74-8C24-675E4B9558F9}"/>
          </ac:spMkLst>
        </pc:spChg>
        <pc:spChg chg="del mod">
          <ac:chgData name="hui xu" userId="70b675938bab3b5e" providerId="LiveId" clId="{AD638FF8-EAF9-43C5-9EDF-29AFC46251C7}" dt="2020-04-28T07:26:21.264" v="730" actId="21"/>
          <ac:spMkLst>
            <pc:docMk/>
            <pc:sldMk cId="3577565655" sldId="366"/>
            <ac:spMk id="43" creationId="{C9F9820D-3EED-4F7E-B1E8-B4D154F2DDC6}"/>
          </ac:spMkLst>
        </pc:spChg>
        <pc:spChg chg="add del mod">
          <ac:chgData name="hui xu" userId="70b675938bab3b5e" providerId="LiveId" clId="{AD638FF8-EAF9-43C5-9EDF-29AFC46251C7}" dt="2020-04-28T07:27:09.293" v="754" actId="21"/>
          <ac:spMkLst>
            <pc:docMk/>
            <pc:sldMk cId="3577565655" sldId="366"/>
            <ac:spMk id="44" creationId="{5882B47E-9825-4398-A011-B142EC3AE015}"/>
          </ac:spMkLst>
        </pc:spChg>
        <pc:spChg chg="del mod">
          <ac:chgData name="hui xu" userId="70b675938bab3b5e" providerId="LiveId" clId="{AD638FF8-EAF9-43C5-9EDF-29AFC46251C7}" dt="2020-04-28T07:26:44.011" v="737" actId="21"/>
          <ac:spMkLst>
            <pc:docMk/>
            <pc:sldMk cId="3577565655" sldId="366"/>
            <ac:spMk id="45" creationId="{8185708A-93EF-436A-881E-7354803F5A15}"/>
          </ac:spMkLst>
        </pc:spChg>
        <pc:spChg chg="mod">
          <ac:chgData name="hui xu" userId="70b675938bab3b5e" providerId="LiveId" clId="{AD638FF8-EAF9-43C5-9EDF-29AFC46251C7}" dt="2020-04-28T07:25:36.326" v="727" actId="1076"/>
          <ac:spMkLst>
            <pc:docMk/>
            <pc:sldMk cId="3577565655" sldId="366"/>
            <ac:spMk id="46" creationId="{96095702-586F-4715-AB96-B53C74B32217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3577565655" sldId="366"/>
            <ac:picMk id="67" creationId="{23B91E54-A0F8-4F5A-87F4-99AE38F28ADB}"/>
          </ac:picMkLst>
        </pc:picChg>
        <pc:cxnChg chg="mod">
          <ac:chgData name="hui xu" userId="70b675938bab3b5e" providerId="LiveId" clId="{AD638FF8-EAF9-43C5-9EDF-29AFC46251C7}" dt="2020-04-28T07:26:14.677" v="729" actId="1076"/>
          <ac:cxnSpMkLst>
            <pc:docMk/>
            <pc:sldMk cId="3577565655" sldId="366"/>
            <ac:cxnSpMk id="15" creationId="{FC415E0B-AF82-4DED-B672-8D8AD6A51A81}"/>
          </ac:cxnSpMkLst>
        </pc:cxnChg>
        <pc:cxnChg chg="mod">
          <ac:chgData name="hui xu" userId="70b675938bab3b5e" providerId="LiveId" clId="{AD638FF8-EAF9-43C5-9EDF-29AFC46251C7}" dt="2020-04-28T07:28:07.246" v="772" actId="208"/>
          <ac:cxnSpMkLst>
            <pc:docMk/>
            <pc:sldMk cId="3577565655" sldId="366"/>
            <ac:cxnSpMk id="16" creationId="{CB91C895-6E70-411C-AD33-F77E37AF8167}"/>
          </ac:cxnSpMkLst>
        </pc:cxnChg>
        <pc:cxnChg chg="mod">
          <ac:chgData name="hui xu" userId="70b675938bab3b5e" providerId="LiveId" clId="{AD638FF8-EAF9-43C5-9EDF-29AFC46251C7}" dt="2020-04-28T07:26:14.677" v="729" actId="1076"/>
          <ac:cxnSpMkLst>
            <pc:docMk/>
            <pc:sldMk cId="3577565655" sldId="366"/>
            <ac:cxnSpMk id="17" creationId="{ED586978-8BDE-4619-9F1F-82CFE6D00EDA}"/>
          </ac:cxnSpMkLst>
        </pc:cxnChg>
        <pc:cxnChg chg="mod">
          <ac:chgData name="hui xu" userId="70b675938bab3b5e" providerId="LiveId" clId="{AD638FF8-EAF9-43C5-9EDF-29AFC46251C7}" dt="2020-04-28T07:26:14.677" v="729" actId="1076"/>
          <ac:cxnSpMkLst>
            <pc:docMk/>
            <pc:sldMk cId="3577565655" sldId="366"/>
            <ac:cxnSpMk id="18" creationId="{A8EF9B0F-6325-414E-951A-18429F67E7DA}"/>
          </ac:cxnSpMkLst>
        </pc:cxnChg>
        <pc:cxnChg chg="mod">
          <ac:chgData name="hui xu" userId="70b675938bab3b5e" providerId="LiveId" clId="{AD638FF8-EAF9-43C5-9EDF-29AFC46251C7}" dt="2020-04-28T07:23:33.443" v="685" actId="108"/>
          <ac:cxnSpMkLst>
            <pc:docMk/>
            <pc:sldMk cId="3577565655" sldId="366"/>
            <ac:cxnSpMk id="19" creationId="{8C434F9B-31FF-40A5-9364-DEA6CDDB8090}"/>
          </ac:cxnSpMkLst>
        </pc:cxnChg>
        <pc:cxnChg chg="mod">
          <ac:chgData name="hui xu" userId="70b675938bab3b5e" providerId="LiveId" clId="{AD638FF8-EAF9-43C5-9EDF-29AFC46251C7}" dt="2020-04-28T07:28:13.581" v="775" actId="108"/>
          <ac:cxnSpMkLst>
            <pc:docMk/>
            <pc:sldMk cId="3577565655" sldId="366"/>
            <ac:cxnSpMk id="20" creationId="{7DEA898D-9809-43BD-BEFC-5580761DCBAE}"/>
          </ac:cxnSpMkLst>
        </pc:cxnChg>
        <pc:cxnChg chg="mod">
          <ac:chgData name="hui xu" userId="70b675938bab3b5e" providerId="LiveId" clId="{AD638FF8-EAF9-43C5-9EDF-29AFC46251C7}" dt="2020-04-28T07:23:41.815" v="690" actId="108"/>
          <ac:cxnSpMkLst>
            <pc:docMk/>
            <pc:sldMk cId="3577565655" sldId="366"/>
            <ac:cxnSpMk id="21" creationId="{C2F5714D-BBCB-4390-9265-E88F2767961E}"/>
          </ac:cxnSpMkLst>
        </pc:cxnChg>
        <pc:cxnChg chg="mod">
          <ac:chgData name="hui xu" userId="70b675938bab3b5e" providerId="LiveId" clId="{AD638FF8-EAF9-43C5-9EDF-29AFC46251C7}" dt="2020-04-28T07:23:34.826" v="686" actId="108"/>
          <ac:cxnSpMkLst>
            <pc:docMk/>
            <pc:sldMk cId="3577565655" sldId="366"/>
            <ac:cxnSpMk id="22" creationId="{73934E63-A3B6-4589-8FCF-64847FE78504}"/>
          </ac:cxnSpMkLst>
        </pc:cxnChg>
        <pc:cxnChg chg="mod">
          <ac:chgData name="hui xu" userId="70b675938bab3b5e" providerId="LiveId" clId="{AD638FF8-EAF9-43C5-9EDF-29AFC46251C7}" dt="2020-04-28T07:28:14.931" v="776" actId="108"/>
          <ac:cxnSpMkLst>
            <pc:docMk/>
            <pc:sldMk cId="3577565655" sldId="366"/>
            <ac:cxnSpMk id="23" creationId="{4F72761C-12AF-4090-8A55-E840731293B3}"/>
          </ac:cxnSpMkLst>
        </pc:cxnChg>
        <pc:cxnChg chg="mod">
          <ac:chgData name="hui xu" userId="70b675938bab3b5e" providerId="LiveId" clId="{AD638FF8-EAF9-43C5-9EDF-29AFC46251C7}" dt="2020-04-28T07:28:15.943" v="777" actId="108"/>
          <ac:cxnSpMkLst>
            <pc:docMk/>
            <pc:sldMk cId="3577565655" sldId="366"/>
            <ac:cxnSpMk id="24" creationId="{E13B10F2-1373-4289-A0DC-39496AFCAB8F}"/>
          </ac:cxnSpMkLst>
        </pc:cxnChg>
        <pc:cxnChg chg="mod">
          <ac:chgData name="hui xu" userId="70b675938bab3b5e" providerId="LiveId" clId="{AD638FF8-EAF9-43C5-9EDF-29AFC46251C7}" dt="2020-04-28T07:23:18.171" v="675" actId="108"/>
          <ac:cxnSpMkLst>
            <pc:docMk/>
            <pc:sldMk cId="3577565655" sldId="366"/>
            <ac:cxnSpMk id="25" creationId="{26DACBE5-AD0F-4939-91EB-27BB004DDA22}"/>
          </ac:cxnSpMkLst>
        </pc:cxnChg>
        <pc:cxnChg chg="mod">
          <ac:chgData name="hui xu" userId="70b675938bab3b5e" providerId="LiveId" clId="{AD638FF8-EAF9-43C5-9EDF-29AFC46251C7}" dt="2020-04-28T07:28:19.225" v="780" actId="108"/>
          <ac:cxnSpMkLst>
            <pc:docMk/>
            <pc:sldMk cId="3577565655" sldId="366"/>
            <ac:cxnSpMk id="39" creationId="{D7EC84F0-A0FA-44F0-A833-5D5783495F47}"/>
          </ac:cxnSpMkLst>
        </pc:cxnChg>
        <pc:cxnChg chg="mod">
          <ac:chgData name="hui xu" userId="70b675938bab3b5e" providerId="LiveId" clId="{AD638FF8-EAF9-43C5-9EDF-29AFC46251C7}" dt="2020-04-28T07:23:36.445" v="687" actId="108"/>
          <ac:cxnSpMkLst>
            <pc:docMk/>
            <pc:sldMk cId="3577565655" sldId="366"/>
            <ac:cxnSpMk id="40" creationId="{F9660957-DCCA-4C8E-95BC-BE54B4E5F90A}"/>
          </ac:cxnSpMkLst>
        </pc:cxnChg>
      </pc:sldChg>
      <pc:sldChg chg="delSp modSp modTransition modAnim">
        <pc:chgData name="hui xu" userId="70b675938bab3b5e" providerId="LiveId" clId="{AD638FF8-EAF9-43C5-9EDF-29AFC46251C7}" dt="2020-05-17T15:06:28.016" v="2346"/>
        <pc:sldMkLst>
          <pc:docMk/>
          <pc:sldMk cId="3498041287" sldId="367"/>
        </pc:sldMkLst>
        <pc:spChg chg="mod">
          <ac:chgData name="hui xu" userId="70b675938bab3b5e" providerId="LiveId" clId="{AD638FF8-EAF9-43C5-9EDF-29AFC46251C7}" dt="2020-04-28T07:34:35.597" v="797" actId="1076"/>
          <ac:spMkLst>
            <pc:docMk/>
            <pc:sldMk cId="3498041287" sldId="367"/>
            <ac:spMk id="3" creationId="{A921997B-27F0-4E42-8292-1ABE02376348}"/>
          </ac:spMkLst>
        </pc:spChg>
        <pc:spChg chg="mod">
          <ac:chgData name="hui xu" userId="70b675938bab3b5e" providerId="LiveId" clId="{AD638FF8-EAF9-43C5-9EDF-29AFC46251C7}" dt="2020-04-28T07:34:32.422" v="796" actId="1076"/>
          <ac:spMkLst>
            <pc:docMk/>
            <pc:sldMk cId="3498041287" sldId="367"/>
            <ac:spMk id="5" creationId="{346FD8E2-C9F9-4510-A7F3-5B1C66436CA1}"/>
          </ac:spMkLst>
        </pc:spChg>
        <pc:spChg chg="mod">
          <ac:chgData name="hui xu" userId="70b675938bab3b5e" providerId="LiveId" clId="{AD638FF8-EAF9-43C5-9EDF-29AFC46251C7}" dt="2020-04-28T07:34:32.422" v="796" actId="1076"/>
          <ac:spMkLst>
            <pc:docMk/>
            <pc:sldMk cId="3498041287" sldId="367"/>
            <ac:spMk id="7" creationId="{909972B3-7422-4580-A215-AB042F283D67}"/>
          </ac:spMkLst>
        </pc:spChg>
        <pc:spChg chg="mod">
          <ac:chgData name="hui xu" userId="70b675938bab3b5e" providerId="LiveId" clId="{AD638FF8-EAF9-43C5-9EDF-29AFC46251C7}" dt="2020-04-28T07:34:54.828" v="801" actId="1076"/>
          <ac:spMkLst>
            <pc:docMk/>
            <pc:sldMk cId="3498041287" sldId="367"/>
            <ac:spMk id="8" creationId="{5F799DE5-0353-4669-8A49-1D582A5D26B4}"/>
          </ac:spMkLst>
        </pc:spChg>
        <pc:spChg chg="mod">
          <ac:chgData name="hui xu" userId="70b675938bab3b5e" providerId="LiveId" clId="{AD638FF8-EAF9-43C5-9EDF-29AFC46251C7}" dt="2020-04-28T07:34:32.422" v="796" actId="1076"/>
          <ac:spMkLst>
            <pc:docMk/>
            <pc:sldMk cId="3498041287" sldId="367"/>
            <ac:spMk id="9" creationId="{2CAD11AD-53CD-4427-AB2C-A13F88BF6338}"/>
          </ac:spMkLst>
        </pc:spChg>
        <pc:spChg chg="mod">
          <ac:chgData name="hui xu" userId="70b675938bab3b5e" providerId="LiveId" clId="{AD638FF8-EAF9-43C5-9EDF-29AFC46251C7}" dt="2020-04-28T07:34:32.422" v="796" actId="1076"/>
          <ac:spMkLst>
            <pc:docMk/>
            <pc:sldMk cId="3498041287" sldId="367"/>
            <ac:spMk id="10" creationId="{2EB2DFA5-2069-41CB-A433-07140218BA9A}"/>
          </ac:spMkLst>
        </pc:spChg>
        <pc:spChg chg="mod">
          <ac:chgData name="hui xu" userId="70b675938bab3b5e" providerId="LiveId" clId="{AD638FF8-EAF9-43C5-9EDF-29AFC46251C7}" dt="2020-04-28T07:34:32.422" v="796" actId="1076"/>
          <ac:spMkLst>
            <pc:docMk/>
            <pc:sldMk cId="3498041287" sldId="367"/>
            <ac:spMk id="11" creationId="{7550EF35-703B-4BC9-B63C-8BAB692BD5DD}"/>
          </ac:spMkLst>
        </pc:spChg>
        <pc:spChg chg="mod">
          <ac:chgData name="hui xu" userId="70b675938bab3b5e" providerId="LiveId" clId="{AD638FF8-EAF9-43C5-9EDF-29AFC46251C7}" dt="2020-04-28T07:34:32.422" v="796" actId="1076"/>
          <ac:spMkLst>
            <pc:docMk/>
            <pc:sldMk cId="3498041287" sldId="367"/>
            <ac:spMk id="15" creationId="{32DAFE34-8ED2-4990-9F04-0F8FFF7CCAA5}"/>
          </ac:spMkLst>
        </pc:spChg>
        <pc:spChg chg="del mod">
          <ac:chgData name="hui xu" userId="70b675938bab3b5e" providerId="LiveId" clId="{AD638FF8-EAF9-43C5-9EDF-29AFC46251C7}" dt="2020-04-28T07:22:34.285" v="657" actId="478"/>
          <ac:spMkLst>
            <pc:docMk/>
            <pc:sldMk cId="3498041287" sldId="367"/>
            <ac:spMk id="16" creationId="{070656DC-A81A-4120-BC33-064AC89B1871}"/>
          </ac:spMkLst>
        </pc:spChg>
        <pc:spChg chg="del mod">
          <ac:chgData name="hui xu" userId="70b675938bab3b5e" providerId="LiveId" clId="{AD638FF8-EAF9-43C5-9EDF-29AFC46251C7}" dt="2020-04-28T07:22:34.285" v="657" actId="478"/>
          <ac:spMkLst>
            <pc:docMk/>
            <pc:sldMk cId="3498041287" sldId="367"/>
            <ac:spMk id="17" creationId="{D6F52D2A-27E6-483E-9D0D-9C0BF730D247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3498041287" sldId="367"/>
            <ac:picMk id="19" creationId="{44991DC9-5F88-4FC7-B4C4-CA7F56208DBA}"/>
          </ac:picMkLst>
        </pc:picChg>
        <pc:cxnChg chg="mod">
          <ac:chgData name="hui xu" userId="70b675938bab3b5e" providerId="LiveId" clId="{AD638FF8-EAF9-43C5-9EDF-29AFC46251C7}" dt="2020-04-28T07:34:32.422" v="796" actId="1076"/>
          <ac:cxnSpMkLst>
            <pc:docMk/>
            <pc:sldMk cId="3498041287" sldId="367"/>
            <ac:cxnSpMk id="4" creationId="{50EC8684-ABC3-4DA8-9A81-FB88C82F827E}"/>
          </ac:cxnSpMkLst>
        </pc:cxnChg>
        <pc:cxnChg chg="mod">
          <ac:chgData name="hui xu" userId="70b675938bab3b5e" providerId="LiveId" clId="{AD638FF8-EAF9-43C5-9EDF-29AFC46251C7}" dt="2020-04-28T07:34:32.422" v="796" actId="1076"/>
          <ac:cxnSpMkLst>
            <pc:docMk/>
            <pc:sldMk cId="3498041287" sldId="367"/>
            <ac:cxnSpMk id="6" creationId="{2D716A7A-9C13-42F8-B11C-FD54F004CD90}"/>
          </ac:cxnSpMkLst>
        </pc:cxnChg>
        <pc:cxnChg chg="mod">
          <ac:chgData name="hui xu" userId="70b675938bab3b5e" providerId="LiveId" clId="{AD638FF8-EAF9-43C5-9EDF-29AFC46251C7}" dt="2020-04-28T07:34:54.828" v="801" actId="1076"/>
          <ac:cxnSpMkLst>
            <pc:docMk/>
            <pc:sldMk cId="3498041287" sldId="367"/>
            <ac:cxnSpMk id="12" creationId="{7958F40D-980E-4172-A9A6-C1AC7CA67EBE}"/>
          </ac:cxnSpMkLst>
        </pc:cxnChg>
        <pc:cxnChg chg="mod">
          <ac:chgData name="hui xu" userId="70b675938bab3b5e" providerId="LiveId" clId="{AD638FF8-EAF9-43C5-9EDF-29AFC46251C7}" dt="2020-04-28T07:34:48.131" v="800" actId="14100"/>
          <ac:cxnSpMkLst>
            <pc:docMk/>
            <pc:sldMk cId="3498041287" sldId="367"/>
            <ac:cxnSpMk id="13" creationId="{8900BA36-BB13-494B-BF7E-5912E3BF3586}"/>
          </ac:cxnSpMkLst>
        </pc:cxnChg>
        <pc:cxnChg chg="mod">
          <ac:chgData name="hui xu" userId="70b675938bab3b5e" providerId="LiveId" clId="{AD638FF8-EAF9-43C5-9EDF-29AFC46251C7}" dt="2020-04-28T07:34:32.422" v="796" actId="1076"/>
          <ac:cxnSpMkLst>
            <pc:docMk/>
            <pc:sldMk cId="3498041287" sldId="367"/>
            <ac:cxnSpMk id="14" creationId="{F1CAF7F6-5A7F-4B4C-A946-DB53FEF680BE}"/>
          </ac:cxnSpMkLst>
        </pc:cxnChg>
      </pc:sldChg>
      <pc:sldChg chg="addSp delSp modSp mod modTransition addAnim delAnim modAnim">
        <pc:chgData name="hui xu" userId="70b675938bab3b5e" providerId="LiveId" clId="{AD638FF8-EAF9-43C5-9EDF-29AFC46251C7}" dt="2020-05-17T15:06:28.016" v="2346"/>
        <pc:sldMkLst>
          <pc:docMk/>
          <pc:sldMk cId="2704280630" sldId="368"/>
        </pc:sldMkLst>
        <pc:spChg chg="mod">
          <ac:chgData name="hui xu" userId="70b675938bab3b5e" providerId="LiveId" clId="{AD638FF8-EAF9-43C5-9EDF-29AFC46251C7}" dt="2020-04-28T07:35:25.932" v="833" actId="20577"/>
          <ac:spMkLst>
            <pc:docMk/>
            <pc:sldMk cId="2704280630" sldId="368"/>
            <ac:spMk id="2" creationId="{B7155447-00AD-4253-B6FB-E94C0C033392}"/>
          </ac:spMkLst>
        </pc:spChg>
        <pc:spChg chg="mod">
          <ac:chgData name="hui xu" userId="70b675938bab3b5e" providerId="LiveId" clId="{AD638FF8-EAF9-43C5-9EDF-29AFC46251C7}" dt="2020-05-16T12:51:17.025" v="1961" actId="108"/>
          <ac:spMkLst>
            <pc:docMk/>
            <pc:sldMk cId="2704280630" sldId="368"/>
            <ac:spMk id="3" creationId="{CD4862CE-9DA3-4CA7-958E-D6FA9582E51B}"/>
          </ac:spMkLst>
        </pc:spChg>
        <pc:spChg chg="add del mod">
          <ac:chgData name="hui xu" userId="70b675938bab3b5e" providerId="LiveId" clId="{AD638FF8-EAF9-43C5-9EDF-29AFC46251C7}" dt="2020-05-16T12:51:49.865" v="1964" actId="478"/>
          <ac:spMkLst>
            <pc:docMk/>
            <pc:sldMk cId="2704280630" sldId="368"/>
            <ac:spMk id="4" creationId="{8E58BC4E-FE47-49CB-BBE5-0BB5CBBD3C5E}"/>
          </ac:spMkLst>
        </pc:spChg>
        <pc:spChg chg="add del mod">
          <ac:chgData name="hui xu" userId="70b675938bab3b5e" providerId="LiveId" clId="{AD638FF8-EAF9-43C5-9EDF-29AFC46251C7}" dt="2020-05-16T12:51:49.865" v="1964" actId="478"/>
          <ac:spMkLst>
            <pc:docMk/>
            <pc:sldMk cId="2704280630" sldId="368"/>
            <ac:spMk id="5" creationId="{BE0DCE7C-EE37-4DC4-A109-B8FA11C47E82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2704280630" sldId="368"/>
            <ac:picMk id="21" creationId="{D699CCC3-06C3-4CE8-9A3A-282F0A996BBA}"/>
          </ac:picMkLst>
        </pc:picChg>
      </pc:sldChg>
      <pc:sldChg chg="delSp modSp mod modTransition modAnim">
        <pc:chgData name="hui xu" userId="70b675938bab3b5e" providerId="LiveId" clId="{AD638FF8-EAF9-43C5-9EDF-29AFC46251C7}" dt="2020-05-17T15:06:28.016" v="2346"/>
        <pc:sldMkLst>
          <pc:docMk/>
          <pc:sldMk cId="3159465225" sldId="369"/>
        </pc:sldMkLst>
        <pc:spChg chg="mod">
          <ac:chgData name="hui xu" userId="70b675938bab3b5e" providerId="LiveId" clId="{AD638FF8-EAF9-43C5-9EDF-29AFC46251C7}" dt="2020-04-28T07:36:07.126" v="834"/>
          <ac:spMkLst>
            <pc:docMk/>
            <pc:sldMk cId="3159465225" sldId="369"/>
            <ac:spMk id="2" creationId="{2E707FB5-B1D3-4F87-9B9E-09C31A82A38F}"/>
          </ac:spMkLst>
        </pc:spChg>
        <pc:spChg chg="mod">
          <ac:chgData name="hui xu" userId="70b675938bab3b5e" providerId="LiveId" clId="{AD638FF8-EAF9-43C5-9EDF-29AFC46251C7}" dt="2020-05-16T12:59:13.761" v="2013" actId="14100"/>
          <ac:spMkLst>
            <pc:docMk/>
            <pc:sldMk cId="3159465225" sldId="369"/>
            <ac:spMk id="3" creationId="{BD86FDBE-6CE1-4EE5-BDA1-0E912100D247}"/>
          </ac:spMkLst>
        </pc:spChg>
        <pc:spChg chg="mod">
          <ac:chgData name="hui xu" userId="70b675938bab3b5e" providerId="LiveId" clId="{AD638FF8-EAF9-43C5-9EDF-29AFC46251C7}" dt="2020-05-16T12:54:07.299" v="2004" actId="207"/>
          <ac:spMkLst>
            <pc:docMk/>
            <pc:sldMk cId="3159465225" sldId="369"/>
            <ac:spMk id="4" creationId="{EB20FDDF-15F9-4DAF-9164-FAC4AEB38A0F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3159465225" sldId="369"/>
            <ac:picMk id="48" creationId="{1C65000B-6DFD-4614-9010-B9A1BF1273E8}"/>
          </ac:picMkLst>
        </pc:picChg>
      </pc:sldChg>
      <pc:sldChg chg="addSp delSp modSp del delAnim">
        <pc:chgData name="hui xu" userId="70b675938bab3b5e" providerId="LiveId" clId="{AD638FF8-EAF9-43C5-9EDF-29AFC46251C7}" dt="2020-04-28T06:33:47.506" v="147" actId="2696"/>
        <pc:sldMkLst>
          <pc:docMk/>
          <pc:sldMk cId="1251148640" sldId="370"/>
        </pc:sldMkLst>
        <pc:spChg chg="mod">
          <ac:chgData name="hui xu" userId="70b675938bab3b5e" providerId="LiveId" clId="{AD638FF8-EAF9-43C5-9EDF-29AFC46251C7}" dt="2020-04-28T06:33:06.944" v="137" actId="20577"/>
          <ac:spMkLst>
            <pc:docMk/>
            <pc:sldMk cId="1251148640" sldId="370"/>
            <ac:spMk id="2" creationId="{B7013DD1-359A-45C9-8605-9CAFC42651ED}"/>
          </ac:spMkLst>
        </pc:spChg>
        <pc:spChg chg="del mod">
          <ac:chgData name="hui xu" userId="70b675938bab3b5e" providerId="LiveId" clId="{AD638FF8-EAF9-43C5-9EDF-29AFC46251C7}" dt="2020-04-28T06:33:16.353" v="139" actId="478"/>
          <ac:spMkLst>
            <pc:docMk/>
            <pc:sldMk cId="1251148640" sldId="370"/>
            <ac:spMk id="4" creationId="{2A7C4DB6-F87F-48E6-8097-3D4FD6F2CD9A}"/>
          </ac:spMkLst>
        </pc:spChg>
        <pc:spChg chg="add mod">
          <ac:chgData name="hui xu" userId="70b675938bab3b5e" providerId="LiveId" clId="{AD638FF8-EAF9-43C5-9EDF-29AFC46251C7}" dt="2020-04-28T06:33:39.311" v="146" actId="14100"/>
          <ac:spMkLst>
            <pc:docMk/>
            <pc:sldMk cId="1251148640" sldId="370"/>
            <ac:spMk id="5" creationId="{014005FC-4B1A-46AB-883F-0F9336F61181}"/>
          </ac:spMkLst>
        </pc:spChg>
      </pc:sldChg>
      <pc:sldChg chg="add del">
        <pc:chgData name="hui xu" userId="70b675938bab3b5e" providerId="LiveId" clId="{AD638FF8-EAF9-43C5-9EDF-29AFC46251C7}" dt="2020-04-28T07:43:21.963" v="875" actId="2696"/>
        <pc:sldMkLst>
          <pc:docMk/>
          <pc:sldMk cId="1950202581" sldId="370"/>
        </pc:sldMkLst>
      </pc:sldChg>
      <pc:sldChg chg="delSp modSp add mod ord modTransition modAnim">
        <pc:chgData name="hui xu" userId="70b675938bab3b5e" providerId="LiveId" clId="{AD638FF8-EAF9-43C5-9EDF-29AFC46251C7}" dt="2020-05-17T15:06:28.016" v="2346"/>
        <pc:sldMkLst>
          <pc:docMk/>
          <pc:sldMk cId="2285864784" sldId="370"/>
        </pc:sldMkLst>
        <pc:spChg chg="mod">
          <ac:chgData name="hui xu" userId="70b675938bab3b5e" providerId="LiveId" clId="{AD638FF8-EAF9-43C5-9EDF-29AFC46251C7}" dt="2020-04-28T07:45:10.196" v="908" actId="27636"/>
          <ac:spMkLst>
            <pc:docMk/>
            <pc:sldMk cId="2285864784" sldId="370"/>
            <ac:spMk id="2" creationId="{B7013DD1-359A-45C9-8605-9CAFC42651ED}"/>
          </ac:spMkLst>
        </pc:spChg>
        <pc:spChg chg="mod">
          <ac:chgData name="hui xu" userId="70b675938bab3b5e" providerId="LiveId" clId="{AD638FF8-EAF9-43C5-9EDF-29AFC46251C7}" dt="2020-05-16T12:58:40.855" v="2012" actId="207"/>
          <ac:spMkLst>
            <pc:docMk/>
            <pc:sldMk cId="2285864784" sldId="370"/>
            <ac:spMk id="3" creationId="{3646E6A8-9396-4D51-9AD4-B1104988666A}"/>
          </ac:spMkLst>
        </pc:spChg>
        <pc:spChg chg="mod">
          <ac:chgData name="hui xu" userId="70b675938bab3b5e" providerId="LiveId" clId="{AD638FF8-EAF9-43C5-9EDF-29AFC46251C7}" dt="2020-05-16T12:58:12.325" v="2011" actId="403"/>
          <ac:spMkLst>
            <pc:docMk/>
            <pc:sldMk cId="2285864784" sldId="370"/>
            <ac:spMk id="5" creationId="{014005FC-4B1A-46AB-883F-0F9336F61181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2285864784" sldId="370"/>
            <ac:picMk id="33" creationId="{50F93F8D-081C-47F8-ACA4-2A02A70F5A52}"/>
          </ac:picMkLst>
        </pc:picChg>
      </pc:sldChg>
      <pc:sldChg chg="delSp modSp del mod delAnim">
        <pc:chgData name="hui xu" userId="70b675938bab3b5e" providerId="LiveId" clId="{AD638FF8-EAF9-43C5-9EDF-29AFC46251C7}" dt="2020-05-16T13:34:01.579" v="2145" actId="47"/>
        <pc:sldMkLst>
          <pc:docMk/>
          <pc:sldMk cId="3041228568" sldId="371"/>
        </pc:sldMkLst>
        <pc:spChg chg="mod">
          <ac:chgData name="hui xu" userId="70b675938bab3b5e" providerId="LiveId" clId="{AD638FF8-EAF9-43C5-9EDF-29AFC46251C7}" dt="2020-04-28T07:38:50.915" v="874" actId="20577"/>
          <ac:spMkLst>
            <pc:docMk/>
            <pc:sldMk cId="3041228568" sldId="371"/>
            <ac:spMk id="2" creationId="{762B8EF9-E42F-47B1-8061-0B90EC9F7648}"/>
          </ac:spMkLst>
        </pc:spChg>
        <pc:spChg chg="mod">
          <ac:chgData name="hui xu" userId="70b675938bab3b5e" providerId="LiveId" clId="{AD638FF8-EAF9-43C5-9EDF-29AFC46251C7}" dt="2020-05-16T13:33:23.917" v="2109" actId="21"/>
          <ac:spMkLst>
            <pc:docMk/>
            <pc:sldMk cId="3041228568" sldId="371"/>
            <ac:spMk id="3" creationId="{A56799F5-638C-4C27-BD9A-1B6A02837D26}"/>
          </ac:spMkLst>
        </pc:spChg>
        <pc:spChg chg="del mod">
          <ac:chgData name="hui xu" userId="70b675938bab3b5e" providerId="LiveId" clId="{AD638FF8-EAF9-43C5-9EDF-29AFC46251C7}" dt="2020-04-28T07:53:41.321" v="1045" actId="478"/>
          <ac:spMkLst>
            <pc:docMk/>
            <pc:sldMk cId="3041228568" sldId="371"/>
            <ac:spMk id="4" creationId="{88755050-C3A1-4E0D-A83A-61A2A8FF9291}"/>
          </ac:spMkLst>
        </pc:spChg>
      </pc:sldChg>
      <pc:sldChg chg="addSp delSp modSp mod modTransition delAnim modAnim">
        <pc:chgData name="hui xu" userId="70b675938bab3b5e" providerId="LiveId" clId="{AD638FF8-EAF9-43C5-9EDF-29AFC46251C7}" dt="2020-05-17T15:06:28.016" v="2346"/>
        <pc:sldMkLst>
          <pc:docMk/>
          <pc:sldMk cId="3899980062" sldId="372"/>
        </pc:sldMkLst>
        <pc:spChg chg="mod">
          <ac:chgData name="hui xu" userId="70b675938bab3b5e" providerId="LiveId" clId="{AD638FF8-EAF9-43C5-9EDF-29AFC46251C7}" dt="2020-04-28T13:29:14.174" v="1590" actId="207"/>
          <ac:spMkLst>
            <pc:docMk/>
            <pc:sldMk cId="3899980062" sldId="372"/>
            <ac:spMk id="3" creationId="{0C9A1804-34EB-4245-8506-64661020AE94}"/>
          </ac:spMkLst>
        </pc:spChg>
        <pc:spChg chg="mod">
          <ac:chgData name="hui xu" userId="70b675938bab3b5e" providerId="LiveId" clId="{AD638FF8-EAF9-43C5-9EDF-29AFC46251C7}" dt="2020-04-28T07:56:30.240" v="1054" actId="113"/>
          <ac:spMkLst>
            <pc:docMk/>
            <pc:sldMk cId="3899980062" sldId="372"/>
            <ac:spMk id="7" creationId="{C1FCF722-16AF-4225-93AE-9BA53FF869D5}"/>
          </ac:spMkLst>
        </pc:spChg>
        <pc:spChg chg="mod">
          <ac:chgData name="hui xu" userId="70b675938bab3b5e" providerId="LiveId" clId="{AD638FF8-EAF9-43C5-9EDF-29AFC46251C7}" dt="2020-04-28T07:56:24.885" v="1052" actId="113"/>
          <ac:spMkLst>
            <pc:docMk/>
            <pc:sldMk cId="3899980062" sldId="372"/>
            <ac:spMk id="8" creationId="{FB565BFE-42C0-4907-B7D7-727F6DD19E79}"/>
          </ac:spMkLst>
        </pc:spChg>
        <pc:spChg chg="mod">
          <ac:chgData name="hui xu" userId="70b675938bab3b5e" providerId="LiveId" clId="{AD638FF8-EAF9-43C5-9EDF-29AFC46251C7}" dt="2020-04-28T07:56:24.885" v="1052" actId="113"/>
          <ac:spMkLst>
            <pc:docMk/>
            <pc:sldMk cId="3899980062" sldId="372"/>
            <ac:spMk id="9" creationId="{45B3F763-2B5E-43E8-A5C2-94B214784FA7}"/>
          </ac:spMkLst>
        </pc:spChg>
        <pc:spChg chg="mod">
          <ac:chgData name="hui xu" userId="70b675938bab3b5e" providerId="LiveId" clId="{AD638FF8-EAF9-43C5-9EDF-29AFC46251C7}" dt="2020-04-28T07:56:24.885" v="1052" actId="113"/>
          <ac:spMkLst>
            <pc:docMk/>
            <pc:sldMk cId="3899980062" sldId="372"/>
            <ac:spMk id="10" creationId="{6445F133-1F4E-4749-B389-1F24388F0A11}"/>
          </ac:spMkLst>
        </pc:spChg>
        <pc:spChg chg="mod">
          <ac:chgData name="hui xu" userId="70b675938bab3b5e" providerId="LiveId" clId="{AD638FF8-EAF9-43C5-9EDF-29AFC46251C7}" dt="2020-04-28T07:56:30.240" v="1054" actId="113"/>
          <ac:spMkLst>
            <pc:docMk/>
            <pc:sldMk cId="3899980062" sldId="372"/>
            <ac:spMk id="11" creationId="{7194B886-4B95-4C45-87D8-3968ED98E085}"/>
          </ac:spMkLst>
        </pc:spChg>
        <pc:spChg chg="mod">
          <ac:chgData name="hui xu" userId="70b675938bab3b5e" providerId="LiveId" clId="{AD638FF8-EAF9-43C5-9EDF-29AFC46251C7}" dt="2020-04-28T07:56:36.172" v="1055" actId="403"/>
          <ac:spMkLst>
            <pc:docMk/>
            <pc:sldMk cId="3899980062" sldId="372"/>
            <ac:spMk id="12" creationId="{5CC25353-A63B-40C6-A542-329B2F617B97}"/>
          </ac:spMkLst>
        </pc:spChg>
        <pc:spChg chg="mod">
          <ac:chgData name="hui xu" userId="70b675938bab3b5e" providerId="LiveId" clId="{AD638FF8-EAF9-43C5-9EDF-29AFC46251C7}" dt="2020-04-28T07:56:36.172" v="1055" actId="403"/>
          <ac:spMkLst>
            <pc:docMk/>
            <pc:sldMk cId="3899980062" sldId="372"/>
            <ac:spMk id="13" creationId="{F5A900CD-C75B-4483-BA5D-ED4C1961EECC}"/>
          </ac:spMkLst>
        </pc:spChg>
        <pc:spChg chg="add del">
          <ac:chgData name="hui xu" userId="70b675938bab3b5e" providerId="LiveId" clId="{AD638FF8-EAF9-43C5-9EDF-29AFC46251C7}" dt="2020-04-28T07:57:18.742" v="1058"/>
          <ac:spMkLst>
            <pc:docMk/>
            <pc:sldMk cId="3899980062" sldId="372"/>
            <ac:spMk id="15" creationId="{1D510920-A305-4967-AB49-CA3326D12BC4}"/>
          </ac:spMkLst>
        </pc:spChg>
        <pc:spChg chg="add del">
          <ac:chgData name="hui xu" userId="70b675938bab3b5e" providerId="LiveId" clId="{AD638FF8-EAF9-43C5-9EDF-29AFC46251C7}" dt="2020-04-28T07:57:18.742" v="1058"/>
          <ac:spMkLst>
            <pc:docMk/>
            <pc:sldMk cId="3899980062" sldId="372"/>
            <ac:spMk id="16" creationId="{C1019630-EF03-4367-B857-011D7EB08ABD}"/>
          </ac:spMkLst>
        </pc:spChg>
        <pc:spChg chg="add del">
          <ac:chgData name="hui xu" userId="70b675938bab3b5e" providerId="LiveId" clId="{AD638FF8-EAF9-43C5-9EDF-29AFC46251C7}" dt="2020-04-28T07:57:18.742" v="1058"/>
          <ac:spMkLst>
            <pc:docMk/>
            <pc:sldMk cId="3899980062" sldId="372"/>
            <ac:spMk id="17" creationId="{07FF690B-F1EC-4B23-BCF6-1631C4E5018D}"/>
          </ac:spMkLst>
        </pc:spChg>
        <pc:spChg chg="add del">
          <ac:chgData name="hui xu" userId="70b675938bab3b5e" providerId="LiveId" clId="{AD638FF8-EAF9-43C5-9EDF-29AFC46251C7}" dt="2020-04-28T07:57:18.742" v="1058"/>
          <ac:spMkLst>
            <pc:docMk/>
            <pc:sldMk cId="3899980062" sldId="372"/>
            <ac:spMk id="18" creationId="{2F3732BD-E0A2-4298-9800-14A0E0D67597}"/>
          </ac:spMkLst>
        </pc:spChg>
        <pc:spChg chg="add mod">
          <ac:chgData name="hui xu" userId="70b675938bab3b5e" providerId="LiveId" clId="{AD638FF8-EAF9-43C5-9EDF-29AFC46251C7}" dt="2020-04-28T07:58:35.604" v="1068" actId="1076"/>
          <ac:spMkLst>
            <pc:docMk/>
            <pc:sldMk cId="3899980062" sldId="372"/>
            <ac:spMk id="19" creationId="{FEFF1B02-F9E5-4F38-B7C3-43EE685E37F1}"/>
          </ac:spMkLst>
        </pc:spChg>
        <pc:spChg chg="add mod">
          <ac:chgData name="hui xu" userId="70b675938bab3b5e" providerId="LiveId" clId="{AD638FF8-EAF9-43C5-9EDF-29AFC46251C7}" dt="2020-04-28T07:57:46.492" v="1064" actId="1076"/>
          <ac:spMkLst>
            <pc:docMk/>
            <pc:sldMk cId="3899980062" sldId="372"/>
            <ac:spMk id="20" creationId="{BDE2EC81-1919-4FB6-8B54-683A4CCA9774}"/>
          </ac:spMkLst>
        </pc:spChg>
        <pc:spChg chg="add mod">
          <ac:chgData name="hui xu" userId="70b675938bab3b5e" providerId="LiveId" clId="{AD638FF8-EAF9-43C5-9EDF-29AFC46251C7}" dt="2020-04-28T07:58:26.463" v="1066" actId="1076"/>
          <ac:spMkLst>
            <pc:docMk/>
            <pc:sldMk cId="3899980062" sldId="372"/>
            <ac:spMk id="21" creationId="{DB99C3F3-5EB1-40A2-BF30-2808297D6F98}"/>
          </ac:spMkLst>
        </pc:spChg>
        <pc:spChg chg="add mod">
          <ac:chgData name="hui xu" userId="70b675938bab3b5e" providerId="LiveId" clId="{AD638FF8-EAF9-43C5-9EDF-29AFC46251C7}" dt="2020-04-28T08:05:49.161" v="1106" actId="1076"/>
          <ac:spMkLst>
            <pc:docMk/>
            <pc:sldMk cId="3899980062" sldId="372"/>
            <ac:spMk id="22" creationId="{C5BD1B3E-E5CE-45FA-BAD2-B3BAC9B9EDCB}"/>
          </ac:spMkLst>
        </pc:spChg>
        <pc:spChg chg="add del mod">
          <ac:chgData name="hui xu" userId="70b675938bab3b5e" providerId="LiveId" clId="{AD638FF8-EAF9-43C5-9EDF-29AFC46251C7}" dt="2020-04-28T08:05:50.537" v="1107" actId="21"/>
          <ac:spMkLst>
            <pc:docMk/>
            <pc:sldMk cId="3899980062" sldId="372"/>
            <ac:spMk id="25" creationId="{BBEED8DA-AF02-4B5E-8FD5-D95F71A29E2B}"/>
          </ac:spMkLst>
        </pc:spChg>
        <pc:spChg chg="add del mod">
          <ac:chgData name="hui xu" userId="70b675938bab3b5e" providerId="LiveId" clId="{AD638FF8-EAF9-43C5-9EDF-29AFC46251C7}" dt="2020-04-28T08:05:45.827" v="1105" actId="21"/>
          <ac:spMkLst>
            <pc:docMk/>
            <pc:sldMk cId="3899980062" sldId="372"/>
            <ac:spMk id="26" creationId="{CDDF19F4-AA34-44EE-B138-4ACA4EDB1962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3899980062" sldId="372"/>
            <ac:picMk id="33" creationId="{1F436989-E337-40C0-A9D3-405BA37854CB}"/>
          </ac:picMkLst>
        </pc:picChg>
        <pc:cxnChg chg="mod">
          <ac:chgData name="hui xu" userId="70b675938bab3b5e" providerId="LiveId" clId="{AD638FF8-EAF9-43C5-9EDF-29AFC46251C7}" dt="2020-05-16T13:36:33.966" v="2234" actId="1076"/>
          <ac:cxnSpMkLst>
            <pc:docMk/>
            <pc:sldMk cId="3899980062" sldId="372"/>
            <ac:cxnSpMk id="4" creationId="{695AC431-6065-449E-9C38-173C69B25090}"/>
          </ac:cxnSpMkLst>
        </pc:cxnChg>
        <pc:cxnChg chg="mod">
          <ac:chgData name="hui xu" userId="70b675938bab3b5e" providerId="LiveId" clId="{AD638FF8-EAF9-43C5-9EDF-29AFC46251C7}" dt="2020-04-28T06:58:59.852" v="477" actId="2711"/>
          <ac:cxnSpMkLst>
            <pc:docMk/>
            <pc:sldMk cId="3899980062" sldId="372"/>
            <ac:cxnSpMk id="5" creationId="{F1126E4A-33FA-4B44-AB8A-F1C6B9479101}"/>
          </ac:cxnSpMkLst>
        </pc:cxnChg>
        <pc:cxnChg chg="mod">
          <ac:chgData name="hui xu" userId="70b675938bab3b5e" providerId="LiveId" clId="{AD638FF8-EAF9-43C5-9EDF-29AFC46251C7}" dt="2020-04-28T06:58:59.852" v="477" actId="2711"/>
          <ac:cxnSpMkLst>
            <pc:docMk/>
            <pc:sldMk cId="3899980062" sldId="372"/>
            <ac:cxnSpMk id="6" creationId="{F012A74F-FFF7-4C91-9238-A32845AAF563}"/>
          </ac:cxnSpMkLst>
        </pc:cxnChg>
        <pc:cxnChg chg="add mod">
          <ac:chgData name="hui xu" userId="70b675938bab3b5e" providerId="LiveId" clId="{AD638FF8-EAF9-43C5-9EDF-29AFC46251C7}" dt="2020-05-16T13:36:22.035" v="2233" actId="1076"/>
          <ac:cxnSpMkLst>
            <pc:docMk/>
            <pc:sldMk cId="3899980062" sldId="372"/>
            <ac:cxnSpMk id="23" creationId="{5C3514C6-BCA8-44FF-84B9-688EA112C457}"/>
          </ac:cxnSpMkLst>
        </pc:cxnChg>
        <pc:cxnChg chg="add del mod">
          <ac:chgData name="hui xu" userId="70b675938bab3b5e" providerId="LiveId" clId="{AD638FF8-EAF9-43C5-9EDF-29AFC46251C7}" dt="2020-04-28T08:06:00.258" v="1109" actId="21"/>
          <ac:cxnSpMkLst>
            <pc:docMk/>
            <pc:sldMk cId="3899980062" sldId="372"/>
            <ac:cxnSpMk id="24" creationId="{E6F14D67-58D0-4B65-87B6-8C603B9FC0F0}"/>
          </ac:cxnSpMkLst>
        </pc:cxnChg>
      </pc:sldChg>
      <pc:sldChg chg="modSp del">
        <pc:chgData name="hui xu" userId="70b675938bab3b5e" providerId="LiveId" clId="{AD638FF8-EAF9-43C5-9EDF-29AFC46251C7}" dt="2020-04-28T08:02:07.240" v="1083" actId="2696"/>
        <pc:sldMkLst>
          <pc:docMk/>
          <pc:sldMk cId="2731909569" sldId="373"/>
        </pc:sldMkLst>
        <pc:spChg chg="mod">
          <ac:chgData name="hui xu" userId="70b675938bab3b5e" providerId="LiveId" clId="{AD638FF8-EAF9-43C5-9EDF-29AFC46251C7}" dt="2020-04-28T07:57:04.373" v="1056" actId="1076"/>
          <ac:spMkLst>
            <pc:docMk/>
            <pc:sldMk cId="2731909569" sldId="373"/>
            <ac:spMk id="39" creationId="{F77D311E-9368-4D52-828F-7572D68662FD}"/>
          </ac:spMkLst>
        </pc:spChg>
      </pc:sldChg>
      <pc:sldChg chg="addSp delSp modSp mod modTransition modAnim">
        <pc:chgData name="hui xu" userId="70b675938bab3b5e" providerId="LiveId" clId="{AD638FF8-EAF9-43C5-9EDF-29AFC46251C7}" dt="2020-05-17T15:06:28.016" v="2346"/>
        <pc:sldMkLst>
          <pc:docMk/>
          <pc:sldMk cId="3638972032" sldId="374"/>
        </pc:sldMkLst>
        <pc:spChg chg="del">
          <ac:chgData name="hui xu" userId="70b675938bab3b5e" providerId="LiveId" clId="{AD638FF8-EAF9-43C5-9EDF-29AFC46251C7}" dt="2020-04-28T08:05:56.743" v="1108" actId="21"/>
          <ac:spMkLst>
            <pc:docMk/>
            <pc:sldMk cId="3638972032" sldId="374"/>
            <ac:spMk id="18" creationId="{C1DA51E4-AEF8-4F1F-9548-3678B98FDE72}"/>
          </ac:spMkLst>
        </pc:spChg>
        <pc:spChg chg="mod">
          <ac:chgData name="hui xu" userId="70b675938bab3b5e" providerId="LiveId" clId="{AD638FF8-EAF9-43C5-9EDF-29AFC46251C7}" dt="2020-04-28T08:08:15.451" v="1123" actId="1076"/>
          <ac:spMkLst>
            <pc:docMk/>
            <pc:sldMk cId="3638972032" sldId="374"/>
            <ac:spMk id="22" creationId="{30088674-8257-4FA0-854E-0E79FF4FF92A}"/>
          </ac:spMkLst>
        </pc:spChg>
        <pc:spChg chg="mod">
          <ac:chgData name="hui xu" userId="70b675938bab3b5e" providerId="LiveId" clId="{AD638FF8-EAF9-43C5-9EDF-29AFC46251C7}" dt="2020-04-28T08:08:15.451" v="1123" actId="1076"/>
          <ac:spMkLst>
            <pc:docMk/>
            <pc:sldMk cId="3638972032" sldId="374"/>
            <ac:spMk id="23" creationId="{902713F3-825D-4518-9F5D-424149CCF130}"/>
          </ac:spMkLst>
        </pc:spChg>
        <pc:spChg chg="mod">
          <ac:chgData name="hui xu" userId="70b675938bab3b5e" providerId="LiveId" clId="{AD638FF8-EAF9-43C5-9EDF-29AFC46251C7}" dt="2020-04-28T08:08:15.451" v="1123" actId="1076"/>
          <ac:spMkLst>
            <pc:docMk/>
            <pc:sldMk cId="3638972032" sldId="374"/>
            <ac:spMk id="24" creationId="{471FD553-E3FA-4B54-84AB-A3DBBD182877}"/>
          </ac:spMkLst>
        </pc:spChg>
        <pc:spChg chg="mod">
          <ac:chgData name="hui xu" userId="70b675938bab3b5e" providerId="LiveId" clId="{AD638FF8-EAF9-43C5-9EDF-29AFC46251C7}" dt="2020-04-28T08:08:15.451" v="1123" actId="1076"/>
          <ac:spMkLst>
            <pc:docMk/>
            <pc:sldMk cId="3638972032" sldId="374"/>
            <ac:spMk id="25" creationId="{23701AA6-375B-4FD3-A3CC-FDB9585ADEFB}"/>
          </ac:spMkLst>
        </pc:spChg>
        <pc:spChg chg="mod">
          <ac:chgData name="hui xu" userId="70b675938bab3b5e" providerId="LiveId" clId="{AD638FF8-EAF9-43C5-9EDF-29AFC46251C7}" dt="2020-04-28T08:08:15.451" v="1123" actId="1076"/>
          <ac:spMkLst>
            <pc:docMk/>
            <pc:sldMk cId="3638972032" sldId="374"/>
            <ac:spMk id="26" creationId="{55F69B7D-D126-4F39-A6E4-75ECE94CF367}"/>
          </ac:spMkLst>
        </pc:spChg>
        <pc:spChg chg="add mod">
          <ac:chgData name="hui xu" userId="70b675938bab3b5e" providerId="LiveId" clId="{AD638FF8-EAF9-43C5-9EDF-29AFC46251C7}" dt="2020-04-28T13:29:09.824" v="1589" actId="207"/>
          <ac:spMkLst>
            <pc:docMk/>
            <pc:sldMk cId="3638972032" sldId="374"/>
            <ac:spMk id="27" creationId="{989CBCEB-5CF0-44E1-8F78-2E53C91E058F}"/>
          </ac:spMkLst>
        </pc:spChg>
        <pc:spChg chg="mod">
          <ac:chgData name="hui xu" userId="70b675938bab3b5e" providerId="LiveId" clId="{AD638FF8-EAF9-43C5-9EDF-29AFC46251C7}" dt="2020-04-28T08:10:05.836" v="1143" actId="403"/>
          <ac:spMkLst>
            <pc:docMk/>
            <pc:sldMk cId="3638972032" sldId="374"/>
            <ac:spMk id="42" creationId="{62D04348-2BB0-4A5B-9327-C63DA687B8B4}"/>
          </ac:spMkLst>
        </pc:spChg>
        <pc:spChg chg="mod">
          <ac:chgData name="hui xu" userId="70b675938bab3b5e" providerId="LiveId" clId="{AD638FF8-EAF9-43C5-9EDF-29AFC46251C7}" dt="2020-04-28T08:10:12.987" v="1144" actId="403"/>
          <ac:spMkLst>
            <pc:docMk/>
            <pc:sldMk cId="3638972032" sldId="374"/>
            <ac:spMk id="43" creationId="{E78861E5-77F3-47DF-87AC-051B13A3776A}"/>
          </ac:spMkLst>
        </pc:spChg>
        <pc:spChg chg="mod">
          <ac:chgData name="hui xu" userId="70b675938bab3b5e" providerId="LiveId" clId="{AD638FF8-EAF9-43C5-9EDF-29AFC46251C7}" dt="2020-04-28T08:10:12.987" v="1144" actId="403"/>
          <ac:spMkLst>
            <pc:docMk/>
            <pc:sldMk cId="3638972032" sldId="374"/>
            <ac:spMk id="44" creationId="{8C80DDAD-6AA8-4EC6-9FD0-9643C676AB7E}"/>
          </ac:spMkLst>
        </pc:spChg>
        <pc:spChg chg="mod">
          <ac:chgData name="hui xu" userId="70b675938bab3b5e" providerId="LiveId" clId="{AD638FF8-EAF9-43C5-9EDF-29AFC46251C7}" dt="2020-04-28T08:10:23.866" v="1146" actId="1076"/>
          <ac:spMkLst>
            <pc:docMk/>
            <pc:sldMk cId="3638972032" sldId="374"/>
            <ac:spMk id="45" creationId="{33E427BD-86CE-4437-BA25-A1A39B3E36D1}"/>
          </ac:spMkLst>
        </pc:spChg>
        <pc:spChg chg="mod">
          <ac:chgData name="hui xu" userId="70b675938bab3b5e" providerId="LiveId" clId="{AD638FF8-EAF9-43C5-9EDF-29AFC46251C7}" dt="2020-04-28T08:10:23.866" v="1146" actId="1076"/>
          <ac:spMkLst>
            <pc:docMk/>
            <pc:sldMk cId="3638972032" sldId="374"/>
            <ac:spMk id="46" creationId="{0A72915D-3F48-41D0-AF63-AD97F6E60187}"/>
          </ac:spMkLst>
        </pc:spChg>
        <pc:spChg chg="mod">
          <ac:chgData name="hui xu" userId="70b675938bab3b5e" providerId="LiveId" clId="{AD638FF8-EAF9-43C5-9EDF-29AFC46251C7}" dt="2020-04-28T08:10:12.987" v="1144" actId="403"/>
          <ac:spMkLst>
            <pc:docMk/>
            <pc:sldMk cId="3638972032" sldId="374"/>
            <ac:spMk id="47" creationId="{8D3FB293-D4B1-4F6D-BEE6-62C0AED9FF27}"/>
          </ac:spMkLst>
        </pc:spChg>
        <pc:spChg chg="mod">
          <ac:chgData name="hui xu" userId="70b675938bab3b5e" providerId="LiveId" clId="{AD638FF8-EAF9-43C5-9EDF-29AFC46251C7}" dt="2020-04-28T08:10:12.987" v="1144" actId="403"/>
          <ac:spMkLst>
            <pc:docMk/>
            <pc:sldMk cId="3638972032" sldId="374"/>
            <ac:spMk id="48" creationId="{807ED3D2-8C7A-4655-901F-5BD859935998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3638972032" sldId="374"/>
            <ac:picMk id="4" creationId="{1F5515BB-D71E-4C04-B419-05DF47794028}"/>
          </ac:picMkLst>
        </pc:picChg>
        <pc:cxnChg chg="del">
          <ac:chgData name="hui xu" userId="70b675938bab3b5e" providerId="LiveId" clId="{AD638FF8-EAF9-43C5-9EDF-29AFC46251C7}" dt="2020-04-28T08:07:22.558" v="1112" actId="21"/>
          <ac:cxnSpMkLst>
            <pc:docMk/>
            <pc:sldMk cId="3638972032" sldId="374"/>
            <ac:cxnSpMk id="19" creationId="{32050BDB-3D29-40C1-BB98-8D65A75D0798}"/>
          </ac:cxnSpMkLst>
        </pc:cxnChg>
        <pc:cxnChg chg="mod">
          <ac:chgData name="hui xu" userId="70b675938bab3b5e" providerId="LiveId" clId="{AD638FF8-EAF9-43C5-9EDF-29AFC46251C7}" dt="2020-04-28T08:08:15.451" v="1123" actId="1076"/>
          <ac:cxnSpMkLst>
            <pc:docMk/>
            <pc:sldMk cId="3638972032" sldId="374"/>
            <ac:cxnSpMk id="20" creationId="{1C55004C-5AC9-4FF9-83D4-7D410B973D23}"/>
          </ac:cxnSpMkLst>
        </pc:cxnChg>
        <pc:cxnChg chg="mod">
          <ac:chgData name="hui xu" userId="70b675938bab3b5e" providerId="LiveId" clId="{AD638FF8-EAF9-43C5-9EDF-29AFC46251C7}" dt="2020-04-28T08:08:15.451" v="1123" actId="1076"/>
          <ac:cxnSpMkLst>
            <pc:docMk/>
            <pc:sldMk cId="3638972032" sldId="374"/>
            <ac:cxnSpMk id="21" creationId="{6F5CBEB1-8036-4CA6-9FB6-73CE4DAE3DF3}"/>
          </ac:cxnSpMkLst>
        </pc:cxnChg>
        <pc:cxnChg chg="add mod">
          <ac:chgData name="hui xu" userId="70b675938bab3b5e" providerId="LiveId" clId="{AD638FF8-EAF9-43C5-9EDF-29AFC46251C7}" dt="2020-05-16T13:36:08.324" v="2231" actId="1038"/>
          <ac:cxnSpMkLst>
            <pc:docMk/>
            <pc:sldMk cId="3638972032" sldId="374"/>
            <ac:cxnSpMk id="28" creationId="{C61D6DB5-27A9-4E41-A095-CD5FD87B8BEE}"/>
          </ac:cxnSpMkLst>
        </pc:cxnChg>
        <pc:cxnChg chg="add mod">
          <ac:chgData name="hui xu" userId="70b675938bab3b5e" providerId="LiveId" clId="{AD638FF8-EAF9-43C5-9EDF-29AFC46251C7}" dt="2020-05-16T13:36:03.455" v="2200" actId="1035"/>
          <ac:cxnSpMkLst>
            <pc:docMk/>
            <pc:sldMk cId="3638972032" sldId="374"/>
            <ac:cxnSpMk id="29" creationId="{7069FF25-3FBC-45B3-9E10-42430DE13955}"/>
          </ac:cxnSpMkLst>
        </pc:cxnChg>
      </pc:sldChg>
      <pc:sldChg chg="addSp delSp modSp mod modTransition modAnim">
        <pc:chgData name="hui xu" userId="70b675938bab3b5e" providerId="LiveId" clId="{AD638FF8-EAF9-43C5-9EDF-29AFC46251C7}" dt="2020-05-17T15:06:28.016" v="2346"/>
        <pc:sldMkLst>
          <pc:docMk/>
          <pc:sldMk cId="645191856" sldId="375"/>
        </pc:sldMkLst>
        <pc:spChg chg="del">
          <ac:chgData name="hui xu" userId="70b675938bab3b5e" providerId="LiveId" clId="{AD638FF8-EAF9-43C5-9EDF-29AFC46251C7}" dt="2020-04-28T08:10:46.067" v="1147" actId="21"/>
          <ac:spMkLst>
            <pc:docMk/>
            <pc:sldMk cId="645191856" sldId="375"/>
            <ac:spMk id="3" creationId="{C6F0028B-69FF-4124-BD99-7FD6F8913770}"/>
          </ac:spMkLst>
        </pc:spChg>
        <pc:spChg chg="mod">
          <ac:chgData name="hui xu" userId="70b675938bab3b5e" providerId="LiveId" clId="{AD638FF8-EAF9-43C5-9EDF-29AFC46251C7}" dt="2020-04-28T08:12:07.562" v="1159" actId="108"/>
          <ac:spMkLst>
            <pc:docMk/>
            <pc:sldMk cId="645191856" sldId="375"/>
            <ac:spMk id="7" creationId="{9846E79E-76AE-4177-A912-DCFD4D06BC78}"/>
          </ac:spMkLst>
        </pc:spChg>
        <pc:spChg chg="mod">
          <ac:chgData name="hui xu" userId="70b675938bab3b5e" providerId="LiveId" clId="{AD638FF8-EAF9-43C5-9EDF-29AFC46251C7}" dt="2020-04-28T08:12:15.880" v="1161" actId="108"/>
          <ac:spMkLst>
            <pc:docMk/>
            <pc:sldMk cId="645191856" sldId="375"/>
            <ac:spMk id="8" creationId="{CEBB01EF-F85B-4799-BD2C-D390CCD70E27}"/>
          </ac:spMkLst>
        </pc:spChg>
        <pc:spChg chg="mod">
          <ac:chgData name="hui xu" userId="70b675938bab3b5e" providerId="LiveId" clId="{AD638FF8-EAF9-43C5-9EDF-29AFC46251C7}" dt="2020-04-28T08:12:16.468" v="1162" actId="108"/>
          <ac:spMkLst>
            <pc:docMk/>
            <pc:sldMk cId="645191856" sldId="375"/>
            <ac:spMk id="9" creationId="{63FC0810-B397-49BC-9924-1B00C986BB16}"/>
          </ac:spMkLst>
        </pc:spChg>
        <pc:spChg chg="mod">
          <ac:chgData name="hui xu" userId="70b675938bab3b5e" providerId="LiveId" clId="{AD638FF8-EAF9-43C5-9EDF-29AFC46251C7}" dt="2020-04-28T08:12:15.122" v="1160" actId="108"/>
          <ac:spMkLst>
            <pc:docMk/>
            <pc:sldMk cId="645191856" sldId="375"/>
            <ac:spMk id="10" creationId="{9BB3C990-605B-4258-BA91-81F532488E8A}"/>
          </ac:spMkLst>
        </pc:spChg>
        <pc:spChg chg="mod">
          <ac:chgData name="hui xu" userId="70b675938bab3b5e" providerId="LiveId" clId="{AD638FF8-EAF9-43C5-9EDF-29AFC46251C7}" dt="2020-04-28T08:12:06.974" v="1158" actId="108"/>
          <ac:spMkLst>
            <pc:docMk/>
            <pc:sldMk cId="645191856" sldId="375"/>
            <ac:spMk id="11" creationId="{F47DF05F-10E2-48C8-88B2-033AD45FE23F}"/>
          </ac:spMkLst>
        </pc:spChg>
        <pc:spChg chg="mod">
          <ac:chgData name="hui xu" userId="70b675938bab3b5e" providerId="LiveId" clId="{AD638FF8-EAF9-43C5-9EDF-29AFC46251C7}" dt="2020-04-28T08:12:25.816" v="1164" actId="403"/>
          <ac:spMkLst>
            <pc:docMk/>
            <pc:sldMk cId="645191856" sldId="375"/>
            <ac:spMk id="12" creationId="{5C27105D-056A-46AC-904E-99E35E7355ED}"/>
          </ac:spMkLst>
        </pc:spChg>
        <pc:spChg chg="mod">
          <ac:chgData name="hui xu" userId="70b675938bab3b5e" providerId="LiveId" clId="{AD638FF8-EAF9-43C5-9EDF-29AFC46251C7}" dt="2020-04-28T08:12:25.816" v="1164" actId="403"/>
          <ac:spMkLst>
            <pc:docMk/>
            <pc:sldMk cId="645191856" sldId="375"/>
            <ac:spMk id="13" creationId="{47A08FAB-22D8-4FAE-A506-1FB7318F741F}"/>
          </ac:spMkLst>
        </pc:spChg>
        <pc:spChg chg="mod">
          <ac:chgData name="hui xu" userId="70b675938bab3b5e" providerId="LiveId" clId="{AD638FF8-EAF9-43C5-9EDF-29AFC46251C7}" dt="2020-04-28T08:12:30.885" v="1165" actId="1076"/>
          <ac:spMkLst>
            <pc:docMk/>
            <pc:sldMk cId="645191856" sldId="375"/>
            <ac:spMk id="14" creationId="{7D88DC97-4261-4555-BA3C-0BD5F9DB306A}"/>
          </ac:spMkLst>
        </pc:spChg>
        <pc:spChg chg="mod">
          <ac:chgData name="hui xu" userId="70b675938bab3b5e" providerId="LiveId" clId="{AD638FF8-EAF9-43C5-9EDF-29AFC46251C7}" dt="2020-04-28T08:12:30.885" v="1165" actId="1076"/>
          <ac:spMkLst>
            <pc:docMk/>
            <pc:sldMk cId="645191856" sldId="375"/>
            <ac:spMk id="15" creationId="{EF1AD1E7-F1EE-4DD0-AE4D-85861B3D8583}"/>
          </ac:spMkLst>
        </pc:spChg>
        <pc:spChg chg="mod">
          <ac:chgData name="hui xu" userId="70b675938bab3b5e" providerId="LiveId" clId="{AD638FF8-EAF9-43C5-9EDF-29AFC46251C7}" dt="2020-04-28T08:12:25.816" v="1164" actId="403"/>
          <ac:spMkLst>
            <pc:docMk/>
            <pc:sldMk cId="645191856" sldId="375"/>
            <ac:spMk id="16" creationId="{5B7EDA07-42D2-4D8E-8903-2F24A2FD1E6D}"/>
          </ac:spMkLst>
        </pc:spChg>
        <pc:spChg chg="mod">
          <ac:chgData name="hui xu" userId="70b675938bab3b5e" providerId="LiveId" clId="{AD638FF8-EAF9-43C5-9EDF-29AFC46251C7}" dt="2020-04-28T08:12:25.816" v="1164" actId="403"/>
          <ac:spMkLst>
            <pc:docMk/>
            <pc:sldMk cId="645191856" sldId="375"/>
            <ac:spMk id="17" creationId="{8FAD9A22-2FBB-41E6-89F3-083418171C10}"/>
          </ac:spMkLst>
        </pc:spChg>
        <pc:spChg chg="ord">
          <ac:chgData name="hui xu" userId="70b675938bab3b5e" providerId="LiveId" clId="{AD638FF8-EAF9-43C5-9EDF-29AFC46251C7}" dt="2020-04-28T08:11:46.227" v="1154" actId="166"/>
          <ac:spMkLst>
            <pc:docMk/>
            <pc:sldMk cId="645191856" sldId="375"/>
            <ac:spMk id="18" creationId="{AF80309E-B3AF-4C9B-A294-16D20DA92935}"/>
          </ac:spMkLst>
        </pc:spChg>
        <pc:spChg chg="add mod">
          <ac:chgData name="hui xu" userId="70b675938bab3b5e" providerId="LiveId" clId="{AD638FF8-EAF9-43C5-9EDF-29AFC46251C7}" dt="2020-04-28T13:29:06.009" v="1588" actId="207"/>
          <ac:spMkLst>
            <pc:docMk/>
            <pc:sldMk cId="645191856" sldId="375"/>
            <ac:spMk id="19" creationId="{C2E2D3D3-9854-411A-8111-622323FD573C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645191856" sldId="375"/>
            <ac:picMk id="3" creationId="{B520B6EE-23AF-49EC-9AFA-F91664BF9FED}"/>
          </ac:picMkLst>
        </pc:picChg>
        <pc:cxnChg chg="del">
          <ac:chgData name="hui xu" userId="70b675938bab3b5e" providerId="LiveId" clId="{AD638FF8-EAF9-43C5-9EDF-29AFC46251C7}" dt="2020-04-28T08:11:37.035" v="1151" actId="478"/>
          <ac:cxnSpMkLst>
            <pc:docMk/>
            <pc:sldMk cId="645191856" sldId="375"/>
            <ac:cxnSpMk id="4" creationId="{FFDD9E22-A3B7-416B-BB66-34164BDD29A8}"/>
          </ac:cxnSpMkLst>
        </pc:cxnChg>
        <pc:cxnChg chg="mod">
          <ac:chgData name="hui xu" userId="70b675938bab3b5e" providerId="LiveId" clId="{AD638FF8-EAF9-43C5-9EDF-29AFC46251C7}" dt="2020-04-28T08:11:59.533" v="1157" actId="1076"/>
          <ac:cxnSpMkLst>
            <pc:docMk/>
            <pc:sldMk cId="645191856" sldId="375"/>
            <ac:cxnSpMk id="5" creationId="{A4D04480-31E2-4D27-9E64-054D8BB55660}"/>
          </ac:cxnSpMkLst>
        </pc:cxnChg>
        <pc:cxnChg chg="mod">
          <ac:chgData name="hui xu" userId="70b675938bab3b5e" providerId="LiveId" clId="{AD638FF8-EAF9-43C5-9EDF-29AFC46251C7}" dt="2020-04-28T08:11:59.533" v="1157" actId="1076"/>
          <ac:cxnSpMkLst>
            <pc:docMk/>
            <pc:sldMk cId="645191856" sldId="375"/>
            <ac:cxnSpMk id="6" creationId="{38ACD000-EEC7-41EB-8198-DAA8F2BA0B60}"/>
          </ac:cxnSpMkLst>
        </pc:cxnChg>
        <pc:cxnChg chg="add mod">
          <ac:chgData name="hui xu" userId="70b675938bab3b5e" providerId="LiveId" clId="{AD638FF8-EAF9-43C5-9EDF-29AFC46251C7}" dt="2020-05-16T13:37:24.369" v="2237" actId="1076"/>
          <ac:cxnSpMkLst>
            <pc:docMk/>
            <pc:sldMk cId="645191856" sldId="375"/>
            <ac:cxnSpMk id="20" creationId="{E6C792EC-4E09-4849-B01F-0535DA4A73AC}"/>
          </ac:cxnSpMkLst>
        </pc:cxnChg>
        <pc:cxnChg chg="add mod">
          <ac:chgData name="hui xu" userId="70b675938bab3b5e" providerId="LiveId" clId="{AD638FF8-EAF9-43C5-9EDF-29AFC46251C7}" dt="2020-05-16T13:37:19.736" v="2236" actId="1076"/>
          <ac:cxnSpMkLst>
            <pc:docMk/>
            <pc:sldMk cId="645191856" sldId="375"/>
            <ac:cxnSpMk id="21" creationId="{AEBCB8AD-96ED-485F-B7F2-793C95EABE6F}"/>
          </ac:cxnSpMkLst>
        </pc:cxnChg>
      </pc:sldChg>
      <pc:sldChg chg="del">
        <pc:chgData name="hui xu" userId="70b675938bab3b5e" providerId="LiveId" clId="{AD638FF8-EAF9-43C5-9EDF-29AFC46251C7}" dt="2020-04-28T08:15:33.791" v="1179" actId="2696"/>
        <pc:sldMkLst>
          <pc:docMk/>
          <pc:sldMk cId="4193262672" sldId="376"/>
        </pc:sldMkLst>
      </pc:sldChg>
      <pc:sldChg chg="delSp modSp mod modTransition modAnim">
        <pc:chgData name="hui xu" userId="70b675938bab3b5e" providerId="LiveId" clId="{AD638FF8-EAF9-43C5-9EDF-29AFC46251C7}" dt="2020-05-17T15:06:28.016" v="2346"/>
        <pc:sldMkLst>
          <pc:docMk/>
          <pc:sldMk cId="3338065746" sldId="377"/>
        </pc:sldMkLst>
        <pc:spChg chg="mod">
          <ac:chgData name="hui xu" userId="70b675938bab3b5e" providerId="LiveId" clId="{AD638FF8-EAF9-43C5-9EDF-29AFC46251C7}" dt="2020-05-16T13:38:08.549" v="2238" actId="21"/>
          <ac:spMkLst>
            <pc:docMk/>
            <pc:sldMk cId="3338065746" sldId="377"/>
            <ac:spMk id="22" creationId="{DFDCD087-EF99-4AAD-AF54-1D4AA44FB334}"/>
          </ac:spMkLst>
        </pc:spChg>
        <pc:spChg chg="mod">
          <ac:chgData name="hui xu" userId="70b675938bab3b5e" providerId="LiveId" clId="{AD638FF8-EAF9-43C5-9EDF-29AFC46251C7}" dt="2020-04-28T08:16:04.266" v="1183" actId="108"/>
          <ac:spMkLst>
            <pc:docMk/>
            <pc:sldMk cId="3338065746" sldId="377"/>
            <ac:spMk id="33" creationId="{9FD29FDA-0953-45EC-BD90-05A428589CB5}"/>
          </ac:spMkLst>
        </pc:spChg>
        <pc:spChg chg="mod">
          <ac:chgData name="hui xu" userId="70b675938bab3b5e" providerId="LiveId" clId="{AD638FF8-EAF9-43C5-9EDF-29AFC46251C7}" dt="2020-04-28T08:16:05.440" v="1184" actId="108"/>
          <ac:spMkLst>
            <pc:docMk/>
            <pc:sldMk cId="3338065746" sldId="377"/>
            <ac:spMk id="35" creationId="{1872F547-BC1A-4A1E-900A-9C7F8777B39B}"/>
          </ac:spMkLst>
        </pc:spChg>
        <pc:spChg chg="mod">
          <ac:chgData name="hui xu" userId="70b675938bab3b5e" providerId="LiveId" clId="{AD638FF8-EAF9-43C5-9EDF-29AFC46251C7}" dt="2020-05-16T13:38:24.187" v="2241" actId="21"/>
          <ac:spMkLst>
            <pc:docMk/>
            <pc:sldMk cId="3338065746" sldId="377"/>
            <ac:spMk id="43" creationId="{3E63B268-DD13-43C9-A1F3-96A38CAB8235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3338065746" sldId="377"/>
            <ac:picMk id="9" creationId="{035508B4-8DFF-4F9D-AFCE-DE324861C829}"/>
          </ac:picMkLst>
        </pc:picChg>
        <pc:cxnChg chg="mod">
          <ac:chgData name="hui xu" userId="70b675938bab3b5e" providerId="LiveId" clId="{AD638FF8-EAF9-43C5-9EDF-29AFC46251C7}" dt="2020-04-28T08:16:17.126" v="1186" actId="108"/>
          <ac:cxnSpMkLst>
            <pc:docMk/>
            <pc:sldMk cId="3338065746" sldId="377"/>
            <ac:cxnSpMk id="34" creationId="{1B4D199F-CE8D-48E0-A3A2-9791C5C75B1D}"/>
          </ac:cxnSpMkLst>
        </pc:cxnChg>
        <pc:cxnChg chg="mod">
          <ac:chgData name="hui xu" userId="70b675938bab3b5e" providerId="LiveId" clId="{AD638FF8-EAF9-43C5-9EDF-29AFC46251C7}" dt="2020-04-28T08:16:18.293" v="1187" actId="108"/>
          <ac:cxnSpMkLst>
            <pc:docMk/>
            <pc:sldMk cId="3338065746" sldId="377"/>
            <ac:cxnSpMk id="39" creationId="{C1F58BEC-72CD-48F8-A8B8-47EE0AEE6870}"/>
          </ac:cxnSpMkLst>
        </pc:cxnChg>
        <pc:cxnChg chg="mod">
          <ac:chgData name="hui xu" userId="70b675938bab3b5e" providerId="LiveId" clId="{AD638FF8-EAF9-43C5-9EDF-29AFC46251C7}" dt="2020-04-28T08:16:19.294" v="1188" actId="108"/>
          <ac:cxnSpMkLst>
            <pc:docMk/>
            <pc:sldMk cId="3338065746" sldId="377"/>
            <ac:cxnSpMk id="40" creationId="{2A5D62DC-FA11-4AB5-B800-965D48C8BF76}"/>
          </ac:cxnSpMkLst>
        </pc:cxnChg>
        <pc:cxnChg chg="mod">
          <ac:chgData name="hui xu" userId="70b675938bab3b5e" providerId="LiveId" clId="{AD638FF8-EAF9-43C5-9EDF-29AFC46251C7}" dt="2020-04-28T08:16:16.007" v="1185" actId="108"/>
          <ac:cxnSpMkLst>
            <pc:docMk/>
            <pc:sldMk cId="3338065746" sldId="377"/>
            <ac:cxnSpMk id="41" creationId="{8EB484BD-B50B-477C-ADAA-3395FAAA9233}"/>
          </ac:cxnSpMkLst>
        </pc:cxnChg>
      </pc:sldChg>
      <pc:sldChg chg="addSp delSp modSp mod modTransition modAnim">
        <pc:chgData name="hui xu" userId="70b675938bab3b5e" providerId="LiveId" clId="{AD638FF8-EAF9-43C5-9EDF-29AFC46251C7}" dt="2020-05-17T15:06:28.016" v="2346"/>
        <pc:sldMkLst>
          <pc:docMk/>
          <pc:sldMk cId="867840344" sldId="378"/>
        </pc:sldMkLst>
        <pc:spChg chg="mod">
          <ac:chgData name="hui xu" userId="70b675938bab3b5e" providerId="LiveId" clId="{AD638FF8-EAF9-43C5-9EDF-29AFC46251C7}" dt="2020-04-28T13:29:01.657" v="1587" actId="207"/>
          <ac:spMkLst>
            <pc:docMk/>
            <pc:sldMk cId="867840344" sldId="378"/>
            <ac:spMk id="3" creationId="{24F06F63-C6C5-4B64-BB28-5BC852D37278}"/>
          </ac:spMkLst>
        </pc:spChg>
        <pc:spChg chg="mod">
          <ac:chgData name="hui xu" userId="70b675938bab3b5e" providerId="LiveId" clId="{AD638FF8-EAF9-43C5-9EDF-29AFC46251C7}" dt="2020-04-28T08:25:04.642" v="1226" actId="20577"/>
          <ac:spMkLst>
            <pc:docMk/>
            <pc:sldMk cId="867840344" sldId="378"/>
            <ac:spMk id="4" creationId="{4D59967C-3216-4773-BC87-76FE415CECD5}"/>
          </ac:spMkLst>
        </pc:spChg>
        <pc:spChg chg="mod">
          <ac:chgData name="hui xu" userId="70b675938bab3b5e" providerId="LiveId" clId="{AD638FF8-EAF9-43C5-9EDF-29AFC46251C7}" dt="2020-04-28T08:25:09.464" v="1227" actId="21"/>
          <ac:spMkLst>
            <pc:docMk/>
            <pc:sldMk cId="867840344" sldId="378"/>
            <ac:spMk id="6" creationId="{49837239-FC76-49D3-AA2E-45A5C4D3342B}"/>
          </ac:spMkLst>
        </pc:spChg>
        <pc:spChg chg="mod">
          <ac:chgData name="hui xu" userId="70b675938bab3b5e" providerId="LiveId" clId="{AD638FF8-EAF9-43C5-9EDF-29AFC46251C7}" dt="2020-04-28T08:22:01.205" v="1197" actId="108"/>
          <ac:spMkLst>
            <pc:docMk/>
            <pc:sldMk cId="867840344" sldId="378"/>
            <ac:spMk id="9" creationId="{E1848EE8-70D1-45B1-A99F-AC5D24C08EAF}"/>
          </ac:spMkLst>
        </pc:spChg>
        <pc:spChg chg="mod">
          <ac:chgData name="hui xu" userId="70b675938bab3b5e" providerId="LiveId" clId="{AD638FF8-EAF9-43C5-9EDF-29AFC46251C7}" dt="2020-04-28T08:22:13.742" v="1199" actId="108"/>
          <ac:spMkLst>
            <pc:docMk/>
            <pc:sldMk cId="867840344" sldId="378"/>
            <ac:spMk id="10" creationId="{64B0D4AB-09C0-424F-BB29-2938A5E8E3E2}"/>
          </ac:spMkLst>
        </pc:spChg>
        <pc:spChg chg="mod">
          <ac:chgData name="hui xu" userId="70b675938bab3b5e" providerId="LiveId" clId="{AD638FF8-EAF9-43C5-9EDF-29AFC46251C7}" dt="2020-04-28T08:22:14.603" v="1200" actId="108"/>
          <ac:spMkLst>
            <pc:docMk/>
            <pc:sldMk cId="867840344" sldId="378"/>
            <ac:spMk id="11" creationId="{61B4F551-722B-4DCE-80B5-58AD9B80E957}"/>
          </ac:spMkLst>
        </pc:spChg>
        <pc:spChg chg="mod">
          <ac:chgData name="hui xu" userId="70b675938bab3b5e" providerId="LiveId" clId="{AD638FF8-EAF9-43C5-9EDF-29AFC46251C7}" dt="2020-04-28T08:33:07.919" v="1286" actId="1076"/>
          <ac:spMkLst>
            <pc:docMk/>
            <pc:sldMk cId="867840344" sldId="378"/>
            <ac:spMk id="12" creationId="{B55ADD0C-6D27-44E6-BD9B-387C6E7DC76F}"/>
          </ac:spMkLst>
        </pc:spChg>
        <pc:spChg chg="mod">
          <ac:chgData name="hui xu" userId="70b675938bab3b5e" providerId="LiveId" clId="{AD638FF8-EAF9-43C5-9EDF-29AFC46251C7}" dt="2020-04-28T08:22:00.401" v="1196" actId="108"/>
          <ac:spMkLst>
            <pc:docMk/>
            <pc:sldMk cId="867840344" sldId="378"/>
            <ac:spMk id="13" creationId="{9B17C401-D889-4325-97FB-A8755FE141AA}"/>
          </ac:spMkLst>
        </pc:spChg>
        <pc:spChg chg="mod">
          <ac:chgData name="hui xu" userId="70b675938bab3b5e" providerId="LiveId" clId="{AD638FF8-EAF9-43C5-9EDF-29AFC46251C7}" dt="2020-04-28T08:28:19.655" v="1245" actId="14100"/>
          <ac:spMkLst>
            <pc:docMk/>
            <pc:sldMk cId="867840344" sldId="378"/>
            <ac:spMk id="14" creationId="{EF7CFA9E-6D60-4F0C-B594-EF7E62544CCF}"/>
          </ac:spMkLst>
        </pc:spChg>
        <pc:spChg chg="mod">
          <ac:chgData name="hui xu" userId="70b675938bab3b5e" providerId="LiveId" clId="{AD638FF8-EAF9-43C5-9EDF-29AFC46251C7}" dt="2020-04-28T08:24:37.764" v="1220" actId="2711"/>
          <ac:spMkLst>
            <pc:docMk/>
            <pc:sldMk cId="867840344" sldId="378"/>
            <ac:spMk id="15" creationId="{66DF47B1-7F71-4C53-853C-2704F05C1B53}"/>
          </ac:spMkLst>
        </pc:spChg>
        <pc:spChg chg="mod">
          <ac:chgData name="hui xu" userId="70b675938bab3b5e" providerId="LiveId" clId="{AD638FF8-EAF9-43C5-9EDF-29AFC46251C7}" dt="2020-04-28T08:24:37.764" v="1220" actId="2711"/>
          <ac:spMkLst>
            <pc:docMk/>
            <pc:sldMk cId="867840344" sldId="378"/>
            <ac:spMk id="16" creationId="{6FAC127B-0530-486E-80DD-81899E60E7FB}"/>
          </ac:spMkLst>
        </pc:spChg>
        <pc:spChg chg="mod">
          <ac:chgData name="hui xu" userId="70b675938bab3b5e" providerId="LiveId" clId="{AD638FF8-EAF9-43C5-9EDF-29AFC46251C7}" dt="2020-04-28T08:32:09.403" v="1281" actId="1076"/>
          <ac:spMkLst>
            <pc:docMk/>
            <pc:sldMk cId="867840344" sldId="378"/>
            <ac:spMk id="17" creationId="{D8DE7484-4D3B-416A-8C82-D29DC250B722}"/>
          </ac:spMkLst>
        </pc:spChg>
        <pc:spChg chg="mod ord">
          <ac:chgData name="hui xu" userId="70b675938bab3b5e" providerId="LiveId" clId="{AD638FF8-EAF9-43C5-9EDF-29AFC46251C7}" dt="2020-04-28T08:29:43.185" v="1265"/>
          <ac:spMkLst>
            <pc:docMk/>
            <pc:sldMk cId="867840344" sldId="378"/>
            <ac:spMk id="18" creationId="{22144BA8-CF27-42C1-BF4D-85AA65D28BD9}"/>
          </ac:spMkLst>
        </pc:spChg>
        <pc:spChg chg="mod">
          <ac:chgData name="hui xu" userId="70b675938bab3b5e" providerId="LiveId" clId="{AD638FF8-EAF9-43C5-9EDF-29AFC46251C7}" dt="2020-04-28T08:28:23.715" v="1246" actId="1076"/>
          <ac:spMkLst>
            <pc:docMk/>
            <pc:sldMk cId="867840344" sldId="378"/>
            <ac:spMk id="19" creationId="{E4786B15-81B4-40CF-A52D-9C4FCB4398C6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867840344" sldId="378"/>
            <ac:picMk id="35" creationId="{2DFA6843-C75D-4F4E-A3E8-4C98AA691FAF}"/>
          </ac:picMkLst>
        </pc:picChg>
        <pc:cxnChg chg="del mod">
          <ac:chgData name="hui xu" userId="70b675938bab3b5e" providerId="LiveId" clId="{AD638FF8-EAF9-43C5-9EDF-29AFC46251C7}" dt="2020-04-28T08:25:31.953" v="1229" actId="21"/>
          <ac:cxnSpMkLst>
            <pc:docMk/>
            <pc:sldMk cId="867840344" sldId="378"/>
            <ac:cxnSpMk id="5" creationId="{B149C29F-C563-47AE-A219-981DFB7E303E}"/>
          </ac:cxnSpMkLst>
        </pc:cxnChg>
        <pc:cxnChg chg="add mod">
          <ac:chgData name="hui xu" userId="70b675938bab3b5e" providerId="LiveId" clId="{AD638FF8-EAF9-43C5-9EDF-29AFC46251C7}" dt="2020-05-16T13:38:49.651" v="2243" actId="1076"/>
          <ac:cxnSpMkLst>
            <pc:docMk/>
            <pc:sldMk cId="867840344" sldId="378"/>
            <ac:cxnSpMk id="20" creationId="{1975BB05-62BD-4AD6-A1C6-A7ABB1F51C0D}"/>
          </ac:cxnSpMkLst>
        </pc:cxnChg>
        <pc:cxnChg chg="add mod">
          <ac:chgData name="hui xu" userId="70b675938bab3b5e" providerId="LiveId" clId="{AD638FF8-EAF9-43C5-9EDF-29AFC46251C7}" dt="2020-05-16T13:38:56.934" v="2244" actId="1076"/>
          <ac:cxnSpMkLst>
            <pc:docMk/>
            <pc:sldMk cId="867840344" sldId="378"/>
            <ac:cxnSpMk id="21" creationId="{232ADA8B-C795-419D-833B-348C630E3C32}"/>
          </ac:cxnSpMkLst>
        </pc:cxnChg>
        <pc:cxnChg chg="add del mod">
          <ac:chgData name="hui xu" userId="70b675938bab3b5e" providerId="LiveId" clId="{AD638FF8-EAF9-43C5-9EDF-29AFC46251C7}" dt="2020-04-28T08:31:45.481" v="1279"/>
          <ac:cxnSpMkLst>
            <pc:docMk/>
            <pc:sldMk cId="867840344" sldId="378"/>
            <ac:cxnSpMk id="22" creationId="{2350064B-56B2-4536-B6FD-F8C64C70136E}"/>
          </ac:cxnSpMkLst>
        </pc:cxnChg>
      </pc:sldChg>
      <pc:sldChg chg="addSp delSp modSp mod modTransition modAnim">
        <pc:chgData name="hui xu" userId="70b675938bab3b5e" providerId="LiveId" clId="{AD638FF8-EAF9-43C5-9EDF-29AFC46251C7}" dt="2020-05-17T15:06:28.016" v="2346"/>
        <pc:sldMkLst>
          <pc:docMk/>
          <pc:sldMk cId="482757551" sldId="379"/>
        </pc:sldMkLst>
        <pc:spChg chg="del mod">
          <ac:chgData name="hui xu" userId="70b675938bab3b5e" providerId="LiveId" clId="{AD638FF8-EAF9-43C5-9EDF-29AFC46251C7}" dt="2020-04-28T08:32:46.466" v="1282" actId="478"/>
          <ac:spMkLst>
            <pc:docMk/>
            <pc:sldMk cId="482757551" sldId="379"/>
            <ac:spMk id="3" creationId="{79C05CB1-FF04-474F-9148-2D8F40ABD4B3}"/>
          </ac:spMkLst>
        </pc:spChg>
        <pc:spChg chg="mod">
          <ac:chgData name="hui xu" userId="70b675938bab3b5e" providerId="LiveId" clId="{AD638FF8-EAF9-43C5-9EDF-29AFC46251C7}" dt="2020-04-28T08:21:18.746" v="1193" actId="108"/>
          <ac:spMkLst>
            <pc:docMk/>
            <pc:sldMk cId="482757551" sldId="379"/>
            <ac:spMk id="7" creationId="{C5DCA799-EDE9-4DA9-B73B-19688BDB79C0}"/>
          </ac:spMkLst>
        </pc:spChg>
        <pc:spChg chg="mod">
          <ac:chgData name="hui xu" userId="70b675938bab3b5e" providerId="LiveId" clId="{AD638FF8-EAF9-43C5-9EDF-29AFC46251C7}" dt="2020-04-28T08:33:11.552" v="1288" actId="108"/>
          <ac:spMkLst>
            <pc:docMk/>
            <pc:sldMk cId="482757551" sldId="379"/>
            <ac:spMk id="8" creationId="{41DCEB46-DD86-4C85-9A62-C85F701AF4FA}"/>
          </ac:spMkLst>
        </pc:spChg>
        <pc:spChg chg="mod">
          <ac:chgData name="hui xu" userId="70b675938bab3b5e" providerId="LiveId" clId="{AD638FF8-EAF9-43C5-9EDF-29AFC46251C7}" dt="2020-04-28T08:33:12.211" v="1289" actId="108"/>
          <ac:spMkLst>
            <pc:docMk/>
            <pc:sldMk cId="482757551" sldId="379"/>
            <ac:spMk id="9" creationId="{1A9DB3F9-F02D-4E71-A5AA-4D79B53023E6}"/>
          </ac:spMkLst>
        </pc:spChg>
        <pc:spChg chg="mod">
          <ac:chgData name="hui xu" userId="70b675938bab3b5e" providerId="LiveId" clId="{AD638FF8-EAF9-43C5-9EDF-29AFC46251C7}" dt="2020-04-28T08:33:11.001" v="1287" actId="108"/>
          <ac:spMkLst>
            <pc:docMk/>
            <pc:sldMk cId="482757551" sldId="379"/>
            <ac:spMk id="10" creationId="{12053FB1-0A68-40F3-9B33-74F70F53A016}"/>
          </ac:spMkLst>
        </pc:spChg>
        <pc:spChg chg="mod">
          <ac:chgData name="hui xu" userId="70b675938bab3b5e" providerId="LiveId" clId="{AD638FF8-EAF9-43C5-9EDF-29AFC46251C7}" dt="2020-04-28T08:21:17.522" v="1191" actId="108"/>
          <ac:spMkLst>
            <pc:docMk/>
            <pc:sldMk cId="482757551" sldId="379"/>
            <ac:spMk id="11" creationId="{3CBB4297-4B43-46B7-8401-39C707CEDB90}"/>
          </ac:spMkLst>
        </pc:spChg>
        <pc:spChg chg="mod">
          <ac:chgData name="hui xu" userId="70b675938bab3b5e" providerId="LiveId" clId="{AD638FF8-EAF9-43C5-9EDF-29AFC46251C7}" dt="2020-04-28T08:33:21.821" v="1291" actId="2711"/>
          <ac:spMkLst>
            <pc:docMk/>
            <pc:sldMk cId="482757551" sldId="379"/>
            <ac:spMk id="12" creationId="{AA347AFC-3C91-4879-B035-522CE5576D14}"/>
          </ac:spMkLst>
        </pc:spChg>
        <pc:spChg chg="mod">
          <ac:chgData name="hui xu" userId="70b675938bab3b5e" providerId="LiveId" clId="{AD638FF8-EAF9-43C5-9EDF-29AFC46251C7}" dt="2020-04-28T08:35:47.353" v="1317" actId="21"/>
          <ac:spMkLst>
            <pc:docMk/>
            <pc:sldMk cId="482757551" sldId="379"/>
            <ac:spMk id="13" creationId="{B25C860C-1EB5-4E8B-BA1E-D9BB7660D5F2}"/>
          </ac:spMkLst>
        </pc:spChg>
        <pc:spChg chg="mod">
          <ac:chgData name="hui xu" userId="70b675938bab3b5e" providerId="LiveId" clId="{AD638FF8-EAF9-43C5-9EDF-29AFC46251C7}" dt="2020-04-28T08:35:51.449" v="1318" actId="1076"/>
          <ac:spMkLst>
            <pc:docMk/>
            <pc:sldMk cId="482757551" sldId="379"/>
            <ac:spMk id="14" creationId="{C07559B9-D4CF-48E6-B8BE-AFDAF7E21B1A}"/>
          </ac:spMkLst>
        </pc:spChg>
        <pc:spChg chg="mod">
          <ac:chgData name="hui xu" userId="70b675938bab3b5e" providerId="LiveId" clId="{AD638FF8-EAF9-43C5-9EDF-29AFC46251C7}" dt="2020-04-28T08:33:40.497" v="1302" actId="20577"/>
          <ac:spMkLst>
            <pc:docMk/>
            <pc:sldMk cId="482757551" sldId="379"/>
            <ac:spMk id="15" creationId="{E0021036-25C2-4D22-8EE7-8609358A977C}"/>
          </ac:spMkLst>
        </pc:spChg>
        <pc:spChg chg="mod">
          <ac:chgData name="hui xu" userId="70b675938bab3b5e" providerId="LiveId" clId="{AD638FF8-EAF9-43C5-9EDF-29AFC46251C7}" dt="2020-04-28T08:33:55.093" v="1306" actId="14100"/>
          <ac:spMkLst>
            <pc:docMk/>
            <pc:sldMk cId="482757551" sldId="379"/>
            <ac:spMk id="16" creationId="{56E23F8D-B3BC-461E-9E18-A711CB01DEED}"/>
          </ac:spMkLst>
        </pc:spChg>
        <pc:spChg chg="mod">
          <ac:chgData name="hui xu" userId="70b675938bab3b5e" providerId="LiveId" clId="{AD638FF8-EAF9-43C5-9EDF-29AFC46251C7}" dt="2020-04-28T08:34:47.727" v="1313" actId="1076"/>
          <ac:spMkLst>
            <pc:docMk/>
            <pc:sldMk cId="482757551" sldId="379"/>
            <ac:spMk id="17" creationId="{B9CD8E3E-AF08-43B5-A962-60C0DAE21F2B}"/>
          </ac:spMkLst>
        </pc:spChg>
        <pc:spChg chg="mod ord">
          <ac:chgData name="hui xu" userId="70b675938bab3b5e" providerId="LiveId" clId="{AD638FF8-EAF9-43C5-9EDF-29AFC46251C7}" dt="2020-04-28T08:34:00.527" v="1307" actId="2711"/>
          <ac:spMkLst>
            <pc:docMk/>
            <pc:sldMk cId="482757551" sldId="379"/>
            <ac:spMk id="18" creationId="{8D1A8DD9-BA99-4815-BF56-F41C5A218B5E}"/>
          </ac:spMkLst>
        </pc:spChg>
        <pc:spChg chg="add mod">
          <ac:chgData name="hui xu" userId="70b675938bab3b5e" providerId="LiveId" clId="{AD638FF8-EAF9-43C5-9EDF-29AFC46251C7}" dt="2020-04-28T13:28:58.323" v="1586" actId="207"/>
          <ac:spMkLst>
            <pc:docMk/>
            <pc:sldMk cId="482757551" sldId="379"/>
            <ac:spMk id="19" creationId="{695D231E-1CC8-4AA2-BB8E-39DBF3282261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482757551" sldId="379"/>
            <ac:picMk id="25" creationId="{3807B0F5-C45E-4CA1-932D-81969CB20212}"/>
          </ac:picMkLst>
        </pc:picChg>
        <pc:cxnChg chg="del">
          <ac:chgData name="hui xu" userId="70b675938bab3b5e" providerId="LiveId" clId="{AD638FF8-EAF9-43C5-9EDF-29AFC46251C7}" dt="2020-04-28T08:32:51.352" v="1284" actId="21"/>
          <ac:cxnSpMkLst>
            <pc:docMk/>
            <pc:sldMk cId="482757551" sldId="379"/>
            <ac:cxnSpMk id="4" creationId="{EC9BEFA4-37E9-4A8F-9E7C-E9566F431734}"/>
          </ac:cxnSpMkLst>
        </pc:cxnChg>
        <pc:cxnChg chg="add mod">
          <ac:chgData name="hui xu" userId="70b675938bab3b5e" providerId="LiveId" clId="{AD638FF8-EAF9-43C5-9EDF-29AFC46251C7}" dt="2020-05-16T13:42:15.438" v="2246" actId="1076"/>
          <ac:cxnSpMkLst>
            <pc:docMk/>
            <pc:sldMk cId="482757551" sldId="379"/>
            <ac:cxnSpMk id="20" creationId="{80A346DC-8830-4F47-8B6B-6B0C713DFA62}"/>
          </ac:cxnSpMkLst>
        </pc:cxnChg>
        <pc:cxnChg chg="add mod">
          <ac:chgData name="hui xu" userId="70b675938bab3b5e" providerId="LiveId" clId="{AD638FF8-EAF9-43C5-9EDF-29AFC46251C7}" dt="2020-05-16T13:41:55.995" v="2245" actId="1076"/>
          <ac:cxnSpMkLst>
            <pc:docMk/>
            <pc:sldMk cId="482757551" sldId="379"/>
            <ac:cxnSpMk id="21" creationId="{8F510D1D-C310-48C5-A37C-6425E8EF3A07}"/>
          </ac:cxnSpMkLst>
        </pc:cxnChg>
      </pc:sldChg>
      <pc:sldChg chg="addSp delSp modSp mod modTransition modAnim">
        <pc:chgData name="hui xu" userId="70b675938bab3b5e" providerId="LiveId" clId="{AD638FF8-EAF9-43C5-9EDF-29AFC46251C7}" dt="2020-05-17T15:06:28.016" v="2346"/>
        <pc:sldMkLst>
          <pc:docMk/>
          <pc:sldMk cId="366880682" sldId="380"/>
        </pc:sldMkLst>
        <pc:spChg chg="mod">
          <ac:chgData name="hui xu" userId="70b675938bab3b5e" providerId="LiveId" clId="{AD638FF8-EAF9-43C5-9EDF-29AFC46251C7}" dt="2020-05-16T13:45:22.370" v="2247" actId="5793"/>
          <ac:spMkLst>
            <pc:docMk/>
            <pc:sldMk cId="366880682" sldId="380"/>
            <ac:spMk id="3" creationId="{F6E29839-F5A1-4604-A5E0-42AD1D3E6167}"/>
          </ac:spMkLst>
        </pc:spChg>
        <pc:spChg chg="mod">
          <ac:chgData name="hui xu" userId="70b675938bab3b5e" providerId="LiveId" clId="{AD638FF8-EAF9-43C5-9EDF-29AFC46251C7}" dt="2020-04-28T13:28:54.690" v="1585" actId="207"/>
          <ac:spMkLst>
            <pc:docMk/>
            <pc:sldMk cId="366880682" sldId="380"/>
            <ac:spMk id="4" creationId="{5178DE51-9FBA-4169-8DF9-5FE67EDC1F9E}"/>
          </ac:spMkLst>
        </pc:spChg>
        <pc:spChg chg="add mod">
          <ac:chgData name="hui xu" userId="70b675938bab3b5e" providerId="LiveId" clId="{AD638FF8-EAF9-43C5-9EDF-29AFC46251C7}" dt="2020-04-28T11:33:43.147" v="1431" actId="1076"/>
          <ac:spMkLst>
            <pc:docMk/>
            <pc:sldMk cId="366880682" sldId="380"/>
            <ac:spMk id="6" creationId="{2E75B842-1B2D-4BAE-86E5-B5E090C75946}"/>
          </ac:spMkLst>
        </pc:spChg>
        <pc:spChg chg="add mod">
          <ac:chgData name="hui xu" userId="70b675938bab3b5e" providerId="LiveId" clId="{AD638FF8-EAF9-43C5-9EDF-29AFC46251C7}" dt="2020-04-28T11:33:43.147" v="1431" actId="1076"/>
          <ac:spMkLst>
            <pc:docMk/>
            <pc:sldMk cId="366880682" sldId="380"/>
            <ac:spMk id="7" creationId="{23E048BC-9FAF-4C94-8E2B-1797A443CC49}"/>
          </ac:spMkLst>
        </pc:spChg>
        <pc:spChg chg="add mod">
          <ac:chgData name="hui xu" userId="70b675938bab3b5e" providerId="LiveId" clId="{AD638FF8-EAF9-43C5-9EDF-29AFC46251C7}" dt="2020-05-16T13:46:55.656" v="2250" actId="207"/>
          <ac:spMkLst>
            <pc:docMk/>
            <pc:sldMk cId="366880682" sldId="380"/>
            <ac:spMk id="8" creationId="{84E7B97E-ACA3-4C4B-AE98-E66B026CB097}"/>
          </ac:spMkLst>
        </pc:spChg>
        <pc:spChg chg="add mod">
          <ac:chgData name="hui xu" userId="70b675938bab3b5e" providerId="LiveId" clId="{AD638FF8-EAF9-43C5-9EDF-29AFC46251C7}" dt="2020-04-28T11:33:43.147" v="1431" actId="1076"/>
          <ac:spMkLst>
            <pc:docMk/>
            <pc:sldMk cId="366880682" sldId="380"/>
            <ac:spMk id="9" creationId="{93E25F56-B7EE-45B0-B623-0F39E24CB3EE}"/>
          </ac:spMkLst>
        </pc:spChg>
        <pc:spChg chg="add mod">
          <ac:chgData name="hui xu" userId="70b675938bab3b5e" providerId="LiveId" clId="{AD638FF8-EAF9-43C5-9EDF-29AFC46251C7}" dt="2020-04-28T11:33:43.147" v="1431" actId="1076"/>
          <ac:spMkLst>
            <pc:docMk/>
            <pc:sldMk cId="366880682" sldId="380"/>
            <ac:spMk id="10" creationId="{0E65A096-0CE2-4B06-B42A-0E82DBC5D894}"/>
          </ac:spMkLst>
        </pc:spChg>
        <pc:spChg chg="add mod">
          <ac:chgData name="hui xu" userId="70b675938bab3b5e" providerId="LiveId" clId="{AD638FF8-EAF9-43C5-9EDF-29AFC46251C7}" dt="2020-05-16T13:47:00.559" v="2251" actId="207"/>
          <ac:spMkLst>
            <pc:docMk/>
            <pc:sldMk cId="366880682" sldId="380"/>
            <ac:spMk id="11" creationId="{F49E49FF-A770-48DA-B324-8CF14BE3C3AD}"/>
          </ac:spMkLst>
        </pc:spChg>
        <pc:spChg chg="add mod">
          <ac:chgData name="hui xu" userId="70b675938bab3b5e" providerId="LiveId" clId="{AD638FF8-EAF9-43C5-9EDF-29AFC46251C7}" dt="2020-04-28T11:33:43.147" v="1431" actId="1076"/>
          <ac:spMkLst>
            <pc:docMk/>
            <pc:sldMk cId="366880682" sldId="380"/>
            <ac:spMk id="12" creationId="{A0E8A60E-DBA0-41B0-A5C9-1F9D310F363D}"/>
          </ac:spMkLst>
        </pc:spChg>
        <pc:spChg chg="add mod">
          <ac:chgData name="hui xu" userId="70b675938bab3b5e" providerId="LiveId" clId="{AD638FF8-EAF9-43C5-9EDF-29AFC46251C7}" dt="2020-05-16T13:47:06.506" v="2252" actId="207"/>
          <ac:spMkLst>
            <pc:docMk/>
            <pc:sldMk cId="366880682" sldId="380"/>
            <ac:spMk id="13" creationId="{1472D260-9974-456A-AFCB-1DEE8D427119}"/>
          </ac:spMkLst>
        </pc:spChg>
        <pc:spChg chg="add mod">
          <ac:chgData name="hui xu" userId="70b675938bab3b5e" providerId="LiveId" clId="{AD638FF8-EAF9-43C5-9EDF-29AFC46251C7}" dt="2020-04-28T11:33:43.147" v="1431" actId="1076"/>
          <ac:spMkLst>
            <pc:docMk/>
            <pc:sldMk cId="366880682" sldId="380"/>
            <ac:spMk id="14" creationId="{BAB74F9E-FCC1-4FE6-9B0D-0B6E18743010}"/>
          </ac:spMkLst>
        </pc:spChg>
        <pc:graphicFrameChg chg="mod modGraphic">
          <ac:chgData name="hui xu" userId="70b675938bab3b5e" providerId="LiveId" clId="{AD638FF8-EAF9-43C5-9EDF-29AFC46251C7}" dt="2020-05-16T13:46:47.318" v="2249" actId="1076"/>
          <ac:graphicFrameMkLst>
            <pc:docMk/>
            <pc:sldMk cId="366880682" sldId="380"/>
            <ac:graphicFrameMk id="5" creationId="{8E92D40E-0867-47EF-B6D9-20254D962A4B}"/>
          </ac:graphicFrameMkLst>
        </pc:graphicFrameChg>
        <pc:picChg chg="del">
          <ac:chgData name="hui xu" userId="70b675938bab3b5e" providerId="LiveId" clId="{AD638FF8-EAF9-43C5-9EDF-29AFC46251C7}" dt="2020-05-17T15:06:28.016" v="2346"/>
          <ac:picMkLst>
            <pc:docMk/>
            <pc:sldMk cId="366880682" sldId="380"/>
            <ac:picMk id="25" creationId="{CE48FAD5-0544-44C6-8004-0DA3C77A0FCF}"/>
          </ac:picMkLst>
        </pc:picChg>
      </pc:sldChg>
      <pc:sldChg chg="modSp del">
        <pc:chgData name="hui xu" userId="70b675938bab3b5e" providerId="LiveId" clId="{AD638FF8-EAF9-43C5-9EDF-29AFC46251C7}" dt="2020-04-28T11:35:10.672" v="1435" actId="47"/>
        <pc:sldMkLst>
          <pc:docMk/>
          <pc:sldMk cId="2550771133" sldId="381"/>
        </pc:sldMkLst>
        <pc:graphicFrameChg chg="mod">
          <ac:chgData name="hui xu" userId="70b675938bab3b5e" providerId="LiveId" clId="{AD638FF8-EAF9-43C5-9EDF-29AFC46251C7}" dt="2020-04-28T11:32:57.651" v="1424" actId="21"/>
          <ac:graphicFrameMkLst>
            <pc:docMk/>
            <pc:sldMk cId="2550771133" sldId="381"/>
            <ac:graphicFrameMk id="4" creationId="{CEFF243C-B91D-4A3D-B3DC-7A8F9AE32320}"/>
          </ac:graphicFrameMkLst>
        </pc:graphicFrameChg>
      </pc:sldChg>
      <pc:sldChg chg="addSp delSp modSp mod modTransition modAnim">
        <pc:chgData name="hui xu" userId="70b675938bab3b5e" providerId="LiveId" clId="{AD638FF8-EAF9-43C5-9EDF-29AFC46251C7}" dt="2020-05-17T15:06:28.016" v="2346"/>
        <pc:sldMkLst>
          <pc:docMk/>
          <pc:sldMk cId="2214350169" sldId="382"/>
        </pc:sldMkLst>
        <pc:spChg chg="mod">
          <ac:chgData name="hui xu" userId="70b675938bab3b5e" providerId="LiveId" clId="{AD638FF8-EAF9-43C5-9EDF-29AFC46251C7}" dt="2020-04-28T13:28:50.973" v="1584" actId="207"/>
          <ac:spMkLst>
            <pc:docMk/>
            <pc:sldMk cId="2214350169" sldId="382"/>
            <ac:spMk id="3" creationId="{D3166EE6-A2EC-4F9B-8450-B967DBD07EFA}"/>
          </ac:spMkLst>
        </pc:spChg>
        <pc:spChg chg="mod">
          <ac:chgData name="hui xu" userId="70b675938bab3b5e" providerId="LiveId" clId="{AD638FF8-EAF9-43C5-9EDF-29AFC46251C7}" dt="2020-05-16T13:49:06.221" v="2256" actId="1076"/>
          <ac:spMkLst>
            <pc:docMk/>
            <pc:sldMk cId="2214350169" sldId="382"/>
            <ac:spMk id="5" creationId="{409C57AE-828D-46E6-A36F-288048DE7856}"/>
          </ac:spMkLst>
        </pc:spChg>
        <pc:spChg chg="mod">
          <ac:chgData name="hui xu" userId="70b675938bab3b5e" providerId="LiveId" clId="{AD638FF8-EAF9-43C5-9EDF-29AFC46251C7}" dt="2020-04-28T11:42:08.442" v="1447" actId="108"/>
          <ac:spMkLst>
            <pc:docMk/>
            <pc:sldMk cId="2214350169" sldId="382"/>
            <ac:spMk id="8" creationId="{89CEAC78-B68C-481C-B7C9-CBB932BB735A}"/>
          </ac:spMkLst>
        </pc:spChg>
        <pc:spChg chg="mod">
          <ac:chgData name="hui xu" userId="70b675938bab3b5e" providerId="LiveId" clId="{AD638FF8-EAF9-43C5-9EDF-29AFC46251C7}" dt="2020-04-28T11:42:17.084" v="1449" actId="108"/>
          <ac:spMkLst>
            <pc:docMk/>
            <pc:sldMk cId="2214350169" sldId="382"/>
            <ac:spMk id="9" creationId="{EDDCD32C-D47C-49D2-AB82-2CF7FAF09DAC}"/>
          </ac:spMkLst>
        </pc:spChg>
        <pc:spChg chg="mod">
          <ac:chgData name="hui xu" userId="70b675938bab3b5e" providerId="LiveId" clId="{AD638FF8-EAF9-43C5-9EDF-29AFC46251C7}" dt="2020-04-28T11:42:17.915" v="1450" actId="108"/>
          <ac:spMkLst>
            <pc:docMk/>
            <pc:sldMk cId="2214350169" sldId="382"/>
            <ac:spMk id="10" creationId="{39AD0DB8-8606-4F5A-883E-98D9336129AF}"/>
          </ac:spMkLst>
        </pc:spChg>
        <pc:spChg chg="mod">
          <ac:chgData name="hui xu" userId="70b675938bab3b5e" providerId="LiveId" clId="{AD638FF8-EAF9-43C5-9EDF-29AFC46251C7}" dt="2020-04-28T13:30:42.321" v="1598" actId="108"/>
          <ac:spMkLst>
            <pc:docMk/>
            <pc:sldMk cId="2214350169" sldId="382"/>
            <ac:spMk id="11" creationId="{EDCE8C1E-4498-4248-85A5-98888C93C990}"/>
          </ac:spMkLst>
        </pc:spChg>
        <pc:spChg chg="mod">
          <ac:chgData name="hui xu" userId="70b675938bab3b5e" providerId="LiveId" clId="{AD638FF8-EAF9-43C5-9EDF-29AFC46251C7}" dt="2020-04-28T11:42:07.084" v="1445" actId="108"/>
          <ac:spMkLst>
            <pc:docMk/>
            <pc:sldMk cId="2214350169" sldId="382"/>
            <ac:spMk id="12" creationId="{652A7EDF-FE36-49D9-BD1B-13051B042ACE}"/>
          </ac:spMkLst>
        </pc:spChg>
        <pc:spChg chg="mod">
          <ac:chgData name="hui xu" userId="70b675938bab3b5e" providerId="LiveId" clId="{AD638FF8-EAF9-43C5-9EDF-29AFC46251C7}" dt="2020-05-16T13:48:56.619" v="2254" actId="1076"/>
          <ac:spMkLst>
            <pc:docMk/>
            <pc:sldMk cId="2214350169" sldId="382"/>
            <ac:spMk id="13" creationId="{2CD91417-64A0-4166-B9F7-47F804E3B210}"/>
          </ac:spMkLst>
        </pc:spChg>
        <pc:spChg chg="mod">
          <ac:chgData name="hui xu" userId="70b675938bab3b5e" providerId="LiveId" clId="{AD638FF8-EAF9-43C5-9EDF-29AFC46251C7}" dt="2020-05-16T13:49:01.315" v="2255" actId="1076"/>
          <ac:spMkLst>
            <pc:docMk/>
            <pc:sldMk cId="2214350169" sldId="382"/>
            <ac:spMk id="14" creationId="{94F70A58-A221-4D92-B2B3-0B913D5E654C}"/>
          </ac:spMkLst>
        </pc:spChg>
        <pc:spChg chg="mod">
          <ac:chgData name="hui xu" userId="70b675938bab3b5e" providerId="LiveId" clId="{AD638FF8-EAF9-43C5-9EDF-29AFC46251C7}" dt="2020-05-16T13:49:06.221" v="2256" actId="1076"/>
          <ac:spMkLst>
            <pc:docMk/>
            <pc:sldMk cId="2214350169" sldId="382"/>
            <ac:spMk id="15" creationId="{5BAED369-0728-44CB-B99D-C39C694A36C8}"/>
          </ac:spMkLst>
        </pc:spChg>
        <pc:spChg chg="mod">
          <ac:chgData name="hui xu" userId="70b675938bab3b5e" providerId="LiveId" clId="{AD638FF8-EAF9-43C5-9EDF-29AFC46251C7}" dt="2020-04-28T12:16:04.080" v="1503" actId="14100"/>
          <ac:spMkLst>
            <pc:docMk/>
            <pc:sldMk cId="2214350169" sldId="382"/>
            <ac:spMk id="16" creationId="{DF1773E8-9CA3-4F6F-913D-8D4AECF29DDF}"/>
          </ac:spMkLst>
        </pc:spChg>
        <pc:spChg chg="mod">
          <ac:chgData name="hui xu" userId="70b675938bab3b5e" providerId="LiveId" clId="{AD638FF8-EAF9-43C5-9EDF-29AFC46251C7}" dt="2020-04-28T12:16:13.685" v="1507" actId="1076"/>
          <ac:spMkLst>
            <pc:docMk/>
            <pc:sldMk cId="2214350169" sldId="382"/>
            <ac:spMk id="17" creationId="{DF1CD0D4-5079-4056-B8D9-E007DC407D69}"/>
          </ac:spMkLst>
        </pc:spChg>
        <pc:spChg chg="add mod">
          <ac:chgData name="hui xu" userId="70b675938bab3b5e" providerId="LiveId" clId="{AD638FF8-EAF9-43C5-9EDF-29AFC46251C7}" dt="2020-04-28T12:16:36.433" v="1514" actId="1076"/>
          <ac:spMkLst>
            <pc:docMk/>
            <pc:sldMk cId="2214350169" sldId="382"/>
            <ac:spMk id="19" creationId="{A26469C6-CA14-4244-B0D2-FF2659B9C11E}"/>
          </ac:spMkLst>
        </pc:spChg>
        <pc:spChg chg="add">
          <ac:chgData name="hui xu" userId="70b675938bab3b5e" providerId="LiveId" clId="{AD638FF8-EAF9-43C5-9EDF-29AFC46251C7}" dt="2020-04-28T12:30:19.383" v="1523"/>
          <ac:spMkLst>
            <pc:docMk/>
            <pc:sldMk cId="2214350169" sldId="382"/>
            <ac:spMk id="20" creationId="{3A430D8F-CF7A-4EDE-961B-4FD7BB3CBEA8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2214350169" sldId="382"/>
            <ac:picMk id="27" creationId="{A5A13B60-00B8-458F-9422-C7A5988DA221}"/>
          </ac:picMkLst>
        </pc:picChg>
        <pc:cxnChg chg="del">
          <ac:chgData name="hui xu" userId="70b675938bab3b5e" providerId="LiveId" clId="{AD638FF8-EAF9-43C5-9EDF-29AFC46251C7}" dt="2020-04-28T11:42:30.983" v="1452" actId="21"/>
          <ac:cxnSpMkLst>
            <pc:docMk/>
            <pc:sldMk cId="2214350169" sldId="382"/>
            <ac:cxnSpMk id="4" creationId="{AD9A7434-8033-4EA3-97DC-5D6A8B0F4E98}"/>
          </ac:cxnSpMkLst>
        </pc:cxnChg>
        <pc:cxnChg chg="add mod">
          <ac:chgData name="hui xu" userId="70b675938bab3b5e" providerId="LiveId" clId="{AD638FF8-EAF9-43C5-9EDF-29AFC46251C7}" dt="2020-05-16T13:48:48.579" v="2253" actId="1076"/>
          <ac:cxnSpMkLst>
            <pc:docMk/>
            <pc:sldMk cId="2214350169" sldId="382"/>
            <ac:cxnSpMk id="18" creationId="{02E6B5B8-FFF9-47BB-894E-3171FFAAF93C}"/>
          </ac:cxnSpMkLst>
        </pc:cxnChg>
      </pc:sldChg>
      <pc:sldChg chg="delSp modSp del delAnim">
        <pc:chgData name="hui xu" userId="70b675938bab3b5e" providerId="LiveId" clId="{AD638FF8-EAF9-43C5-9EDF-29AFC46251C7}" dt="2020-04-28T12:30:24.277" v="1524" actId="47"/>
        <pc:sldMkLst>
          <pc:docMk/>
          <pc:sldMk cId="4071099655" sldId="383"/>
        </pc:sldMkLst>
        <pc:spChg chg="del">
          <ac:chgData name="hui xu" userId="70b675938bab3b5e" providerId="LiveId" clId="{AD638FF8-EAF9-43C5-9EDF-29AFC46251C7}" dt="2020-04-28T12:30:16.798" v="1522" actId="21"/>
          <ac:spMkLst>
            <pc:docMk/>
            <pc:sldMk cId="4071099655" sldId="383"/>
            <ac:spMk id="4" creationId="{1A32C190-379D-494A-850C-3CAB8AD5236A}"/>
          </ac:spMkLst>
        </pc:spChg>
        <pc:spChg chg="mod">
          <ac:chgData name="hui xu" userId="70b675938bab3b5e" providerId="LiveId" clId="{AD638FF8-EAF9-43C5-9EDF-29AFC46251C7}" dt="2020-04-28T12:15:09.805" v="1490" actId="108"/>
          <ac:spMkLst>
            <pc:docMk/>
            <pc:sldMk cId="4071099655" sldId="383"/>
            <ac:spMk id="7" creationId="{142F8644-9FE7-40CE-8DEB-45E1CB760D34}"/>
          </ac:spMkLst>
        </pc:spChg>
        <pc:spChg chg="mod">
          <ac:chgData name="hui xu" userId="70b675938bab3b5e" providerId="LiveId" clId="{AD638FF8-EAF9-43C5-9EDF-29AFC46251C7}" dt="2020-04-28T12:15:20.234" v="1492" actId="108"/>
          <ac:spMkLst>
            <pc:docMk/>
            <pc:sldMk cId="4071099655" sldId="383"/>
            <ac:spMk id="8" creationId="{A023E812-B3D7-42A8-9BBE-F3B2C16FA8D3}"/>
          </ac:spMkLst>
        </pc:spChg>
        <pc:spChg chg="mod">
          <ac:chgData name="hui xu" userId="70b675938bab3b5e" providerId="LiveId" clId="{AD638FF8-EAF9-43C5-9EDF-29AFC46251C7}" dt="2020-04-28T12:15:21.066" v="1493" actId="108"/>
          <ac:spMkLst>
            <pc:docMk/>
            <pc:sldMk cId="4071099655" sldId="383"/>
            <ac:spMk id="9" creationId="{82A41F97-E635-42D2-86B6-289436FA5442}"/>
          </ac:spMkLst>
        </pc:spChg>
        <pc:spChg chg="mod">
          <ac:chgData name="hui xu" userId="70b675938bab3b5e" providerId="LiveId" clId="{AD638FF8-EAF9-43C5-9EDF-29AFC46251C7}" dt="2020-04-28T12:15:19.417" v="1491" actId="108"/>
          <ac:spMkLst>
            <pc:docMk/>
            <pc:sldMk cId="4071099655" sldId="383"/>
            <ac:spMk id="10" creationId="{7DC09175-9C5C-435E-A71F-287B54C7EAA7}"/>
          </ac:spMkLst>
        </pc:spChg>
        <pc:spChg chg="mod">
          <ac:chgData name="hui xu" userId="70b675938bab3b5e" providerId="LiveId" clId="{AD638FF8-EAF9-43C5-9EDF-29AFC46251C7}" dt="2020-04-28T12:15:09.008" v="1489" actId="108"/>
          <ac:spMkLst>
            <pc:docMk/>
            <pc:sldMk cId="4071099655" sldId="383"/>
            <ac:spMk id="11" creationId="{50FE90B5-94F1-49F1-B4AE-202306879315}"/>
          </ac:spMkLst>
        </pc:spChg>
        <pc:spChg chg="mod">
          <ac:chgData name="hui xu" userId="70b675938bab3b5e" providerId="LiveId" clId="{AD638FF8-EAF9-43C5-9EDF-29AFC46251C7}" dt="2020-04-28T12:15:30.887" v="1495" actId="20577"/>
          <ac:spMkLst>
            <pc:docMk/>
            <pc:sldMk cId="4071099655" sldId="383"/>
            <ac:spMk id="12" creationId="{CEC4F60C-35B4-4649-9BD6-E8203AB5352C}"/>
          </ac:spMkLst>
        </pc:spChg>
        <pc:spChg chg="mod">
          <ac:chgData name="hui xu" userId="70b675938bab3b5e" providerId="LiveId" clId="{AD638FF8-EAF9-43C5-9EDF-29AFC46251C7}" dt="2020-04-28T12:15:26.245" v="1494" actId="20577"/>
          <ac:spMkLst>
            <pc:docMk/>
            <pc:sldMk cId="4071099655" sldId="383"/>
            <ac:spMk id="13" creationId="{E2265ECB-91AA-4FA1-ACE7-6E50D244C34D}"/>
          </ac:spMkLst>
        </pc:spChg>
        <pc:spChg chg="del">
          <ac:chgData name="hui xu" userId="70b675938bab3b5e" providerId="LiveId" clId="{AD638FF8-EAF9-43C5-9EDF-29AFC46251C7}" dt="2020-04-28T12:15:40.365" v="1496" actId="21"/>
          <ac:spMkLst>
            <pc:docMk/>
            <pc:sldMk cId="4071099655" sldId="383"/>
            <ac:spMk id="14" creationId="{3F690CE3-4D8E-4B07-B3FF-D90B1AE9A1AA}"/>
          </ac:spMkLst>
        </pc:spChg>
      </pc:sldChg>
      <pc:sldChg chg="addSp delSp modSp modTransition modAnim">
        <pc:chgData name="hui xu" userId="70b675938bab3b5e" providerId="LiveId" clId="{AD638FF8-EAF9-43C5-9EDF-29AFC46251C7}" dt="2020-05-17T15:06:28.016" v="2346"/>
        <pc:sldMkLst>
          <pc:docMk/>
          <pc:sldMk cId="1856065425" sldId="384"/>
        </pc:sldMkLst>
        <pc:spChg chg="mod">
          <ac:chgData name="hui xu" userId="70b675938bab3b5e" providerId="LiveId" clId="{AD638FF8-EAF9-43C5-9EDF-29AFC46251C7}" dt="2020-04-28T12:33:57.676" v="1545" actId="14100"/>
          <ac:spMkLst>
            <pc:docMk/>
            <pc:sldMk cId="1856065425" sldId="384"/>
            <ac:spMk id="3" creationId="{97E91787-F78F-4BD8-88A7-5D539EA1E43A}"/>
          </ac:spMkLst>
        </pc:spChg>
        <pc:spChg chg="mod">
          <ac:chgData name="hui xu" userId="70b675938bab3b5e" providerId="LiveId" clId="{AD638FF8-EAF9-43C5-9EDF-29AFC46251C7}" dt="2020-04-28T12:31:44.762" v="1530" actId="1076"/>
          <ac:spMkLst>
            <pc:docMk/>
            <pc:sldMk cId="1856065425" sldId="384"/>
            <ac:spMk id="4" creationId="{224FF52D-7FD8-43C0-87C0-D3EAB700A979}"/>
          </ac:spMkLst>
        </pc:spChg>
        <pc:spChg chg="mod">
          <ac:chgData name="hui xu" userId="70b675938bab3b5e" providerId="LiveId" clId="{AD638FF8-EAF9-43C5-9EDF-29AFC46251C7}" dt="2020-04-28T12:31:55.294" v="1533" actId="1076"/>
          <ac:spMkLst>
            <pc:docMk/>
            <pc:sldMk cId="1856065425" sldId="384"/>
            <ac:spMk id="5" creationId="{76819AA0-AE79-4DD3-A834-970A0E324352}"/>
          </ac:spMkLst>
        </pc:spChg>
        <pc:spChg chg="mod">
          <ac:chgData name="hui xu" userId="70b675938bab3b5e" providerId="LiveId" clId="{AD638FF8-EAF9-43C5-9EDF-29AFC46251C7}" dt="2020-04-28T12:32:05.386" v="1534" actId="1076"/>
          <ac:spMkLst>
            <pc:docMk/>
            <pc:sldMk cId="1856065425" sldId="384"/>
            <ac:spMk id="6" creationId="{6ED0093B-E680-412D-8F84-F72139A779DE}"/>
          </ac:spMkLst>
        </pc:spChg>
        <pc:spChg chg="mod">
          <ac:chgData name="hui xu" userId="70b675938bab3b5e" providerId="LiveId" clId="{AD638FF8-EAF9-43C5-9EDF-29AFC46251C7}" dt="2020-04-28T12:32:39.666" v="1539" actId="14100"/>
          <ac:spMkLst>
            <pc:docMk/>
            <pc:sldMk cId="1856065425" sldId="384"/>
            <ac:spMk id="7" creationId="{8DF0448C-A9A9-4CC8-8F9D-05ACC31CACDD}"/>
          </ac:spMkLst>
        </pc:spChg>
        <pc:spChg chg="add mod">
          <ac:chgData name="hui xu" userId="70b675938bab3b5e" providerId="LiveId" clId="{AD638FF8-EAF9-43C5-9EDF-29AFC46251C7}" dt="2020-04-28T12:33:34.115" v="1542" actId="1076"/>
          <ac:spMkLst>
            <pc:docMk/>
            <pc:sldMk cId="1856065425" sldId="384"/>
            <ac:spMk id="8" creationId="{256084D1-9CDC-4CB1-AE63-30DC438C42D6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1856065425" sldId="384"/>
            <ac:picMk id="16" creationId="{4BF8A75B-ADB1-4584-972C-29A13A389634}"/>
          </ac:picMkLst>
        </pc:picChg>
      </pc:sldChg>
      <pc:sldChg chg="modSp add del">
        <pc:chgData name="hui xu" userId="70b675938bab3b5e" providerId="LiveId" clId="{AD638FF8-EAF9-43C5-9EDF-29AFC46251C7}" dt="2020-04-28T13:36:25.771" v="1611" actId="2696"/>
        <pc:sldMkLst>
          <pc:docMk/>
          <pc:sldMk cId="1048058042" sldId="385"/>
        </pc:sldMkLst>
        <pc:spChg chg="mod">
          <ac:chgData name="hui xu" userId="70b675938bab3b5e" providerId="LiveId" clId="{AD638FF8-EAF9-43C5-9EDF-29AFC46251C7}" dt="2020-04-28T13:27:30.362" v="1582" actId="12"/>
          <ac:spMkLst>
            <pc:docMk/>
            <pc:sldMk cId="1048058042" sldId="385"/>
            <ac:spMk id="3" creationId="{9064D08F-1902-479C-8654-AEE04F07FE71}"/>
          </ac:spMkLst>
        </pc:spChg>
        <pc:spChg chg="mod">
          <ac:chgData name="hui xu" userId="70b675938bab3b5e" providerId="LiveId" clId="{AD638FF8-EAF9-43C5-9EDF-29AFC46251C7}" dt="2020-04-28T13:28:45.909" v="1583" actId="207"/>
          <ac:spMkLst>
            <pc:docMk/>
            <pc:sldMk cId="1048058042" sldId="385"/>
            <ac:spMk id="4" creationId="{916BCD68-01A8-4C8A-BAC1-6E5F94F51442}"/>
          </ac:spMkLst>
        </pc:spChg>
      </pc:sldChg>
      <pc:sldChg chg="addSp delSp modSp add del">
        <pc:chgData name="hui xu" userId="70b675938bab3b5e" providerId="LiveId" clId="{AD638FF8-EAF9-43C5-9EDF-29AFC46251C7}" dt="2020-04-28T13:36:21.718" v="1610" actId="2696"/>
        <pc:sldMkLst>
          <pc:docMk/>
          <pc:sldMk cId="944719091" sldId="386"/>
        </pc:sldMkLst>
        <pc:spChg chg="mod">
          <ac:chgData name="hui xu" userId="70b675938bab3b5e" providerId="LiveId" clId="{AD638FF8-EAF9-43C5-9EDF-29AFC46251C7}" dt="2020-04-28T13:30:16.889" v="1596" actId="108"/>
          <ac:spMkLst>
            <pc:docMk/>
            <pc:sldMk cId="944719091" sldId="386"/>
            <ac:spMk id="6" creationId="{37B6EB08-2672-41D1-B514-CF8F696B192E}"/>
          </ac:spMkLst>
        </pc:spChg>
        <pc:spChg chg="mod">
          <ac:chgData name="hui xu" userId="70b675938bab3b5e" providerId="LiveId" clId="{AD638FF8-EAF9-43C5-9EDF-29AFC46251C7}" dt="2020-04-28T13:30:56.050" v="1600" actId="108"/>
          <ac:spMkLst>
            <pc:docMk/>
            <pc:sldMk cId="944719091" sldId="386"/>
            <ac:spMk id="7" creationId="{3841C1A7-FD42-41CC-9B1E-186C221AD6BC}"/>
          </ac:spMkLst>
        </pc:spChg>
        <pc:spChg chg="mod">
          <ac:chgData name="hui xu" userId="70b675938bab3b5e" providerId="LiveId" clId="{AD638FF8-EAF9-43C5-9EDF-29AFC46251C7}" dt="2020-04-28T13:30:56.765" v="1601" actId="108"/>
          <ac:spMkLst>
            <pc:docMk/>
            <pc:sldMk cId="944719091" sldId="386"/>
            <ac:spMk id="8" creationId="{BF3A88BB-82E2-46AC-B667-F1185577C30C}"/>
          </ac:spMkLst>
        </pc:spChg>
        <pc:spChg chg="mod">
          <ac:chgData name="hui xu" userId="70b675938bab3b5e" providerId="LiveId" clId="{AD638FF8-EAF9-43C5-9EDF-29AFC46251C7}" dt="2020-04-28T13:30:55.251" v="1599" actId="108"/>
          <ac:spMkLst>
            <pc:docMk/>
            <pc:sldMk cId="944719091" sldId="386"/>
            <ac:spMk id="9" creationId="{D92F162C-037F-414F-8554-22DBBB15DE94}"/>
          </ac:spMkLst>
        </pc:spChg>
        <pc:spChg chg="mod">
          <ac:chgData name="hui xu" userId="70b675938bab3b5e" providerId="LiveId" clId="{AD638FF8-EAF9-43C5-9EDF-29AFC46251C7}" dt="2020-04-28T13:30:15.995" v="1595" actId="108"/>
          <ac:spMkLst>
            <pc:docMk/>
            <pc:sldMk cId="944719091" sldId="386"/>
            <ac:spMk id="10" creationId="{A710B742-7FCD-4003-AE87-8D6F5B5265E0}"/>
          </ac:spMkLst>
        </pc:spChg>
        <pc:spChg chg="mod">
          <ac:chgData name="hui xu" userId="70b675938bab3b5e" providerId="LiveId" clId="{AD638FF8-EAF9-43C5-9EDF-29AFC46251C7}" dt="2020-04-28T13:29:22.038" v="1591" actId="207"/>
          <ac:spMkLst>
            <pc:docMk/>
            <pc:sldMk cId="944719091" sldId="386"/>
            <ac:spMk id="12" creationId="{39C243F7-B276-4594-987A-72E16CA6F5D6}"/>
          </ac:spMkLst>
        </pc:spChg>
        <pc:spChg chg="mod">
          <ac:chgData name="hui xu" userId="70b675938bab3b5e" providerId="LiveId" clId="{AD638FF8-EAF9-43C5-9EDF-29AFC46251C7}" dt="2020-04-28T13:31:55.650" v="1602" actId="2711"/>
          <ac:spMkLst>
            <pc:docMk/>
            <pc:sldMk cId="944719091" sldId="386"/>
            <ac:spMk id="13" creationId="{ECE90C78-E42E-4530-A28B-7744849996CF}"/>
          </ac:spMkLst>
        </pc:spChg>
        <pc:spChg chg="mod">
          <ac:chgData name="hui xu" userId="70b675938bab3b5e" providerId="LiveId" clId="{AD638FF8-EAF9-43C5-9EDF-29AFC46251C7}" dt="2020-04-28T13:31:55.650" v="1602" actId="2711"/>
          <ac:spMkLst>
            <pc:docMk/>
            <pc:sldMk cId="944719091" sldId="386"/>
            <ac:spMk id="14" creationId="{CC8F77C2-DCB1-4AD2-8732-D63F7E4C2E80}"/>
          </ac:spMkLst>
        </pc:spChg>
        <pc:spChg chg="mod">
          <ac:chgData name="hui xu" userId="70b675938bab3b5e" providerId="LiveId" clId="{AD638FF8-EAF9-43C5-9EDF-29AFC46251C7}" dt="2020-04-28T13:31:55.650" v="1602" actId="2711"/>
          <ac:spMkLst>
            <pc:docMk/>
            <pc:sldMk cId="944719091" sldId="386"/>
            <ac:spMk id="15" creationId="{A7B5108D-E18A-40C1-A90F-29C589A60560}"/>
          </ac:spMkLst>
        </pc:spChg>
        <pc:spChg chg="mod">
          <ac:chgData name="hui xu" userId="70b675938bab3b5e" providerId="LiveId" clId="{AD638FF8-EAF9-43C5-9EDF-29AFC46251C7}" dt="2020-04-28T13:31:55.650" v="1602" actId="2711"/>
          <ac:spMkLst>
            <pc:docMk/>
            <pc:sldMk cId="944719091" sldId="386"/>
            <ac:spMk id="16" creationId="{ABA55D77-BB88-4A6A-A50A-60C8F302706B}"/>
          </ac:spMkLst>
        </pc:spChg>
        <pc:spChg chg="mod">
          <ac:chgData name="hui xu" userId="70b675938bab3b5e" providerId="LiveId" clId="{AD638FF8-EAF9-43C5-9EDF-29AFC46251C7}" dt="2020-04-28T13:31:55.650" v="1602" actId="2711"/>
          <ac:spMkLst>
            <pc:docMk/>
            <pc:sldMk cId="944719091" sldId="386"/>
            <ac:spMk id="17" creationId="{2CCB9146-A5BD-494A-AC24-FCF3BA9E8DA6}"/>
          </ac:spMkLst>
        </pc:spChg>
        <pc:spChg chg="mod">
          <ac:chgData name="hui xu" userId="70b675938bab3b5e" providerId="LiveId" clId="{AD638FF8-EAF9-43C5-9EDF-29AFC46251C7}" dt="2020-04-28T13:31:55.650" v="1602" actId="2711"/>
          <ac:spMkLst>
            <pc:docMk/>
            <pc:sldMk cId="944719091" sldId="386"/>
            <ac:spMk id="18" creationId="{F93B4E73-2134-4009-8284-53BE9D77800D}"/>
          </ac:spMkLst>
        </pc:spChg>
        <pc:spChg chg="mod">
          <ac:chgData name="hui xu" userId="70b675938bab3b5e" providerId="LiveId" clId="{AD638FF8-EAF9-43C5-9EDF-29AFC46251C7}" dt="2020-04-28T13:34:24.084" v="1605" actId="404"/>
          <ac:spMkLst>
            <pc:docMk/>
            <pc:sldMk cId="944719091" sldId="386"/>
            <ac:spMk id="19" creationId="{517E1A0D-425E-474C-B1A7-78094F2A291E}"/>
          </ac:spMkLst>
        </pc:spChg>
        <pc:spChg chg="mod">
          <ac:chgData name="hui xu" userId="70b675938bab3b5e" providerId="LiveId" clId="{AD638FF8-EAF9-43C5-9EDF-29AFC46251C7}" dt="2020-04-28T13:31:55.650" v="1602" actId="2711"/>
          <ac:spMkLst>
            <pc:docMk/>
            <pc:sldMk cId="944719091" sldId="386"/>
            <ac:spMk id="20" creationId="{0412E581-8AB0-40AA-8652-288F3725C110}"/>
          </ac:spMkLst>
        </pc:spChg>
        <pc:spChg chg="mod">
          <ac:chgData name="hui xu" userId="70b675938bab3b5e" providerId="LiveId" clId="{AD638FF8-EAF9-43C5-9EDF-29AFC46251C7}" dt="2020-04-28T13:31:55.650" v="1602" actId="2711"/>
          <ac:spMkLst>
            <pc:docMk/>
            <pc:sldMk cId="944719091" sldId="386"/>
            <ac:spMk id="21" creationId="{98C1E104-3CEA-4FA3-B8F8-3890F397A4FF}"/>
          </ac:spMkLst>
        </pc:spChg>
        <pc:cxnChg chg="del">
          <ac:chgData name="hui xu" userId="70b675938bab3b5e" providerId="LiveId" clId="{AD638FF8-EAF9-43C5-9EDF-29AFC46251C7}" dt="2020-04-28T13:29:52.429" v="1592" actId="21"/>
          <ac:cxnSpMkLst>
            <pc:docMk/>
            <pc:sldMk cId="944719091" sldId="386"/>
            <ac:cxnSpMk id="11" creationId="{13D8651F-7233-4952-A85B-55B602F347A7}"/>
          </ac:cxnSpMkLst>
        </pc:cxnChg>
        <pc:cxnChg chg="mod">
          <ac:chgData name="hui xu" userId="70b675938bab3b5e" providerId="LiveId" clId="{AD638FF8-EAF9-43C5-9EDF-29AFC46251C7}" dt="2020-04-28T13:31:55.650" v="1602" actId="2711"/>
          <ac:cxnSpMkLst>
            <pc:docMk/>
            <pc:sldMk cId="944719091" sldId="386"/>
            <ac:cxnSpMk id="22" creationId="{44F784DD-6990-471F-848B-7EEAD65DD920}"/>
          </ac:cxnSpMkLst>
        </pc:cxnChg>
        <pc:cxnChg chg="add mod">
          <ac:chgData name="hui xu" userId="70b675938bab3b5e" providerId="LiveId" clId="{AD638FF8-EAF9-43C5-9EDF-29AFC46251C7}" dt="2020-04-28T13:30:02.543" v="1594" actId="1076"/>
          <ac:cxnSpMkLst>
            <pc:docMk/>
            <pc:sldMk cId="944719091" sldId="386"/>
            <ac:cxnSpMk id="23" creationId="{9C9C5702-B20C-4C0E-BD6F-158C24161C4A}"/>
          </ac:cxnSpMkLst>
        </pc:cxnChg>
      </pc:sldChg>
      <pc:sldChg chg="add del">
        <pc:chgData name="hui xu" userId="70b675938bab3b5e" providerId="LiveId" clId="{AD638FF8-EAF9-43C5-9EDF-29AFC46251C7}" dt="2020-04-28T13:36:21.718" v="1610" actId="2696"/>
        <pc:sldMkLst>
          <pc:docMk/>
          <pc:sldMk cId="3425001610" sldId="387"/>
        </pc:sldMkLst>
      </pc:sldChg>
      <pc:sldChg chg="add del">
        <pc:chgData name="hui xu" userId="70b675938bab3b5e" providerId="LiveId" clId="{AD638FF8-EAF9-43C5-9EDF-29AFC46251C7}" dt="2020-04-28T13:36:21.718" v="1610" actId="2696"/>
        <pc:sldMkLst>
          <pc:docMk/>
          <pc:sldMk cId="4049904717" sldId="388"/>
        </pc:sldMkLst>
      </pc:sldChg>
      <pc:sldChg chg="add del">
        <pc:chgData name="hui xu" userId="70b675938bab3b5e" providerId="LiveId" clId="{AD638FF8-EAF9-43C5-9EDF-29AFC46251C7}" dt="2020-04-28T13:36:21.718" v="1610" actId="2696"/>
        <pc:sldMkLst>
          <pc:docMk/>
          <pc:sldMk cId="2192727876" sldId="389"/>
        </pc:sldMkLst>
      </pc:sldChg>
      <pc:sldChg chg="addSp delSp modSp add del mod modTransition modAnim">
        <pc:chgData name="hui xu" userId="70b675938bab3b5e" providerId="LiveId" clId="{AD638FF8-EAF9-43C5-9EDF-29AFC46251C7}" dt="2020-05-17T15:06:28.016" v="2346"/>
        <pc:sldMkLst>
          <pc:docMk/>
          <pc:sldMk cId="2088990861" sldId="390"/>
        </pc:sldMkLst>
        <pc:spChg chg="mod">
          <ac:chgData name="hui xu" userId="70b675938bab3b5e" providerId="LiveId" clId="{AD638FF8-EAF9-43C5-9EDF-29AFC46251C7}" dt="2020-05-16T13:50:32.876" v="2259"/>
          <ac:spMkLst>
            <pc:docMk/>
            <pc:sldMk cId="2088990861" sldId="390"/>
            <ac:spMk id="2" creationId="{61220E0F-EF74-4C9B-BD8A-045A82D143B3}"/>
          </ac:spMkLst>
        </pc:spChg>
        <pc:spChg chg="del mod">
          <ac:chgData name="hui xu" userId="70b675938bab3b5e" providerId="LiveId" clId="{AD638FF8-EAF9-43C5-9EDF-29AFC46251C7}" dt="2020-05-16T13:50:30.669" v="2258" actId="478"/>
          <ac:spMkLst>
            <pc:docMk/>
            <pc:sldMk cId="2088990861" sldId="390"/>
            <ac:spMk id="3" creationId="{01A5AEA3-1268-455C-A5AB-2616906AD415}"/>
          </ac:spMkLst>
        </pc:spChg>
        <pc:spChg chg="add mod">
          <ac:chgData name="hui xu" userId="70b675938bab3b5e" providerId="LiveId" clId="{AD638FF8-EAF9-43C5-9EDF-29AFC46251C7}" dt="2020-05-16T13:50:48.810" v="2267" actId="15"/>
          <ac:spMkLst>
            <pc:docMk/>
            <pc:sldMk cId="2088990861" sldId="390"/>
            <ac:spMk id="4" creationId="{B63BDD3E-FD38-463B-8FAA-54D676023EBA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2088990861" sldId="390"/>
            <ac:picMk id="15" creationId="{1A1D1B61-DF06-45A1-8384-1898534B02F7}"/>
          </ac:picMkLst>
        </pc:picChg>
      </pc:sldChg>
      <pc:sldChg chg="del">
        <pc:chgData name="hui xu" userId="70b675938bab3b5e" providerId="LiveId" clId="{AD638FF8-EAF9-43C5-9EDF-29AFC46251C7}" dt="2020-04-28T13:37:01.199" v="1612" actId="47"/>
        <pc:sldMkLst>
          <pc:docMk/>
          <pc:sldMk cId="981834723" sldId="391"/>
        </pc:sldMkLst>
      </pc:sldChg>
      <pc:sldChg chg="delSp modSp new modTransition modAnim">
        <pc:chgData name="hui xu" userId="70b675938bab3b5e" providerId="LiveId" clId="{AD638FF8-EAF9-43C5-9EDF-29AFC46251C7}" dt="2020-05-17T15:06:28.016" v="2346"/>
        <pc:sldMkLst>
          <pc:docMk/>
          <pc:sldMk cId="34698122" sldId="392"/>
        </pc:sldMkLst>
        <pc:spChg chg="mod">
          <ac:chgData name="hui xu" userId="70b675938bab3b5e" providerId="LiveId" clId="{AD638FF8-EAF9-43C5-9EDF-29AFC46251C7}" dt="2020-04-28T06:56:39.128" v="447" actId="20577"/>
          <ac:spMkLst>
            <pc:docMk/>
            <pc:sldMk cId="34698122" sldId="392"/>
            <ac:spMk id="2" creationId="{DBD6BF4D-58AD-4295-954E-441579170691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34698122" sldId="392"/>
            <ac:picMk id="4" creationId="{063BFFA0-9286-40F9-BD67-0880D413C6AD}"/>
          </ac:picMkLst>
        </pc:picChg>
      </pc:sldChg>
      <pc:sldChg chg="addSp delSp modSp new ord modTransition modAnim">
        <pc:chgData name="hui xu" userId="70b675938bab3b5e" providerId="LiveId" clId="{AD638FF8-EAF9-43C5-9EDF-29AFC46251C7}" dt="2020-05-17T15:06:28.016" v="2346"/>
        <pc:sldMkLst>
          <pc:docMk/>
          <pc:sldMk cId="1097829068" sldId="393"/>
        </pc:sldMkLst>
        <pc:spChg chg="mod">
          <ac:chgData name="hui xu" userId="70b675938bab3b5e" providerId="LiveId" clId="{AD638FF8-EAF9-43C5-9EDF-29AFC46251C7}" dt="2020-04-28T07:36:19.024" v="852" actId="20577"/>
          <ac:spMkLst>
            <pc:docMk/>
            <pc:sldMk cId="1097829068" sldId="393"/>
            <ac:spMk id="2" creationId="{E49FBA2C-C930-4099-BCD7-524DCA63784F}"/>
          </ac:spMkLst>
        </pc:spChg>
        <pc:spChg chg="add mod">
          <ac:chgData name="hui xu" userId="70b675938bab3b5e" providerId="LiveId" clId="{AD638FF8-EAF9-43C5-9EDF-29AFC46251C7}" dt="2020-04-28T07:14:49.886" v="609" actId="1076"/>
          <ac:spMkLst>
            <pc:docMk/>
            <pc:sldMk cId="1097829068" sldId="393"/>
            <ac:spMk id="3" creationId="{48ADC4D1-52EC-46E7-B677-BF69E50AB931}"/>
          </ac:spMkLst>
        </pc:spChg>
        <pc:spChg chg="add mod">
          <ac:chgData name="hui xu" userId="70b675938bab3b5e" providerId="LiveId" clId="{AD638FF8-EAF9-43C5-9EDF-29AFC46251C7}" dt="2020-04-28T07:16:07.991" v="652" actId="20577"/>
          <ac:spMkLst>
            <pc:docMk/>
            <pc:sldMk cId="1097829068" sldId="393"/>
            <ac:spMk id="4" creationId="{1415F9CD-E08C-49C0-89D5-3208F66897BC}"/>
          </ac:spMkLst>
        </pc:spChg>
        <pc:spChg chg="add mod">
          <ac:chgData name="hui xu" userId="70b675938bab3b5e" providerId="LiveId" clId="{AD638FF8-EAF9-43C5-9EDF-29AFC46251C7}" dt="2020-04-28T07:37:18.123" v="857" actId="20577"/>
          <ac:spMkLst>
            <pc:docMk/>
            <pc:sldMk cId="1097829068" sldId="393"/>
            <ac:spMk id="5" creationId="{99190215-A786-432A-BC6F-4B7F759EA9EA}"/>
          </ac:spMkLst>
        </pc:spChg>
        <pc:picChg chg="del">
          <ac:chgData name="hui xu" userId="70b675938bab3b5e" providerId="LiveId" clId="{AD638FF8-EAF9-43C5-9EDF-29AFC46251C7}" dt="2020-05-17T15:06:28.016" v="2346"/>
          <ac:picMkLst>
            <pc:docMk/>
            <pc:sldMk cId="1097829068" sldId="393"/>
            <ac:picMk id="16" creationId="{823F4B4E-FA46-48A3-B2CE-0A63F7EF1001}"/>
          </ac:picMkLst>
        </pc:picChg>
      </pc:sldChg>
      <pc:sldChg chg="modSp new del">
        <pc:chgData name="hui xu" userId="70b675938bab3b5e" providerId="LiveId" clId="{AD638FF8-EAF9-43C5-9EDF-29AFC46251C7}" dt="2020-04-28T13:42:02.688" v="1621" actId="47"/>
        <pc:sldMkLst>
          <pc:docMk/>
          <pc:sldMk cId="512557212" sldId="394"/>
        </pc:sldMkLst>
        <pc:spChg chg="mod">
          <ac:chgData name="hui xu" userId="70b675938bab3b5e" providerId="LiveId" clId="{AD638FF8-EAF9-43C5-9EDF-29AFC46251C7}" dt="2020-04-28T07:03:44.691" v="530" actId="20577"/>
          <ac:spMkLst>
            <pc:docMk/>
            <pc:sldMk cId="512557212" sldId="394"/>
            <ac:spMk id="2" creationId="{569CDB47-6CB2-421B-9D06-5D776C9E4861}"/>
          </ac:spMkLst>
        </pc:spChg>
      </pc:sldChg>
      <pc:sldChg chg="modSp new del">
        <pc:chgData name="hui xu" userId="70b675938bab3b5e" providerId="LiveId" clId="{AD638FF8-EAF9-43C5-9EDF-29AFC46251C7}" dt="2020-04-28T14:50:15.360" v="1872" actId="47"/>
        <pc:sldMkLst>
          <pc:docMk/>
          <pc:sldMk cId="1207397161" sldId="394"/>
        </pc:sldMkLst>
        <pc:spChg chg="mod">
          <ac:chgData name="hui xu" userId="70b675938bab3b5e" providerId="LiveId" clId="{AD638FF8-EAF9-43C5-9EDF-29AFC46251C7}" dt="2020-04-28T14:29:38.838" v="1731" actId="20577"/>
          <ac:spMkLst>
            <pc:docMk/>
            <pc:sldMk cId="1207397161" sldId="394"/>
            <ac:spMk id="2" creationId="{90D4AC06-F6AD-45D2-9706-B13B539AE908}"/>
          </ac:spMkLst>
        </pc:spChg>
      </pc:sldChg>
      <pc:sldChg chg="modTransition">
        <pc:chgData name="hui xu" userId="70b675938bab3b5e" providerId="LiveId" clId="{AD638FF8-EAF9-43C5-9EDF-29AFC46251C7}" dt="2020-05-17T15:06:28.016" v="2346"/>
        <pc:sldMkLst>
          <pc:docMk/>
          <pc:sldMk cId="1271777891" sldId="394"/>
        </pc:sldMkLst>
      </pc:sldChg>
    </pc:docChg>
  </pc:docChgLst>
  <pc:docChgLst>
    <pc:chgData name="hui xu" userId="70b675938bab3b5e" providerId="LiveId" clId="{8A62F029-DC38-4F24-A08E-E7BA16E27843}"/>
    <pc:docChg chg="undo custSel addSld delSld modSld">
      <pc:chgData name="hui xu" userId="70b675938bab3b5e" providerId="LiveId" clId="{8A62F029-DC38-4F24-A08E-E7BA16E27843}" dt="2020-05-17T11:52:11.965" v="523"/>
      <pc:docMkLst>
        <pc:docMk/>
      </pc:docMkLst>
      <pc:sldChg chg="addSp modSp">
        <pc:chgData name="hui xu" userId="70b675938bab3b5e" providerId="LiveId" clId="{8A62F029-DC38-4F24-A08E-E7BA16E27843}" dt="2020-05-17T00:55:23.945" v="0"/>
        <pc:sldMkLst>
          <pc:docMk/>
          <pc:sldMk cId="736868064" sldId="256"/>
        </pc:sldMkLst>
        <pc:picChg chg="add mod">
          <ac:chgData name="hui xu" userId="70b675938bab3b5e" providerId="LiveId" clId="{8A62F029-DC38-4F24-A08E-E7BA16E27843}" dt="2020-05-17T00:55:23.945" v="0"/>
          <ac:picMkLst>
            <pc:docMk/>
            <pc:sldMk cId="736868064" sldId="256"/>
            <ac:picMk id="3" creationId="{A7501D78-B825-4AA2-80A8-63A48C323527}"/>
          </ac:picMkLst>
        </pc:picChg>
      </pc:sldChg>
      <pc:sldChg chg="addSp delSp modSp">
        <pc:chgData name="hui xu" userId="70b675938bab3b5e" providerId="LiveId" clId="{8A62F029-DC38-4F24-A08E-E7BA16E27843}" dt="2020-05-17T11:41:40.799" v="506"/>
        <pc:sldMkLst>
          <pc:docMk/>
          <pc:sldMk cId="2072568471" sldId="259"/>
        </pc:sldMkLst>
        <pc:picChg chg="add del mod">
          <ac:chgData name="hui xu" userId="70b675938bab3b5e" providerId="LiveId" clId="{8A62F029-DC38-4F24-A08E-E7BA16E27843}" dt="2020-05-17T11:40:15.537" v="503"/>
          <ac:picMkLst>
            <pc:docMk/>
            <pc:sldMk cId="2072568471" sldId="259"/>
            <ac:picMk id="4" creationId="{5C805C6F-4D24-4E99-A360-5E144ADED6BE}"/>
          </ac:picMkLst>
        </pc:picChg>
        <pc:picChg chg="add del mod">
          <ac:chgData name="hui xu" userId="70b675938bab3b5e" providerId="LiveId" clId="{8A62F029-DC38-4F24-A08E-E7BA16E27843}" dt="2020-05-17T11:40:32.221" v="504"/>
          <ac:picMkLst>
            <pc:docMk/>
            <pc:sldMk cId="2072568471" sldId="259"/>
            <ac:picMk id="5" creationId="{E99BE60B-6DD6-44CD-A89D-C58B54940B16}"/>
          </ac:picMkLst>
        </pc:picChg>
        <pc:picChg chg="add del mod">
          <ac:chgData name="hui xu" userId="70b675938bab3b5e" providerId="LiveId" clId="{8A62F029-DC38-4F24-A08E-E7BA16E27843}" dt="2020-05-17T11:40:43.440" v="505"/>
          <ac:picMkLst>
            <pc:docMk/>
            <pc:sldMk cId="2072568471" sldId="259"/>
            <ac:picMk id="6" creationId="{E47D2CFF-2159-4297-9A30-25B44E878B88}"/>
          </ac:picMkLst>
        </pc:picChg>
        <pc:picChg chg="add del mod">
          <ac:chgData name="hui xu" userId="70b675938bab3b5e" providerId="LiveId" clId="{8A62F029-DC38-4F24-A08E-E7BA16E27843}" dt="2020-05-17T11:41:40.799" v="506"/>
          <ac:picMkLst>
            <pc:docMk/>
            <pc:sldMk cId="2072568471" sldId="259"/>
            <ac:picMk id="7" creationId="{DD43A256-F67C-4A6F-AA26-FA5A278843A6}"/>
          </ac:picMkLst>
        </pc:picChg>
        <pc:picChg chg="add mod">
          <ac:chgData name="hui xu" userId="70b675938bab3b5e" providerId="LiveId" clId="{8A62F029-DC38-4F24-A08E-E7BA16E27843}" dt="2020-05-17T11:41:40.799" v="506"/>
          <ac:picMkLst>
            <pc:docMk/>
            <pc:sldMk cId="2072568471" sldId="259"/>
            <ac:picMk id="8" creationId="{4BFF4803-47C4-465D-BE88-D7CC4EF702F2}"/>
          </ac:picMkLst>
        </pc:picChg>
      </pc:sldChg>
      <pc:sldChg chg="addSp delSp modSp">
        <pc:chgData name="hui xu" userId="70b675938bab3b5e" providerId="LiveId" clId="{8A62F029-DC38-4F24-A08E-E7BA16E27843}" dt="2020-05-17T11:52:11.965" v="523"/>
        <pc:sldMkLst>
          <pc:docMk/>
          <pc:sldMk cId="2476411532" sldId="260"/>
        </pc:sldMkLst>
        <pc:picChg chg="add del mod">
          <ac:chgData name="hui xu" userId="70b675938bab3b5e" providerId="LiveId" clId="{8A62F029-DC38-4F24-A08E-E7BA16E27843}" dt="2020-05-17T04:58:16.346" v="284"/>
          <ac:picMkLst>
            <pc:docMk/>
            <pc:sldMk cId="2476411532" sldId="260"/>
            <ac:picMk id="45" creationId="{24569F0F-4592-4FF8-A648-85DAAFFB15E0}"/>
          </ac:picMkLst>
        </pc:picChg>
        <pc:picChg chg="add del mod">
          <ac:chgData name="hui xu" userId="70b675938bab3b5e" providerId="LiveId" clId="{8A62F029-DC38-4F24-A08E-E7BA16E27843}" dt="2020-05-17T04:58:42.980" v="285"/>
          <ac:picMkLst>
            <pc:docMk/>
            <pc:sldMk cId="2476411532" sldId="260"/>
            <ac:picMk id="46" creationId="{B6EFB270-0477-45C5-AFDC-C648555855D2}"/>
          </ac:picMkLst>
        </pc:picChg>
        <pc:picChg chg="add del mod">
          <ac:chgData name="hui xu" userId="70b675938bab3b5e" providerId="LiveId" clId="{8A62F029-DC38-4F24-A08E-E7BA16E27843}" dt="2020-05-17T04:58:54.343" v="286"/>
          <ac:picMkLst>
            <pc:docMk/>
            <pc:sldMk cId="2476411532" sldId="260"/>
            <ac:picMk id="47" creationId="{C96C0369-4B1B-4521-AEB0-F0A37C367163}"/>
          </ac:picMkLst>
        </pc:picChg>
        <pc:picChg chg="add del mod">
          <ac:chgData name="hui xu" userId="70b675938bab3b5e" providerId="LiveId" clId="{8A62F029-DC38-4F24-A08E-E7BA16E27843}" dt="2020-05-17T04:59:38.308" v="287"/>
          <ac:picMkLst>
            <pc:docMk/>
            <pc:sldMk cId="2476411532" sldId="260"/>
            <ac:picMk id="48" creationId="{F9010B6D-4693-492B-A2B4-F7A8AF8C74A6}"/>
          </ac:picMkLst>
        </pc:picChg>
        <pc:picChg chg="add del mod">
          <ac:chgData name="hui xu" userId="70b675938bab3b5e" providerId="LiveId" clId="{8A62F029-DC38-4F24-A08E-E7BA16E27843}" dt="2020-05-17T05:00:23.706" v="288"/>
          <ac:picMkLst>
            <pc:docMk/>
            <pc:sldMk cId="2476411532" sldId="260"/>
            <ac:picMk id="49" creationId="{549E5267-693F-4407-B64B-027320497AC4}"/>
          </ac:picMkLst>
        </pc:picChg>
        <pc:picChg chg="add del mod">
          <ac:chgData name="hui xu" userId="70b675938bab3b5e" providerId="LiveId" clId="{8A62F029-DC38-4F24-A08E-E7BA16E27843}" dt="2020-05-17T05:04:29.091" v="289"/>
          <ac:picMkLst>
            <pc:docMk/>
            <pc:sldMk cId="2476411532" sldId="260"/>
            <ac:picMk id="50" creationId="{9D34C52E-CF1A-4A95-A026-1A2A22425B4B}"/>
          </ac:picMkLst>
        </pc:picChg>
        <pc:picChg chg="add del mod">
          <ac:chgData name="hui xu" userId="70b675938bab3b5e" providerId="LiveId" clId="{8A62F029-DC38-4F24-A08E-E7BA16E27843}" dt="2020-05-17T05:05:10.136" v="290"/>
          <ac:picMkLst>
            <pc:docMk/>
            <pc:sldMk cId="2476411532" sldId="260"/>
            <ac:picMk id="51" creationId="{01F7B79E-1AC0-4259-82C9-53E45DC817BC}"/>
          </ac:picMkLst>
        </pc:picChg>
        <pc:picChg chg="add del mod">
          <ac:chgData name="hui xu" userId="70b675938bab3b5e" providerId="LiveId" clId="{8A62F029-DC38-4F24-A08E-E7BA16E27843}" dt="2020-05-17T05:05:55.983" v="291"/>
          <ac:picMkLst>
            <pc:docMk/>
            <pc:sldMk cId="2476411532" sldId="260"/>
            <ac:picMk id="52" creationId="{E3F2B30F-DDF6-4337-94AB-C77AA3C33F55}"/>
          </ac:picMkLst>
        </pc:picChg>
        <pc:picChg chg="add del mod">
          <ac:chgData name="hui xu" userId="70b675938bab3b5e" providerId="LiveId" clId="{8A62F029-DC38-4F24-A08E-E7BA16E27843}" dt="2020-05-17T11:50:15.287" v="520"/>
          <ac:picMkLst>
            <pc:docMk/>
            <pc:sldMk cId="2476411532" sldId="260"/>
            <ac:picMk id="53" creationId="{3D9B36B0-9F96-4CDD-B7C3-6EE571A46EE3}"/>
          </ac:picMkLst>
        </pc:picChg>
        <pc:picChg chg="add del mod">
          <ac:chgData name="hui xu" userId="70b675938bab3b5e" providerId="LiveId" clId="{8A62F029-DC38-4F24-A08E-E7BA16E27843}" dt="2020-05-17T11:50:48.361" v="521"/>
          <ac:picMkLst>
            <pc:docMk/>
            <pc:sldMk cId="2476411532" sldId="260"/>
            <ac:picMk id="54" creationId="{F9E1D7F9-D35A-404A-A83B-607758DDE90D}"/>
          </ac:picMkLst>
        </pc:picChg>
        <pc:picChg chg="add del mod">
          <ac:chgData name="hui xu" userId="70b675938bab3b5e" providerId="LiveId" clId="{8A62F029-DC38-4F24-A08E-E7BA16E27843}" dt="2020-05-17T11:51:29.653" v="522"/>
          <ac:picMkLst>
            <pc:docMk/>
            <pc:sldMk cId="2476411532" sldId="260"/>
            <ac:picMk id="55" creationId="{B638DADD-4231-45BB-A837-1BFCC96E9A2D}"/>
          </ac:picMkLst>
        </pc:picChg>
        <pc:picChg chg="add del mod">
          <ac:chgData name="hui xu" userId="70b675938bab3b5e" providerId="LiveId" clId="{8A62F029-DC38-4F24-A08E-E7BA16E27843}" dt="2020-05-17T11:52:11.965" v="523"/>
          <ac:picMkLst>
            <pc:docMk/>
            <pc:sldMk cId="2476411532" sldId="260"/>
            <ac:picMk id="56" creationId="{6E64B563-05E8-444B-BBE6-CD1279B0A359}"/>
          </ac:picMkLst>
        </pc:picChg>
        <pc:picChg chg="add mod">
          <ac:chgData name="hui xu" userId="70b675938bab3b5e" providerId="LiveId" clId="{8A62F029-DC38-4F24-A08E-E7BA16E27843}" dt="2020-05-17T11:52:11.965" v="523"/>
          <ac:picMkLst>
            <pc:docMk/>
            <pc:sldMk cId="2476411532" sldId="260"/>
            <ac:picMk id="57" creationId="{A62DCF2A-3A5D-432E-8CED-97D81768C1C4}"/>
          </ac:picMkLst>
        </pc:picChg>
      </pc:sldChg>
      <pc:sldChg chg="addSp delSp modSp">
        <pc:chgData name="hui xu" userId="70b675938bab3b5e" providerId="LiveId" clId="{8A62F029-DC38-4F24-A08E-E7BA16E27843}" dt="2020-05-17T11:38:05.114" v="497"/>
        <pc:sldMkLst>
          <pc:docMk/>
          <pc:sldMk cId="2826890285" sldId="261"/>
        </pc:sldMkLst>
        <pc:picChg chg="add del mod">
          <ac:chgData name="hui xu" userId="70b675938bab3b5e" providerId="LiveId" clId="{8A62F029-DC38-4F24-A08E-E7BA16E27843}" dt="2020-05-17T11:21:14.390" v="478"/>
          <ac:picMkLst>
            <pc:docMk/>
            <pc:sldMk cId="2826890285" sldId="261"/>
            <ac:picMk id="3" creationId="{E33A4276-7F85-4C1E-B40F-90CB4E39EE7B}"/>
          </ac:picMkLst>
        </pc:picChg>
        <pc:picChg chg="add del mod">
          <ac:chgData name="hui xu" userId="70b675938bab3b5e" providerId="LiveId" clId="{8A62F029-DC38-4F24-A08E-E7BA16E27843}" dt="2020-05-17T11:23:06.030" v="479"/>
          <ac:picMkLst>
            <pc:docMk/>
            <pc:sldMk cId="2826890285" sldId="261"/>
            <ac:picMk id="4" creationId="{8168108A-3324-4207-A42E-933731346BBF}"/>
          </ac:picMkLst>
        </pc:picChg>
        <pc:picChg chg="add del mod">
          <ac:chgData name="hui xu" userId="70b675938bab3b5e" providerId="LiveId" clId="{8A62F029-DC38-4F24-A08E-E7BA16E27843}" dt="2020-05-17T11:23:19.908" v="480"/>
          <ac:picMkLst>
            <pc:docMk/>
            <pc:sldMk cId="2826890285" sldId="261"/>
            <ac:picMk id="33" creationId="{299FB2A4-ACCA-4B70-BA6B-C2A517B29A4F}"/>
          </ac:picMkLst>
        </pc:picChg>
        <pc:picChg chg="add del mod">
          <ac:chgData name="hui xu" userId="70b675938bab3b5e" providerId="LiveId" clId="{8A62F029-DC38-4F24-A08E-E7BA16E27843}" dt="2020-05-17T11:24:15.928" v="481"/>
          <ac:picMkLst>
            <pc:docMk/>
            <pc:sldMk cId="2826890285" sldId="261"/>
            <ac:picMk id="52" creationId="{17C50588-FC12-4E92-87CB-EF3C1247E5DE}"/>
          </ac:picMkLst>
        </pc:picChg>
        <pc:picChg chg="add del mod">
          <ac:chgData name="hui xu" userId="70b675938bab3b5e" providerId="LiveId" clId="{8A62F029-DC38-4F24-A08E-E7BA16E27843}" dt="2020-05-17T11:24:31.875" v="482"/>
          <ac:picMkLst>
            <pc:docMk/>
            <pc:sldMk cId="2826890285" sldId="261"/>
            <ac:picMk id="53" creationId="{E67CF748-35FD-4C45-8EB5-D35DFBF45B46}"/>
          </ac:picMkLst>
        </pc:picChg>
        <pc:picChg chg="add del mod">
          <ac:chgData name="hui xu" userId="70b675938bab3b5e" providerId="LiveId" clId="{8A62F029-DC38-4F24-A08E-E7BA16E27843}" dt="2020-05-17T11:25:34.881" v="483"/>
          <ac:picMkLst>
            <pc:docMk/>
            <pc:sldMk cId="2826890285" sldId="261"/>
            <ac:picMk id="54" creationId="{B8FE9200-8D24-4EB2-A1CF-2D1BED58F8A8}"/>
          </ac:picMkLst>
        </pc:picChg>
        <pc:picChg chg="add del mod">
          <ac:chgData name="hui xu" userId="70b675938bab3b5e" providerId="LiveId" clId="{8A62F029-DC38-4F24-A08E-E7BA16E27843}" dt="2020-05-17T11:25:46.400" v="484"/>
          <ac:picMkLst>
            <pc:docMk/>
            <pc:sldMk cId="2826890285" sldId="261"/>
            <ac:picMk id="55" creationId="{B366DCDB-5182-4C7D-81F5-1EF6DCA1DB2B}"/>
          </ac:picMkLst>
        </pc:picChg>
        <pc:picChg chg="add del mod">
          <ac:chgData name="hui xu" userId="70b675938bab3b5e" providerId="LiveId" clId="{8A62F029-DC38-4F24-A08E-E7BA16E27843}" dt="2020-05-17T11:26:56.751" v="485"/>
          <ac:picMkLst>
            <pc:docMk/>
            <pc:sldMk cId="2826890285" sldId="261"/>
            <ac:picMk id="56" creationId="{6D78B196-7857-47C8-AEB4-100CF4BDA3DE}"/>
          </ac:picMkLst>
        </pc:picChg>
        <pc:picChg chg="add del mod">
          <ac:chgData name="hui xu" userId="70b675938bab3b5e" providerId="LiveId" clId="{8A62F029-DC38-4F24-A08E-E7BA16E27843}" dt="2020-05-17T11:27:07.031" v="486"/>
          <ac:picMkLst>
            <pc:docMk/>
            <pc:sldMk cId="2826890285" sldId="261"/>
            <ac:picMk id="57" creationId="{940CF80D-CEBE-419E-AAB4-2CAB5FD13DD8}"/>
          </ac:picMkLst>
        </pc:picChg>
        <pc:picChg chg="add del mod">
          <ac:chgData name="hui xu" userId="70b675938bab3b5e" providerId="LiveId" clId="{8A62F029-DC38-4F24-A08E-E7BA16E27843}" dt="2020-05-17T11:27:20.435" v="487"/>
          <ac:picMkLst>
            <pc:docMk/>
            <pc:sldMk cId="2826890285" sldId="261"/>
            <ac:picMk id="58" creationId="{019784C4-19B4-4CE5-B8BD-A50B577C6A80}"/>
          </ac:picMkLst>
        </pc:picChg>
        <pc:picChg chg="add del mod">
          <ac:chgData name="hui xu" userId="70b675938bab3b5e" providerId="LiveId" clId="{8A62F029-DC38-4F24-A08E-E7BA16E27843}" dt="2020-05-17T11:28:34.953" v="488"/>
          <ac:picMkLst>
            <pc:docMk/>
            <pc:sldMk cId="2826890285" sldId="261"/>
            <ac:picMk id="59" creationId="{F2313D6E-AE4D-4208-AED4-94BD23A6F0A9}"/>
          </ac:picMkLst>
        </pc:picChg>
        <pc:picChg chg="add del mod">
          <ac:chgData name="hui xu" userId="70b675938bab3b5e" providerId="LiveId" clId="{8A62F029-DC38-4F24-A08E-E7BA16E27843}" dt="2020-05-17T11:35:04.051" v="495"/>
          <ac:picMkLst>
            <pc:docMk/>
            <pc:sldMk cId="2826890285" sldId="261"/>
            <ac:picMk id="60" creationId="{3CF1A194-A1E2-468E-9F65-DA9241B7C101}"/>
          </ac:picMkLst>
        </pc:picChg>
        <pc:picChg chg="add del mod">
          <ac:chgData name="hui xu" userId="70b675938bab3b5e" providerId="LiveId" clId="{8A62F029-DC38-4F24-A08E-E7BA16E27843}" dt="2020-05-17T11:36:14.424" v="496"/>
          <ac:picMkLst>
            <pc:docMk/>
            <pc:sldMk cId="2826890285" sldId="261"/>
            <ac:picMk id="61" creationId="{1002A0FF-6C51-4F66-8C71-6B1598465E2E}"/>
          </ac:picMkLst>
        </pc:picChg>
        <pc:picChg chg="add del mod">
          <ac:chgData name="hui xu" userId="70b675938bab3b5e" providerId="LiveId" clId="{8A62F029-DC38-4F24-A08E-E7BA16E27843}" dt="2020-05-17T11:38:05.114" v="497"/>
          <ac:picMkLst>
            <pc:docMk/>
            <pc:sldMk cId="2826890285" sldId="261"/>
            <ac:picMk id="62" creationId="{CA88854C-338F-4F84-A980-E744944CCFD2}"/>
          </ac:picMkLst>
        </pc:picChg>
        <pc:picChg chg="add mod">
          <ac:chgData name="hui xu" userId="70b675938bab3b5e" providerId="LiveId" clId="{8A62F029-DC38-4F24-A08E-E7BA16E27843}" dt="2020-05-17T11:38:05.114" v="497"/>
          <ac:picMkLst>
            <pc:docMk/>
            <pc:sldMk cId="2826890285" sldId="261"/>
            <ac:picMk id="63" creationId="{608A8C2E-F8EA-43C0-BD07-B3D513134F76}"/>
          </ac:picMkLst>
        </pc:picChg>
      </pc:sldChg>
      <pc:sldChg chg="add">
        <pc:chgData name="hui xu" userId="70b675938bab3b5e" providerId="LiveId" clId="{8A62F029-DC38-4F24-A08E-E7BA16E27843}" dt="2020-05-17T11:38:13.968" v="499"/>
        <pc:sldMkLst>
          <pc:docMk/>
          <pc:sldMk cId="859867081" sldId="267"/>
        </pc:sldMkLst>
      </pc:sldChg>
      <pc:sldChg chg="addSp delSp modSp del">
        <pc:chgData name="hui xu" userId="70b675938bab3b5e" providerId="LiveId" clId="{8A62F029-DC38-4F24-A08E-E7BA16E27843}" dt="2020-05-17T11:38:11.394" v="498" actId="2696"/>
        <pc:sldMkLst>
          <pc:docMk/>
          <pc:sldMk cId="3315732909" sldId="267"/>
        </pc:sldMkLst>
        <pc:picChg chg="add del mod">
          <ac:chgData name="hui xu" userId="70b675938bab3b5e" providerId="LiveId" clId="{8A62F029-DC38-4F24-A08E-E7BA16E27843}" dt="2020-05-17T11:32:49.548" v="494"/>
          <ac:picMkLst>
            <pc:docMk/>
            <pc:sldMk cId="3315732909" sldId="267"/>
            <ac:picMk id="4" creationId="{F09D7DA2-8EB9-4349-BA90-0645C8E04BB1}"/>
          </ac:picMkLst>
        </pc:picChg>
        <pc:picChg chg="add del mod">
          <ac:chgData name="hui xu" userId="70b675938bab3b5e" providerId="LiveId" clId="{8A62F029-DC38-4F24-A08E-E7BA16E27843}" dt="2020-05-17T11:38:05.114" v="497"/>
          <ac:picMkLst>
            <pc:docMk/>
            <pc:sldMk cId="3315732909" sldId="267"/>
            <ac:picMk id="5" creationId="{D85B9271-860C-40BB-9E12-AD9919912AB7}"/>
          </ac:picMkLst>
        </pc:picChg>
        <pc:picChg chg="add mod">
          <ac:chgData name="hui xu" userId="70b675938bab3b5e" providerId="LiveId" clId="{8A62F029-DC38-4F24-A08E-E7BA16E27843}" dt="2020-05-17T11:38:05.114" v="497"/>
          <ac:picMkLst>
            <pc:docMk/>
            <pc:sldMk cId="3315732909" sldId="267"/>
            <ac:picMk id="6" creationId="{4AF5E5F1-A29D-44B2-9065-2937DB8433FC}"/>
          </ac:picMkLst>
        </pc:picChg>
      </pc:sldChg>
      <pc:sldChg chg="addSp delSp modSp">
        <pc:chgData name="hui xu" userId="70b675938bab3b5e" providerId="LiveId" clId="{8A62F029-DC38-4F24-A08E-E7BA16E27843}" dt="2020-05-17T09:10:28.718" v="335"/>
        <pc:sldMkLst>
          <pc:docMk/>
          <pc:sldMk cId="3948425809" sldId="303"/>
        </pc:sldMkLst>
        <pc:picChg chg="add del mod">
          <ac:chgData name="hui xu" userId="70b675938bab3b5e" providerId="LiveId" clId="{8A62F029-DC38-4F24-A08E-E7BA16E27843}" dt="2020-05-17T09:08:40.371" v="334"/>
          <ac:picMkLst>
            <pc:docMk/>
            <pc:sldMk cId="3948425809" sldId="303"/>
            <ac:picMk id="6" creationId="{1C273600-191C-4314-9382-0201EEE9DE04}"/>
          </ac:picMkLst>
        </pc:picChg>
        <pc:picChg chg="add del mod">
          <ac:chgData name="hui xu" userId="70b675938bab3b5e" providerId="LiveId" clId="{8A62F029-DC38-4F24-A08E-E7BA16E27843}" dt="2020-05-17T09:10:28.718" v="335"/>
          <ac:picMkLst>
            <pc:docMk/>
            <pc:sldMk cId="3948425809" sldId="303"/>
            <ac:picMk id="8" creationId="{71E9A1C3-66A9-4073-8ECA-A59F20CBC4D5}"/>
          </ac:picMkLst>
        </pc:picChg>
        <pc:picChg chg="add mod">
          <ac:chgData name="hui xu" userId="70b675938bab3b5e" providerId="LiveId" clId="{8A62F029-DC38-4F24-A08E-E7BA16E27843}" dt="2020-05-17T09:10:28.718" v="335"/>
          <ac:picMkLst>
            <pc:docMk/>
            <pc:sldMk cId="3948425809" sldId="303"/>
            <ac:picMk id="9" creationId="{5ED78B30-6C51-4B3D-B41B-1C45549E562A}"/>
          </ac:picMkLst>
        </pc:picChg>
      </pc:sldChg>
      <pc:sldChg chg="add">
        <pc:chgData name="hui xu" userId="70b675938bab3b5e" providerId="LiveId" clId="{8A62F029-DC38-4F24-A08E-E7BA16E27843}" dt="2020-05-17T11:38:47.743" v="502"/>
        <pc:sldMkLst>
          <pc:docMk/>
          <pc:sldMk cId="1839010014" sldId="304"/>
        </pc:sldMkLst>
      </pc:sldChg>
      <pc:sldChg chg="addSp modSp del">
        <pc:chgData name="hui xu" userId="70b675938bab3b5e" providerId="LiveId" clId="{8A62F029-DC38-4F24-A08E-E7BA16E27843}" dt="2020-05-17T11:38:45.138" v="501" actId="2696"/>
        <pc:sldMkLst>
          <pc:docMk/>
          <pc:sldMk cId="2096046774" sldId="304"/>
        </pc:sldMkLst>
        <pc:picChg chg="add mod">
          <ac:chgData name="hui xu" userId="70b675938bab3b5e" providerId="LiveId" clId="{8A62F029-DC38-4F24-A08E-E7BA16E27843}" dt="2020-05-17T11:32:49.548" v="494"/>
          <ac:picMkLst>
            <pc:docMk/>
            <pc:sldMk cId="2096046774" sldId="304"/>
            <ac:picMk id="7" creationId="{F2CFD1C5-1371-476B-9C3E-16212EB0281B}"/>
          </ac:picMkLst>
        </pc:picChg>
      </pc:sldChg>
      <pc:sldChg chg="addSp delSp modSp">
        <pc:chgData name="hui xu" userId="70b675938bab3b5e" providerId="LiveId" clId="{8A62F029-DC38-4F24-A08E-E7BA16E27843}" dt="2020-05-17T11:46:12.700" v="516"/>
        <pc:sldMkLst>
          <pc:docMk/>
          <pc:sldMk cId="1526245404" sldId="305"/>
        </pc:sldMkLst>
        <pc:picChg chg="add del mod">
          <ac:chgData name="hui xu" userId="70b675938bab3b5e" providerId="LiveId" clId="{8A62F029-DC38-4F24-A08E-E7BA16E27843}" dt="2020-05-17T11:41:40.799" v="506"/>
          <ac:picMkLst>
            <pc:docMk/>
            <pc:sldMk cId="1526245404" sldId="305"/>
            <ac:picMk id="19" creationId="{93956C22-3974-4100-B21E-E6AFDB3B2062}"/>
          </ac:picMkLst>
        </pc:picChg>
        <pc:picChg chg="add del mod">
          <ac:chgData name="hui xu" userId="70b675938bab3b5e" providerId="LiveId" clId="{8A62F029-DC38-4F24-A08E-E7BA16E27843}" dt="2020-05-17T11:42:30.889" v="507"/>
          <ac:picMkLst>
            <pc:docMk/>
            <pc:sldMk cId="1526245404" sldId="305"/>
            <ac:picMk id="20" creationId="{49888BD9-32DD-4CE2-AE79-D42758C53197}"/>
          </ac:picMkLst>
        </pc:picChg>
        <pc:picChg chg="add del mod">
          <ac:chgData name="hui xu" userId="70b675938bab3b5e" providerId="LiveId" clId="{8A62F029-DC38-4F24-A08E-E7BA16E27843}" dt="2020-05-17T11:42:41.030" v="508"/>
          <ac:picMkLst>
            <pc:docMk/>
            <pc:sldMk cId="1526245404" sldId="305"/>
            <ac:picMk id="21" creationId="{63535FF7-1BAD-4EE8-A3B3-FFE80843E7A4}"/>
          </ac:picMkLst>
        </pc:picChg>
        <pc:picChg chg="add del mod">
          <ac:chgData name="hui xu" userId="70b675938bab3b5e" providerId="LiveId" clId="{8A62F029-DC38-4F24-A08E-E7BA16E27843}" dt="2020-05-17T11:43:26.754" v="509"/>
          <ac:picMkLst>
            <pc:docMk/>
            <pc:sldMk cId="1526245404" sldId="305"/>
            <ac:picMk id="22" creationId="{673A2D87-4A3D-47F9-A621-2949129F1E1E}"/>
          </ac:picMkLst>
        </pc:picChg>
        <pc:picChg chg="add del mod">
          <ac:chgData name="hui xu" userId="70b675938bab3b5e" providerId="LiveId" clId="{8A62F029-DC38-4F24-A08E-E7BA16E27843}" dt="2020-05-17T11:43:39.692" v="510"/>
          <ac:picMkLst>
            <pc:docMk/>
            <pc:sldMk cId="1526245404" sldId="305"/>
            <ac:picMk id="23" creationId="{329343D9-621C-4FFF-8827-429DA62E659D}"/>
          </ac:picMkLst>
        </pc:picChg>
        <pc:picChg chg="add del mod">
          <ac:chgData name="hui xu" userId="70b675938bab3b5e" providerId="LiveId" clId="{8A62F029-DC38-4F24-A08E-E7BA16E27843}" dt="2020-05-17T11:43:56.512" v="511"/>
          <ac:picMkLst>
            <pc:docMk/>
            <pc:sldMk cId="1526245404" sldId="305"/>
            <ac:picMk id="24" creationId="{64FCBAE9-FE2E-4876-939B-FC363B2B05AF}"/>
          </ac:picMkLst>
        </pc:picChg>
        <pc:picChg chg="add del mod">
          <ac:chgData name="hui xu" userId="70b675938bab3b5e" providerId="LiveId" clId="{8A62F029-DC38-4F24-A08E-E7BA16E27843}" dt="2020-05-17T11:44:07.121" v="512"/>
          <ac:picMkLst>
            <pc:docMk/>
            <pc:sldMk cId="1526245404" sldId="305"/>
            <ac:picMk id="25" creationId="{973FB25C-5F3F-4C70-B3F2-F4568850B14C}"/>
          </ac:picMkLst>
        </pc:picChg>
        <pc:picChg chg="add del mod">
          <ac:chgData name="hui xu" userId="70b675938bab3b5e" providerId="LiveId" clId="{8A62F029-DC38-4F24-A08E-E7BA16E27843}" dt="2020-05-17T11:44:39.740" v="513"/>
          <ac:picMkLst>
            <pc:docMk/>
            <pc:sldMk cId="1526245404" sldId="305"/>
            <ac:picMk id="26" creationId="{790E1AE9-F15B-46FD-9C2A-4353E9D17E8B}"/>
          </ac:picMkLst>
        </pc:picChg>
        <pc:picChg chg="add del mod">
          <ac:chgData name="hui xu" userId="70b675938bab3b5e" providerId="LiveId" clId="{8A62F029-DC38-4F24-A08E-E7BA16E27843}" dt="2020-05-17T11:44:44.136" v="514"/>
          <ac:picMkLst>
            <pc:docMk/>
            <pc:sldMk cId="1526245404" sldId="305"/>
            <ac:picMk id="27" creationId="{E52AB119-19CF-44B5-AE4B-DDCE3A6ECC95}"/>
          </ac:picMkLst>
        </pc:picChg>
        <pc:picChg chg="add del mod">
          <ac:chgData name="hui xu" userId="70b675938bab3b5e" providerId="LiveId" clId="{8A62F029-DC38-4F24-A08E-E7BA16E27843}" dt="2020-05-17T11:45:02.536" v="515"/>
          <ac:picMkLst>
            <pc:docMk/>
            <pc:sldMk cId="1526245404" sldId="305"/>
            <ac:picMk id="28" creationId="{5FB20082-5C2A-47D3-AEBF-880B9D193509}"/>
          </ac:picMkLst>
        </pc:picChg>
        <pc:picChg chg="add del mod">
          <ac:chgData name="hui xu" userId="70b675938bab3b5e" providerId="LiveId" clId="{8A62F029-DC38-4F24-A08E-E7BA16E27843}" dt="2020-05-17T11:46:12.700" v="516"/>
          <ac:picMkLst>
            <pc:docMk/>
            <pc:sldMk cId="1526245404" sldId="305"/>
            <ac:picMk id="29" creationId="{2D11CAD6-6119-4F4C-ACFF-72ABBFBC279C}"/>
          </ac:picMkLst>
        </pc:picChg>
        <pc:picChg chg="add mod">
          <ac:chgData name="hui xu" userId="70b675938bab3b5e" providerId="LiveId" clId="{8A62F029-DC38-4F24-A08E-E7BA16E27843}" dt="2020-05-17T11:46:12.700" v="516"/>
          <ac:picMkLst>
            <pc:docMk/>
            <pc:sldMk cId="1526245404" sldId="305"/>
            <ac:picMk id="30" creationId="{B9EF59AD-12F3-4144-A765-7B65F73B74FF}"/>
          </ac:picMkLst>
        </pc:picChg>
      </pc:sldChg>
      <pc:sldChg chg="addSp delSp modSp">
        <pc:chgData name="hui xu" userId="70b675938bab3b5e" providerId="LiveId" clId="{8A62F029-DC38-4F24-A08E-E7BA16E27843}" dt="2020-05-17T04:57:37.254" v="283"/>
        <pc:sldMkLst>
          <pc:docMk/>
          <pc:sldMk cId="1858819768" sldId="317"/>
        </pc:sldMkLst>
        <pc:picChg chg="add del mod">
          <ac:chgData name="hui xu" userId="70b675938bab3b5e" providerId="LiveId" clId="{8A62F029-DC38-4F24-A08E-E7BA16E27843}" dt="2020-05-17T04:56:49.947" v="281"/>
          <ac:picMkLst>
            <pc:docMk/>
            <pc:sldMk cId="1858819768" sldId="317"/>
            <ac:picMk id="4" creationId="{ACFD3E52-9F00-4100-8D93-2819CD686216}"/>
          </ac:picMkLst>
        </pc:picChg>
        <pc:picChg chg="add del mod">
          <ac:chgData name="hui xu" userId="70b675938bab3b5e" providerId="LiveId" clId="{8A62F029-DC38-4F24-A08E-E7BA16E27843}" dt="2020-05-17T04:57:04.299" v="282"/>
          <ac:picMkLst>
            <pc:docMk/>
            <pc:sldMk cId="1858819768" sldId="317"/>
            <ac:picMk id="5" creationId="{3AF75266-B01C-42C2-871C-3C946B96AC62}"/>
          </ac:picMkLst>
        </pc:picChg>
        <pc:picChg chg="add del mod">
          <ac:chgData name="hui xu" userId="70b675938bab3b5e" providerId="LiveId" clId="{8A62F029-DC38-4F24-A08E-E7BA16E27843}" dt="2020-05-17T04:57:37.254" v="283"/>
          <ac:picMkLst>
            <pc:docMk/>
            <pc:sldMk cId="1858819768" sldId="317"/>
            <ac:picMk id="6" creationId="{61DC6FB8-FDE2-4D71-865E-67EAA9D5A11F}"/>
          </ac:picMkLst>
        </pc:picChg>
        <pc:picChg chg="add mod">
          <ac:chgData name="hui xu" userId="70b675938bab3b5e" providerId="LiveId" clId="{8A62F029-DC38-4F24-A08E-E7BA16E27843}" dt="2020-05-17T04:57:37.254" v="283"/>
          <ac:picMkLst>
            <pc:docMk/>
            <pc:sldMk cId="1858819768" sldId="317"/>
            <ac:picMk id="7" creationId="{146A8566-3B32-40B8-83CD-B209085C442D}"/>
          </ac:picMkLst>
        </pc:picChg>
      </pc:sldChg>
      <pc:sldChg chg="addSp delSp modSp">
        <pc:chgData name="hui xu" userId="70b675938bab3b5e" providerId="LiveId" clId="{8A62F029-DC38-4F24-A08E-E7BA16E27843}" dt="2020-05-17T09:45:43.446" v="381"/>
        <pc:sldMkLst>
          <pc:docMk/>
          <pc:sldMk cId="3841988266" sldId="319"/>
        </pc:sldMkLst>
        <pc:picChg chg="add del mod">
          <ac:chgData name="hui xu" userId="70b675938bab3b5e" providerId="LiveId" clId="{8A62F029-DC38-4F24-A08E-E7BA16E27843}" dt="2020-05-17T09:34:08.974" v="369"/>
          <ac:picMkLst>
            <pc:docMk/>
            <pc:sldMk cId="3841988266" sldId="319"/>
            <ac:picMk id="4" creationId="{A7E86137-B7FF-4021-B4D9-441A46665582}"/>
          </ac:picMkLst>
        </pc:picChg>
        <pc:picChg chg="add del mod">
          <ac:chgData name="hui xu" userId="70b675938bab3b5e" providerId="LiveId" clId="{8A62F029-DC38-4F24-A08E-E7BA16E27843}" dt="2020-05-17T09:34:35.744" v="370"/>
          <ac:picMkLst>
            <pc:docMk/>
            <pc:sldMk cId="3841988266" sldId="319"/>
            <ac:picMk id="9" creationId="{11B90E4E-7698-45C7-9CFE-572ED33B9AFD}"/>
          </ac:picMkLst>
        </pc:picChg>
        <pc:picChg chg="add del mod">
          <ac:chgData name="hui xu" userId="70b675938bab3b5e" providerId="LiveId" clId="{8A62F029-DC38-4F24-A08E-E7BA16E27843}" dt="2020-05-17T09:35:40.151" v="371"/>
          <ac:picMkLst>
            <pc:docMk/>
            <pc:sldMk cId="3841988266" sldId="319"/>
            <ac:picMk id="10" creationId="{E1F1550A-4246-44A5-AD1D-930EB07F41E1}"/>
          </ac:picMkLst>
        </pc:picChg>
        <pc:picChg chg="add del mod">
          <ac:chgData name="hui xu" userId="70b675938bab3b5e" providerId="LiveId" clId="{8A62F029-DC38-4F24-A08E-E7BA16E27843}" dt="2020-05-17T09:36:54.108" v="372"/>
          <ac:picMkLst>
            <pc:docMk/>
            <pc:sldMk cId="3841988266" sldId="319"/>
            <ac:picMk id="11" creationId="{30AA2D09-5171-442A-8F2A-DFF1136C82E1}"/>
          </ac:picMkLst>
        </pc:picChg>
        <pc:picChg chg="add del mod">
          <ac:chgData name="hui xu" userId="70b675938bab3b5e" providerId="LiveId" clId="{8A62F029-DC38-4F24-A08E-E7BA16E27843}" dt="2020-05-17T09:37:01.274" v="373"/>
          <ac:picMkLst>
            <pc:docMk/>
            <pc:sldMk cId="3841988266" sldId="319"/>
            <ac:picMk id="12" creationId="{63C46135-81F4-4257-BFE5-8590A2ACCC42}"/>
          </ac:picMkLst>
        </pc:picChg>
        <pc:picChg chg="add del mod">
          <ac:chgData name="hui xu" userId="70b675938bab3b5e" providerId="LiveId" clId="{8A62F029-DC38-4F24-A08E-E7BA16E27843}" dt="2020-05-17T09:38:45.259" v="374"/>
          <ac:picMkLst>
            <pc:docMk/>
            <pc:sldMk cId="3841988266" sldId="319"/>
            <ac:picMk id="13" creationId="{1789D327-5D8B-4B0E-8318-9CD059FEF5BF}"/>
          </ac:picMkLst>
        </pc:picChg>
        <pc:picChg chg="add del mod">
          <ac:chgData name="hui xu" userId="70b675938bab3b5e" providerId="LiveId" clId="{8A62F029-DC38-4F24-A08E-E7BA16E27843}" dt="2020-05-17T09:38:59.802" v="375"/>
          <ac:picMkLst>
            <pc:docMk/>
            <pc:sldMk cId="3841988266" sldId="319"/>
            <ac:picMk id="14" creationId="{09813B94-B5BF-45FC-924F-C6D56C8F26C4}"/>
          </ac:picMkLst>
        </pc:picChg>
        <pc:picChg chg="add del mod">
          <ac:chgData name="hui xu" userId="70b675938bab3b5e" providerId="LiveId" clId="{8A62F029-DC38-4F24-A08E-E7BA16E27843}" dt="2020-05-17T09:40:58.371" v="376"/>
          <ac:picMkLst>
            <pc:docMk/>
            <pc:sldMk cId="3841988266" sldId="319"/>
            <ac:picMk id="15" creationId="{B5861EE7-7345-40B4-88E8-3385287990F0}"/>
          </ac:picMkLst>
        </pc:picChg>
        <pc:picChg chg="add del mod">
          <ac:chgData name="hui xu" userId="70b675938bab3b5e" providerId="LiveId" clId="{8A62F029-DC38-4F24-A08E-E7BA16E27843}" dt="2020-05-17T09:42:33.892" v="377"/>
          <ac:picMkLst>
            <pc:docMk/>
            <pc:sldMk cId="3841988266" sldId="319"/>
            <ac:picMk id="16" creationId="{780951CD-E5F2-4026-BF84-D0410EA66138}"/>
          </ac:picMkLst>
        </pc:picChg>
        <pc:picChg chg="add del mod">
          <ac:chgData name="hui xu" userId="70b675938bab3b5e" providerId="LiveId" clId="{8A62F029-DC38-4F24-A08E-E7BA16E27843}" dt="2020-05-17T09:42:55.211" v="378"/>
          <ac:picMkLst>
            <pc:docMk/>
            <pc:sldMk cId="3841988266" sldId="319"/>
            <ac:picMk id="17" creationId="{F26028F7-A502-4C0D-84AA-4615962AB805}"/>
          </ac:picMkLst>
        </pc:picChg>
        <pc:picChg chg="add del mod">
          <ac:chgData name="hui xu" userId="70b675938bab3b5e" providerId="LiveId" clId="{8A62F029-DC38-4F24-A08E-E7BA16E27843}" dt="2020-05-17T09:43:01.351" v="379"/>
          <ac:picMkLst>
            <pc:docMk/>
            <pc:sldMk cId="3841988266" sldId="319"/>
            <ac:picMk id="18" creationId="{696DE5A3-9E3C-45B6-ABD5-7EE8BB7B1942}"/>
          </ac:picMkLst>
        </pc:picChg>
        <pc:picChg chg="add del mod">
          <ac:chgData name="hui xu" userId="70b675938bab3b5e" providerId="LiveId" clId="{8A62F029-DC38-4F24-A08E-E7BA16E27843}" dt="2020-05-17T09:43:16.033" v="380"/>
          <ac:picMkLst>
            <pc:docMk/>
            <pc:sldMk cId="3841988266" sldId="319"/>
            <ac:picMk id="19" creationId="{D6726897-DA29-44B2-B2EF-44F7AB9B3EC3}"/>
          </ac:picMkLst>
        </pc:picChg>
        <pc:picChg chg="add del mod">
          <ac:chgData name="hui xu" userId="70b675938bab3b5e" providerId="LiveId" clId="{8A62F029-DC38-4F24-A08E-E7BA16E27843}" dt="2020-05-17T09:45:43.446" v="381"/>
          <ac:picMkLst>
            <pc:docMk/>
            <pc:sldMk cId="3841988266" sldId="319"/>
            <ac:picMk id="20" creationId="{6CA06E14-E283-4734-A421-6A2A6C805725}"/>
          </ac:picMkLst>
        </pc:picChg>
        <pc:picChg chg="add mod">
          <ac:chgData name="hui xu" userId="70b675938bab3b5e" providerId="LiveId" clId="{8A62F029-DC38-4F24-A08E-E7BA16E27843}" dt="2020-05-17T09:45:43.446" v="381"/>
          <ac:picMkLst>
            <pc:docMk/>
            <pc:sldMk cId="3841988266" sldId="319"/>
            <ac:picMk id="21" creationId="{052BD3D6-3F8E-49EA-A783-FD7F44B355B0}"/>
          </ac:picMkLst>
        </pc:picChg>
      </pc:sldChg>
      <pc:sldChg chg="addSp delSp modSp">
        <pc:chgData name="hui xu" userId="70b675938bab3b5e" providerId="LiveId" clId="{8A62F029-DC38-4F24-A08E-E7BA16E27843}" dt="2020-05-17T10:43:57.477" v="420"/>
        <pc:sldMkLst>
          <pc:docMk/>
          <pc:sldMk cId="1214655360" sldId="320"/>
        </pc:sldMkLst>
        <pc:picChg chg="add del mod">
          <ac:chgData name="hui xu" userId="70b675938bab3b5e" providerId="LiveId" clId="{8A62F029-DC38-4F24-A08E-E7BA16E27843}" dt="2020-05-17T10:38:24.911" v="415"/>
          <ac:picMkLst>
            <pc:docMk/>
            <pc:sldMk cId="1214655360" sldId="320"/>
            <ac:picMk id="4" creationId="{7F679B01-70A7-47B2-A4E3-43DC67B342BA}"/>
          </ac:picMkLst>
        </pc:picChg>
        <pc:picChg chg="add del mod">
          <ac:chgData name="hui xu" userId="70b675938bab3b5e" providerId="LiveId" clId="{8A62F029-DC38-4F24-A08E-E7BA16E27843}" dt="2020-05-17T10:39:26.343" v="416"/>
          <ac:picMkLst>
            <pc:docMk/>
            <pc:sldMk cId="1214655360" sldId="320"/>
            <ac:picMk id="7" creationId="{9ECCA51C-2352-4270-B292-34749D36FDF5}"/>
          </ac:picMkLst>
        </pc:picChg>
        <pc:picChg chg="add del mod">
          <ac:chgData name="hui xu" userId="70b675938bab3b5e" providerId="LiveId" clId="{8A62F029-DC38-4F24-A08E-E7BA16E27843}" dt="2020-05-17T10:39:35.361" v="417"/>
          <ac:picMkLst>
            <pc:docMk/>
            <pc:sldMk cId="1214655360" sldId="320"/>
            <ac:picMk id="8" creationId="{26063E10-849F-4E62-9BF1-D4A67A8AE72A}"/>
          </ac:picMkLst>
        </pc:picChg>
        <pc:picChg chg="add del mod">
          <ac:chgData name="hui xu" userId="70b675938bab3b5e" providerId="LiveId" clId="{8A62F029-DC38-4F24-A08E-E7BA16E27843}" dt="2020-05-17T10:39:49.749" v="418"/>
          <ac:picMkLst>
            <pc:docMk/>
            <pc:sldMk cId="1214655360" sldId="320"/>
            <ac:picMk id="9" creationId="{A5DFE988-5672-4706-811A-175BBE1625B7}"/>
          </ac:picMkLst>
        </pc:picChg>
        <pc:picChg chg="add del mod">
          <ac:chgData name="hui xu" userId="70b675938bab3b5e" providerId="LiveId" clId="{8A62F029-DC38-4F24-A08E-E7BA16E27843}" dt="2020-05-17T10:41:28.704" v="419"/>
          <ac:picMkLst>
            <pc:docMk/>
            <pc:sldMk cId="1214655360" sldId="320"/>
            <ac:picMk id="10" creationId="{E790F43A-5F22-4A7C-B931-537E9ECDE066}"/>
          </ac:picMkLst>
        </pc:picChg>
        <pc:picChg chg="add del mod">
          <ac:chgData name="hui xu" userId="70b675938bab3b5e" providerId="LiveId" clId="{8A62F029-DC38-4F24-A08E-E7BA16E27843}" dt="2020-05-17T10:43:57.477" v="420"/>
          <ac:picMkLst>
            <pc:docMk/>
            <pc:sldMk cId="1214655360" sldId="320"/>
            <ac:picMk id="11" creationId="{FEB51CCA-39E1-425B-85AF-7EE06A91A88B}"/>
          </ac:picMkLst>
        </pc:picChg>
        <pc:picChg chg="add mod">
          <ac:chgData name="hui xu" userId="70b675938bab3b5e" providerId="LiveId" clId="{8A62F029-DC38-4F24-A08E-E7BA16E27843}" dt="2020-05-17T10:43:57.477" v="420"/>
          <ac:picMkLst>
            <pc:docMk/>
            <pc:sldMk cId="1214655360" sldId="320"/>
            <ac:picMk id="12" creationId="{6E01F164-DC4B-40A0-B269-CFDC2C74CAA3}"/>
          </ac:picMkLst>
        </pc:picChg>
      </pc:sldChg>
      <pc:sldChg chg="addSp delSp modSp">
        <pc:chgData name="hui xu" userId="70b675938bab3b5e" providerId="LiveId" clId="{8A62F029-DC38-4F24-A08E-E7BA16E27843}" dt="2020-05-17T11:47:47.995" v="519"/>
        <pc:sldMkLst>
          <pc:docMk/>
          <pc:sldMk cId="701977146" sldId="321"/>
        </pc:sldMkLst>
        <pc:picChg chg="add del mod">
          <ac:chgData name="hui xu" userId="70b675938bab3b5e" providerId="LiveId" clId="{8A62F029-DC38-4F24-A08E-E7BA16E27843}" dt="2020-05-17T11:46:50.947" v="517"/>
          <ac:picMkLst>
            <pc:docMk/>
            <pc:sldMk cId="701977146" sldId="321"/>
            <ac:picMk id="3" creationId="{58FEF1D3-93D9-492E-BA1F-8CBF1E6EE3A6}"/>
          </ac:picMkLst>
        </pc:picChg>
        <pc:picChg chg="add del mod">
          <ac:chgData name="hui xu" userId="70b675938bab3b5e" providerId="LiveId" clId="{8A62F029-DC38-4F24-A08E-E7BA16E27843}" dt="2020-05-17T11:47:00.317" v="518"/>
          <ac:picMkLst>
            <pc:docMk/>
            <pc:sldMk cId="701977146" sldId="321"/>
            <ac:picMk id="4" creationId="{09BEC950-AB65-4C15-BF9E-F6E97EC403C7}"/>
          </ac:picMkLst>
        </pc:picChg>
        <pc:picChg chg="add del mod">
          <ac:chgData name="hui xu" userId="70b675938bab3b5e" providerId="LiveId" clId="{8A62F029-DC38-4F24-A08E-E7BA16E27843}" dt="2020-05-17T11:47:47.995" v="519"/>
          <ac:picMkLst>
            <pc:docMk/>
            <pc:sldMk cId="701977146" sldId="321"/>
            <ac:picMk id="5" creationId="{E5125B85-BFBF-46B5-9787-8AC56E2B3B60}"/>
          </ac:picMkLst>
        </pc:picChg>
        <pc:picChg chg="add mod">
          <ac:chgData name="hui xu" userId="70b675938bab3b5e" providerId="LiveId" clId="{8A62F029-DC38-4F24-A08E-E7BA16E27843}" dt="2020-05-17T11:47:47.995" v="519"/>
          <ac:picMkLst>
            <pc:docMk/>
            <pc:sldMk cId="701977146" sldId="321"/>
            <ac:picMk id="6" creationId="{C7EC4000-50FB-4472-8D09-5E2F3D49208B}"/>
          </ac:picMkLst>
        </pc:picChg>
      </pc:sldChg>
      <pc:sldChg chg="addSp delSp modSp mod modAnim">
        <pc:chgData name="hui xu" userId="70b675938bab3b5e" providerId="LiveId" clId="{8A62F029-DC38-4F24-A08E-E7BA16E27843}" dt="2020-05-17T09:18:16.011" v="356"/>
        <pc:sldMkLst>
          <pc:docMk/>
          <pc:sldMk cId="1646457953" sldId="322"/>
        </pc:sldMkLst>
        <pc:spChg chg="mod">
          <ac:chgData name="hui xu" userId="70b675938bab3b5e" providerId="LiveId" clId="{8A62F029-DC38-4F24-A08E-E7BA16E27843}" dt="2020-05-17T09:13:26.967" v="346" actId="207"/>
          <ac:spMkLst>
            <pc:docMk/>
            <pc:sldMk cId="1646457953" sldId="322"/>
            <ac:spMk id="10" creationId="{845567A7-0C94-4BB6-816C-E182D6B3454C}"/>
          </ac:spMkLst>
        </pc:spChg>
        <pc:spChg chg="mod">
          <ac:chgData name="hui xu" userId="70b675938bab3b5e" providerId="LiveId" clId="{8A62F029-DC38-4F24-A08E-E7BA16E27843}" dt="2020-05-17T09:13:42.145" v="349" actId="207"/>
          <ac:spMkLst>
            <pc:docMk/>
            <pc:sldMk cId="1646457953" sldId="322"/>
            <ac:spMk id="11" creationId="{928E4878-8772-44F0-A714-A0FF8D3A2EC4}"/>
          </ac:spMkLst>
        </pc:spChg>
        <pc:spChg chg="mod">
          <ac:chgData name="hui xu" userId="70b675938bab3b5e" providerId="LiveId" clId="{8A62F029-DC38-4F24-A08E-E7BA16E27843}" dt="2020-05-17T09:13:36.506" v="348" actId="207"/>
          <ac:spMkLst>
            <pc:docMk/>
            <pc:sldMk cId="1646457953" sldId="322"/>
            <ac:spMk id="12" creationId="{60DAECF8-AE6B-480C-BCA2-C0436CB3004A}"/>
          </ac:spMkLst>
        </pc:spChg>
        <pc:spChg chg="del">
          <ac:chgData name="hui xu" userId="70b675938bab3b5e" providerId="LiveId" clId="{8A62F029-DC38-4F24-A08E-E7BA16E27843}" dt="2020-05-17T09:13:18.573" v="345" actId="21"/>
          <ac:spMkLst>
            <pc:docMk/>
            <pc:sldMk cId="1646457953" sldId="322"/>
            <ac:spMk id="13" creationId="{FEBCF26D-22C2-4BAD-B4CB-D5B5E1DFAFCA}"/>
          </ac:spMkLst>
        </pc:spChg>
        <pc:picChg chg="add del mod">
          <ac:chgData name="hui xu" userId="70b675938bab3b5e" providerId="LiveId" clId="{8A62F029-DC38-4F24-A08E-E7BA16E27843}" dt="2020-05-17T09:12:18.905" v="336"/>
          <ac:picMkLst>
            <pc:docMk/>
            <pc:sldMk cId="1646457953" sldId="322"/>
            <ac:picMk id="5" creationId="{3ED22C78-4912-441F-9294-E4ACEE954F75}"/>
          </ac:picMkLst>
        </pc:picChg>
        <pc:picChg chg="add del mod">
          <ac:chgData name="hui xu" userId="70b675938bab3b5e" providerId="LiveId" clId="{8A62F029-DC38-4F24-A08E-E7BA16E27843}" dt="2020-05-17T09:12:32.017" v="337"/>
          <ac:picMkLst>
            <pc:docMk/>
            <pc:sldMk cId="1646457953" sldId="322"/>
            <ac:picMk id="7" creationId="{497E9A8E-EBFD-45B0-AA89-3DBF5956C8A1}"/>
          </ac:picMkLst>
        </pc:picChg>
        <pc:picChg chg="add del mod">
          <ac:chgData name="hui xu" userId="70b675938bab3b5e" providerId="LiveId" clId="{8A62F029-DC38-4F24-A08E-E7BA16E27843}" dt="2020-05-17T09:15:05.944" v="353"/>
          <ac:picMkLst>
            <pc:docMk/>
            <pc:sldMk cId="1646457953" sldId="322"/>
            <ac:picMk id="8" creationId="{4795E2CD-EE77-4363-A63D-AC4988E244E0}"/>
          </ac:picMkLst>
        </pc:picChg>
        <pc:picChg chg="add del mod">
          <ac:chgData name="hui xu" userId="70b675938bab3b5e" providerId="LiveId" clId="{8A62F029-DC38-4F24-A08E-E7BA16E27843}" dt="2020-05-17T09:16:34.923" v="354"/>
          <ac:picMkLst>
            <pc:docMk/>
            <pc:sldMk cId="1646457953" sldId="322"/>
            <ac:picMk id="17" creationId="{0E589253-5E86-4879-BBCA-C475BA8136BA}"/>
          </ac:picMkLst>
        </pc:picChg>
        <pc:picChg chg="add del mod">
          <ac:chgData name="hui xu" userId="70b675938bab3b5e" providerId="LiveId" clId="{8A62F029-DC38-4F24-A08E-E7BA16E27843}" dt="2020-05-17T09:16:40.600" v="355"/>
          <ac:picMkLst>
            <pc:docMk/>
            <pc:sldMk cId="1646457953" sldId="322"/>
            <ac:picMk id="18" creationId="{4DFB7017-4C76-4343-8163-05C9A6CECF64}"/>
          </ac:picMkLst>
        </pc:picChg>
        <pc:picChg chg="add del mod">
          <ac:chgData name="hui xu" userId="70b675938bab3b5e" providerId="LiveId" clId="{8A62F029-DC38-4F24-A08E-E7BA16E27843}" dt="2020-05-17T09:18:16.011" v="356"/>
          <ac:picMkLst>
            <pc:docMk/>
            <pc:sldMk cId="1646457953" sldId="322"/>
            <ac:picMk id="19" creationId="{52A0E73F-F3A8-43A0-ABF5-4AC6FF50DA87}"/>
          </ac:picMkLst>
        </pc:picChg>
        <pc:picChg chg="add mod">
          <ac:chgData name="hui xu" userId="70b675938bab3b5e" providerId="LiveId" clId="{8A62F029-DC38-4F24-A08E-E7BA16E27843}" dt="2020-05-17T09:18:16.011" v="356"/>
          <ac:picMkLst>
            <pc:docMk/>
            <pc:sldMk cId="1646457953" sldId="322"/>
            <ac:picMk id="20" creationId="{020661A4-4138-4AC4-990D-768491A0AA3D}"/>
          </ac:picMkLst>
        </pc:picChg>
        <pc:cxnChg chg="add mod">
          <ac:chgData name="hui xu" userId="70b675938bab3b5e" providerId="LiveId" clId="{8A62F029-DC38-4F24-A08E-E7BA16E27843}" dt="2020-05-17T09:12:54.957" v="340" actId="1582"/>
          <ac:cxnSpMkLst>
            <pc:docMk/>
            <pc:sldMk cId="1646457953" sldId="322"/>
            <ac:cxnSpMk id="14" creationId="{14B4032E-0866-4B7E-AAFE-EF0BBF4B9252}"/>
          </ac:cxnSpMkLst>
        </pc:cxnChg>
        <pc:cxnChg chg="add mod">
          <ac:chgData name="hui xu" userId="70b675938bab3b5e" providerId="LiveId" clId="{8A62F029-DC38-4F24-A08E-E7BA16E27843}" dt="2020-05-17T09:12:58.750" v="342" actId="1076"/>
          <ac:cxnSpMkLst>
            <pc:docMk/>
            <pc:sldMk cId="1646457953" sldId="322"/>
            <ac:cxnSpMk id="15" creationId="{D264F368-5CF7-437B-86D3-17BF8449C839}"/>
          </ac:cxnSpMkLst>
        </pc:cxnChg>
        <pc:cxnChg chg="add mod">
          <ac:chgData name="hui xu" userId="70b675938bab3b5e" providerId="LiveId" clId="{8A62F029-DC38-4F24-A08E-E7BA16E27843}" dt="2020-05-17T09:13:02.788" v="344" actId="1076"/>
          <ac:cxnSpMkLst>
            <pc:docMk/>
            <pc:sldMk cId="1646457953" sldId="322"/>
            <ac:cxnSpMk id="16" creationId="{72ED9D89-3C17-4ACB-8692-1197ADA437AE}"/>
          </ac:cxnSpMkLst>
        </pc:cxnChg>
      </pc:sldChg>
      <pc:sldChg chg="addSp delSp modSp">
        <pc:chgData name="hui xu" userId="70b675938bab3b5e" providerId="LiveId" clId="{8A62F029-DC38-4F24-A08E-E7BA16E27843}" dt="2020-05-17T09:24:45.276" v="362"/>
        <pc:sldMkLst>
          <pc:docMk/>
          <pc:sldMk cId="1572207993" sldId="323"/>
        </pc:sldMkLst>
        <pc:picChg chg="add del mod">
          <ac:chgData name="hui xu" userId="70b675938bab3b5e" providerId="LiveId" clId="{8A62F029-DC38-4F24-A08E-E7BA16E27843}" dt="2020-05-17T09:21:58.483" v="357"/>
          <ac:picMkLst>
            <pc:docMk/>
            <pc:sldMk cId="1572207993" sldId="323"/>
            <ac:picMk id="4" creationId="{23248EC9-6EB2-4E72-BEED-A2E128201E23}"/>
          </ac:picMkLst>
        </pc:picChg>
        <pc:picChg chg="add del mod">
          <ac:chgData name="hui xu" userId="70b675938bab3b5e" providerId="LiveId" clId="{8A62F029-DC38-4F24-A08E-E7BA16E27843}" dt="2020-05-17T09:22:06.926" v="358"/>
          <ac:picMkLst>
            <pc:docMk/>
            <pc:sldMk cId="1572207993" sldId="323"/>
            <ac:picMk id="5" creationId="{494B4231-A0C4-424A-ACBA-2767DF4C949B}"/>
          </ac:picMkLst>
        </pc:picChg>
        <pc:picChg chg="add del mod">
          <ac:chgData name="hui xu" userId="70b675938bab3b5e" providerId="LiveId" clId="{8A62F029-DC38-4F24-A08E-E7BA16E27843}" dt="2020-05-17T09:22:31.683" v="359"/>
          <ac:picMkLst>
            <pc:docMk/>
            <pc:sldMk cId="1572207993" sldId="323"/>
            <ac:picMk id="6" creationId="{CA7B2E04-896F-4C59-B7B5-BC8A89686160}"/>
          </ac:picMkLst>
        </pc:picChg>
        <pc:picChg chg="add del mod">
          <ac:chgData name="hui xu" userId="70b675938bab3b5e" providerId="LiveId" clId="{8A62F029-DC38-4F24-A08E-E7BA16E27843}" dt="2020-05-17T09:23:14.593" v="360"/>
          <ac:picMkLst>
            <pc:docMk/>
            <pc:sldMk cId="1572207993" sldId="323"/>
            <ac:picMk id="7" creationId="{B47AD3C0-06A6-43E8-AE7D-DB58730441C5}"/>
          </ac:picMkLst>
        </pc:picChg>
        <pc:picChg chg="add del mod">
          <ac:chgData name="hui xu" userId="70b675938bab3b5e" providerId="LiveId" clId="{8A62F029-DC38-4F24-A08E-E7BA16E27843}" dt="2020-05-17T09:24:01.131" v="361"/>
          <ac:picMkLst>
            <pc:docMk/>
            <pc:sldMk cId="1572207993" sldId="323"/>
            <ac:picMk id="8" creationId="{ED4CE0F4-984D-4977-BB3D-B2F5496D2661}"/>
          </ac:picMkLst>
        </pc:picChg>
        <pc:picChg chg="add del mod">
          <ac:chgData name="hui xu" userId="70b675938bab3b5e" providerId="LiveId" clId="{8A62F029-DC38-4F24-A08E-E7BA16E27843}" dt="2020-05-17T09:24:45.276" v="362"/>
          <ac:picMkLst>
            <pc:docMk/>
            <pc:sldMk cId="1572207993" sldId="323"/>
            <ac:picMk id="9" creationId="{05B17C9E-D73A-4944-9C80-2301858CC134}"/>
          </ac:picMkLst>
        </pc:picChg>
        <pc:picChg chg="add mod">
          <ac:chgData name="hui xu" userId="70b675938bab3b5e" providerId="LiveId" clId="{8A62F029-DC38-4F24-A08E-E7BA16E27843}" dt="2020-05-17T09:24:45.276" v="362"/>
          <ac:picMkLst>
            <pc:docMk/>
            <pc:sldMk cId="1572207993" sldId="323"/>
            <ac:picMk id="10" creationId="{2ADAD7DD-3280-4A37-BDF5-B92CFA2D6935}"/>
          </ac:picMkLst>
        </pc:picChg>
      </pc:sldChg>
      <pc:sldChg chg="addSp delSp modSp">
        <pc:chgData name="hui xu" userId="70b675938bab3b5e" providerId="LiveId" clId="{8A62F029-DC38-4F24-A08E-E7BA16E27843}" dt="2020-05-17T10:30:04.158" v="410"/>
        <pc:sldMkLst>
          <pc:docMk/>
          <pc:sldMk cId="2322738940" sldId="325"/>
        </pc:sldMkLst>
        <pc:picChg chg="add del mod">
          <ac:chgData name="hui xu" userId="70b675938bab3b5e" providerId="LiveId" clId="{8A62F029-DC38-4F24-A08E-E7BA16E27843}" dt="2020-05-17T10:27:00.043" v="407"/>
          <ac:picMkLst>
            <pc:docMk/>
            <pc:sldMk cId="2322738940" sldId="325"/>
            <ac:picMk id="7" creationId="{D595973C-B60C-41E1-9782-467892F31C6B}"/>
          </ac:picMkLst>
        </pc:picChg>
        <pc:picChg chg="add del mod">
          <ac:chgData name="hui xu" userId="70b675938bab3b5e" providerId="LiveId" clId="{8A62F029-DC38-4F24-A08E-E7BA16E27843}" dt="2020-05-17T10:27:48.417" v="408"/>
          <ac:picMkLst>
            <pc:docMk/>
            <pc:sldMk cId="2322738940" sldId="325"/>
            <ac:picMk id="8" creationId="{37BAE917-A7D7-487E-838F-67645C1F6178}"/>
          </ac:picMkLst>
        </pc:picChg>
        <pc:picChg chg="add del mod">
          <ac:chgData name="hui xu" userId="70b675938bab3b5e" providerId="LiveId" clId="{8A62F029-DC38-4F24-A08E-E7BA16E27843}" dt="2020-05-17T10:27:59.339" v="409"/>
          <ac:picMkLst>
            <pc:docMk/>
            <pc:sldMk cId="2322738940" sldId="325"/>
            <ac:picMk id="9" creationId="{25E71C0B-4D7B-4B94-A645-3F148269A4E7}"/>
          </ac:picMkLst>
        </pc:picChg>
        <pc:picChg chg="add del mod">
          <ac:chgData name="hui xu" userId="70b675938bab3b5e" providerId="LiveId" clId="{8A62F029-DC38-4F24-A08E-E7BA16E27843}" dt="2020-05-17T10:30:04.158" v="410"/>
          <ac:picMkLst>
            <pc:docMk/>
            <pc:sldMk cId="2322738940" sldId="325"/>
            <ac:picMk id="10" creationId="{EEAECB56-8FE1-476C-B511-AC15C76E59A2}"/>
          </ac:picMkLst>
        </pc:picChg>
        <pc:picChg chg="add mod">
          <ac:chgData name="hui xu" userId="70b675938bab3b5e" providerId="LiveId" clId="{8A62F029-DC38-4F24-A08E-E7BA16E27843}" dt="2020-05-17T10:30:04.158" v="410"/>
          <ac:picMkLst>
            <pc:docMk/>
            <pc:sldMk cId="2322738940" sldId="325"/>
            <ac:picMk id="11" creationId="{8A253859-0A68-46B9-8D36-D076B33F0C60}"/>
          </ac:picMkLst>
        </pc:picChg>
      </pc:sldChg>
      <pc:sldChg chg="addSp delSp modSp modTransition modAnim">
        <pc:chgData name="hui xu" userId="70b675938bab3b5e" providerId="LiveId" clId="{8A62F029-DC38-4F24-A08E-E7BA16E27843}" dt="2020-05-17T10:26:04.172" v="406"/>
        <pc:sldMkLst>
          <pc:docMk/>
          <pc:sldMk cId="1638342663" sldId="326"/>
        </pc:sldMkLst>
        <pc:spChg chg="add del mod">
          <ac:chgData name="hui xu" userId="70b675938bab3b5e" providerId="LiveId" clId="{8A62F029-DC38-4F24-A08E-E7BA16E27843}" dt="2020-05-17T10:19:09.608" v="394" actId="1076"/>
          <ac:spMkLst>
            <pc:docMk/>
            <pc:sldMk cId="1638342663" sldId="326"/>
            <ac:spMk id="6" creationId="{8CA44330-5D3B-4EB6-955F-B584B6C723AE}"/>
          </ac:spMkLst>
        </pc:spChg>
        <pc:spChg chg="add del mod">
          <ac:chgData name="hui xu" userId="70b675938bab3b5e" providerId="LiveId" clId="{8A62F029-DC38-4F24-A08E-E7BA16E27843}" dt="2020-05-17T10:19:09.608" v="394" actId="1076"/>
          <ac:spMkLst>
            <pc:docMk/>
            <pc:sldMk cId="1638342663" sldId="326"/>
            <ac:spMk id="19" creationId="{E6C38EDB-973F-4E70-8C36-089F7782F260}"/>
          </ac:spMkLst>
        </pc:spChg>
        <pc:picChg chg="add del mod">
          <ac:chgData name="hui xu" userId="70b675938bab3b5e" providerId="LiveId" clId="{8A62F029-DC38-4F24-A08E-E7BA16E27843}" dt="2020-05-17T10:19:30.217" v="395"/>
          <ac:picMkLst>
            <pc:docMk/>
            <pc:sldMk cId="1638342663" sldId="326"/>
            <ac:picMk id="3" creationId="{4A61BF13-8B1E-4AD3-B95B-EC8B4D52DDD8}"/>
          </ac:picMkLst>
        </pc:picChg>
        <pc:picChg chg="add del mod">
          <ac:chgData name="hui xu" userId="70b675938bab3b5e" providerId="LiveId" clId="{8A62F029-DC38-4F24-A08E-E7BA16E27843}" dt="2020-05-17T10:18:59.341" v="391"/>
          <ac:picMkLst>
            <pc:docMk/>
            <pc:sldMk cId="1638342663" sldId="326"/>
            <ac:picMk id="21" creationId="{10438916-AAD2-4A08-8648-C7B5F4FA4B81}"/>
          </ac:picMkLst>
        </pc:picChg>
        <pc:picChg chg="add mod">
          <ac:chgData name="hui xu" userId="70b675938bab3b5e" providerId="LiveId" clId="{8A62F029-DC38-4F24-A08E-E7BA16E27843}" dt="2020-05-17T10:18:57.718" v="390"/>
          <ac:picMkLst>
            <pc:docMk/>
            <pc:sldMk cId="1638342663" sldId="326"/>
            <ac:picMk id="22" creationId="{146417F5-3B8B-44F9-A466-4F026B14EC8E}"/>
          </ac:picMkLst>
        </pc:picChg>
        <pc:picChg chg="add del mod">
          <ac:chgData name="hui xu" userId="70b675938bab3b5e" providerId="LiveId" clId="{8A62F029-DC38-4F24-A08E-E7BA16E27843}" dt="2020-05-17T10:19:48.922" v="396"/>
          <ac:picMkLst>
            <pc:docMk/>
            <pc:sldMk cId="1638342663" sldId="326"/>
            <ac:picMk id="23" creationId="{5862AC93-17D4-40B2-A347-B65E2CD38BA3}"/>
          </ac:picMkLst>
        </pc:picChg>
        <pc:picChg chg="add del mod">
          <ac:chgData name="hui xu" userId="70b675938bab3b5e" providerId="LiveId" clId="{8A62F029-DC38-4F24-A08E-E7BA16E27843}" dt="2020-05-17T10:19:58.321" v="397"/>
          <ac:picMkLst>
            <pc:docMk/>
            <pc:sldMk cId="1638342663" sldId="326"/>
            <ac:picMk id="24" creationId="{5541CB39-A7F8-48D6-BC0F-0B7D7FCCA235}"/>
          </ac:picMkLst>
        </pc:picChg>
        <pc:picChg chg="add del mod">
          <ac:chgData name="hui xu" userId="70b675938bab3b5e" providerId="LiveId" clId="{8A62F029-DC38-4F24-A08E-E7BA16E27843}" dt="2020-05-17T10:20:08.348" v="398"/>
          <ac:picMkLst>
            <pc:docMk/>
            <pc:sldMk cId="1638342663" sldId="326"/>
            <ac:picMk id="25" creationId="{154A0E16-6C7F-4329-81BD-8A83D3979537}"/>
          </ac:picMkLst>
        </pc:picChg>
        <pc:picChg chg="add del mod">
          <ac:chgData name="hui xu" userId="70b675938bab3b5e" providerId="LiveId" clId="{8A62F029-DC38-4F24-A08E-E7BA16E27843}" dt="2020-05-17T10:21:31.650" v="399"/>
          <ac:picMkLst>
            <pc:docMk/>
            <pc:sldMk cId="1638342663" sldId="326"/>
            <ac:picMk id="26" creationId="{BC528EFF-8104-4548-BD63-DEEC7C02A34E}"/>
          </ac:picMkLst>
        </pc:picChg>
        <pc:picChg chg="add del mod">
          <ac:chgData name="hui xu" userId="70b675938bab3b5e" providerId="LiveId" clId="{8A62F029-DC38-4F24-A08E-E7BA16E27843}" dt="2020-05-17T10:21:48.610" v="400"/>
          <ac:picMkLst>
            <pc:docMk/>
            <pc:sldMk cId="1638342663" sldId="326"/>
            <ac:picMk id="27" creationId="{5570C503-B7A5-4172-865F-85E3312F1087}"/>
          </ac:picMkLst>
        </pc:picChg>
        <pc:picChg chg="add del mod">
          <ac:chgData name="hui xu" userId="70b675938bab3b5e" providerId="LiveId" clId="{8A62F029-DC38-4F24-A08E-E7BA16E27843}" dt="2020-05-17T10:21:58.417" v="401"/>
          <ac:picMkLst>
            <pc:docMk/>
            <pc:sldMk cId="1638342663" sldId="326"/>
            <ac:picMk id="28" creationId="{59A41F4A-4635-4871-9A08-CCD24776F104}"/>
          </ac:picMkLst>
        </pc:picChg>
        <pc:picChg chg="add del mod">
          <ac:chgData name="hui xu" userId="70b675938bab3b5e" providerId="LiveId" clId="{8A62F029-DC38-4F24-A08E-E7BA16E27843}" dt="2020-05-17T10:23:08.177" v="402"/>
          <ac:picMkLst>
            <pc:docMk/>
            <pc:sldMk cId="1638342663" sldId="326"/>
            <ac:picMk id="29" creationId="{51772983-F483-4892-AF01-295F82D22579}"/>
          </ac:picMkLst>
        </pc:picChg>
        <pc:picChg chg="add del mod">
          <ac:chgData name="hui xu" userId="70b675938bab3b5e" providerId="LiveId" clId="{8A62F029-DC38-4F24-A08E-E7BA16E27843}" dt="2020-05-17T10:23:17.093" v="403"/>
          <ac:picMkLst>
            <pc:docMk/>
            <pc:sldMk cId="1638342663" sldId="326"/>
            <ac:picMk id="30" creationId="{23C529C9-CFDA-4BD5-9C8E-8FE2C5A7C435}"/>
          </ac:picMkLst>
        </pc:picChg>
        <pc:picChg chg="add del mod">
          <ac:chgData name="hui xu" userId="70b675938bab3b5e" providerId="LiveId" clId="{8A62F029-DC38-4F24-A08E-E7BA16E27843}" dt="2020-05-17T10:24:18.239" v="404"/>
          <ac:picMkLst>
            <pc:docMk/>
            <pc:sldMk cId="1638342663" sldId="326"/>
            <ac:picMk id="31" creationId="{191248D3-508C-4F38-8F52-D9DA550E6AE6}"/>
          </ac:picMkLst>
        </pc:picChg>
        <pc:picChg chg="add del mod">
          <ac:chgData name="hui xu" userId="70b675938bab3b5e" providerId="LiveId" clId="{8A62F029-DC38-4F24-A08E-E7BA16E27843}" dt="2020-05-17T10:24:32.971" v="405"/>
          <ac:picMkLst>
            <pc:docMk/>
            <pc:sldMk cId="1638342663" sldId="326"/>
            <ac:picMk id="32" creationId="{FF764C0E-B5B6-49D6-A844-1AD0BC427560}"/>
          </ac:picMkLst>
        </pc:picChg>
        <pc:picChg chg="add del mod">
          <ac:chgData name="hui xu" userId="70b675938bab3b5e" providerId="LiveId" clId="{8A62F029-DC38-4F24-A08E-E7BA16E27843}" dt="2020-05-17T10:26:04.172" v="406"/>
          <ac:picMkLst>
            <pc:docMk/>
            <pc:sldMk cId="1638342663" sldId="326"/>
            <ac:picMk id="33" creationId="{684BA90B-4A8C-4875-ABB8-2C0D30876A1C}"/>
          </ac:picMkLst>
        </pc:picChg>
        <pc:picChg chg="add mod">
          <ac:chgData name="hui xu" userId="70b675938bab3b5e" providerId="LiveId" clId="{8A62F029-DC38-4F24-A08E-E7BA16E27843}" dt="2020-05-17T10:26:04.172" v="406"/>
          <ac:picMkLst>
            <pc:docMk/>
            <pc:sldMk cId="1638342663" sldId="326"/>
            <ac:picMk id="34" creationId="{008F0E1B-CC67-40F3-BC81-5F34702570B2}"/>
          </ac:picMkLst>
        </pc:picChg>
      </pc:sldChg>
      <pc:sldChg chg="addSp delSp modSp">
        <pc:chgData name="hui xu" userId="70b675938bab3b5e" providerId="LiveId" clId="{8A62F029-DC38-4F24-A08E-E7BA16E27843}" dt="2020-05-17T10:51:11.287" v="430"/>
        <pc:sldMkLst>
          <pc:docMk/>
          <pc:sldMk cId="2473280068" sldId="327"/>
        </pc:sldMkLst>
        <pc:picChg chg="add del mod">
          <ac:chgData name="hui xu" userId="70b675938bab3b5e" providerId="LiveId" clId="{8A62F029-DC38-4F24-A08E-E7BA16E27843}" dt="2020-05-17T10:44:41.291" v="421"/>
          <ac:picMkLst>
            <pc:docMk/>
            <pc:sldMk cId="2473280068" sldId="327"/>
            <ac:picMk id="4" creationId="{545A1F70-860B-479D-9302-76FC06C3B04E}"/>
          </ac:picMkLst>
        </pc:picChg>
        <pc:picChg chg="add del mod">
          <ac:chgData name="hui xu" userId="70b675938bab3b5e" providerId="LiveId" clId="{8A62F029-DC38-4F24-A08E-E7BA16E27843}" dt="2020-05-17T10:45:38.239" v="422"/>
          <ac:picMkLst>
            <pc:docMk/>
            <pc:sldMk cId="2473280068" sldId="327"/>
            <ac:picMk id="5" creationId="{A627A599-E308-4771-B60E-B4741EE56921}"/>
          </ac:picMkLst>
        </pc:picChg>
        <pc:picChg chg="add del mod">
          <ac:chgData name="hui xu" userId="70b675938bab3b5e" providerId="LiveId" clId="{8A62F029-DC38-4F24-A08E-E7BA16E27843}" dt="2020-05-17T10:49:57.491" v="428"/>
          <ac:picMkLst>
            <pc:docMk/>
            <pc:sldMk cId="2473280068" sldId="327"/>
            <ac:picMk id="6" creationId="{5B1C1077-A0AD-492D-9493-055C55B94A35}"/>
          </ac:picMkLst>
        </pc:picChg>
        <pc:picChg chg="add del mod">
          <ac:chgData name="hui xu" userId="70b675938bab3b5e" providerId="LiveId" clId="{8A62F029-DC38-4F24-A08E-E7BA16E27843}" dt="2020-05-17T10:50:11.745" v="429"/>
          <ac:picMkLst>
            <pc:docMk/>
            <pc:sldMk cId="2473280068" sldId="327"/>
            <ac:picMk id="7" creationId="{E9FB1D5C-028F-40A5-8207-6919B725B454}"/>
          </ac:picMkLst>
        </pc:picChg>
        <pc:picChg chg="add del mod">
          <ac:chgData name="hui xu" userId="70b675938bab3b5e" providerId="LiveId" clId="{8A62F029-DC38-4F24-A08E-E7BA16E27843}" dt="2020-05-17T10:51:11.287" v="430"/>
          <ac:picMkLst>
            <pc:docMk/>
            <pc:sldMk cId="2473280068" sldId="327"/>
            <ac:picMk id="8" creationId="{AC4012DF-E0CD-40A7-B5A0-85DA9ABD5087}"/>
          </ac:picMkLst>
        </pc:picChg>
        <pc:picChg chg="add mod">
          <ac:chgData name="hui xu" userId="70b675938bab3b5e" providerId="LiveId" clId="{8A62F029-DC38-4F24-A08E-E7BA16E27843}" dt="2020-05-17T10:51:11.287" v="430"/>
          <ac:picMkLst>
            <pc:docMk/>
            <pc:sldMk cId="2473280068" sldId="327"/>
            <ac:picMk id="9" creationId="{02669F44-31B7-459F-B6B2-BC25FFA20A53}"/>
          </ac:picMkLst>
        </pc:picChg>
      </pc:sldChg>
      <pc:sldChg chg="addSp delSp modSp">
        <pc:chgData name="hui xu" userId="70b675938bab3b5e" providerId="LiveId" clId="{8A62F029-DC38-4F24-A08E-E7BA16E27843}" dt="2020-05-17T09:28:43.187" v="367"/>
        <pc:sldMkLst>
          <pc:docMk/>
          <pc:sldMk cId="3939256123" sldId="330"/>
        </pc:sldMkLst>
        <pc:picChg chg="add del mod">
          <ac:chgData name="hui xu" userId="70b675938bab3b5e" providerId="LiveId" clId="{8A62F029-DC38-4F24-A08E-E7BA16E27843}" dt="2020-05-17T09:25:00.801" v="363"/>
          <ac:picMkLst>
            <pc:docMk/>
            <pc:sldMk cId="3939256123" sldId="330"/>
            <ac:picMk id="4" creationId="{1F6742F0-5CAB-41C8-B185-872CF7CE6608}"/>
          </ac:picMkLst>
        </pc:picChg>
        <pc:picChg chg="add del mod">
          <ac:chgData name="hui xu" userId="70b675938bab3b5e" providerId="LiveId" clId="{8A62F029-DC38-4F24-A08E-E7BA16E27843}" dt="2020-05-17T09:25:28.815" v="364"/>
          <ac:picMkLst>
            <pc:docMk/>
            <pc:sldMk cId="3939256123" sldId="330"/>
            <ac:picMk id="5" creationId="{64ECF350-EF11-452A-9783-5FC15CE84B69}"/>
          </ac:picMkLst>
        </pc:picChg>
        <pc:picChg chg="add del mod">
          <ac:chgData name="hui xu" userId="70b675938bab3b5e" providerId="LiveId" clId="{8A62F029-DC38-4F24-A08E-E7BA16E27843}" dt="2020-05-17T09:26:29.254" v="365"/>
          <ac:picMkLst>
            <pc:docMk/>
            <pc:sldMk cId="3939256123" sldId="330"/>
            <ac:picMk id="6" creationId="{E2901093-9A37-47B0-8D4E-D949CEEF6836}"/>
          </ac:picMkLst>
        </pc:picChg>
        <pc:picChg chg="add del mod">
          <ac:chgData name="hui xu" userId="70b675938bab3b5e" providerId="LiveId" clId="{8A62F029-DC38-4F24-A08E-E7BA16E27843}" dt="2020-05-17T09:26:59.413" v="366"/>
          <ac:picMkLst>
            <pc:docMk/>
            <pc:sldMk cId="3939256123" sldId="330"/>
            <ac:picMk id="7" creationId="{BFDCDC47-AB57-44AE-9262-51CD0757C436}"/>
          </ac:picMkLst>
        </pc:picChg>
        <pc:picChg chg="add del mod">
          <ac:chgData name="hui xu" userId="70b675938bab3b5e" providerId="LiveId" clId="{8A62F029-DC38-4F24-A08E-E7BA16E27843}" dt="2020-05-17T09:28:43.187" v="367"/>
          <ac:picMkLst>
            <pc:docMk/>
            <pc:sldMk cId="3939256123" sldId="330"/>
            <ac:picMk id="8" creationId="{84AE2944-A977-480B-BBF3-0532A6904E14}"/>
          </ac:picMkLst>
        </pc:picChg>
        <pc:picChg chg="add mod">
          <ac:chgData name="hui xu" userId="70b675938bab3b5e" providerId="LiveId" clId="{8A62F029-DC38-4F24-A08E-E7BA16E27843}" dt="2020-05-17T09:28:43.187" v="367"/>
          <ac:picMkLst>
            <pc:docMk/>
            <pc:sldMk cId="3939256123" sldId="330"/>
            <ac:picMk id="12" creationId="{E138D902-0B63-4384-AC4C-7C311CA521F4}"/>
          </ac:picMkLst>
        </pc:picChg>
      </pc:sldChg>
      <pc:sldChg chg="addSp delSp modSp">
        <pc:chgData name="hui xu" userId="70b675938bab3b5e" providerId="LiveId" clId="{8A62F029-DC38-4F24-A08E-E7BA16E27843}" dt="2020-05-17T08:46:26.317" v="319"/>
        <pc:sldMkLst>
          <pc:docMk/>
          <pc:sldMk cId="1667426136" sldId="334"/>
        </pc:sldMkLst>
        <pc:picChg chg="add del mod">
          <ac:chgData name="hui xu" userId="70b675938bab3b5e" providerId="LiveId" clId="{8A62F029-DC38-4F24-A08E-E7BA16E27843}" dt="2020-05-17T05:05:55.983" v="291"/>
          <ac:picMkLst>
            <pc:docMk/>
            <pc:sldMk cId="1667426136" sldId="334"/>
            <ac:picMk id="4" creationId="{209604D1-1F43-4681-960A-6FE3DCFD5ECD}"/>
          </ac:picMkLst>
        </pc:picChg>
        <pc:picChg chg="add del mod">
          <ac:chgData name="hui xu" userId="70b675938bab3b5e" providerId="LiveId" clId="{8A62F029-DC38-4F24-A08E-E7BA16E27843}" dt="2020-05-17T05:09:02.143" v="292"/>
          <ac:picMkLst>
            <pc:docMk/>
            <pc:sldMk cId="1667426136" sldId="334"/>
            <ac:picMk id="5" creationId="{965BFF0C-9863-473F-88CA-3F46F052D917}"/>
          </ac:picMkLst>
        </pc:picChg>
        <pc:picChg chg="add del mod">
          <ac:chgData name="hui xu" userId="70b675938bab3b5e" providerId="LiveId" clId="{8A62F029-DC38-4F24-A08E-E7BA16E27843}" dt="2020-05-17T05:09:29.290" v="293"/>
          <ac:picMkLst>
            <pc:docMk/>
            <pc:sldMk cId="1667426136" sldId="334"/>
            <ac:picMk id="6" creationId="{92BD2CB7-229E-4440-90F0-8135FE443BDC}"/>
          </ac:picMkLst>
        </pc:picChg>
        <pc:picChg chg="add del mod">
          <ac:chgData name="hui xu" userId="70b675938bab3b5e" providerId="LiveId" clId="{8A62F029-DC38-4F24-A08E-E7BA16E27843}" dt="2020-05-17T05:10:45.895" v="294"/>
          <ac:picMkLst>
            <pc:docMk/>
            <pc:sldMk cId="1667426136" sldId="334"/>
            <ac:picMk id="7" creationId="{FE87C461-D024-4242-BD14-B63A63417B35}"/>
          </ac:picMkLst>
        </pc:picChg>
        <pc:picChg chg="add del mod">
          <ac:chgData name="hui xu" userId="70b675938bab3b5e" providerId="LiveId" clId="{8A62F029-DC38-4F24-A08E-E7BA16E27843}" dt="2020-05-17T05:10:55.449" v="295"/>
          <ac:picMkLst>
            <pc:docMk/>
            <pc:sldMk cId="1667426136" sldId="334"/>
            <ac:picMk id="8" creationId="{650E87C8-65ED-4C1A-8308-B7F511F16DDC}"/>
          </ac:picMkLst>
        </pc:picChg>
        <pc:picChg chg="add del mod">
          <ac:chgData name="hui xu" userId="70b675938bab3b5e" providerId="LiveId" clId="{8A62F029-DC38-4F24-A08E-E7BA16E27843}" dt="2020-05-17T05:11:35.539" v="296"/>
          <ac:picMkLst>
            <pc:docMk/>
            <pc:sldMk cId="1667426136" sldId="334"/>
            <ac:picMk id="9" creationId="{21B14FC6-E0F1-4319-8E2D-9E6E285EC4F5}"/>
          </ac:picMkLst>
        </pc:picChg>
        <pc:picChg chg="add del mod">
          <ac:chgData name="hui xu" userId="70b675938bab3b5e" providerId="LiveId" clId="{8A62F029-DC38-4F24-A08E-E7BA16E27843}" dt="2020-05-17T05:12:44.144" v="297"/>
          <ac:picMkLst>
            <pc:docMk/>
            <pc:sldMk cId="1667426136" sldId="334"/>
            <ac:picMk id="10" creationId="{CF959A8A-57A4-423F-B72A-D9E7A770E91C}"/>
          </ac:picMkLst>
        </pc:picChg>
        <pc:picChg chg="add del mod">
          <ac:chgData name="hui xu" userId="70b675938bab3b5e" providerId="LiveId" clId="{8A62F029-DC38-4F24-A08E-E7BA16E27843}" dt="2020-05-17T05:13:25.453" v="298"/>
          <ac:picMkLst>
            <pc:docMk/>
            <pc:sldMk cId="1667426136" sldId="334"/>
            <ac:picMk id="11" creationId="{9387B6FA-7F3D-4444-B223-0E4B199FE2CD}"/>
          </ac:picMkLst>
        </pc:picChg>
        <pc:picChg chg="add del mod">
          <ac:chgData name="hui xu" userId="70b675938bab3b5e" providerId="LiveId" clId="{8A62F029-DC38-4F24-A08E-E7BA16E27843}" dt="2020-05-17T05:15:06.042" v="299"/>
          <ac:picMkLst>
            <pc:docMk/>
            <pc:sldMk cId="1667426136" sldId="334"/>
            <ac:picMk id="12" creationId="{CD3E4345-EB03-4F26-AE42-1F2941EC291D}"/>
          </ac:picMkLst>
        </pc:picChg>
        <pc:picChg chg="add del mod">
          <ac:chgData name="hui xu" userId="70b675938bab3b5e" providerId="LiveId" clId="{8A62F029-DC38-4F24-A08E-E7BA16E27843}" dt="2020-05-17T05:16:50.181" v="300"/>
          <ac:picMkLst>
            <pc:docMk/>
            <pc:sldMk cId="1667426136" sldId="334"/>
            <ac:picMk id="13" creationId="{B2CEDB03-C8E4-4709-83BF-DB70C9148F85}"/>
          </ac:picMkLst>
        </pc:picChg>
        <pc:picChg chg="add del mod">
          <ac:chgData name="hui xu" userId="70b675938bab3b5e" providerId="LiveId" clId="{8A62F029-DC38-4F24-A08E-E7BA16E27843}" dt="2020-05-17T05:17:00.638" v="301"/>
          <ac:picMkLst>
            <pc:docMk/>
            <pc:sldMk cId="1667426136" sldId="334"/>
            <ac:picMk id="14" creationId="{33612C69-B4AD-4CA1-B57D-45B80B019244}"/>
          </ac:picMkLst>
        </pc:picChg>
        <pc:picChg chg="add del mod">
          <ac:chgData name="hui xu" userId="70b675938bab3b5e" providerId="LiveId" clId="{8A62F029-DC38-4F24-A08E-E7BA16E27843}" dt="2020-05-17T05:17:43.735" v="302"/>
          <ac:picMkLst>
            <pc:docMk/>
            <pc:sldMk cId="1667426136" sldId="334"/>
            <ac:picMk id="15" creationId="{6FB3117A-7C43-4D20-B80A-EBFF8CDEDC4E}"/>
          </ac:picMkLst>
        </pc:picChg>
        <pc:picChg chg="add del mod">
          <ac:chgData name="hui xu" userId="70b675938bab3b5e" providerId="LiveId" clId="{8A62F029-DC38-4F24-A08E-E7BA16E27843}" dt="2020-05-17T05:19:18.524" v="303"/>
          <ac:picMkLst>
            <pc:docMk/>
            <pc:sldMk cId="1667426136" sldId="334"/>
            <ac:picMk id="16" creationId="{99C1CD94-CC8B-4F11-854B-BA856913CA98}"/>
          </ac:picMkLst>
        </pc:picChg>
        <pc:picChg chg="add del mod">
          <ac:chgData name="hui xu" userId="70b675938bab3b5e" providerId="LiveId" clId="{8A62F029-DC38-4F24-A08E-E7BA16E27843}" dt="2020-05-17T05:28:55.670" v="306"/>
          <ac:picMkLst>
            <pc:docMk/>
            <pc:sldMk cId="1667426136" sldId="334"/>
            <ac:picMk id="17" creationId="{9D0A10D1-C1E3-464B-9972-515B87E143E8}"/>
          </ac:picMkLst>
        </pc:picChg>
        <pc:picChg chg="add del mod">
          <ac:chgData name="hui xu" userId="70b675938bab3b5e" providerId="LiveId" clId="{8A62F029-DC38-4F24-A08E-E7BA16E27843}" dt="2020-05-17T05:29:10.622" v="307"/>
          <ac:picMkLst>
            <pc:docMk/>
            <pc:sldMk cId="1667426136" sldId="334"/>
            <ac:picMk id="18" creationId="{A67C642E-DCD0-4A88-A76C-EFBB02481FC3}"/>
          </ac:picMkLst>
        </pc:picChg>
        <pc:picChg chg="add del mod">
          <ac:chgData name="hui xu" userId="70b675938bab3b5e" providerId="LiveId" clId="{8A62F029-DC38-4F24-A08E-E7BA16E27843}" dt="2020-05-17T05:30:04.686" v="308"/>
          <ac:picMkLst>
            <pc:docMk/>
            <pc:sldMk cId="1667426136" sldId="334"/>
            <ac:picMk id="19" creationId="{9BC267F2-D111-4614-B3CE-C8B55E0169E6}"/>
          </ac:picMkLst>
        </pc:picChg>
        <pc:picChg chg="add del mod">
          <ac:chgData name="hui xu" userId="70b675938bab3b5e" providerId="LiveId" clId="{8A62F029-DC38-4F24-A08E-E7BA16E27843}" dt="2020-05-17T08:40:39.705" v="309"/>
          <ac:picMkLst>
            <pc:docMk/>
            <pc:sldMk cId="1667426136" sldId="334"/>
            <ac:picMk id="20" creationId="{55479E57-D918-4670-9EEF-87037E5379BE}"/>
          </ac:picMkLst>
        </pc:picChg>
        <pc:picChg chg="add del mod">
          <ac:chgData name="hui xu" userId="70b675938bab3b5e" providerId="LiveId" clId="{8A62F029-DC38-4F24-A08E-E7BA16E27843}" dt="2020-05-17T08:41:21.562" v="310"/>
          <ac:picMkLst>
            <pc:docMk/>
            <pc:sldMk cId="1667426136" sldId="334"/>
            <ac:picMk id="21" creationId="{163E5AA3-2231-4D95-BB38-E6DCF290E08C}"/>
          </ac:picMkLst>
        </pc:picChg>
        <pc:picChg chg="add del mod">
          <ac:chgData name="hui xu" userId="70b675938bab3b5e" providerId="LiveId" clId="{8A62F029-DC38-4F24-A08E-E7BA16E27843}" dt="2020-05-17T08:42:27.872" v="311"/>
          <ac:picMkLst>
            <pc:docMk/>
            <pc:sldMk cId="1667426136" sldId="334"/>
            <ac:picMk id="22" creationId="{3515F336-1CB5-4E53-929B-7E451629CCE4}"/>
          </ac:picMkLst>
        </pc:picChg>
        <pc:picChg chg="add del mod">
          <ac:chgData name="hui xu" userId="70b675938bab3b5e" providerId="LiveId" clId="{8A62F029-DC38-4F24-A08E-E7BA16E27843}" dt="2020-05-17T08:42:32.855" v="312"/>
          <ac:picMkLst>
            <pc:docMk/>
            <pc:sldMk cId="1667426136" sldId="334"/>
            <ac:picMk id="23" creationId="{FB588CA4-1FAE-4E7F-95D3-78359EC75C1F}"/>
          </ac:picMkLst>
        </pc:picChg>
        <pc:picChg chg="add del mod">
          <ac:chgData name="hui xu" userId="70b675938bab3b5e" providerId="LiveId" clId="{8A62F029-DC38-4F24-A08E-E7BA16E27843}" dt="2020-05-17T08:43:08.261" v="313"/>
          <ac:picMkLst>
            <pc:docMk/>
            <pc:sldMk cId="1667426136" sldId="334"/>
            <ac:picMk id="24" creationId="{0E69994C-DC31-4D4D-95DB-1AD0A3D76FB6}"/>
          </ac:picMkLst>
        </pc:picChg>
        <pc:picChg chg="add del mod">
          <ac:chgData name="hui xu" userId="70b675938bab3b5e" providerId="LiveId" clId="{8A62F029-DC38-4F24-A08E-E7BA16E27843}" dt="2020-05-17T08:43:14.285" v="314"/>
          <ac:picMkLst>
            <pc:docMk/>
            <pc:sldMk cId="1667426136" sldId="334"/>
            <ac:picMk id="25" creationId="{1757C5B6-C2A1-4922-9587-1E2CC68D64FE}"/>
          </ac:picMkLst>
        </pc:picChg>
        <pc:picChg chg="add del mod">
          <ac:chgData name="hui xu" userId="70b675938bab3b5e" providerId="LiveId" clId="{8A62F029-DC38-4F24-A08E-E7BA16E27843}" dt="2020-05-17T08:43:31.623" v="315"/>
          <ac:picMkLst>
            <pc:docMk/>
            <pc:sldMk cId="1667426136" sldId="334"/>
            <ac:picMk id="26" creationId="{166BB3DC-7922-4EE9-A4D6-DC5C760A1D16}"/>
          </ac:picMkLst>
        </pc:picChg>
        <pc:picChg chg="add del mod">
          <ac:chgData name="hui xu" userId="70b675938bab3b5e" providerId="LiveId" clId="{8A62F029-DC38-4F24-A08E-E7BA16E27843}" dt="2020-05-17T08:43:38.568" v="316"/>
          <ac:picMkLst>
            <pc:docMk/>
            <pc:sldMk cId="1667426136" sldId="334"/>
            <ac:picMk id="27" creationId="{2A94D73F-FEA2-4608-B62C-6712F2733B7A}"/>
          </ac:picMkLst>
        </pc:picChg>
        <pc:picChg chg="add del mod">
          <ac:chgData name="hui xu" userId="70b675938bab3b5e" providerId="LiveId" clId="{8A62F029-DC38-4F24-A08E-E7BA16E27843}" dt="2020-05-17T08:43:46.011" v="317"/>
          <ac:picMkLst>
            <pc:docMk/>
            <pc:sldMk cId="1667426136" sldId="334"/>
            <ac:picMk id="28" creationId="{B1EFE717-A55A-42CA-B478-A5BEE2D54378}"/>
          </ac:picMkLst>
        </pc:picChg>
        <pc:picChg chg="add del mod">
          <ac:chgData name="hui xu" userId="70b675938bab3b5e" providerId="LiveId" clId="{8A62F029-DC38-4F24-A08E-E7BA16E27843}" dt="2020-05-17T08:45:04.967" v="318"/>
          <ac:picMkLst>
            <pc:docMk/>
            <pc:sldMk cId="1667426136" sldId="334"/>
            <ac:picMk id="29" creationId="{3C92789D-DA0A-42E7-9103-7408C39133DA}"/>
          </ac:picMkLst>
        </pc:picChg>
        <pc:picChg chg="add del mod">
          <ac:chgData name="hui xu" userId="70b675938bab3b5e" providerId="LiveId" clId="{8A62F029-DC38-4F24-A08E-E7BA16E27843}" dt="2020-05-17T08:46:26.317" v="319"/>
          <ac:picMkLst>
            <pc:docMk/>
            <pc:sldMk cId="1667426136" sldId="334"/>
            <ac:picMk id="30" creationId="{35342609-2E2E-4686-9128-F8D5884D9A21}"/>
          </ac:picMkLst>
        </pc:picChg>
        <pc:picChg chg="add mod">
          <ac:chgData name="hui xu" userId="70b675938bab3b5e" providerId="LiveId" clId="{8A62F029-DC38-4F24-A08E-E7BA16E27843}" dt="2020-05-17T08:46:26.317" v="319"/>
          <ac:picMkLst>
            <pc:docMk/>
            <pc:sldMk cId="1667426136" sldId="334"/>
            <ac:picMk id="31" creationId="{6E3EC849-7090-48D5-91B6-E4EBF5DE71AF}"/>
          </ac:picMkLst>
        </pc:picChg>
      </pc:sldChg>
      <pc:sldChg chg="addSp delSp modSp">
        <pc:chgData name="hui xu" userId="70b675938bab3b5e" providerId="LiveId" clId="{8A62F029-DC38-4F24-A08E-E7BA16E27843}" dt="2020-05-17T09:02:31.726" v="331"/>
        <pc:sldMkLst>
          <pc:docMk/>
          <pc:sldMk cId="1308361962" sldId="335"/>
        </pc:sldMkLst>
        <pc:picChg chg="add del mod">
          <ac:chgData name="hui xu" userId="70b675938bab3b5e" providerId="LiveId" clId="{8A62F029-DC38-4F24-A08E-E7BA16E27843}" dt="2020-05-17T05:19:18.524" v="303"/>
          <ac:picMkLst>
            <pc:docMk/>
            <pc:sldMk cId="1308361962" sldId="335"/>
            <ac:picMk id="9" creationId="{2ABFF2A8-CBD0-4F38-B797-413B8B4AAF9B}"/>
          </ac:picMkLst>
        </pc:picChg>
        <pc:picChg chg="add del mod">
          <ac:chgData name="hui xu" userId="70b675938bab3b5e" providerId="LiveId" clId="{8A62F029-DC38-4F24-A08E-E7BA16E27843}" dt="2020-05-17T05:27:15.617" v="304"/>
          <ac:picMkLst>
            <pc:docMk/>
            <pc:sldMk cId="1308361962" sldId="335"/>
            <ac:picMk id="10" creationId="{89828D69-480E-4445-AAEE-7E3F35196942}"/>
          </ac:picMkLst>
        </pc:picChg>
        <pc:picChg chg="add del mod">
          <ac:chgData name="hui xu" userId="70b675938bab3b5e" providerId="LiveId" clId="{8A62F029-DC38-4F24-A08E-E7BA16E27843}" dt="2020-05-17T05:28:00.712" v="305"/>
          <ac:picMkLst>
            <pc:docMk/>
            <pc:sldMk cId="1308361962" sldId="335"/>
            <ac:picMk id="11" creationId="{10CECBEE-26B8-4763-8AD3-2052F99914CC}"/>
          </ac:picMkLst>
        </pc:picChg>
        <pc:picChg chg="add del mod">
          <ac:chgData name="hui xu" userId="70b675938bab3b5e" providerId="LiveId" clId="{8A62F029-DC38-4F24-A08E-E7BA16E27843}" dt="2020-05-17T08:45:04.967" v="318"/>
          <ac:picMkLst>
            <pc:docMk/>
            <pc:sldMk cId="1308361962" sldId="335"/>
            <ac:picMk id="12" creationId="{2C9C422F-93CF-42D9-8506-8B490B8C98EE}"/>
          </ac:picMkLst>
        </pc:picChg>
        <pc:picChg chg="add del mod">
          <ac:chgData name="hui xu" userId="70b675938bab3b5e" providerId="LiveId" clId="{8A62F029-DC38-4F24-A08E-E7BA16E27843}" dt="2020-05-17T08:46:26.317" v="319"/>
          <ac:picMkLst>
            <pc:docMk/>
            <pc:sldMk cId="1308361962" sldId="335"/>
            <ac:picMk id="13" creationId="{F8D6F60C-AC29-4FA9-A7B0-5A197CD138A2}"/>
          </ac:picMkLst>
        </pc:picChg>
        <pc:picChg chg="add del mod">
          <ac:chgData name="hui xu" userId="70b675938bab3b5e" providerId="LiveId" clId="{8A62F029-DC38-4F24-A08E-E7BA16E27843}" dt="2020-05-17T08:46:38.430" v="320"/>
          <ac:picMkLst>
            <pc:docMk/>
            <pc:sldMk cId="1308361962" sldId="335"/>
            <ac:picMk id="14" creationId="{B2CC0E4E-9B96-454C-B2C2-F60E810E4556}"/>
          </ac:picMkLst>
        </pc:picChg>
        <pc:picChg chg="add del mod">
          <ac:chgData name="hui xu" userId="70b675938bab3b5e" providerId="LiveId" clId="{8A62F029-DC38-4F24-A08E-E7BA16E27843}" dt="2020-05-17T08:48:00.647" v="321"/>
          <ac:picMkLst>
            <pc:docMk/>
            <pc:sldMk cId="1308361962" sldId="335"/>
            <ac:picMk id="15" creationId="{5ACF766F-863B-4692-9778-E7E62910649D}"/>
          </ac:picMkLst>
        </pc:picChg>
        <pc:picChg chg="add del mod">
          <ac:chgData name="hui xu" userId="70b675938bab3b5e" providerId="LiveId" clId="{8A62F029-DC38-4F24-A08E-E7BA16E27843}" dt="2020-05-17T08:57:24.228" v="322"/>
          <ac:picMkLst>
            <pc:docMk/>
            <pc:sldMk cId="1308361962" sldId="335"/>
            <ac:picMk id="16" creationId="{A3E1BEF6-EE0C-49DB-A745-6B269CC53875}"/>
          </ac:picMkLst>
        </pc:picChg>
        <pc:picChg chg="add del mod">
          <ac:chgData name="hui xu" userId="70b675938bab3b5e" providerId="LiveId" clId="{8A62F029-DC38-4F24-A08E-E7BA16E27843}" dt="2020-05-17T08:58:19.825" v="323"/>
          <ac:picMkLst>
            <pc:docMk/>
            <pc:sldMk cId="1308361962" sldId="335"/>
            <ac:picMk id="17" creationId="{3CBC3471-B5D3-4EBC-B227-0374156CA151}"/>
          </ac:picMkLst>
        </pc:picChg>
        <pc:picChg chg="add del mod">
          <ac:chgData name="hui xu" userId="70b675938bab3b5e" providerId="LiveId" clId="{8A62F029-DC38-4F24-A08E-E7BA16E27843}" dt="2020-05-17T08:58:59.485" v="324"/>
          <ac:picMkLst>
            <pc:docMk/>
            <pc:sldMk cId="1308361962" sldId="335"/>
            <ac:picMk id="18" creationId="{EE36E0BF-5B33-4001-90CA-835C29E2395A}"/>
          </ac:picMkLst>
        </pc:picChg>
        <pc:picChg chg="add del mod">
          <ac:chgData name="hui xu" userId="70b675938bab3b5e" providerId="LiveId" clId="{8A62F029-DC38-4F24-A08E-E7BA16E27843}" dt="2020-05-17T08:59:09.160" v="325"/>
          <ac:picMkLst>
            <pc:docMk/>
            <pc:sldMk cId="1308361962" sldId="335"/>
            <ac:picMk id="19" creationId="{C3DC4BA7-3482-432A-9BC3-BC51B1D59837}"/>
          </ac:picMkLst>
        </pc:picChg>
        <pc:picChg chg="add del mod">
          <ac:chgData name="hui xu" userId="70b675938bab3b5e" providerId="LiveId" clId="{8A62F029-DC38-4F24-A08E-E7BA16E27843}" dt="2020-05-17T08:59:22.255" v="326"/>
          <ac:picMkLst>
            <pc:docMk/>
            <pc:sldMk cId="1308361962" sldId="335"/>
            <ac:picMk id="20" creationId="{263C8F91-359E-4BF3-AC04-90CF7B3DE9C6}"/>
          </ac:picMkLst>
        </pc:picChg>
        <pc:picChg chg="add del mod">
          <ac:chgData name="hui xu" userId="70b675938bab3b5e" providerId="LiveId" clId="{8A62F029-DC38-4F24-A08E-E7BA16E27843}" dt="2020-05-17T08:59:28.687" v="327"/>
          <ac:picMkLst>
            <pc:docMk/>
            <pc:sldMk cId="1308361962" sldId="335"/>
            <ac:picMk id="21" creationId="{18F54EAE-EEBB-4C58-91A5-D33A7947D0BB}"/>
          </ac:picMkLst>
        </pc:picChg>
        <pc:picChg chg="add del mod">
          <ac:chgData name="hui xu" userId="70b675938bab3b5e" providerId="LiveId" clId="{8A62F029-DC38-4F24-A08E-E7BA16E27843}" dt="2020-05-17T08:59:56.384" v="328"/>
          <ac:picMkLst>
            <pc:docMk/>
            <pc:sldMk cId="1308361962" sldId="335"/>
            <ac:picMk id="22" creationId="{EC84660F-0BAF-4E16-9B82-C2B7F79C8E73}"/>
          </ac:picMkLst>
        </pc:picChg>
        <pc:picChg chg="add del mod">
          <ac:chgData name="hui xu" userId="70b675938bab3b5e" providerId="LiveId" clId="{8A62F029-DC38-4F24-A08E-E7BA16E27843}" dt="2020-05-17T09:00:17.326" v="329"/>
          <ac:picMkLst>
            <pc:docMk/>
            <pc:sldMk cId="1308361962" sldId="335"/>
            <ac:picMk id="23" creationId="{DC5881AF-3859-4161-8756-35A4C4C48B35}"/>
          </ac:picMkLst>
        </pc:picChg>
        <pc:picChg chg="add del mod">
          <ac:chgData name="hui xu" userId="70b675938bab3b5e" providerId="LiveId" clId="{8A62F029-DC38-4F24-A08E-E7BA16E27843}" dt="2020-05-17T09:00:36.839" v="330"/>
          <ac:picMkLst>
            <pc:docMk/>
            <pc:sldMk cId="1308361962" sldId="335"/>
            <ac:picMk id="24" creationId="{A2C87DAE-17B0-4D2F-81E2-CEF3A7B02E17}"/>
          </ac:picMkLst>
        </pc:picChg>
        <pc:picChg chg="add del mod">
          <ac:chgData name="hui xu" userId="70b675938bab3b5e" providerId="LiveId" clId="{8A62F029-DC38-4F24-A08E-E7BA16E27843}" dt="2020-05-17T09:02:31.726" v="331"/>
          <ac:picMkLst>
            <pc:docMk/>
            <pc:sldMk cId="1308361962" sldId="335"/>
            <ac:picMk id="25" creationId="{B4797EFC-D47E-482C-8141-2B9626A73A1D}"/>
          </ac:picMkLst>
        </pc:picChg>
        <pc:picChg chg="add mod">
          <ac:chgData name="hui xu" userId="70b675938bab3b5e" providerId="LiveId" clId="{8A62F029-DC38-4F24-A08E-E7BA16E27843}" dt="2020-05-17T09:02:31.726" v="331"/>
          <ac:picMkLst>
            <pc:docMk/>
            <pc:sldMk cId="1308361962" sldId="335"/>
            <ac:picMk id="26" creationId="{1958F3C8-098F-409F-A983-268E849DE72F}"/>
          </ac:picMkLst>
        </pc:picChg>
      </pc:sldChg>
      <pc:sldChg chg="addSp delSp modSp">
        <pc:chgData name="hui xu" userId="70b675938bab3b5e" providerId="LiveId" clId="{8A62F029-DC38-4F24-A08E-E7BA16E27843}" dt="2020-05-17T09:06:50.823" v="333"/>
        <pc:sldMkLst>
          <pc:docMk/>
          <pc:sldMk cId="2920186067" sldId="336"/>
        </pc:sldMkLst>
        <pc:picChg chg="add del mod">
          <ac:chgData name="hui xu" userId="70b675938bab3b5e" providerId="LiveId" clId="{8A62F029-DC38-4F24-A08E-E7BA16E27843}" dt="2020-05-17T09:04:30.409" v="332"/>
          <ac:picMkLst>
            <pc:docMk/>
            <pc:sldMk cId="2920186067" sldId="336"/>
            <ac:picMk id="3" creationId="{6CEA401A-1A4A-41FE-9250-99BC590CA04C}"/>
          </ac:picMkLst>
        </pc:picChg>
        <pc:picChg chg="add del mod">
          <ac:chgData name="hui xu" userId="70b675938bab3b5e" providerId="LiveId" clId="{8A62F029-DC38-4F24-A08E-E7BA16E27843}" dt="2020-05-17T09:06:50.823" v="333"/>
          <ac:picMkLst>
            <pc:docMk/>
            <pc:sldMk cId="2920186067" sldId="336"/>
            <ac:picMk id="4" creationId="{1921AE53-C4D4-4AB9-A7C0-6B96AC0F96B0}"/>
          </ac:picMkLst>
        </pc:picChg>
        <pc:picChg chg="add mod">
          <ac:chgData name="hui xu" userId="70b675938bab3b5e" providerId="LiveId" clId="{8A62F029-DC38-4F24-A08E-E7BA16E27843}" dt="2020-05-17T09:06:50.823" v="333"/>
          <ac:picMkLst>
            <pc:docMk/>
            <pc:sldMk cId="2920186067" sldId="336"/>
            <ac:picMk id="10" creationId="{0AD44CB8-3F7E-466D-BB43-4137E62133E4}"/>
          </ac:picMkLst>
        </pc:picChg>
      </pc:sldChg>
      <pc:sldChg chg="addSp delSp modSp">
        <pc:chgData name="hui xu" userId="70b675938bab3b5e" providerId="LiveId" clId="{8A62F029-DC38-4F24-A08E-E7BA16E27843}" dt="2020-05-17T09:47:38.785" v="385"/>
        <pc:sldMkLst>
          <pc:docMk/>
          <pc:sldMk cId="1389074961" sldId="339"/>
        </pc:sldMkLst>
        <pc:picChg chg="add del mod">
          <ac:chgData name="hui xu" userId="70b675938bab3b5e" providerId="LiveId" clId="{8A62F029-DC38-4F24-A08E-E7BA16E27843}" dt="2020-05-17T09:45:43.446" v="381"/>
          <ac:picMkLst>
            <pc:docMk/>
            <pc:sldMk cId="1389074961" sldId="339"/>
            <ac:picMk id="4" creationId="{AAD11542-AF86-420A-8081-CF3AA036A8DD}"/>
          </ac:picMkLst>
        </pc:picChg>
        <pc:picChg chg="add del mod">
          <ac:chgData name="hui xu" userId="70b675938bab3b5e" providerId="LiveId" clId="{8A62F029-DC38-4F24-A08E-E7BA16E27843}" dt="2020-05-17T09:46:26.104" v="382"/>
          <ac:picMkLst>
            <pc:docMk/>
            <pc:sldMk cId="1389074961" sldId="339"/>
            <ac:picMk id="5" creationId="{30C9555E-1F94-4CD9-9204-93765163C87E}"/>
          </ac:picMkLst>
        </pc:picChg>
        <pc:picChg chg="add del mod">
          <ac:chgData name="hui xu" userId="70b675938bab3b5e" providerId="LiveId" clId="{8A62F029-DC38-4F24-A08E-E7BA16E27843}" dt="2020-05-17T09:46:38.408" v="383"/>
          <ac:picMkLst>
            <pc:docMk/>
            <pc:sldMk cId="1389074961" sldId="339"/>
            <ac:picMk id="6" creationId="{0BCD9B72-90EF-463B-B481-92CE64B16F3F}"/>
          </ac:picMkLst>
        </pc:picChg>
        <pc:picChg chg="add del mod">
          <ac:chgData name="hui xu" userId="70b675938bab3b5e" providerId="LiveId" clId="{8A62F029-DC38-4F24-A08E-E7BA16E27843}" dt="2020-05-17T09:46:53.220" v="384"/>
          <ac:picMkLst>
            <pc:docMk/>
            <pc:sldMk cId="1389074961" sldId="339"/>
            <ac:picMk id="7" creationId="{B7B68445-649B-449C-80DE-18F17EAA145C}"/>
          </ac:picMkLst>
        </pc:picChg>
        <pc:picChg chg="add del mod">
          <ac:chgData name="hui xu" userId="70b675938bab3b5e" providerId="LiveId" clId="{8A62F029-DC38-4F24-A08E-E7BA16E27843}" dt="2020-05-17T09:47:38.785" v="385"/>
          <ac:picMkLst>
            <pc:docMk/>
            <pc:sldMk cId="1389074961" sldId="339"/>
            <ac:picMk id="8" creationId="{6EE51099-A566-4990-B4D7-36C2F20610C1}"/>
          </ac:picMkLst>
        </pc:picChg>
        <pc:picChg chg="add mod">
          <ac:chgData name="hui xu" userId="70b675938bab3b5e" providerId="LiveId" clId="{8A62F029-DC38-4F24-A08E-E7BA16E27843}" dt="2020-05-17T09:47:38.785" v="385"/>
          <ac:picMkLst>
            <pc:docMk/>
            <pc:sldMk cId="1389074961" sldId="339"/>
            <ac:picMk id="9" creationId="{064817A2-8936-4899-88F7-F52118A8610D}"/>
          </ac:picMkLst>
        </pc:picChg>
      </pc:sldChg>
      <pc:sldChg chg="addSp delSp modSp">
        <pc:chgData name="hui xu" userId="70b675938bab3b5e" providerId="LiveId" clId="{8A62F029-DC38-4F24-A08E-E7BA16E27843}" dt="2020-05-17T10:37:12.471" v="414"/>
        <pc:sldMkLst>
          <pc:docMk/>
          <pc:sldMk cId="1075927038" sldId="340"/>
        </pc:sldMkLst>
        <pc:picChg chg="add del mod">
          <ac:chgData name="hui xu" userId="70b675938bab3b5e" providerId="LiveId" clId="{8A62F029-DC38-4F24-A08E-E7BA16E27843}" dt="2020-05-17T10:33:49.458" v="411"/>
          <ac:picMkLst>
            <pc:docMk/>
            <pc:sldMk cId="1075927038" sldId="340"/>
            <ac:picMk id="9" creationId="{81AD8B4E-AEAB-4107-9BC4-7C293A3B5340}"/>
          </ac:picMkLst>
        </pc:picChg>
        <pc:picChg chg="add del mod">
          <ac:chgData name="hui xu" userId="70b675938bab3b5e" providerId="LiveId" clId="{8A62F029-DC38-4F24-A08E-E7BA16E27843}" dt="2020-05-17T10:34:54.737" v="412"/>
          <ac:picMkLst>
            <pc:docMk/>
            <pc:sldMk cId="1075927038" sldId="340"/>
            <ac:picMk id="10" creationId="{57259577-4522-44A4-B9D4-0B25B9A8F56F}"/>
          </ac:picMkLst>
        </pc:picChg>
        <pc:picChg chg="add del mod">
          <ac:chgData name="hui xu" userId="70b675938bab3b5e" providerId="LiveId" clId="{8A62F029-DC38-4F24-A08E-E7BA16E27843}" dt="2020-05-17T10:35:48.244" v="413"/>
          <ac:picMkLst>
            <pc:docMk/>
            <pc:sldMk cId="1075927038" sldId="340"/>
            <ac:picMk id="11" creationId="{E70D4190-F7C7-4520-BB96-5D6A24EE7DD1}"/>
          </ac:picMkLst>
        </pc:picChg>
        <pc:picChg chg="add del mod">
          <ac:chgData name="hui xu" userId="70b675938bab3b5e" providerId="LiveId" clId="{8A62F029-DC38-4F24-A08E-E7BA16E27843}" dt="2020-05-17T10:37:12.471" v="414"/>
          <ac:picMkLst>
            <pc:docMk/>
            <pc:sldMk cId="1075927038" sldId="340"/>
            <ac:picMk id="12" creationId="{4D8BD0F7-E992-49B9-9672-DD067B509D89}"/>
          </ac:picMkLst>
        </pc:picChg>
        <pc:picChg chg="add mod">
          <ac:chgData name="hui xu" userId="70b675938bab3b5e" providerId="LiveId" clId="{8A62F029-DC38-4F24-A08E-E7BA16E27843}" dt="2020-05-17T10:37:12.471" v="414"/>
          <ac:picMkLst>
            <pc:docMk/>
            <pc:sldMk cId="1075927038" sldId="340"/>
            <ac:picMk id="13" creationId="{19F19F4F-6D65-4FA1-82A0-C2C1141D7F3E}"/>
          </ac:picMkLst>
        </pc:picChg>
      </pc:sldChg>
      <pc:sldChg chg="addSp delSp modSp mod">
        <pc:chgData name="hui xu" userId="70b675938bab3b5e" providerId="LiveId" clId="{8A62F029-DC38-4F24-A08E-E7BA16E27843}" dt="2020-05-17T11:38:25.833" v="500" actId="403"/>
        <pc:sldMkLst>
          <pc:docMk/>
          <pc:sldMk cId="3540486808" sldId="341"/>
        </pc:sldMkLst>
        <pc:spChg chg="mod">
          <ac:chgData name="hui xu" userId="70b675938bab3b5e" providerId="LiveId" clId="{8A62F029-DC38-4F24-A08E-E7BA16E27843}" dt="2020-05-17T11:38:25.833" v="500" actId="403"/>
          <ac:spMkLst>
            <pc:docMk/>
            <pc:sldMk cId="3540486808" sldId="341"/>
            <ac:spMk id="3" creationId="{EC2F1D1E-6B57-46CF-BDFB-4EDC6167ED6B}"/>
          </ac:spMkLst>
        </pc:spChg>
        <pc:spChg chg="mod">
          <ac:chgData name="hui xu" userId="70b675938bab3b5e" providerId="LiveId" clId="{8A62F029-DC38-4F24-A08E-E7BA16E27843}" dt="2020-05-17T11:29:25.231" v="490" actId="21"/>
          <ac:spMkLst>
            <pc:docMk/>
            <pc:sldMk cId="3540486808" sldId="341"/>
            <ac:spMk id="5" creationId="{C64F43CF-82AC-4DB9-B5CA-7BA63FB5C73F}"/>
          </ac:spMkLst>
        </pc:spChg>
        <pc:spChg chg="mod">
          <ac:chgData name="hui xu" userId="70b675938bab3b5e" providerId="LiveId" clId="{8A62F029-DC38-4F24-A08E-E7BA16E27843}" dt="2020-05-17T11:38:25.833" v="500" actId="403"/>
          <ac:spMkLst>
            <pc:docMk/>
            <pc:sldMk cId="3540486808" sldId="341"/>
            <ac:spMk id="7" creationId="{BA07C22E-01C8-47C0-B7FA-F92CA02DB220}"/>
          </ac:spMkLst>
        </pc:spChg>
        <pc:spChg chg="mod">
          <ac:chgData name="hui xu" userId="70b675938bab3b5e" providerId="LiveId" clId="{8A62F029-DC38-4F24-A08E-E7BA16E27843}" dt="2020-05-17T11:38:25.833" v="500" actId="403"/>
          <ac:spMkLst>
            <pc:docMk/>
            <pc:sldMk cId="3540486808" sldId="341"/>
            <ac:spMk id="8" creationId="{00AFA5FB-365D-4511-B47A-84C574955FD2}"/>
          </ac:spMkLst>
        </pc:spChg>
        <pc:picChg chg="add del mod">
          <ac:chgData name="hui xu" userId="70b675938bab3b5e" providerId="LiveId" clId="{8A62F029-DC38-4F24-A08E-E7BA16E27843}" dt="2020-05-17T11:28:34.953" v="488"/>
          <ac:picMkLst>
            <pc:docMk/>
            <pc:sldMk cId="3540486808" sldId="341"/>
            <ac:picMk id="9" creationId="{65F7BA38-2BED-4DC4-9657-CBCDA933B7D1}"/>
          </ac:picMkLst>
        </pc:picChg>
        <pc:picChg chg="add del mod">
          <ac:chgData name="hui xu" userId="70b675938bab3b5e" providerId="LiveId" clId="{8A62F029-DC38-4F24-A08E-E7BA16E27843}" dt="2020-05-17T11:29:15.128" v="489"/>
          <ac:picMkLst>
            <pc:docMk/>
            <pc:sldMk cId="3540486808" sldId="341"/>
            <ac:picMk id="10" creationId="{B048F686-00BC-46AF-A428-933F7DFA0068}"/>
          </ac:picMkLst>
        </pc:picChg>
        <pc:picChg chg="add del mod">
          <ac:chgData name="hui xu" userId="70b675938bab3b5e" providerId="LiveId" clId="{8A62F029-DC38-4F24-A08E-E7BA16E27843}" dt="2020-05-17T11:30:37.637" v="491"/>
          <ac:picMkLst>
            <pc:docMk/>
            <pc:sldMk cId="3540486808" sldId="341"/>
            <ac:picMk id="11" creationId="{283241C0-C308-4BA7-8CCE-6042D3B2A540}"/>
          </ac:picMkLst>
        </pc:picChg>
        <pc:picChg chg="add del mod">
          <ac:chgData name="hui xu" userId="70b675938bab3b5e" providerId="LiveId" clId="{8A62F029-DC38-4F24-A08E-E7BA16E27843}" dt="2020-05-17T11:31:23.100" v="492"/>
          <ac:picMkLst>
            <pc:docMk/>
            <pc:sldMk cId="3540486808" sldId="341"/>
            <ac:picMk id="12" creationId="{6D47FC3B-06AC-488B-BC9F-15690417F411}"/>
          </ac:picMkLst>
        </pc:picChg>
        <pc:picChg chg="add del mod">
          <ac:chgData name="hui xu" userId="70b675938bab3b5e" providerId="LiveId" clId="{8A62F029-DC38-4F24-A08E-E7BA16E27843}" dt="2020-05-17T11:31:36.105" v="493"/>
          <ac:picMkLst>
            <pc:docMk/>
            <pc:sldMk cId="3540486808" sldId="341"/>
            <ac:picMk id="13" creationId="{AE98F365-4712-46C7-9B0F-510055B4A495}"/>
          </ac:picMkLst>
        </pc:picChg>
        <pc:picChg chg="add del mod">
          <ac:chgData name="hui xu" userId="70b675938bab3b5e" providerId="LiveId" clId="{8A62F029-DC38-4F24-A08E-E7BA16E27843}" dt="2020-05-17T11:32:49.548" v="494"/>
          <ac:picMkLst>
            <pc:docMk/>
            <pc:sldMk cId="3540486808" sldId="341"/>
            <ac:picMk id="14" creationId="{9358E315-6506-4CA3-A765-4959A7F1E115}"/>
          </ac:picMkLst>
        </pc:picChg>
        <pc:picChg chg="add del mod">
          <ac:chgData name="hui xu" userId="70b675938bab3b5e" providerId="LiveId" clId="{8A62F029-DC38-4F24-A08E-E7BA16E27843}" dt="2020-05-17T11:38:05.114" v="497"/>
          <ac:picMkLst>
            <pc:docMk/>
            <pc:sldMk cId="3540486808" sldId="341"/>
            <ac:picMk id="15" creationId="{6C9CA993-B067-41DA-9705-AC811F8A6891}"/>
          </ac:picMkLst>
        </pc:picChg>
        <pc:picChg chg="add mod">
          <ac:chgData name="hui xu" userId="70b675938bab3b5e" providerId="LiveId" clId="{8A62F029-DC38-4F24-A08E-E7BA16E27843}" dt="2020-05-17T11:38:05.114" v="497"/>
          <ac:picMkLst>
            <pc:docMk/>
            <pc:sldMk cId="3540486808" sldId="341"/>
            <ac:picMk id="16" creationId="{9A3308AB-BDD3-4262-8726-EFAC2D0C024A}"/>
          </ac:picMkLst>
        </pc:picChg>
      </pc:sldChg>
      <pc:sldChg chg="addSp delSp modSp">
        <pc:chgData name="hui xu" userId="70b675938bab3b5e" providerId="LiveId" clId="{8A62F029-DC38-4F24-A08E-E7BA16E27843}" dt="2020-05-17T10:58:48.512" v="436"/>
        <pc:sldMkLst>
          <pc:docMk/>
          <pc:sldMk cId="3524664552" sldId="343"/>
        </pc:sldMkLst>
        <pc:picChg chg="add del mod">
          <ac:chgData name="hui xu" userId="70b675938bab3b5e" providerId="LiveId" clId="{8A62F029-DC38-4F24-A08E-E7BA16E27843}" dt="2020-05-17T10:45:38.239" v="422"/>
          <ac:picMkLst>
            <pc:docMk/>
            <pc:sldMk cId="3524664552" sldId="343"/>
            <ac:picMk id="4" creationId="{040694D7-593B-4F3F-A203-761C1AB25780}"/>
          </ac:picMkLst>
        </pc:picChg>
        <pc:picChg chg="add del mod">
          <ac:chgData name="hui xu" userId="70b675938bab3b5e" providerId="LiveId" clId="{8A62F029-DC38-4F24-A08E-E7BA16E27843}" dt="2020-05-17T10:45:54.660" v="423"/>
          <ac:picMkLst>
            <pc:docMk/>
            <pc:sldMk cId="3524664552" sldId="343"/>
            <ac:picMk id="5" creationId="{6673F950-D2F9-4CEA-A5B2-20B7B8ED0E15}"/>
          </ac:picMkLst>
        </pc:picChg>
        <pc:picChg chg="add del mod">
          <ac:chgData name="hui xu" userId="70b675938bab3b5e" providerId="LiveId" clId="{8A62F029-DC38-4F24-A08E-E7BA16E27843}" dt="2020-05-17T10:46:13.494" v="424"/>
          <ac:picMkLst>
            <pc:docMk/>
            <pc:sldMk cId="3524664552" sldId="343"/>
            <ac:picMk id="6" creationId="{71C90371-07E5-49EA-95CC-09F7C93563E4}"/>
          </ac:picMkLst>
        </pc:picChg>
        <pc:picChg chg="add del mod">
          <ac:chgData name="hui xu" userId="70b675938bab3b5e" providerId="LiveId" clId="{8A62F029-DC38-4F24-A08E-E7BA16E27843}" dt="2020-05-17T10:46:22.323" v="425"/>
          <ac:picMkLst>
            <pc:docMk/>
            <pc:sldMk cId="3524664552" sldId="343"/>
            <ac:picMk id="7" creationId="{04773CA7-EAA8-46FC-B7E3-8ED0376EE90E}"/>
          </ac:picMkLst>
        </pc:picChg>
        <pc:picChg chg="add del mod">
          <ac:chgData name="hui xu" userId="70b675938bab3b5e" providerId="LiveId" clId="{8A62F029-DC38-4F24-A08E-E7BA16E27843}" dt="2020-05-17T10:46:31.689" v="426"/>
          <ac:picMkLst>
            <pc:docMk/>
            <pc:sldMk cId="3524664552" sldId="343"/>
            <ac:picMk id="8" creationId="{0B1039A2-61C5-45A4-B4FA-1025447F1550}"/>
          </ac:picMkLst>
        </pc:picChg>
        <pc:picChg chg="add del mod">
          <ac:chgData name="hui xu" userId="70b675938bab3b5e" providerId="LiveId" clId="{8A62F029-DC38-4F24-A08E-E7BA16E27843}" dt="2020-05-17T10:48:05.516" v="427"/>
          <ac:picMkLst>
            <pc:docMk/>
            <pc:sldMk cId="3524664552" sldId="343"/>
            <ac:picMk id="9" creationId="{2361D23E-052C-48D3-950E-1FF3E666CF4D}"/>
          </ac:picMkLst>
        </pc:picChg>
        <pc:picChg chg="add del mod">
          <ac:chgData name="hui xu" userId="70b675938bab3b5e" providerId="LiveId" clId="{8A62F029-DC38-4F24-A08E-E7BA16E27843}" dt="2020-05-17T10:51:11.287" v="430"/>
          <ac:picMkLst>
            <pc:docMk/>
            <pc:sldMk cId="3524664552" sldId="343"/>
            <ac:picMk id="10" creationId="{6FD13035-1447-47A7-8F98-D4E115D19B21}"/>
          </ac:picMkLst>
        </pc:picChg>
        <pc:picChg chg="add del mod">
          <ac:chgData name="hui xu" userId="70b675938bab3b5e" providerId="LiveId" clId="{8A62F029-DC38-4F24-A08E-E7BA16E27843}" dt="2020-05-17T10:51:21.405" v="431"/>
          <ac:picMkLst>
            <pc:docMk/>
            <pc:sldMk cId="3524664552" sldId="343"/>
            <ac:picMk id="11" creationId="{30AB8535-F1E7-4B27-9F55-E92D8BCBCD39}"/>
          </ac:picMkLst>
        </pc:picChg>
        <pc:picChg chg="add del mod">
          <ac:chgData name="hui xu" userId="70b675938bab3b5e" providerId="LiveId" clId="{8A62F029-DC38-4F24-A08E-E7BA16E27843}" dt="2020-05-17T10:52:05.513" v="432"/>
          <ac:picMkLst>
            <pc:docMk/>
            <pc:sldMk cId="3524664552" sldId="343"/>
            <ac:picMk id="12" creationId="{9C158F9F-1BA1-4A8A-8BCF-E7B0C6B0F153}"/>
          </ac:picMkLst>
        </pc:picChg>
        <pc:picChg chg="add del mod">
          <ac:chgData name="hui xu" userId="70b675938bab3b5e" providerId="LiveId" clId="{8A62F029-DC38-4F24-A08E-E7BA16E27843}" dt="2020-05-17T10:52:40.556" v="433"/>
          <ac:picMkLst>
            <pc:docMk/>
            <pc:sldMk cId="3524664552" sldId="343"/>
            <ac:picMk id="13" creationId="{C8931E72-CB82-42B9-8C0A-AEB026918862}"/>
          </ac:picMkLst>
        </pc:picChg>
        <pc:picChg chg="add del mod">
          <ac:chgData name="hui xu" userId="70b675938bab3b5e" providerId="LiveId" clId="{8A62F029-DC38-4F24-A08E-E7BA16E27843}" dt="2020-05-17T10:54:49.404" v="434"/>
          <ac:picMkLst>
            <pc:docMk/>
            <pc:sldMk cId="3524664552" sldId="343"/>
            <ac:picMk id="14" creationId="{3841EFDC-4057-4750-9EF2-2F5657165CAE}"/>
          </ac:picMkLst>
        </pc:picChg>
        <pc:picChg chg="add del mod">
          <ac:chgData name="hui xu" userId="70b675938bab3b5e" providerId="LiveId" clId="{8A62F029-DC38-4F24-A08E-E7BA16E27843}" dt="2020-05-17T10:56:38.120" v="435"/>
          <ac:picMkLst>
            <pc:docMk/>
            <pc:sldMk cId="3524664552" sldId="343"/>
            <ac:picMk id="15" creationId="{D89D9725-EE47-4EBF-9B39-FBA7142AD161}"/>
          </ac:picMkLst>
        </pc:picChg>
        <pc:picChg chg="add del mod">
          <ac:chgData name="hui xu" userId="70b675938bab3b5e" providerId="LiveId" clId="{8A62F029-DC38-4F24-A08E-E7BA16E27843}" dt="2020-05-17T10:58:48.512" v="436"/>
          <ac:picMkLst>
            <pc:docMk/>
            <pc:sldMk cId="3524664552" sldId="343"/>
            <ac:picMk id="16" creationId="{F2B6D3A4-035B-4FA5-8EEE-C1AAC8C31742}"/>
          </ac:picMkLst>
        </pc:picChg>
        <pc:picChg chg="add mod">
          <ac:chgData name="hui xu" userId="70b675938bab3b5e" providerId="LiveId" clId="{8A62F029-DC38-4F24-A08E-E7BA16E27843}" dt="2020-05-17T10:58:48.512" v="436"/>
          <ac:picMkLst>
            <pc:docMk/>
            <pc:sldMk cId="3524664552" sldId="343"/>
            <ac:picMk id="17" creationId="{83FFB0DD-F4DE-485C-8285-BA7B0095CE09}"/>
          </ac:picMkLst>
        </pc:picChg>
      </pc:sldChg>
      <pc:sldChg chg="addSp delSp modSp modAnim">
        <pc:chgData name="hui xu" userId="70b675938bab3b5e" providerId="LiveId" clId="{8A62F029-DC38-4F24-A08E-E7BA16E27843}" dt="2020-05-17T11:10:54.139" v="444"/>
        <pc:sldMkLst>
          <pc:docMk/>
          <pc:sldMk cId="1945019122" sldId="345"/>
        </pc:sldMkLst>
        <pc:picChg chg="add del mod">
          <ac:chgData name="hui xu" userId="70b675938bab3b5e" providerId="LiveId" clId="{8A62F029-DC38-4F24-A08E-E7BA16E27843}" dt="2020-05-17T10:59:03.557" v="437"/>
          <ac:picMkLst>
            <pc:docMk/>
            <pc:sldMk cId="1945019122" sldId="345"/>
            <ac:picMk id="5" creationId="{7917E402-B8D3-44BE-BFFF-9E85BE628183}"/>
          </ac:picMkLst>
        </pc:picChg>
        <pc:picChg chg="add del mod">
          <ac:chgData name="hui xu" userId="70b675938bab3b5e" providerId="LiveId" clId="{8A62F029-DC38-4F24-A08E-E7BA16E27843}" dt="2020-05-17T11:00:06.157" v="439"/>
          <ac:picMkLst>
            <pc:docMk/>
            <pc:sldMk cId="1945019122" sldId="345"/>
            <ac:picMk id="15" creationId="{9E784B4D-4DE6-4DF7-A8BD-48B66570EA7C}"/>
          </ac:picMkLst>
        </pc:picChg>
        <pc:picChg chg="add del mod">
          <ac:chgData name="hui xu" userId="70b675938bab3b5e" providerId="LiveId" clId="{8A62F029-DC38-4F24-A08E-E7BA16E27843}" dt="2020-05-17T11:00:52.545" v="440"/>
          <ac:picMkLst>
            <pc:docMk/>
            <pc:sldMk cId="1945019122" sldId="345"/>
            <ac:picMk id="16" creationId="{FF420A1C-F61A-415B-B597-093FD6167EA1}"/>
          </ac:picMkLst>
        </pc:picChg>
        <pc:picChg chg="add del mod">
          <ac:chgData name="hui xu" userId="70b675938bab3b5e" providerId="LiveId" clId="{8A62F029-DC38-4F24-A08E-E7BA16E27843}" dt="2020-05-17T11:03:32.573" v="441"/>
          <ac:picMkLst>
            <pc:docMk/>
            <pc:sldMk cId="1945019122" sldId="345"/>
            <ac:picMk id="17" creationId="{C629F0BB-6366-42F5-B9A6-DCC685CEFC80}"/>
          </ac:picMkLst>
        </pc:picChg>
        <pc:picChg chg="add del mod">
          <ac:chgData name="hui xu" userId="70b675938bab3b5e" providerId="LiveId" clId="{8A62F029-DC38-4F24-A08E-E7BA16E27843}" dt="2020-05-17T11:05:35.655" v="442"/>
          <ac:picMkLst>
            <pc:docMk/>
            <pc:sldMk cId="1945019122" sldId="345"/>
            <ac:picMk id="18" creationId="{7B941962-9805-4394-8812-9D35429028FC}"/>
          </ac:picMkLst>
        </pc:picChg>
        <pc:picChg chg="add del mod">
          <ac:chgData name="hui xu" userId="70b675938bab3b5e" providerId="LiveId" clId="{8A62F029-DC38-4F24-A08E-E7BA16E27843}" dt="2020-05-17T11:07:28.632" v="443"/>
          <ac:picMkLst>
            <pc:docMk/>
            <pc:sldMk cId="1945019122" sldId="345"/>
            <ac:picMk id="19" creationId="{F1610424-00B5-4424-B860-F133507ED16D}"/>
          </ac:picMkLst>
        </pc:picChg>
        <pc:picChg chg="add del mod">
          <ac:chgData name="hui xu" userId="70b675938bab3b5e" providerId="LiveId" clId="{8A62F029-DC38-4F24-A08E-E7BA16E27843}" dt="2020-05-17T11:10:54.139" v="444"/>
          <ac:picMkLst>
            <pc:docMk/>
            <pc:sldMk cId="1945019122" sldId="345"/>
            <ac:picMk id="20" creationId="{3984FA4B-3351-41B3-BDEA-DB255F2F87B8}"/>
          </ac:picMkLst>
        </pc:picChg>
        <pc:picChg chg="add mod">
          <ac:chgData name="hui xu" userId="70b675938bab3b5e" providerId="LiveId" clId="{8A62F029-DC38-4F24-A08E-E7BA16E27843}" dt="2020-05-17T11:10:54.139" v="444"/>
          <ac:picMkLst>
            <pc:docMk/>
            <pc:sldMk cId="1945019122" sldId="345"/>
            <ac:picMk id="21" creationId="{005236A1-9983-4531-B133-E0CFA5BCEB81}"/>
          </ac:picMkLst>
        </pc:picChg>
      </pc:sldChg>
      <pc:sldChg chg="addSp delSp modSp">
        <pc:chgData name="hui xu" userId="70b675938bab3b5e" providerId="LiveId" clId="{8A62F029-DC38-4F24-A08E-E7BA16E27843}" dt="2020-05-17T11:14:14.281" v="450"/>
        <pc:sldMkLst>
          <pc:docMk/>
          <pc:sldMk cId="4110834634" sldId="346"/>
        </pc:sldMkLst>
        <pc:picChg chg="add del mod">
          <ac:chgData name="hui xu" userId="70b675938bab3b5e" providerId="LiveId" clId="{8A62F029-DC38-4F24-A08E-E7BA16E27843}" dt="2020-05-17T11:11:09.946" v="445"/>
          <ac:picMkLst>
            <pc:docMk/>
            <pc:sldMk cId="4110834634" sldId="346"/>
            <ac:picMk id="4" creationId="{82D1235C-44E3-4B4A-B8B9-7EB2509D2710}"/>
          </ac:picMkLst>
        </pc:picChg>
        <pc:picChg chg="add del mod">
          <ac:chgData name="hui xu" userId="70b675938bab3b5e" providerId="LiveId" clId="{8A62F029-DC38-4F24-A08E-E7BA16E27843}" dt="2020-05-17T11:11:40.351" v="446"/>
          <ac:picMkLst>
            <pc:docMk/>
            <pc:sldMk cId="4110834634" sldId="346"/>
            <ac:picMk id="5" creationId="{BC70259C-F717-4C9A-9C17-8A047B6765FE}"/>
          </ac:picMkLst>
        </pc:picChg>
        <pc:picChg chg="add del mod">
          <ac:chgData name="hui xu" userId="70b675938bab3b5e" providerId="LiveId" clId="{8A62F029-DC38-4F24-A08E-E7BA16E27843}" dt="2020-05-17T11:12:07.478" v="447"/>
          <ac:picMkLst>
            <pc:docMk/>
            <pc:sldMk cId="4110834634" sldId="346"/>
            <ac:picMk id="6" creationId="{F86D299C-F730-4066-9FA2-8BAF26D11302}"/>
          </ac:picMkLst>
        </pc:picChg>
        <pc:picChg chg="add del mod">
          <ac:chgData name="hui xu" userId="70b675938bab3b5e" providerId="LiveId" clId="{8A62F029-DC38-4F24-A08E-E7BA16E27843}" dt="2020-05-17T11:12:35.563" v="448"/>
          <ac:picMkLst>
            <pc:docMk/>
            <pc:sldMk cId="4110834634" sldId="346"/>
            <ac:picMk id="7" creationId="{4355F6D2-F923-406D-A56A-AA42D77A9331}"/>
          </ac:picMkLst>
        </pc:picChg>
        <pc:picChg chg="add del mod">
          <ac:chgData name="hui xu" userId="70b675938bab3b5e" providerId="LiveId" clId="{8A62F029-DC38-4F24-A08E-E7BA16E27843}" dt="2020-05-17T11:12:44.310" v="449"/>
          <ac:picMkLst>
            <pc:docMk/>
            <pc:sldMk cId="4110834634" sldId="346"/>
            <ac:picMk id="8" creationId="{960C0BDA-BBDA-4647-A865-26737AAA4344}"/>
          </ac:picMkLst>
        </pc:picChg>
        <pc:picChg chg="add del mod">
          <ac:chgData name="hui xu" userId="70b675938bab3b5e" providerId="LiveId" clId="{8A62F029-DC38-4F24-A08E-E7BA16E27843}" dt="2020-05-17T11:14:14.281" v="450"/>
          <ac:picMkLst>
            <pc:docMk/>
            <pc:sldMk cId="4110834634" sldId="346"/>
            <ac:picMk id="9" creationId="{1E4D9214-3571-4BAC-A3F1-635CBF8CEA77}"/>
          </ac:picMkLst>
        </pc:picChg>
        <pc:picChg chg="add mod">
          <ac:chgData name="hui xu" userId="70b675938bab3b5e" providerId="LiveId" clId="{8A62F029-DC38-4F24-A08E-E7BA16E27843}" dt="2020-05-17T11:14:14.281" v="450"/>
          <ac:picMkLst>
            <pc:docMk/>
            <pc:sldMk cId="4110834634" sldId="346"/>
            <ac:picMk id="10" creationId="{43F95CF2-98CF-4514-84A1-2B4537B0DDD9}"/>
          </ac:picMkLst>
        </pc:picChg>
      </pc:sldChg>
      <pc:sldChg chg="add modAnim">
        <pc:chgData name="hui xu" userId="70b675938bab3b5e" providerId="LiveId" clId="{8A62F029-DC38-4F24-A08E-E7BA16E27843}" dt="2020-05-17T11:16:59.438" v="471"/>
        <pc:sldMkLst>
          <pc:docMk/>
          <pc:sldMk cId="1165769022" sldId="347"/>
        </pc:sldMkLst>
      </pc:sldChg>
      <pc:sldChg chg="addSp delSp modSp del mod">
        <pc:chgData name="hui xu" userId="70b675938bab3b5e" providerId="LiveId" clId="{8A62F029-DC38-4F24-A08E-E7BA16E27843}" dt="2020-05-17T11:16:14.327" v="455" actId="2696"/>
        <pc:sldMkLst>
          <pc:docMk/>
          <pc:sldMk cId="1213767419" sldId="347"/>
        </pc:sldMkLst>
        <pc:spChg chg="mod">
          <ac:chgData name="hui xu" userId="70b675938bab3b5e" providerId="LiveId" clId="{8A62F029-DC38-4F24-A08E-E7BA16E27843}" dt="2020-05-17T11:14:54.870" v="454" actId="20577"/>
          <ac:spMkLst>
            <pc:docMk/>
            <pc:sldMk cId="1213767419" sldId="347"/>
            <ac:spMk id="3" creationId="{95450EEB-A5BC-4BBF-99C0-3579E150B080}"/>
          </ac:spMkLst>
        </pc:spChg>
        <pc:spChg chg="del">
          <ac:chgData name="hui xu" userId="70b675938bab3b5e" providerId="LiveId" clId="{8A62F029-DC38-4F24-A08E-E7BA16E27843}" dt="2020-05-17T11:14:48.021" v="451" actId="21"/>
          <ac:spMkLst>
            <pc:docMk/>
            <pc:sldMk cId="1213767419" sldId="347"/>
            <ac:spMk id="6" creationId="{12F625DA-10E2-4536-B4A4-DA7DB954CBE2}"/>
          </ac:spMkLst>
        </pc:spChg>
        <pc:spChg chg="del">
          <ac:chgData name="hui xu" userId="70b675938bab3b5e" providerId="LiveId" clId="{8A62F029-DC38-4F24-A08E-E7BA16E27843}" dt="2020-05-17T11:14:48.021" v="451" actId="21"/>
          <ac:spMkLst>
            <pc:docMk/>
            <pc:sldMk cId="1213767419" sldId="347"/>
            <ac:spMk id="7" creationId="{B4D9FDF6-0098-4ED1-B5BC-7F4948310F72}"/>
          </ac:spMkLst>
        </pc:spChg>
        <pc:picChg chg="add del mod">
          <ac:chgData name="hui xu" userId="70b675938bab3b5e" providerId="LiveId" clId="{8A62F029-DC38-4F24-A08E-E7BA16E27843}" dt="2020-05-17T11:14:14.281" v="450"/>
          <ac:picMkLst>
            <pc:docMk/>
            <pc:sldMk cId="1213767419" sldId="347"/>
            <ac:picMk id="4" creationId="{5090763A-B089-47B7-8776-D57190083D9D}"/>
          </ac:picMkLst>
        </pc:picChg>
        <pc:picChg chg="del">
          <ac:chgData name="hui xu" userId="70b675938bab3b5e" providerId="LiveId" clId="{8A62F029-DC38-4F24-A08E-E7BA16E27843}" dt="2020-05-17T11:14:48.021" v="451" actId="21"/>
          <ac:picMkLst>
            <pc:docMk/>
            <pc:sldMk cId="1213767419" sldId="347"/>
            <ac:picMk id="5" creationId="{A0714818-3F46-43A0-933A-DD047D88FEF9}"/>
          </ac:picMkLst>
        </pc:picChg>
        <pc:picChg chg="add mod">
          <ac:chgData name="hui xu" userId="70b675938bab3b5e" providerId="LiveId" clId="{8A62F029-DC38-4F24-A08E-E7BA16E27843}" dt="2020-05-17T11:14:14.281" v="450"/>
          <ac:picMkLst>
            <pc:docMk/>
            <pc:sldMk cId="1213767419" sldId="347"/>
            <ac:picMk id="8" creationId="{5F8B8FDD-8EA7-4F79-8EFA-75DB9FE08860}"/>
          </ac:picMkLst>
        </pc:picChg>
      </pc:sldChg>
      <pc:sldChg chg="add">
        <pc:chgData name="hui xu" userId="70b675938bab3b5e" providerId="LiveId" clId="{8A62F029-DC38-4F24-A08E-E7BA16E27843}" dt="2020-05-17T11:16:27.384" v="457"/>
        <pc:sldMkLst>
          <pc:docMk/>
          <pc:sldMk cId="681762845" sldId="348"/>
        </pc:sldMkLst>
      </pc:sldChg>
      <pc:sldChg chg="del">
        <pc:chgData name="hui xu" userId="70b675938bab3b5e" providerId="LiveId" clId="{8A62F029-DC38-4F24-A08E-E7BA16E27843}" dt="2020-05-17T11:16:14.327" v="455" actId="2696"/>
        <pc:sldMkLst>
          <pc:docMk/>
          <pc:sldMk cId="3904739813" sldId="348"/>
        </pc:sldMkLst>
      </pc:sldChg>
      <pc:sldChg chg="del">
        <pc:chgData name="hui xu" userId="70b675938bab3b5e" providerId="LiveId" clId="{8A62F029-DC38-4F24-A08E-E7BA16E27843}" dt="2020-05-17T11:16:14.327" v="455" actId="2696"/>
        <pc:sldMkLst>
          <pc:docMk/>
          <pc:sldMk cId="901725705" sldId="350"/>
        </pc:sldMkLst>
      </pc:sldChg>
      <pc:sldChg chg="add">
        <pc:chgData name="hui xu" userId="70b675938bab3b5e" providerId="LiveId" clId="{8A62F029-DC38-4F24-A08E-E7BA16E27843}" dt="2020-05-17T11:16:27.384" v="457"/>
        <pc:sldMkLst>
          <pc:docMk/>
          <pc:sldMk cId="1382972355" sldId="350"/>
        </pc:sldMkLst>
      </pc:sldChg>
      <pc:sldChg chg="addSp delSp modSp add del">
        <pc:chgData name="hui xu" userId="70b675938bab3b5e" providerId="LiveId" clId="{8A62F029-DC38-4F24-A08E-E7BA16E27843}" dt="2020-05-17T11:20:44.546" v="477"/>
        <pc:sldMkLst>
          <pc:docMk/>
          <pc:sldMk cId="25838671" sldId="351"/>
        </pc:sldMkLst>
        <pc:picChg chg="add del mod">
          <ac:chgData name="hui xu" userId="70b675938bab3b5e" providerId="LiveId" clId="{8A62F029-DC38-4F24-A08E-E7BA16E27843}" dt="2020-05-17T11:19:14.938" v="475"/>
          <ac:picMkLst>
            <pc:docMk/>
            <pc:sldMk cId="25838671" sldId="351"/>
            <ac:picMk id="4" creationId="{1BE9050A-03AC-4E54-9239-0376480C8432}"/>
          </ac:picMkLst>
        </pc:picChg>
        <pc:picChg chg="add del mod">
          <ac:chgData name="hui xu" userId="70b675938bab3b5e" providerId="LiveId" clId="{8A62F029-DC38-4F24-A08E-E7BA16E27843}" dt="2020-05-17T11:19:41.495" v="476"/>
          <ac:picMkLst>
            <pc:docMk/>
            <pc:sldMk cId="25838671" sldId="351"/>
            <ac:picMk id="5" creationId="{DB17E7E4-FDF8-4988-8E10-84CF4E74214C}"/>
          </ac:picMkLst>
        </pc:picChg>
        <pc:picChg chg="add del mod">
          <ac:chgData name="hui xu" userId="70b675938bab3b5e" providerId="LiveId" clId="{8A62F029-DC38-4F24-A08E-E7BA16E27843}" dt="2020-05-17T11:20:44.546" v="477"/>
          <ac:picMkLst>
            <pc:docMk/>
            <pc:sldMk cId="25838671" sldId="351"/>
            <ac:picMk id="6" creationId="{9E230376-4224-4B9A-A532-05857E2A7258}"/>
          </ac:picMkLst>
        </pc:picChg>
        <pc:picChg chg="add mod">
          <ac:chgData name="hui xu" userId="70b675938bab3b5e" providerId="LiveId" clId="{8A62F029-DC38-4F24-A08E-E7BA16E27843}" dt="2020-05-17T11:20:44.546" v="477"/>
          <ac:picMkLst>
            <pc:docMk/>
            <pc:sldMk cId="25838671" sldId="351"/>
            <ac:picMk id="7" creationId="{C378996A-9CC6-4465-8EF5-E0672CA82AD6}"/>
          </ac:picMkLst>
        </pc:picChg>
      </pc:sldChg>
      <pc:sldChg chg="addSp delSp modSp">
        <pc:chgData name="hui xu" userId="70b675938bab3b5e" providerId="LiveId" clId="{8A62F029-DC38-4F24-A08E-E7BA16E27843}" dt="2020-05-17T02:10:12.987" v="164"/>
        <pc:sldMkLst>
          <pc:docMk/>
          <pc:sldMk cId="4231864417" sldId="363"/>
        </pc:sldMkLst>
        <pc:picChg chg="add del mod">
          <ac:chgData name="hui xu" userId="70b675938bab3b5e" providerId="LiveId" clId="{8A62F029-DC38-4F24-A08E-E7BA16E27843}" dt="2020-05-17T02:04:33.497" v="157"/>
          <ac:picMkLst>
            <pc:docMk/>
            <pc:sldMk cId="4231864417" sldId="363"/>
            <ac:picMk id="4" creationId="{5A4E3169-8E30-4D94-A2CD-296248CFB7B9}"/>
          </ac:picMkLst>
        </pc:picChg>
        <pc:picChg chg="add del mod">
          <ac:chgData name="hui xu" userId="70b675938bab3b5e" providerId="LiveId" clId="{8A62F029-DC38-4F24-A08E-E7BA16E27843}" dt="2020-05-17T02:07:07.340" v="158"/>
          <ac:picMkLst>
            <pc:docMk/>
            <pc:sldMk cId="4231864417" sldId="363"/>
            <ac:picMk id="5" creationId="{84F392D0-DF1A-4F0D-AB98-B8682A06661D}"/>
          </ac:picMkLst>
        </pc:picChg>
        <pc:picChg chg="add del mod">
          <ac:chgData name="hui xu" userId="70b675938bab3b5e" providerId="LiveId" clId="{8A62F029-DC38-4F24-A08E-E7BA16E27843}" dt="2020-05-17T02:07:27.985" v="159"/>
          <ac:picMkLst>
            <pc:docMk/>
            <pc:sldMk cId="4231864417" sldId="363"/>
            <ac:picMk id="6" creationId="{30C78211-8E68-4184-B168-39156EF85775}"/>
          </ac:picMkLst>
        </pc:picChg>
        <pc:picChg chg="add del mod">
          <ac:chgData name="hui xu" userId="70b675938bab3b5e" providerId="LiveId" clId="{8A62F029-DC38-4F24-A08E-E7BA16E27843}" dt="2020-05-17T02:08:13.884" v="160"/>
          <ac:picMkLst>
            <pc:docMk/>
            <pc:sldMk cId="4231864417" sldId="363"/>
            <ac:picMk id="7" creationId="{A8474EA7-3CA7-4E7E-B3F1-C91E152C42C4}"/>
          </ac:picMkLst>
        </pc:picChg>
        <pc:picChg chg="add del mod">
          <ac:chgData name="hui xu" userId="70b675938bab3b5e" providerId="LiveId" clId="{8A62F029-DC38-4F24-A08E-E7BA16E27843}" dt="2020-05-17T02:08:41.758" v="161"/>
          <ac:picMkLst>
            <pc:docMk/>
            <pc:sldMk cId="4231864417" sldId="363"/>
            <ac:picMk id="8" creationId="{1BB038CD-3318-4719-92D9-95953ECE666E}"/>
          </ac:picMkLst>
        </pc:picChg>
        <pc:picChg chg="add del mod">
          <ac:chgData name="hui xu" userId="70b675938bab3b5e" providerId="LiveId" clId="{8A62F029-DC38-4F24-A08E-E7BA16E27843}" dt="2020-05-17T02:09:06.792" v="162"/>
          <ac:picMkLst>
            <pc:docMk/>
            <pc:sldMk cId="4231864417" sldId="363"/>
            <ac:picMk id="9" creationId="{8030B9F9-908B-45C2-9289-40CBB852A689}"/>
          </ac:picMkLst>
        </pc:picChg>
        <pc:picChg chg="add del mod">
          <ac:chgData name="hui xu" userId="70b675938bab3b5e" providerId="LiveId" clId="{8A62F029-DC38-4F24-A08E-E7BA16E27843}" dt="2020-05-17T02:09:14.586" v="163"/>
          <ac:picMkLst>
            <pc:docMk/>
            <pc:sldMk cId="4231864417" sldId="363"/>
            <ac:picMk id="10" creationId="{C865AE46-325B-4068-B86F-3A993B732B5B}"/>
          </ac:picMkLst>
        </pc:picChg>
        <pc:picChg chg="add del mod">
          <ac:chgData name="hui xu" userId="70b675938bab3b5e" providerId="LiveId" clId="{8A62F029-DC38-4F24-A08E-E7BA16E27843}" dt="2020-05-17T02:10:12.987" v="164"/>
          <ac:picMkLst>
            <pc:docMk/>
            <pc:sldMk cId="4231864417" sldId="363"/>
            <ac:picMk id="11" creationId="{0298F24A-A2CE-488A-8BFB-40480E0B74EA}"/>
          </ac:picMkLst>
        </pc:picChg>
        <pc:picChg chg="add mod">
          <ac:chgData name="hui xu" userId="70b675938bab3b5e" providerId="LiveId" clId="{8A62F029-DC38-4F24-A08E-E7BA16E27843}" dt="2020-05-17T02:10:12.987" v="164"/>
          <ac:picMkLst>
            <pc:docMk/>
            <pc:sldMk cId="4231864417" sldId="363"/>
            <ac:picMk id="12" creationId="{56EA7643-939B-4EB3-A1FF-A057B74BCEED}"/>
          </ac:picMkLst>
        </pc:picChg>
      </pc:sldChg>
      <pc:sldChg chg="addSp delSp modSp mod modAnim">
        <pc:chgData name="hui xu" userId="70b675938bab3b5e" providerId="LiveId" clId="{8A62F029-DC38-4F24-A08E-E7BA16E27843}" dt="2020-05-17T01:01:26.398" v="19"/>
        <pc:sldMkLst>
          <pc:docMk/>
          <pc:sldMk cId="3549103172" sldId="364"/>
        </pc:sldMkLst>
        <pc:spChg chg="mod">
          <ac:chgData name="hui xu" userId="70b675938bab3b5e" providerId="LiveId" clId="{8A62F029-DC38-4F24-A08E-E7BA16E27843}" dt="2020-05-17T00:56:22.122" v="8" actId="20577"/>
          <ac:spMkLst>
            <pc:docMk/>
            <pc:sldMk cId="3549103172" sldId="364"/>
            <ac:spMk id="3" creationId="{54E3BDC3-EA06-46CF-8249-9E343EFD265D}"/>
          </ac:spMkLst>
        </pc:spChg>
        <pc:picChg chg="add del mod">
          <ac:chgData name="hui xu" userId="70b675938bab3b5e" providerId="LiveId" clId="{8A62F029-DC38-4F24-A08E-E7BA16E27843}" dt="2020-05-17T00:57:00.299" v="10"/>
          <ac:picMkLst>
            <pc:docMk/>
            <pc:sldMk cId="3549103172" sldId="364"/>
            <ac:picMk id="4" creationId="{B50393C4-3CB1-4917-82CA-DA1445D556A9}"/>
          </ac:picMkLst>
        </pc:picChg>
        <pc:picChg chg="add del mod">
          <ac:chgData name="hui xu" userId="70b675938bab3b5e" providerId="LiveId" clId="{8A62F029-DC38-4F24-A08E-E7BA16E27843}" dt="2020-05-17T00:57:32.880" v="11"/>
          <ac:picMkLst>
            <pc:docMk/>
            <pc:sldMk cId="3549103172" sldId="364"/>
            <ac:picMk id="5" creationId="{AACC2D41-7D64-4820-B9AA-25EF8D593606}"/>
          </ac:picMkLst>
        </pc:picChg>
        <pc:picChg chg="add del mod">
          <ac:chgData name="hui xu" userId="70b675938bab3b5e" providerId="LiveId" clId="{8A62F029-DC38-4F24-A08E-E7BA16E27843}" dt="2020-05-17T00:57:45.331" v="12"/>
          <ac:picMkLst>
            <pc:docMk/>
            <pc:sldMk cId="3549103172" sldId="364"/>
            <ac:picMk id="6" creationId="{FEBFA3EA-A4E9-45E9-AB2C-321E8258875D}"/>
          </ac:picMkLst>
        </pc:picChg>
        <pc:picChg chg="add del mod">
          <ac:chgData name="hui xu" userId="70b675938bab3b5e" providerId="LiveId" clId="{8A62F029-DC38-4F24-A08E-E7BA16E27843}" dt="2020-05-17T00:57:57.863" v="13"/>
          <ac:picMkLst>
            <pc:docMk/>
            <pc:sldMk cId="3549103172" sldId="364"/>
            <ac:picMk id="7" creationId="{9A3DDA33-CA44-4848-8404-E369B1EB524F}"/>
          </ac:picMkLst>
        </pc:picChg>
        <pc:picChg chg="add del mod">
          <ac:chgData name="hui xu" userId="70b675938bab3b5e" providerId="LiveId" clId="{8A62F029-DC38-4F24-A08E-E7BA16E27843}" dt="2020-05-17T00:58:11.617" v="14"/>
          <ac:picMkLst>
            <pc:docMk/>
            <pc:sldMk cId="3549103172" sldId="364"/>
            <ac:picMk id="8" creationId="{DB81A6D8-0D18-4A02-A9BD-8646AB030B9B}"/>
          </ac:picMkLst>
        </pc:picChg>
        <pc:picChg chg="add del mod">
          <ac:chgData name="hui xu" userId="70b675938bab3b5e" providerId="LiveId" clId="{8A62F029-DC38-4F24-A08E-E7BA16E27843}" dt="2020-05-17T00:58:28.359" v="15"/>
          <ac:picMkLst>
            <pc:docMk/>
            <pc:sldMk cId="3549103172" sldId="364"/>
            <ac:picMk id="9" creationId="{97CC6325-CCA9-4F9D-81DA-678EE213A9BE}"/>
          </ac:picMkLst>
        </pc:picChg>
        <pc:picChg chg="add del mod">
          <ac:chgData name="hui xu" userId="70b675938bab3b5e" providerId="LiveId" clId="{8A62F029-DC38-4F24-A08E-E7BA16E27843}" dt="2020-05-17T00:58:45.400" v="16"/>
          <ac:picMkLst>
            <pc:docMk/>
            <pc:sldMk cId="3549103172" sldId="364"/>
            <ac:picMk id="10" creationId="{CE105573-7F77-4611-AC27-31304AC0941B}"/>
          </ac:picMkLst>
        </pc:picChg>
        <pc:picChg chg="add del mod">
          <ac:chgData name="hui xu" userId="70b675938bab3b5e" providerId="LiveId" clId="{8A62F029-DC38-4F24-A08E-E7BA16E27843}" dt="2020-05-17T00:58:58.994" v="17"/>
          <ac:picMkLst>
            <pc:docMk/>
            <pc:sldMk cId="3549103172" sldId="364"/>
            <ac:picMk id="11" creationId="{9CCAD08C-5885-4767-A42B-6CD2859F1DB2}"/>
          </ac:picMkLst>
        </pc:picChg>
        <pc:picChg chg="add del mod">
          <ac:chgData name="hui xu" userId="70b675938bab3b5e" providerId="LiveId" clId="{8A62F029-DC38-4F24-A08E-E7BA16E27843}" dt="2020-05-17T01:00:10.561" v="18"/>
          <ac:picMkLst>
            <pc:docMk/>
            <pc:sldMk cId="3549103172" sldId="364"/>
            <ac:picMk id="12" creationId="{E02A88F5-127E-41F6-8148-E6E167B336FE}"/>
          </ac:picMkLst>
        </pc:picChg>
        <pc:picChg chg="add del mod">
          <ac:chgData name="hui xu" userId="70b675938bab3b5e" providerId="LiveId" clId="{8A62F029-DC38-4F24-A08E-E7BA16E27843}" dt="2020-05-17T01:01:26.398" v="19"/>
          <ac:picMkLst>
            <pc:docMk/>
            <pc:sldMk cId="3549103172" sldId="364"/>
            <ac:picMk id="13" creationId="{B12132DD-4C78-4863-BBE0-4C79EC1D51C1}"/>
          </ac:picMkLst>
        </pc:picChg>
        <pc:picChg chg="add mod">
          <ac:chgData name="hui xu" userId="70b675938bab3b5e" providerId="LiveId" clId="{8A62F029-DC38-4F24-A08E-E7BA16E27843}" dt="2020-05-17T01:01:26.398" v="19"/>
          <ac:picMkLst>
            <pc:docMk/>
            <pc:sldMk cId="3549103172" sldId="364"/>
            <ac:picMk id="14" creationId="{77580F85-F629-4A39-95DF-D3513C594297}"/>
          </ac:picMkLst>
        </pc:picChg>
      </pc:sldChg>
      <pc:sldChg chg="addSp delSp modSp mod">
        <pc:chgData name="hui xu" userId="70b675938bab3b5e" providerId="LiveId" clId="{8A62F029-DC38-4F24-A08E-E7BA16E27843}" dt="2020-05-17T02:22:42.843" v="190"/>
        <pc:sldMkLst>
          <pc:docMk/>
          <pc:sldMk cId="2040189853" sldId="365"/>
        </pc:sldMkLst>
        <pc:spChg chg="mod">
          <ac:chgData name="hui xu" userId="70b675938bab3b5e" providerId="LiveId" clId="{8A62F029-DC38-4F24-A08E-E7BA16E27843}" dt="2020-05-17T02:10:28.824" v="169" actId="403"/>
          <ac:spMkLst>
            <pc:docMk/>
            <pc:sldMk cId="2040189853" sldId="365"/>
            <ac:spMk id="4" creationId="{4D19F26C-087A-4A19-A7E5-6004FF0B9037}"/>
          </ac:spMkLst>
        </pc:spChg>
        <pc:picChg chg="add del mod">
          <ac:chgData name="hui xu" userId="70b675938bab3b5e" providerId="LiveId" clId="{8A62F029-DC38-4F24-A08E-E7BA16E27843}" dt="2020-05-17T02:10:12.987" v="164"/>
          <ac:picMkLst>
            <pc:docMk/>
            <pc:sldMk cId="2040189853" sldId="365"/>
            <ac:picMk id="3" creationId="{9ADEBE8B-C502-48FD-A4DD-D6DD1B3FEBBB}"/>
          </ac:picMkLst>
        </pc:picChg>
        <pc:picChg chg="add del mod">
          <ac:chgData name="hui xu" userId="70b675938bab3b5e" providerId="LiveId" clId="{8A62F029-DC38-4F24-A08E-E7BA16E27843}" dt="2020-05-17T02:10:46.176" v="170"/>
          <ac:picMkLst>
            <pc:docMk/>
            <pc:sldMk cId="2040189853" sldId="365"/>
            <ac:picMk id="5" creationId="{49B91971-70EE-4702-B578-C4B8B989B9B1}"/>
          </ac:picMkLst>
        </pc:picChg>
        <pc:picChg chg="add del mod">
          <ac:chgData name="hui xu" userId="70b675938bab3b5e" providerId="LiveId" clId="{8A62F029-DC38-4F24-A08E-E7BA16E27843}" dt="2020-05-17T02:10:57.619" v="171"/>
          <ac:picMkLst>
            <pc:docMk/>
            <pc:sldMk cId="2040189853" sldId="365"/>
            <ac:picMk id="6" creationId="{0D196C69-F3D5-4125-B985-5C611D1CAD2E}"/>
          </ac:picMkLst>
        </pc:picChg>
        <pc:picChg chg="add del mod">
          <ac:chgData name="hui xu" userId="70b675938bab3b5e" providerId="LiveId" clId="{8A62F029-DC38-4F24-A08E-E7BA16E27843}" dt="2020-05-17T02:11:15.578" v="172"/>
          <ac:picMkLst>
            <pc:docMk/>
            <pc:sldMk cId="2040189853" sldId="365"/>
            <ac:picMk id="7" creationId="{FFC1E48C-9AC4-47C5-B6C0-8BA30C25CD20}"/>
          </ac:picMkLst>
        </pc:picChg>
        <pc:picChg chg="add del mod">
          <ac:chgData name="hui xu" userId="70b675938bab3b5e" providerId="LiveId" clId="{8A62F029-DC38-4F24-A08E-E7BA16E27843}" dt="2020-05-17T02:12:05.327" v="173"/>
          <ac:picMkLst>
            <pc:docMk/>
            <pc:sldMk cId="2040189853" sldId="365"/>
            <ac:picMk id="8" creationId="{69D6C58D-E34B-4440-B4E7-CEB34A156068}"/>
          </ac:picMkLst>
        </pc:picChg>
        <pc:picChg chg="add del mod">
          <ac:chgData name="hui xu" userId="70b675938bab3b5e" providerId="LiveId" clId="{8A62F029-DC38-4F24-A08E-E7BA16E27843}" dt="2020-05-17T02:12:19.413" v="174"/>
          <ac:picMkLst>
            <pc:docMk/>
            <pc:sldMk cId="2040189853" sldId="365"/>
            <ac:picMk id="9" creationId="{AD247E24-9832-4545-92C7-353F2304B36D}"/>
          </ac:picMkLst>
        </pc:picChg>
        <pc:picChg chg="add del mod">
          <ac:chgData name="hui xu" userId="70b675938bab3b5e" providerId="LiveId" clId="{8A62F029-DC38-4F24-A08E-E7BA16E27843}" dt="2020-05-17T02:12:30.118" v="175"/>
          <ac:picMkLst>
            <pc:docMk/>
            <pc:sldMk cId="2040189853" sldId="365"/>
            <ac:picMk id="10" creationId="{A39D84C5-13BC-4DE9-96B8-DC4555207DD1}"/>
          </ac:picMkLst>
        </pc:picChg>
        <pc:picChg chg="add del mod">
          <ac:chgData name="hui xu" userId="70b675938bab3b5e" providerId="LiveId" clId="{8A62F029-DC38-4F24-A08E-E7BA16E27843}" dt="2020-05-17T02:13:17.651" v="176"/>
          <ac:picMkLst>
            <pc:docMk/>
            <pc:sldMk cId="2040189853" sldId="365"/>
            <ac:picMk id="11" creationId="{DC238F40-BAE9-4C50-9279-0C340CCEFEBF}"/>
          </ac:picMkLst>
        </pc:picChg>
        <pc:picChg chg="add del mod">
          <ac:chgData name="hui xu" userId="70b675938bab3b5e" providerId="LiveId" clId="{8A62F029-DC38-4F24-A08E-E7BA16E27843}" dt="2020-05-17T02:13:33.841" v="177"/>
          <ac:picMkLst>
            <pc:docMk/>
            <pc:sldMk cId="2040189853" sldId="365"/>
            <ac:picMk id="12" creationId="{9A6E8EBB-97BC-46A9-BD38-CC93F42C01E0}"/>
          </ac:picMkLst>
        </pc:picChg>
        <pc:picChg chg="add del mod">
          <ac:chgData name="hui xu" userId="70b675938bab3b5e" providerId="LiveId" clId="{8A62F029-DC38-4F24-A08E-E7BA16E27843}" dt="2020-05-17T02:13:51.078" v="178"/>
          <ac:picMkLst>
            <pc:docMk/>
            <pc:sldMk cId="2040189853" sldId="365"/>
            <ac:picMk id="13" creationId="{6FE0A832-B977-4B1F-9018-D67CA126ADFB}"/>
          </ac:picMkLst>
        </pc:picChg>
        <pc:picChg chg="add del mod">
          <ac:chgData name="hui xu" userId="70b675938bab3b5e" providerId="LiveId" clId="{8A62F029-DC38-4F24-A08E-E7BA16E27843}" dt="2020-05-17T02:14:56.601" v="179"/>
          <ac:picMkLst>
            <pc:docMk/>
            <pc:sldMk cId="2040189853" sldId="365"/>
            <ac:picMk id="14" creationId="{F1DBDDFE-5266-43FB-8FC9-8F0720472E55}"/>
          </ac:picMkLst>
        </pc:picChg>
        <pc:picChg chg="add del mod">
          <ac:chgData name="hui xu" userId="70b675938bab3b5e" providerId="LiveId" clId="{8A62F029-DC38-4F24-A08E-E7BA16E27843}" dt="2020-05-17T02:16:01.445" v="180"/>
          <ac:picMkLst>
            <pc:docMk/>
            <pc:sldMk cId="2040189853" sldId="365"/>
            <ac:picMk id="15" creationId="{D233F460-2D7D-4A53-8DE4-D3F25EF0D573}"/>
          </ac:picMkLst>
        </pc:picChg>
        <pc:picChg chg="add del mod">
          <ac:chgData name="hui xu" userId="70b675938bab3b5e" providerId="LiveId" clId="{8A62F029-DC38-4F24-A08E-E7BA16E27843}" dt="2020-05-17T02:16:38.835" v="181"/>
          <ac:picMkLst>
            <pc:docMk/>
            <pc:sldMk cId="2040189853" sldId="365"/>
            <ac:picMk id="16" creationId="{19AAC588-F91A-4EAF-A9AF-32A97EA151DA}"/>
          </ac:picMkLst>
        </pc:picChg>
        <pc:picChg chg="add del mod">
          <ac:chgData name="hui xu" userId="70b675938bab3b5e" providerId="LiveId" clId="{8A62F029-DC38-4F24-A08E-E7BA16E27843}" dt="2020-05-17T02:16:45.960" v="182"/>
          <ac:picMkLst>
            <pc:docMk/>
            <pc:sldMk cId="2040189853" sldId="365"/>
            <ac:picMk id="17" creationId="{CCC7EB63-FE9E-4FA4-85A9-9BBAA15C7D16}"/>
          </ac:picMkLst>
        </pc:picChg>
        <pc:picChg chg="add del mod">
          <ac:chgData name="hui xu" userId="70b675938bab3b5e" providerId="LiveId" clId="{8A62F029-DC38-4F24-A08E-E7BA16E27843}" dt="2020-05-17T02:17:47.183" v="183"/>
          <ac:picMkLst>
            <pc:docMk/>
            <pc:sldMk cId="2040189853" sldId="365"/>
            <ac:picMk id="18" creationId="{27A83B58-3A23-465C-ABC9-E858686A019C}"/>
          </ac:picMkLst>
        </pc:picChg>
        <pc:picChg chg="add del mod">
          <ac:chgData name="hui xu" userId="70b675938bab3b5e" providerId="LiveId" clId="{8A62F029-DC38-4F24-A08E-E7BA16E27843}" dt="2020-05-17T02:18:03.764" v="184"/>
          <ac:picMkLst>
            <pc:docMk/>
            <pc:sldMk cId="2040189853" sldId="365"/>
            <ac:picMk id="19" creationId="{9F99ED1A-10C5-4092-B722-256AAC09EA18}"/>
          </ac:picMkLst>
        </pc:picChg>
        <pc:picChg chg="add del mod">
          <ac:chgData name="hui xu" userId="70b675938bab3b5e" providerId="LiveId" clId="{8A62F029-DC38-4F24-A08E-E7BA16E27843}" dt="2020-05-17T02:18:17.913" v="185"/>
          <ac:picMkLst>
            <pc:docMk/>
            <pc:sldMk cId="2040189853" sldId="365"/>
            <ac:picMk id="20" creationId="{F9BE7D62-4B1F-4EAE-9B81-B0B3F2E3E3FE}"/>
          </ac:picMkLst>
        </pc:picChg>
        <pc:picChg chg="add del mod">
          <ac:chgData name="hui xu" userId="70b675938bab3b5e" providerId="LiveId" clId="{8A62F029-DC38-4F24-A08E-E7BA16E27843}" dt="2020-05-17T02:19:13.339" v="186"/>
          <ac:picMkLst>
            <pc:docMk/>
            <pc:sldMk cId="2040189853" sldId="365"/>
            <ac:picMk id="21" creationId="{637754D5-1B17-4843-B8BD-55FBC1EA3879}"/>
          </ac:picMkLst>
        </pc:picChg>
        <pc:picChg chg="add del mod">
          <ac:chgData name="hui xu" userId="70b675938bab3b5e" providerId="LiveId" clId="{8A62F029-DC38-4F24-A08E-E7BA16E27843}" dt="2020-05-17T02:19:40.207" v="187"/>
          <ac:picMkLst>
            <pc:docMk/>
            <pc:sldMk cId="2040189853" sldId="365"/>
            <ac:picMk id="22" creationId="{8326B847-606E-44DB-9674-CDB6F839244B}"/>
          </ac:picMkLst>
        </pc:picChg>
        <pc:picChg chg="add del mod">
          <ac:chgData name="hui xu" userId="70b675938bab3b5e" providerId="LiveId" clId="{8A62F029-DC38-4F24-A08E-E7BA16E27843}" dt="2020-05-17T02:20:03.496" v="188"/>
          <ac:picMkLst>
            <pc:docMk/>
            <pc:sldMk cId="2040189853" sldId="365"/>
            <ac:picMk id="23" creationId="{FD244718-4748-4A00-B597-2C7887320B02}"/>
          </ac:picMkLst>
        </pc:picChg>
        <pc:picChg chg="add del mod">
          <ac:chgData name="hui xu" userId="70b675938bab3b5e" providerId="LiveId" clId="{8A62F029-DC38-4F24-A08E-E7BA16E27843}" dt="2020-05-17T02:21:16.471" v="189"/>
          <ac:picMkLst>
            <pc:docMk/>
            <pc:sldMk cId="2040189853" sldId="365"/>
            <ac:picMk id="24" creationId="{98F1C54B-8870-41D3-84D4-1E9D1F66C21B}"/>
          </ac:picMkLst>
        </pc:picChg>
        <pc:picChg chg="add del mod">
          <ac:chgData name="hui xu" userId="70b675938bab3b5e" providerId="LiveId" clId="{8A62F029-DC38-4F24-A08E-E7BA16E27843}" dt="2020-05-17T02:22:42.843" v="190"/>
          <ac:picMkLst>
            <pc:docMk/>
            <pc:sldMk cId="2040189853" sldId="365"/>
            <ac:picMk id="25" creationId="{574DB799-70C8-4CB2-B947-B5CF456E3F03}"/>
          </ac:picMkLst>
        </pc:picChg>
        <pc:picChg chg="add mod">
          <ac:chgData name="hui xu" userId="70b675938bab3b5e" providerId="LiveId" clId="{8A62F029-DC38-4F24-A08E-E7BA16E27843}" dt="2020-05-17T02:22:42.843" v="190"/>
          <ac:picMkLst>
            <pc:docMk/>
            <pc:sldMk cId="2040189853" sldId="365"/>
            <ac:picMk id="26" creationId="{DB90EECE-E471-4718-81C5-EB4CDE6C60D6}"/>
          </ac:picMkLst>
        </pc:picChg>
      </pc:sldChg>
      <pc:sldChg chg="addSp delSp modSp">
        <pc:chgData name="hui xu" userId="70b675938bab3b5e" providerId="LiveId" clId="{8A62F029-DC38-4F24-A08E-E7BA16E27843}" dt="2020-05-17T01:19:27.990" v="52"/>
        <pc:sldMkLst>
          <pc:docMk/>
          <pc:sldMk cId="3577565655" sldId="366"/>
        </pc:sldMkLst>
        <pc:picChg chg="add del mod">
          <ac:chgData name="hui xu" userId="70b675938bab3b5e" providerId="LiveId" clId="{8A62F029-DC38-4F24-A08E-E7BA16E27843}" dt="2020-05-17T01:09:12.981" v="29"/>
          <ac:picMkLst>
            <pc:docMk/>
            <pc:sldMk cId="3577565655" sldId="366"/>
            <ac:picMk id="4" creationId="{533A1B58-6579-4116-9C49-41AB9A659838}"/>
          </ac:picMkLst>
        </pc:picChg>
        <pc:picChg chg="add del mod">
          <ac:chgData name="hui xu" userId="70b675938bab3b5e" providerId="LiveId" clId="{8A62F029-DC38-4F24-A08E-E7BA16E27843}" dt="2020-05-17T01:09:45.232" v="30"/>
          <ac:picMkLst>
            <pc:docMk/>
            <pc:sldMk cId="3577565655" sldId="366"/>
            <ac:picMk id="43" creationId="{9B90F967-8470-42CC-912E-C3F1C61B565F}"/>
          </ac:picMkLst>
        </pc:picChg>
        <pc:picChg chg="add del mod">
          <ac:chgData name="hui xu" userId="70b675938bab3b5e" providerId="LiveId" clId="{8A62F029-DC38-4F24-A08E-E7BA16E27843}" dt="2020-05-17T01:09:52.804" v="31"/>
          <ac:picMkLst>
            <pc:docMk/>
            <pc:sldMk cId="3577565655" sldId="366"/>
            <ac:picMk id="44" creationId="{AE91EEEC-5DCC-486A-9951-CA8571870CD4}"/>
          </ac:picMkLst>
        </pc:picChg>
        <pc:picChg chg="add del mod">
          <ac:chgData name="hui xu" userId="70b675938bab3b5e" providerId="LiveId" clId="{8A62F029-DC38-4F24-A08E-E7BA16E27843}" dt="2020-05-17T01:10:43.138" v="32"/>
          <ac:picMkLst>
            <pc:docMk/>
            <pc:sldMk cId="3577565655" sldId="366"/>
            <ac:picMk id="45" creationId="{1A39B601-C266-4315-B4EE-4167AEC00D53}"/>
          </ac:picMkLst>
        </pc:picChg>
        <pc:picChg chg="add del mod">
          <ac:chgData name="hui xu" userId="70b675938bab3b5e" providerId="LiveId" clId="{8A62F029-DC38-4F24-A08E-E7BA16E27843}" dt="2020-05-17T01:10:52.931" v="33"/>
          <ac:picMkLst>
            <pc:docMk/>
            <pc:sldMk cId="3577565655" sldId="366"/>
            <ac:picMk id="47" creationId="{A89D5DAA-E976-49F4-8EDB-40E937FDAE0C}"/>
          </ac:picMkLst>
        </pc:picChg>
        <pc:picChg chg="add del mod">
          <ac:chgData name="hui xu" userId="70b675938bab3b5e" providerId="LiveId" clId="{8A62F029-DC38-4F24-A08E-E7BA16E27843}" dt="2020-05-17T01:11:08.822" v="34"/>
          <ac:picMkLst>
            <pc:docMk/>
            <pc:sldMk cId="3577565655" sldId="366"/>
            <ac:picMk id="48" creationId="{677C67EF-F27D-4A27-8D99-6275A51D73F5}"/>
          </ac:picMkLst>
        </pc:picChg>
        <pc:picChg chg="add del mod">
          <ac:chgData name="hui xu" userId="70b675938bab3b5e" providerId="LiveId" clId="{8A62F029-DC38-4F24-A08E-E7BA16E27843}" dt="2020-05-17T01:11:20.364" v="35"/>
          <ac:picMkLst>
            <pc:docMk/>
            <pc:sldMk cId="3577565655" sldId="366"/>
            <ac:picMk id="49" creationId="{A245F7B6-C9CA-4775-8BFA-069178719F31}"/>
          </ac:picMkLst>
        </pc:picChg>
        <pc:picChg chg="add del mod">
          <ac:chgData name="hui xu" userId="70b675938bab3b5e" providerId="LiveId" clId="{8A62F029-DC38-4F24-A08E-E7BA16E27843}" dt="2020-05-17T01:11:33.212" v="36"/>
          <ac:picMkLst>
            <pc:docMk/>
            <pc:sldMk cId="3577565655" sldId="366"/>
            <ac:picMk id="50" creationId="{EC687F4A-A23D-4407-A14F-A70BE451B913}"/>
          </ac:picMkLst>
        </pc:picChg>
        <pc:picChg chg="add del mod">
          <ac:chgData name="hui xu" userId="70b675938bab3b5e" providerId="LiveId" clId="{8A62F029-DC38-4F24-A08E-E7BA16E27843}" dt="2020-05-17T01:11:43.944" v="37"/>
          <ac:picMkLst>
            <pc:docMk/>
            <pc:sldMk cId="3577565655" sldId="366"/>
            <ac:picMk id="51" creationId="{B01DCAF6-FC36-4127-84DD-DE65F566660E}"/>
          </ac:picMkLst>
        </pc:picChg>
        <pc:picChg chg="add del mod">
          <ac:chgData name="hui xu" userId="70b675938bab3b5e" providerId="LiveId" clId="{8A62F029-DC38-4F24-A08E-E7BA16E27843}" dt="2020-05-17T01:12:08.978" v="38"/>
          <ac:picMkLst>
            <pc:docMk/>
            <pc:sldMk cId="3577565655" sldId="366"/>
            <ac:picMk id="52" creationId="{9B993133-C993-4059-9D04-68C0D308B5DF}"/>
          </ac:picMkLst>
        </pc:picChg>
        <pc:picChg chg="add del mod">
          <ac:chgData name="hui xu" userId="70b675938bab3b5e" providerId="LiveId" clId="{8A62F029-DC38-4F24-A08E-E7BA16E27843}" dt="2020-05-17T01:12:15.071" v="39"/>
          <ac:picMkLst>
            <pc:docMk/>
            <pc:sldMk cId="3577565655" sldId="366"/>
            <ac:picMk id="53" creationId="{7B574E02-A3C3-485B-8CDF-10B6572279E5}"/>
          </ac:picMkLst>
        </pc:picChg>
        <pc:picChg chg="add del mod">
          <ac:chgData name="hui xu" userId="70b675938bab3b5e" providerId="LiveId" clId="{8A62F029-DC38-4F24-A08E-E7BA16E27843}" dt="2020-05-17T01:12:37.363" v="40"/>
          <ac:picMkLst>
            <pc:docMk/>
            <pc:sldMk cId="3577565655" sldId="366"/>
            <ac:picMk id="54" creationId="{5E7F6560-87EA-4289-A8E6-8D786120C3F8}"/>
          </ac:picMkLst>
        </pc:picChg>
        <pc:picChg chg="add del mod">
          <ac:chgData name="hui xu" userId="70b675938bab3b5e" providerId="LiveId" clId="{8A62F029-DC38-4F24-A08E-E7BA16E27843}" dt="2020-05-17T01:12:45.992" v="41"/>
          <ac:picMkLst>
            <pc:docMk/>
            <pc:sldMk cId="3577565655" sldId="366"/>
            <ac:picMk id="55" creationId="{D6294E0B-34CA-4D31-B17E-0E571E98D0E5}"/>
          </ac:picMkLst>
        </pc:picChg>
        <pc:picChg chg="add del mod">
          <ac:chgData name="hui xu" userId="70b675938bab3b5e" providerId="LiveId" clId="{8A62F029-DC38-4F24-A08E-E7BA16E27843}" dt="2020-05-17T01:12:58.078" v="42"/>
          <ac:picMkLst>
            <pc:docMk/>
            <pc:sldMk cId="3577565655" sldId="366"/>
            <ac:picMk id="56" creationId="{E94C8639-9C4D-47AC-8091-0666FD4FBE1E}"/>
          </ac:picMkLst>
        </pc:picChg>
        <pc:picChg chg="add del mod">
          <ac:chgData name="hui xu" userId="70b675938bab3b5e" providerId="LiveId" clId="{8A62F029-DC38-4F24-A08E-E7BA16E27843}" dt="2020-05-17T01:13:37.642" v="43"/>
          <ac:picMkLst>
            <pc:docMk/>
            <pc:sldMk cId="3577565655" sldId="366"/>
            <ac:picMk id="57" creationId="{0A9618A3-7B2B-471D-8B9F-45BDD79FCDBD}"/>
          </ac:picMkLst>
        </pc:picChg>
        <pc:picChg chg="add del mod">
          <ac:chgData name="hui xu" userId="70b675938bab3b5e" providerId="LiveId" clId="{8A62F029-DC38-4F24-A08E-E7BA16E27843}" dt="2020-05-17T01:14:08.505" v="44"/>
          <ac:picMkLst>
            <pc:docMk/>
            <pc:sldMk cId="3577565655" sldId="366"/>
            <ac:picMk id="58" creationId="{A28568DE-65E7-4899-AB6B-8F12BF5B5CCD}"/>
          </ac:picMkLst>
        </pc:picChg>
        <pc:picChg chg="add del mod">
          <ac:chgData name="hui xu" userId="70b675938bab3b5e" providerId="LiveId" clId="{8A62F029-DC38-4F24-A08E-E7BA16E27843}" dt="2020-05-17T01:14:17.080" v="45"/>
          <ac:picMkLst>
            <pc:docMk/>
            <pc:sldMk cId="3577565655" sldId="366"/>
            <ac:picMk id="59" creationId="{6EF609B7-61BD-4541-BD44-72501EB9AA80}"/>
          </ac:picMkLst>
        </pc:picChg>
        <pc:picChg chg="add del mod">
          <ac:chgData name="hui xu" userId="70b675938bab3b5e" providerId="LiveId" clId="{8A62F029-DC38-4F24-A08E-E7BA16E27843}" dt="2020-05-17T01:14:54.475" v="46"/>
          <ac:picMkLst>
            <pc:docMk/>
            <pc:sldMk cId="3577565655" sldId="366"/>
            <ac:picMk id="60" creationId="{E23670DE-F773-49E8-A8B5-6EBD12A8405A}"/>
          </ac:picMkLst>
        </pc:picChg>
        <pc:picChg chg="add del mod">
          <ac:chgData name="hui xu" userId="70b675938bab3b5e" providerId="LiveId" clId="{8A62F029-DC38-4F24-A08E-E7BA16E27843}" dt="2020-05-17T01:15:36.191" v="47"/>
          <ac:picMkLst>
            <pc:docMk/>
            <pc:sldMk cId="3577565655" sldId="366"/>
            <ac:picMk id="61" creationId="{ABBBD7C4-1FC9-40EB-85E6-3E5CFEFBF5A6}"/>
          </ac:picMkLst>
        </pc:picChg>
        <pc:picChg chg="add del mod">
          <ac:chgData name="hui xu" userId="70b675938bab3b5e" providerId="LiveId" clId="{8A62F029-DC38-4F24-A08E-E7BA16E27843}" dt="2020-05-17T01:15:48.165" v="48"/>
          <ac:picMkLst>
            <pc:docMk/>
            <pc:sldMk cId="3577565655" sldId="366"/>
            <ac:picMk id="62" creationId="{BBED4C98-03B8-43BC-A873-074E3D398488}"/>
          </ac:picMkLst>
        </pc:picChg>
        <pc:picChg chg="add del mod">
          <ac:chgData name="hui xu" userId="70b675938bab3b5e" providerId="LiveId" clId="{8A62F029-DC38-4F24-A08E-E7BA16E27843}" dt="2020-05-17T01:16:44.800" v="49"/>
          <ac:picMkLst>
            <pc:docMk/>
            <pc:sldMk cId="3577565655" sldId="366"/>
            <ac:picMk id="63" creationId="{9DEADF04-896E-4251-BD61-ACA4F212F266}"/>
          </ac:picMkLst>
        </pc:picChg>
        <pc:picChg chg="add del mod">
          <ac:chgData name="hui xu" userId="70b675938bab3b5e" providerId="LiveId" clId="{8A62F029-DC38-4F24-A08E-E7BA16E27843}" dt="2020-05-17T01:17:04.513" v="50"/>
          <ac:picMkLst>
            <pc:docMk/>
            <pc:sldMk cId="3577565655" sldId="366"/>
            <ac:picMk id="64" creationId="{837BB8B6-13C1-4E60-B992-1D9CA98B8349}"/>
          </ac:picMkLst>
        </pc:picChg>
        <pc:picChg chg="add del mod">
          <ac:chgData name="hui xu" userId="70b675938bab3b5e" providerId="LiveId" clId="{8A62F029-DC38-4F24-A08E-E7BA16E27843}" dt="2020-05-17T01:18:04.757" v="51"/>
          <ac:picMkLst>
            <pc:docMk/>
            <pc:sldMk cId="3577565655" sldId="366"/>
            <ac:picMk id="65" creationId="{90B779D9-58E6-4E79-91AD-78AB2C7F196F}"/>
          </ac:picMkLst>
        </pc:picChg>
        <pc:picChg chg="add del mod">
          <ac:chgData name="hui xu" userId="70b675938bab3b5e" providerId="LiveId" clId="{8A62F029-DC38-4F24-A08E-E7BA16E27843}" dt="2020-05-17T01:19:27.990" v="52"/>
          <ac:picMkLst>
            <pc:docMk/>
            <pc:sldMk cId="3577565655" sldId="366"/>
            <ac:picMk id="66" creationId="{F9D2A822-06AC-4D37-8040-0E96371A4576}"/>
          </ac:picMkLst>
        </pc:picChg>
        <pc:picChg chg="add mod">
          <ac:chgData name="hui xu" userId="70b675938bab3b5e" providerId="LiveId" clId="{8A62F029-DC38-4F24-A08E-E7BA16E27843}" dt="2020-05-17T01:19:27.990" v="52"/>
          <ac:picMkLst>
            <pc:docMk/>
            <pc:sldMk cId="3577565655" sldId="366"/>
            <ac:picMk id="67" creationId="{23B91E54-A0F8-4F5A-87F4-99AE38F28ADB}"/>
          </ac:picMkLst>
        </pc:picChg>
      </pc:sldChg>
      <pc:sldChg chg="addSp delSp modSp">
        <pc:chgData name="hui xu" userId="70b675938bab3b5e" providerId="LiveId" clId="{8A62F029-DC38-4F24-A08E-E7BA16E27843}" dt="2020-05-17T01:20:55.865" v="55"/>
        <pc:sldMkLst>
          <pc:docMk/>
          <pc:sldMk cId="3498041287" sldId="367"/>
        </pc:sldMkLst>
        <pc:picChg chg="add del mod">
          <ac:chgData name="hui xu" userId="70b675938bab3b5e" providerId="LiveId" clId="{8A62F029-DC38-4F24-A08E-E7BA16E27843}" dt="2020-05-17T01:19:52.797" v="53"/>
          <ac:picMkLst>
            <pc:docMk/>
            <pc:sldMk cId="3498041287" sldId="367"/>
            <ac:picMk id="16" creationId="{25D0B93E-455A-4503-9C2C-7C4D93FA5301}"/>
          </ac:picMkLst>
        </pc:picChg>
        <pc:picChg chg="add del mod">
          <ac:chgData name="hui xu" userId="70b675938bab3b5e" providerId="LiveId" clId="{8A62F029-DC38-4F24-A08E-E7BA16E27843}" dt="2020-05-17T01:20:04.433" v="54"/>
          <ac:picMkLst>
            <pc:docMk/>
            <pc:sldMk cId="3498041287" sldId="367"/>
            <ac:picMk id="17" creationId="{33594A07-336C-4C91-A28B-27A7275541CB}"/>
          </ac:picMkLst>
        </pc:picChg>
        <pc:picChg chg="add del mod">
          <ac:chgData name="hui xu" userId="70b675938bab3b5e" providerId="LiveId" clId="{8A62F029-DC38-4F24-A08E-E7BA16E27843}" dt="2020-05-17T01:20:55.865" v="55"/>
          <ac:picMkLst>
            <pc:docMk/>
            <pc:sldMk cId="3498041287" sldId="367"/>
            <ac:picMk id="18" creationId="{F65B5AE4-CC85-428B-8783-E1B988FD4DD9}"/>
          </ac:picMkLst>
        </pc:picChg>
        <pc:picChg chg="add mod">
          <ac:chgData name="hui xu" userId="70b675938bab3b5e" providerId="LiveId" clId="{8A62F029-DC38-4F24-A08E-E7BA16E27843}" dt="2020-05-17T01:20:55.865" v="55"/>
          <ac:picMkLst>
            <pc:docMk/>
            <pc:sldMk cId="3498041287" sldId="367"/>
            <ac:picMk id="19" creationId="{44991DC9-5F88-4FC7-B4C4-CA7F56208DBA}"/>
          </ac:picMkLst>
        </pc:picChg>
      </pc:sldChg>
      <pc:sldChg chg="addSp delSp modSp">
        <pc:chgData name="hui xu" userId="70b675938bab3b5e" providerId="LiveId" clId="{8A62F029-DC38-4F24-A08E-E7BA16E27843}" dt="2020-05-17T01:28:37.231" v="70"/>
        <pc:sldMkLst>
          <pc:docMk/>
          <pc:sldMk cId="2704280630" sldId="368"/>
        </pc:sldMkLst>
        <pc:picChg chg="add del mod">
          <ac:chgData name="hui xu" userId="70b675938bab3b5e" providerId="LiveId" clId="{8A62F029-DC38-4F24-A08E-E7BA16E27843}" dt="2020-05-17T01:21:03.821" v="56"/>
          <ac:picMkLst>
            <pc:docMk/>
            <pc:sldMk cId="2704280630" sldId="368"/>
            <ac:picMk id="6" creationId="{C322297E-3CBE-438D-989C-E98FF5E72B09}"/>
          </ac:picMkLst>
        </pc:picChg>
        <pc:picChg chg="add del mod">
          <ac:chgData name="hui xu" userId="70b675938bab3b5e" providerId="LiveId" clId="{8A62F029-DC38-4F24-A08E-E7BA16E27843}" dt="2020-05-17T01:21:16.145" v="57"/>
          <ac:picMkLst>
            <pc:docMk/>
            <pc:sldMk cId="2704280630" sldId="368"/>
            <ac:picMk id="7" creationId="{BC155663-0FA5-42A6-9188-50A2B2A3FBC0}"/>
          </ac:picMkLst>
        </pc:picChg>
        <pc:picChg chg="add del mod">
          <ac:chgData name="hui xu" userId="70b675938bab3b5e" providerId="LiveId" clId="{8A62F029-DC38-4F24-A08E-E7BA16E27843}" dt="2020-05-17T01:21:32.867" v="58"/>
          <ac:picMkLst>
            <pc:docMk/>
            <pc:sldMk cId="2704280630" sldId="368"/>
            <ac:picMk id="8" creationId="{E69C2187-76FA-4D1A-9437-B0DE29C3A7B1}"/>
          </ac:picMkLst>
        </pc:picChg>
        <pc:picChg chg="add del mod">
          <ac:chgData name="hui xu" userId="70b675938bab3b5e" providerId="LiveId" clId="{8A62F029-DC38-4F24-A08E-E7BA16E27843}" dt="2020-05-17T01:21:49.443" v="59"/>
          <ac:picMkLst>
            <pc:docMk/>
            <pc:sldMk cId="2704280630" sldId="368"/>
            <ac:picMk id="9" creationId="{BBA63F0E-2A0E-4B57-979A-75F525080305}"/>
          </ac:picMkLst>
        </pc:picChg>
        <pc:picChg chg="add del mod">
          <ac:chgData name="hui xu" userId="70b675938bab3b5e" providerId="LiveId" clId="{8A62F029-DC38-4F24-A08E-E7BA16E27843}" dt="2020-05-17T01:21:58.463" v="60"/>
          <ac:picMkLst>
            <pc:docMk/>
            <pc:sldMk cId="2704280630" sldId="368"/>
            <ac:picMk id="10" creationId="{6E906A83-545D-4761-985E-C1500B332D64}"/>
          </ac:picMkLst>
        </pc:picChg>
        <pc:picChg chg="add del mod">
          <ac:chgData name="hui xu" userId="70b675938bab3b5e" providerId="LiveId" clId="{8A62F029-DC38-4F24-A08E-E7BA16E27843}" dt="2020-05-17T01:22:41.715" v="61"/>
          <ac:picMkLst>
            <pc:docMk/>
            <pc:sldMk cId="2704280630" sldId="368"/>
            <ac:picMk id="11" creationId="{9994563E-2B8D-41BE-8C98-0C7A11FAD197}"/>
          </ac:picMkLst>
        </pc:picChg>
        <pc:picChg chg="add del mod">
          <ac:chgData name="hui xu" userId="70b675938bab3b5e" providerId="LiveId" clId="{8A62F029-DC38-4F24-A08E-E7BA16E27843}" dt="2020-05-17T01:22:51.667" v="62"/>
          <ac:picMkLst>
            <pc:docMk/>
            <pc:sldMk cId="2704280630" sldId="368"/>
            <ac:picMk id="12" creationId="{14CA45B4-3574-4288-9B9F-1BCB3626B57A}"/>
          </ac:picMkLst>
        </pc:picChg>
        <pc:picChg chg="add del mod">
          <ac:chgData name="hui xu" userId="70b675938bab3b5e" providerId="LiveId" clId="{8A62F029-DC38-4F24-A08E-E7BA16E27843}" dt="2020-05-17T01:24:07.631" v="63"/>
          <ac:picMkLst>
            <pc:docMk/>
            <pc:sldMk cId="2704280630" sldId="368"/>
            <ac:picMk id="13" creationId="{8AD3AD4D-800D-4A4F-A494-E3CC3B235C63}"/>
          </ac:picMkLst>
        </pc:picChg>
        <pc:picChg chg="add del mod">
          <ac:chgData name="hui xu" userId="70b675938bab3b5e" providerId="LiveId" clId="{8A62F029-DC38-4F24-A08E-E7BA16E27843}" dt="2020-05-17T01:24:53.661" v="64"/>
          <ac:picMkLst>
            <pc:docMk/>
            <pc:sldMk cId="2704280630" sldId="368"/>
            <ac:picMk id="14" creationId="{5E111A1B-4DD0-4E1C-8544-2CC6D481C9E8}"/>
          </ac:picMkLst>
        </pc:picChg>
        <pc:picChg chg="add del mod">
          <ac:chgData name="hui xu" userId="70b675938bab3b5e" providerId="LiveId" clId="{8A62F029-DC38-4F24-A08E-E7BA16E27843}" dt="2020-05-17T01:25:25.041" v="65"/>
          <ac:picMkLst>
            <pc:docMk/>
            <pc:sldMk cId="2704280630" sldId="368"/>
            <ac:picMk id="15" creationId="{BE13DAF4-057C-4F72-9C78-29548038F929}"/>
          </ac:picMkLst>
        </pc:picChg>
        <pc:picChg chg="add del mod">
          <ac:chgData name="hui xu" userId="70b675938bab3b5e" providerId="LiveId" clId="{8A62F029-DC38-4F24-A08E-E7BA16E27843}" dt="2020-05-17T01:26:17.839" v="66"/>
          <ac:picMkLst>
            <pc:docMk/>
            <pc:sldMk cId="2704280630" sldId="368"/>
            <ac:picMk id="16" creationId="{EAFD72FC-CC18-4F8E-BF84-EFFDE30776B4}"/>
          </ac:picMkLst>
        </pc:picChg>
        <pc:picChg chg="add del mod">
          <ac:chgData name="hui xu" userId="70b675938bab3b5e" providerId="LiveId" clId="{8A62F029-DC38-4F24-A08E-E7BA16E27843}" dt="2020-05-17T01:26:31.672" v="67"/>
          <ac:picMkLst>
            <pc:docMk/>
            <pc:sldMk cId="2704280630" sldId="368"/>
            <ac:picMk id="17" creationId="{605BC85C-8A7F-4557-8412-FB3BC63594C8}"/>
          </ac:picMkLst>
        </pc:picChg>
        <pc:picChg chg="add del mod">
          <ac:chgData name="hui xu" userId="70b675938bab3b5e" providerId="LiveId" clId="{8A62F029-DC38-4F24-A08E-E7BA16E27843}" dt="2020-05-17T01:27:18.009" v="68"/>
          <ac:picMkLst>
            <pc:docMk/>
            <pc:sldMk cId="2704280630" sldId="368"/>
            <ac:picMk id="18" creationId="{21CE2261-EC53-4FBC-B3A0-6F6E7A3A51FD}"/>
          </ac:picMkLst>
        </pc:picChg>
        <pc:picChg chg="add del mod">
          <ac:chgData name="hui xu" userId="70b675938bab3b5e" providerId="LiveId" clId="{8A62F029-DC38-4F24-A08E-E7BA16E27843}" dt="2020-05-17T01:27:27.320" v="69"/>
          <ac:picMkLst>
            <pc:docMk/>
            <pc:sldMk cId="2704280630" sldId="368"/>
            <ac:picMk id="19" creationId="{B90910AC-41C8-4537-B34F-E671E0A9F606}"/>
          </ac:picMkLst>
        </pc:picChg>
        <pc:picChg chg="add del mod">
          <ac:chgData name="hui xu" userId="70b675938bab3b5e" providerId="LiveId" clId="{8A62F029-DC38-4F24-A08E-E7BA16E27843}" dt="2020-05-17T01:28:37.231" v="70"/>
          <ac:picMkLst>
            <pc:docMk/>
            <pc:sldMk cId="2704280630" sldId="368"/>
            <ac:picMk id="20" creationId="{12AA8FC9-A58E-4578-A966-5F01CEE8F0C2}"/>
          </ac:picMkLst>
        </pc:picChg>
        <pc:picChg chg="add mod">
          <ac:chgData name="hui xu" userId="70b675938bab3b5e" providerId="LiveId" clId="{8A62F029-DC38-4F24-A08E-E7BA16E27843}" dt="2020-05-17T01:28:37.231" v="70"/>
          <ac:picMkLst>
            <pc:docMk/>
            <pc:sldMk cId="2704280630" sldId="368"/>
            <ac:picMk id="21" creationId="{D699CCC3-06C3-4CE8-9A3A-282F0A996BBA}"/>
          </ac:picMkLst>
        </pc:picChg>
      </pc:sldChg>
      <pc:sldChg chg="addSp delSp modSp mod">
        <pc:chgData name="hui xu" userId="70b675938bab3b5e" providerId="LiveId" clId="{8A62F029-DC38-4F24-A08E-E7BA16E27843}" dt="2020-05-17T01:50:44.061" v="129"/>
        <pc:sldMkLst>
          <pc:docMk/>
          <pc:sldMk cId="3159465225" sldId="369"/>
        </pc:sldMkLst>
        <pc:spChg chg="mod">
          <ac:chgData name="hui xu" userId="70b675938bab3b5e" providerId="LiveId" clId="{8A62F029-DC38-4F24-A08E-E7BA16E27843}" dt="2020-05-17T01:44:50.893" v="107" actId="21"/>
          <ac:spMkLst>
            <pc:docMk/>
            <pc:sldMk cId="3159465225" sldId="369"/>
            <ac:spMk id="3" creationId="{BD86FDBE-6CE1-4EE5-BDA1-0E912100D247}"/>
          </ac:spMkLst>
        </pc:spChg>
        <pc:picChg chg="add del mod">
          <ac:chgData name="hui xu" userId="70b675938bab3b5e" providerId="LiveId" clId="{8A62F029-DC38-4F24-A08E-E7BA16E27843}" dt="2020-05-17T01:28:37.231" v="70"/>
          <ac:picMkLst>
            <pc:docMk/>
            <pc:sldMk cId="3159465225" sldId="369"/>
            <ac:picMk id="5" creationId="{56C83A2C-4DFD-4379-A830-0BC646BE15D2}"/>
          </ac:picMkLst>
        </pc:picChg>
        <pc:picChg chg="add del mod">
          <ac:chgData name="hui xu" userId="70b675938bab3b5e" providerId="LiveId" clId="{8A62F029-DC38-4F24-A08E-E7BA16E27843}" dt="2020-05-17T01:28:58.202" v="71"/>
          <ac:picMkLst>
            <pc:docMk/>
            <pc:sldMk cId="3159465225" sldId="369"/>
            <ac:picMk id="6" creationId="{8C35243C-C60F-4F12-BEFA-A5F595F15E29}"/>
          </ac:picMkLst>
        </pc:picChg>
        <pc:picChg chg="add del mod">
          <ac:chgData name="hui xu" userId="70b675938bab3b5e" providerId="LiveId" clId="{8A62F029-DC38-4F24-A08E-E7BA16E27843}" dt="2020-05-17T01:29:41.274" v="72"/>
          <ac:picMkLst>
            <pc:docMk/>
            <pc:sldMk cId="3159465225" sldId="369"/>
            <ac:picMk id="7" creationId="{D696CA94-D60D-4709-9D56-F59F2B40F41E}"/>
          </ac:picMkLst>
        </pc:picChg>
        <pc:picChg chg="add del mod">
          <ac:chgData name="hui xu" userId="70b675938bab3b5e" providerId="LiveId" clId="{8A62F029-DC38-4F24-A08E-E7BA16E27843}" dt="2020-05-17T01:30:09.980" v="73"/>
          <ac:picMkLst>
            <pc:docMk/>
            <pc:sldMk cId="3159465225" sldId="369"/>
            <ac:picMk id="8" creationId="{41F8C703-10F9-4BB1-A6AD-F1B9A9BA9B22}"/>
          </ac:picMkLst>
        </pc:picChg>
        <pc:picChg chg="add del mod">
          <ac:chgData name="hui xu" userId="70b675938bab3b5e" providerId="LiveId" clId="{8A62F029-DC38-4F24-A08E-E7BA16E27843}" dt="2020-05-17T01:30:19.389" v="74"/>
          <ac:picMkLst>
            <pc:docMk/>
            <pc:sldMk cId="3159465225" sldId="369"/>
            <ac:picMk id="9" creationId="{1B963D32-CDF5-4CD2-B71D-C768EAF21DD5}"/>
          </ac:picMkLst>
        </pc:picChg>
        <pc:picChg chg="add del mod">
          <ac:chgData name="hui xu" userId="70b675938bab3b5e" providerId="LiveId" clId="{8A62F029-DC38-4F24-A08E-E7BA16E27843}" dt="2020-05-17T01:30:30.766" v="75"/>
          <ac:picMkLst>
            <pc:docMk/>
            <pc:sldMk cId="3159465225" sldId="369"/>
            <ac:picMk id="10" creationId="{22BE4388-DD9F-4A97-A991-8C8DCAD1D639}"/>
          </ac:picMkLst>
        </pc:picChg>
        <pc:picChg chg="add del mod">
          <ac:chgData name="hui xu" userId="70b675938bab3b5e" providerId="LiveId" clId="{8A62F029-DC38-4F24-A08E-E7BA16E27843}" dt="2020-05-17T01:30:49.735" v="76"/>
          <ac:picMkLst>
            <pc:docMk/>
            <pc:sldMk cId="3159465225" sldId="369"/>
            <ac:picMk id="11" creationId="{00E0D87D-2658-4EFC-887D-B5A47A2E682F}"/>
          </ac:picMkLst>
        </pc:picChg>
        <pc:picChg chg="add del mod">
          <ac:chgData name="hui xu" userId="70b675938bab3b5e" providerId="LiveId" clId="{8A62F029-DC38-4F24-A08E-E7BA16E27843}" dt="2020-05-17T01:31:30.434" v="77"/>
          <ac:picMkLst>
            <pc:docMk/>
            <pc:sldMk cId="3159465225" sldId="369"/>
            <ac:picMk id="12" creationId="{9FFD4C6C-9C8D-4253-9D29-88461EB45940}"/>
          </ac:picMkLst>
        </pc:picChg>
        <pc:picChg chg="add del mod">
          <ac:chgData name="hui xu" userId="70b675938bab3b5e" providerId="LiveId" clId="{8A62F029-DC38-4F24-A08E-E7BA16E27843}" dt="2020-05-17T01:31:40.747" v="78"/>
          <ac:picMkLst>
            <pc:docMk/>
            <pc:sldMk cId="3159465225" sldId="369"/>
            <ac:picMk id="13" creationId="{23A0B055-3F43-4287-A054-3A17551DA91B}"/>
          </ac:picMkLst>
        </pc:picChg>
        <pc:picChg chg="add del mod">
          <ac:chgData name="hui xu" userId="70b675938bab3b5e" providerId="LiveId" clId="{8A62F029-DC38-4F24-A08E-E7BA16E27843}" dt="2020-05-17T01:31:53.117" v="79"/>
          <ac:picMkLst>
            <pc:docMk/>
            <pc:sldMk cId="3159465225" sldId="369"/>
            <ac:picMk id="14" creationId="{A53CBC72-B0BC-4B52-A7CD-328D4A8C3AA0}"/>
          </ac:picMkLst>
        </pc:picChg>
        <pc:picChg chg="add del mod">
          <ac:chgData name="hui xu" userId="70b675938bab3b5e" providerId="LiveId" clId="{8A62F029-DC38-4F24-A08E-E7BA16E27843}" dt="2020-05-17T01:32:00.486" v="80"/>
          <ac:picMkLst>
            <pc:docMk/>
            <pc:sldMk cId="3159465225" sldId="369"/>
            <ac:picMk id="15" creationId="{5653D3D4-B702-4B05-BADD-619FC36DA983}"/>
          </ac:picMkLst>
        </pc:picChg>
        <pc:picChg chg="add del mod">
          <ac:chgData name="hui xu" userId="70b675938bab3b5e" providerId="LiveId" clId="{8A62F029-DC38-4F24-A08E-E7BA16E27843}" dt="2020-05-17T01:32:17.561" v="81"/>
          <ac:picMkLst>
            <pc:docMk/>
            <pc:sldMk cId="3159465225" sldId="369"/>
            <ac:picMk id="16" creationId="{1B0B62DE-7B69-4D09-9D3C-C78A422C00B6}"/>
          </ac:picMkLst>
        </pc:picChg>
        <pc:picChg chg="add del mod">
          <ac:chgData name="hui xu" userId="70b675938bab3b5e" providerId="LiveId" clId="{8A62F029-DC38-4F24-A08E-E7BA16E27843}" dt="2020-05-17T01:32:24.493" v="82"/>
          <ac:picMkLst>
            <pc:docMk/>
            <pc:sldMk cId="3159465225" sldId="369"/>
            <ac:picMk id="17" creationId="{DEB01308-94CA-4012-A1A7-A4712010740C}"/>
          </ac:picMkLst>
        </pc:picChg>
        <pc:picChg chg="add del mod">
          <ac:chgData name="hui xu" userId="70b675938bab3b5e" providerId="LiveId" clId="{8A62F029-DC38-4F24-A08E-E7BA16E27843}" dt="2020-05-17T01:32:46.993" v="83"/>
          <ac:picMkLst>
            <pc:docMk/>
            <pc:sldMk cId="3159465225" sldId="369"/>
            <ac:picMk id="18" creationId="{F98817CF-C37B-4C11-B477-93B7E7EFF65E}"/>
          </ac:picMkLst>
        </pc:picChg>
        <pc:picChg chg="add del mod">
          <ac:chgData name="hui xu" userId="70b675938bab3b5e" providerId="LiveId" clId="{8A62F029-DC38-4F24-A08E-E7BA16E27843}" dt="2020-05-17T01:33:05.643" v="84"/>
          <ac:picMkLst>
            <pc:docMk/>
            <pc:sldMk cId="3159465225" sldId="369"/>
            <ac:picMk id="19" creationId="{9C2DDE90-D5DB-4423-BC60-83AF163F134E}"/>
          </ac:picMkLst>
        </pc:picChg>
        <pc:picChg chg="add del mod">
          <ac:chgData name="hui xu" userId="70b675938bab3b5e" providerId="LiveId" clId="{8A62F029-DC38-4F24-A08E-E7BA16E27843}" dt="2020-05-17T01:33:15.375" v="85"/>
          <ac:picMkLst>
            <pc:docMk/>
            <pc:sldMk cId="3159465225" sldId="369"/>
            <ac:picMk id="20" creationId="{88C61C57-9325-4533-A067-A20E3B4D0B55}"/>
          </ac:picMkLst>
        </pc:picChg>
        <pc:picChg chg="add del mod">
          <ac:chgData name="hui xu" userId="70b675938bab3b5e" providerId="LiveId" clId="{8A62F029-DC38-4F24-A08E-E7BA16E27843}" dt="2020-05-17T01:33:49.364" v="86"/>
          <ac:picMkLst>
            <pc:docMk/>
            <pc:sldMk cId="3159465225" sldId="369"/>
            <ac:picMk id="21" creationId="{2FBEBCFC-F044-4F50-93F1-636C933CF64A}"/>
          </ac:picMkLst>
        </pc:picChg>
        <pc:picChg chg="add del mod">
          <ac:chgData name="hui xu" userId="70b675938bab3b5e" providerId="LiveId" clId="{8A62F029-DC38-4F24-A08E-E7BA16E27843}" dt="2020-05-17T01:33:56.745" v="87"/>
          <ac:picMkLst>
            <pc:docMk/>
            <pc:sldMk cId="3159465225" sldId="369"/>
            <ac:picMk id="22" creationId="{A251AF3F-9CCE-4FCF-A2CF-559D57E5E9CA}"/>
          </ac:picMkLst>
        </pc:picChg>
        <pc:picChg chg="add del mod">
          <ac:chgData name="hui xu" userId="70b675938bab3b5e" providerId="LiveId" clId="{8A62F029-DC38-4F24-A08E-E7BA16E27843}" dt="2020-05-17T01:34:03.804" v="88"/>
          <ac:picMkLst>
            <pc:docMk/>
            <pc:sldMk cId="3159465225" sldId="369"/>
            <ac:picMk id="23" creationId="{503B46B8-00AA-47F8-AEDC-A24D9FF2C2FE}"/>
          </ac:picMkLst>
        </pc:picChg>
        <pc:picChg chg="add del mod">
          <ac:chgData name="hui xu" userId="70b675938bab3b5e" providerId="LiveId" clId="{8A62F029-DC38-4F24-A08E-E7BA16E27843}" dt="2020-05-17T01:34:14.982" v="89"/>
          <ac:picMkLst>
            <pc:docMk/>
            <pc:sldMk cId="3159465225" sldId="369"/>
            <ac:picMk id="24" creationId="{A453C3FD-AF6B-41D6-8009-AC49B2240E58}"/>
          </ac:picMkLst>
        </pc:picChg>
        <pc:picChg chg="add del mod">
          <ac:chgData name="hui xu" userId="70b675938bab3b5e" providerId="LiveId" clId="{8A62F029-DC38-4F24-A08E-E7BA16E27843}" dt="2020-05-17T01:34:37.750" v="90"/>
          <ac:picMkLst>
            <pc:docMk/>
            <pc:sldMk cId="3159465225" sldId="369"/>
            <ac:picMk id="25" creationId="{8EDF119D-8AB7-44A3-8251-A9AFEA3E02A2}"/>
          </ac:picMkLst>
        </pc:picChg>
        <pc:picChg chg="add del mod">
          <ac:chgData name="hui xu" userId="70b675938bab3b5e" providerId="LiveId" clId="{8A62F029-DC38-4F24-A08E-E7BA16E27843}" dt="2020-05-17T01:35:26.550" v="91"/>
          <ac:picMkLst>
            <pc:docMk/>
            <pc:sldMk cId="3159465225" sldId="369"/>
            <ac:picMk id="26" creationId="{656746C2-AC0F-4835-9EA7-DFE8CBC89329}"/>
          </ac:picMkLst>
        </pc:picChg>
        <pc:picChg chg="add del mod">
          <ac:chgData name="hui xu" userId="70b675938bab3b5e" providerId="LiveId" clId="{8A62F029-DC38-4F24-A08E-E7BA16E27843}" dt="2020-05-17T01:35:55.727" v="92"/>
          <ac:picMkLst>
            <pc:docMk/>
            <pc:sldMk cId="3159465225" sldId="369"/>
            <ac:picMk id="27" creationId="{6E56F044-39D0-4AA7-8A5F-63C0F75B3884}"/>
          </ac:picMkLst>
        </pc:picChg>
        <pc:picChg chg="add del mod">
          <ac:chgData name="hui xu" userId="70b675938bab3b5e" providerId="LiveId" clId="{8A62F029-DC38-4F24-A08E-E7BA16E27843}" dt="2020-05-17T01:36:13.332" v="93"/>
          <ac:picMkLst>
            <pc:docMk/>
            <pc:sldMk cId="3159465225" sldId="369"/>
            <ac:picMk id="28" creationId="{9B57AE00-BF86-43F5-B0A9-0D50A63DDFD1}"/>
          </ac:picMkLst>
        </pc:picChg>
        <pc:picChg chg="add del mod">
          <ac:chgData name="hui xu" userId="70b675938bab3b5e" providerId="LiveId" clId="{8A62F029-DC38-4F24-A08E-E7BA16E27843}" dt="2020-05-17T01:37:34.910" v="94"/>
          <ac:picMkLst>
            <pc:docMk/>
            <pc:sldMk cId="3159465225" sldId="369"/>
            <ac:picMk id="29" creationId="{06D85CDF-483C-4679-8BC9-E8C51CC7160D}"/>
          </ac:picMkLst>
        </pc:picChg>
        <pc:picChg chg="add del mod">
          <ac:chgData name="hui xu" userId="70b675938bab3b5e" providerId="LiveId" clId="{8A62F029-DC38-4F24-A08E-E7BA16E27843}" dt="2020-05-17T01:37:54.499" v="95"/>
          <ac:picMkLst>
            <pc:docMk/>
            <pc:sldMk cId="3159465225" sldId="369"/>
            <ac:picMk id="30" creationId="{D1C19BD1-95F7-41BB-BE76-85442B3BACF7}"/>
          </ac:picMkLst>
        </pc:picChg>
        <pc:picChg chg="add del mod">
          <ac:chgData name="hui xu" userId="70b675938bab3b5e" providerId="LiveId" clId="{8A62F029-DC38-4F24-A08E-E7BA16E27843}" dt="2020-05-17T01:38:05.986" v="96"/>
          <ac:picMkLst>
            <pc:docMk/>
            <pc:sldMk cId="3159465225" sldId="369"/>
            <ac:picMk id="31" creationId="{3A155360-ED2E-49EE-B499-C53A7CDFCC3C}"/>
          </ac:picMkLst>
        </pc:picChg>
        <pc:picChg chg="add del mod">
          <ac:chgData name="hui xu" userId="70b675938bab3b5e" providerId="LiveId" clId="{8A62F029-DC38-4F24-A08E-E7BA16E27843}" dt="2020-05-17T01:38:19.968" v="97"/>
          <ac:picMkLst>
            <pc:docMk/>
            <pc:sldMk cId="3159465225" sldId="369"/>
            <ac:picMk id="32" creationId="{A3724B8B-0900-425B-A67A-0C1483129EE1}"/>
          </ac:picMkLst>
        </pc:picChg>
        <pc:picChg chg="add del mod">
          <ac:chgData name="hui xu" userId="70b675938bab3b5e" providerId="LiveId" clId="{8A62F029-DC38-4F24-A08E-E7BA16E27843}" dt="2020-05-17T01:38:28.727" v="98"/>
          <ac:picMkLst>
            <pc:docMk/>
            <pc:sldMk cId="3159465225" sldId="369"/>
            <ac:picMk id="33" creationId="{E10D402D-CB2C-425B-A4FB-2D9A944C211D}"/>
          </ac:picMkLst>
        </pc:picChg>
        <pc:picChg chg="add del mod">
          <ac:chgData name="hui xu" userId="70b675938bab3b5e" providerId="LiveId" clId="{8A62F029-DC38-4F24-A08E-E7BA16E27843}" dt="2020-05-17T01:38:50.512" v="99"/>
          <ac:picMkLst>
            <pc:docMk/>
            <pc:sldMk cId="3159465225" sldId="369"/>
            <ac:picMk id="34" creationId="{91D44BDE-7A28-49A9-95B9-A8BFC6720E20}"/>
          </ac:picMkLst>
        </pc:picChg>
        <pc:picChg chg="add del mod">
          <ac:chgData name="hui xu" userId="70b675938bab3b5e" providerId="LiveId" clId="{8A62F029-DC38-4F24-A08E-E7BA16E27843}" dt="2020-05-17T01:39:11.813" v="100"/>
          <ac:picMkLst>
            <pc:docMk/>
            <pc:sldMk cId="3159465225" sldId="369"/>
            <ac:picMk id="35" creationId="{2F822A48-50A0-4D89-A821-17A5A0DF0EBC}"/>
          </ac:picMkLst>
        </pc:picChg>
        <pc:picChg chg="add del mod">
          <ac:chgData name="hui xu" userId="70b675938bab3b5e" providerId="LiveId" clId="{8A62F029-DC38-4F24-A08E-E7BA16E27843}" dt="2020-05-17T01:40:22.796" v="101"/>
          <ac:picMkLst>
            <pc:docMk/>
            <pc:sldMk cId="3159465225" sldId="369"/>
            <ac:picMk id="36" creationId="{408535A4-DD79-4F20-9413-ADBE2CFC988A}"/>
          </ac:picMkLst>
        </pc:picChg>
        <pc:picChg chg="add del mod">
          <ac:chgData name="hui xu" userId="70b675938bab3b5e" providerId="LiveId" clId="{8A62F029-DC38-4F24-A08E-E7BA16E27843}" dt="2020-05-17T01:40:45.961" v="102"/>
          <ac:picMkLst>
            <pc:docMk/>
            <pc:sldMk cId="3159465225" sldId="369"/>
            <ac:picMk id="37" creationId="{8DACE458-600D-4F70-BC10-B98DC64D1AEF}"/>
          </ac:picMkLst>
        </pc:picChg>
        <pc:picChg chg="add del mod">
          <ac:chgData name="hui xu" userId="70b675938bab3b5e" providerId="LiveId" clId="{8A62F029-DC38-4F24-A08E-E7BA16E27843}" dt="2020-05-17T01:41:42.236" v="103"/>
          <ac:picMkLst>
            <pc:docMk/>
            <pc:sldMk cId="3159465225" sldId="369"/>
            <ac:picMk id="38" creationId="{7243D3E9-3ED8-47A1-8769-6874A547561E}"/>
          </ac:picMkLst>
        </pc:picChg>
        <pc:picChg chg="add del mod">
          <ac:chgData name="hui xu" userId="70b675938bab3b5e" providerId="LiveId" clId="{8A62F029-DC38-4F24-A08E-E7BA16E27843}" dt="2020-05-17T01:42:11.387" v="104"/>
          <ac:picMkLst>
            <pc:docMk/>
            <pc:sldMk cId="3159465225" sldId="369"/>
            <ac:picMk id="39" creationId="{77635133-61BA-4993-A0DB-3E120A4E5BEF}"/>
          </ac:picMkLst>
        </pc:picChg>
        <pc:picChg chg="add del mod">
          <ac:chgData name="hui xu" userId="70b675938bab3b5e" providerId="LiveId" clId="{8A62F029-DC38-4F24-A08E-E7BA16E27843}" dt="2020-05-17T01:42:44.259" v="105"/>
          <ac:picMkLst>
            <pc:docMk/>
            <pc:sldMk cId="3159465225" sldId="369"/>
            <ac:picMk id="40" creationId="{41DF0F72-5E64-4DB7-A605-C377936EAA38}"/>
          </ac:picMkLst>
        </pc:picChg>
        <pc:picChg chg="add del mod">
          <ac:chgData name="hui xu" userId="70b675938bab3b5e" providerId="LiveId" clId="{8A62F029-DC38-4F24-A08E-E7BA16E27843}" dt="2020-05-17T01:44:46.619" v="106"/>
          <ac:picMkLst>
            <pc:docMk/>
            <pc:sldMk cId="3159465225" sldId="369"/>
            <ac:picMk id="41" creationId="{A2CE22E6-CB39-4693-8A82-E68371752424}"/>
          </ac:picMkLst>
        </pc:picChg>
        <pc:picChg chg="add del mod">
          <ac:chgData name="hui xu" userId="70b675938bab3b5e" providerId="LiveId" clId="{8A62F029-DC38-4F24-A08E-E7BA16E27843}" dt="2020-05-17T01:47:05.129" v="124"/>
          <ac:picMkLst>
            <pc:docMk/>
            <pc:sldMk cId="3159465225" sldId="369"/>
            <ac:picMk id="42" creationId="{6C335DFC-223F-4513-A185-1987DCA53C0F}"/>
          </ac:picMkLst>
        </pc:picChg>
        <pc:picChg chg="add del mod">
          <ac:chgData name="hui xu" userId="70b675938bab3b5e" providerId="LiveId" clId="{8A62F029-DC38-4F24-A08E-E7BA16E27843}" dt="2020-05-17T01:47:15.258" v="125"/>
          <ac:picMkLst>
            <pc:docMk/>
            <pc:sldMk cId="3159465225" sldId="369"/>
            <ac:picMk id="43" creationId="{00C26DD7-748D-4E20-9899-17037CFC1C43}"/>
          </ac:picMkLst>
        </pc:picChg>
        <pc:picChg chg="add del mod">
          <ac:chgData name="hui xu" userId="70b675938bab3b5e" providerId="LiveId" clId="{8A62F029-DC38-4F24-A08E-E7BA16E27843}" dt="2020-05-17T01:47:56.873" v="126"/>
          <ac:picMkLst>
            <pc:docMk/>
            <pc:sldMk cId="3159465225" sldId="369"/>
            <ac:picMk id="44" creationId="{93FD84BA-083B-4E96-98AA-6ECCEDFF8C4D}"/>
          </ac:picMkLst>
        </pc:picChg>
        <pc:picChg chg="add del mod">
          <ac:chgData name="hui xu" userId="70b675938bab3b5e" providerId="LiveId" clId="{8A62F029-DC38-4F24-A08E-E7BA16E27843}" dt="2020-05-17T01:48:18.411" v="127"/>
          <ac:picMkLst>
            <pc:docMk/>
            <pc:sldMk cId="3159465225" sldId="369"/>
            <ac:picMk id="45" creationId="{52D277AE-8C00-4E61-A4A6-724F44C3D4C0}"/>
          </ac:picMkLst>
        </pc:picChg>
        <pc:picChg chg="add del mod">
          <ac:chgData name="hui xu" userId="70b675938bab3b5e" providerId="LiveId" clId="{8A62F029-DC38-4F24-A08E-E7BA16E27843}" dt="2020-05-17T01:48:51.645" v="128"/>
          <ac:picMkLst>
            <pc:docMk/>
            <pc:sldMk cId="3159465225" sldId="369"/>
            <ac:picMk id="46" creationId="{B4E444BC-A763-4BF9-9F23-C6E738BE6DCA}"/>
          </ac:picMkLst>
        </pc:picChg>
        <pc:picChg chg="add del mod">
          <ac:chgData name="hui xu" userId="70b675938bab3b5e" providerId="LiveId" clId="{8A62F029-DC38-4F24-A08E-E7BA16E27843}" dt="2020-05-17T01:50:44.061" v="129"/>
          <ac:picMkLst>
            <pc:docMk/>
            <pc:sldMk cId="3159465225" sldId="369"/>
            <ac:picMk id="47" creationId="{CD03B5FD-D7F1-4728-8C19-ECD188956E7B}"/>
          </ac:picMkLst>
        </pc:picChg>
        <pc:picChg chg="add mod">
          <ac:chgData name="hui xu" userId="70b675938bab3b5e" providerId="LiveId" clId="{8A62F029-DC38-4F24-A08E-E7BA16E27843}" dt="2020-05-17T01:50:44.061" v="129"/>
          <ac:picMkLst>
            <pc:docMk/>
            <pc:sldMk cId="3159465225" sldId="369"/>
            <ac:picMk id="48" creationId="{1C65000B-6DFD-4614-9010-B9A1BF1273E8}"/>
          </ac:picMkLst>
        </pc:picChg>
      </pc:sldChg>
      <pc:sldChg chg="addSp delSp modSp mod">
        <pc:chgData name="hui xu" userId="70b675938bab3b5e" providerId="LiveId" clId="{8A62F029-DC38-4F24-A08E-E7BA16E27843}" dt="2020-05-17T02:04:33.497" v="157"/>
        <pc:sldMkLst>
          <pc:docMk/>
          <pc:sldMk cId="2285864784" sldId="370"/>
        </pc:sldMkLst>
        <pc:spChg chg="mod">
          <ac:chgData name="hui xu" userId="70b675938bab3b5e" providerId="LiveId" clId="{8A62F029-DC38-4F24-A08E-E7BA16E27843}" dt="2020-05-17T01:45:25.540" v="123" actId="12"/>
          <ac:spMkLst>
            <pc:docMk/>
            <pc:sldMk cId="2285864784" sldId="370"/>
            <ac:spMk id="5" creationId="{014005FC-4B1A-46AB-883F-0F9336F61181}"/>
          </ac:spMkLst>
        </pc:spChg>
        <pc:picChg chg="add del mod">
          <ac:chgData name="hui xu" userId="70b675938bab3b5e" providerId="LiveId" clId="{8A62F029-DC38-4F24-A08E-E7BA16E27843}" dt="2020-05-17T01:51:02.734" v="130"/>
          <ac:picMkLst>
            <pc:docMk/>
            <pc:sldMk cId="2285864784" sldId="370"/>
            <ac:picMk id="4" creationId="{82F1642F-B4FF-4B01-8518-B4ADBEDBAC91}"/>
          </ac:picMkLst>
        </pc:picChg>
        <pc:picChg chg="add del mod">
          <ac:chgData name="hui xu" userId="70b675938bab3b5e" providerId="LiveId" clId="{8A62F029-DC38-4F24-A08E-E7BA16E27843}" dt="2020-05-17T01:51:17.919" v="131"/>
          <ac:picMkLst>
            <pc:docMk/>
            <pc:sldMk cId="2285864784" sldId="370"/>
            <ac:picMk id="6" creationId="{64B4B335-7484-40A2-B4A5-CE6AC6FE89AD}"/>
          </ac:picMkLst>
        </pc:picChg>
        <pc:picChg chg="add del mod">
          <ac:chgData name="hui xu" userId="70b675938bab3b5e" providerId="LiveId" clId="{8A62F029-DC38-4F24-A08E-E7BA16E27843}" dt="2020-05-17T01:51:34.469" v="132"/>
          <ac:picMkLst>
            <pc:docMk/>
            <pc:sldMk cId="2285864784" sldId="370"/>
            <ac:picMk id="7" creationId="{61367822-F627-4F62-A6A3-DB36E1E3A72C}"/>
          </ac:picMkLst>
        </pc:picChg>
        <pc:picChg chg="add del mod">
          <ac:chgData name="hui xu" userId="70b675938bab3b5e" providerId="LiveId" clId="{8A62F029-DC38-4F24-A08E-E7BA16E27843}" dt="2020-05-17T01:52:00.813" v="133"/>
          <ac:picMkLst>
            <pc:docMk/>
            <pc:sldMk cId="2285864784" sldId="370"/>
            <ac:picMk id="8" creationId="{EB425C1E-BF73-43F8-A995-A77E08752B8D}"/>
          </ac:picMkLst>
        </pc:picChg>
        <pc:picChg chg="add del mod">
          <ac:chgData name="hui xu" userId="70b675938bab3b5e" providerId="LiveId" clId="{8A62F029-DC38-4F24-A08E-E7BA16E27843}" dt="2020-05-17T01:52:11.971" v="134"/>
          <ac:picMkLst>
            <pc:docMk/>
            <pc:sldMk cId="2285864784" sldId="370"/>
            <ac:picMk id="9" creationId="{5059E0A1-F99E-4AD4-B6D9-5FC935F718AA}"/>
          </ac:picMkLst>
        </pc:picChg>
        <pc:picChg chg="add del mod">
          <ac:chgData name="hui xu" userId="70b675938bab3b5e" providerId="LiveId" clId="{8A62F029-DC38-4F24-A08E-E7BA16E27843}" dt="2020-05-17T01:52:30.402" v="135"/>
          <ac:picMkLst>
            <pc:docMk/>
            <pc:sldMk cId="2285864784" sldId="370"/>
            <ac:picMk id="10" creationId="{A8E98687-991A-4935-9129-16756E01DFE3}"/>
          </ac:picMkLst>
        </pc:picChg>
        <pc:picChg chg="add del mod">
          <ac:chgData name="hui xu" userId="70b675938bab3b5e" providerId="LiveId" clId="{8A62F029-DC38-4F24-A08E-E7BA16E27843}" dt="2020-05-17T01:52:42.765" v="136"/>
          <ac:picMkLst>
            <pc:docMk/>
            <pc:sldMk cId="2285864784" sldId="370"/>
            <ac:picMk id="11" creationId="{2D4C823F-E998-4645-ACEE-21E5C4737741}"/>
          </ac:picMkLst>
        </pc:picChg>
        <pc:picChg chg="add del mod">
          <ac:chgData name="hui xu" userId="70b675938bab3b5e" providerId="LiveId" clId="{8A62F029-DC38-4F24-A08E-E7BA16E27843}" dt="2020-05-17T01:53:14.561" v="137"/>
          <ac:picMkLst>
            <pc:docMk/>
            <pc:sldMk cId="2285864784" sldId="370"/>
            <ac:picMk id="12" creationId="{41251A12-FE1B-41CA-930D-A05BAFC0D0B8}"/>
          </ac:picMkLst>
        </pc:picChg>
        <pc:picChg chg="add del mod">
          <ac:chgData name="hui xu" userId="70b675938bab3b5e" providerId="LiveId" clId="{8A62F029-DC38-4F24-A08E-E7BA16E27843}" dt="2020-05-17T01:53:21.843" v="138"/>
          <ac:picMkLst>
            <pc:docMk/>
            <pc:sldMk cId="2285864784" sldId="370"/>
            <ac:picMk id="13" creationId="{70CEA188-3BB6-4F5F-88C4-64B79DDC3F13}"/>
          </ac:picMkLst>
        </pc:picChg>
        <pc:picChg chg="add del mod">
          <ac:chgData name="hui xu" userId="70b675938bab3b5e" providerId="LiveId" clId="{8A62F029-DC38-4F24-A08E-E7BA16E27843}" dt="2020-05-17T01:53:29.752" v="139"/>
          <ac:picMkLst>
            <pc:docMk/>
            <pc:sldMk cId="2285864784" sldId="370"/>
            <ac:picMk id="14" creationId="{0000690A-2290-4009-8CCF-959EEEED3FE1}"/>
          </ac:picMkLst>
        </pc:picChg>
        <pc:picChg chg="add del mod">
          <ac:chgData name="hui xu" userId="70b675938bab3b5e" providerId="LiveId" clId="{8A62F029-DC38-4F24-A08E-E7BA16E27843}" dt="2020-05-17T01:53:47.384" v="140"/>
          <ac:picMkLst>
            <pc:docMk/>
            <pc:sldMk cId="2285864784" sldId="370"/>
            <ac:picMk id="15" creationId="{F7045C24-769A-4CF0-8BDD-C83FCFA860EE}"/>
          </ac:picMkLst>
        </pc:picChg>
        <pc:picChg chg="add del mod">
          <ac:chgData name="hui xu" userId="70b675938bab3b5e" providerId="LiveId" clId="{8A62F029-DC38-4F24-A08E-E7BA16E27843}" dt="2020-05-17T01:54:13.284" v="141"/>
          <ac:picMkLst>
            <pc:docMk/>
            <pc:sldMk cId="2285864784" sldId="370"/>
            <ac:picMk id="16" creationId="{42879F16-E734-41E8-86F7-890B8178709D}"/>
          </ac:picMkLst>
        </pc:picChg>
        <pc:picChg chg="add del mod">
          <ac:chgData name="hui xu" userId="70b675938bab3b5e" providerId="LiveId" clId="{8A62F029-DC38-4F24-A08E-E7BA16E27843}" dt="2020-05-17T01:54:22.627" v="142"/>
          <ac:picMkLst>
            <pc:docMk/>
            <pc:sldMk cId="2285864784" sldId="370"/>
            <ac:picMk id="17" creationId="{C4A16A6F-3B4F-419F-93ED-F6D3C0B29ACC}"/>
          </ac:picMkLst>
        </pc:picChg>
        <pc:picChg chg="add del mod">
          <ac:chgData name="hui xu" userId="70b675938bab3b5e" providerId="LiveId" clId="{8A62F029-DC38-4F24-A08E-E7BA16E27843}" dt="2020-05-17T01:54:38.294" v="143"/>
          <ac:picMkLst>
            <pc:docMk/>
            <pc:sldMk cId="2285864784" sldId="370"/>
            <ac:picMk id="18" creationId="{9B74875A-6A06-4B72-92BE-9773542FD98E}"/>
          </ac:picMkLst>
        </pc:picChg>
        <pc:picChg chg="add del mod">
          <ac:chgData name="hui xu" userId="70b675938bab3b5e" providerId="LiveId" clId="{8A62F029-DC38-4F24-A08E-E7BA16E27843}" dt="2020-05-17T01:54:47.836" v="144"/>
          <ac:picMkLst>
            <pc:docMk/>
            <pc:sldMk cId="2285864784" sldId="370"/>
            <ac:picMk id="19" creationId="{499FF710-E5A2-434B-B9DE-D8DC98157F59}"/>
          </ac:picMkLst>
        </pc:picChg>
        <pc:picChg chg="add del mod">
          <ac:chgData name="hui xu" userId="70b675938bab3b5e" providerId="LiveId" clId="{8A62F029-DC38-4F24-A08E-E7BA16E27843}" dt="2020-05-17T01:56:05.131" v="145"/>
          <ac:picMkLst>
            <pc:docMk/>
            <pc:sldMk cId="2285864784" sldId="370"/>
            <ac:picMk id="20" creationId="{82692885-2E34-4E92-9552-EA20CF0691FA}"/>
          </ac:picMkLst>
        </pc:picChg>
        <pc:picChg chg="add del mod">
          <ac:chgData name="hui xu" userId="70b675938bab3b5e" providerId="LiveId" clId="{8A62F029-DC38-4F24-A08E-E7BA16E27843}" dt="2020-05-17T01:56:28.505" v="146"/>
          <ac:picMkLst>
            <pc:docMk/>
            <pc:sldMk cId="2285864784" sldId="370"/>
            <ac:picMk id="21" creationId="{D8E7C5D3-5F1B-4876-A70B-95DDAAA1662C}"/>
          </ac:picMkLst>
        </pc:picChg>
        <pc:picChg chg="add del mod">
          <ac:chgData name="hui xu" userId="70b675938bab3b5e" providerId="LiveId" clId="{8A62F029-DC38-4F24-A08E-E7BA16E27843}" dt="2020-05-17T01:57:02.730" v="147"/>
          <ac:picMkLst>
            <pc:docMk/>
            <pc:sldMk cId="2285864784" sldId="370"/>
            <ac:picMk id="22" creationId="{F2301360-D9CF-4116-81D2-7860EE061FAA}"/>
          </ac:picMkLst>
        </pc:picChg>
        <pc:picChg chg="add del mod">
          <ac:chgData name="hui xu" userId="70b675938bab3b5e" providerId="LiveId" clId="{8A62F029-DC38-4F24-A08E-E7BA16E27843}" dt="2020-05-17T01:58:16.302" v="148"/>
          <ac:picMkLst>
            <pc:docMk/>
            <pc:sldMk cId="2285864784" sldId="370"/>
            <ac:picMk id="23" creationId="{A1995581-9235-479B-9DF0-677B75821B34}"/>
          </ac:picMkLst>
        </pc:picChg>
        <pc:picChg chg="add del mod">
          <ac:chgData name="hui xu" userId="70b675938bab3b5e" providerId="LiveId" clId="{8A62F029-DC38-4F24-A08E-E7BA16E27843}" dt="2020-05-17T01:58:22.827" v="149"/>
          <ac:picMkLst>
            <pc:docMk/>
            <pc:sldMk cId="2285864784" sldId="370"/>
            <ac:picMk id="24" creationId="{F8A536F4-458C-4632-8132-4E1AA6833B29}"/>
          </ac:picMkLst>
        </pc:picChg>
        <pc:picChg chg="add del mod">
          <ac:chgData name="hui xu" userId="70b675938bab3b5e" providerId="LiveId" clId="{8A62F029-DC38-4F24-A08E-E7BA16E27843}" dt="2020-05-17T01:59:21.036" v="150"/>
          <ac:picMkLst>
            <pc:docMk/>
            <pc:sldMk cId="2285864784" sldId="370"/>
            <ac:picMk id="25" creationId="{7B7BC79B-CD85-4BD2-915A-C0BE79038C28}"/>
          </ac:picMkLst>
        </pc:picChg>
        <pc:picChg chg="add del mod">
          <ac:chgData name="hui xu" userId="70b675938bab3b5e" providerId="LiveId" clId="{8A62F029-DC38-4F24-A08E-E7BA16E27843}" dt="2020-05-17T01:59:47.452" v="151"/>
          <ac:picMkLst>
            <pc:docMk/>
            <pc:sldMk cId="2285864784" sldId="370"/>
            <ac:picMk id="26" creationId="{63406B72-0F90-49EA-8BA2-08372E23F160}"/>
          </ac:picMkLst>
        </pc:picChg>
        <pc:picChg chg="add del mod">
          <ac:chgData name="hui xu" userId="70b675938bab3b5e" providerId="LiveId" clId="{8A62F029-DC38-4F24-A08E-E7BA16E27843}" dt="2020-05-17T02:00:19.290" v="152"/>
          <ac:picMkLst>
            <pc:docMk/>
            <pc:sldMk cId="2285864784" sldId="370"/>
            <ac:picMk id="27" creationId="{117CB03A-9F0F-433E-82A7-2BF5A3D3AE4C}"/>
          </ac:picMkLst>
        </pc:picChg>
        <pc:picChg chg="add del mod">
          <ac:chgData name="hui xu" userId="70b675938bab3b5e" providerId="LiveId" clId="{8A62F029-DC38-4F24-A08E-E7BA16E27843}" dt="2020-05-17T02:00:48.616" v="153"/>
          <ac:picMkLst>
            <pc:docMk/>
            <pc:sldMk cId="2285864784" sldId="370"/>
            <ac:picMk id="28" creationId="{61C9B354-4603-42E8-9E77-87A03488877D}"/>
          </ac:picMkLst>
        </pc:picChg>
        <pc:picChg chg="add del mod">
          <ac:chgData name="hui xu" userId="70b675938bab3b5e" providerId="LiveId" clId="{8A62F029-DC38-4F24-A08E-E7BA16E27843}" dt="2020-05-17T02:01:37.578" v="154"/>
          <ac:picMkLst>
            <pc:docMk/>
            <pc:sldMk cId="2285864784" sldId="370"/>
            <ac:picMk id="29" creationId="{2B736267-8140-4C4B-AE91-3CB5B0ABEAF8}"/>
          </ac:picMkLst>
        </pc:picChg>
        <pc:picChg chg="add del mod">
          <ac:chgData name="hui xu" userId="70b675938bab3b5e" providerId="LiveId" clId="{8A62F029-DC38-4F24-A08E-E7BA16E27843}" dt="2020-05-17T02:02:26.675" v="155"/>
          <ac:picMkLst>
            <pc:docMk/>
            <pc:sldMk cId="2285864784" sldId="370"/>
            <ac:picMk id="30" creationId="{75EDA172-391A-4505-A044-D98481EBF2D8}"/>
          </ac:picMkLst>
        </pc:picChg>
        <pc:picChg chg="add del mod">
          <ac:chgData name="hui xu" userId="70b675938bab3b5e" providerId="LiveId" clId="{8A62F029-DC38-4F24-A08E-E7BA16E27843}" dt="2020-05-17T02:03:16.055" v="156"/>
          <ac:picMkLst>
            <pc:docMk/>
            <pc:sldMk cId="2285864784" sldId="370"/>
            <ac:picMk id="31" creationId="{93DB7D9C-2DD7-4DFD-9C42-582CB081855B}"/>
          </ac:picMkLst>
        </pc:picChg>
        <pc:picChg chg="add del mod">
          <ac:chgData name="hui xu" userId="70b675938bab3b5e" providerId="LiveId" clId="{8A62F029-DC38-4F24-A08E-E7BA16E27843}" dt="2020-05-17T02:04:33.497" v="157"/>
          <ac:picMkLst>
            <pc:docMk/>
            <pc:sldMk cId="2285864784" sldId="370"/>
            <ac:picMk id="32" creationId="{41F2A167-0899-4F6C-89BA-A2E224C2490A}"/>
          </ac:picMkLst>
        </pc:picChg>
        <pc:picChg chg="add mod">
          <ac:chgData name="hui xu" userId="70b675938bab3b5e" providerId="LiveId" clId="{8A62F029-DC38-4F24-A08E-E7BA16E27843}" dt="2020-05-17T02:04:33.497" v="157"/>
          <ac:picMkLst>
            <pc:docMk/>
            <pc:sldMk cId="2285864784" sldId="370"/>
            <ac:picMk id="33" creationId="{50F93F8D-081C-47F8-ACA4-2A02A70F5A52}"/>
          </ac:picMkLst>
        </pc:picChg>
      </pc:sldChg>
      <pc:sldChg chg="addSp delSp modSp">
        <pc:chgData name="hui xu" userId="70b675938bab3b5e" providerId="LiveId" clId="{8A62F029-DC38-4F24-A08E-E7BA16E27843}" dt="2020-05-17T02:47:41.738" v="202"/>
        <pc:sldMkLst>
          <pc:docMk/>
          <pc:sldMk cId="3899980062" sldId="372"/>
        </pc:sldMkLst>
        <pc:picChg chg="add del mod">
          <ac:chgData name="hui xu" userId="70b675938bab3b5e" providerId="LiveId" clId="{8A62F029-DC38-4F24-A08E-E7BA16E27843}" dt="2020-05-17T02:14:56.601" v="179"/>
          <ac:picMkLst>
            <pc:docMk/>
            <pc:sldMk cId="3899980062" sldId="372"/>
            <ac:picMk id="14" creationId="{EB41ACE0-499D-49AE-A281-EDB35549340A}"/>
          </ac:picMkLst>
        </pc:picChg>
        <pc:picChg chg="add del mod">
          <ac:chgData name="hui xu" userId="70b675938bab3b5e" providerId="LiveId" clId="{8A62F029-DC38-4F24-A08E-E7BA16E27843}" dt="2020-05-17T02:22:42.843" v="190"/>
          <ac:picMkLst>
            <pc:docMk/>
            <pc:sldMk cId="3899980062" sldId="372"/>
            <ac:picMk id="15" creationId="{29329674-20CC-49FA-B56A-FD6A3BE18DE5}"/>
          </ac:picMkLst>
        </pc:picChg>
        <pc:picChg chg="add del mod">
          <ac:chgData name="hui xu" userId="70b675938bab3b5e" providerId="LiveId" clId="{8A62F029-DC38-4F24-A08E-E7BA16E27843}" dt="2020-05-17T02:30:24.392" v="191"/>
          <ac:picMkLst>
            <pc:docMk/>
            <pc:sldMk cId="3899980062" sldId="372"/>
            <ac:picMk id="16" creationId="{B80FB7E5-66BD-4219-AAD7-B5B20E7B6319}"/>
          </ac:picMkLst>
        </pc:picChg>
        <pc:picChg chg="add del mod">
          <ac:chgData name="hui xu" userId="70b675938bab3b5e" providerId="LiveId" clId="{8A62F029-DC38-4F24-A08E-E7BA16E27843}" dt="2020-05-17T02:32:02.192" v="192"/>
          <ac:picMkLst>
            <pc:docMk/>
            <pc:sldMk cId="3899980062" sldId="372"/>
            <ac:picMk id="17" creationId="{0DB34C32-D379-4424-BC6B-7F150999E999}"/>
          </ac:picMkLst>
        </pc:picChg>
        <pc:picChg chg="add del mod">
          <ac:chgData name="hui xu" userId="70b675938bab3b5e" providerId="LiveId" clId="{8A62F029-DC38-4F24-A08E-E7BA16E27843}" dt="2020-05-17T02:32:15.815" v="193"/>
          <ac:picMkLst>
            <pc:docMk/>
            <pc:sldMk cId="3899980062" sldId="372"/>
            <ac:picMk id="18" creationId="{477E3E28-4401-4CCF-BD05-6E828915C664}"/>
          </ac:picMkLst>
        </pc:picChg>
        <pc:picChg chg="add del mod">
          <ac:chgData name="hui xu" userId="70b675938bab3b5e" providerId="LiveId" clId="{8A62F029-DC38-4F24-A08E-E7BA16E27843}" dt="2020-05-17T02:35:17.388" v="194"/>
          <ac:picMkLst>
            <pc:docMk/>
            <pc:sldMk cId="3899980062" sldId="372"/>
            <ac:picMk id="24" creationId="{23A172CB-0DAA-4D3D-A14B-760B10A7B2DA}"/>
          </ac:picMkLst>
        </pc:picChg>
        <pc:picChg chg="add del mod">
          <ac:chgData name="hui xu" userId="70b675938bab3b5e" providerId="LiveId" clId="{8A62F029-DC38-4F24-A08E-E7BA16E27843}" dt="2020-05-17T02:37:54.582" v="195"/>
          <ac:picMkLst>
            <pc:docMk/>
            <pc:sldMk cId="3899980062" sldId="372"/>
            <ac:picMk id="25" creationId="{38647247-2563-49EE-B523-00E16BC99B9C}"/>
          </ac:picMkLst>
        </pc:picChg>
        <pc:picChg chg="add del mod">
          <ac:chgData name="hui xu" userId="70b675938bab3b5e" providerId="LiveId" clId="{8A62F029-DC38-4F24-A08E-E7BA16E27843}" dt="2020-05-17T02:38:43.622" v="196"/>
          <ac:picMkLst>
            <pc:docMk/>
            <pc:sldMk cId="3899980062" sldId="372"/>
            <ac:picMk id="26" creationId="{C8D706E3-0FC6-4CB5-9FF5-5E219B448765}"/>
          </ac:picMkLst>
        </pc:picChg>
        <pc:picChg chg="add del mod">
          <ac:chgData name="hui xu" userId="70b675938bab3b5e" providerId="LiveId" clId="{8A62F029-DC38-4F24-A08E-E7BA16E27843}" dt="2020-05-17T02:38:53.626" v="197"/>
          <ac:picMkLst>
            <pc:docMk/>
            <pc:sldMk cId="3899980062" sldId="372"/>
            <ac:picMk id="27" creationId="{BA0283D2-8D84-4923-B676-333CC42C08A1}"/>
          </ac:picMkLst>
        </pc:picChg>
        <pc:picChg chg="add del mod">
          <ac:chgData name="hui xu" userId="70b675938bab3b5e" providerId="LiveId" clId="{8A62F029-DC38-4F24-A08E-E7BA16E27843}" dt="2020-05-17T02:39:04.551" v="198"/>
          <ac:picMkLst>
            <pc:docMk/>
            <pc:sldMk cId="3899980062" sldId="372"/>
            <ac:picMk id="28" creationId="{4549EE2A-E5C7-42FF-821B-33DE823CADCC}"/>
          </ac:picMkLst>
        </pc:picChg>
        <pc:picChg chg="add del mod">
          <ac:chgData name="hui xu" userId="70b675938bab3b5e" providerId="LiveId" clId="{8A62F029-DC38-4F24-A08E-E7BA16E27843}" dt="2020-05-17T02:41:27.664" v="199"/>
          <ac:picMkLst>
            <pc:docMk/>
            <pc:sldMk cId="3899980062" sldId="372"/>
            <ac:picMk id="29" creationId="{5D6EF1C6-BB81-4971-991F-D0C7DC6924C2}"/>
          </ac:picMkLst>
        </pc:picChg>
        <pc:picChg chg="add del mod">
          <ac:chgData name="hui xu" userId="70b675938bab3b5e" providerId="LiveId" clId="{8A62F029-DC38-4F24-A08E-E7BA16E27843}" dt="2020-05-17T02:41:39.540" v="200"/>
          <ac:picMkLst>
            <pc:docMk/>
            <pc:sldMk cId="3899980062" sldId="372"/>
            <ac:picMk id="30" creationId="{E8B6A86D-CA2F-4893-BC25-AB17C0B32948}"/>
          </ac:picMkLst>
        </pc:picChg>
        <pc:picChg chg="add del mod">
          <ac:chgData name="hui xu" userId="70b675938bab3b5e" providerId="LiveId" clId="{8A62F029-DC38-4F24-A08E-E7BA16E27843}" dt="2020-05-17T02:42:03.310" v="201"/>
          <ac:picMkLst>
            <pc:docMk/>
            <pc:sldMk cId="3899980062" sldId="372"/>
            <ac:picMk id="31" creationId="{4BB16E13-A349-4491-8F17-801DB882CB73}"/>
          </ac:picMkLst>
        </pc:picChg>
        <pc:picChg chg="add del mod">
          <ac:chgData name="hui xu" userId="70b675938bab3b5e" providerId="LiveId" clId="{8A62F029-DC38-4F24-A08E-E7BA16E27843}" dt="2020-05-17T02:47:41.738" v="202"/>
          <ac:picMkLst>
            <pc:docMk/>
            <pc:sldMk cId="3899980062" sldId="372"/>
            <ac:picMk id="32" creationId="{BD0BFA92-FC15-40E6-99F7-29922AB6104D}"/>
          </ac:picMkLst>
        </pc:picChg>
        <pc:picChg chg="add mod">
          <ac:chgData name="hui xu" userId="70b675938bab3b5e" providerId="LiveId" clId="{8A62F029-DC38-4F24-A08E-E7BA16E27843}" dt="2020-05-17T02:47:41.738" v="202"/>
          <ac:picMkLst>
            <pc:docMk/>
            <pc:sldMk cId="3899980062" sldId="372"/>
            <ac:picMk id="33" creationId="{1F436989-E337-40C0-A9D3-405BA37854CB}"/>
          </ac:picMkLst>
        </pc:picChg>
      </pc:sldChg>
      <pc:sldChg chg="addSp delSp modSp">
        <pc:chgData name="hui xu" userId="70b675938bab3b5e" providerId="LiveId" clId="{8A62F029-DC38-4F24-A08E-E7BA16E27843}" dt="2020-05-17T02:47:41.738" v="202"/>
        <pc:sldMkLst>
          <pc:docMk/>
          <pc:sldMk cId="3638972032" sldId="374"/>
        </pc:sldMkLst>
        <pc:picChg chg="add del mod">
          <ac:chgData name="hui xu" userId="70b675938bab3b5e" providerId="LiveId" clId="{8A62F029-DC38-4F24-A08E-E7BA16E27843}" dt="2020-05-17T02:47:41.738" v="202"/>
          <ac:picMkLst>
            <pc:docMk/>
            <pc:sldMk cId="3638972032" sldId="374"/>
            <ac:picMk id="3" creationId="{C54C03D9-5587-4774-88FD-3E6BB2D18DC6}"/>
          </ac:picMkLst>
        </pc:picChg>
        <pc:picChg chg="add mod">
          <ac:chgData name="hui xu" userId="70b675938bab3b5e" providerId="LiveId" clId="{8A62F029-DC38-4F24-A08E-E7BA16E27843}" dt="2020-05-17T02:47:41.738" v="202"/>
          <ac:picMkLst>
            <pc:docMk/>
            <pc:sldMk cId="3638972032" sldId="374"/>
            <ac:picMk id="4" creationId="{1F5515BB-D71E-4C04-B419-05DF47794028}"/>
          </ac:picMkLst>
        </pc:picChg>
      </pc:sldChg>
      <pc:sldChg chg="addSp modSp">
        <pc:chgData name="hui xu" userId="70b675938bab3b5e" providerId="LiveId" clId="{8A62F029-DC38-4F24-A08E-E7BA16E27843}" dt="2020-05-17T02:47:41.738" v="202"/>
        <pc:sldMkLst>
          <pc:docMk/>
          <pc:sldMk cId="645191856" sldId="375"/>
        </pc:sldMkLst>
        <pc:picChg chg="add mod">
          <ac:chgData name="hui xu" userId="70b675938bab3b5e" providerId="LiveId" clId="{8A62F029-DC38-4F24-A08E-E7BA16E27843}" dt="2020-05-17T02:47:41.738" v="202"/>
          <ac:picMkLst>
            <pc:docMk/>
            <pc:sldMk cId="645191856" sldId="375"/>
            <ac:picMk id="3" creationId="{B520B6EE-23AF-49EC-9AFA-F91664BF9FED}"/>
          </ac:picMkLst>
        </pc:picChg>
      </pc:sldChg>
      <pc:sldChg chg="addSp delSp modSp">
        <pc:chgData name="hui xu" userId="70b675938bab3b5e" providerId="LiveId" clId="{8A62F029-DC38-4F24-A08E-E7BA16E27843}" dt="2020-05-17T02:51:05.036" v="208"/>
        <pc:sldMkLst>
          <pc:docMk/>
          <pc:sldMk cId="3338065746" sldId="377"/>
        </pc:sldMkLst>
        <pc:picChg chg="add del mod">
          <ac:chgData name="hui xu" userId="70b675938bab3b5e" providerId="LiveId" clId="{8A62F029-DC38-4F24-A08E-E7BA16E27843}" dt="2020-05-17T02:47:58.689" v="203"/>
          <ac:picMkLst>
            <pc:docMk/>
            <pc:sldMk cId="3338065746" sldId="377"/>
            <ac:picMk id="3" creationId="{FD216371-449B-46B9-8E72-C84FEF0F6215}"/>
          </ac:picMkLst>
        </pc:picChg>
        <pc:picChg chg="add del mod">
          <ac:chgData name="hui xu" userId="70b675938bab3b5e" providerId="LiveId" clId="{8A62F029-DC38-4F24-A08E-E7BA16E27843}" dt="2020-05-17T02:48:37.501" v="204"/>
          <ac:picMkLst>
            <pc:docMk/>
            <pc:sldMk cId="3338065746" sldId="377"/>
            <ac:picMk id="4" creationId="{864A17E7-2E5C-404D-BC12-45ADA5FCCC50}"/>
          </ac:picMkLst>
        </pc:picChg>
        <pc:picChg chg="add del mod">
          <ac:chgData name="hui xu" userId="70b675938bab3b5e" providerId="LiveId" clId="{8A62F029-DC38-4F24-A08E-E7BA16E27843}" dt="2020-05-17T02:48:52.753" v="205"/>
          <ac:picMkLst>
            <pc:docMk/>
            <pc:sldMk cId="3338065746" sldId="377"/>
            <ac:picMk id="5" creationId="{8C37DF68-4CFA-4D8B-B9A3-9B8AA3974CD4}"/>
          </ac:picMkLst>
        </pc:picChg>
        <pc:picChg chg="add del mod">
          <ac:chgData name="hui xu" userId="70b675938bab3b5e" providerId="LiveId" clId="{8A62F029-DC38-4F24-A08E-E7BA16E27843}" dt="2020-05-17T02:49:21.372" v="206"/>
          <ac:picMkLst>
            <pc:docMk/>
            <pc:sldMk cId="3338065746" sldId="377"/>
            <ac:picMk id="6" creationId="{0BAC4B67-CC3F-4F89-8AD3-FB79B2013F6C}"/>
          </ac:picMkLst>
        </pc:picChg>
        <pc:picChg chg="add del mod">
          <ac:chgData name="hui xu" userId="70b675938bab3b5e" providerId="LiveId" clId="{8A62F029-DC38-4F24-A08E-E7BA16E27843}" dt="2020-05-17T02:50:03.154" v="207"/>
          <ac:picMkLst>
            <pc:docMk/>
            <pc:sldMk cId="3338065746" sldId="377"/>
            <ac:picMk id="7" creationId="{56B0EE4D-0916-47D5-8A07-C87689B67E9D}"/>
          </ac:picMkLst>
        </pc:picChg>
        <pc:picChg chg="add del mod">
          <ac:chgData name="hui xu" userId="70b675938bab3b5e" providerId="LiveId" clId="{8A62F029-DC38-4F24-A08E-E7BA16E27843}" dt="2020-05-17T02:51:05.036" v="208"/>
          <ac:picMkLst>
            <pc:docMk/>
            <pc:sldMk cId="3338065746" sldId="377"/>
            <ac:picMk id="8" creationId="{BE30595B-C35D-4E1E-91F8-77D728AB1FB4}"/>
          </ac:picMkLst>
        </pc:picChg>
        <pc:picChg chg="add mod">
          <ac:chgData name="hui xu" userId="70b675938bab3b5e" providerId="LiveId" clId="{8A62F029-DC38-4F24-A08E-E7BA16E27843}" dt="2020-05-17T02:51:05.036" v="208"/>
          <ac:picMkLst>
            <pc:docMk/>
            <pc:sldMk cId="3338065746" sldId="377"/>
            <ac:picMk id="9" creationId="{035508B4-8DFF-4F9D-AFCE-DE324861C829}"/>
          </ac:picMkLst>
        </pc:picChg>
      </pc:sldChg>
      <pc:sldChg chg="addSp delSp modSp mod modTransition modAnim">
        <pc:chgData name="hui xu" userId="70b675938bab3b5e" providerId="LiveId" clId="{8A62F029-DC38-4F24-A08E-E7BA16E27843}" dt="2020-05-17T04:22:31.441" v="241"/>
        <pc:sldMkLst>
          <pc:docMk/>
          <pc:sldMk cId="867840344" sldId="378"/>
        </pc:sldMkLst>
        <pc:spChg chg="mod">
          <ac:chgData name="hui xu" userId="70b675938bab3b5e" providerId="LiveId" clId="{8A62F029-DC38-4F24-A08E-E7BA16E27843}" dt="2020-05-17T04:14:39.676" v="233"/>
          <ac:spMkLst>
            <pc:docMk/>
            <pc:sldMk cId="867840344" sldId="378"/>
            <ac:spMk id="6" creationId="{49837239-FC76-49D3-AA2E-45A5C4D3342B}"/>
          </ac:spMkLst>
        </pc:spChg>
        <pc:spChg chg="mod">
          <ac:chgData name="hui xu" userId="70b675938bab3b5e" providerId="LiveId" clId="{8A62F029-DC38-4F24-A08E-E7BA16E27843}" dt="2020-05-17T04:16:17.616" v="236" actId="20577"/>
          <ac:spMkLst>
            <pc:docMk/>
            <pc:sldMk cId="867840344" sldId="378"/>
            <ac:spMk id="17" creationId="{D8DE7484-4D3B-416A-8C82-D29DC250B722}"/>
          </ac:spMkLst>
        </pc:spChg>
        <pc:picChg chg="add del mod">
          <ac:chgData name="hui xu" userId="70b675938bab3b5e" providerId="LiveId" clId="{8A62F029-DC38-4F24-A08E-E7BA16E27843}" dt="2020-05-17T04:08:24.809" v="209"/>
          <ac:picMkLst>
            <pc:docMk/>
            <pc:sldMk cId="867840344" sldId="378"/>
            <ac:picMk id="5" creationId="{70565593-DA65-411C-A474-632AEA567BF9}"/>
          </ac:picMkLst>
        </pc:picChg>
        <pc:picChg chg="add del mod">
          <ac:chgData name="hui xu" userId="70b675938bab3b5e" providerId="LiveId" clId="{8A62F029-DC38-4F24-A08E-E7BA16E27843}" dt="2020-05-17T04:08:43.391" v="210"/>
          <ac:picMkLst>
            <pc:docMk/>
            <pc:sldMk cId="867840344" sldId="378"/>
            <ac:picMk id="22" creationId="{781D29C8-A9DA-4E08-AD99-26CF331D86AB}"/>
          </ac:picMkLst>
        </pc:picChg>
        <pc:picChg chg="add del mod">
          <ac:chgData name="hui xu" userId="70b675938bab3b5e" providerId="LiveId" clId="{8A62F029-DC38-4F24-A08E-E7BA16E27843}" dt="2020-05-17T04:09:10.309" v="211"/>
          <ac:picMkLst>
            <pc:docMk/>
            <pc:sldMk cId="867840344" sldId="378"/>
            <ac:picMk id="23" creationId="{D0CDD43A-840B-4A02-B753-9CFF086CEBCA}"/>
          </ac:picMkLst>
        </pc:picChg>
        <pc:picChg chg="add del mod">
          <ac:chgData name="hui xu" userId="70b675938bab3b5e" providerId="LiveId" clId="{8A62F029-DC38-4F24-A08E-E7BA16E27843}" dt="2020-05-17T04:10:09.824" v="212"/>
          <ac:picMkLst>
            <pc:docMk/>
            <pc:sldMk cId="867840344" sldId="378"/>
            <ac:picMk id="24" creationId="{62F9F05C-74D9-4F8E-BF75-53403156EB70}"/>
          </ac:picMkLst>
        </pc:picChg>
        <pc:picChg chg="add del mod">
          <ac:chgData name="hui xu" userId="70b675938bab3b5e" providerId="LiveId" clId="{8A62F029-DC38-4F24-A08E-E7BA16E27843}" dt="2020-05-17T04:10:43.317" v="213"/>
          <ac:picMkLst>
            <pc:docMk/>
            <pc:sldMk cId="867840344" sldId="378"/>
            <ac:picMk id="25" creationId="{FF01D16B-C96D-4A9D-9BF0-C92CF731EF27}"/>
          </ac:picMkLst>
        </pc:picChg>
        <pc:picChg chg="add del mod">
          <ac:chgData name="hui xu" userId="70b675938bab3b5e" providerId="LiveId" clId="{8A62F029-DC38-4F24-A08E-E7BA16E27843}" dt="2020-05-17T04:12:15.743" v="214"/>
          <ac:picMkLst>
            <pc:docMk/>
            <pc:sldMk cId="867840344" sldId="378"/>
            <ac:picMk id="26" creationId="{914E7B18-7C4C-4A2D-BB55-008F710D0391}"/>
          </ac:picMkLst>
        </pc:picChg>
        <pc:picChg chg="add del mod">
          <ac:chgData name="hui xu" userId="70b675938bab3b5e" providerId="LiveId" clId="{8A62F029-DC38-4F24-A08E-E7BA16E27843}" dt="2020-05-17T04:15:01.965" v="234"/>
          <ac:picMkLst>
            <pc:docMk/>
            <pc:sldMk cId="867840344" sldId="378"/>
            <ac:picMk id="27" creationId="{0E5E7838-1135-4960-B4D6-E456A03828BE}"/>
          </ac:picMkLst>
        </pc:picChg>
        <pc:picChg chg="add mod">
          <ac:chgData name="hui xu" userId="70b675938bab3b5e" providerId="LiveId" clId="{8A62F029-DC38-4F24-A08E-E7BA16E27843}" dt="2020-05-17T04:14:36.278" v="230"/>
          <ac:picMkLst>
            <pc:docMk/>
            <pc:sldMk cId="867840344" sldId="378"/>
            <ac:picMk id="28" creationId="{B887FA1A-1B58-48BB-A85D-B70F2B8BE54D}"/>
          </ac:picMkLst>
        </pc:picChg>
        <pc:picChg chg="add del mod">
          <ac:chgData name="hui xu" userId="70b675938bab3b5e" providerId="LiveId" clId="{8A62F029-DC38-4F24-A08E-E7BA16E27843}" dt="2020-05-17T04:16:13.101" v="235"/>
          <ac:picMkLst>
            <pc:docMk/>
            <pc:sldMk cId="867840344" sldId="378"/>
            <ac:picMk id="29" creationId="{399F1B41-289C-471F-A0C4-A0CF66E8605D}"/>
          </ac:picMkLst>
        </pc:picChg>
        <pc:picChg chg="add del mod">
          <ac:chgData name="hui xu" userId="70b675938bab3b5e" providerId="LiveId" clId="{8A62F029-DC38-4F24-A08E-E7BA16E27843}" dt="2020-05-17T04:16:26.794" v="237"/>
          <ac:picMkLst>
            <pc:docMk/>
            <pc:sldMk cId="867840344" sldId="378"/>
            <ac:picMk id="30" creationId="{09CF1D27-4CE8-4A34-8D3C-558989CDC597}"/>
          </ac:picMkLst>
        </pc:picChg>
        <pc:picChg chg="add del mod">
          <ac:chgData name="hui xu" userId="70b675938bab3b5e" providerId="LiveId" clId="{8A62F029-DC38-4F24-A08E-E7BA16E27843}" dt="2020-05-17T04:19:09.780" v="238"/>
          <ac:picMkLst>
            <pc:docMk/>
            <pc:sldMk cId="867840344" sldId="378"/>
            <ac:picMk id="31" creationId="{24C17273-F6EA-4CE8-A401-768F982921F3}"/>
          </ac:picMkLst>
        </pc:picChg>
        <pc:picChg chg="add del mod">
          <ac:chgData name="hui xu" userId="70b675938bab3b5e" providerId="LiveId" clId="{8A62F029-DC38-4F24-A08E-E7BA16E27843}" dt="2020-05-17T04:19:34.292" v="239"/>
          <ac:picMkLst>
            <pc:docMk/>
            <pc:sldMk cId="867840344" sldId="378"/>
            <ac:picMk id="32" creationId="{EA007C69-60F3-491B-B0D8-A32FE0320BCE}"/>
          </ac:picMkLst>
        </pc:picChg>
        <pc:picChg chg="add del mod">
          <ac:chgData name="hui xu" userId="70b675938bab3b5e" providerId="LiveId" clId="{8A62F029-DC38-4F24-A08E-E7BA16E27843}" dt="2020-05-17T04:19:52.851" v="240"/>
          <ac:picMkLst>
            <pc:docMk/>
            <pc:sldMk cId="867840344" sldId="378"/>
            <ac:picMk id="33" creationId="{E301E15B-9352-4536-BAE0-AA139F27B760}"/>
          </ac:picMkLst>
        </pc:picChg>
        <pc:picChg chg="add del mod">
          <ac:chgData name="hui xu" userId="70b675938bab3b5e" providerId="LiveId" clId="{8A62F029-DC38-4F24-A08E-E7BA16E27843}" dt="2020-05-17T04:22:31.441" v="241"/>
          <ac:picMkLst>
            <pc:docMk/>
            <pc:sldMk cId="867840344" sldId="378"/>
            <ac:picMk id="34" creationId="{1D753B98-9DCC-4CD1-9E48-1375904212C4}"/>
          </ac:picMkLst>
        </pc:picChg>
        <pc:picChg chg="add mod">
          <ac:chgData name="hui xu" userId="70b675938bab3b5e" providerId="LiveId" clId="{8A62F029-DC38-4F24-A08E-E7BA16E27843}" dt="2020-05-17T04:22:31.441" v="241"/>
          <ac:picMkLst>
            <pc:docMk/>
            <pc:sldMk cId="867840344" sldId="378"/>
            <ac:picMk id="35" creationId="{2DFA6843-C75D-4F4E-A3E8-4C98AA691FAF}"/>
          </ac:picMkLst>
        </pc:picChg>
      </pc:sldChg>
      <pc:sldChg chg="addSp delSp modSp">
        <pc:chgData name="hui xu" userId="70b675938bab3b5e" providerId="LiveId" clId="{8A62F029-DC38-4F24-A08E-E7BA16E27843}" dt="2020-05-17T04:25:11.896" v="245"/>
        <pc:sldMkLst>
          <pc:docMk/>
          <pc:sldMk cId="482757551" sldId="379"/>
        </pc:sldMkLst>
        <pc:picChg chg="add del mod">
          <ac:chgData name="hui xu" userId="70b675938bab3b5e" providerId="LiveId" clId="{8A62F029-DC38-4F24-A08E-E7BA16E27843}" dt="2020-05-17T04:22:31.441" v="241"/>
          <ac:picMkLst>
            <pc:docMk/>
            <pc:sldMk cId="482757551" sldId="379"/>
            <ac:picMk id="3" creationId="{A9A909EA-2E99-4455-B5EA-9829B730C8B8}"/>
          </ac:picMkLst>
        </pc:picChg>
        <pc:picChg chg="add del mod">
          <ac:chgData name="hui xu" userId="70b675938bab3b5e" providerId="LiveId" clId="{8A62F029-DC38-4F24-A08E-E7BA16E27843}" dt="2020-05-17T04:22:47.166" v="242"/>
          <ac:picMkLst>
            <pc:docMk/>
            <pc:sldMk cId="482757551" sldId="379"/>
            <ac:picMk id="4" creationId="{A3C4E880-1ABA-465F-ACBF-27A88E6AE095}"/>
          </ac:picMkLst>
        </pc:picChg>
        <pc:picChg chg="add del mod">
          <ac:chgData name="hui xu" userId="70b675938bab3b5e" providerId="LiveId" clId="{8A62F029-DC38-4F24-A08E-E7BA16E27843}" dt="2020-05-17T04:23:42.231" v="243"/>
          <ac:picMkLst>
            <pc:docMk/>
            <pc:sldMk cId="482757551" sldId="379"/>
            <ac:picMk id="22" creationId="{3A1C9C7C-AA86-4E85-8597-30331F2F78D1}"/>
          </ac:picMkLst>
        </pc:picChg>
        <pc:picChg chg="add del mod">
          <ac:chgData name="hui xu" userId="70b675938bab3b5e" providerId="LiveId" clId="{8A62F029-DC38-4F24-A08E-E7BA16E27843}" dt="2020-05-17T04:24:04.782" v="244"/>
          <ac:picMkLst>
            <pc:docMk/>
            <pc:sldMk cId="482757551" sldId="379"/>
            <ac:picMk id="23" creationId="{02579FDB-893F-455B-B80B-52DE1F0574D8}"/>
          </ac:picMkLst>
        </pc:picChg>
        <pc:picChg chg="add del mod">
          <ac:chgData name="hui xu" userId="70b675938bab3b5e" providerId="LiveId" clId="{8A62F029-DC38-4F24-A08E-E7BA16E27843}" dt="2020-05-17T04:25:11.896" v="245"/>
          <ac:picMkLst>
            <pc:docMk/>
            <pc:sldMk cId="482757551" sldId="379"/>
            <ac:picMk id="24" creationId="{B1126970-3013-41CA-8A11-467C64AE78FD}"/>
          </ac:picMkLst>
        </pc:picChg>
        <pc:picChg chg="add mod">
          <ac:chgData name="hui xu" userId="70b675938bab3b5e" providerId="LiveId" clId="{8A62F029-DC38-4F24-A08E-E7BA16E27843}" dt="2020-05-17T04:25:11.896" v="245"/>
          <ac:picMkLst>
            <pc:docMk/>
            <pc:sldMk cId="482757551" sldId="379"/>
            <ac:picMk id="25" creationId="{3807B0F5-C45E-4CA1-932D-81969CB20212}"/>
          </ac:picMkLst>
        </pc:picChg>
      </pc:sldChg>
      <pc:sldChg chg="addSp delSp modSp">
        <pc:chgData name="hui xu" userId="70b675938bab3b5e" providerId="LiveId" clId="{8A62F029-DC38-4F24-A08E-E7BA16E27843}" dt="2020-05-17T04:38:12.559" v="255"/>
        <pc:sldMkLst>
          <pc:docMk/>
          <pc:sldMk cId="366880682" sldId="380"/>
        </pc:sldMkLst>
        <pc:picChg chg="add del mod">
          <ac:chgData name="hui xu" userId="70b675938bab3b5e" providerId="LiveId" clId="{8A62F029-DC38-4F24-A08E-E7BA16E27843}" dt="2020-05-17T04:25:38.692" v="246"/>
          <ac:picMkLst>
            <pc:docMk/>
            <pc:sldMk cId="366880682" sldId="380"/>
            <ac:picMk id="15" creationId="{1A813867-E7B0-4533-AA8D-0514A10AD3ED}"/>
          </ac:picMkLst>
        </pc:picChg>
        <pc:picChg chg="add del mod">
          <ac:chgData name="hui xu" userId="70b675938bab3b5e" providerId="LiveId" clId="{8A62F029-DC38-4F24-A08E-E7BA16E27843}" dt="2020-05-17T04:26:26.506" v="247"/>
          <ac:picMkLst>
            <pc:docMk/>
            <pc:sldMk cId="366880682" sldId="380"/>
            <ac:picMk id="16" creationId="{52B11DD6-6AF5-4A25-8941-2F4722E0F055}"/>
          </ac:picMkLst>
        </pc:picChg>
        <pc:picChg chg="add del mod">
          <ac:chgData name="hui xu" userId="70b675938bab3b5e" providerId="LiveId" clId="{8A62F029-DC38-4F24-A08E-E7BA16E27843}" dt="2020-05-17T04:26:42.068" v="248"/>
          <ac:picMkLst>
            <pc:docMk/>
            <pc:sldMk cId="366880682" sldId="380"/>
            <ac:picMk id="17" creationId="{E0BF2AE6-C132-4BC7-B326-91DD90ABAAB6}"/>
          </ac:picMkLst>
        </pc:picChg>
        <pc:picChg chg="add del mod">
          <ac:chgData name="hui xu" userId="70b675938bab3b5e" providerId="LiveId" clId="{8A62F029-DC38-4F24-A08E-E7BA16E27843}" dt="2020-05-17T04:26:49.160" v="249"/>
          <ac:picMkLst>
            <pc:docMk/>
            <pc:sldMk cId="366880682" sldId="380"/>
            <ac:picMk id="18" creationId="{9F483C51-68D2-423F-96C6-0A599FC6D261}"/>
          </ac:picMkLst>
        </pc:picChg>
        <pc:picChg chg="add del mod">
          <ac:chgData name="hui xu" userId="70b675938bab3b5e" providerId="LiveId" clId="{8A62F029-DC38-4F24-A08E-E7BA16E27843}" dt="2020-05-17T04:27:04.510" v="250"/>
          <ac:picMkLst>
            <pc:docMk/>
            <pc:sldMk cId="366880682" sldId="380"/>
            <ac:picMk id="19" creationId="{8571AB54-892F-4EBA-85A4-1E9377072D59}"/>
          </ac:picMkLst>
        </pc:picChg>
        <pc:picChg chg="add del mod">
          <ac:chgData name="hui xu" userId="70b675938bab3b5e" providerId="LiveId" clId="{8A62F029-DC38-4F24-A08E-E7BA16E27843}" dt="2020-05-17T04:28:23.115" v="251"/>
          <ac:picMkLst>
            <pc:docMk/>
            <pc:sldMk cId="366880682" sldId="380"/>
            <ac:picMk id="20" creationId="{65273F05-C7E2-4AB8-9B2A-BE845E61D265}"/>
          </ac:picMkLst>
        </pc:picChg>
        <pc:picChg chg="add del mod">
          <ac:chgData name="hui xu" userId="70b675938bab3b5e" providerId="LiveId" clId="{8A62F029-DC38-4F24-A08E-E7BA16E27843}" dt="2020-05-17T04:31:39.880" v="252"/>
          <ac:picMkLst>
            <pc:docMk/>
            <pc:sldMk cId="366880682" sldId="380"/>
            <ac:picMk id="21" creationId="{36054EA9-42CF-403B-B184-CE98091A0CB7}"/>
          </ac:picMkLst>
        </pc:picChg>
        <pc:picChg chg="add del mod">
          <ac:chgData name="hui xu" userId="70b675938bab3b5e" providerId="LiveId" clId="{8A62F029-DC38-4F24-A08E-E7BA16E27843}" dt="2020-05-17T04:34:36.720" v="253"/>
          <ac:picMkLst>
            <pc:docMk/>
            <pc:sldMk cId="366880682" sldId="380"/>
            <ac:picMk id="22" creationId="{DFCD121B-6F69-481B-86B3-D11A4745E0C6}"/>
          </ac:picMkLst>
        </pc:picChg>
        <pc:picChg chg="add del mod">
          <ac:chgData name="hui xu" userId="70b675938bab3b5e" providerId="LiveId" clId="{8A62F029-DC38-4F24-A08E-E7BA16E27843}" dt="2020-05-17T04:35:08.307" v="254"/>
          <ac:picMkLst>
            <pc:docMk/>
            <pc:sldMk cId="366880682" sldId="380"/>
            <ac:picMk id="23" creationId="{0389C1A6-179D-4147-897D-0523ABBDADAD}"/>
          </ac:picMkLst>
        </pc:picChg>
        <pc:picChg chg="add del mod">
          <ac:chgData name="hui xu" userId="70b675938bab3b5e" providerId="LiveId" clId="{8A62F029-DC38-4F24-A08E-E7BA16E27843}" dt="2020-05-17T04:38:12.559" v="255"/>
          <ac:picMkLst>
            <pc:docMk/>
            <pc:sldMk cId="366880682" sldId="380"/>
            <ac:picMk id="24" creationId="{0E073C5A-1F63-4B4C-A080-9A8BFEE80E6F}"/>
          </ac:picMkLst>
        </pc:picChg>
        <pc:picChg chg="add mod">
          <ac:chgData name="hui xu" userId="70b675938bab3b5e" providerId="LiveId" clId="{8A62F029-DC38-4F24-A08E-E7BA16E27843}" dt="2020-05-17T04:38:12.559" v="255"/>
          <ac:picMkLst>
            <pc:docMk/>
            <pc:sldMk cId="366880682" sldId="380"/>
            <ac:picMk id="25" creationId="{CE48FAD5-0544-44C6-8004-0DA3C77A0FCF}"/>
          </ac:picMkLst>
        </pc:picChg>
      </pc:sldChg>
      <pc:sldChg chg="addSp delSp modSp">
        <pc:chgData name="hui xu" userId="70b675938bab3b5e" providerId="LiveId" clId="{8A62F029-DC38-4F24-A08E-E7BA16E27843}" dt="2020-05-17T04:45:13.491" v="262"/>
        <pc:sldMkLst>
          <pc:docMk/>
          <pc:sldMk cId="2214350169" sldId="382"/>
        </pc:sldMkLst>
        <pc:picChg chg="add del mod">
          <ac:chgData name="hui xu" userId="70b675938bab3b5e" providerId="LiveId" clId="{8A62F029-DC38-4F24-A08E-E7BA16E27843}" dt="2020-05-17T04:38:43.890" v="256"/>
          <ac:picMkLst>
            <pc:docMk/>
            <pc:sldMk cId="2214350169" sldId="382"/>
            <ac:picMk id="4" creationId="{21C20FCA-1B53-4EBF-970A-F655045DEDCB}"/>
          </ac:picMkLst>
        </pc:picChg>
        <pc:picChg chg="add del mod">
          <ac:chgData name="hui xu" userId="70b675938bab3b5e" providerId="LiveId" clId="{8A62F029-DC38-4F24-A08E-E7BA16E27843}" dt="2020-05-17T04:39:13.300" v="257"/>
          <ac:picMkLst>
            <pc:docMk/>
            <pc:sldMk cId="2214350169" sldId="382"/>
            <ac:picMk id="21" creationId="{69D07A21-F2F4-495F-AD0F-D9415841EDFE}"/>
          </ac:picMkLst>
        </pc:picChg>
        <pc:picChg chg="add del mod">
          <ac:chgData name="hui xu" userId="70b675938bab3b5e" providerId="LiveId" clId="{8A62F029-DC38-4F24-A08E-E7BA16E27843}" dt="2020-05-17T04:40:09.251" v="258"/>
          <ac:picMkLst>
            <pc:docMk/>
            <pc:sldMk cId="2214350169" sldId="382"/>
            <ac:picMk id="22" creationId="{36436E97-1383-420A-8523-2DDAC4873AF1}"/>
          </ac:picMkLst>
        </pc:picChg>
        <pc:picChg chg="add del mod">
          <ac:chgData name="hui xu" userId="70b675938bab3b5e" providerId="LiveId" clId="{8A62F029-DC38-4F24-A08E-E7BA16E27843}" dt="2020-05-17T04:41:49.198" v="259"/>
          <ac:picMkLst>
            <pc:docMk/>
            <pc:sldMk cId="2214350169" sldId="382"/>
            <ac:picMk id="23" creationId="{3E612892-5A65-4FCF-AF28-E6760879B3FC}"/>
          </ac:picMkLst>
        </pc:picChg>
        <pc:picChg chg="add del mod">
          <ac:chgData name="hui xu" userId="70b675938bab3b5e" providerId="LiveId" clId="{8A62F029-DC38-4F24-A08E-E7BA16E27843}" dt="2020-05-17T04:42:00.015" v="260"/>
          <ac:picMkLst>
            <pc:docMk/>
            <pc:sldMk cId="2214350169" sldId="382"/>
            <ac:picMk id="24" creationId="{D7090541-A175-4901-A3A0-2087EDB9E5E2}"/>
          </ac:picMkLst>
        </pc:picChg>
        <pc:picChg chg="add del mod">
          <ac:chgData name="hui xu" userId="70b675938bab3b5e" providerId="LiveId" clId="{8A62F029-DC38-4F24-A08E-E7BA16E27843}" dt="2020-05-17T04:42:06.362" v="261"/>
          <ac:picMkLst>
            <pc:docMk/>
            <pc:sldMk cId="2214350169" sldId="382"/>
            <ac:picMk id="25" creationId="{7342DD12-DA46-44FD-996B-5B5670ACAEE7}"/>
          </ac:picMkLst>
        </pc:picChg>
        <pc:picChg chg="add del mod">
          <ac:chgData name="hui xu" userId="70b675938bab3b5e" providerId="LiveId" clId="{8A62F029-DC38-4F24-A08E-E7BA16E27843}" dt="2020-05-17T04:45:13.491" v="262"/>
          <ac:picMkLst>
            <pc:docMk/>
            <pc:sldMk cId="2214350169" sldId="382"/>
            <ac:picMk id="26" creationId="{43A27585-C397-4C25-B63C-127DD557410A}"/>
          </ac:picMkLst>
        </pc:picChg>
        <pc:picChg chg="add mod">
          <ac:chgData name="hui xu" userId="70b675938bab3b5e" providerId="LiveId" clId="{8A62F029-DC38-4F24-A08E-E7BA16E27843}" dt="2020-05-17T04:45:13.491" v="262"/>
          <ac:picMkLst>
            <pc:docMk/>
            <pc:sldMk cId="2214350169" sldId="382"/>
            <ac:picMk id="27" creationId="{A5A13B60-00B8-458F-9422-C7A5988DA221}"/>
          </ac:picMkLst>
        </pc:picChg>
      </pc:sldChg>
      <pc:sldChg chg="addSp delSp modSp">
        <pc:chgData name="hui xu" userId="70b675938bab3b5e" providerId="LiveId" clId="{8A62F029-DC38-4F24-A08E-E7BA16E27843}" dt="2020-05-17T04:48:02.240" v="269"/>
        <pc:sldMkLst>
          <pc:docMk/>
          <pc:sldMk cId="1856065425" sldId="384"/>
        </pc:sldMkLst>
        <pc:picChg chg="add del mod">
          <ac:chgData name="hui xu" userId="70b675938bab3b5e" providerId="LiveId" clId="{8A62F029-DC38-4F24-A08E-E7BA16E27843}" dt="2020-05-17T04:45:21.319" v="263"/>
          <ac:picMkLst>
            <pc:docMk/>
            <pc:sldMk cId="1856065425" sldId="384"/>
            <ac:picMk id="9" creationId="{4B888693-9370-4F83-8EBF-0E282D09019E}"/>
          </ac:picMkLst>
        </pc:picChg>
        <pc:picChg chg="add del mod">
          <ac:chgData name="hui xu" userId="70b675938bab3b5e" providerId="LiveId" clId="{8A62F029-DC38-4F24-A08E-E7BA16E27843}" dt="2020-05-17T04:45:41.335" v="264"/>
          <ac:picMkLst>
            <pc:docMk/>
            <pc:sldMk cId="1856065425" sldId="384"/>
            <ac:picMk id="10" creationId="{66C890B2-3514-49EE-8F26-47E20A1CF9AF}"/>
          </ac:picMkLst>
        </pc:picChg>
        <pc:picChg chg="add del mod">
          <ac:chgData name="hui xu" userId="70b675938bab3b5e" providerId="LiveId" clId="{8A62F029-DC38-4F24-A08E-E7BA16E27843}" dt="2020-05-17T04:45:53.235" v="265"/>
          <ac:picMkLst>
            <pc:docMk/>
            <pc:sldMk cId="1856065425" sldId="384"/>
            <ac:picMk id="11" creationId="{B8191343-EED4-4342-BE56-BFFFE0DC29CE}"/>
          </ac:picMkLst>
        </pc:picChg>
        <pc:picChg chg="add del mod">
          <ac:chgData name="hui xu" userId="70b675938bab3b5e" providerId="LiveId" clId="{8A62F029-DC38-4F24-A08E-E7BA16E27843}" dt="2020-05-17T04:46:22.195" v="266"/>
          <ac:picMkLst>
            <pc:docMk/>
            <pc:sldMk cId="1856065425" sldId="384"/>
            <ac:picMk id="12" creationId="{291310FD-B7AE-46C0-8565-86093C4220E6}"/>
          </ac:picMkLst>
        </pc:picChg>
        <pc:picChg chg="add del mod">
          <ac:chgData name="hui xu" userId="70b675938bab3b5e" providerId="LiveId" clId="{8A62F029-DC38-4F24-A08E-E7BA16E27843}" dt="2020-05-17T04:46:41.680" v="267"/>
          <ac:picMkLst>
            <pc:docMk/>
            <pc:sldMk cId="1856065425" sldId="384"/>
            <ac:picMk id="13" creationId="{A7EA68F7-DECB-4E1D-9445-B61D7EFB6AA6}"/>
          </ac:picMkLst>
        </pc:picChg>
        <pc:picChg chg="add del mod">
          <ac:chgData name="hui xu" userId="70b675938bab3b5e" providerId="LiveId" clId="{8A62F029-DC38-4F24-A08E-E7BA16E27843}" dt="2020-05-17T04:46:53.229" v="268"/>
          <ac:picMkLst>
            <pc:docMk/>
            <pc:sldMk cId="1856065425" sldId="384"/>
            <ac:picMk id="14" creationId="{F5D6C82C-E827-460E-8E37-3A26A8317873}"/>
          </ac:picMkLst>
        </pc:picChg>
        <pc:picChg chg="add del mod">
          <ac:chgData name="hui xu" userId="70b675938bab3b5e" providerId="LiveId" clId="{8A62F029-DC38-4F24-A08E-E7BA16E27843}" dt="2020-05-17T04:48:02.240" v="269"/>
          <ac:picMkLst>
            <pc:docMk/>
            <pc:sldMk cId="1856065425" sldId="384"/>
            <ac:picMk id="15" creationId="{840E28D5-79FF-4DE8-AA31-23AEFEBB0749}"/>
          </ac:picMkLst>
        </pc:picChg>
        <pc:picChg chg="add mod">
          <ac:chgData name="hui xu" userId="70b675938bab3b5e" providerId="LiveId" clId="{8A62F029-DC38-4F24-A08E-E7BA16E27843}" dt="2020-05-17T04:48:02.240" v="269"/>
          <ac:picMkLst>
            <pc:docMk/>
            <pc:sldMk cId="1856065425" sldId="384"/>
            <ac:picMk id="16" creationId="{4BF8A75B-ADB1-4584-972C-29A13A389634}"/>
          </ac:picMkLst>
        </pc:picChg>
      </pc:sldChg>
      <pc:sldChg chg="addSp delSp modSp">
        <pc:chgData name="hui xu" userId="70b675938bab3b5e" providerId="LiveId" clId="{8A62F029-DC38-4F24-A08E-E7BA16E27843}" dt="2020-05-17T04:54:37.465" v="280"/>
        <pc:sldMkLst>
          <pc:docMk/>
          <pc:sldMk cId="2088990861" sldId="390"/>
        </pc:sldMkLst>
        <pc:picChg chg="add del mod">
          <ac:chgData name="hui xu" userId="70b675938bab3b5e" providerId="LiveId" clId="{8A62F029-DC38-4F24-A08E-E7BA16E27843}" dt="2020-05-17T04:49:42.071" v="270"/>
          <ac:picMkLst>
            <pc:docMk/>
            <pc:sldMk cId="2088990861" sldId="390"/>
            <ac:picMk id="3" creationId="{28977452-6149-4742-AFB1-E48E609AB521}"/>
          </ac:picMkLst>
        </pc:picChg>
        <pc:picChg chg="add del mod">
          <ac:chgData name="hui xu" userId="70b675938bab3b5e" providerId="LiveId" clId="{8A62F029-DC38-4F24-A08E-E7BA16E27843}" dt="2020-05-17T04:50:41.967" v="271"/>
          <ac:picMkLst>
            <pc:docMk/>
            <pc:sldMk cId="2088990861" sldId="390"/>
            <ac:picMk id="5" creationId="{45D2BF88-A507-47B4-80AB-25C4F83E1313}"/>
          </ac:picMkLst>
        </pc:picChg>
        <pc:picChg chg="add del mod">
          <ac:chgData name="hui xu" userId="70b675938bab3b5e" providerId="LiveId" clId="{8A62F029-DC38-4F24-A08E-E7BA16E27843}" dt="2020-05-17T04:51:04.133" v="272"/>
          <ac:picMkLst>
            <pc:docMk/>
            <pc:sldMk cId="2088990861" sldId="390"/>
            <ac:picMk id="6" creationId="{94FF0E83-3413-4B1C-BF15-1B8B92191240}"/>
          </ac:picMkLst>
        </pc:picChg>
        <pc:picChg chg="add del mod">
          <ac:chgData name="hui xu" userId="70b675938bab3b5e" providerId="LiveId" clId="{8A62F029-DC38-4F24-A08E-E7BA16E27843}" dt="2020-05-17T04:51:12.487" v="273"/>
          <ac:picMkLst>
            <pc:docMk/>
            <pc:sldMk cId="2088990861" sldId="390"/>
            <ac:picMk id="7" creationId="{F930A746-C416-4AF6-AA4A-59645B80DD22}"/>
          </ac:picMkLst>
        </pc:picChg>
        <pc:picChg chg="add del mod">
          <ac:chgData name="hui xu" userId="70b675938bab3b5e" providerId="LiveId" clId="{8A62F029-DC38-4F24-A08E-E7BA16E27843}" dt="2020-05-17T04:51:21.614" v="274"/>
          <ac:picMkLst>
            <pc:docMk/>
            <pc:sldMk cId="2088990861" sldId="390"/>
            <ac:picMk id="8" creationId="{721728DB-73C6-463E-98B1-5FAE3D6EC817}"/>
          </ac:picMkLst>
        </pc:picChg>
        <pc:picChg chg="add del mod">
          <ac:chgData name="hui xu" userId="70b675938bab3b5e" providerId="LiveId" clId="{8A62F029-DC38-4F24-A08E-E7BA16E27843}" dt="2020-05-17T04:52:32.615" v="275"/>
          <ac:picMkLst>
            <pc:docMk/>
            <pc:sldMk cId="2088990861" sldId="390"/>
            <ac:picMk id="9" creationId="{15EA4A89-07E6-4544-8A1A-EF5478628A50}"/>
          </ac:picMkLst>
        </pc:picChg>
        <pc:picChg chg="add del mod">
          <ac:chgData name="hui xu" userId="70b675938bab3b5e" providerId="LiveId" clId="{8A62F029-DC38-4F24-A08E-E7BA16E27843}" dt="2020-05-17T04:52:42.739" v="276"/>
          <ac:picMkLst>
            <pc:docMk/>
            <pc:sldMk cId="2088990861" sldId="390"/>
            <ac:picMk id="10" creationId="{39BA5800-39A6-4B3D-B042-408FB5C4DDA9}"/>
          </ac:picMkLst>
        </pc:picChg>
        <pc:picChg chg="add del mod">
          <ac:chgData name="hui xu" userId="70b675938bab3b5e" providerId="LiveId" clId="{8A62F029-DC38-4F24-A08E-E7BA16E27843}" dt="2020-05-17T04:52:51.494" v="277"/>
          <ac:picMkLst>
            <pc:docMk/>
            <pc:sldMk cId="2088990861" sldId="390"/>
            <ac:picMk id="11" creationId="{96B66A85-0FF6-465A-A6D6-485AE56417B1}"/>
          </ac:picMkLst>
        </pc:picChg>
        <pc:picChg chg="add del mod">
          <ac:chgData name="hui xu" userId="70b675938bab3b5e" providerId="LiveId" clId="{8A62F029-DC38-4F24-A08E-E7BA16E27843}" dt="2020-05-17T04:53:21.216" v="278"/>
          <ac:picMkLst>
            <pc:docMk/>
            <pc:sldMk cId="2088990861" sldId="390"/>
            <ac:picMk id="12" creationId="{23AC6313-1816-4615-80DA-041F39EF2EEB}"/>
          </ac:picMkLst>
        </pc:picChg>
        <pc:picChg chg="add del mod">
          <ac:chgData name="hui xu" userId="70b675938bab3b5e" providerId="LiveId" clId="{8A62F029-DC38-4F24-A08E-E7BA16E27843}" dt="2020-05-17T04:53:29.589" v="279"/>
          <ac:picMkLst>
            <pc:docMk/>
            <pc:sldMk cId="2088990861" sldId="390"/>
            <ac:picMk id="13" creationId="{CD4A9CF2-FAC5-4323-A01F-9E509AF8F014}"/>
          </ac:picMkLst>
        </pc:picChg>
        <pc:picChg chg="add del mod">
          <ac:chgData name="hui xu" userId="70b675938bab3b5e" providerId="LiveId" clId="{8A62F029-DC38-4F24-A08E-E7BA16E27843}" dt="2020-05-17T04:54:37.465" v="280"/>
          <ac:picMkLst>
            <pc:docMk/>
            <pc:sldMk cId="2088990861" sldId="390"/>
            <ac:picMk id="14" creationId="{F65E043C-B9B7-4BDA-860E-0049E8E0F02C}"/>
          </ac:picMkLst>
        </pc:picChg>
        <pc:picChg chg="add mod">
          <ac:chgData name="hui xu" userId="70b675938bab3b5e" providerId="LiveId" clId="{8A62F029-DC38-4F24-A08E-E7BA16E27843}" dt="2020-05-17T04:54:37.465" v="280"/>
          <ac:picMkLst>
            <pc:docMk/>
            <pc:sldMk cId="2088990861" sldId="390"/>
            <ac:picMk id="15" creationId="{1A1D1B61-DF06-45A1-8384-1898534B02F7}"/>
          </ac:picMkLst>
        </pc:picChg>
      </pc:sldChg>
      <pc:sldChg chg="addSp modSp">
        <pc:chgData name="hui xu" userId="70b675938bab3b5e" providerId="LiveId" clId="{8A62F029-DC38-4F24-A08E-E7BA16E27843}" dt="2020-05-17T00:55:23.945" v="0"/>
        <pc:sldMkLst>
          <pc:docMk/>
          <pc:sldMk cId="34698122" sldId="392"/>
        </pc:sldMkLst>
        <pc:picChg chg="add mod">
          <ac:chgData name="hui xu" userId="70b675938bab3b5e" providerId="LiveId" clId="{8A62F029-DC38-4F24-A08E-E7BA16E27843}" dt="2020-05-17T00:55:23.945" v="0"/>
          <ac:picMkLst>
            <pc:docMk/>
            <pc:sldMk cId="34698122" sldId="392"/>
            <ac:picMk id="4" creationId="{063BFFA0-9286-40F9-BD67-0880D413C6AD}"/>
          </ac:picMkLst>
        </pc:picChg>
      </pc:sldChg>
      <pc:sldChg chg="addSp delSp modSp">
        <pc:chgData name="hui xu" userId="70b675938bab3b5e" providerId="LiveId" clId="{8A62F029-DC38-4F24-A08E-E7BA16E27843}" dt="2020-05-17T01:08:16.598" v="28"/>
        <pc:sldMkLst>
          <pc:docMk/>
          <pc:sldMk cId="1097829068" sldId="393"/>
        </pc:sldMkLst>
        <pc:picChg chg="add del mod">
          <ac:chgData name="hui xu" userId="70b675938bab3b5e" providerId="LiveId" clId="{8A62F029-DC38-4F24-A08E-E7BA16E27843}" dt="2020-05-17T01:01:26.398" v="19"/>
          <ac:picMkLst>
            <pc:docMk/>
            <pc:sldMk cId="1097829068" sldId="393"/>
            <ac:picMk id="6" creationId="{359681AB-2C82-4C81-949C-F8C25E092D60}"/>
          </ac:picMkLst>
        </pc:picChg>
        <pc:picChg chg="add del mod">
          <ac:chgData name="hui xu" userId="70b675938bab3b5e" providerId="LiveId" clId="{8A62F029-DC38-4F24-A08E-E7BA16E27843}" dt="2020-05-17T01:02:10.045" v="20"/>
          <ac:picMkLst>
            <pc:docMk/>
            <pc:sldMk cId="1097829068" sldId="393"/>
            <ac:picMk id="7" creationId="{72D2B4F2-E9A6-4932-B190-3DB4E3755EE6}"/>
          </ac:picMkLst>
        </pc:picChg>
        <pc:picChg chg="add del mod">
          <ac:chgData name="hui xu" userId="70b675938bab3b5e" providerId="LiveId" clId="{8A62F029-DC38-4F24-A08E-E7BA16E27843}" dt="2020-05-17T01:03:48.237" v="21"/>
          <ac:picMkLst>
            <pc:docMk/>
            <pc:sldMk cId="1097829068" sldId="393"/>
            <ac:picMk id="8" creationId="{CE9773FA-B629-4FAB-BC6D-20C26FF5A88E}"/>
          </ac:picMkLst>
        </pc:picChg>
        <pc:picChg chg="add del mod">
          <ac:chgData name="hui xu" userId="70b675938bab3b5e" providerId="LiveId" clId="{8A62F029-DC38-4F24-A08E-E7BA16E27843}" dt="2020-05-17T01:04:20.960" v="22"/>
          <ac:picMkLst>
            <pc:docMk/>
            <pc:sldMk cId="1097829068" sldId="393"/>
            <ac:picMk id="9" creationId="{9F195538-AE22-4B2A-BA8E-C194AAA3A3BE}"/>
          </ac:picMkLst>
        </pc:picChg>
        <pc:picChg chg="add del mod">
          <ac:chgData name="hui xu" userId="70b675938bab3b5e" providerId="LiveId" clId="{8A62F029-DC38-4F24-A08E-E7BA16E27843}" dt="2020-05-17T01:04:49.637" v="23"/>
          <ac:picMkLst>
            <pc:docMk/>
            <pc:sldMk cId="1097829068" sldId="393"/>
            <ac:picMk id="10" creationId="{491E7AA6-4940-4ECA-9418-6BD8E4E42022}"/>
          </ac:picMkLst>
        </pc:picChg>
        <pc:picChg chg="add del mod">
          <ac:chgData name="hui xu" userId="70b675938bab3b5e" providerId="LiveId" clId="{8A62F029-DC38-4F24-A08E-E7BA16E27843}" dt="2020-05-17T01:05:10.233" v="24"/>
          <ac:picMkLst>
            <pc:docMk/>
            <pc:sldMk cId="1097829068" sldId="393"/>
            <ac:picMk id="11" creationId="{EE486D55-F04A-40F2-8878-CC64D8AA707B}"/>
          </ac:picMkLst>
        </pc:picChg>
        <pc:picChg chg="add del mod">
          <ac:chgData name="hui xu" userId="70b675938bab3b5e" providerId="LiveId" clId="{8A62F029-DC38-4F24-A08E-E7BA16E27843}" dt="2020-05-17T01:06:19.339" v="25"/>
          <ac:picMkLst>
            <pc:docMk/>
            <pc:sldMk cId="1097829068" sldId="393"/>
            <ac:picMk id="12" creationId="{5ED87463-CBB4-4336-89D3-B3D9D5DF8545}"/>
          </ac:picMkLst>
        </pc:picChg>
        <pc:picChg chg="add del mod">
          <ac:chgData name="hui xu" userId="70b675938bab3b5e" providerId="LiveId" clId="{8A62F029-DC38-4F24-A08E-E7BA16E27843}" dt="2020-05-17T01:06:42.053" v="26"/>
          <ac:picMkLst>
            <pc:docMk/>
            <pc:sldMk cId="1097829068" sldId="393"/>
            <ac:picMk id="13" creationId="{796FE4BA-4EB5-4785-8A2E-13969E8FA5C6}"/>
          </ac:picMkLst>
        </pc:picChg>
        <pc:picChg chg="add del mod">
          <ac:chgData name="hui xu" userId="70b675938bab3b5e" providerId="LiveId" clId="{8A62F029-DC38-4F24-A08E-E7BA16E27843}" dt="2020-05-17T01:06:49.016" v="27"/>
          <ac:picMkLst>
            <pc:docMk/>
            <pc:sldMk cId="1097829068" sldId="393"/>
            <ac:picMk id="14" creationId="{5CAECB75-DAD6-418B-AC7D-21B76DA2226B}"/>
          </ac:picMkLst>
        </pc:picChg>
        <pc:picChg chg="add del mod">
          <ac:chgData name="hui xu" userId="70b675938bab3b5e" providerId="LiveId" clId="{8A62F029-DC38-4F24-A08E-E7BA16E27843}" dt="2020-05-17T01:08:16.598" v="28"/>
          <ac:picMkLst>
            <pc:docMk/>
            <pc:sldMk cId="1097829068" sldId="393"/>
            <ac:picMk id="15" creationId="{9E5081BD-3168-4E83-B3E3-33E686FE11EE}"/>
          </ac:picMkLst>
        </pc:picChg>
        <pc:picChg chg="add mod">
          <ac:chgData name="hui xu" userId="70b675938bab3b5e" providerId="LiveId" clId="{8A62F029-DC38-4F24-A08E-E7BA16E27843}" dt="2020-05-17T01:08:16.598" v="28"/>
          <ac:picMkLst>
            <pc:docMk/>
            <pc:sldMk cId="1097829068" sldId="393"/>
            <ac:picMk id="16" creationId="{823F4B4E-FA46-48A3-B2CE-0A63F7EF1001}"/>
          </ac:picMkLst>
        </pc:picChg>
      </pc:sldChg>
      <pc:sldChg chg="modSp new mod">
        <pc:chgData name="hui xu" userId="70b675938bab3b5e" providerId="LiveId" clId="{8A62F029-DC38-4F24-A08E-E7BA16E27843}" dt="2020-05-17T11:16:39.830" v="470" actId="20577"/>
        <pc:sldMkLst>
          <pc:docMk/>
          <pc:sldMk cId="1271777891" sldId="394"/>
        </pc:sldMkLst>
        <pc:spChg chg="mod">
          <ac:chgData name="hui xu" userId="70b675938bab3b5e" providerId="LiveId" clId="{8A62F029-DC38-4F24-A08E-E7BA16E27843}" dt="2020-05-17T11:16:39.830" v="470" actId="20577"/>
          <ac:spMkLst>
            <pc:docMk/>
            <pc:sldMk cId="1271777891" sldId="394"/>
            <ac:spMk id="2" creationId="{5DB4BCAF-AC04-4CD5-9F7C-35AE5CD807FB}"/>
          </ac:spMkLst>
        </pc:spChg>
      </pc:sldChg>
    </pc:docChg>
  </pc:docChgLst>
  <pc:docChgLst>
    <pc:chgData name="hui xu" userId="70b675938bab3b5e" providerId="LiveId" clId="{10E29542-71EF-4DAB-BF63-F9E03009EE97}"/>
    <pc:docChg chg="undo custSel addSld modSld sldOrd">
      <pc:chgData name="hui xu" userId="70b675938bab3b5e" providerId="LiveId" clId="{10E29542-71EF-4DAB-BF63-F9E03009EE97}" dt="2020-02-11T14:15:12.352" v="251" actId="403"/>
      <pc:docMkLst>
        <pc:docMk/>
      </pc:docMkLst>
      <pc:sldChg chg="modSp">
        <pc:chgData name="hui xu" userId="70b675938bab3b5e" providerId="LiveId" clId="{10E29542-71EF-4DAB-BF63-F9E03009EE97}" dt="2020-02-11T13:52:45.051" v="51" actId="20577"/>
        <pc:sldMkLst>
          <pc:docMk/>
          <pc:sldMk cId="736868064" sldId="256"/>
        </pc:sldMkLst>
        <pc:spChg chg="mod">
          <ac:chgData name="hui xu" userId="70b675938bab3b5e" providerId="LiveId" clId="{10E29542-71EF-4DAB-BF63-F9E03009EE97}" dt="2020-02-11T13:52:45.051" v="51" actId="20577"/>
          <ac:spMkLst>
            <pc:docMk/>
            <pc:sldMk cId="736868064" sldId="256"/>
            <ac:spMk id="2" creationId="{00000000-0000-0000-0000-000000000000}"/>
          </ac:spMkLst>
        </pc:spChg>
      </pc:sldChg>
      <pc:sldChg chg="modSp">
        <pc:chgData name="hui xu" userId="70b675938bab3b5e" providerId="LiveId" clId="{10E29542-71EF-4DAB-BF63-F9E03009EE97}" dt="2020-02-11T14:00:42.123" v="153" actId="20577"/>
        <pc:sldMkLst>
          <pc:docMk/>
          <pc:sldMk cId="1858819768" sldId="317"/>
        </pc:sldMkLst>
        <pc:spChg chg="mod">
          <ac:chgData name="hui xu" userId="70b675938bab3b5e" providerId="LiveId" clId="{10E29542-71EF-4DAB-BF63-F9E03009EE97}" dt="2020-02-11T14:00:42.123" v="153" actId="20577"/>
          <ac:spMkLst>
            <pc:docMk/>
            <pc:sldMk cId="1858819768" sldId="317"/>
            <ac:spMk id="2" creationId="{8AE5B955-C923-4C12-A528-5B510A0630DB}"/>
          </ac:spMkLst>
        </pc:spChg>
      </pc:sldChg>
      <pc:sldChg chg="modSp">
        <pc:chgData name="hui xu" userId="70b675938bab3b5e" providerId="LiveId" clId="{10E29542-71EF-4DAB-BF63-F9E03009EE97}" dt="2020-02-11T14:00:48.942" v="154" actId="20577"/>
        <pc:sldMkLst>
          <pc:docMk/>
          <pc:sldMk cId="578004382" sldId="318"/>
        </pc:sldMkLst>
        <pc:spChg chg="mod">
          <ac:chgData name="hui xu" userId="70b675938bab3b5e" providerId="LiveId" clId="{10E29542-71EF-4DAB-BF63-F9E03009EE97}" dt="2020-02-11T14:00:48.942" v="154" actId="20577"/>
          <ac:spMkLst>
            <pc:docMk/>
            <pc:sldMk cId="578004382" sldId="318"/>
            <ac:spMk id="2" creationId="{FE35A0DC-DAC1-4D5D-A908-E3EE8BAB20AB}"/>
          </ac:spMkLst>
        </pc:spChg>
      </pc:sldChg>
      <pc:sldChg chg="modSp add">
        <pc:chgData name="hui xu" userId="70b675938bab3b5e" providerId="LiveId" clId="{10E29542-71EF-4DAB-BF63-F9E03009EE97}" dt="2020-02-11T13:50:57.256" v="27" actId="20577"/>
        <pc:sldMkLst>
          <pc:docMk/>
          <pc:sldMk cId="4231864417" sldId="363"/>
        </pc:sldMkLst>
        <pc:spChg chg="mod">
          <ac:chgData name="hui xu" userId="70b675938bab3b5e" providerId="LiveId" clId="{10E29542-71EF-4DAB-BF63-F9E03009EE97}" dt="2020-02-11T13:50:57.256" v="27" actId="20577"/>
          <ac:spMkLst>
            <pc:docMk/>
            <pc:sldMk cId="4231864417" sldId="363"/>
            <ac:spMk id="2" creationId="{C3716043-2BC4-4D14-A00B-AEC05309BD1F}"/>
          </ac:spMkLst>
        </pc:spChg>
      </pc:sldChg>
      <pc:sldChg chg="modSp add">
        <pc:chgData name="hui xu" userId="70b675938bab3b5e" providerId="LiveId" clId="{10E29542-71EF-4DAB-BF63-F9E03009EE97}" dt="2020-02-11T13:51:22.200" v="30"/>
        <pc:sldMkLst>
          <pc:docMk/>
          <pc:sldMk cId="3549103172" sldId="364"/>
        </pc:sldMkLst>
        <pc:spChg chg="mod">
          <ac:chgData name="hui xu" userId="70b675938bab3b5e" providerId="LiveId" clId="{10E29542-71EF-4DAB-BF63-F9E03009EE97}" dt="2020-02-11T13:51:12.189" v="28"/>
          <ac:spMkLst>
            <pc:docMk/>
            <pc:sldMk cId="3549103172" sldId="364"/>
            <ac:spMk id="2" creationId="{5D4B741D-F56D-4766-8D75-F8E7B1A3F4F9}"/>
          </ac:spMkLst>
        </pc:spChg>
        <pc:spChg chg="mod">
          <ac:chgData name="hui xu" userId="70b675938bab3b5e" providerId="LiveId" clId="{10E29542-71EF-4DAB-BF63-F9E03009EE97}" dt="2020-02-11T13:51:22.200" v="30"/>
          <ac:spMkLst>
            <pc:docMk/>
            <pc:sldMk cId="3549103172" sldId="364"/>
            <ac:spMk id="3" creationId="{54E3BDC3-EA06-46CF-8249-9E343EFD265D}"/>
          </ac:spMkLst>
        </pc:spChg>
      </pc:sldChg>
      <pc:sldChg chg="modSp add ord">
        <pc:chgData name="hui xu" userId="70b675938bab3b5e" providerId="LiveId" clId="{10E29542-71EF-4DAB-BF63-F9E03009EE97}" dt="2020-02-11T14:00:12.248" v="146"/>
        <pc:sldMkLst>
          <pc:docMk/>
          <pc:sldMk cId="2040189853" sldId="365"/>
        </pc:sldMkLst>
        <pc:spChg chg="mod">
          <ac:chgData name="hui xu" userId="70b675938bab3b5e" providerId="LiveId" clId="{10E29542-71EF-4DAB-BF63-F9E03009EE97}" dt="2020-02-11T13:51:56.008" v="32"/>
          <ac:spMkLst>
            <pc:docMk/>
            <pc:sldMk cId="2040189853" sldId="365"/>
            <ac:spMk id="2" creationId="{34E5FEEC-54E1-49DE-893D-53953DBE3EAF}"/>
          </ac:spMkLst>
        </pc:spChg>
        <pc:spChg chg="mod">
          <ac:chgData name="hui xu" userId="70b675938bab3b5e" providerId="LiveId" clId="{10E29542-71EF-4DAB-BF63-F9E03009EE97}" dt="2020-02-11T13:52:19.258" v="33"/>
          <ac:spMkLst>
            <pc:docMk/>
            <pc:sldMk cId="2040189853" sldId="365"/>
            <ac:spMk id="3" creationId="{F4A12C26-2D25-4811-B6CA-D649CE5A27E7}"/>
          </ac:spMkLst>
        </pc:spChg>
      </pc:sldChg>
      <pc:sldChg chg="addSp delSp modSp add">
        <pc:chgData name="hui xu" userId="70b675938bab3b5e" providerId="LiveId" clId="{10E29542-71EF-4DAB-BF63-F9E03009EE97}" dt="2020-02-11T13:54:02.351" v="75" actId="15"/>
        <pc:sldMkLst>
          <pc:docMk/>
          <pc:sldMk cId="3577565655" sldId="366"/>
        </pc:sldMkLst>
        <pc:spChg chg="mod">
          <ac:chgData name="hui xu" userId="70b675938bab3b5e" providerId="LiveId" clId="{10E29542-71EF-4DAB-BF63-F9E03009EE97}" dt="2020-02-11T13:53:30.751" v="63"/>
          <ac:spMkLst>
            <pc:docMk/>
            <pc:sldMk cId="3577565655" sldId="366"/>
            <ac:spMk id="2" creationId="{B92C27C9-698C-48EA-AD68-D566E918AD20}"/>
          </ac:spMkLst>
        </pc:spChg>
        <pc:spChg chg="mod">
          <ac:chgData name="hui xu" userId="70b675938bab3b5e" providerId="LiveId" clId="{10E29542-71EF-4DAB-BF63-F9E03009EE97}" dt="2020-02-11T13:54:02.351" v="75" actId="15"/>
          <ac:spMkLst>
            <pc:docMk/>
            <pc:sldMk cId="3577565655" sldId="366"/>
            <ac:spMk id="3" creationId="{09CEDADA-B88B-4417-83C4-6884466E5A1F}"/>
          </ac:spMkLst>
        </pc:spChg>
        <pc:spChg chg="add del">
          <ac:chgData name="hui xu" userId="70b675938bab3b5e" providerId="LiveId" clId="{10E29542-71EF-4DAB-BF63-F9E03009EE97}" dt="2020-02-11T13:53:14.857" v="56"/>
          <ac:spMkLst>
            <pc:docMk/>
            <pc:sldMk cId="3577565655" sldId="366"/>
            <ac:spMk id="4" creationId="{6D38C1B9-200B-4FA6-A9A2-71FF88BB98F5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5" creationId="{A0326144-3EFE-41C5-86A2-FF3DE32C23D8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6" creationId="{4130B653-DDF8-40CF-9C86-567A6977B740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7" creationId="{EE024490-2247-4C26-8B81-923C4E233711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8" creationId="{70FEE1CB-3B0C-48A2-889D-6C0745D4999B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9" creationId="{CE25BEE6-5DE6-4AD0-B28E-54F3E4C11663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10" creationId="{3D63B576-F992-44FE-98A4-39B45F92947B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11" creationId="{7E7CCBD1-4058-49E8-BA54-2B8712A8F74B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12" creationId="{866F65E9-30CC-425C-B007-3802BA3D55B0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13" creationId="{6FF1D0C5-FD1F-4D22-8059-9B7A1A495372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14" creationId="{A885ED97-A23C-4022-955D-72416E55B824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26" creationId="{796FE6AF-100D-4374-B3FB-AEBF729DD1B8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27" creationId="{48588563-7A20-4CB0-841D-636CA97EA65D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28" creationId="{06686F49-C52D-49E5-86F1-3462D13CD589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29" creationId="{34F48224-F48B-4298-8BB7-6EFCFAF6EABA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30" creationId="{A4FFA59C-8389-4C94-BD41-D8454DE4009C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31" creationId="{02BB0C29-3002-40F4-8F71-2FF1D9CE316B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32" creationId="{30AA3D89-7801-434A-8C2A-49AFEB54F7B2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33" creationId="{54DE387D-70DA-4CCA-AFD2-DF0DD765C64D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34" creationId="{83884F55-5E62-4CBD-A93A-1234DEC9EE7E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35" creationId="{BAE3596E-9109-449A-A516-B382075AFC42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36" creationId="{BAFC4817-F718-4215-BD8F-7E6DCB1B13CE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37" creationId="{11017CC2-9A5A-4AA7-B8F0-D6D91DB833E6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38" creationId="{B9AC406E-C277-4E27-9B34-0D123EB84ABE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41" creationId="{C38655D5-48E3-4D74-8C24-675E4B9558F9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42" creationId="{93748FE5-D5BE-49A6-ADE5-200C95273A42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43" creationId="{C9F9820D-3EED-4F7E-B1E8-B4D154F2DDC6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44" creationId="{5882B47E-9825-4398-A011-B142EC3AE015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45" creationId="{8185708A-93EF-436A-881E-7354803F5A15}"/>
          </ac:spMkLst>
        </pc:spChg>
        <pc:spChg chg="add mod">
          <ac:chgData name="hui xu" userId="70b675938bab3b5e" providerId="LiveId" clId="{10E29542-71EF-4DAB-BF63-F9E03009EE97}" dt="2020-02-11T13:53:52.208" v="67" actId="1076"/>
          <ac:spMkLst>
            <pc:docMk/>
            <pc:sldMk cId="3577565655" sldId="366"/>
            <ac:spMk id="46" creationId="{96095702-586F-4715-AB96-B53C74B32217}"/>
          </ac:spMkLst>
        </pc:spChg>
        <pc:cxnChg chg="add mod">
          <ac:chgData name="hui xu" userId="70b675938bab3b5e" providerId="LiveId" clId="{10E29542-71EF-4DAB-BF63-F9E03009EE97}" dt="2020-02-11T13:53:52.208" v="67" actId="1076"/>
          <ac:cxnSpMkLst>
            <pc:docMk/>
            <pc:sldMk cId="3577565655" sldId="366"/>
            <ac:cxnSpMk id="15" creationId="{FC415E0B-AF82-4DED-B672-8D8AD6A51A81}"/>
          </ac:cxnSpMkLst>
        </pc:cxnChg>
        <pc:cxnChg chg="add mod">
          <ac:chgData name="hui xu" userId="70b675938bab3b5e" providerId="LiveId" clId="{10E29542-71EF-4DAB-BF63-F9E03009EE97}" dt="2020-02-11T13:53:52.208" v="67" actId="1076"/>
          <ac:cxnSpMkLst>
            <pc:docMk/>
            <pc:sldMk cId="3577565655" sldId="366"/>
            <ac:cxnSpMk id="16" creationId="{CB91C895-6E70-411C-AD33-F77E37AF8167}"/>
          </ac:cxnSpMkLst>
        </pc:cxnChg>
        <pc:cxnChg chg="add mod">
          <ac:chgData name="hui xu" userId="70b675938bab3b5e" providerId="LiveId" clId="{10E29542-71EF-4DAB-BF63-F9E03009EE97}" dt="2020-02-11T13:53:52.208" v="67" actId="1076"/>
          <ac:cxnSpMkLst>
            <pc:docMk/>
            <pc:sldMk cId="3577565655" sldId="366"/>
            <ac:cxnSpMk id="17" creationId="{ED586978-8BDE-4619-9F1F-82CFE6D00EDA}"/>
          </ac:cxnSpMkLst>
        </pc:cxnChg>
        <pc:cxnChg chg="add mod">
          <ac:chgData name="hui xu" userId="70b675938bab3b5e" providerId="LiveId" clId="{10E29542-71EF-4DAB-BF63-F9E03009EE97}" dt="2020-02-11T13:53:52.208" v="67" actId="1076"/>
          <ac:cxnSpMkLst>
            <pc:docMk/>
            <pc:sldMk cId="3577565655" sldId="366"/>
            <ac:cxnSpMk id="18" creationId="{A8EF9B0F-6325-414E-951A-18429F67E7DA}"/>
          </ac:cxnSpMkLst>
        </pc:cxnChg>
        <pc:cxnChg chg="add mod">
          <ac:chgData name="hui xu" userId="70b675938bab3b5e" providerId="LiveId" clId="{10E29542-71EF-4DAB-BF63-F9E03009EE97}" dt="2020-02-11T13:53:52.208" v="67" actId="1076"/>
          <ac:cxnSpMkLst>
            <pc:docMk/>
            <pc:sldMk cId="3577565655" sldId="366"/>
            <ac:cxnSpMk id="19" creationId="{8C434F9B-31FF-40A5-9364-DEA6CDDB8090}"/>
          </ac:cxnSpMkLst>
        </pc:cxnChg>
        <pc:cxnChg chg="add mod">
          <ac:chgData name="hui xu" userId="70b675938bab3b5e" providerId="LiveId" clId="{10E29542-71EF-4DAB-BF63-F9E03009EE97}" dt="2020-02-11T13:53:52.208" v="67" actId="1076"/>
          <ac:cxnSpMkLst>
            <pc:docMk/>
            <pc:sldMk cId="3577565655" sldId="366"/>
            <ac:cxnSpMk id="20" creationId="{7DEA898D-9809-43BD-BEFC-5580761DCBAE}"/>
          </ac:cxnSpMkLst>
        </pc:cxnChg>
        <pc:cxnChg chg="add mod">
          <ac:chgData name="hui xu" userId="70b675938bab3b5e" providerId="LiveId" clId="{10E29542-71EF-4DAB-BF63-F9E03009EE97}" dt="2020-02-11T13:53:52.208" v="67" actId="1076"/>
          <ac:cxnSpMkLst>
            <pc:docMk/>
            <pc:sldMk cId="3577565655" sldId="366"/>
            <ac:cxnSpMk id="21" creationId="{C2F5714D-BBCB-4390-9265-E88F2767961E}"/>
          </ac:cxnSpMkLst>
        </pc:cxnChg>
        <pc:cxnChg chg="add mod">
          <ac:chgData name="hui xu" userId="70b675938bab3b5e" providerId="LiveId" clId="{10E29542-71EF-4DAB-BF63-F9E03009EE97}" dt="2020-02-11T13:53:52.208" v="67" actId="1076"/>
          <ac:cxnSpMkLst>
            <pc:docMk/>
            <pc:sldMk cId="3577565655" sldId="366"/>
            <ac:cxnSpMk id="22" creationId="{73934E63-A3B6-4589-8FCF-64847FE78504}"/>
          </ac:cxnSpMkLst>
        </pc:cxnChg>
        <pc:cxnChg chg="add mod">
          <ac:chgData name="hui xu" userId="70b675938bab3b5e" providerId="LiveId" clId="{10E29542-71EF-4DAB-BF63-F9E03009EE97}" dt="2020-02-11T13:53:52.208" v="67" actId="1076"/>
          <ac:cxnSpMkLst>
            <pc:docMk/>
            <pc:sldMk cId="3577565655" sldId="366"/>
            <ac:cxnSpMk id="23" creationId="{4F72761C-12AF-4090-8A55-E840731293B3}"/>
          </ac:cxnSpMkLst>
        </pc:cxnChg>
        <pc:cxnChg chg="add mod">
          <ac:chgData name="hui xu" userId="70b675938bab3b5e" providerId="LiveId" clId="{10E29542-71EF-4DAB-BF63-F9E03009EE97}" dt="2020-02-11T13:53:52.208" v="67" actId="1076"/>
          <ac:cxnSpMkLst>
            <pc:docMk/>
            <pc:sldMk cId="3577565655" sldId="366"/>
            <ac:cxnSpMk id="24" creationId="{E13B10F2-1373-4289-A0DC-39496AFCAB8F}"/>
          </ac:cxnSpMkLst>
        </pc:cxnChg>
        <pc:cxnChg chg="add mod">
          <ac:chgData name="hui xu" userId="70b675938bab3b5e" providerId="LiveId" clId="{10E29542-71EF-4DAB-BF63-F9E03009EE97}" dt="2020-02-11T13:53:52.208" v="67" actId="1076"/>
          <ac:cxnSpMkLst>
            <pc:docMk/>
            <pc:sldMk cId="3577565655" sldId="366"/>
            <ac:cxnSpMk id="25" creationId="{26DACBE5-AD0F-4939-91EB-27BB004DDA22}"/>
          </ac:cxnSpMkLst>
        </pc:cxnChg>
        <pc:cxnChg chg="add mod">
          <ac:chgData name="hui xu" userId="70b675938bab3b5e" providerId="LiveId" clId="{10E29542-71EF-4DAB-BF63-F9E03009EE97}" dt="2020-02-11T13:53:52.208" v="67" actId="1076"/>
          <ac:cxnSpMkLst>
            <pc:docMk/>
            <pc:sldMk cId="3577565655" sldId="366"/>
            <ac:cxnSpMk id="39" creationId="{D7EC84F0-A0FA-44F0-A833-5D5783495F47}"/>
          </ac:cxnSpMkLst>
        </pc:cxnChg>
        <pc:cxnChg chg="add mod">
          <ac:chgData name="hui xu" userId="70b675938bab3b5e" providerId="LiveId" clId="{10E29542-71EF-4DAB-BF63-F9E03009EE97}" dt="2020-02-11T13:53:52.208" v="67" actId="1076"/>
          <ac:cxnSpMkLst>
            <pc:docMk/>
            <pc:sldMk cId="3577565655" sldId="366"/>
            <ac:cxnSpMk id="40" creationId="{F9660957-DCCA-4C8E-95BC-BE54B4E5F90A}"/>
          </ac:cxnSpMkLst>
        </pc:cxnChg>
      </pc:sldChg>
      <pc:sldChg chg="addSp modSp add">
        <pc:chgData name="hui xu" userId="70b675938bab3b5e" providerId="LiveId" clId="{10E29542-71EF-4DAB-BF63-F9E03009EE97}" dt="2020-02-11T13:54:49.956" v="84" actId="1076"/>
        <pc:sldMkLst>
          <pc:docMk/>
          <pc:sldMk cId="3498041287" sldId="367"/>
        </pc:sldMkLst>
        <pc:spChg chg="mod">
          <ac:chgData name="hui xu" userId="70b675938bab3b5e" providerId="LiveId" clId="{10E29542-71EF-4DAB-BF63-F9E03009EE97}" dt="2020-02-11T13:54:19.299" v="77"/>
          <ac:spMkLst>
            <pc:docMk/>
            <pc:sldMk cId="3498041287" sldId="367"/>
            <ac:spMk id="2" creationId="{87E48FC8-F2D7-47D5-B42C-966069843814}"/>
          </ac:spMkLst>
        </pc:spChg>
        <pc:spChg chg="add mod">
          <ac:chgData name="hui xu" userId="70b675938bab3b5e" providerId="LiveId" clId="{10E29542-71EF-4DAB-BF63-F9E03009EE97}" dt="2020-02-11T13:54:44.167" v="83" actId="1076"/>
          <ac:spMkLst>
            <pc:docMk/>
            <pc:sldMk cId="3498041287" sldId="367"/>
            <ac:spMk id="3" creationId="{A921997B-27F0-4E42-8292-1ABE02376348}"/>
          </ac:spMkLst>
        </pc:spChg>
        <pc:spChg chg="add mod">
          <ac:chgData name="hui xu" userId="70b675938bab3b5e" providerId="LiveId" clId="{10E29542-71EF-4DAB-BF63-F9E03009EE97}" dt="2020-02-11T13:54:49.956" v="84" actId="1076"/>
          <ac:spMkLst>
            <pc:docMk/>
            <pc:sldMk cId="3498041287" sldId="367"/>
            <ac:spMk id="5" creationId="{346FD8E2-C9F9-4510-A7F3-5B1C66436CA1}"/>
          </ac:spMkLst>
        </pc:spChg>
        <pc:spChg chg="add mod">
          <ac:chgData name="hui xu" userId="70b675938bab3b5e" providerId="LiveId" clId="{10E29542-71EF-4DAB-BF63-F9E03009EE97}" dt="2020-02-11T13:54:49.956" v="84" actId="1076"/>
          <ac:spMkLst>
            <pc:docMk/>
            <pc:sldMk cId="3498041287" sldId="367"/>
            <ac:spMk id="7" creationId="{909972B3-7422-4580-A215-AB042F283D67}"/>
          </ac:spMkLst>
        </pc:spChg>
        <pc:spChg chg="add mod">
          <ac:chgData name="hui xu" userId="70b675938bab3b5e" providerId="LiveId" clId="{10E29542-71EF-4DAB-BF63-F9E03009EE97}" dt="2020-02-11T13:54:49.956" v="84" actId="1076"/>
          <ac:spMkLst>
            <pc:docMk/>
            <pc:sldMk cId="3498041287" sldId="367"/>
            <ac:spMk id="8" creationId="{5F799DE5-0353-4669-8A49-1D582A5D26B4}"/>
          </ac:spMkLst>
        </pc:spChg>
        <pc:spChg chg="add mod">
          <ac:chgData name="hui xu" userId="70b675938bab3b5e" providerId="LiveId" clId="{10E29542-71EF-4DAB-BF63-F9E03009EE97}" dt="2020-02-11T13:54:49.956" v="84" actId="1076"/>
          <ac:spMkLst>
            <pc:docMk/>
            <pc:sldMk cId="3498041287" sldId="367"/>
            <ac:spMk id="9" creationId="{2CAD11AD-53CD-4427-AB2C-A13F88BF6338}"/>
          </ac:spMkLst>
        </pc:spChg>
        <pc:spChg chg="add mod">
          <ac:chgData name="hui xu" userId="70b675938bab3b5e" providerId="LiveId" clId="{10E29542-71EF-4DAB-BF63-F9E03009EE97}" dt="2020-02-11T13:54:49.956" v="84" actId="1076"/>
          <ac:spMkLst>
            <pc:docMk/>
            <pc:sldMk cId="3498041287" sldId="367"/>
            <ac:spMk id="10" creationId="{2EB2DFA5-2069-41CB-A433-07140218BA9A}"/>
          </ac:spMkLst>
        </pc:spChg>
        <pc:spChg chg="add mod">
          <ac:chgData name="hui xu" userId="70b675938bab3b5e" providerId="LiveId" clId="{10E29542-71EF-4DAB-BF63-F9E03009EE97}" dt="2020-02-11T13:54:49.956" v="84" actId="1076"/>
          <ac:spMkLst>
            <pc:docMk/>
            <pc:sldMk cId="3498041287" sldId="367"/>
            <ac:spMk id="11" creationId="{7550EF35-703B-4BC9-B63C-8BAB692BD5DD}"/>
          </ac:spMkLst>
        </pc:spChg>
        <pc:spChg chg="add mod">
          <ac:chgData name="hui xu" userId="70b675938bab3b5e" providerId="LiveId" clId="{10E29542-71EF-4DAB-BF63-F9E03009EE97}" dt="2020-02-11T13:54:49.956" v="84" actId="1076"/>
          <ac:spMkLst>
            <pc:docMk/>
            <pc:sldMk cId="3498041287" sldId="367"/>
            <ac:spMk id="15" creationId="{32DAFE34-8ED2-4990-9F04-0F8FFF7CCAA5}"/>
          </ac:spMkLst>
        </pc:spChg>
        <pc:spChg chg="add mod">
          <ac:chgData name="hui xu" userId="70b675938bab3b5e" providerId="LiveId" clId="{10E29542-71EF-4DAB-BF63-F9E03009EE97}" dt="2020-02-11T13:54:49.956" v="84" actId="1076"/>
          <ac:spMkLst>
            <pc:docMk/>
            <pc:sldMk cId="3498041287" sldId="367"/>
            <ac:spMk id="16" creationId="{070656DC-A81A-4120-BC33-064AC89B1871}"/>
          </ac:spMkLst>
        </pc:spChg>
        <pc:spChg chg="add mod">
          <ac:chgData name="hui xu" userId="70b675938bab3b5e" providerId="LiveId" clId="{10E29542-71EF-4DAB-BF63-F9E03009EE97}" dt="2020-02-11T13:54:49.956" v="84" actId="1076"/>
          <ac:spMkLst>
            <pc:docMk/>
            <pc:sldMk cId="3498041287" sldId="367"/>
            <ac:spMk id="17" creationId="{D6F52D2A-27E6-483E-9D0D-9C0BF730D247}"/>
          </ac:spMkLst>
        </pc:spChg>
        <pc:cxnChg chg="add mod">
          <ac:chgData name="hui xu" userId="70b675938bab3b5e" providerId="LiveId" clId="{10E29542-71EF-4DAB-BF63-F9E03009EE97}" dt="2020-02-11T13:54:49.956" v="84" actId="1076"/>
          <ac:cxnSpMkLst>
            <pc:docMk/>
            <pc:sldMk cId="3498041287" sldId="367"/>
            <ac:cxnSpMk id="4" creationId="{50EC8684-ABC3-4DA8-9A81-FB88C82F827E}"/>
          </ac:cxnSpMkLst>
        </pc:cxnChg>
        <pc:cxnChg chg="add mod">
          <ac:chgData name="hui xu" userId="70b675938bab3b5e" providerId="LiveId" clId="{10E29542-71EF-4DAB-BF63-F9E03009EE97}" dt="2020-02-11T13:54:49.956" v="84" actId="1076"/>
          <ac:cxnSpMkLst>
            <pc:docMk/>
            <pc:sldMk cId="3498041287" sldId="367"/>
            <ac:cxnSpMk id="6" creationId="{2D716A7A-9C13-42F8-B11C-FD54F004CD90}"/>
          </ac:cxnSpMkLst>
        </pc:cxnChg>
        <pc:cxnChg chg="add mod">
          <ac:chgData name="hui xu" userId="70b675938bab3b5e" providerId="LiveId" clId="{10E29542-71EF-4DAB-BF63-F9E03009EE97}" dt="2020-02-11T13:54:49.956" v="84" actId="1076"/>
          <ac:cxnSpMkLst>
            <pc:docMk/>
            <pc:sldMk cId="3498041287" sldId="367"/>
            <ac:cxnSpMk id="12" creationId="{7958F40D-980E-4172-A9A6-C1AC7CA67EBE}"/>
          </ac:cxnSpMkLst>
        </pc:cxnChg>
        <pc:cxnChg chg="add mod">
          <ac:chgData name="hui xu" userId="70b675938bab3b5e" providerId="LiveId" clId="{10E29542-71EF-4DAB-BF63-F9E03009EE97}" dt="2020-02-11T13:54:49.956" v="84" actId="1076"/>
          <ac:cxnSpMkLst>
            <pc:docMk/>
            <pc:sldMk cId="3498041287" sldId="367"/>
            <ac:cxnSpMk id="13" creationId="{8900BA36-BB13-494B-BF7E-5912E3BF3586}"/>
          </ac:cxnSpMkLst>
        </pc:cxnChg>
        <pc:cxnChg chg="add mod">
          <ac:chgData name="hui xu" userId="70b675938bab3b5e" providerId="LiveId" clId="{10E29542-71EF-4DAB-BF63-F9E03009EE97}" dt="2020-02-11T13:54:49.956" v="84" actId="1076"/>
          <ac:cxnSpMkLst>
            <pc:docMk/>
            <pc:sldMk cId="3498041287" sldId="367"/>
            <ac:cxnSpMk id="14" creationId="{F1CAF7F6-5A7F-4B4C-A946-DB53FEF680BE}"/>
          </ac:cxnSpMkLst>
        </pc:cxnChg>
      </pc:sldChg>
      <pc:sldChg chg="addSp modSp add modAnim">
        <pc:chgData name="hui xu" userId="70b675938bab3b5e" providerId="LiveId" clId="{10E29542-71EF-4DAB-BF63-F9E03009EE97}" dt="2020-02-11T13:55:32.197" v="95" actId="1076"/>
        <pc:sldMkLst>
          <pc:docMk/>
          <pc:sldMk cId="2704280630" sldId="368"/>
        </pc:sldMkLst>
        <pc:spChg chg="mod">
          <ac:chgData name="hui xu" userId="70b675938bab3b5e" providerId="LiveId" clId="{10E29542-71EF-4DAB-BF63-F9E03009EE97}" dt="2020-02-11T13:55:03.682" v="86"/>
          <ac:spMkLst>
            <pc:docMk/>
            <pc:sldMk cId="2704280630" sldId="368"/>
            <ac:spMk id="2" creationId="{B7155447-00AD-4253-B6FB-E94C0C033392}"/>
          </ac:spMkLst>
        </pc:spChg>
        <pc:spChg chg="add mod">
          <ac:chgData name="hui xu" userId="70b675938bab3b5e" providerId="LiveId" clId="{10E29542-71EF-4DAB-BF63-F9E03009EE97}" dt="2020-02-11T13:55:25.566" v="93" actId="14100"/>
          <ac:spMkLst>
            <pc:docMk/>
            <pc:sldMk cId="2704280630" sldId="368"/>
            <ac:spMk id="3" creationId="{CD4862CE-9DA3-4CA7-958E-D6FA9582E51B}"/>
          </ac:spMkLst>
        </pc:spChg>
        <pc:spChg chg="add mod">
          <ac:chgData name="hui xu" userId="70b675938bab3b5e" providerId="LiveId" clId="{10E29542-71EF-4DAB-BF63-F9E03009EE97}" dt="2020-02-11T13:55:32.197" v="95" actId="1076"/>
          <ac:spMkLst>
            <pc:docMk/>
            <pc:sldMk cId="2704280630" sldId="368"/>
            <ac:spMk id="4" creationId="{8E58BC4E-FE47-49CB-BBE5-0BB5CBBD3C5E}"/>
          </ac:spMkLst>
        </pc:spChg>
        <pc:spChg chg="add mod">
          <ac:chgData name="hui xu" userId="70b675938bab3b5e" providerId="LiveId" clId="{10E29542-71EF-4DAB-BF63-F9E03009EE97}" dt="2020-02-11T13:55:32.197" v="95" actId="1076"/>
          <ac:spMkLst>
            <pc:docMk/>
            <pc:sldMk cId="2704280630" sldId="368"/>
            <ac:spMk id="5" creationId="{BE0DCE7C-EE37-4DC4-A109-B8FA11C47E82}"/>
          </ac:spMkLst>
        </pc:spChg>
      </pc:sldChg>
      <pc:sldChg chg="addSp modSp add modAnim">
        <pc:chgData name="hui xu" userId="70b675938bab3b5e" providerId="LiveId" clId="{10E29542-71EF-4DAB-BF63-F9E03009EE97}" dt="2020-02-11T13:56:01.037" v="103" actId="1076"/>
        <pc:sldMkLst>
          <pc:docMk/>
          <pc:sldMk cId="3159465225" sldId="369"/>
        </pc:sldMkLst>
        <pc:spChg chg="mod">
          <ac:chgData name="hui xu" userId="70b675938bab3b5e" providerId="LiveId" clId="{10E29542-71EF-4DAB-BF63-F9E03009EE97}" dt="2020-02-11T13:55:45.432" v="97"/>
          <ac:spMkLst>
            <pc:docMk/>
            <pc:sldMk cId="3159465225" sldId="369"/>
            <ac:spMk id="2" creationId="{2E707FB5-B1D3-4F87-9B9E-09C31A82A38F}"/>
          </ac:spMkLst>
        </pc:spChg>
        <pc:spChg chg="mod">
          <ac:chgData name="hui xu" userId="70b675938bab3b5e" providerId="LiveId" clId="{10E29542-71EF-4DAB-BF63-F9E03009EE97}" dt="2020-02-11T13:55:52.145" v="101" actId="27636"/>
          <ac:spMkLst>
            <pc:docMk/>
            <pc:sldMk cId="3159465225" sldId="369"/>
            <ac:spMk id="3" creationId="{BD86FDBE-6CE1-4EE5-BDA1-0E912100D247}"/>
          </ac:spMkLst>
        </pc:spChg>
        <pc:spChg chg="add mod">
          <ac:chgData name="hui xu" userId="70b675938bab3b5e" providerId="LiveId" clId="{10E29542-71EF-4DAB-BF63-F9E03009EE97}" dt="2020-02-11T13:56:01.037" v="103" actId="1076"/>
          <ac:spMkLst>
            <pc:docMk/>
            <pc:sldMk cId="3159465225" sldId="369"/>
            <ac:spMk id="4" creationId="{EB20FDDF-15F9-4DAF-9164-FAC4AEB38A0F}"/>
          </ac:spMkLst>
        </pc:spChg>
      </pc:sldChg>
      <pc:sldChg chg="addSp modSp add modAnim">
        <pc:chgData name="hui xu" userId="70b675938bab3b5e" providerId="LiveId" clId="{10E29542-71EF-4DAB-BF63-F9E03009EE97}" dt="2020-02-11T13:57:19.028" v="107" actId="1076"/>
        <pc:sldMkLst>
          <pc:docMk/>
          <pc:sldMk cId="1251148640" sldId="370"/>
        </pc:sldMkLst>
        <pc:spChg chg="add mod">
          <ac:chgData name="hui xu" userId="70b675938bab3b5e" providerId="LiveId" clId="{10E29542-71EF-4DAB-BF63-F9E03009EE97}" dt="2020-02-11T13:57:16.029" v="106" actId="1076"/>
          <ac:spMkLst>
            <pc:docMk/>
            <pc:sldMk cId="1251148640" sldId="370"/>
            <ac:spMk id="3" creationId="{3646E6A8-9396-4D51-9AD4-B1104988666A}"/>
          </ac:spMkLst>
        </pc:spChg>
        <pc:spChg chg="add mod">
          <ac:chgData name="hui xu" userId="70b675938bab3b5e" providerId="LiveId" clId="{10E29542-71EF-4DAB-BF63-F9E03009EE97}" dt="2020-02-11T13:57:19.028" v="107" actId="1076"/>
          <ac:spMkLst>
            <pc:docMk/>
            <pc:sldMk cId="1251148640" sldId="370"/>
            <ac:spMk id="4" creationId="{2A7C4DB6-F87F-48E6-8097-3D4FD6F2CD9A}"/>
          </ac:spMkLst>
        </pc:spChg>
      </pc:sldChg>
      <pc:sldChg chg="addSp modSp add modAnim">
        <pc:chgData name="hui xu" userId="70b675938bab3b5e" providerId="LiveId" clId="{10E29542-71EF-4DAB-BF63-F9E03009EE97}" dt="2020-02-11T13:59:39.744" v="144" actId="27636"/>
        <pc:sldMkLst>
          <pc:docMk/>
          <pc:sldMk cId="3041228568" sldId="371"/>
        </pc:sldMkLst>
        <pc:spChg chg="mod">
          <ac:chgData name="hui xu" userId="70b675938bab3b5e" providerId="LiveId" clId="{10E29542-71EF-4DAB-BF63-F9E03009EE97}" dt="2020-02-11T13:59:05.114" v="136" actId="20577"/>
          <ac:spMkLst>
            <pc:docMk/>
            <pc:sldMk cId="3041228568" sldId="371"/>
            <ac:spMk id="2" creationId="{762B8EF9-E42F-47B1-8061-0B90EC9F7648}"/>
          </ac:spMkLst>
        </pc:spChg>
        <pc:spChg chg="add mod">
          <ac:chgData name="hui xu" userId="70b675938bab3b5e" providerId="LiveId" clId="{10E29542-71EF-4DAB-BF63-F9E03009EE97}" dt="2020-02-11T13:59:39.744" v="144" actId="27636"/>
          <ac:spMkLst>
            <pc:docMk/>
            <pc:sldMk cId="3041228568" sldId="371"/>
            <ac:spMk id="3" creationId="{A56799F5-638C-4C27-BD9A-1B6A02837D26}"/>
          </ac:spMkLst>
        </pc:spChg>
        <pc:spChg chg="add mod">
          <ac:chgData name="hui xu" userId="70b675938bab3b5e" providerId="LiveId" clId="{10E29542-71EF-4DAB-BF63-F9E03009EE97}" dt="2020-02-11T13:59:24.067" v="142" actId="1076"/>
          <ac:spMkLst>
            <pc:docMk/>
            <pc:sldMk cId="3041228568" sldId="371"/>
            <ac:spMk id="4" creationId="{88755050-C3A1-4E0D-A83A-61A2A8FF9291}"/>
          </ac:spMkLst>
        </pc:spChg>
      </pc:sldChg>
      <pc:sldChg chg="addSp modSp add modAnim">
        <pc:chgData name="hui xu" userId="70b675938bab3b5e" providerId="LiveId" clId="{10E29542-71EF-4DAB-BF63-F9E03009EE97}" dt="2020-02-11T14:00:32.258" v="150"/>
        <pc:sldMkLst>
          <pc:docMk/>
          <pc:sldMk cId="3899980062" sldId="372"/>
        </pc:sldMkLst>
        <pc:spChg chg="mod">
          <ac:chgData name="hui xu" userId="70b675938bab3b5e" providerId="LiveId" clId="{10E29542-71EF-4DAB-BF63-F9E03009EE97}" dt="2020-02-11T14:00:32.258" v="150"/>
          <ac:spMkLst>
            <pc:docMk/>
            <pc:sldMk cId="3899980062" sldId="372"/>
            <ac:spMk id="2" creationId="{529E3FA7-E88E-4A16-A588-20E182079A26}"/>
          </ac:spMkLst>
        </pc:spChg>
        <pc:spChg chg="add mod">
          <ac:chgData name="hui xu" userId="70b675938bab3b5e" providerId="LiveId" clId="{10E29542-71EF-4DAB-BF63-F9E03009EE97}" dt="2020-02-11T14:00:27.731" v="149" actId="1076"/>
          <ac:spMkLst>
            <pc:docMk/>
            <pc:sldMk cId="3899980062" sldId="372"/>
            <ac:spMk id="3" creationId="{0C9A1804-34EB-4245-8506-64661020AE94}"/>
          </ac:spMkLst>
        </pc:spChg>
        <pc:spChg chg="add mod">
          <ac:chgData name="hui xu" userId="70b675938bab3b5e" providerId="LiveId" clId="{10E29542-71EF-4DAB-BF63-F9E03009EE97}" dt="2020-02-11T14:00:27.731" v="149" actId="1076"/>
          <ac:spMkLst>
            <pc:docMk/>
            <pc:sldMk cId="3899980062" sldId="372"/>
            <ac:spMk id="7" creationId="{C1FCF722-16AF-4225-93AE-9BA53FF869D5}"/>
          </ac:spMkLst>
        </pc:spChg>
        <pc:spChg chg="add mod">
          <ac:chgData name="hui xu" userId="70b675938bab3b5e" providerId="LiveId" clId="{10E29542-71EF-4DAB-BF63-F9E03009EE97}" dt="2020-02-11T14:00:27.731" v="149" actId="1076"/>
          <ac:spMkLst>
            <pc:docMk/>
            <pc:sldMk cId="3899980062" sldId="372"/>
            <ac:spMk id="8" creationId="{FB565BFE-42C0-4907-B7D7-727F6DD19E79}"/>
          </ac:spMkLst>
        </pc:spChg>
        <pc:spChg chg="add mod">
          <ac:chgData name="hui xu" userId="70b675938bab3b5e" providerId="LiveId" clId="{10E29542-71EF-4DAB-BF63-F9E03009EE97}" dt="2020-02-11T14:00:27.731" v="149" actId="1076"/>
          <ac:spMkLst>
            <pc:docMk/>
            <pc:sldMk cId="3899980062" sldId="372"/>
            <ac:spMk id="9" creationId="{45B3F763-2B5E-43E8-A5C2-94B214784FA7}"/>
          </ac:spMkLst>
        </pc:spChg>
        <pc:spChg chg="add mod">
          <ac:chgData name="hui xu" userId="70b675938bab3b5e" providerId="LiveId" clId="{10E29542-71EF-4DAB-BF63-F9E03009EE97}" dt="2020-02-11T14:00:27.731" v="149" actId="1076"/>
          <ac:spMkLst>
            <pc:docMk/>
            <pc:sldMk cId="3899980062" sldId="372"/>
            <ac:spMk id="10" creationId="{6445F133-1F4E-4749-B389-1F24388F0A11}"/>
          </ac:spMkLst>
        </pc:spChg>
        <pc:spChg chg="add mod">
          <ac:chgData name="hui xu" userId="70b675938bab3b5e" providerId="LiveId" clId="{10E29542-71EF-4DAB-BF63-F9E03009EE97}" dt="2020-02-11T14:00:27.731" v="149" actId="1076"/>
          <ac:spMkLst>
            <pc:docMk/>
            <pc:sldMk cId="3899980062" sldId="372"/>
            <ac:spMk id="11" creationId="{7194B886-4B95-4C45-87D8-3968ED98E085}"/>
          </ac:spMkLst>
        </pc:spChg>
        <pc:spChg chg="add mod">
          <ac:chgData name="hui xu" userId="70b675938bab3b5e" providerId="LiveId" clId="{10E29542-71EF-4DAB-BF63-F9E03009EE97}" dt="2020-02-11T14:00:27.731" v="149" actId="1076"/>
          <ac:spMkLst>
            <pc:docMk/>
            <pc:sldMk cId="3899980062" sldId="372"/>
            <ac:spMk id="12" creationId="{5CC25353-A63B-40C6-A542-329B2F617B97}"/>
          </ac:spMkLst>
        </pc:spChg>
        <pc:spChg chg="add mod">
          <ac:chgData name="hui xu" userId="70b675938bab3b5e" providerId="LiveId" clId="{10E29542-71EF-4DAB-BF63-F9E03009EE97}" dt="2020-02-11T14:00:27.731" v="149" actId="1076"/>
          <ac:spMkLst>
            <pc:docMk/>
            <pc:sldMk cId="3899980062" sldId="372"/>
            <ac:spMk id="13" creationId="{F5A900CD-C75B-4483-BA5D-ED4C1961EECC}"/>
          </ac:spMkLst>
        </pc:spChg>
        <pc:cxnChg chg="add mod">
          <ac:chgData name="hui xu" userId="70b675938bab3b5e" providerId="LiveId" clId="{10E29542-71EF-4DAB-BF63-F9E03009EE97}" dt="2020-02-11T14:00:27.731" v="149" actId="1076"/>
          <ac:cxnSpMkLst>
            <pc:docMk/>
            <pc:sldMk cId="3899980062" sldId="372"/>
            <ac:cxnSpMk id="4" creationId="{695AC431-6065-449E-9C38-173C69B25090}"/>
          </ac:cxnSpMkLst>
        </pc:cxnChg>
        <pc:cxnChg chg="add mod">
          <ac:chgData name="hui xu" userId="70b675938bab3b5e" providerId="LiveId" clId="{10E29542-71EF-4DAB-BF63-F9E03009EE97}" dt="2020-02-11T14:00:27.731" v="149" actId="1076"/>
          <ac:cxnSpMkLst>
            <pc:docMk/>
            <pc:sldMk cId="3899980062" sldId="372"/>
            <ac:cxnSpMk id="5" creationId="{F1126E4A-33FA-4B44-AB8A-F1C6B9479101}"/>
          </ac:cxnSpMkLst>
        </pc:cxnChg>
        <pc:cxnChg chg="add mod">
          <ac:chgData name="hui xu" userId="70b675938bab3b5e" providerId="LiveId" clId="{10E29542-71EF-4DAB-BF63-F9E03009EE97}" dt="2020-02-11T14:00:27.731" v="149" actId="1076"/>
          <ac:cxnSpMkLst>
            <pc:docMk/>
            <pc:sldMk cId="3899980062" sldId="372"/>
            <ac:cxnSpMk id="6" creationId="{F012A74F-FFF7-4C91-9238-A32845AAF563}"/>
          </ac:cxnSpMkLst>
        </pc:cxnChg>
      </pc:sldChg>
      <pc:sldChg chg="addSp delSp add delAnim modAnim">
        <pc:chgData name="hui xu" userId="70b675938bab3b5e" providerId="LiveId" clId="{10E29542-71EF-4DAB-BF63-F9E03009EE97}" dt="2020-02-11T14:02:09.476" v="158"/>
        <pc:sldMkLst>
          <pc:docMk/>
          <pc:sldMk cId="2731909569" sldId="373"/>
        </pc:sldMkLst>
        <pc:spChg chg="del">
          <ac:chgData name="hui xu" userId="70b675938bab3b5e" providerId="LiveId" clId="{10E29542-71EF-4DAB-BF63-F9E03009EE97}" dt="2020-02-11T14:00:39.044" v="152" actId="21"/>
          <ac:spMkLst>
            <pc:docMk/>
            <pc:sldMk cId="2731909569" sldId="373"/>
            <ac:spMk id="3" creationId="{0C9A1804-34EB-4245-8506-64661020AE94}"/>
          </ac:spMkLst>
        </pc:spChg>
        <pc:spChg chg="del">
          <ac:chgData name="hui xu" userId="70b675938bab3b5e" providerId="LiveId" clId="{10E29542-71EF-4DAB-BF63-F9E03009EE97}" dt="2020-02-11T14:00:39.044" v="152" actId="21"/>
          <ac:spMkLst>
            <pc:docMk/>
            <pc:sldMk cId="2731909569" sldId="373"/>
            <ac:spMk id="7" creationId="{C1FCF722-16AF-4225-93AE-9BA53FF869D5}"/>
          </ac:spMkLst>
        </pc:spChg>
        <pc:spChg chg="del">
          <ac:chgData name="hui xu" userId="70b675938bab3b5e" providerId="LiveId" clId="{10E29542-71EF-4DAB-BF63-F9E03009EE97}" dt="2020-02-11T14:00:39.044" v="152" actId="21"/>
          <ac:spMkLst>
            <pc:docMk/>
            <pc:sldMk cId="2731909569" sldId="373"/>
            <ac:spMk id="8" creationId="{FB565BFE-42C0-4907-B7D7-727F6DD19E79}"/>
          </ac:spMkLst>
        </pc:spChg>
        <pc:spChg chg="del">
          <ac:chgData name="hui xu" userId="70b675938bab3b5e" providerId="LiveId" clId="{10E29542-71EF-4DAB-BF63-F9E03009EE97}" dt="2020-02-11T14:00:39.044" v="152" actId="21"/>
          <ac:spMkLst>
            <pc:docMk/>
            <pc:sldMk cId="2731909569" sldId="373"/>
            <ac:spMk id="9" creationId="{45B3F763-2B5E-43E8-A5C2-94B214784FA7}"/>
          </ac:spMkLst>
        </pc:spChg>
        <pc:spChg chg="del">
          <ac:chgData name="hui xu" userId="70b675938bab3b5e" providerId="LiveId" clId="{10E29542-71EF-4DAB-BF63-F9E03009EE97}" dt="2020-02-11T14:00:39.044" v="152" actId="21"/>
          <ac:spMkLst>
            <pc:docMk/>
            <pc:sldMk cId="2731909569" sldId="373"/>
            <ac:spMk id="10" creationId="{6445F133-1F4E-4749-B389-1F24388F0A11}"/>
          </ac:spMkLst>
        </pc:spChg>
        <pc:spChg chg="del">
          <ac:chgData name="hui xu" userId="70b675938bab3b5e" providerId="LiveId" clId="{10E29542-71EF-4DAB-BF63-F9E03009EE97}" dt="2020-02-11T14:00:39.044" v="152" actId="21"/>
          <ac:spMkLst>
            <pc:docMk/>
            <pc:sldMk cId="2731909569" sldId="373"/>
            <ac:spMk id="11" creationId="{7194B886-4B95-4C45-87D8-3968ED98E085}"/>
          </ac:spMkLst>
        </pc:spChg>
        <pc:spChg chg="del">
          <ac:chgData name="hui xu" userId="70b675938bab3b5e" providerId="LiveId" clId="{10E29542-71EF-4DAB-BF63-F9E03009EE97}" dt="2020-02-11T14:00:39.044" v="152" actId="21"/>
          <ac:spMkLst>
            <pc:docMk/>
            <pc:sldMk cId="2731909569" sldId="373"/>
            <ac:spMk id="12" creationId="{5CC25353-A63B-40C6-A542-329B2F617B97}"/>
          </ac:spMkLst>
        </pc:spChg>
        <pc:spChg chg="del">
          <ac:chgData name="hui xu" userId="70b675938bab3b5e" providerId="LiveId" clId="{10E29542-71EF-4DAB-BF63-F9E03009EE97}" dt="2020-02-11T14:00:39.044" v="152" actId="21"/>
          <ac:spMkLst>
            <pc:docMk/>
            <pc:sldMk cId="2731909569" sldId="373"/>
            <ac:spMk id="13" creationId="{F5A900CD-C75B-4483-BA5D-ED4C1961EECC}"/>
          </ac:spMkLst>
        </pc:spChg>
        <pc:spChg chg="add del">
          <ac:chgData name="hui xu" userId="70b675938bab3b5e" providerId="LiveId" clId="{10E29542-71EF-4DAB-BF63-F9E03009EE97}" dt="2020-02-11T14:01:55.617" v="156" actId="21"/>
          <ac:spMkLst>
            <pc:docMk/>
            <pc:sldMk cId="2731909569" sldId="373"/>
            <ac:spMk id="14" creationId="{375FC18C-BFFE-43BB-B0AF-A53DA18866CA}"/>
          </ac:spMkLst>
        </pc:spChg>
        <pc:spChg chg="add del">
          <ac:chgData name="hui xu" userId="70b675938bab3b5e" providerId="LiveId" clId="{10E29542-71EF-4DAB-BF63-F9E03009EE97}" dt="2020-02-11T14:01:55.617" v="156" actId="21"/>
          <ac:spMkLst>
            <pc:docMk/>
            <pc:sldMk cId="2731909569" sldId="373"/>
            <ac:spMk id="15" creationId="{CA5E6587-7EE4-4E49-BA18-1F09B02DF7FF}"/>
          </ac:spMkLst>
        </pc:spChg>
        <pc:spChg chg="add del">
          <ac:chgData name="hui xu" userId="70b675938bab3b5e" providerId="LiveId" clId="{10E29542-71EF-4DAB-BF63-F9E03009EE97}" dt="2020-02-11T14:01:55.617" v="156" actId="21"/>
          <ac:spMkLst>
            <pc:docMk/>
            <pc:sldMk cId="2731909569" sldId="373"/>
            <ac:spMk id="19" creationId="{B06D333A-6AA9-4A55-A4DD-FB281FFB0B83}"/>
          </ac:spMkLst>
        </pc:spChg>
        <pc:spChg chg="add del">
          <ac:chgData name="hui xu" userId="70b675938bab3b5e" providerId="LiveId" clId="{10E29542-71EF-4DAB-BF63-F9E03009EE97}" dt="2020-02-11T14:01:55.617" v="156" actId="21"/>
          <ac:spMkLst>
            <pc:docMk/>
            <pc:sldMk cId="2731909569" sldId="373"/>
            <ac:spMk id="20" creationId="{8C2C1223-FEA8-47A1-AAB4-859602C7BB9C}"/>
          </ac:spMkLst>
        </pc:spChg>
        <pc:spChg chg="add del">
          <ac:chgData name="hui xu" userId="70b675938bab3b5e" providerId="LiveId" clId="{10E29542-71EF-4DAB-BF63-F9E03009EE97}" dt="2020-02-11T14:01:55.617" v="156" actId="21"/>
          <ac:spMkLst>
            <pc:docMk/>
            <pc:sldMk cId="2731909569" sldId="373"/>
            <ac:spMk id="21" creationId="{DB9DF22F-6C99-4C04-B281-A7715A7144F2}"/>
          </ac:spMkLst>
        </pc:spChg>
        <pc:spChg chg="add del">
          <ac:chgData name="hui xu" userId="70b675938bab3b5e" providerId="LiveId" clId="{10E29542-71EF-4DAB-BF63-F9E03009EE97}" dt="2020-02-11T14:01:55.617" v="156" actId="21"/>
          <ac:spMkLst>
            <pc:docMk/>
            <pc:sldMk cId="2731909569" sldId="373"/>
            <ac:spMk id="22" creationId="{DDDA7DA9-CE4E-4BAC-8471-F2F2604076E9}"/>
          </ac:spMkLst>
        </pc:spChg>
        <pc:spChg chg="add del">
          <ac:chgData name="hui xu" userId="70b675938bab3b5e" providerId="LiveId" clId="{10E29542-71EF-4DAB-BF63-F9E03009EE97}" dt="2020-02-11T14:01:55.617" v="156" actId="21"/>
          <ac:spMkLst>
            <pc:docMk/>
            <pc:sldMk cId="2731909569" sldId="373"/>
            <ac:spMk id="23" creationId="{11176957-36A6-426F-8F45-9893A706CC3A}"/>
          </ac:spMkLst>
        </pc:spChg>
        <pc:spChg chg="add del">
          <ac:chgData name="hui xu" userId="70b675938bab3b5e" providerId="LiveId" clId="{10E29542-71EF-4DAB-BF63-F9E03009EE97}" dt="2020-02-11T14:01:55.617" v="156" actId="21"/>
          <ac:spMkLst>
            <pc:docMk/>
            <pc:sldMk cId="2731909569" sldId="373"/>
            <ac:spMk id="24" creationId="{E1742AE4-21F6-480C-81E9-23C771CA97E1}"/>
          </ac:spMkLst>
        </pc:spChg>
        <pc:spChg chg="add del">
          <ac:chgData name="hui xu" userId="70b675938bab3b5e" providerId="LiveId" clId="{10E29542-71EF-4DAB-BF63-F9E03009EE97}" dt="2020-02-11T14:01:55.617" v="156" actId="21"/>
          <ac:spMkLst>
            <pc:docMk/>
            <pc:sldMk cId="2731909569" sldId="373"/>
            <ac:spMk id="25" creationId="{80A3A038-9920-46B6-8290-E910A7BC629D}"/>
          </ac:spMkLst>
        </pc:spChg>
        <pc:spChg chg="add del">
          <ac:chgData name="hui xu" userId="70b675938bab3b5e" providerId="LiveId" clId="{10E29542-71EF-4DAB-BF63-F9E03009EE97}" dt="2020-02-11T14:01:55.617" v="156" actId="21"/>
          <ac:spMkLst>
            <pc:docMk/>
            <pc:sldMk cId="2731909569" sldId="373"/>
            <ac:spMk id="26" creationId="{EAE24BC2-B4BA-4D0E-8F04-C6169D6D2C24}"/>
          </ac:spMkLst>
        </pc:spChg>
        <pc:spChg chg="add">
          <ac:chgData name="hui xu" userId="70b675938bab3b5e" providerId="LiveId" clId="{10E29542-71EF-4DAB-BF63-F9E03009EE97}" dt="2020-02-11T14:02:00.018" v="157"/>
          <ac:spMkLst>
            <pc:docMk/>
            <pc:sldMk cId="2731909569" sldId="373"/>
            <ac:spMk id="27" creationId="{6265BBB1-15B2-4B7B-9526-44208C58D4D9}"/>
          </ac:spMkLst>
        </pc:spChg>
        <pc:spChg chg="add">
          <ac:chgData name="hui xu" userId="70b675938bab3b5e" providerId="LiveId" clId="{10E29542-71EF-4DAB-BF63-F9E03009EE97}" dt="2020-02-11T14:02:00.018" v="157"/>
          <ac:spMkLst>
            <pc:docMk/>
            <pc:sldMk cId="2731909569" sldId="373"/>
            <ac:spMk id="28" creationId="{79DC6E47-E4D2-4C80-99BF-EB0DFAB24873}"/>
          </ac:spMkLst>
        </pc:spChg>
        <pc:spChg chg="add">
          <ac:chgData name="hui xu" userId="70b675938bab3b5e" providerId="LiveId" clId="{10E29542-71EF-4DAB-BF63-F9E03009EE97}" dt="2020-02-11T14:02:00.018" v="157"/>
          <ac:spMkLst>
            <pc:docMk/>
            <pc:sldMk cId="2731909569" sldId="373"/>
            <ac:spMk id="32" creationId="{5883872E-2C66-4E6D-9D8F-FB4BC5B08FD8}"/>
          </ac:spMkLst>
        </pc:spChg>
        <pc:spChg chg="add">
          <ac:chgData name="hui xu" userId="70b675938bab3b5e" providerId="LiveId" clId="{10E29542-71EF-4DAB-BF63-F9E03009EE97}" dt="2020-02-11T14:02:00.018" v="157"/>
          <ac:spMkLst>
            <pc:docMk/>
            <pc:sldMk cId="2731909569" sldId="373"/>
            <ac:spMk id="33" creationId="{28AE98C5-A19E-4390-970C-33D9D7934C6F}"/>
          </ac:spMkLst>
        </pc:spChg>
        <pc:spChg chg="add">
          <ac:chgData name="hui xu" userId="70b675938bab3b5e" providerId="LiveId" clId="{10E29542-71EF-4DAB-BF63-F9E03009EE97}" dt="2020-02-11T14:02:00.018" v="157"/>
          <ac:spMkLst>
            <pc:docMk/>
            <pc:sldMk cId="2731909569" sldId="373"/>
            <ac:spMk id="34" creationId="{1BE11584-1AE2-4B02-963A-FCB0E4ECABB0}"/>
          </ac:spMkLst>
        </pc:spChg>
        <pc:spChg chg="add">
          <ac:chgData name="hui xu" userId="70b675938bab3b5e" providerId="LiveId" clId="{10E29542-71EF-4DAB-BF63-F9E03009EE97}" dt="2020-02-11T14:02:00.018" v="157"/>
          <ac:spMkLst>
            <pc:docMk/>
            <pc:sldMk cId="2731909569" sldId="373"/>
            <ac:spMk id="35" creationId="{642AB3A9-D01F-47E5-B657-68DBB7AF192C}"/>
          </ac:spMkLst>
        </pc:spChg>
        <pc:spChg chg="add">
          <ac:chgData name="hui xu" userId="70b675938bab3b5e" providerId="LiveId" clId="{10E29542-71EF-4DAB-BF63-F9E03009EE97}" dt="2020-02-11T14:02:00.018" v="157"/>
          <ac:spMkLst>
            <pc:docMk/>
            <pc:sldMk cId="2731909569" sldId="373"/>
            <ac:spMk id="36" creationId="{E8975F95-5EC4-4505-9540-D4103041389B}"/>
          </ac:spMkLst>
        </pc:spChg>
        <pc:spChg chg="add">
          <ac:chgData name="hui xu" userId="70b675938bab3b5e" providerId="LiveId" clId="{10E29542-71EF-4DAB-BF63-F9E03009EE97}" dt="2020-02-11T14:02:00.018" v="157"/>
          <ac:spMkLst>
            <pc:docMk/>
            <pc:sldMk cId="2731909569" sldId="373"/>
            <ac:spMk id="37" creationId="{EEA15CB5-0E97-4012-AC90-E9EED9AA25D7}"/>
          </ac:spMkLst>
        </pc:spChg>
        <pc:spChg chg="add">
          <ac:chgData name="hui xu" userId="70b675938bab3b5e" providerId="LiveId" clId="{10E29542-71EF-4DAB-BF63-F9E03009EE97}" dt="2020-02-11T14:02:00.018" v="157"/>
          <ac:spMkLst>
            <pc:docMk/>
            <pc:sldMk cId="2731909569" sldId="373"/>
            <ac:spMk id="38" creationId="{0961D793-3636-42A7-9C4C-E1BDB27124BA}"/>
          </ac:spMkLst>
        </pc:spChg>
        <pc:spChg chg="add">
          <ac:chgData name="hui xu" userId="70b675938bab3b5e" providerId="LiveId" clId="{10E29542-71EF-4DAB-BF63-F9E03009EE97}" dt="2020-02-11T14:02:00.018" v="157"/>
          <ac:spMkLst>
            <pc:docMk/>
            <pc:sldMk cId="2731909569" sldId="373"/>
            <ac:spMk id="39" creationId="{F77D311E-9368-4D52-828F-7572D68662FD}"/>
          </ac:spMkLst>
        </pc:spChg>
        <pc:spChg chg="add">
          <ac:chgData name="hui xu" userId="70b675938bab3b5e" providerId="LiveId" clId="{10E29542-71EF-4DAB-BF63-F9E03009EE97}" dt="2020-02-11T14:02:00.018" v="157"/>
          <ac:spMkLst>
            <pc:docMk/>
            <pc:sldMk cId="2731909569" sldId="373"/>
            <ac:spMk id="40" creationId="{9BD540D7-16DC-4DB4-855A-3C4E24D4B861}"/>
          </ac:spMkLst>
        </pc:spChg>
        <pc:spChg chg="add">
          <ac:chgData name="hui xu" userId="70b675938bab3b5e" providerId="LiveId" clId="{10E29542-71EF-4DAB-BF63-F9E03009EE97}" dt="2020-02-11T14:02:09.476" v="158"/>
          <ac:spMkLst>
            <pc:docMk/>
            <pc:sldMk cId="2731909569" sldId="373"/>
            <ac:spMk id="41" creationId="{8B2D51DC-C531-45A4-8864-A2DD8577FD18}"/>
          </ac:spMkLst>
        </pc:spChg>
        <pc:cxnChg chg="del">
          <ac:chgData name="hui xu" userId="70b675938bab3b5e" providerId="LiveId" clId="{10E29542-71EF-4DAB-BF63-F9E03009EE97}" dt="2020-02-11T14:00:39.044" v="152" actId="21"/>
          <ac:cxnSpMkLst>
            <pc:docMk/>
            <pc:sldMk cId="2731909569" sldId="373"/>
            <ac:cxnSpMk id="4" creationId="{695AC431-6065-449E-9C38-173C69B25090}"/>
          </ac:cxnSpMkLst>
        </pc:cxnChg>
        <pc:cxnChg chg="del">
          <ac:chgData name="hui xu" userId="70b675938bab3b5e" providerId="LiveId" clId="{10E29542-71EF-4DAB-BF63-F9E03009EE97}" dt="2020-02-11T14:00:39.044" v="152" actId="21"/>
          <ac:cxnSpMkLst>
            <pc:docMk/>
            <pc:sldMk cId="2731909569" sldId="373"/>
            <ac:cxnSpMk id="5" creationId="{F1126E4A-33FA-4B44-AB8A-F1C6B9479101}"/>
          </ac:cxnSpMkLst>
        </pc:cxnChg>
        <pc:cxnChg chg="del">
          <ac:chgData name="hui xu" userId="70b675938bab3b5e" providerId="LiveId" clId="{10E29542-71EF-4DAB-BF63-F9E03009EE97}" dt="2020-02-11T14:00:39.044" v="152" actId="21"/>
          <ac:cxnSpMkLst>
            <pc:docMk/>
            <pc:sldMk cId="2731909569" sldId="373"/>
            <ac:cxnSpMk id="6" creationId="{F012A74F-FFF7-4C91-9238-A32845AAF563}"/>
          </ac:cxnSpMkLst>
        </pc:cxnChg>
        <pc:cxnChg chg="add del">
          <ac:chgData name="hui xu" userId="70b675938bab3b5e" providerId="LiveId" clId="{10E29542-71EF-4DAB-BF63-F9E03009EE97}" dt="2020-02-11T14:01:55.617" v="156" actId="21"/>
          <ac:cxnSpMkLst>
            <pc:docMk/>
            <pc:sldMk cId="2731909569" sldId="373"/>
            <ac:cxnSpMk id="16" creationId="{5CD9F4A8-1022-4D0E-8313-6EFC2169E07E}"/>
          </ac:cxnSpMkLst>
        </pc:cxnChg>
        <pc:cxnChg chg="add del">
          <ac:chgData name="hui xu" userId="70b675938bab3b5e" providerId="LiveId" clId="{10E29542-71EF-4DAB-BF63-F9E03009EE97}" dt="2020-02-11T14:01:55.617" v="156" actId="21"/>
          <ac:cxnSpMkLst>
            <pc:docMk/>
            <pc:sldMk cId="2731909569" sldId="373"/>
            <ac:cxnSpMk id="17" creationId="{8B745584-5015-4865-AEDE-EB69C31244AC}"/>
          </ac:cxnSpMkLst>
        </pc:cxnChg>
        <pc:cxnChg chg="add del">
          <ac:chgData name="hui xu" userId="70b675938bab3b5e" providerId="LiveId" clId="{10E29542-71EF-4DAB-BF63-F9E03009EE97}" dt="2020-02-11T14:01:55.617" v="156" actId="21"/>
          <ac:cxnSpMkLst>
            <pc:docMk/>
            <pc:sldMk cId="2731909569" sldId="373"/>
            <ac:cxnSpMk id="18" creationId="{CC39ECD0-953B-4A8C-9C9F-620BBED82591}"/>
          </ac:cxnSpMkLst>
        </pc:cxnChg>
        <pc:cxnChg chg="add">
          <ac:chgData name="hui xu" userId="70b675938bab3b5e" providerId="LiveId" clId="{10E29542-71EF-4DAB-BF63-F9E03009EE97}" dt="2020-02-11T14:02:00.018" v="157"/>
          <ac:cxnSpMkLst>
            <pc:docMk/>
            <pc:sldMk cId="2731909569" sldId="373"/>
            <ac:cxnSpMk id="29" creationId="{63FFE5C4-B116-4218-BCB6-C1AE15325131}"/>
          </ac:cxnSpMkLst>
        </pc:cxnChg>
        <pc:cxnChg chg="add">
          <ac:chgData name="hui xu" userId="70b675938bab3b5e" providerId="LiveId" clId="{10E29542-71EF-4DAB-BF63-F9E03009EE97}" dt="2020-02-11T14:02:00.018" v="157"/>
          <ac:cxnSpMkLst>
            <pc:docMk/>
            <pc:sldMk cId="2731909569" sldId="373"/>
            <ac:cxnSpMk id="30" creationId="{8998C705-F28B-4750-A534-383D89562B35}"/>
          </ac:cxnSpMkLst>
        </pc:cxnChg>
        <pc:cxnChg chg="add">
          <ac:chgData name="hui xu" userId="70b675938bab3b5e" providerId="LiveId" clId="{10E29542-71EF-4DAB-BF63-F9E03009EE97}" dt="2020-02-11T14:02:00.018" v="157"/>
          <ac:cxnSpMkLst>
            <pc:docMk/>
            <pc:sldMk cId="2731909569" sldId="373"/>
            <ac:cxnSpMk id="31" creationId="{6D54DC96-092B-4699-BF8E-60ABC8C7C713}"/>
          </ac:cxnSpMkLst>
        </pc:cxnChg>
      </pc:sldChg>
      <pc:sldChg chg="addSp delSp add delAnim modAnim">
        <pc:chgData name="hui xu" userId="70b675938bab3b5e" providerId="LiveId" clId="{10E29542-71EF-4DAB-BF63-F9E03009EE97}" dt="2020-02-11T14:03:04.082" v="167"/>
        <pc:sldMkLst>
          <pc:docMk/>
          <pc:sldMk cId="3638972032" sldId="374"/>
        </pc:sldMkLst>
        <pc:spChg chg="add">
          <ac:chgData name="hui xu" userId="70b675938bab3b5e" providerId="LiveId" clId="{10E29542-71EF-4DAB-BF63-F9E03009EE97}" dt="2020-02-11T14:03:04.082" v="167"/>
          <ac:spMkLst>
            <pc:docMk/>
            <pc:sldMk cId="3638972032" sldId="374"/>
            <ac:spMk id="18" creationId="{C1DA51E4-AEF8-4F1F-9548-3678B98FDE72}"/>
          </ac:spMkLst>
        </pc:spChg>
        <pc:spChg chg="add">
          <ac:chgData name="hui xu" userId="70b675938bab3b5e" providerId="LiveId" clId="{10E29542-71EF-4DAB-BF63-F9E03009EE97}" dt="2020-02-11T14:03:04.082" v="167"/>
          <ac:spMkLst>
            <pc:docMk/>
            <pc:sldMk cId="3638972032" sldId="374"/>
            <ac:spMk id="22" creationId="{30088674-8257-4FA0-854E-0E79FF4FF92A}"/>
          </ac:spMkLst>
        </pc:spChg>
        <pc:spChg chg="add">
          <ac:chgData name="hui xu" userId="70b675938bab3b5e" providerId="LiveId" clId="{10E29542-71EF-4DAB-BF63-F9E03009EE97}" dt="2020-02-11T14:03:04.082" v="167"/>
          <ac:spMkLst>
            <pc:docMk/>
            <pc:sldMk cId="3638972032" sldId="374"/>
            <ac:spMk id="23" creationId="{902713F3-825D-4518-9F5D-424149CCF130}"/>
          </ac:spMkLst>
        </pc:spChg>
        <pc:spChg chg="add">
          <ac:chgData name="hui xu" userId="70b675938bab3b5e" providerId="LiveId" clId="{10E29542-71EF-4DAB-BF63-F9E03009EE97}" dt="2020-02-11T14:03:04.082" v="167"/>
          <ac:spMkLst>
            <pc:docMk/>
            <pc:sldMk cId="3638972032" sldId="374"/>
            <ac:spMk id="24" creationId="{471FD553-E3FA-4B54-84AB-A3DBBD182877}"/>
          </ac:spMkLst>
        </pc:spChg>
        <pc:spChg chg="add">
          <ac:chgData name="hui xu" userId="70b675938bab3b5e" providerId="LiveId" clId="{10E29542-71EF-4DAB-BF63-F9E03009EE97}" dt="2020-02-11T14:03:04.082" v="167"/>
          <ac:spMkLst>
            <pc:docMk/>
            <pc:sldMk cId="3638972032" sldId="374"/>
            <ac:spMk id="25" creationId="{23701AA6-375B-4FD3-A3CC-FDB9585ADEFB}"/>
          </ac:spMkLst>
        </pc:spChg>
        <pc:spChg chg="add">
          <ac:chgData name="hui xu" userId="70b675938bab3b5e" providerId="LiveId" clId="{10E29542-71EF-4DAB-BF63-F9E03009EE97}" dt="2020-02-11T14:03:04.082" v="167"/>
          <ac:spMkLst>
            <pc:docMk/>
            <pc:sldMk cId="3638972032" sldId="374"/>
            <ac:spMk id="26" creationId="{55F69B7D-D126-4F39-A6E4-75ECE94CF367}"/>
          </ac:spMkLst>
        </pc:spChg>
        <pc:spChg chg="del">
          <ac:chgData name="hui xu" userId="70b675938bab3b5e" providerId="LiveId" clId="{10E29542-71EF-4DAB-BF63-F9E03009EE97}" dt="2020-02-11T14:02:21.649" v="160" actId="21"/>
          <ac:spMkLst>
            <pc:docMk/>
            <pc:sldMk cId="3638972032" sldId="374"/>
            <ac:spMk id="27" creationId="{6265BBB1-15B2-4B7B-9526-44208C58D4D9}"/>
          </ac:spMkLst>
        </pc:spChg>
        <pc:spChg chg="del">
          <ac:chgData name="hui xu" userId="70b675938bab3b5e" providerId="LiveId" clId="{10E29542-71EF-4DAB-BF63-F9E03009EE97}" dt="2020-02-11T14:02:21.649" v="160" actId="21"/>
          <ac:spMkLst>
            <pc:docMk/>
            <pc:sldMk cId="3638972032" sldId="374"/>
            <ac:spMk id="28" creationId="{79DC6E47-E4D2-4C80-99BF-EB0DFAB24873}"/>
          </ac:spMkLst>
        </pc:spChg>
        <pc:spChg chg="del">
          <ac:chgData name="hui xu" userId="70b675938bab3b5e" providerId="LiveId" clId="{10E29542-71EF-4DAB-BF63-F9E03009EE97}" dt="2020-02-11T14:02:22.812" v="161" actId="21"/>
          <ac:spMkLst>
            <pc:docMk/>
            <pc:sldMk cId="3638972032" sldId="374"/>
            <ac:spMk id="32" creationId="{5883872E-2C66-4E6D-9D8F-FB4BC5B08FD8}"/>
          </ac:spMkLst>
        </pc:spChg>
        <pc:spChg chg="del">
          <ac:chgData name="hui xu" userId="70b675938bab3b5e" providerId="LiveId" clId="{10E29542-71EF-4DAB-BF63-F9E03009EE97}" dt="2020-02-11T14:02:21.649" v="160" actId="21"/>
          <ac:spMkLst>
            <pc:docMk/>
            <pc:sldMk cId="3638972032" sldId="374"/>
            <ac:spMk id="33" creationId="{28AE98C5-A19E-4390-970C-33D9D7934C6F}"/>
          </ac:spMkLst>
        </pc:spChg>
        <pc:spChg chg="del">
          <ac:chgData name="hui xu" userId="70b675938bab3b5e" providerId="LiveId" clId="{10E29542-71EF-4DAB-BF63-F9E03009EE97}" dt="2020-02-11T14:02:21.649" v="160" actId="21"/>
          <ac:spMkLst>
            <pc:docMk/>
            <pc:sldMk cId="3638972032" sldId="374"/>
            <ac:spMk id="34" creationId="{1BE11584-1AE2-4B02-963A-FCB0E4ECABB0}"/>
          </ac:spMkLst>
        </pc:spChg>
        <pc:spChg chg="del">
          <ac:chgData name="hui xu" userId="70b675938bab3b5e" providerId="LiveId" clId="{10E29542-71EF-4DAB-BF63-F9E03009EE97}" dt="2020-02-11T14:02:21.649" v="160" actId="21"/>
          <ac:spMkLst>
            <pc:docMk/>
            <pc:sldMk cId="3638972032" sldId="374"/>
            <ac:spMk id="35" creationId="{642AB3A9-D01F-47E5-B657-68DBB7AF192C}"/>
          </ac:spMkLst>
        </pc:spChg>
        <pc:spChg chg="del">
          <ac:chgData name="hui xu" userId="70b675938bab3b5e" providerId="LiveId" clId="{10E29542-71EF-4DAB-BF63-F9E03009EE97}" dt="2020-02-11T14:02:22.812" v="161" actId="21"/>
          <ac:spMkLst>
            <pc:docMk/>
            <pc:sldMk cId="3638972032" sldId="374"/>
            <ac:spMk id="36" creationId="{E8975F95-5EC4-4505-9540-D4103041389B}"/>
          </ac:spMkLst>
        </pc:spChg>
        <pc:spChg chg="del">
          <ac:chgData name="hui xu" userId="70b675938bab3b5e" providerId="LiveId" clId="{10E29542-71EF-4DAB-BF63-F9E03009EE97}" dt="2020-02-11T14:02:21.649" v="160" actId="21"/>
          <ac:spMkLst>
            <pc:docMk/>
            <pc:sldMk cId="3638972032" sldId="374"/>
            <ac:spMk id="37" creationId="{EEA15CB5-0E97-4012-AC90-E9EED9AA25D7}"/>
          </ac:spMkLst>
        </pc:spChg>
        <pc:spChg chg="del">
          <ac:chgData name="hui xu" userId="70b675938bab3b5e" providerId="LiveId" clId="{10E29542-71EF-4DAB-BF63-F9E03009EE97}" dt="2020-02-11T14:02:21.649" v="160" actId="21"/>
          <ac:spMkLst>
            <pc:docMk/>
            <pc:sldMk cId="3638972032" sldId="374"/>
            <ac:spMk id="38" creationId="{0961D793-3636-42A7-9C4C-E1BDB27124BA}"/>
          </ac:spMkLst>
        </pc:spChg>
        <pc:spChg chg="del">
          <ac:chgData name="hui xu" userId="70b675938bab3b5e" providerId="LiveId" clId="{10E29542-71EF-4DAB-BF63-F9E03009EE97}" dt="2020-02-11T14:02:21.649" v="160" actId="21"/>
          <ac:spMkLst>
            <pc:docMk/>
            <pc:sldMk cId="3638972032" sldId="374"/>
            <ac:spMk id="39" creationId="{F77D311E-9368-4D52-828F-7572D68662FD}"/>
          </ac:spMkLst>
        </pc:spChg>
        <pc:spChg chg="del">
          <ac:chgData name="hui xu" userId="70b675938bab3b5e" providerId="LiveId" clId="{10E29542-71EF-4DAB-BF63-F9E03009EE97}" dt="2020-02-11T14:02:21.649" v="160" actId="21"/>
          <ac:spMkLst>
            <pc:docMk/>
            <pc:sldMk cId="3638972032" sldId="374"/>
            <ac:spMk id="40" creationId="{9BD540D7-16DC-4DB4-855A-3C4E24D4B861}"/>
          </ac:spMkLst>
        </pc:spChg>
        <pc:spChg chg="del">
          <ac:chgData name="hui xu" userId="70b675938bab3b5e" providerId="LiveId" clId="{10E29542-71EF-4DAB-BF63-F9E03009EE97}" dt="2020-02-11T14:02:21.649" v="160" actId="21"/>
          <ac:spMkLst>
            <pc:docMk/>
            <pc:sldMk cId="3638972032" sldId="374"/>
            <ac:spMk id="41" creationId="{8B2D51DC-C531-45A4-8864-A2DD8577FD18}"/>
          </ac:spMkLst>
        </pc:spChg>
        <pc:spChg chg="add">
          <ac:chgData name="hui xu" userId="70b675938bab3b5e" providerId="LiveId" clId="{10E29542-71EF-4DAB-BF63-F9E03009EE97}" dt="2020-02-11T14:03:04.082" v="167"/>
          <ac:spMkLst>
            <pc:docMk/>
            <pc:sldMk cId="3638972032" sldId="374"/>
            <ac:spMk id="42" creationId="{62D04348-2BB0-4A5B-9327-C63DA687B8B4}"/>
          </ac:spMkLst>
        </pc:spChg>
        <pc:spChg chg="add">
          <ac:chgData name="hui xu" userId="70b675938bab3b5e" providerId="LiveId" clId="{10E29542-71EF-4DAB-BF63-F9E03009EE97}" dt="2020-02-11T14:03:04.082" v="167"/>
          <ac:spMkLst>
            <pc:docMk/>
            <pc:sldMk cId="3638972032" sldId="374"/>
            <ac:spMk id="43" creationId="{E78861E5-77F3-47DF-87AC-051B13A3776A}"/>
          </ac:spMkLst>
        </pc:spChg>
        <pc:spChg chg="add">
          <ac:chgData name="hui xu" userId="70b675938bab3b5e" providerId="LiveId" clId="{10E29542-71EF-4DAB-BF63-F9E03009EE97}" dt="2020-02-11T14:03:04.082" v="167"/>
          <ac:spMkLst>
            <pc:docMk/>
            <pc:sldMk cId="3638972032" sldId="374"/>
            <ac:spMk id="44" creationId="{8C80DDAD-6AA8-4EC6-9FD0-9643C676AB7E}"/>
          </ac:spMkLst>
        </pc:spChg>
        <pc:spChg chg="add">
          <ac:chgData name="hui xu" userId="70b675938bab3b5e" providerId="LiveId" clId="{10E29542-71EF-4DAB-BF63-F9E03009EE97}" dt="2020-02-11T14:03:04.082" v="167"/>
          <ac:spMkLst>
            <pc:docMk/>
            <pc:sldMk cId="3638972032" sldId="374"/>
            <ac:spMk id="45" creationId="{33E427BD-86CE-4437-BA25-A1A39B3E36D1}"/>
          </ac:spMkLst>
        </pc:spChg>
        <pc:spChg chg="add">
          <ac:chgData name="hui xu" userId="70b675938bab3b5e" providerId="LiveId" clId="{10E29542-71EF-4DAB-BF63-F9E03009EE97}" dt="2020-02-11T14:03:04.082" v="167"/>
          <ac:spMkLst>
            <pc:docMk/>
            <pc:sldMk cId="3638972032" sldId="374"/>
            <ac:spMk id="46" creationId="{0A72915D-3F48-41D0-AF63-AD97F6E60187}"/>
          </ac:spMkLst>
        </pc:spChg>
        <pc:spChg chg="add">
          <ac:chgData name="hui xu" userId="70b675938bab3b5e" providerId="LiveId" clId="{10E29542-71EF-4DAB-BF63-F9E03009EE97}" dt="2020-02-11T14:03:04.082" v="167"/>
          <ac:spMkLst>
            <pc:docMk/>
            <pc:sldMk cId="3638972032" sldId="374"/>
            <ac:spMk id="47" creationId="{8D3FB293-D4B1-4F6D-BEE6-62C0AED9FF27}"/>
          </ac:spMkLst>
        </pc:spChg>
        <pc:spChg chg="add">
          <ac:chgData name="hui xu" userId="70b675938bab3b5e" providerId="LiveId" clId="{10E29542-71EF-4DAB-BF63-F9E03009EE97}" dt="2020-02-11T14:03:04.082" v="167"/>
          <ac:spMkLst>
            <pc:docMk/>
            <pc:sldMk cId="3638972032" sldId="374"/>
            <ac:spMk id="48" creationId="{807ED3D2-8C7A-4655-901F-5BD859935998}"/>
          </ac:spMkLst>
        </pc:spChg>
        <pc:cxnChg chg="add">
          <ac:chgData name="hui xu" userId="70b675938bab3b5e" providerId="LiveId" clId="{10E29542-71EF-4DAB-BF63-F9E03009EE97}" dt="2020-02-11T14:03:04.082" v="167"/>
          <ac:cxnSpMkLst>
            <pc:docMk/>
            <pc:sldMk cId="3638972032" sldId="374"/>
            <ac:cxnSpMk id="19" creationId="{32050BDB-3D29-40C1-BB98-8D65A75D0798}"/>
          </ac:cxnSpMkLst>
        </pc:cxnChg>
        <pc:cxnChg chg="add">
          <ac:chgData name="hui xu" userId="70b675938bab3b5e" providerId="LiveId" clId="{10E29542-71EF-4DAB-BF63-F9E03009EE97}" dt="2020-02-11T14:03:04.082" v="167"/>
          <ac:cxnSpMkLst>
            <pc:docMk/>
            <pc:sldMk cId="3638972032" sldId="374"/>
            <ac:cxnSpMk id="20" creationId="{1C55004C-5AC9-4FF9-83D4-7D410B973D23}"/>
          </ac:cxnSpMkLst>
        </pc:cxnChg>
        <pc:cxnChg chg="add">
          <ac:chgData name="hui xu" userId="70b675938bab3b5e" providerId="LiveId" clId="{10E29542-71EF-4DAB-BF63-F9E03009EE97}" dt="2020-02-11T14:03:04.082" v="167"/>
          <ac:cxnSpMkLst>
            <pc:docMk/>
            <pc:sldMk cId="3638972032" sldId="374"/>
            <ac:cxnSpMk id="21" creationId="{6F5CBEB1-8036-4CA6-9FB6-73CE4DAE3DF3}"/>
          </ac:cxnSpMkLst>
        </pc:cxnChg>
        <pc:cxnChg chg="del">
          <ac:chgData name="hui xu" userId="70b675938bab3b5e" providerId="LiveId" clId="{10E29542-71EF-4DAB-BF63-F9E03009EE97}" dt="2020-02-11T14:02:21.649" v="160" actId="21"/>
          <ac:cxnSpMkLst>
            <pc:docMk/>
            <pc:sldMk cId="3638972032" sldId="374"/>
            <ac:cxnSpMk id="29" creationId="{63FFE5C4-B116-4218-BCB6-C1AE15325131}"/>
          </ac:cxnSpMkLst>
        </pc:cxnChg>
        <pc:cxnChg chg="del">
          <ac:chgData name="hui xu" userId="70b675938bab3b5e" providerId="LiveId" clId="{10E29542-71EF-4DAB-BF63-F9E03009EE97}" dt="2020-02-11T14:02:21.649" v="160" actId="21"/>
          <ac:cxnSpMkLst>
            <pc:docMk/>
            <pc:sldMk cId="3638972032" sldId="374"/>
            <ac:cxnSpMk id="30" creationId="{8998C705-F28B-4750-A534-383D89562B35}"/>
          </ac:cxnSpMkLst>
        </pc:cxnChg>
        <pc:cxnChg chg="del">
          <ac:chgData name="hui xu" userId="70b675938bab3b5e" providerId="LiveId" clId="{10E29542-71EF-4DAB-BF63-F9E03009EE97}" dt="2020-02-11T14:02:21.649" v="160" actId="21"/>
          <ac:cxnSpMkLst>
            <pc:docMk/>
            <pc:sldMk cId="3638972032" sldId="374"/>
            <ac:cxnSpMk id="31" creationId="{6D54DC96-092B-4699-BF8E-60ABC8C7C713}"/>
          </ac:cxnSpMkLst>
        </pc:cxnChg>
      </pc:sldChg>
      <pc:sldChg chg="addSp add modAnim">
        <pc:chgData name="hui xu" userId="70b675938bab3b5e" providerId="LiveId" clId="{10E29542-71EF-4DAB-BF63-F9E03009EE97}" dt="2020-02-11T14:03:36.452" v="168"/>
        <pc:sldMkLst>
          <pc:docMk/>
          <pc:sldMk cId="645191856" sldId="375"/>
        </pc:sldMkLst>
        <pc:spChg chg="add">
          <ac:chgData name="hui xu" userId="70b675938bab3b5e" providerId="LiveId" clId="{10E29542-71EF-4DAB-BF63-F9E03009EE97}" dt="2020-02-11T14:03:36.452" v="168"/>
          <ac:spMkLst>
            <pc:docMk/>
            <pc:sldMk cId="645191856" sldId="375"/>
            <ac:spMk id="3" creationId="{C6F0028B-69FF-4124-BD99-7FD6F8913770}"/>
          </ac:spMkLst>
        </pc:spChg>
        <pc:spChg chg="add">
          <ac:chgData name="hui xu" userId="70b675938bab3b5e" providerId="LiveId" clId="{10E29542-71EF-4DAB-BF63-F9E03009EE97}" dt="2020-02-11T14:03:36.452" v="168"/>
          <ac:spMkLst>
            <pc:docMk/>
            <pc:sldMk cId="645191856" sldId="375"/>
            <ac:spMk id="7" creationId="{9846E79E-76AE-4177-A912-DCFD4D06BC78}"/>
          </ac:spMkLst>
        </pc:spChg>
        <pc:spChg chg="add">
          <ac:chgData name="hui xu" userId="70b675938bab3b5e" providerId="LiveId" clId="{10E29542-71EF-4DAB-BF63-F9E03009EE97}" dt="2020-02-11T14:03:36.452" v="168"/>
          <ac:spMkLst>
            <pc:docMk/>
            <pc:sldMk cId="645191856" sldId="375"/>
            <ac:spMk id="8" creationId="{CEBB01EF-F85B-4799-BD2C-D390CCD70E27}"/>
          </ac:spMkLst>
        </pc:spChg>
        <pc:spChg chg="add">
          <ac:chgData name="hui xu" userId="70b675938bab3b5e" providerId="LiveId" clId="{10E29542-71EF-4DAB-BF63-F9E03009EE97}" dt="2020-02-11T14:03:36.452" v="168"/>
          <ac:spMkLst>
            <pc:docMk/>
            <pc:sldMk cId="645191856" sldId="375"/>
            <ac:spMk id="9" creationId="{63FC0810-B397-49BC-9924-1B00C986BB16}"/>
          </ac:spMkLst>
        </pc:spChg>
        <pc:spChg chg="add">
          <ac:chgData name="hui xu" userId="70b675938bab3b5e" providerId="LiveId" clId="{10E29542-71EF-4DAB-BF63-F9E03009EE97}" dt="2020-02-11T14:03:36.452" v="168"/>
          <ac:spMkLst>
            <pc:docMk/>
            <pc:sldMk cId="645191856" sldId="375"/>
            <ac:spMk id="10" creationId="{9BB3C990-605B-4258-BA91-81F532488E8A}"/>
          </ac:spMkLst>
        </pc:spChg>
        <pc:spChg chg="add">
          <ac:chgData name="hui xu" userId="70b675938bab3b5e" providerId="LiveId" clId="{10E29542-71EF-4DAB-BF63-F9E03009EE97}" dt="2020-02-11T14:03:36.452" v="168"/>
          <ac:spMkLst>
            <pc:docMk/>
            <pc:sldMk cId="645191856" sldId="375"/>
            <ac:spMk id="11" creationId="{F47DF05F-10E2-48C8-88B2-033AD45FE23F}"/>
          </ac:spMkLst>
        </pc:spChg>
        <pc:spChg chg="add">
          <ac:chgData name="hui xu" userId="70b675938bab3b5e" providerId="LiveId" clId="{10E29542-71EF-4DAB-BF63-F9E03009EE97}" dt="2020-02-11T14:03:36.452" v="168"/>
          <ac:spMkLst>
            <pc:docMk/>
            <pc:sldMk cId="645191856" sldId="375"/>
            <ac:spMk id="12" creationId="{5C27105D-056A-46AC-904E-99E35E7355ED}"/>
          </ac:spMkLst>
        </pc:spChg>
        <pc:spChg chg="add">
          <ac:chgData name="hui xu" userId="70b675938bab3b5e" providerId="LiveId" clId="{10E29542-71EF-4DAB-BF63-F9E03009EE97}" dt="2020-02-11T14:03:36.452" v="168"/>
          <ac:spMkLst>
            <pc:docMk/>
            <pc:sldMk cId="645191856" sldId="375"/>
            <ac:spMk id="13" creationId="{47A08FAB-22D8-4FAE-A506-1FB7318F741F}"/>
          </ac:spMkLst>
        </pc:spChg>
        <pc:spChg chg="add">
          <ac:chgData name="hui xu" userId="70b675938bab3b5e" providerId="LiveId" clId="{10E29542-71EF-4DAB-BF63-F9E03009EE97}" dt="2020-02-11T14:03:36.452" v="168"/>
          <ac:spMkLst>
            <pc:docMk/>
            <pc:sldMk cId="645191856" sldId="375"/>
            <ac:spMk id="14" creationId="{7D88DC97-4261-4555-BA3C-0BD5F9DB306A}"/>
          </ac:spMkLst>
        </pc:spChg>
        <pc:spChg chg="add">
          <ac:chgData name="hui xu" userId="70b675938bab3b5e" providerId="LiveId" clId="{10E29542-71EF-4DAB-BF63-F9E03009EE97}" dt="2020-02-11T14:03:36.452" v="168"/>
          <ac:spMkLst>
            <pc:docMk/>
            <pc:sldMk cId="645191856" sldId="375"/>
            <ac:spMk id="15" creationId="{EF1AD1E7-F1EE-4DD0-AE4D-85861B3D8583}"/>
          </ac:spMkLst>
        </pc:spChg>
        <pc:spChg chg="add">
          <ac:chgData name="hui xu" userId="70b675938bab3b5e" providerId="LiveId" clId="{10E29542-71EF-4DAB-BF63-F9E03009EE97}" dt="2020-02-11T14:03:36.452" v="168"/>
          <ac:spMkLst>
            <pc:docMk/>
            <pc:sldMk cId="645191856" sldId="375"/>
            <ac:spMk id="16" creationId="{5B7EDA07-42D2-4D8E-8903-2F24A2FD1E6D}"/>
          </ac:spMkLst>
        </pc:spChg>
        <pc:spChg chg="add">
          <ac:chgData name="hui xu" userId="70b675938bab3b5e" providerId="LiveId" clId="{10E29542-71EF-4DAB-BF63-F9E03009EE97}" dt="2020-02-11T14:03:36.452" v="168"/>
          <ac:spMkLst>
            <pc:docMk/>
            <pc:sldMk cId="645191856" sldId="375"/>
            <ac:spMk id="17" creationId="{8FAD9A22-2FBB-41E6-89F3-083418171C10}"/>
          </ac:spMkLst>
        </pc:spChg>
        <pc:spChg chg="add">
          <ac:chgData name="hui xu" userId="70b675938bab3b5e" providerId="LiveId" clId="{10E29542-71EF-4DAB-BF63-F9E03009EE97}" dt="2020-02-11T14:03:36.452" v="168"/>
          <ac:spMkLst>
            <pc:docMk/>
            <pc:sldMk cId="645191856" sldId="375"/>
            <ac:spMk id="18" creationId="{AF80309E-B3AF-4C9B-A294-16D20DA92935}"/>
          </ac:spMkLst>
        </pc:spChg>
        <pc:cxnChg chg="add">
          <ac:chgData name="hui xu" userId="70b675938bab3b5e" providerId="LiveId" clId="{10E29542-71EF-4DAB-BF63-F9E03009EE97}" dt="2020-02-11T14:03:36.452" v="168"/>
          <ac:cxnSpMkLst>
            <pc:docMk/>
            <pc:sldMk cId="645191856" sldId="375"/>
            <ac:cxnSpMk id="4" creationId="{FFDD9E22-A3B7-416B-BB66-34164BDD29A8}"/>
          </ac:cxnSpMkLst>
        </pc:cxnChg>
        <pc:cxnChg chg="add">
          <ac:chgData name="hui xu" userId="70b675938bab3b5e" providerId="LiveId" clId="{10E29542-71EF-4DAB-BF63-F9E03009EE97}" dt="2020-02-11T14:03:36.452" v="168"/>
          <ac:cxnSpMkLst>
            <pc:docMk/>
            <pc:sldMk cId="645191856" sldId="375"/>
            <ac:cxnSpMk id="5" creationId="{A4D04480-31E2-4D27-9E64-054D8BB55660}"/>
          </ac:cxnSpMkLst>
        </pc:cxnChg>
        <pc:cxnChg chg="add">
          <ac:chgData name="hui xu" userId="70b675938bab3b5e" providerId="LiveId" clId="{10E29542-71EF-4DAB-BF63-F9E03009EE97}" dt="2020-02-11T14:03:36.452" v="168"/>
          <ac:cxnSpMkLst>
            <pc:docMk/>
            <pc:sldMk cId="645191856" sldId="375"/>
            <ac:cxnSpMk id="6" creationId="{38ACD000-EEC7-41EB-8198-DAA8F2BA0B60}"/>
          </ac:cxnSpMkLst>
        </pc:cxnChg>
      </pc:sldChg>
      <pc:sldChg chg="addSp modSp add">
        <pc:chgData name="hui xu" userId="70b675938bab3b5e" providerId="LiveId" clId="{10E29542-71EF-4DAB-BF63-F9E03009EE97}" dt="2020-02-11T14:04:11.950" v="170"/>
        <pc:sldMkLst>
          <pc:docMk/>
          <pc:sldMk cId="4193262672" sldId="376"/>
        </pc:sldMkLst>
        <pc:spChg chg="mod">
          <ac:chgData name="hui xu" userId="70b675938bab3b5e" providerId="LiveId" clId="{10E29542-71EF-4DAB-BF63-F9E03009EE97}" dt="2020-02-11T14:04:07.544" v="169"/>
          <ac:spMkLst>
            <pc:docMk/>
            <pc:sldMk cId="4193262672" sldId="376"/>
            <ac:spMk id="2" creationId="{529E3FA7-E88E-4A16-A588-20E182079A26}"/>
          </ac:spMkLst>
        </pc:spChg>
        <pc:spChg chg="add">
          <ac:chgData name="hui xu" userId="70b675938bab3b5e" providerId="LiveId" clId="{10E29542-71EF-4DAB-BF63-F9E03009EE97}" dt="2020-02-11T14:04:11.950" v="170"/>
          <ac:spMkLst>
            <pc:docMk/>
            <pc:sldMk cId="4193262672" sldId="376"/>
            <ac:spMk id="3" creationId="{1E323B5F-8286-4A3D-9F16-A74EAF45FB9A}"/>
          </ac:spMkLst>
        </pc:spChg>
        <pc:spChg chg="add">
          <ac:chgData name="hui xu" userId="70b675938bab3b5e" providerId="LiveId" clId="{10E29542-71EF-4DAB-BF63-F9E03009EE97}" dt="2020-02-11T14:04:11.950" v="170"/>
          <ac:spMkLst>
            <pc:docMk/>
            <pc:sldMk cId="4193262672" sldId="376"/>
            <ac:spMk id="4" creationId="{A2B1B55B-C952-4D79-98C7-1BCCB741D2C6}"/>
          </ac:spMkLst>
        </pc:spChg>
        <pc:spChg chg="add">
          <ac:chgData name="hui xu" userId="70b675938bab3b5e" providerId="LiveId" clId="{10E29542-71EF-4DAB-BF63-F9E03009EE97}" dt="2020-02-11T14:04:11.950" v="170"/>
          <ac:spMkLst>
            <pc:docMk/>
            <pc:sldMk cId="4193262672" sldId="376"/>
            <ac:spMk id="5" creationId="{D739D246-4D32-4C31-A3B4-72FB8C72FA6A}"/>
          </ac:spMkLst>
        </pc:spChg>
        <pc:spChg chg="add">
          <ac:chgData name="hui xu" userId="70b675938bab3b5e" providerId="LiveId" clId="{10E29542-71EF-4DAB-BF63-F9E03009EE97}" dt="2020-02-11T14:04:11.950" v="170"/>
          <ac:spMkLst>
            <pc:docMk/>
            <pc:sldMk cId="4193262672" sldId="376"/>
            <ac:spMk id="6" creationId="{98BF06A7-58EB-48B7-B55F-C4E7841D1B1B}"/>
          </ac:spMkLst>
        </pc:spChg>
        <pc:spChg chg="add">
          <ac:chgData name="hui xu" userId="70b675938bab3b5e" providerId="LiveId" clId="{10E29542-71EF-4DAB-BF63-F9E03009EE97}" dt="2020-02-11T14:04:11.950" v="170"/>
          <ac:spMkLst>
            <pc:docMk/>
            <pc:sldMk cId="4193262672" sldId="376"/>
            <ac:spMk id="7" creationId="{74372781-C34F-4CE3-A88B-E972D1E061E2}"/>
          </ac:spMkLst>
        </pc:spChg>
        <pc:spChg chg="add">
          <ac:chgData name="hui xu" userId="70b675938bab3b5e" providerId="LiveId" clId="{10E29542-71EF-4DAB-BF63-F9E03009EE97}" dt="2020-02-11T14:04:11.950" v="170"/>
          <ac:spMkLst>
            <pc:docMk/>
            <pc:sldMk cId="4193262672" sldId="376"/>
            <ac:spMk id="8" creationId="{11D63DC4-5679-42E2-9BC0-242BFB7BA3BF}"/>
          </ac:spMkLst>
        </pc:spChg>
        <pc:spChg chg="add">
          <ac:chgData name="hui xu" userId="70b675938bab3b5e" providerId="LiveId" clId="{10E29542-71EF-4DAB-BF63-F9E03009EE97}" dt="2020-02-11T14:04:11.950" v="170"/>
          <ac:spMkLst>
            <pc:docMk/>
            <pc:sldMk cId="4193262672" sldId="376"/>
            <ac:spMk id="9" creationId="{A303D649-9E35-4B08-8EE5-65EBFB543B72}"/>
          </ac:spMkLst>
        </pc:spChg>
        <pc:spChg chg="add">
          <ac:chgData name="hui xu" userId="70b675938bab3b5e" providerId="LiveId" clId="{10E29542-71EF-4DAB-BF63-F9E03009EE97}" dt="2020-02-11T14:04:11.950" v="170"/>
          <ac:spMkLst>
            <pc:docMk/>
            <pc:sldMk cId="4193262672" sldId="376"/>
            <ac:spMk id="10" creationId="{48FE776E-5B97-4AED-9E77-C12A929A283B}"/>
          </ac:spMkLst>
        </pc:spChg>
        <pc:spChg chg="add">
          <ac:chgData name="hui xu" userId="70b675938bab3b5e" providerId="LiveId" clId="{10E29542-71EF-4DAB-BF63-F9E03009EE97}" dt="2020-02-11T14:04:11.950" v="170"/>
          <ac:spMkLst>
            <pc:docMk/>
            <pc:sldMk cId="4193262672" sldId="376"/>
            <ac:spMk id="11" creationId="{535D143D-5A44-4A25-8DBD-D6CE59F8D11B}"/>
          </ac:spMkLst>
        </pc:spChg>
        <pc:spChg chg="add">
          <ac:chgData name="hui xu" userId="70b675938bab3b5e" providerId="LiveId" clId="{10E29542-71EF-4DAB-BF63-F9E03009EE97}" dt="2020-02-11T14:04:11.950" v="170"/>
          <ac:spMkLst>
            <pc:docMk/>
            <pc:sldMk cId="4193262672" sldId="376"/>
            <ac:spMk id="12" creationId="{6FD1D320-42B0-429A-8B97-5C78C8C00F4D}"/>
          </ac:spMkLst>
        </pc:spChg>
        <pc:spChg chg="add">
          <ac:chgData name="hui xu" userId="70b675938bab3b5e" providerId="LiveId" clId="{10E29542-71EF-4DAB-BF63-F9E03009EE97}" dt="2020-02-11T14:04:11.950" v="170"/>
          <ac:spMkLst>
            <pc:docMk/>
            <pc:sldMk cId="4193262672" sldId="376"/>
            <ac:spMk id="13" creationId="{F04F4697-4F6F-4BE7-A5B1-77BFD733F50A}"/>
          </ac:spMkLst>
        </pc:spChg>
        <pc:spChg chg="add">
          <ac:chgData name="hui xu" userId="70b675938bab3b5e" providerId="LiveId" clId="{10E29542-71EF-4DAB-BF63-F9E03009EE97}" dt="2020-02-11T14:04:11.950" v="170"/>
          <ac:spMkLst>
            <pc:docMk/>
            <pc:sldMk cId="4193262672" sldId="376"/>
            <ac:spMk id="14" creationId="{77A83ACD-1A30-45BC-9BA2-776925B8C02E}"/>
          </ac:spMkLst>
        </pc:spChg>
        <pc:spChg chg="add">
          <ac:chgData name="hui xu" userId="70b675938bab3b5e" providerId="LiveId" clId="{10E29542-71EF-4DAB-BF63-F9E03009EE97}" dt="2020-02-11T14:04:11.950" v="170"/>
          <ac:spMkLst>
            <pc:docMk/>
            <pc:sldMk cId="4193262672" sldId="376"/>
            <ac:spMk id="16" creationId="{85292B06-F2EE-4D45-9168-5EB63C5D00BB}"/>
          </ac:spMkLst>
        </pc:spChg>
        <pc:spChg chg="add">
          <ac:chgData name="hui xu" userId="70b675938bab3b5e" providerId="LiveId" clId="{10E29542-71EF-4DAB-BF63-F9E03009EE97}" dt="2020-02-11T14:04:11.950" v="170"/>
          <ac:spMkLst>
            <pc:docMk/>
            <pc:sldMk cId="4193262672" sldId="376"/>
            <ac:spMk id="17" creationId="{62F9F978-9708-491E-9499-2E90EA19D379}"/>
          </ac:spMkLst>
        </pc:spChg>
        <pc:spChg chg="add">
          <ac:chgData name="hui xu" userId="70b675938bab3b5e" providerId="LiveId" clId="{10E29542-71EF-4DAB-BF63-F9E03009EE97}" dt="2020-02-11T14:04:11.950" v="170"/>
          <ac:spMkLst>
            <pc:docMk/>
            <pc:sldMk cId="4193262672" sldId="376"/>
            <ac:spMk id="18" creationId="{A349AE60-E2E1-42A5-B5B7-FBF4BDF99391}"/>
          </ac:spMkLst>
        </pc:spChg>
        <pc:spChg chg="add">
          <ac:chgData name="hui xu" userId="70b675938bab3b5e" providerId="LiveId" clId="{10E29542-71EF-4DAB-BF63-F9E03009EE97}" dt="2020-02-11T14:04:11.950" v="170"/>
          <ac:spMkLst>
            <pc:docMk/>
            <pc:sldMk cId="4193262672" sldId="376"/>
            <ac:spMk id="19" creationId="{CA2F4D35-16B0-40DF-9862-6C9175D8FFA5}"/>
          </ac:spMkLst>
        </pc:spChg>
        <pc:spChg chg="add">
          <ac:chgData name="hui xu" userId="70b675938bab3b5e" providerId="LiveId" clId="{10E29542-71EF-4DAB-BF63-F9E03009EE97}" dt="2020-02-11T14:04:11.950" v="170"/>
          <ac:spMkLst>
            <pc:docMk/>
            <pc:sldMk cId="4193262672" sldId="376"/>
            <ac:spMk id="23" creationId="{15CDC3BA-2DAF-42D7-BF72-C3FE10535F64}"/>
          </ac:spMkLst>
        </pc:spChg>
        <pc:cxnChg chg="add">
          <ac:chgData name="hui xu" userId="70b675938bab3b5e" providerId="LiveId" clId="{10E29542-71EF-4DAB-BF63-F9E03009EE97}" dt="2020-02-11T14:04:11.950" v="170"/>
          <ac:cxnSpMkLst>
            <pc:docMk/>
            <pc:sldMk cId="4193262672" sldId="376"/>
            <ac:cxnSpMk id="15" creationId="{131A69B2-C5EF-41AE-BB7F-5C436427C16E}"/>
          </ac:cxnSpMkLst>
        </pc:cxnChg>
        <pc:cxnChg chg="add">
          <ac:chgData name="hui xu" userId="70b675938bab3b5e" providerId="LiveId" clId="{10E29542-71EF-4DAB-BF63-F9E03009EE97}" dt="2020-02-11T14:04:11.950" v="170"/>
          <ac:cxnSpMkLst>
            <pc:docMk/>
            <pc:sldMk cId="4193262672" sldId="376"/>
            <ac:cxnSpMk id="20" creationId="{5A56FEF8-536F-4141-A026-E83B615892F4}"/>
          </ac:cxnSpMkLst>
        </pc:cxnChg>
        <pc:cxnChg chg="add">
          <ac:chgData name="hui xu" userId="70b675938bab3b5e" providerId="LiveId" clId="{10E29542-71EF-4DAB-BF63-F9E03009EE97}" dt="2020-02-11T14:04:11.950" v="170"/>
          <ac:cxnSpMkLst>
            <pc:docMk/>
            <pc:sldMk cId="4193262672" sldId="376"/>
            <ac:cxnSpMk id="21" creationId="{AB1651F4-9A52-4349-ACA9-00D055E3BE66}"/>
          </ac:cxnSpMkLst>
        </pc:cxnChg>
        <pc:cxnChg chg="add">
          <ac:chgData name="hui xu" userId="70b675938bab3b5e" providerId="LiveId" clId="{10E29542-71EF-4DAB-BF63-F9E03009EE97}" dt="2020-02-11T14:04:11.950" v="170"/>
          <ac:cxnSpMkLst>
            <pc:docMk/>
            <pc:sldMk cId="4193262672" sldId="376"/>
            <ac:cxnSpMk id="22" creationId="{6D19007B-173A-4412-ACDC-A08F54D5D65B}"/>
          </ac:cxnSpMkLst>
        </pc:cxnChg>
      </pc:sldChg>
      <pc:sldChg chg="addSp delSp modSp add modAnim">
        <pc:chgData name="hui xu" userId="70b675938bab3b5e" providerId="LiveId" clId="{10E29542-71EF-4DAB-BF63-F9E03009EE97}" dt="2020-02-11T14:04:36.743" v="172"/>
        <pc:sldMkLst>
          <pc:docMk/>
          <pc:sldMk cId="3338065746" sldId="377"/>
        </pc:sldMkLst>
        <pc:spChg chg="mod">
          <ac:chgData name="hui xu" userId="70b675938bab3b5e" providerId="LiveId" clId="{10E29542-71EF-4DAB-BF63-F9E03009EE97}" dt="2020-02-11T14:04:31.034" v="171"/>
          <ac:spMkLst>
            <pc:docMk/>
            <pc:sldMk cId="3338065746" sldId="377"/>
            <ac:spMk id="2" creationId="{529E3FA7-E88E-4A16-A588-20E182079A26}"/>
          </ac:spMkLst>
        </pc:spChg>
        <pc:spChg chg="add del">
          <ac:chgData name="hui xu" userId="70b675938bab3b5e" providerId="LiveId" clId="{10E29542-71EF-4DAB-BF63-F9E03009EE97}" dt="2020-02-11T14:03:02.318" v="166"/>
          <ac:spMkLst>
            <pc:docMk/>
            <pc:sldMk cId="3338065746" sldId="377"/>
            <ac:spMk id="3" creationId="{1C981357-6730-4E6E-96AD-24069A679523}"/>
          </ac:spMkLst>
        </pc:spChg>
        <pc:spChg chg="add del">
          <ac:chgData name="hui xu" userId="70b675938bab3b5e" providerId="LiveId" clId="{10E29542-71EF-4DAB-BF63-F9E03009EE97}" dt="2020-02-11T14:03:02.318" v="166"/>
          <ac:spMkLst>
            <pc:docMk/>
            <pc:sldMk cId="3338065746" sldId="377"/>
            <ac:spMk id="7" creationId="{1B8164A8-1266-45E5-B033-5D700F8014A9}"/>
          </ac:spMkLst>
        </pc:spChg>
        <pc:spChg chg="add del">
          <ac:chgData name="hui xu" userId="70b675938bab3b5e" providerId="LiveId" clId="{10E29542-71EF-4DAB-BF63-F9E03009EE97}" dt="2020-02-11T14:03:02.318" v="166"/>
          <ac:spMkLst>
            <pc:docMk/>
            <pc:sldMk cId="3338065746" sldId="377"/>
            <ac:spMk id="8" creationId="{53C1D25E-8801-4FFC-A83F-EDBD346250CE}"/>
          </ac:spMkLst>
        </pc:spChg>
        <pc:spChg chg="add del">
          <ac:chgData name="hui xu" userId="70b675938bab3b5e" providerId="LiveId" clId="{10E29542-71EF-4DAB-BF63-F9E03009EE97}" dt="2020-02-11T14:03:02.318" v="166"/>
          <ac:spMkLst>
            <pc:docMk/>
            <pc:sldMk cId="3338065746" sldId="377"/>
            <ac:spMk id="9" creationId="{153BB038-38D2-41A0-8776-A8D9D403E615}"/>
          </ac:spMkLst>
        </pc:spChg>
        <pc:spChg chg="add del">
          <ac:chgData name="hui xu" userId="70b675938bab3b5e" providerId="LiveId" clId="{10E29542-71EF-4DAB-BF63-F9E03009EE97}" dt="2020-02-11T14:03:02.318" v="166"/>
          <ac:spMkLst>
            <pc:docMk/>
            <pc:sldMk cId="3338065746" sldId="377"/>
            <ac:spMk id="10" creationId="{CF4CF57B-434B-462A-93BF-366891793F9F}"/>
          </ac:spMkLst>
        </pc:spChg>
        <pc:spChg chg="add del">
          <ac:chgData name="hui xu" userId="70b675938bab3b5e" providerId="LiveId" clId="{10E29542-71EF-4DAB-BF63-F9E03009EE97}" dt="2020-02-11T14:03:02.318" v="166"/>
          <ac:spMkLst>
            <pc:docMk/>
            <pc:sldMk cId="3338065746" sldId="377"/>
            <ac:spMk id="11" creationId="{E976F542-9D32-4F87-AA7A-B136090AAA9C}"/>
          </ac:spMkLst>
        </pc:spChg>
        <pc:spChg chg="add del">
          <ac:chgData name="hui xu" userId="70b675938bab3b5e" providerId="LiveId" clId="{10E29542-71EF-4DAB-BF63-F9E03009EE97}" dt="2020-02-11T14:03:02.318" v="166"/>
          <ac:spMkLst>
            <pc:docMk/>
            <pc:sldMk cId="3338065746" sldId="377"/>
            <ac:spMk id="12" creationId="{C104840C-8267-4948-BCE6-B6124E2A5FA6}"/>
          </ac:spMkLst>
        </pc:spChg>
        <pc:spChg chg="add del">
          <ac:chgData name="hui xu" userId="70b675938bab3b5e" providerId="LiveId" clId="{10E29542-71EF-4DAB-BF63-F9E03009EE97}" dt="2020-02-11T14:03:02.318" v="166"/>
          <ac:spMkLst>
            <pc:docMk/>
            <pc:sldMk cId="3338065746" sldId="377"/>
            <ac:spMk id="13" creationId="{BC3E7C39-DBD7-4A31-AAC9-0EB29A259189}"/>
          </ac:spMkLst>
        </pc:spChg>
        <pc:spChg chg="add del">
          <ac:chgData name="hui xu" userId="70b675938bab3b5e" providerId="LiveId" clId="{10E29542-71EF-4DAB-BF63-F9E03009EE97}" dt="2020-02-11T14:03:02.318" v="166"/>
          <ac:spMkLst>
            <pc:docMk/>
            <pc:sldMk cId="3338065746" sldId="377"/>
            <ac:spMk id="14" creationId="{D65B2803-1BB1-4E11-BEC2-41BACD276978}"/>
          </ac:spMkLst>
        </pc:spChg>
        <pc:spChg chg="add del">
          <ac:chgData name="hui xu" userId="70b675938bab3b5e" providerId="LiveId" clId="{10E29542-71EF-4DAB-BF63-F9E03009EE97}" dt="2020-02-11T14:03:02.318" v="166"/>
          <ac:spMkLst>
            <pc:docMk/>
            <pc:sldMk cId="3338065746" sldId="377"/>
            <ac:spMk id="15" creationId="{09F23656-47AD-48BC-9489-C979B3B9B9B2}"/>
          </ac:spMkLst>
        </pc:spChg>
        <pc:spChg chg="add del">
          <ac:chgData name="hui xu" userId="70b675938bab3b5e" providerId="LiveId" clId="{10E29542-71EF-4DAB-BF63-F9E03009EE97}" dt="2020-02-11T14:03:02.318" v="166"/>
          <ac:spMkLst>
            <pc:docMk/>
            <pc:sldMk cId="3338065746" sldId="377"/>
            <ac:spMk id="16" creationId="{B7102F55-EB35-4FFA-B39E-83022F45B596}"/>
          </ac:spMkLst>
        </pc:spChg>
        <pc:spChg chg="add del">
          <ac:chgData name="hui xu" userId="70b675938bab3b5e" providerId="LiveId" clId="{10E29542-71EF-4DAB-BF63-F9E03009EE97}" dt="2020-02-11T14:03:02.318" v="166"/>
          <ac:spMkLst>
            <pc:docMk/>
            <pc:sldMk cId="3338065746" sldId="377"/>
            <ac:spMk id="17" creationId="{B3D03CB3-79D5-4CA1-B4D9-065B4EBFFD6A}"/>
          </ac:spMkLst>
        </pc:spChg>
        <pc:spChg chg="add del">
          <ac:chgData name="hui xu" userId="70b675938bab3b5e" providerId="LiveId" clId="{10E29542-71EF-4DAB-BF63-F9E03009EE97}" dt="2020-02-11T14:03:02.318" v="166"/>
          <ac:spMkLst>
            <pc:docMk/>
            <pc:sldMk cId="3338065746" sldId="377"/>
            <ac:spMk id="18" creationId="{B0C6F098-C347-4BEC-8D4D-F283784C9D9B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19" creationId="{5C4E209C-544C-4B82-83B0-A15A001318B7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20" creationId="{12B7BCF1-0008-412F-BDAF-5231E6E96593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21" creationId="{5984E900-7346-481C-B620-64ABC4FE9A92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22" creationId="{DFDCD087-EF99-4AAD-AF54-1D4AA44FB334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23" creationId="{99A03895-E24B-43D2-9CD1-F32A46254189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24" creationId="{842AC0C2-C418-44DF-814B-B17938C216A2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25" creationId="{E5E7B908-4037-4BDF-B9C3-4898F0DCC31F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26" creationId="{5AA20091-6A2C-4F3B-B249-6BA472947DB1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27" creationId="{23A19879-35F4-45FB-A803-268BEBCFE1F0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28" creationId="{EC0DD6A3-2B8B-4199-8A4F-1456C37C6245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29" creationId="{365219FF-6545-4C56-AC24-723B080B6E48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30" creationId="{4268E0E8-5C6E-4523-AF53-5C32EF00602B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31" creationId="{4382E091-55F8-4EFC-A242-EA3EDBAD335D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32" creationId="{9FBB60BA-6AD0-496A-AA72-E9F0D33494A3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33" creationId="{9FD29FDA-0953-45EC-BD90-05A428589CB5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35" creationId="{1872F547-BC1A-4A1E-900A-9C7F8777B39B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36" creationId="{20EF0883-A5F0-4621-B5A1-7D1B12EF6C7E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37" creationId="{0D087DF4-EB06-4E30-AD58-A82FB6901D70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38" creationId="{F7A24ADF-7360-408C-86EC-1DC75F5C4D1C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42" creationId="{D8F622D6-B96B-4447-9E1A-561D6302AB99}"/>
          </ac:spMkLst>
        </pc:spChg>
        <pc:spChg chg="add">
          <ac:chgData name="hui xu" userId="70b675938bab3b5e" providerId="LiveId" clId="{10E29542-71EF-4DAB-BF63-F9E03009EE97}" dt="2020-02-11T14:04:36.743" v="172"/>
          <ac:spMkLst>
            <pc:docMk/>
            <pc:sldMk cId="3338065746" sldId="377"/>
            <ac:spMk id="43" creationId="{3E63B268-DD13-43C9-A1F3-96A38CAB8235}"/>
          </ac:spMkLst>
        </pc:spChg>
        <pc:cxnChg chg="add del">
          <ac:chgData name="hui xu" userId="70b675938bab3b5e" providerId="LiveId" clId="{10E29542-71EF-4DAB-BF63-F9E03009EE97}" dt="2020-02-11T14:03:02.318" v="166"/>
          <ac:cxnSpMkLst>
            <pc:docMk/>
            <pc:sldMk cId="3338065746" sldId="377"/>
            <ac:cxnSpMk id="4" creationId="{0C272387-CD10-4CFD-A400-E99B56DDAAAE}"/>
          </ac:cxnSpMkLst>
        </pc:cxnChg>
        <pc:cxnChg chg="add del">
          <ac:chgData name="hui xu" userId="70b675938bab3b5e" providerId="LiveId" clId="{10E29542-71EF-4DAB-BF63-F9E03009EE97}" dt="2020-02-11T14:03:02.318" v="166"/>
          <ac:cxnSpMkLst>
            <pc:docMk/>
            <pc:sldMk cId="3338065746" sldId="377"/>
            <ac:cxnSpMk id="5" creationId="{B5C975B4-6445-48A7-AA21-1C20BA6E4C52}"/>
          </ac:cxnSpMkLst>
        </pc:cxnChg>
        <pc:cxnChg chg="add del">
          <ac:chgData name="hui xu" userId="70b675938bab3b5e" providerId="LiveId" clId="{10E29542-71EF-4DAB-BF63-F9E03009EE97}" dt="2020-02-11T14:03:02.318" v="166"/>
          <ac:cxnSpMkLst>
            <pc:docMk/>
            <pc:sldMk cId="3338065746" sldId="377"/>
            <ac:cxnSpMk id="6" creationId="{B63B61AC-9BFB-452C-A68A-C6A0618C69E4}"/>
          </ac:cxnSpMkLst>
        </pc:cxnChg>
        <pc:cxnChg chg="add">
          <ac:chgData name="hui xu" userId="70b675938bab3b5e" providerId="LiveId" clId="{10E29542-71EF-4DAB-BF63-F9E03009EE97}" dt="2020-02-11T14:04:36.743" v="172"/>
          <ac:cxnSpMkLst>
            <pc:docMk/>
            <pc:sldMk cId="3338065746" sldId="377"/>
            <ac:cxnSpMk id="34" creationId="{1B4D199F-CE8D-48E0-A3A2-9791C5C75B1D}"/>
          </ac:cxnSpMkLst>
        </pc:cxnChg>
        <pc:cxnChg chg="add">
          <ac:chgData name="hui xu" userId="70b675938bab3b5e" providerId="LiveId" clId="{10E29542-71EF-4DAB-BF63-F9E03009EE97}" dt="2020-02-11T14:04:36.743" v="172"/>
          <ac:cxnSpMkLst>
            <pc:docMk/>
            <pc:sldMk cId="3338065746" sldId="377"/>
            <ac:cxnSpMk id="39" creationId="{C1F58BEC-72CD-48F8-A8B8-47EE0AEE6870}"/>
          </ac:cxnSpMkLst>
        </pc:cxnChg>
        <pc:cxnChg chg="add">
          <ac:chgData name="hui xu" userId="70b675938bab3b5e" providerId="LiveId" clId="{10E29542-71EF-4DAB-BF63-F9E03009EE97}" dt="2020-02-11T14:04:36.743" v="172"/>
          <ac:cxnSpMkLst>
            <pc:docMk/>
            <pc:sldMk cId="3338065746" sldId="377"/>
            <ac:cxnSpMk id="40" creationId="{2A5D62DC-FA11-4AB5-B800-965D48C8BF76}"/>
          </ac:cxnSpMkLst>
        </pc:cxnChg>
        <pc:cxnChg chg="add">
          <ac:chgData name="hui xu" userId="70b675938bab3b5e" providerId="LiveId" clId="{10E29542-71EF-4DAB-BF63-F9E03009EE97}" dt="2020-02-11T14:04:36.743" v="172"/>
          <ac:cxnSpMkLst>
            <pc:docMk/>
            <pc:sldMk cId="3338065746" sldId="377"/>
            <ac:cxnSpMk id="41" creationId="{8EB484BD-B50B-477C-ADAA-3395FAAA9233}"/>
          </ac:cxnSpMkLst>
        </pc:cxnChg>
      </pc:sldChg>
      <pc:sldChg chg="addSp modSp add modAnim">
        <pc:chgData name="hui xu" userId="70b675938bab3b5e" providerId="LiveId" clId="{10E29542-71EF-4DAB-BF63-F9E03009EE97}" dt="2020-02-11T14:06:20.313" v="179" actId="1076"/>
        <pc:sldMkLst>
          <pc:docMk/>
          <pc:sldMk cId="867840344" sldId="378"/>
        </pc:sldMkLst>
        <pc:spChg chg="mod">
          <ac:chgData name="hui xu" userId="70b675938bab3b5e" providerId="LiveId" clId="{10E29542-71EF-4DAB-BF63-F9E03009EE97}" dt="2020-02-11T14:04:51.053" v="174"/>
          <ac:spMkLst>
            <pc:docMk/>
            <pc:sldMk cId="867840344" sldId="378"/>
            <ac:spMk id="2" creationId="{1DAD4A94-C297-45A7-8DFC-2AB86509EABE}"/>
          </ac:spMkLst>
        </pc:spChg>
        <pc:spChg chg="add">
          <ac:chgData name="hui xu" userId="70b675938bab3b5e" providerId="LiveId" clId="{10E29542-71EF-4DAB-BF63-F9E03009EE97}" dt="2020-02-11T14:05:01.868" v="175"/>
          <ac:spMkLst>
            <pc:docMk/>
            <pc:sldMk cId="867840344" sldId="378"/>
            <ac:spMk id="3" creationId="{24F06F63-C6C5-4B64-BB28-5BC852D37278}"/>
          </ac:spMkLst>
        </pc:spChg>
        <pc:spChg chg="add">
          <ac:chgData name="hui xu" userId="70b675938bab3b5e" providerId="LiveId" clId="{10E29542-71EF-4DAB-BF63-F9E03009EE97}" dt="2020-02-11T14:05:01.868" v="175"/>
          <ac:spMkLst>
            <pc:docMk/>
            <pc:sldMk cId="867840344" sldId="378"/>
            <ac:spMk id="4" creationId="{4D59967C-3216-4773-BC87-76FE415CECD5}"/>
          </ac:spMkLst>
        </pc:spChg>
        <pc:spChg chg="add">
          <ac:chgData name="hui xu" userId="70b675938bab3b5e" providerId="LiveId" clId="{10E29542-71EF-4DAB-BF63-F9E03009EE97}" dt="2020-02-11T14:05:01.868" v="175"/>
          <ac:spMkLst>
            <pc:docMk/>
            <pc:sldMk cId="867840344" sldId="378"/>
            <ac:spMk id="6" creationId="{49837239-FC76-49D3-AA2E-45A5C4D3342B}"/>
          </ac:spMkLst>
        </pc:spChg>
        <pc:spChg chg="add">
          <ac:chgData name="hui xu" userId="70b675938bab3b5e" providerId="LiveId" clId="{10E29542-71EF-4DAB-BF63-F9E03009EE97}" dt="2020-02-11T14:05:01.868" v="175"/>
          <ac:spMkLst>
            <pc:docMk/>
            <pc:sldMk cId="867840344" sldId="378"/>
            <ac:spMk id="9" creationId="{E1848EE8-70D1-45B1-A99F-AC5D24C08EAF}"/>
          </ac:spMkLst>
        </pc:spChg>
        <pc:spChg chg="add">
          <ac:chgData name="hui xu" userId="70b675938bab3b5e" providerId="LiveId" clId="{10E29542-71EF-4DAB-BF63-F9E03009EE97}" dt="2020-02-11T14:05:01.868" v="175"/>
          <ac:spMkLst>
            <pc:docMk/>
            <pc:sldMk cId="867840344" sldId="378"/>
            <ac:spMk id="10" creationId="{64B0D4AB-09C0-424F-BB29-2938A5E8E3E2}"/>
          </ac:spMkLst>
        </pc:spChg>
        <pc:spChg chg="add">
          <ac:chgData name="hui xu" userId="70b675938bab3b5e" providerId="LiveId" clId="{10E29542-71EF-4DAB-BF63-F9E03009EE97}" dt="2020-02-11T14:05:01.868" v="175"/>
          <ac:spMkLst>
            <pc:docMk/>
            <pc:sldMk cId="867840344" sldId="378"/>
            <ac:spMk id="11" creationId="{61B4F551-722B-4DCE-80B5-58AD9B80E957}"/>
          </ac:spMkLst>
        </pc:spChg>
        <pc:spChg chg="add">
          <ac:chgData name="hui xu" userId="70b675938bab3b5e" providerId="LiveId" clId="{10E29542-71EF-4DAB-BF63-F9E03009EE97}" dt="2020-02-11T14:05:01.868" v="175"/>
          <ac:spMkLst>
            <pc:docMk/>
            <pc:sldMk cId="867840344" sldId="378"/>
            <ac:spMk id="12" creationId="{B55ADD0C-6D27-44E6-BD9B-387C6E7DC76F}"/>
          </ac:spMkLst>
        </pc:spChg>
        <pc:spChg chg="add">
          <ac:chgData name="hui xu" userId="70b675938bab3b5e" providerId="LiveId" clId="{10E29542-71EF-4DAB-BF63-F9E03009EE97}" dt="2020-02-11T14:05:01.868" v="175"/>
          <ac:spMkLst>
            <pc:docMk/>
            <pc:sldMk cId="867840344" sldId="378"/>
            <ac:spMk id="13" creationId="{9B17C401-D889-4325-97FB-A8755FE141AA}"/>
          </ac:spMkLst>
        </pc:spChg>
        <pc:spChg chg="add">
          <ac:chgData name="hui xu" userId="70b675938bab3b5e" providerId="LiveId" clId="{10E29542-71EF-4DAB-BF63-F9E03009EE97}" dt="2020-02-11T14:05:01.868" v="175"/>
          <ac:spMkLst>
            <pc:docMk/>
            <pc:sldMk cId="867840344" sldId="378"/>
            <ac:spMk id="14" creationId="{EF7CFA9E-6D60-4F0C-B594-EF7E62544CCF}"/>
          </ac:spMkLst>
        </pc:spChg>
        <pc:spChg chg="add">
          <ac:chgData name="hui xu" userId="70b675938bab3b5e" providerId="LiveId" clId="{10E29542-71EF-4DAB-BF63-F9E03009EE97}" dt="2020-02-11T14:05:01.868" v="175"/>
          <ac:spMkLst>
            <pc:docMk/>
            <pc:sldMk cId="867840344" sldId="378"/>
            <ac:spMk id="15" creationId="{66DF47B1-7F71-4C53-853C-2704F05C1B53}"/>
          </ac:spMkLst>
        </pc:spChg>
        <pc:spChg chg="add">
          <ac:chgData name="hui xu" userId="70b675938bab3b5e" providerId="LiveId" clId="{10E29542-71EF-4DAB-BF63-F9E03009EE97}" dt="2020-02-11T14:05:01.868" v="175"/>
          <ac:spMkLst>
            <pc:docMk/>
            <pc:sldMk cId="867840344" sldId="378"/>
            <ac:spMk id="16" creationId="{6FAC127B-0530-486E-80DD-81899E60E7FB}"/>
          </ac:spMkLst>
        </pc:spChg>
        <pc:spChg chg="add">
          <ac:chgData name="hui xu" userId="70b675938bab3b5e" providerId="LiveId" clId="{10E29542-71EF-4DAB-BF63-F9E03009EE97}" dt="2020-02-11T14:05:01.868" v="175"/>
          <ac:spMkLst>
            <pc:docMk/>
            <pc:sldMk cId="867840344" sldId="378"/>
            <ac:spMk id="17" creationId="{D8DE7484-4D3B-416A-8C82-D29DC250B722}"/>
          </ac:spMkLst>
        </pc:spChg>
        <pc:spChg chg="add">
          <ac:chgData name="hui xu" userId="70b675938bab3b5e" providerId="LiveId" clId="{10E29542-71EF-4DAB-BF63-F9E03009EE97}" dt="2020-02-11T14:05:23.806" v="177"/>
          <ac:spMkLst>
            <pc:docMk/>
            <pc:sldMk cId="867840344" sldId="378"/>
            <ac:spMk id="18" creationId="{22144BA8-CF27-42C1-BF4D-85AA65D28BD9}"/>
          </ac:spMkLst>
        </pc:spChg>
        <pc:spChg chg="add mod">
          <ac:chgData name="hui xu" userId="70b675938bab3b5e" providerId="LiveId" clId="{10E29542-71EF-4DAB-BF63-F9E03009EE97}" dt="2020-02-11T14:06:20.313" v="179" actId="1076"/>
          <ac:spMkLst>
            <pc:docMk/>
            <pc:sldMk cId="867840344" sldId="378"/>
            <ac:spMk id="19" creationId="{E4786B15-81B4-40CF-A52D-9C4FCB4398C6}"/>
          </ac:spMkLst>
        </pc:spChg>
        <pc:cxnChg chg="add">
          <ac:chgData name="hui xu" userId="70b675938bab3b5e" providerId="LiveId" clId="{10E29542-71EF-4DAB-BF63-F9E03009EE97}" dt="2020-02-11T14:05:01.868" v="175"/>
          <ac:cxnSpMkLst>
            <pc:docMk/>
            <pc:sldMk cId="867840344" sldId="378"/>
            <ac:cxnSpMk id="5" creationId="{B149C29F-C563-47AE-A219-981DFB7E303E}"/>
          </ac:cxnSpMkLst>
        </pc:cxnChg>
        <pc:cxnChg chg="add">
          <ac:chgData name="hui xu" userId="70b675938bab3b5e" providerId="LiveId" clId="{10E29542-71EF-4DAB-BF63-F9E03009EE97}" dt="2020-02-11T14:05:01.868" v="175"/>
          <ac:cxnSpMkLst>
            <pc:docMk/>
            <pc:sldMk cId="867840344" sldId="378"/>
            <ac:cxnSpMk id="7" creationId="{7A7F93DD-0A61-4BCB-995C-71DDC9EA5024}"/>
          </ac:cxnSpMkLst>
        </pc:cxnChg>
        <pc:cxnChg chg="add">
          <ac:chgData name="hui xu" userId="70b675938bab3b5e" providerId="LiveId" clId="{10E29542-71EF-4DAB-BF63-F9E03009EE97}" dt="2020-02-11T14:05:01.868" v="175"/>
          <ac:cxnSpMkLst>
            <pc:docMk/>
            <pc:sldMk cId="867840344" sldId="378"/>
            <ac:cxnSpMk id="8" creationId="{5D6F6908-8517-4AB0-8659-779B3175F739}"/>
          </ac:cxnSpMkLst>
        </pc:cxnChg>
      </pc:sldChg>
      <pc:sldChg chg="addSp modSp add modAnim">
        <pc:chgData name="hui xu" userId="70b675938bab3b5e" providerId="LiveId" clId="{10E29542-71EF-4DAB-BF63-F9E03009EE97}" dt="2020-02-11T14:06:45.890" v="181"/>
        <pc:sldMkLst>
          <pc:docMk/>
          <pc:sldMk cId="482757551" sldId="379"/>
        </pc:sldMkLst>
        <pc:spChg chg="mod">
          <ac:chgData name="hui xu" userId="70b675938bab3b5e" providerId="LiveId" clId="{10E29542-71EF-4DAB-BF63-F9E03009EE97}" dt="2020-02-11T14:06:39.358" v="180"/>
          <ac:spMkLst>
            <pc:docMk/>
            <pc:sldMk cId="482757551" sldId="379"/>
            <ac:spMk id="2" creationId="{E2E7C5E1-9D10-4F77-9D98-53C8231E13FB}"/>
          </ac:spMkLst>
        </pc:spChg>
        <pc:spChg chg="add">
          <ac:chgData name="hui xu" userId="70b675938bab3b5e" providerId="LiveId" clId="{10E29542-71EF-4DAB-BF63-F9E03009EE97}" dt="2020-02-11T14:06:45.890" v="181"/>
          <ac:spMkLst>
            <pc:docMk/>
            <pc:sldMk cId="482757551" sldId="379"/>
            <ac:spMk id="3" creationId="{79C05CB1-FF04-474F-9148-2D8F40ABD4B3}"/>
          </ac:spMkLst>
        </pc:spChg>
        <pc:spChg chg="add">
          <ac:chgData name="hui xu" userId="70b675938bab3b5e" providerId="LiveId" clId="{10E29542-71EF-4DAB-BF63-F9E03009EE97}" dt="2020-02-11T14:06:45.890" v="181"/>
          <ac:spMkLst>
            <pc:docMk/>
            <pc:sldMk cId="482757551" sldId="379"/>
            <ac:spMk id="7" creationId="{C5DCA799-EDE9-4DA9-B73B-19688BDB79C0}"/>
          </ac:spMkLst>
        </pc:spChg>
        <pc:spChg chg="add">
          <ac:chgData name="hui xu" userId="70b675938bab3b5e" providerId="LiveId" clId="{10E29542-71EF-4DAB-BF63-F9E03009EE97}" dt="2020-02-11T14:06:45.890" v="181"/>
          <ac:spMkLst>
            <pc:docMk/>
            <pc:sldMk cId="482757551" sldId="379"/>
            <ac:spMk id="8" creationId="{41DCEB46-DD86-4C85-9A62-C85F701AF4FA}"/>
          </ac:spMkLst>
        </pc:spChg>
        <pc:spChg chg="add">
          <ac:chgData name="hui xu" userId="70b675938bab3b5e" providerId="LiveId" clId="{10E29542-71EF-4DAB-BF63-F9E03009EE97}" dt="2020-02-11T14:06:45.890" v="181"/>
          <ac:spMkLst>
            <pc:docMk/>
            <pc:sldMk cId="482757551" sldId="379"/>
            <ac:spMk id="9" creationId="{1A9DB3F9-F02D-4E71-A5AA-4D79B53023E6}"/>
          </ac:spMkLst>
        </pc:spChg>
        <pc:spChg chg="add">
          <ac:chgData name="hui xu" userId="70b675938bab3b5e" providerId="LiveId" clId="{10E29542-71EF-4DAB-BF63-F9E03009EE97}" dt="2020-02-11T14:06:45.890" v="181"/>
          <ac:spMkLst>
            <pc:docMk/>
            <pc:sldMk cId="482757551" sldId="379"/>
            <ac:spMk id="10" creationId="{12053FB1-0A68-40F3-9B33-74F70F53A016}"/>
          </ac:spMkLst>
        </pc:spChg>
        <pc:spChg chg="add">
          <ac:chgData name="hui xu" userId="70b675938bab3b5e" providerId="LiveId" clId="{10E29542-71EF-4DAB-BF63-F9E03009EE97}" dt="2020-02-11T14:06:45.890" v="181"/>
          <ac:spMkLst>
            <pc:docMk/>
            <pc:sldMk cId="482757551" sldId="379"/>
            <ac:spMk id="11" creationId="{3CBB4297-4B43-46B7-8401-39C707CEDB90}"/>
          </ac:spMkLst>
        </pc:spChg>
        <pc:spChg chg="add">
          <ac:chgData name="hui xu" userId="70b675938bab3b5e" providerId="LiveId" clId="{10E29542-71EF-4DAB-BF63-F9E03009EE97}" dt="2020-02-11T14:06:45.890" v="181"/>
          <ac:spMkLst>
            <pc:docMk/>
            <pc:sldMk cId="482757551" sldId="379"/>
            <ac:spMk id="12" creationId="{AA347AFC-3C91-4879-B035-522CE5576D14}"/>
          </ac:spMkLst>
        </pc:spChg>
        <pc:spChg chg="add">
          <ac:chgData name="hui xu" userId="70b675938bab3b5e" providerId="LiveId" clId="{10E29542-71EF-4DAB-BF63-F9E03009EE97}" dt="2020-02-11T14:06:45.890" v="181"/>
          <ac:spMkLst>
            <pc:docMk/>
            <pc:sldMk cId="482757551" sldId="379"/>
            <ac:spMk id="13" creationId="{B25C860C-1EB5-4E8B-BA1E-D9BB7660D5F2}"/>
          </ac:spMkLst>
        </pc:spChg>
        <pc:spChg chg="add">
          <ac:chgData name="hui xu" userId="70b675938bab3b5e" providerId="LiveId" clId="{10E29542-71EF-4DAB-BF63-F9E03009EE97}" dt="2020-02-11T14:06:45.890" v="181"/>
          <ac:spMkLst>
            <pc:docMk/>
            <pc:sldMk cId="482757551" sldId="379"/>
            <ac:spMk id="14" creationId="{C07559B9-D4CF-48E6-B8BE-AFDAF7E21B1A}"/>
          </ac:spMkLst>
        </pc:spChg>
        <pc:spChg chg="add">
          <ac:chgData name="hui xu" userId="70b675938bab3b5e" providerId="LiveId" clId="{10E29542-71EF-4DAB-BF63-F9E03009EE97}" dt="2020-02-11T14:06:45.890" v="181"/>
          <ac:spMkLst>
            <pc:docMk/>
            <pc:sldMk cId="482757551" sldId="379"/>
            <ac:spMk id="15" creationId="{E0021036-25C2-4D22-8EE7-8609358A977C}"/>
          </ac:spMkLst>
        </pc:spChg>
        <pc:spChg chg="add">
          <ac:chgData name="hui xu" userId="70b675938bab3b5e" providerId="LiveId" clId="{10E29542-71EF-4DAB-BF63-F9E03009EE97}" dt="2020-02-11T14:06:45.890" v="181"/>
          <ac:spMkLst>
            <pc:docMk/>
            <pc:sldMk cId="482757551" sldId="379"/>
            <ac:spMk id="16" creationId="{56E23F8D-B3BC-461E-9E18-A711CB01DEED}"/>
          </ac:spMkLst>
        </pc:spChg>
        <pc:spChg chg="add">
          <ac:chgData name="hui xu" userId="70b675938bab3b5e" providerId="LiveId" clId="{10E29542-71EF-4DAB-BF63-F9E03009EE97}" dt="2020-02-11T14:06:45.890" v="181"/>
          <ac:spMkLst>
            <pc:docMk/>
            <pc:sldMk cId="482757551" sldId="379"/>
            <ac:spMk id="17" creationId="{B9CD8E3E-AF08-43B5-A962-60C0DAE21F2B}"/>
          </ac:spMkLst>
        </pc:spChg>
        <pc:spChg chg="add">
          <ac:chgData name="hui xu" userId="70b675938bab3b5e" providerId="LiveId" clId="{10E29542-71EF-4DAB-BF63-F9E03009EE97}" dt="2020-02-11T14:06:45.890" v="181"/>
          <ac:spMkLst>
            <pc:docMk/>
            <pc:sldMk cId="482757551" sldId="379"/>
            <ac:spMk id="18" creationId="{8D1A8DD9-BA99-4815-BF56-F41C5A218B5E}"/>
          </ac:spMkLst>
        </pc:spChg>
        <pc:cxnChg chg="add">
          <ac:chgData name="hui xu" userId="70b675938bab3b5e" providerId="LiveId" clId="{10E29542-71EF-4DAB-BF63-F9E03009EE97}" dt="2020-02-11T14:06:45.890" v="181"/>
          <ac:cxnSpMkLst>
            <pc:docMk/>
            <pc:sldMk cId="482757551" sldId="379"/>
            <ac:cxnSpMk id="4" creationId="{EC9BEFA4-37E9-4A8F-9E7C-E9566F431734}"/>
          </ac:cxnSpMkLst>
        </pc:cxnChg>
        <pc:cxnChg chg="add">
          <ac:chgData name="hui xu" userId="70b675938bab3b5e" providerId="LiveId" clId="{10E29542-71EF-4DAB-BF63-F9E03009EE97}" dt="2020-02-11T14:06:45.890" v="181"/>
          <ac:cxnSpMkLst>
            <pc:docMk/>
            <pc:sldMk cId="482757551" sldId="379"/>
            <ac:cxnSpMk id="5" creationId="{83518FE0-D0E8-4E6F-898E-9F653249D780}"/>
          </ac:cxnSpMkLst>
        </pc:cxnChg>
        <pc:cxnChg chg="add">
          <ac:chgData name="hui xu" userId="70b675938bab3b5e" providerId="LiveId" clId="{10E29542-71EF-4DAB-BF63-F9E03009EE97}" dt="2020-02-11T14:06:45.890" v="181"/>
          <ac:cxnSpMkLst>
            <pc:docMk/>
            <pc:sldMk cId="482757551" sldId="379"/>
            <ac:cxnSpMk id="6" creationId="{F9B99764-5940-4C2F-8F47-CCFE6DE93FD5}"/>
          </ac:cxnSpMkLst>
        </pc:cxnChg>
      </pc:sldChg>
      <pc:sldChg chg="addSp modSp add">
        <pc:chgData name="hui xu" userId="70b675938bab3b5e" providerId="LiveId" clId="{10E29542-71EF-4DAB-BF63-F9E03009EE97}" dt="2020-02-11T14:07:33.629" v="188" actId="1076"/>
        <pc:sldMkLst>
          <pc:docMk/>
          <pc:sldMk cId="366880682" sldId="380"/>
        </pc:sldMkLst>
        <pc:spChg chg="mod">
          <ac:chgData name="hui xu" userId="70b675938bab3b5e" providerId="LiveId" clId="{10E29542-71EF-4DAB-BF63-F9E03009EE97}" dt="2020-02-11T14:07:16.456" v="183"/>
          <ac:spMkLst>
            <pc:docMk/>
            <pc:sldMk cId="366880682" sldId="380"/>
            <ac:spMk id="2" creationId="{4EF4AF38-3BF1-421C-A321-32D37F8133B6}"/>
          </ac:spMkLst>
        </pc:spChg>
        <pc:spChg chg="add mod">
          <ac:chgData name="hui xu" userId="70b675938bab3b5e" providerId="LiveId" clId="{10E29542-71EF-4DAB-BF63-F9E03009EE97}" dt="2020-02-11T14:07:25.878" v="186" actId="14100"/>
          <ac:spMkLst>
            <pc:docMk/>
            <pc:sldMk cId="366880682" sldId="380"/>
            <ac:spMk id="3" creationId="{F6E29839-F5A1-4604-A5E0-42AD1D3E6167}"/>
          </ac:spMkLst>
        </pc:spChg>
        <pc:spChg chg="add mod">
          <ac:chgData name="hui xu" userId="70b675938bab3b5e" providerId="LiveId" clId="{10E29542-71EF-4DAB-BF63-F9E03009EE97}" dt="2020-02-11T14:07:33.629" v="188" actId="1076"/>
          <ac:spMkLst>
            <pc:docMk/>
            <pc:sldMk cId="366880682" sldId="380"/>
            <ac:spMk id="4" creationId="{5178DE51-9FBA-4169-8DF9-5FE67EDC1F9E}"/>
          </ac:spMkLst>
        </pc:spChg>
        <pc:graphicFrameChg chg="add mod">
          <ac:chgData name="hui xu" userId="70b675938bab3b5e" providerId="LiveId" clId="{10E29542-71EF-4DAB-BF63-F9E03009EE97}" dt="2020-02-11T14:07:33.629" v="188" actId="1076"/>
          <ac:graphicFrameMkLst>
            <pc:docMk/>
            <pc:sldMk cId="366880682" sldId="380"/>
            <ac:graphicFrameMk id="5" creationId="{8E92D40E-0867-47EF-B6D9-20254D962A4B}"/>
          </ac:graphicFrameMkLst>
        </pc:graphicFrameChg>
      </pc:sldChg>
      <pc:sldChg chg="addSp delSp modSp add">
        <pc:chgData name="hui xu" userId="70b675938bab3b5e" providerId="LiveId" clId="{10E29542-71EF-4DAB-BF63-F9E03009EE97}" dt="2020-02-11T14:08:33.551" v="193" actId="1076"/>
        <pc:sldMkLst>
          <pc:docMk/>
          <pc:sldMk cId="2550771133" sldId="381"/>
        </pc:sldMkLst>
        <pc:spChg chg="mod">
          <ac:chgData name="hui xu" userId="70b675938bab3b5e" providerId="LiveId" clId="{10E29542-71EF-4DAB-BF63-F9E03009EE97}" dt="2020-02-11T14:08:04.953" v="190"/>
          <ac:spMkLst>
            <pc:docMk/>
            <pc:sldMk cId="2550771133" sldId="381"/>
            <ac:spMk id="2" creationId="{B6C96995-AC0F-4D32-A10D-E5E3DBE71143}"/>
          </ac:spMkLst>
        </pc:spChg>
        <pc:spChg chg="del">
          <ac:chgData name="hui xu" userId="70b675938bab3b5e" providerId="LiveId" clId="{10E29542-71EF-4DAB-BF63-F9E03009EE97}" dt="2020-02-11T14:08:27.101" v="192" actId="21"/>
          <ac:spMkLst>
            <pc:docMk/>
            <pc:sldMk cId="2550771133" sldId="381"/>
            <ac:spMk id="3" creationId="{AA8475F6-FD9E-401F-8502-2BC23B544AB2}"/>
          </ac:spMkLst>
        </pc:spChg>
        <pc:graphicFrameChg chg="add mod">
          <ac:chgData name="hui xu" userId="70b675938bab3b5e" providerId="LiveId" clId="{10E29542-71EF-4DAB-BF63-F9E03009EE97}" dt="2020-02-11T14:08:33.551" v="193" actId="1076"/>
          <ac:graphicFrameMkLst>
            <pc:docMk/>
            <pc:sldMk cId="2550771133" sldId="381"/>
            <ac:graphicFrameMk id="4" creationId="{CEFF243C-B91D-4A3D-B3DC-7A8F9AE32320}"/>
          </ac:graphicFrameMkLst>
        </pc:graphicFrameChg>
      </pc:sldChg>
      <pc:sldChg chg="addSp modSp add modAnim">
        <pc:chgData name="hui xu" userId="70b675938bab3b5e" providerId="LiveId" clId="{10E29542-71EF-4DAB-BF63-F9E03009EE97}" dt="2020-02-11T14:10:51.587" v="211" actId="1076"/>
        <pc:sldMkLst>
          <pc:docMk/>
          <pc:sldMk cId="2214350169" sldId="382"/>
        </pc:sldMkLst>
        <pc:spChg chg="mod">
          <ac:chgData name="hui xu" userId="70b675938bab3b5e" providerId="LiveId" clId="{10E29542-71EF-4DAB-BF63-F9E03009EE97}" dt="2020-02-11T14:08:55.086" v="195"/>
          <ac:spMkLst>
            <pc:docMk/>
            <pc:sldMk cId="2214350169" sldId="382"/>
            <ac:spMk id="2" creationId="{3925EBB6-624A-4761-8320-796FF356FD71}"/>
          </ac:spMkLst>
        </pc:spChg>
        <pc:spChg chg="add">
          <ac:chgData name="hui xu" userId="70b675938bab3b5e" providerId="LiveId" clId="{10E29542-71EF-4DAB-BF63-F9E03009EE97}" dt="2020-02-11T14:09:09.589" v="196"/>
          <ac:spMkLst>
            <pc:docMk/>
            <pc:sldMk cId="2214350169" sldId="382"/>
            <ac:spMk id="3" creationId="{D3166EE6-A2EC-4F9B-8450-B967DBD07EFA}"/>
          </ac:spMkLst>
        </pc:spChg>
        <pc:spChg chg="add mod">
          <ac:chgData name="hui xu" userId="70b675938bab3b5e" providerId="LiveId" clId="{10E29542-71EF-4DAB-BF63-F9E03009EE97}" dt="2020-02-11T14:09:56.697" v="202" actId="14100"/>
          <ac:spMkLst>
            <pc:docMk/>
            <pc:sldMk cId="2214350169" sldId="382"/>
            <ac:spMk id="5" creationId="{409C57AE-828D-46E6-A36F-288048DE7856}"/>
          </ac:spMkLst>
        </pc:spChg>
        <pc:spChg chg="add">
          <ac:chgData name="hui xu" userId="70b675938bab3b5e" providerId="LiveId" clId="{10E29542-71EF-4DAB-BF63-F9E03009EE97}" dt="2020-02-11T14:09:09.589" v="196"/>
          <ac:spMkLst>
            <pc:docMk/>
            <pc:sldMk cId="2214350169" sldId="382"/>
            <ac:spMk id="8" creationId="{89CEAC78-B68C-481C-B7C9-CBB932BB735A}"/>
          </ac:spMkLst>
        </pc:spChg>
        <pc:spChg chg="add">
          <ac:chgData name="hui xu" userId="70b675938bab3b5e" providerId="LiveId" clId="{10E29542-71EF-4DAB-BF63-F9E03009EE97}" dt="2020-02-11T14:09:09.589" v="196"/>
          <ac:spMkLst>
            <pc:docMk/>
            <pc:sldMk cId="2214350169" sldId="382"/>
            <ac:spMk id="9" creationId="{EDDCD32C-D47C-49D2-AB82-2CF7FAF09DAC}"/>
          </ac:spMkLst>
        </pc:spChg>
        <pc:spChg chg="add">
          <ac:chgData name="hui xu" userId="70b675938bab3b5e" providerId="LiveId" clId="{10E29542-71EF-4DAB-BF63-F9E03009EE97}" dt="2020-02-11T14:09:09.589" v="196"/>
          <ac:spMkLst>
            <pc:docMk/>
            <pc:sldMk cId="2214350169" sldId="382"/>
            <ac:spMk id="10" creationId="{39AD0DB8-8606-4F5A-883E-98D9336129AF}"/>
          </ac:spMkLst>
        </pc:spChg>
        <pc:spChg chg="add">
          <ac:chgData name="hui xu" userId="70b675938bab3b5e" providerId="LiveId" clId="{10E29542-71EF-4DAB-BF63-F9E03009EE97}" dt="2020-02-11T14:09:09.589" v="196"/>
          <ac:spMkLst>
            <pc:docMk/>
            <pc:sldMk cId="2214350169" sldId="382"/>
            <ac:spMk id="11" creationId="{EDCE8C1E-4498-4248-85A5-98888C93C990}"/>
          </ac:spMkLst>
        </pc:spChg>
        <pc:spChg chg="add">
          <ac:chgData name="hui xu" userId="70b675938bab3b5e" providerId="LiveId" clId="{10E29542-71EF-4DAB-BF63-F9E03009EE97}" dt="2020-02-11T14:09:09.589" v="196"/>
          <ac:spMkLst>
            <pc:docMk/>
            <pc:sldMk cId="2214350169" sldId="382"/>
            <ac:spMk id="12" creationId="{652A7EDF-FE36-49D9-BD1B-13051B042ACE}"/>
          </ac:spMkLst>
        </pc:spChg>
        <pc:spChg chg="add">
          <ac:chgData name="hui xu" userId="70b675938bab3b5e" providerId="LiveId" clId="{10E29542-71EF-4DAB-BF63-F9E03009EE97}" dt="2020-02-11T14:09:09.589" v="196"/>
          <ac:spMkLst>
            <pc:docMk/>
            <pc:sldMk cId="2214350169" sldId="382"/>
            <ac:spMk id="13" creationId="{2CD91417-64A0-4166-B9F7-47F804E3B210}"/>
          </ac:spMkLst>
        </pc:spChg>
        <pc:spChg chg="add">
          <ac:chgData name="hui xu" userId="70b675938bab3b5e" providerId="LiveId" clId="{10E29542-71EF-4DAB-BF63-F9E03009EE97}" dt="2020-02-11T14:09:09.589" v="196"/>
          <ac:spMkLst>
            <pc:docMk/>
            <pc:sldMk cId="2214350169" sldId="382"/>
            <ac:spMk id="14" creationId="{94F70A58-A221-4D92-B2B3-0B913D5E654C}"/>
          </ac:spMkLst>
        </pc:spChg>
        <pc:spChg chg="add">
          <ac:chgData name="hui xu" userId="70b675938bab3b5e" providerId="LiveId" clId="{10E29542-71EF-4DAB-BF63-F9E03009EE97}" dt="2020-02-11T14:09:09.589" v="196"/>
          <ac:spMkLst>
            <pc:docMk/>
            <pc:sldMk cId="2214350169" sldId="382"/>
            <ac:spMk id="15" creationId="{5BAED369-0728-44CB-B99D-C39C694A36C8}"/>
          </ac:spMkLst>
        </pc:spChg>
        <pc:spChg chg="add mod">
          <ac:chgData name="hui xu" userId="70b675938bab3b5e" providerId="LiveId" clId="{10E29542-71EF-4DAB-BF63-F9E03009EE97}" dt="2020-02-11T14:10:51.587" v="211" actId="1076"/>
          <ac:spMkLst>
            <pc:docMk/>
            <pc:sldMk cId="2214350169" sldId="382"/>
            <ac:spMk id="16" creationId="{DF1773E8-9CA3-4F6F-913D-8D4AECF29DDF}"/>
          </ac:spMkLst>
        </pc:spChg>
        <pc:spChg chg="add mod">
          <ac:chgData name="hui xu" userId="70b675938bab3b5e" providerId="LiveId" clId="{10E29542-71EF-4DAB-BF63-F9E03009EE97}" dt="2020-02-11T14:10:34.999" v="209" actId="14100"/>
          <ac:spMkLst>
            <pc:docMk/>
            <pc:sldMk cId="2214350169" sldId="382"/>
            <ac:spMk id="17" creationId="{DF1CD0D4-5079-4056-B8D9-E007DC407D69}"/>
          </ac:spMkLst>
        </pc:spChg>
        <pc:cxnChg chg="add">
          <ac:chgData name="hui xu" userId="70b675938bab3b5e" providerId="LiveId" clId="{10E29542-71EF-4DAB-BF63-F9E03009EE97}" dt="2020-02-11T14:09:09.589" v="196"/>
          <ac:cxnSpMkLst>
            <pc:docMk/>
            <pc:sldMk cId="2214350169" sldId="382"/>
            <ac:cxnSpMk id="4" creationId="{AD9A7434-8033-4EA3-97DC-5D6A8B0F4E98}"/>
          </ac:cxnSpMkLst>
        </pc:cxnChg>
        <pc:cxnChg chg="add">
          <ac:chgData name="hui xu" userId="70b675938bab3b5e" providerId="LiveId" clId="{10E29542-71EF-4DAB-BF63-F9E03009EE97}" dt="2020-02-11T14:09:09.589" v="196"/>
          <ac:cxnSpMkLst>
            <pc:docMk/>
            <pc:sldMk cId="2214350169" sldId="382"/>
            <ac:cxnSpMk id="6" creationId="{33535879-F38A-49EC-8B30-9B31C80D4D1C}"/>
          </ac:cxnSpMkLst>
        </pc:cxnChg>
        <pc:cxnChg chg="add">
          <ac:chgData name="hui xu" userId="70b675938bab3b5e" providerId="LiveId" clId="{10E29542-71EF-4DAB-BF63-F9E03009EE97}" dt="2020-02-11T14:09:09.589" v="196"/>
          <ac:cxnSpMkLst>
            <pc:docMk/>
            <pc:sldMk cId="2214350169" sldId="382"/>
            <ac:cxnSpMk id="7" creationId="{F122EA62-2BFE-42ED-83CC-2E0D54271047}"/>
          </ac:cxnSpMkLst>
        </pc:cxnChg>
      </pc:sldChg>
      <pc:sldChg chg="addSp modSp add modAnim">
        <pc:chgData name="hui xu" userId="70b675938bab3b5e" providerId="LiveId" clId="{10E29542-71EF-4DAB-BF63-F9E03009EE97}" dt="2020-02-11T14:11:11.768" v="214"/>
        <pc:sldMkLst>
          <pc:docMk/>
          <pc:sldMk cId="4071099655" sldId="383"/>
        </pc:sldMkLst>
        <pc:spChg chg="mod">
          <ac:chgData name="hui xu" userId="70b675938bab3b5e" providerId="LiveId" clId="{10E29542-71EF-4DAB-BF63-F9E03009EE97}" dt="2020-02-11T14:11:08.098" v="213"/>
          <ac:spMkLst>
            <pc:docMk/>
            <pc:sldMk cId="4071099655" sldId="383"/>
            <ac:spMk id="2" creationId="{D2CEC796-60A8-47F8-9913-A44DBC144E5B}"/>
          </ac:spMkLst>
        </pc:spChg>
        <pc:spChg chg="add">
          <ac:chgData name="hui xu" userId="70b675938bab3b5e" providerId="LiveId" clId="{10E29542-71EF-4DAB-BF63-F9E03009EE97}" dt="2020-02-11T14:11:11.768" v="214"/>
          <ac:spMkLst>
            <pc:docMk/>
            <pc:sldMk cId="4071099655" sldId="383"/>
            <ac:spMk id="3" creationId="{73E149D4-6802-4EAF-885C-A96BE43482D2}"/>
          </ac:spMkLst>
        </pc:spChg>
        <pc:spChg chg="add">
          <ac:chgData name="hui xu" userId="70b675938bab3b5e" providerId="LiveId" clId="{10E29542-71EF-4DAB-BF63-F9E03009EE97}" dt="2020-02-11T14:11:11.768" v="214"/>
          <ac:spMkLst>
            <pc:docMk/>
            <pc:sldMk cId="4071099655" sldId="383"/>
            <ac:spMk id="4" creationId="{1A32C190-379D-494A-850C-3CAB8AD5236A}"/>
          </ac:spMkLst>
        </pc:spChg>
        <pc:spChg chg="add">
          <ac:chgData name="hui xu" userId="70b675938bab3b5e" providerId="LiveId" clId="{10E29542-71EF-4DAB-BF63-F9E03009EE97}" dt="2020-02-11T14:11:11.768" v="214"/>
          <ac:spMkLst>
            <pc:docMk/>
            <pc:sldMk cId="4071099655" sldId="383"/>
            <ac:spMk id="7" creationId="{142F8644-9FE7-40CE-8DEB-45E1CB760D34}"/>
          </ac:spMkLst>
        </pc:spChg>
        <pc:spChg chg="add">
          <ac:chgData name="hui xu" userId="70b675938bab3b5e" providerId="LiveId" clId="{10E29542-71EF-4DAB-BF63-F9E03009EE97}" dt="2020-02-11T14:11:11.768" v="214"/>
          <ac:spMkLst>
            <pc:docMk/>
            <pc:sldMk cId="4071099655" sldId="383"/>
            <ac:spMk id="8" creationId="{A023E812-B3D7-42A8-9BBE-F3B2C16FA8D3}"/>
          </ac:spMkLst>
        </pc:spChg>
        <pc:spChg chg="add">
          <ac:chgData name="hui xu" userId="70b675938bab3b5e" providerId="LiveId" clId="{10E29542-71EF-4DAB-BF63-F9E03009EE97}" dt="2020-02-11T14:11:11.768" v="214"/>
          <ac:spMkLst>
            <pc:docMk/>
            <pc:sldMk cId="4071099655" sldId="383"/>
            <ac:spMk id="9" creationId="{82A41F97-E635-42D2-86B6-289436FA5442}"/>
          </ac:spMkLst>
        </pc:spChg>
        <pc:spChg chg="add">
          <ac:chgData name="hui xu" userId="70b675938bab3b5e" providerId="LiveId" clId="{10E29542-71EF-4DAB-BF63-F9E03009EE97}" dt="2020-02-11T14:11:11.768" v="214"/>
          <ac:spMkLst>
            <pc:docMk/>
            <pc:sldMk cId="4071099655" sldId="383"/>
            <ac:spMk id="10" creationId="{7DC09175-9C5C-435E-A71F-287B54C7EAA7}"/>
          </ac:spMkLst>
        </pc:spChg>
        <pc:spChg chg="add">
          <ac:chgData name="hui xu" userId="70b675938bab3b5e" providerId="LiveId" clId="{10E29542-71EF-4DAB-BF63-F9E03009EE97}" dt="2020-02-11T14:11:11.768" v="214"/>
          <ac:spMkLst>
            <pc:docMk/>
            <pc:sldMk cId="4071099655" sldId="383"/>
            <ac:spMk id="11" creationId="{50FE90B5-94F1-49F1-B4AE-202306879315}"/>
          </ac:spMkLst>
        </pc:spChg>
        <pc:spChg chg="add">
          <ac:chgData name="hui xu" userId="70b675938bab3b5e" providerId="LiveId" clId="{10E29542-71EF-4DAB-BF63-F9E03009EE97}" dt="2020-02-11T14:11:11.768" v="214"/>
          <ac:spMkLst>
            <pc:docMk/>
            <pc:sldMk cId="4071099655" sldId="383"/>
            <ac:spMk id="12" creationId="{CEC4F60C-35B4-4649-9BD6-E8203AB5352C}"/>
          </ac:spMkLst>
        </pc:spChg>
        <pc:spChg chg="add">
          <ac:chgData name="hui xu" userId="70b675938bab3b5e" providerId="LiveId" clId="{10E29542-71EF-4DAB-BF63-F9E03009EE97}" dt="2020-02-11T14:11:11.768" v="214"/>
          <ac:spMkLst>
            <pc:docMk/>
            <pc:sldMk cId="4071099655" sldId="383"/>
            <ac:spMk id="13" creationId="{E2265ECB-91AA-4FA1-ACE7-6E50D244C34D}"/>
          </ac:spMkLst>
        </pc:spChg>
        <pc:spChg chg="add">
          <ac:chgData name="hui xu" userId="70b675938bab3b5e" providerId="LiveId" clId="{10E29542-71EF-4DAB-BF63-F9E03009EE97}" dt="2020-02-11T14:11:11.768" v="214"/>
          <ac:spMkLst>
            <pc:docMk/>
            <pc:sldMk cId="4071099655" sldId="383"/>
            <ac:spMk id="14" creationId="{3F690CE3-4D8E-4B07-B3FF-D90B1AE9A1AA}"/>
          </ac:spMkLst>
        </pc:spChg>
        <pc:spChg chg="add">
          <ac:chgData name="hui xu" userId="70b675938bab3b5e" providerId="LiveId" clId="{10E29542-71EF-4DAB-BF63-F9E03009EE97}" dt="2020-02-11T14:11:11.768" v="214"/>
          <ac:spMkLst>
            <pc:docMk/>
            <pc:sldMk cId="4071099655" sldId="383"/>
            <ac:spMk id="15" creationId="{796EC2A8-45EB-4A89-AE87-63547A6E31E6}"/>
          </ac:spMkLst>
        </pc:spChg>
        <pc:spChg chg="add">
          <ac:chgData name="hui xu" userId="70b675938bab3b5e" providerId="LiveId" clId="{10E29542-71EF-4DAB-BF63-F9E03009EE97}" dt="2020-02-11T14:11:11.768" v="214"/>
          <ac:spMkLst>
            <pc:docMk/>
            <pc:sldMk cId="4071099655" sldId="383"/>
            <ac:spMk id="16" creationId="{E3B6B7D2-A1F3-4F05-A976-338244FC5309}"/>
          </ac:spMkLst>
        </pc:spChg>
        <pc:cxnChg chg="add">
          <ac:chgData name="hui xu" userId="70b675938bab3b5e" providerId="LiveId" clId="{10E29542-71EF-4DAB-BF63-F9E03009EE97}" dt="2020-02-11T14:11:11.768" v="214"/>
          <ac:cxnSpMkLst>
            <pc:docMk/>
            <pc:sldMk cId="4071099655" sldId="383"/>
            <ac:cxnSpMk id="5" creationId="{AE8A63B7-27A8-4FA9-88BC-A676BE5F7915}"/>
          </ac:cxnSpMkLst>
        </pc:cxnChg>
        <pc:cxnChg chg="add">
          <ac:chgData name="hui xu" userId="70b675938bab3b5e" providerId="LiveId" clId="{10E29542-71EF-4DAB-BF63-F9E03009EE97}" dt="2020-02-11T14:11:11.768" v="214"/>
          <ac:cxnSpMkLst>
            <pc:docMk/>
            <pc:sldMk cId="4071099655" sldId="383"/>
            <ac:cxnSpMk id="6" creationId="{CF9F1C29-E78C-4C7D-A0CB-E22DC16C862C}"/>
          </ac:cxnSpMkLst>
        </pc:cxnChg>
        <pc:cxnChg chg="add">
          <ac:chgData name="hui xu" userId="70b675938bab3b5e" providerId="LiveId" clId="{10E29542-71EF-4DAB-BF63-F9E03009EE97}" dt="2020-02-11T14:11:11.768" v="214"/>
          <ac:cxnSpMkLst>
            <pc:docMk/>
            <pc:sldMk cId="4071099655" sldId="383"/>
            <ac:cxnSpMk id="17" creationId="{1FF59C3A-62A9-4B8D-BE8F-549EA19915E8}"/>
          </ac:cxnSpMkLst>
        </pc:cxnChg>
      </pc:sldChg>
      <pc:sldChg chg="addSp modSp add">
        <pc:chgData name="hui xu" userId="70b675938bab3b5e" providerId="LiveId" clId="{10E29542-71EF-4DAB-BF63-F9E03009EE97}" dt="2020-02-11T14:11:32.801" v="217"/>
        <pc:sldMkLst>
          <pc:docMk/>
          <pc:sldMk cId="1856065425" sldId="384"/>
        </pc:sldMkLst>
        <pc:spChg chg="mod">
          <ac:chgData name="hui xu" userId="70b675938bab3b5e" providerId="LiveId" clId="{10E29542-71EF-4DAB-BF63-F9E03009EE97}" dt="2020-02-11T14:11:23.815" v="216"/>
          <ac:spMkLst>
            <pc:docMk/>
            <pc:sldMk cId="1856065425" sldId="384"/>
            <ac:spMk id="2" creationId="{8A009E1E-6962-403E-843E-7F3CD2DD7677}"/>
          </ac:spMkLst>
        </pc:spChg>
        <pc:spChg chg="add">
          <ac:chgData name="hui xu" userId="70b675938bab3b5e" providerId="LiveId" clId="{10E29542-71EF-4DAB-BF63-F9E03009EE97}" dt="2020-02-11T14:11:32.801" v="217"/>
          <ac:spMkLst>
            <pc:docMk/>
            <pc:sldMk cId="1856065425" sldId="384"/>
            <ac:spMk id="3" creationId="{97E91787-F78F-4BD8-88A7-5D539EA1E43A}"/>
          </ac:spMkLst>
        </pc:spChg>
        <pc:spChg chg="add">
          <ac:chgData name="hui xu" userId="70b675938bab3b5e" providerId="LiveId" clId="{10E29542-71EF-4DAB-BF63-F9E03009EE97}" dt="2020-02-11T14:11:32.801" v="217"/>
          <ac:spMkLst>
            <pc:docMk/>
            <pc:sldMk cId="1856065425" sldId="384"/>
            <ac:spMk id="4" creationId="{224FF52D-7FD8-43C0-87C0-D3EAB700A979}"/>
          </ac:spMkLst>
        </pc:spChg>
        <pc:spChg chg="add">
          <ac:chgData name="hui xu" userId="70b675938bab3b5e" providerId="LiveId" clId="{10E29542-71EF-4DAB-BF63-F9E03009EE97}" dt="2020-02-11T14:11:32.801" v="217"/>
          <ac:spMkLst>
            <pc:docMk/>
            <pc:sldMk cId="1856065425" sldId="384"/>
            <ac:spMk id="5" creationId="{76819AA0-AE79-4DD3-A834-970A0E324352}"/>
          </ac:spMkLst>
        </pc:spChg>
        <pc:spChg chg="add">
          <ac:chgData name="hui xu" userId="70b675938bab3b5e" providerId="LiveId" clId="{10E29542-71EF-4DAB-BF63-F9E03009EE97}" dt="2020-02-11T14:11:32.801" v="217"/>
          <ac:spMkLst>
            <pc:docMk/>
            <pc:sldMk cId="1856065425" sldId="384"/>
            <ac:spMk id="6" creationId="{6ED0093B-E680-412D-8F84-F72139A779DE}"/>
          </ac:spMkLst>
        </pc:spChg>
        <pc:spChg chg="add">
          <ac:chgData name="hui xu" userId="70b675938bab3b5e" providerId="LiveId" clId="{10E29542-71EF-4DAB-BF63-F9E03009EE97}" dt="2020-02-11T14:11:32.801" v="217"/>
          <ac:spMkLst>
            <pc:docMk/>
            <pc:sldMk cId="1856065425" sldId="384"/>
            <ac:spMk id="7" creationId="{8DF0448C-A9A9-4CC8-8F9D-05ACC31CACDD}"/>
          </ac:spMkLst>
        </pc:spChg>
      </pc:sldChg>
      <pc:sldChg chg="addSp modSp add">
        <pc:chgData name="hui xu" userId="70b675938bab3b5e" providerId="LiveId" clId="{10E29542-71EF-4DAB-BF63-F9E03009EE97}" dt="2020-02-11T14:12:41.098" v="223"/>
        <pc:sldMkLst>
          <pc:docMk/>
          <pc:sldMk cId="1048058042" sldId="385"/>
        </pc:sldMkLst>
        <pc:spChg chg="mod">
          <ac:chgData name="hui xu" userId="70b675938bab3b5e" providerId="LiveId" clId="{10E29542-71EF-4DAB-BF63-F9E03009EE97}" dt="2020-02-11T14:12:30.699" v="220" actId="27636"/>
          <ac:spMkLst>
            <pc:docMk/>
            <pc:sldMk cId="1048058042" sldId="385"/>
            <ac:spMk id="2" creationId="{31C051C7-762F-42DF-8C09-46EB850F89FC}"/>
          </ac:spMkLst>
        </pc:spChg>
        <pc:spChg chg="mod">
          <ac:chgData name="hui xu" userId="70b675938bab3b5e" providerId="LiveId" clId="{10E29542-71EF-4DAB-BF63-F9E03009EE97}" dt="2020-02-11T14:12:36.733" v="222" actId="14100"/>
          <ac:spMkLst>
            <pc:docMk/>
            <pc:sldMk cId="1048058042" sldId="385"/>
            <ac:spMk id="3" creationId="{9064D08F-1902-479C-8654-AEE04F07FE71}"/>
          </ac:spMkLst>
        </pc:spChg>
        <pc:spChg chg="add">
          <ac:chgData name="hui xu" userId="70b675938bab3b5e" providerId="LiveId" clId="{10E29542-71EF-4DAB-BF63-F9E03009EE97}" dt="2020-02-11T14:12:41.098" v="223"/>
          <ac:spMkLst>
            <pc:docMk/>
            <pc:sldMk cId="1048058042" sldId="385"/>
            <ac:spMk id="4" creationId="{916BCD68-01A8-4C8A-BAC1-6E5F94F51442}"/>
          </ac:spMkLst>
        </pc:spChg>
      </pc:sldChg>
      <pc:sldChg chg="addSp delSp modSp add modAnim">
        <pc:chgData name="hui xu" userId="70b675938bab3b5e" providerId="LiveId" clId="{10E29542-71EF-4DAB-BF63-F9E03009EE97}" dt="2020-02-11T14:13:00.237" v="227"/>
        <pc:sldMkLst>
          <pc:docMk/>
          <pc:sldMk cId="944719091" sldId="386"/>
        </pc:sldMkLst>
        <pc:spChg chg="mod">
          <ac:chgData name="hui xu" userId="70b675938bab3b5e" providerId="LiveId" clId="{10E29542-71EF-4DAB-BF63-F9E03009EE97}" dt="2020-02-11T14:12:49.595" v="225"/>
          <ac:spMkLst>
            <pc:docMk/>
            <pc:sldMk cId="944719091" sldId="386"/>
            <ac:spMk id="2" creationId="{99A72BBA-4A25-4C25-AA03-39AA05A2B092}"/>
          </ac:spMkLst>
        </pc:spChg>
        <pc:spChg chg="del">
          <ac:chgData name="hui xu" userId="70b675938bab3b5e" providerId="LiveId" clId="{10E29542-71EF-4DAB-BF63-F9E03009EE97}" dt="2020-02-11T14:12:51.151" v="226" actId="21"/>
          <ac:spMkLst>
            <pc:docMk/>
            <pc:sldMk cId="944719091" sldId="386"/>
            <ac:spMk id="3" creationId="{C52FEAE4-60E0-4ACE-A9E2-B93E5B34F2A0}"/>
          </ac:spMkLst>
        </pc:spChg>
        <pc:spChg chg="add">
          <ac:chgData name="hui xu" userId="70b675938bab3b5e" providerId="LiveId" clId="{10E29542-71EF-4DAB-BF63-F9E03009EE97}" dt="2020-02-11T14:13:00.237" v="227"/>
          <ac:spMkLst>
            <pc:docMk/>
            <pc:sldMk cId="944719091" sldId="386"/>
            <ac:spMk id="6" creationId="{37B6EB08-2672-41D1-B514-CF8F696B192E}"/>
          </ac:spMkLst>
        </pc:spChg>
        <pc:spChg chg="add">
          <ac:chgData name="hui xu" userId="70b675938bab3b5e" providerId="LiveId" clId="{10E29542-71EF-4DAB-BF63-F9E03009EE97}" dt="2020-02-11T14:13:00.237" v="227"/>
          <ac:spMkLst>
            <pc:docMk/>
            <pc:sldMk cId="944719091" sldId="386"/>
            <ac:spMk id="7" creationId="{3841C1A7-FD42-41CC-9B1E-186C221AD6BC}"/>
          </ac:spMkLst>
        </pc:spChg>
        <pc:spChg chg="add">
          <ac:chgData name="hui xu" userId="70b675938bab3b5e" providerId="LiveId" clId="{10E29542-71EF-4DAB-BF63-F9E03009EE97}" dt="2020-02-11T14:13:00.237" v="227"/>
          <ac:spMkLst>
            <pc:docMk/>
            <pc:sldMk cId="944719091" sldId="386"/>
            <ac:spMk id="8" creationId="{BF3A88BB-82E2-46AC-B667-F1185577C30C}"/>
          </ac:spMkLst>
        </pc:spChg>
        <pc:spChg chg="add">
          <ac:chgData name="hui xu" userId="70b675938bab3b5e" providerId="LiveId" clId="{10E29542-71EF-4DAB-BF63-F9E03009EE97}" dt="2020-02-11T14:13:00.237" v="227"/>
          <ac:spMkLst>
            <pc:docMk/>
            <pc:sldMk cId="944719091" sldId="386"/>
            <ac:spMk id="9" creationId="{D92F162C-037F-414F-8554-22DBBB15DE94}"/>
          </ac:spMkLst>
        </pc:spChg>
        <pc:spChg chg="add">
          <ac:chgData name="hui xu" userId="70b675938bab3b5e" providerId="LiveId" clId="{10E29542-71EF-4DAB-BF63-F9E03009EE97}" dt="2020-02-11T14:13:00.237" v="227"/>
          <ac:spMkLst>
            <pc:docMk/>
            <pc:sldMk cId="944719091" sldId="386"/>
            <ac:spMk id="10" creationId="{A710B742-7FCD-4003-AE87-8D6F5B5265E0}"/>
          </ac:spMkLst>
        </pc:spChg>
        <pc:spChg chg="add">
          <ac:chgData name="hui xu" userId="70b675938bab3b5e" providerId="LiveId" clId="{10E29542-71EF-4DAB-BF63-F9E03009EE97}" dt="2020-02-11T14:13:00.237" v="227"/>
          <ac:spMkLst>
            <pc:docMk/>
            <pc:sldMk cId="944719091" sldId="386"/>
            <ac:spMk id="12" creationId="{39C243F7-B276-4594-987A-72E16CA6F5D6}"/>
          </ac:spMkLst>
        </pc:spChg>
        <pc:spChg chg="add">
          <ac:chgData name="hui xu" userId="70b675938bab3b5e" providerId="LiveId" clId="{10E29542-71EF-4DAB-BF63-F9E03009EE97}" dt="2020-02-11T14:13:00.237" v="227"/>
          <ac:spMkLst>
            <pc:docMk/>
            <pc:sldMk cId="944719091" sldId="386"/>
            <ac:spMk id="13" creationId="{ECE90C78-E42E-4530-A28B-7744849996CF}"/>
          </ac:spMkLst>
        </pc:spChg>
        <pc:spChg chg="add">
          <ac:chgData name="hui xu" userId="70b675938bab3b5e" providerId="LiveId" clId="{10E29542-71EF-4DAB-BF63-F9E03009EE97}" dt="2020-02-11T14:13:00.237" v="227"/>
          <ac:spMkLst>
            <pc:docMk/>
            <pc:sldMk cId="944719091" sldId="386"/>
            <ac:spMk id="14" creationId="{CC8F77C2-DCB1-4AD2-8732-D63F7E4C2E80}"/>
          </ac:spMkLst>
        </pc:spChg>
        <pc:spChg chg="add">
          <ac:chgData name="hui xu" userId="70b675938bab3b5e" providerId="LiveId" clId="{10E29542-71EF-4DAB-BF63-F9E03009EE97}" dt="2020-02-11T14:13:00.237" v="227"/>
          <ac:spMkLst>
            <pc:docMk/>
            <pc:sldMk cId="944719091" sldId="386"/>
            <ac:spMk id="15" creationId="{A7B5108D-E18A-40C1-A90F-29C589A60560}"/>
          </ac:spMkLst>
        </pc:spChg>
        <pc:spChg chg="add">
          <ac:chgData name="hui xu" userId="70b675938bab3b5e" providerId="LiveId" clId="{10E29542-71EF-4DAB-BF63-F9E03009EE97}" dt="2020-02-11T14:13:00.237" v="227"/>
          <ac:spMkLst>
            <pc:docMk/>
            <pc:sldMk cId="944719091" sldId="386"/>
            <ac:spMk id="16" creationId="{ABA55D77-BB88-4A6A-A50A-60C8F302706B}"/>
          </ac:spMkLst>
        </pc:spChg>
        <pc:spChg chg="add">
          <ac:chgData name="hui xu" userId="70b675938bab3b5e" providerId="LiveId" clId="{10E29542-71EF-4DAB-BF63-F9E03009EE97}" dt="2020-02-11T14:13:00.237" v="227"/>
          <ac:spMkLst>
            <pc:docMk/>
            <pc:sldMk cId="944719091" sldId="386"/>
            <ac:spMk id="17" creationId="{2CCB9146-A5BD-494A-AC24-FCF3BA9E8DA6}"/>
          </ac:spMkLst>
        </pc:spChg>
        <pc:spChg chg="add">
          <ac:chgData name="hui xu" userId="70b675938bab3b5e" providerId="LiveId" clId="{10E29542-71EF-4DAB-BF63-F9E03009EE97}" dt="2020-02-11T14:13:00.237" v="227"/>
          <ac:spMkLst>
            <pc:docMk/>
            <pc:sldMk cId="944719091" sldId="386"/>
            <ac:spMk id="18" creationId="{F93B4E73-2134-4009-8284-53BE9D77800D}"/>
          </ac:spMkLst>
        </pc:spChg>
        <pc:spChg chg="add">
          <ac:chgData name="hui xu" userId="70b675938bab3b5e" providerId="LiveId" clId="{10E29542-71EF-4DAB-BF63-F9E03009EE97}" dt="2020-02-11T14:13:00.237" v="227"/>
          <ac:spMkLst>
            <pc:docMk/>
            <pc:sldMk cId="944719091" sldId="386"/>
            <ac:spMk id="19" creationId="{517E1A0D-425E-474C-B1A7-78094F2A291E}"/>
          </ac:spMkLst>
        </pc:spChg>
        <pc:spChg chg="add">
          <ac:chgData name="hui xu" userId="70b675938bab3b5e" providerId="LiveId" clId="{10E29542-71EF-4DAB-BF63-F9E03009EE97}" dt="2020-02-11T14:13:00.237" v="227"/>
          <ac:spMkLst>
            <pc:docMk/>
            <pc:sldMk cId="944719091" sldId="386"/>
            <ac:spMk id="20" creationId="{0412E581-8AB0-40AA-8652-288F3725C110}"/>
          </ac:spMkLst>
        </pc:spChg>
        <pc:spChg chg="add">
          <ac:chgData name="hui xu" userId="70b675938bab3b5e" providerId="LiveId" clId="{10E29542-71EF-4DAB-BF63-F9E03009EE97}" dt="2020-02-11T14:13:00.237" v="227"/>
          <ac:spMkLst>
            <pc:docMk/>
            <pc:sldMk cId="944719091" sldId="386"/>
            <ac:spMk id="21" creationId="{98C1E104-3CEA-4FA3-B8F8-3890F397A4FF}"/>
          </ac:spMkLst>
        </pc:spChg>
        <pc:cxnChg chg="add">
          <ac:chgData name="hui xu" userId="70b675938bab3b5e" providerId="LiveId" clId="{10E29542-71EF-4DAB-BF63-F9E03009EE97}" dt="2020-02-11T14:13:00.237" v="227"/>
          <ac:cxnSpMkLst>
            <pc:docMk/>
            <pc:sldMk cId="944719091" sldId="386"/>
            <ac:cxnSpMk id="4" creationId="{759608C9-E2C6-4103-89E1-7FF9F5463BBE}"/>
          </ac:cxnSpMkLst>
        </pc:cxnChg>
        <pc:cxnChg chg="add">
          <ac:chgData name="hui xu" userId="70b675938bab3b5e" providerId="LiveId" clId="{10E29542-71EF-4DAB-BF63-F9E03009EE97}" dt="2020-02-11T14:13:00.237" v="227"/>
          <ac:cxnSpMkLst>
            <pc:docMk/>
            <pc:sldMk cId="944719091" sldId="386"/>
            <ac:cxnSpMk id="5" creationId="{901C3ADF-E9C6-4D65-94B4-DEF9D1ECEA87}"/>
          </ac:cxnSpMkLst>
        </pc:cxnChg>
        <pc:cxnChg chg="add">
          <ac:chgData name="hui xu" userId="70b675938bab3b5e" providerId="LiveId" clId="{10E29542-71EF-4DAB-BF63-F9E03009EE97}" dt="2020-02-11T14:13:00.237" v="227"/>
          <ac:cxnSpMkLst>
            <pc:docMk/>
            <pc:sldMk cId="944719091" sldId="386"/>
            <ac:cxnSpMk id="11" creationId="{13D8651F-7233-4952-A85B-55B602F347A7}"/>
          </ac:cxnSpMkLst>
        </pc:cxnChg>
        <pc:cxnChg chg="add">
          <ac:chgData name="hui xu" userId="70b675938bab3b5e" providerId="LiveId" clId="{10E29542-71EF-4DAB-BF63-F9E03009EE97}" dt="2020-02-11T14:13:00.237" v="227"/>
          <ac:cxnSpMkLst>
            <pc:docMk/>
            <pc:sldMk cId="944719091" sldId="386"/>
            <ac:cxnSpMk id="22" creationId="{44F784DD-6990-471F-848B-7EEAD65DD920}"/>
          </ac:cxnSpMkLst>
        </pc:cxnChg>
      </pc:sldChg>
      <pc:sldChg chg="addSp delSp modSp add delAnim modAnim">
        <pc:chgData name="hui xu" userId="70b675938bab3b5e" providerId="LiveId" clId="{10E29542-71EF-4DAB-BF63-F9E03009EE97}" dt="2020-02-11T14:13:45.147" v="234" actId="14100"/>
        <pc:sldMkLst>
          <pc:docMk/>
          <pc:sldMk cId="3425001610" sldId="387"/>
        </pc:sldMkLst>
        <pc:spChg chg="del">
          <ac:chgData name="hui xu" userId="70b675938bab3b5e" providerId="LiveId" clId="{10E29542-71EF-4DAB-BF63-F9E03009EE97}" dt="2020-02-11T14:13:05.289" v="229" actId="21"/>
          <ac:spMkLst>
            <pc:docMk/>
            <pc:sldMk cId="3425001610" sldId="387"/>
            <ac:spMk id="6" creationId="{37B6EB08-2672-41D1-B514-CF8F696B192E}"/>
          </ac:spMkLst>
        </pc:spChg>
        <pc:spChg chg="del">
          <ac:chgData name="hui xu" userId="70b675938bab3b5e" providerId="LiveId" clId="{10E29542-71EF-4DAB-BF63-F9E03009EE97}" dt="2020-02-11T14:13:05.289" v="229" actId="21"/>
          <ac:spMkLst>
            <pc:docMk/>
            <pc:sldMk cId="3425001610" sldId="387"/>
            <ac:spMk id="7" creationId="{3841C1A7-FD42-41CC-9B1E-186C221AD6BC}"/>
          </ac:spMkLst>
        </pc:spChg>
        <pc:spChg chg="del">
          <ac:chgData name="hui xu" userId="70b675938bab3b5e" providerId="LiveId" clId="{10E29542-71EF-4DAB-BF63-F9E03009EE97}" dt="2020-02-11T14:13:05.289" v="229" actId="21"/>
          <ac:spMkLst>
            <pc:docMk/>
            <pc:sldMk cId="3425001610" sldId="387"/>
            <ac:spMk id="8" creationId="{BF3A88BB-82E2-46AC-B667-F1185577C30C}"/>
          </ac:spMkLst>
        </pc:spChg>
        <pc:spChg chg="del">
          <ac:chgData name="hui xu" userId="70b675938bab3b5e" providerId="LiveId" clId="{10E29542-71EF-4DAB-BF63-F9E03009EE97}" dt="2020-02-11T14:13:05.289" v="229" actId="21"/>
          <ac:spMkLst>
            <pc:docMk/>
            <pc:sldMk cId="3425001610" sldId="387"/>
            <ac:spMk id="9" creationId="{D92F162C-037F-414F-8554-22DBBB15DE94}"/>
          </ac:spMkLst>
        </pc:spChg>
        <pc:spChg chg="del">
          <ac:chgData name="hui xu" userId="70b675938bab3b5e" providerId="LiveId" clId="{10E29542-71EF-4DAB-BF63-F9E03009EE97}" dt="2020-02-11T14:13:05.289" v="229" actId="21"/>
          <ac:spMkLst>
            <pc:docMk/>
            <pc:sldMk cId="3425001610" sldId="387"/>
            <ac:spMk id="10" creationId="{A710B742-7FCD-4003-AE87-8D6F5B5265E0}"/>
          </ac:spMkLst>
        </pc:spChg>
        <pc:spChg chg="del">
          <ac:chgData name="hui xu" userId="70b675938bab3b5e" providerId="LiveId" clId="{10E29542-71EF-4DAB-BF63-F9E03009EE97}" dt="2020-02-11T14:13:05.289" v="229" actId="21"/>
          <ac:spMkLst>
            <pc:docMk/>
            <pc:sldMk cId="3425001610" sldId="387"/>
            <ac:spMk id="12" creationId="{39C243F7-B276-4594-987A-72E16CA6F5D6}"/>
          </ac:spMkLst>
        </pc:spChg>
        <pc:spChg chg="del">
          <ac:chgData name="hui xu" userId="70b675938bab3b5e" providerId="LiveId" clId="{10E29542-71EF-4DAB-BF63-F9E03009EE97}" dt="2020-02-11T14:13:05.289" v="229" actId="21"/>
          <ac:spMkLst>
            <pc:docMk/>
            <pc:sldMk cId="3425001610" sldId="387"/>
            <ac:spMk id="13" creationId="{ECE90C78-E42E-4530-A28B-7744849996CF}"/>
          </ac:spMkLst>
        </pc:spChg>
        <pc:spChg chg="del">
          <ac:chgData name="hui xu" userId="70b675938bab3b5e" providerId="LiveId" clId="{10E29542-71EF-4DAB-BF63-F9E03009EE97}" dt="2020-02-11T14:13:05.289" v="229" actId="21"/>
          <ac:spMkLst>
            <pc:docMk/>
            <pc:sldMk cId="3425001610" sldId="387"/>
            <ac:spMk id="14" creationId="{CC8F77C2-DCB1-4AD2-8732-D63F7E4C2E80}"/>
          </ac:spMkLst>
        </pc:spChg>
        <pc:spChg chg="del">
          <ac:chgData name="hui xu" userId="70b675938bab3b5e" providerId="LiveId" clId="{10E29542-71EF-4DAB-BF63-F9E03009EE97}" dt="2020-02-11T14:13:05.289" v="229" actId="21"/>
          <ac:spMkLst>
            <pc:docMk/>
            <pc:sldMk cId="3425001610" sldId="387"/>
            <ac:spMk id="15" creationId="{A7B5108D-E18A-40C1-A90F-29C589A60560}"/>
          </ac:spMkLst>
        </pc:spChg>
        <pc:spChg chg="del">
          <ac:chgData name="hui xu" userId="70b675938bab3b5e" providerId="LiveId" clId="{10E29542-71EF-4DAB-BF63-F9E03009EE97}" dt="2020-02-11T14:13:05.289" v="229" actId="21"/>
          <ac:spMkLst>
            <pc:docMk/>
            <pc:sldMk cId="3425001610" sldId="387"/>
            <ac:spMk id="16" creationId="{ABA55D77-BB88-4A6A-A50A-60C8F302706B}"/>
          </ac:spMkLst>
        </pc:spChg>
        <pc:spChg chg="del">
          <ac:chgData name="hui xu" userId="70b675938bab3b5e" providerId="LiveId" clId="{10E29542-71EF-4DAB-BF63-F9E03009EE97}" dt="2020-02-11T14:13:05.289" v="229" actId="21"/>
          <ac:spMkLst>
            <pc:docMk/>
            <pc:sldMk cId="3425001610" sldId="387"/>
            <ac:spMk id="17" creationId="{2CCB9146-A5BD-494A-AC24-FCF3BA9E8DA6}"/>
          </ac:spMkLst>
        </pc:spChg>
        <pc:spChg chg="del">
          <ac:chgData name="hui xu" userId="70b675938bab3b5e" providerId="LiveId" clId="{10E29542-71EF-4DAB-BF63-F9E03009EE97}" dt="2020-02-11T14:13:05.289" v="229" actId="21"/>
          <ac:spMkLst>
            <pc:docMk/>
            <pc:sldMk cId="3425001610" sldId="387"/>
            <ac:spMk id="18" creationId="{F93B4E73-2134-4009-8284-53BE9D77800D}"/>
          </ac:spMkLst>
        </pc:spChg>
        <pc:spChg chg="del">
          <ac:chgData name="hui xu" userId="70b675938bab3b5e" providerId="LiveId" clId="{10E29542-71EF-4DAB-BF63-F9E03009EE97}" dt="2020-02-11T14:13:05.289" v="229" actId="21"/>
          <ac:spMkLst>
            <pc:docMk/>
            <pc:sldMk cId="3425001610" sldId="387"/>
            <ac:spMk id="19" creationId="{517E1A0D-425E-474C-B1A7-78094F2A291E}"/>
          </ac:spMkLst>
        </pc:spChg>
        <pc:spChg chg="del">
          <ac:chgData name="hui xu" userId="70b675938bab3b5e" providerId="LiveId" clId="{10E29542-71EF-4DAB-BF63-F9E03009EE97}" dt="2020-02-11T14:13:05.289" v="229" actId="21"/>
          <ac:spMkLst>
            <pc:docMk/>
            <pc:sldMk cId="3425001610" sldId="387"/>
            <ac:spMk id="20" creationId="{0412E581-8AB0-40AA-8652-288F3725C110}"/>
          </ac:spMkLst>
        </pc:spChg>
        <pc:spChg chg="del">
          <ac:chgData name="hui xu" userId="70b675938bab3b5e" providerId="LiveId" clId="{10E29542-71EF-4DAB-BF63-F9E03009EE97}" dt="2020-02-11T14:13:05.289" v="229" actId="21"/>
          <ac:spMkLst>
            <pc:docMk/>
            <pc:sldMk cId="3425001610" sldId="387"/>
            <ac:spMk id="21" creationId="{98C1E104-3CEA-4FA3-B8F8-3890F397A4FF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25" creationId="{6281FA3B-4E62-4B5A-BEE0-D75D49E7CA91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26" creationId="{842DBA92-C948-4C0C-A70A-5EB8DEA8D3A1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27" creationId="{84F65E88-9F6A-4B74-8AD9-02F276325111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28" creationId="{4D8A18C1-B302-4CA3-AE50-FAB25BF70272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29" creationId="{347923CB-4549-4779-9129-78FEC5044E5E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30" creationId="{0F78081C-D524-4576-9711-3B89FBB565AC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32" creationId="{E3DA5C15-6D31-40CE-B636-9755510E82A4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33" creationId="{020BE70E-2B2C-4BC4-A0BC-717631D55B4E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34" creationId="{C9A69471-BAC2-467B-B609-946A2E3DF50C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35" creationId="{78BA9438-E55D-458B-AD74-AC475048FB0A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36" creationId="{9F77746A-0683-4175-887B-CC1B21D89541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37" creationId="{20FA67A9-8A25-4F92-BF62-8D3BCC91241B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38" creationId="{C9315719-B91B-4BF0-848B-C6C933F6584E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39" creationId="{4C356D5D-8183-4383-BF0F-77B818ECDA47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41" creationId="{79EB27E3-51F4-4146-B56F-13B8B0484B0B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42" creationId="{2CA25C28-776E-475E-B9C5-45A9584EC9F8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43" creationId="{829DD204-FA24-4D6D-9CEB-3E0B1A15EB7D}"/>
          </ac:spMkLst>
        </pc:spChg>
        <pc:spChg chg="add">
          <ac:chgData name="hui xu" userId="70b675938bab3b5e" providerId="LiveId" clId="{10E29542-71EF-4DAB-BF63-F9E03009EE97}" dt="2020-02-11T14:13:15.782" v="230"/>
          <ac:spMkLst>
            <pc:docMk/>
            <pc:sldMk cId="3425001610" sldId="387"/>
            <ac:spMk id="44" creationId="{061B2606-E73B-435C-BA7A-610035D64CDC}"/>
          </ac:spMkLst>
        </pc:spChg>
        <pc:spChg chg="add mod">
          <ac:chgData name="hui xu" userId="70b675938bab3b5e" providerId="LiveId" clId="{10E29542-71EF-4DAB-BF63-F9E03009EE97}" dt="2020-02-11T14:13:45.147" v="234" actId="14100"/>
          <ac:spMkLst>
            <pc:docMk/>
            <pc:sldMk cId="3425001610" sldId="387"/>
            <ac:spMk id="45" creationId="{35D185F9-1FA4-49AF-8069-89D566B64C94}"/>
          </ac:spMkLst>
        </pc:spChg>
        <pc:cxnChg chg="del">
          <ac:chgData name="hui xu" userId="70b675938bab3b5e" providerId="LiveId" clId="{10E29542-71EF-4DAB-BF63-F9E03009EE97}" dt="2020-02-11T14:13:05.289" v="229" actId="21"/>
          <ac:cxnSpMkLst>
            <pc:docMk/>
            <pc:sldMk cId="3425001610" sldId="387"/>
            <ac:cxnSpMk id="4" creationId="{759608C9-E2C6-4103-89E1-7FF9F5463BBE}"/>
          </ac:cxnSpMkLst>
        </pc:cxnChg>
        <pc:cxnChg chg="del">
          <ac:chgData name="hui xu" userId="70b675938bab3b5e" providerId="LiveId" clId="{10E29542-71EF-4DAB-BF63-F9E03009EE97}" dt="2020-02-11T14:13:05.289" v="229" actId="21"/>
          <ac:cxnSpMkLst>
            <pc:docMk/>
            <pc:sldMk cId="3425001610" sldId="387"/>
            <ac:cxnSpMk id="5" creationId="{901C3ADF-E9C6-4D65-94B4-DEF9D1ECEA87}"/>
          </ac:cxnSpMkLst>
        </pc:cxnChg>
        <pc:cxnChg chg="del">
          <ac:chgData name="hui xu" userId="70b675938bab3b5e" providerId="LiveId" clId="{10E29542-71EF-4DAB-BF63-F9E03009EE97}" dt="2020-02-11T14:13:05.289" v="229" actId="21"/>
          <ac:cxnSpMkLst>
            <pc:docMk/>
            <pc:sldMk cId="3425001610" sldId="387"/>
            <ac:cxnSpMk id="11" creationId="{13D8651F-7233-4952-A85B-55B602F347A7}"/>
          </ac:cxnSpMkLst>
        </pc:cxnChg>
        <pc:cxnChg chg="del">
          <ac:chgData name="hui xu" userId="70b675938bab3b5e" providerId="LiveId" clId="{10E29542-71EF-4DAB-BF63-F9E03009EE97}" dt="2020-02-11T14:13:05.289" v="229" actId="21"/>
          <ac:cxnSpMkLst>
            <pc:docMk/>
            <pc:sldMk cId="3425001610" sldId="387"/>
            <ac:cxnSpMk id="22" creationId="{44F784DD-6990-471F-848B-7EEAD65DD920}"/>
          </ac:cxnSpMkLst>
        </pc:cxnChg>
        <pc:cxnChg chg="add">
          <ac:chgData name="hui xu" userId="70b675938bab3b5e" providerId="LiveId" clId="{10E29542-71EF-4DAB-BF63-F9E03009EE97}" dt="2020-02-11T14:13:15.782" v="230"/>
          <ac:cxnSpMkLst>
            <pc:docMk/>
            <pc:sldMk cId="3425001610" sldId="387"/>
            <ac:cxnSpMk id="23" creationId="{34C01F2D-C400-4C97-97C9-20E55D3D91E8}"/>
          </ac:cxnSpMkLst>
        </pc:cxnChg>
        <pc:cxnChg chg="add">
          <ac:chgData name="hui xu" userId="70b675938bab3b5e" providerId="LiveId" clId="{10E29542-71EF-4DAB-BF63-F9E03009EE97}" dt="2020-02-11T14:13:15.782" v="230"/>
          <ac:cxnSpMkLst>
            <pc:docMk/>
            <pc:sldMk cId="3425001610" sldId="387"/>
            <ac:cxnSpMk id="24" creationId="{251DFB55-46A9-4882-96A5-E6EF628A1485}"/>
          </ac:cxnSpMkLst>
        </pc:cxnChg>
        <pc:cxnChg chg="add">
          <ac:chgData name="hui xu" userId="70b675938bab3b5e" providerId="LiveId" clId="{10E29542-71EF-4DAB-BF63-F9E03009EE97}" dt="2020-02-11T14:13:15.782" v="230"/>
          <ac:cxnSpMkLst>
            <pc:docMk/>
            <pc:sldMk cId="3425001610" sldId="387"/>
            <ac:cxnSpMk id="31" creationId="{E2E50C93-F515-419F-B25A-D2CEF8DC1738}"/>
          </ac:cxnSpMkLst>
        </pc:cxnChg>
        <pc:cxnChg chg="add">
          <ac:chgData name="hui xu" userId="70b675938bab3b5e" providerId="LiveId" clId="{10E29542-71EF-4DAB-BF63-F9E03009EE97}" dt="2020-02-11T14:13:15.782" v="230"/>
          <ac:cxnSpMkLst>
            <pc:docMk/>
            <pc:sldMk cId="3425001610" sldId="387"/>
            <ac:cxnSpMk id="40" creationId="{6AAAF57A-5967-4307-A366-5FED6ABF595B}"/>
          </ac:cxnSpMkLst>
        </pc:cxnChg>
        <pc:cxnChg chg="add">
          <ac:chgData name="hui xu" userId="70b675938bab3b5e" providerId="LiveId" clId="{10E29542-71EF-4DAB-BF63-F9E03009EE97}" dt="2020-02-11T14:13:15.782" v="230"/>
          <ac:cxnSpMkLst>
            <pc:docMk/>
            <pc:sldMk cId="3425001610" sldId="387"/>
            <ac:cxnSpMk id="46" creationId="{9DC26B8F-1708-494B-A07E-B4C8CFD7DEF9}"/>
          </ac:cxnSpMkLst>
        </pc:cxnChg>
      </pc:sldChg>
      <pc:sldChg chg="addSp delSp add delAnim modAnim">
        <pc:chgData name="hui xu" userId="70b675938bab3b5e" providerId="LiveId" clId="{10E29542-71EF-4DAB-BF63-F9E03009EE97}" dt="2020-02-11T14:13:30.229" v="233"/>
        <pc:sldMkLst>
          <pc:docMk/>
          <pc:sldMk cId="4049904717" sldId="388"/>
        </pc:sldMkLst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25" creationId="{6281FA3B-4E62-4B5A-BEE0-D75D49E7CA91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26" creationId="{842DBA92-C948-4C0C-A70A-5EB8DEA8D3A1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27" creationId="{84F65E88-9F6A-4B74-8AD9-02F276325111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28" creationId="{4D8A18C1-B302-4CA3-AE50-FAB25BF70272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29" creationId="{347923CB-4549-4779-9129-78FEC5044E5E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30" creationId="{0F78081C-D524-4576-9711-3B89FBB565AC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32" creationId="{E3DA5C15-6D31-40CE-B636-9755510E82A4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33" creationId="{020BE70E-2B2C-4BC4-A0BC-717631D55B4E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34" creationId="{C9A69471-BAC2-467B-B609-946A2E3DF50C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35" creationId="{78BA9438-E55D-458B-AD74-AC475048FB0A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36" creationId="{9F77746A-0683-4175-887B-CC1B21D89541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37" creationId="{20FA67A9-8A25-4F92-BF62-8D3BCC91241B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38" creationId="{C9315719-B91B-4BF0-848B-C6C933F6584E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39" creationId="{4C356D5D-8183-4383-BF0F-77B818ECDA47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41" creationId="{79EB27E3-51F4-4146-B56F-13B8B0484B0B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42" creationId="{2CA25C28-776E-475E-B9C5-45A9584EC9F8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43" creationId="{829DD204-FA24-4D6D-9CEB-3E0B1A15EB7D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44" creationId="{061B2606-E73B-435C-BA7A-610035D64CDC}"/>
          </ac:spMkLst>
        </pc:spChg>
        <pc:spChg chg="del">
          <ac:chgData name="hui xu" userId="70b675938bab3b5e" providerId="LiveId" clId="{10E29542-71EF-4DAB-BF63-F9E03009EE97}" dt="2020-02-11T14:13:20.949" v="232" actId="21"/>
          <ac:spMkLst>
            <pc:docMk/>
            <pc:sldMk cId="4049904717" sldId="388"/>
            <ac:spMk id="45" creationId="{35D185F9-1FA4-49AF-8069-89D566B64C94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48" creationId="{203DE3CB-D72F-41F5-9FA2-5691E9459514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51" creationId="{34D358A5-FE11-4964-A864-7203EA4798AC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52" creationId="{31DC9C1F-0B84-4376-ABC5-D8E53FE44D84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53" creationId="{DBB845FD-E123-4E88-B759-B298FC3FBB4A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54" creationId="{A472EFE1-8F37-47FD-BC93-F75411EBC6A4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55" creationId="{B7469F67-24E0-4DE7-819B-664CA8D4EAB8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56" creationId="{9C8211C9-E243-4796-93CF-51228272E038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57" creationId="{2123E67B-9A59-4C07-9EB2-9FFF05D7DCF5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58" creationId="{FAA33A88-3603-4072-B58E-5F0183080E97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59" creationId="{49EB21ED-84EB-49F1-88AF-8A9D72CE56E3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60" creationId="{3BE8A2C6-C9DC-4525-9E13-7FB593BE2AB1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61" creationId="{15D7E916-916B-4A08-83D3-A0B17EAA8EB2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62" creationId="{E8B97F33-3540-4580-A9E9-85BF12C948CD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63" creationId="{046EB34D-7663-4FD5-A067-897520D913FF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64" creationId="{2DFB03AF-4089-406D-8CFF-AEB1DDC7D6E1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66" creationId="{A26F828B-0E9A-4A54-BF86-D8157043D413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67" creationId="{147EE5E0-CB1F-462B-891F-7C84BAEF56ED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68" creationId="{88890D3E-C67E-490A-9DF4-EEC33087B89B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69" creationId="{0674BAF9-8841-4059-87AC-6437277B6C7E}"/>
          </ac:spMkLst>
        </pc:spChg>
        <pc:spChg chg="add">
          <ac:chgData name="hui xu" userId="70b675938bab3b5e" providerId="LiveId" clId="{10E29542-71EF-4DAB-BF63-F9E03009EE97}" dt="2020-02-11T14:13:30.229" v="233"/>
          <ac:spMkLst>
            <pc:docMk/>
            <pc:sldMk cId="4049904717" sldId="388"/>
            <ac:spMk id="71" creationId="{0E666425-E5BB-42B7-88A1-9560303787B8}"/>
          </ac:spMkLst>
        </pc:spChg>
        <pc:cxnChg chg="del">
          <ac:chgData name="hui xu" userId="70b675938bab3b5e" providerId="LiveId" clId="{10E29542-71EF-4DAB-BF63-F9E03009EE97}" dt="2020-02-11T14:13:20.949" v="232" actId="21"/>
          <ac:cxnSpMkLst>
            <pc:docMk/>
            <pc:sldMk cId="4049904717" sldId="388"/>
            <ac:cxnSpMk id="23" creationId="{34C01F2D-C400-4C97-97C9-20E55D3D91E8}"/>
          </ac:cxnSpMkLst>
        </pc:cxnChg>
        <pc:cxnChg chg="del">
          <ac:chgData name="hui xu" userId="70b675938bab3b5e" providerId="LiveId" clId="{10E29542-71EF-4DAB-BF63-F9E03009EE97}" dt="2020-02-11T14:13:20.949" v="232" actId="21"/>
          <ac:cxnSpMkLst>
            <pc:docMk/>
            <pc:sldMk cId="4049904717" sldId="388"/>
            <ac:cxnSpMk id="24" creationId="{251DFB55-46A9-4882-96A5-E6EF628A1485}"/>
          </ac:cxnSpMkLst>
        </pc:cxnChg>
        <pc:cxnChg chg="del">
          <ac:chgData name="hui xu" userId="70b675938bab3b5e" providerId="LiveId" clId="{10E29542-71EF-4DAB-BF63-F9E03009EE97}" dt="2020-02-11T14:13:20.949" v="232" actId="21"/>
          <ac:cxnSpMkLst>
            <pc:docMk/>
            <pc:sldMk cId="4049904717" sldId="388"/>
            <ac:cxnSpMk id="31" creationId="{E2E50C93-F515-419F-B25A-D2CEF8DC1738}"/>
          </ac:cxnSpMkLst>
        </pc:cxnChg>
        <pc:cxnChg chg="del">
          <ac:chgData name="hui xu" userId="70b675938bab3b5e" providerId="LiveId" clId="{10E29542-71EF-4DAB-BF63-F9E03009EE97}" dt="2020-02-11T14:13:20.949" v="232" actId="21"/>
          <ac:cxnSpMkLst>
            <pc:docMk/>
            <pc:sldMk cId="4049904717" sldId="388"/>
            <ac:cxnSpMk id="40" creationId="{6AAAF57A-5967-4307-A366-5FED6ABF595B}"/>
          </ac:cxnSpMkLst>
        </pc:cxnChg>
        <pc:cxnChg chg="del">
          <ac:chgData name="hui xu" userId="70b675938bab3b5e" providerId="LiveId" clId="{10E29542-71EF-4DAB-BF63-F9E03009EE97}" dt="2020-02-11T14:13:20.949" v="232" actId="21"/>
          <ac:cxnSpMkLst>
            <pc:docMk/>
            <pc:sldMk cId="4049904717" sldId="388"/>
            <ac:cxnSpMk id="46" creationId="{9DC26B8F-1708-494B-A07E-B4C8CFD7DEF9}"/>
          </ac:cxnSpMkLst>
        </pc:cxnChg>
        <pc:cxnChg chg="add">
          <ac:chgData name="hui xu" userId="70b675938bab3b5e" providerId="LiveId" clId="{10E29542-71EF-4DAB-BF63-F9E03009EE97}" dt="2020-02-11T14:13:30.229" v="233"/>
          <ac:cxnSpMkLst>
            <pc:docMk/>
            <pc:sldMk cId="4049904717" sldId="388"/>
            <ac:cxnSpMk id="47" creationId="{81260EF7-8FF6-4860-9834-EE83BE502D8F}"/>
          </ac:cxnSpMkLst>
        </pc:cxnChg>
        <pc:cxnChg chg="add">
          <ac:chgData name="hui xu" userId="70b675938bab3b5e" providerId="LiveId" clId="{10E29542-71EF-4DAB-BF63-F9E03009EE97}" dt="2020-02-11T14:13:30.229" v="233"/>
          <ac:cxnSpMkLst>
            <pc:docMk/>
            <pc:sldMk cId="4049904717" sldId="388"/>
            <ac:cxnSpMk id="49" creationId="{D45515E3-7C43-4AAB-97EC-177CC8B95AEF}"/>
          </ac:cxnSpMkLst>
        </pc:cxnChg>
        <pc:cxnChg chg="add">
          <ac:chgData name="hui xu" userId="70b675938bab3b5e" providerId="LiveId" clId="{10E29542-71EF-4DAB-BF63-F9E03009EE97}" dt="2020-02-11T14:13:30.229" v="233"/>
          <ac:cxnSpMkLst>
            <pc:docMk/>
            <pc:sldMk cId="4049904717" sldId="388"/>
            <ac:cxnSpMk id="50" creationId="{08BF8655-EE5A-4DA6-9951-FAC0248D605C}"/>
          </ac:cxnSpMkLst>
        </pc:cxnChg>
        <pc:cxnChg chg="add">
          <ac:chgData name="hui xu" userId="70b675938bab3b5e" providerId="LiveId" clId="{10E29542-71EF-4DAB-BF63-F9E03009EE97}" dt="2020-02-11T14:13:30.229" v="233"/>
          <ac:cxnSpMkLst>
            <pc:docMk/>
            <pc:sldMk cId="4049904717" sldId="388"/>
            <ac:cxnSpMk id="65" creationId="{2F92402B-2307-4D57-AE3B-57F8D5DC3A74}"/>
          </ac:cxnSpMkLst>
        </pc:cxnChg>
        <pc:cxnChg chg="add">
          <ac:chgData name="hui xu" userId="70b675938bab3b5e" providerId="LiveId" clId="{10E29542-71EF-4DAB-BF63-F9E03009EE97}" dt="2020-02-11T14:13:30.229" v="233"/>
          <ac:cxnSpMkLst>
            <pc:docMk/>
            <pc:sldMk cId="4049904717" sldId="388"/>
            <ac:cxnSpMk id="70" creationId="{30C4CD4F-72AD-4382-8188-89AB2760B20E}"/>
          </ac:cxnSpMkLst>
        </pc:cxnChg>
      </pc:sldChg>
      <pc:sldChg chg="addSp delSp add delAnim modAnim">
        <pc:chgData name="hui xu" userId="70b675938bab3b5e" providerId="LiveId" clId="{10E29542-71EF-4DAB-BF63-F9E03009EE97}" dt="2020-02-11T14:14:14.311" v="237"/>
        <pc:sldMkLst>
          <pc:docMk/>
          <pc:sldMk cId="2192727876" sldId="389"/>
        </pc:sldMkLst>
        <pc:spChg chg="add">
          <ac:chgData name="hui xu" userId="70b675938bab3b5e" providerId="LiveId" clId="{10E29542-71EF-4DAB-BF63-F9E03009EE97}" dt="2020-02-11T14:14:14.311" v="237"/>
          <ac:spMkLst>
            <pc:docMk/>
            <pc:sldMk cId="2192727876" sldId="389"/>
            <ac:spMk id="29" creationId="{B6013C84-56FE-44EE-94EC-DCDC67174CE7}"/>
          </ac:spMkLst>
        </pc:spChg>
        <pc:spChg chg="add">
          <ac:chgData name="hui xu" userId="70b675938bab3b5e" providerId="LiveId" clId="{10E29542-71EF-4DAB-BF63-F9E03009EE97}" dt="2020-02-11T14:14:14.311" v="237"/>
          <ac:spMkLst>
            <pc:docMk/>
            <pc:sldMk cId="2192727876" sldId="389"/>
            <ac:spMk id="30" creationId="{2B98BAD4-ED4C-4796-8226-2A1D99587F8B}"/>
          </ac:spMkLst>
        </pc:spChg>
        <pc:spChg chg="add">
          <ac:chgData name="hui xu" userId="70b675938bab3b5e" providerId="LiveId" clId="{10E29542-71EF-4DAB-BF63-F9E03009EE97}" dt="2020-02-11T14:14:14.311" v="237"/>
          <ac:spMkLst>
            <pc:docMk/>
            <pc:sldMk cId="2192727876" sldId="389"/>
            <ac:spMk id="31" creationId="{AF666DC0-EE41-4B5D-AB8A-E2862129B9B3}"/>
          </ac:spMkLst>
        </pc:spChg>
        <pc:spChg chg="add">
          <ac:chgData name="hui xu" userId="70b675938bab3b5e" providerId="LiveId" clId="{10E29542-71EF-4DAB-BF63-F9E03009EE97}" dt="2020-02-11T14:14:14.311" v="237"/>
          <ac:spMkLst>
            <pc:docMk/>
            <pc:sldMk cId="2192727876" sldId="389"/>
            <ac:spMk id="32" creationId="{6C01341B-1A2B-49EE-8A20-F26FE9642586}"/>
          </ac:spMkLst>
        </pc:spChg>
        <pc:spChg chg="add">
          <ac:chgData name="hui xu" userId="70b675938bab3b5e" providerId="LiveId" clId="{10E29542-71EF-4DAB-BF63-F9E03009EE97}" dt="2020-02-11T14:14:14.311" v="237"/>
          <ac:spMkLst>
            <pc:docMk/>
            <pc:sldMk cId="2192727876" sldId="389"/>
            <ac:spMk id="33" creationId="{6A8B5A2F-E84F-437B-B63D-934AC4772AFD}"/>
          </ac:spMkLst>
        </pc:spChg>
        <pc:spChg chg="add">
          <ac:chgData name="hui xu" userId="70b675938bab3b5e" providerId="LiveId" clId="{10E29542-71EF-4DAB-BF63-F9E03009EE97}" dt="2020-02-11T14:14:14.311" v="237"/>
          <ac:spMkLst>
            <pc:docMk/>
            <pc:sldMk cId="2192727876" sldId="389"/>
            <ac:spMk id="34" creationId="{03775902-CBDE-46D1-AC06-7892F714A37E}"/>
          </ac:spMkLst>
        </pc:spChg>
        <pc:spChg chg="add">
          <ac:chgData name="hui xu" userId="70b675938bab3b5e" providerId="LiveId" clId="{10E29542-71EF-4DAB-BF63-F9E03009EE97}" dt="2020-02-11T14:14:14.311" v="237"/>
          <ac:spMkLst>
            <pc:docMk/>
            <pc:sldMk cId="2192727876" sldId="389"/>
            <ac:spMk id="35" creationId="{25027B16-A27B-430A-9FA9-4E35B3F68E36}"/>
          </ac:spMkLst>
        </pc:spChg>
        <pc:spChg chg="add">
          <ac:chgData name="hui xu" userId="70b675938bab3b5e" providerId="LiveId" clId="{10E29542-71EF-4DAB-BF63-F9E03009EE97}" dt="2020-02-11T14:14:14.311" v="237"/>
          <ac:spMkLst>
            <pc:docMk/>
            <pc:sldMk cId="2192727876" sldId="389"/>
            <ac:spMk id="36" creationId="{5A0BE4EF-8F41-482E-AB10-2FF86FC77D58}"/>
          </ac:spMkLst>
        </pc:spChg>
        <pc:spChg chg="add">
          <ac:chgData name="hui xu" userId="70b675938bab3b5e" providerId="LiveId" clId="{10E29542-71EF-4DAB-BF63-F9E03009EE97}" dt="2020-02-11T14:14:14.311" v="237"/>
          <ac:spMkLst>
            <pc:docMk/>
            <pc:sldMk cId="2192727876" sldId="389"/>
            <ac:spMk id="37" creationId="{974EB692-BC59-444C-AF76-78CCCE8BA865}"/>
          </ac:spMkLst>
        </pc:spChg>
        <pc:spChg chg="add">
          <ac:chgData name="hui xu" userId="70b675938bab3b5e" providerId="LiveId" clId="{10E29542-71EF-4DAB-BF63-F9E03009EE97}" dt="2020-02-11T14:14:14.311" v="237"/>
          <ac:spMkLst>
            <pc:docMk/>
            <pc:sldMk cId="2192727876" sldId="389"/>
            <ac:spMk id="41" creationId="{E198980F-2212-42F3-A293-E2169B2ADEF1}"/>
          </ac:spMkLst>
        </pc:spChg>
        <pc:spChg chg="add">
          <ac:chgData name="hui xu" userId="70b675938bab3b5e" providerId="LiveId" clId="{10E29542-71EF-4DAB-BF63-F9E03009EE97}" dt="2020-02-11T14:14:14.311" v="237"/>
          <ac:spMkLst>
            <pc:docMk/>
            <pc:sldMk cId="2192727876" sldId="389"/>
            <ac:spMk id="42" creationId="{E030DCE3-F0A5-4401-895A-0B4D08ED62FB}"/>
          </ac:spMkLst>
        </pc:spChg>
        <pc:spChg chg="add">
          <ac:chgData name="hui xu" userId="70b675938bab3b5e" providerId="LiveId" clId="{10E29542-71EF-4DAB-BF63-F9E03009EE97}" dt="2020-02-11T14:14:14.311" v="237"/>
          <ac:spMkLst>
            <pc:docMk/>
            <pc:sldMk cId="2192727876" sldId="389"/>
            <ac:spMk id="43" creationId="{DD138D4E-84C6-435E-8269-D1AE8F0C17CB}"/>
          </ac:spMkLst>
        </pc:spChg>
        <pc:spChg chg="add">
          <ac:chgData name="hui xu" userId="70b675938bab3b5e" providerId="LiveId" clId="{10E29542-71EF-4DAB-BF63-F9E03009EE97}" dt="2020-02-11T14:14:14.311" v="237"/>
          <ac:spMkLst>
            <pc:docMk/>
            <pc:sldMk cId="2192727876" sldId="389"/>
            <ac:spMk id="44" creationId="{238161EF-8867-452A-8DD4-4B78106BEB37}"/>
          </ac:spMkLst>
        </pc:spChg>
        <pc:spChg chg="add">
          <ac:chgData name="hui xu" userId="70b675938bab3b5e" providerId="LiveId" clId="{10E29542-71EF-4DAB-BF63-F9E03009EE97}" dt="2020-02-11T14:14:14.311" v="237"/>
          <ac:spMkLst>
            <pc:docMk/>
            <pc:sldMk cId="2192727876" sldId="389"/>
            <ac:spMk id="45" creationId="{FE750B55-D7A6-45B5-BBA1-5AF081B078BA}"/>
          </ac:spMkLst>
        </pc:spChg>
        <pc:spChg chg="add">
          <ac:chgData name="hui xu" userId="70b675938bab3b5e" providerId="LiveId" clId="{10E29542-71EF-4DAB-BF63-F9E03009EE97}" dt="2020-02-11T14:14:14.311" v="237"/>
          <ac:spMkLst>
            <pc:docMk/>
            <pc:sldMk cId="2192727876" sldId="389"/>
            <ac:spMk id="46" creationId="{E02703D1-08BA-42BF-9BFE-6AEF3DD3A248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48" creationId="{203DE3CB-D72F-41F5-9FA2-5691E9459514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51" creationId="{34D358A5-FE11-4964-A864-7203EA4798AC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52" creationId="{31DC9C1F-0B84-4376-ABC5-D8E53FE44D84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53" creationId="{DBB845FD-E123-4E88-B759-B298FC3FBB4A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54" creationId="{A472EFE1-8F37-47FD-BC93-F75411EBC6A4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55" creationId="{B7469F67-24E0-4DE7-819B-664CA8D4EAB8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56" creationId="{9C8211C9-E243-4796-93CF-51228272E038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57" creationId="{2123E67B-9A59-4C07-9EB2-9FFF05D7DCF5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58" creationId="{FAA33A88-3603-4072-B58E-5F0183080E97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59" creationId="{49EB21ED-84EB-49F1-88AF-8A9D72CE56E3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60" creationId="{3BE8A2C6-C9DC-4525-9E13-7FB593BE2AB1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61" creationId="{15D7E916-916B-4A08-83D3-A0B17EAA8EB2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62" creationId="{E8B97F33-3540-4580-A9E9-85BF12C948CD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63" creationId="{046EB34D-7663-4FD5-A067-897520D913FF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64" creationId="{2DFB03AF-4089-406D-8CFF-AEB1DDC7D6E1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66" creationId="{A26F828B-0E9A-4A54-BF86-D8157043D413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67" creationId="{147EE5E0-CB1F-462B-891F-7C84BAEF56ED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68" creationId="{88890D3E-C67E-490A-9DF4-EEC33087B89B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69" creationId="{0674BAF9-8841-4059-87AC-6437277B6C7E}"/>
          </ac:spMkLst>
        </pc:spChg>
        <pc:spChg chg="del">
          <ac:chgData name="hui xu" userId="70b675938bab3b5e" providerId="LiveId" clId="{10E29542-71EF-4DAB-BF63-F9E03009EE97}" dt="2020-02-11T14:14:04.371" v="236" actId="21"/>
          <ac:spMkLst>
            <pc:docMk/>
            <pc:sldMk cId="2192727876" sldId="389"/>
            <ac:spMk id="71" creationId="{0E666425-E5BB-42B7-88A1-9560303787B8}"/>
          </ac:spMkLst>
        </pc:spChg>
        <pc:spChg chg="add">
          <ac:chgData name="hui xu" userId="70b675938bab3b5e" providerId="LiveId" clId="{10E29542-71EF-4DAB-BF63-F9E03009EE97}" dt="2020-02-11T14:14:14.311" v="237"/>
          <ac:spMkLst>
            <pc:docMk/>
            <pc:sldMk cId="2192727876" sldId="389"/>
            <ac:spMk id="72" creationId="{B0FBC77A-53DF-4872-AEDA-41A8D454821C}"/>
          </ac:spMkLst>
        </pc:spChg>
        <pc:spChg chg="add">
          <ac:chgData name="hui xu" userId="70b675938bab3b5e" providerId="LiveId" clId="{10E29542-71EF-4DAB-BF63-F9E03009EE97}" dt="2020-02-11T14:14:14.311" v="237"/>
          <ac:spMkLst>
            <pc:docMk/>
            <pc:sldMk cId="2192727876" sldId="389"/>
            <ac:spMk id="73" creationId="{B5B21F05-2150-46FD-9258-691137F6BFB8}"/>
          </ac:spMkLst>
        </pc:spChg>
        <pc:cxnChg chg="add">
          <ac:chgData name="hui xu" userId="70b675938bab3b5e" providerId="LiveId" clId="{10E29542-71EF-4DAB-BF63-F9E03009EE97}" dt="2020-02-11T14:14:14.311" v="237"/>
          <ac:cxnSpMkLst>
            <pc:docMk/>
            <pc:sldMk cId="2192727876" sldId="389"/>
            <ac:cxnSpMk id="28" creationId="{2FC7D84F-D4A0-43C5-BC71-33DA7277A238}"/>
          </ac:cxnSpMkLst>
        </pc:cxnChg>
        <pc:cxnChg chg="add">
          <ac:chgData name="hui xu" userId="70b675938bab3b5e" providerId="LiveId" clId="{10E29542-71EF-4DAB-BF63-F9E03009EE97}" dt="2020-02-11T14:14:14.311" v="237"/>
          <ac:cxnSpMkLst>
            <pc:docMk/>
            <pc:sldMk cId="2192727876" sldId="389"/>
            <ac:cxnSpMk id="38" creationId="{49CE06AC-A5A8-4661-9012-5016AB574FEC}"/>
          </ac:cxnSpMkLst>
        </pc:cxnChg>
        <pc:cxnChg chg="add">
          <ac:chgData name="hui xu" userId="70b675938bab3b5e" providerId="LiveId" clId="{10E29542-71EF-4DAB-BF63-F9E03009EE97}" dt="2020-02-11T14:14:14.311" v="237"/>
          <ac:cxnSpMkLst>
            <pc:docMk/>
            <pc:sldMk cId="2192727876" sldId="389"/>
            <ac:cxnSpMk id="39" creationId="{C40BC891-8277-4AD7-B439-9916FB5CB70C}"/>
          </ac:cxnSpMkLst>
        </pc:cxnChg>
        <pc:cxnChg chg="add">
          <ac:chgData name="hui xu" userId="70b675938bab3b5e" providerId="LiveId" clId="{10E29542-71EF-4DAB-BF63-F9E03009EE97}" dt="2020-02-11T14:14:14.311" v="237"/>
          <ac:cxnSpMkLst>
            <pc:docMk/>
            <pc:sldMk cId="2192727876" sldId="389"/>
            <ac:cxnSpMk id="40" creationId="{94C016CA-0647-4E5E-BCAB-C04B048532C8}"/>
          </ac:cxnSpMkLst>
        </pc:cxnChg>
        <pc:cxnChg chg="del">
          <ac:chgData name="hui xu" userId="70b675938bab3b5e" providerId="LiveId" clId="{10E29542-71EF-4DAB-BF63-F9E03009EE97}" dt="2020-02-11T14:14:04.371" v="236" actId="21"/>
          <ac:cxnSpMkLst>
            <pc:docMk/>
            <pc:sldMk cId="2192727876" sldId="389"/>
            <ac:cxnSpMk id="47" creationId="{81260EF7-8FF6-4860-9834-EE83BE502D8F}"/>
          </ac:cxnSpMkLst>
        </pc:cxnChg>
        <pc:cxnChg chg="del">
          <ac:chgData name="hui xu" userId="70b675938bab3b5e" providerId="LiveId" clId="{10E29542-71EF-4DAB-BF63-F9E03009EE97}" dt="2020-02-11T14:14:04.371" v="236" actId="21"/>
          <ac:cxnSpMkLst>
            <pc:docMk/>
            <pc:sldMk cId="2192727876" sldId="389"/>
            <ac:cxnSpMk id="49" creationId="{D45515E3-7C43-4AAB-97EC-177CC8B95AEF}"/>
          </ac:cxnSpMkLst>
        </pc:cxnChg>
        <pc:cxnChg chg="del">
          <ac:chgData name="hui xu" userId="70b675938bab3b5e" providerId="LiveId" clId="{10E29542-71EF-4DAB-BF63-F9E03009EE97}" dt="2020-02-11T14:14:04.371" v="236" actId="21"/>
          <ac:cxnSpMkLst>
            <pc:docMk/>
            <pc:sldMk cId="2192727876" sldId="389"/>
            <ac:cxnSpMk id="50" creationId="{08BF8655-EE5A-4DA6-9951-FAC0248D605C}"/>
          </ac:cxnSpMkLst>
        </pc:cxnChg>
        <pc:cxnChg chg="del">
          <ac:chgData name="hui xu" userId="70b675938bab3b5e" providerId="LiveId" clId="{10E29542-71EF-4DAB-BF63-F9E03009EE97}" dt="2020-02-11T14:14:04.371" v="236" actId="21"/>
          <ac:cxnSpMkLst>
            <pc:docMk/>
            <pc:sldMk cId="2192727876" sldId="389"/>
            <ac:cxnSpMk id="65" creationId="{2F92402B-2307-4D57-AE3B-57F8D5DC3A74}"/>
          </ac:cxnSpMkLst>
        </pc:cxnChg>
        <pc:cxnChg chg="del">
          <ac:chgData name="hui xu" userId="70b675938bab3b5e" providerId="LiveId" clId="{10E29542-71EF-4DAB-BF63-F9E03009EE97}" dt="2020-02-11T14:14:04.371" v="236" actId="21"/>
          <ac:cxnSpMkLst>
            <pc:docMk/>
            <pc:sldMk cId="2192727876" sldId="389"/>
            <ac:cxnSpMk id="70" creationId="{30C4CD4F-72AD-4382-8188-89AB2760B20E}"/>
          </ac:cxnSpMkLst>
        </pc:cxnChg>
      </pc:sldChg>
      <pc:sldChg chg="addSp modSp add">
        <pc:chgData name="hui xu" userId="70b675938bab3b5e" providerId="LiveId" clId="{10E29542-71EF-4DAB-BF63-F9E03009EE97}" dt="2020-02-11T14:14:34.670" v="242" actId="27636"/>
        <pc:sldMkLst>
          <pc:docMk/>
          <pc:sldMk cId="2088990861" sldId="390"/>
        </pc:sldMkLst>
        <pc:spChg chg="mod">
          <ac:chgData name="hui xu" userId="70b675938bab3b5e" providerId="LiveId" clId="{10E29542-71EF-4DAB-BF63-F9E03009EE97}" dt="2020-02-11T14:14:28.675" v="239"/>
          <ac:spMkLst>
            <pc:docMk/>
            <pc:sldMk cId="2088990861" sldId="390"/>
            <ac:spMk id="2" creationId="{61220E0F-EF74-4C9B-BD8A-045A82D143B3}"/>
          </ac:spMkLst>
        </pc:spChg>
        <pc:spChg chg="add mod">
          <ac:chgData name="hui xu" userId="70b675938bab3b5e" providerId="LiveId" clId="{10E29542-71EF-4DAB-BF63-F9E03009EE97}" dt="2020-02-11T14:14:34.670" v="242" actId="27636"/>
          <ac:spMkLst>
            <pc:docMk/>
            <pc:sldMk cId="2088990861" sldId="390"/>
            <ac:spMk id="3" creationId="{01A5AEA3-1268-455C-A5AB-2616906AD415}"/>
          </ac:spMkLst>
        </pc:spChg>
      </pc:sldChg>
      <pc:sldChg chg="addSp delSp modSp add modAnim">
        <pc:chgData name="hui xu" userId="70b675938bab3b5e" providerId="LiveId" clId="{10E29542-71EF-4DAB-BF63-F9E03009EE97}" dt="2020-02-11T14:15:12.352" v="251" actId="403"/>
        <pc:sldMkLst>
          <pc:docMk/>
          <pc:sldMk cId="981834723" sldId="391"/>
        </pc:sldMkLst>
        <pc:spChg chg="mod">
          <ac:chgData name="hui xu" userId="70b675938bab3b5e" providerId="LiveId" clId="{10E29542-71EF-4DAB-BF63-F9E03009EE97}" dt="2020-02-11T14:14:46.473" v="244"/>
          <ac:spMkLst>
            <pc:docMk/>
            <pc:sldMk cId="981834723" sldId="391"/>
            <ac:spMk id="2" creationId="{89C917B7-7A3D-4D88-A305-8481ED484CFA}"/>
          </ac:spMkLst>
        </pc:spChg>
        <pc:spChg chg="del">
          <ac:chgData name="hui xu" userId="70b675938bab3b5e" providerId="LiveId" clId="{10E29542-71EF-4DAB-BF63-F9E03009EE97}" dt="2020-02-11T14:15:02.529" v="245" actId="478"/>
          <ac:spMkLst>
            <pc:docMk/>
            <pc:sldMk cId="981834723" sldId="391"/>
            <ac:spMk id="3" creationId="{FB757983-8558-433E-B729-5EBC61EB62A0}"/>
          </ac:spMkLst>
        </pc:spChg>
        <pc:spChg chg="add mod">
          <ac:chgData name="hui xu" userId="70b675938bab3b5e" providerId="LiveId" clId="{10E29542-71EF-4DAB-BF63-F9E03009EE97}" dt="2020-02-11T14:15:12.352" v="251" actId="403"/>
          <ac:spMkLst>
            <pc:docMk/>
            <pc:sldMk cId="981834723" sldId="391"/>
            <ac:spMk id="4" creationId="{6B3EA1BC-D427-49B5-A4E7-2A15317694F5}"/>
          </ac:spMkLst>
        </pc:spChg>
        <pc:spChg chg="add mod">
          <ac:chgData name="hui xu" userId="70b675938bab3b5e" providerId="LiveId" clId="{10E29542-71EF-4DAB-BF63-F9E03009EE97}" dt="2020-02-11T14:15:12.352" v="251" actId="403"/>
          <ac:spMkLst>
            <pc:docMk/>
            <pc:sldMk cId="981834723" sldId="391"/>
            <ac:spMk id="5" creationId="{75C5FE10-453F-42EB-AF08-2A6C8B6BA14C}"/>
          </ac:spMkLst>
        </pc:spChg>
        <pc:spChg chg="add mod">
          <ac:chgData name="hui xu" userId="70b675938bab3b5e" providerId="LiveId" clId="{10E29542-71EF-4DAB-BF63-F9E03009EE97}" dt="2020-02-11T14:15:12.352" v="251" actId="403"/>
          <ac:spMkLst>
            <pc:docMk/>
            <pc:sldMk cId="981834723" sldId="391"/>
            <ac:spMk id="6" creationId="{2793579F-7F3B-4C56-8E5C-A553EAFCCD7C}"/>
          </ac:spMkLst>
        </pc:spChg>
        <pc:spChg chg="add mod">
          <ac:chgData name="hui xu" userId="70b675938bab3b5e" providerId="LiveId" clId="{10E29542-71EF-4DAB-BF63-F9E03009EE97}" dt="2020-02-11T14:15:12.352" v="251" actId="403"/>
          <ac:spMkLst>
            <pc:docMk/>
            <pc:sldMk cId="981834723" sldId="391"/>
            <ac:spMk id="7" creationId="{871BB97B-3440-473E-A8E4-017CCE52974B}"/>
          </ac:spMkLst>
        </pc:spChg>
        <pc:spChg chg="add mod">
          <ac:chgData name="hui xu" userId="70b675938bab3b5e" providerId="LiveId" clId="{10E29542-71EF-4DAB-BF63-F9E03009EE97}" dt="2020-02-11T14:15:12.352" v="251" actId="403"/>
          <ac:spMkLst>
            <pc:docMk/>
            <pc:sldMk cId="981834723" sldId="391"/>
            <ac:spMk id="8" creationId="{A9BFCFB3-4FF9-4636-9AAE-C2D41586A986}"/>
          </ac:spMkLst>
        </pc:spChg>
        <pc:spChg chg="add mod">
          <ac:chgData name="hui xu" userId="70b675938bab3b5e" providerId="LiveId" clId="{10E29542-71EF-4DAB-BF63-F9E03009EE97}" dt="2020-02-11T14:15:12.352" v="251" actId="403"/>
          <ac:spMkLst>
            <pc:docMk/>
            <pc:sldMk cId="981834723" sldId="391"/>
            <ac:spMk id="9" creationId="{BAAFDDDF-93F8-4B32-BA3F-694FE1772DBB}"/>
          </ac:spMkLst>
        </pc:spChg>
        <pc:spChg chg="add mod">
          <ac:chgData name="hui xu" userId="70b675938bab3b5e" providerId="LiveId" clId="{10E29542-71EF-4DAB-BF63-F9E03009EE97}" dt="2020-02-11T14:15:12.352" v="251" actId="403"/>
          <ac:spMkLst>
            <pc:docMk/>
            <pc:sldMk cId="981834723" sldId="391"/>
            <ac:spMk id="10" creationId="{B03F9054-4A49-40D1-9622-C33046A4A73E}"/>
          </ac:spMkLst>
        </pc:spChg>
        <pc:spChg chg="add mod">
          <ac:chgData name="hui xu" userId="70b675938bab3b5e" providerId="LiveId" clId="{10E29542-71EF-4DAB-BF63-F9E03009EE97}" dt="2020-02-11T14:15:12.352" v="251" actId="403"/>
          <ac:spMkLst>
            <pc:docMk/>
            <pc:sldMk cId="981834723" sldId="391"/>
            <ac:spMk id="11" creationId="{E364E5E9-48EE-4A8C-9AAE-DD30DCAEFACA}"/>
          </ac:spMkLst>
        </pc:spChg>
        <pc:spChg chg="add mod">
          <ac:chgData name="hui xu" userId="70b675938bab3b5e" providerId="LiveId" clId="{10E29542-71EF-4DAB-BF63-F9E03009EE97}" dt="2020-02-11T14:15:12.352" v="251" actId="403"/>
          <ac:spMkLst>
            <pc:docMk/>
            <pc:sldMk cId="981834723" sldId="391"/>
            <ac:spMk id="12" creationId="{128F8E52-97FB-4E1E-82CE-F641B63C7D0A}"/>
          </ac:spMkLst>
        </pc:spChg>
        <pc:spChg chg="add mod">
          <ac:chgData name="hui xu" userId="70b675938bab3b5e" providerId="LiveId" clId="{10E29542-71EF-4DAB-BF63-F9E03009EE97}" dt="2020-02-11T14:15:12.352" v="251" actId="403"/>
          <ac:spMkLst>
            <pc:docMk/>
            <pc:sldMk cId="981834723" sldId="391"/>
            <ac:spMk id="13" creationId="{17078F5B-5129-4982-8D84-02D95EA1DF19}"/>
          </ac:spMkLst>
        </pc:spChg>
        <pc:spChg chg="add mod">
          <ac:chgData name="hui xu" userId="70b675938bab3b5e" providerId="LiveId" clId="{10E29542-71EF-4DAB-BF63-F9E03009EE97}" dt="2020-02-11T14:15:12.352" v="251" actId="403"/>
          <ac:spMkLst>
            <pc:docMk/>
            <pc:sldMk cId="981834723" sldId="391"/>
            <ac:spMk id="14" creationId="{5D392817-F304-4306-93DA-DA629BD2D0C8}"/>
          </ac:spMkLst>
        </pc:spChg>
        <pc:spChg chg="add mod">
          <ac:chgData name="hui xu" userId="70b675938bab3b5e" providerId="LiveId" clId="{10E29542-71EF-4DAB-BF63-F9E03009EE97}" dt="2020-02-11T14:15:12.352" v="251" actId="403"/>
          <ac:spMkLst>
            <pc:docMk/>
            <pc:sldMk cId="981834723" sldId="391"/>
            <ac:spMk id="15" creationId="{DE64B7EB-765A-48DA-B362-B06CA454C30D}"/>
          </ac:spMkLst>
        </pc:spChg>
        <pc:spChg chg="add mod">
          <ac:chgData name="hui xu" userId="70b675938bab3b5e" providerId="LiveId" clId="{10E29542-71EF-4DAB-BF63-F9E03009EE97}" dt="2020-02-11T14:15:12.352" v="251" actId="403"/>
          <ac:spMkLst>
            <pc:docMk/>
            <pc:sldMk cId="981834723" sldId="391"/>
            <ac:spMk id="16" creationId="{215FC51E-159A-48B4-9F96-48537B14F110}"/>
          </ac:spMkLst>
        </pc:spChg>
        <pc:spChg chg="add mod">
          <ac:chgData name="hui xu" userId="70b675938bab3b5e" providerId="LiveId" clId="{10E29542-71EF-4DAB-BF63-F9E03009EE97}" dt="2020-02-11T14:15:12.352" v="251" actId="403"/>
          <ac:spMkLst>
            <pc:docMk/>
            <pc:sldMk cId="981834723" sldId="391"/>
            <ac:spMk id="17" creationId="{B1F5CBD9-C408-4486-A54C-97C236F12557}"/>
          </ac:spMkLst>
        </pc:spChg>
        <pc:spChg chg="add mod">
          <ac:chgData name="hui xu" userId="70b675938bab3b5e" providerId="LiveId" clId="{10E29542-71EF-4DAB-BF63-F9E03009EE97}" dt="2020-02-11T14:15:12.352" v="251" actId="403"/>
          <ac:spMkLst>
            <pc:docMk/>
            <pc:sldMk cId="981834723" sldId="391"/>
            <ac:spMk id="18" creationId="{B97CFDD7-6F2F-4088-B2FE-9CE9816E203D}"/>
          </ac:spMkLst>
        </pc:spChg>
        <pc:spChg chg="add mod">
          <ac:chgData name="hui xu" userId="70b675938bab3b5e" providerId="LiveId" clId="{10E29542-71EF-4DAB-BF63-F9E03009EE97}" dt="2020-02-11T14:15:12.352" v="251" actId="403"/>
          <ac:spMkLst>
            <pc:docMk/>
            <pc:sldMk cId="981834723" sldId="391"/>
            <ac:spMk id="19" creationId="{C3F8DD65-E3E3-44DA-BFFB-1938E7156CE0}"/>
          </ac:spMkLst>
        </pc:spChg>
      </pc:sldChg>
    </pc:docChg>
  </pc:docChgLst>
  <pc:docChgLst>
    <pc:chgData name="hui xu" userId="70b675938bab3b5e" providerId="LiveId" clId="{428F9C9A-4E9E-4B7B-BEC1-7CDF9A34A602}"/>
    <pc:docChg chg="undo custSel addSld delSld modSld sldOrd">
      <pc:chgData name="hui xu" userId="70b675938bab3b5e" providerId="LiveId" clId="{428F9C9A-4E9E-4B7B-BEC1-7CDF9A34A602}" dt="2019-11-13T11:33:53.444" v="6939"/>
      <pc:docMkLst>
        <pc:docMk/>
      </pc:docMkLst>
      <pc:sldChg chg="delSp del">
        <pc:chgData name="hui xu" userId="70b675938bab3b5e" providerId="LiveId" clId="{428F9C9A-4E9E-4B7B-BEC1-7CDF9A34A602}" dt="2019-10-28T05:50:01.875" v="118" actId="2696"/>
        <pc:sldMkLst>
          <pc:docMk/>
          <pc:sldMk cId="332992538" sldId="262"/>
        </pc:sldMkLst>
        <pc:spChg chg="del">
          <ac:chgData name="hui xu" userId="70b675938bab3b5e" providerId="LiveId" clId="{428F9C9A-4E9E-4B7B-BEC1-7CDF9A34A602}" dt="2019-10-28T05:49:28.932" v="115"/>
          <ac:spMkLst>
            <pc:docMk/>
            <pc:sldMk cId="332992538" sldId="262"/>
            <ac:spMk id="4" creationId="{2B55DE89-71DD-49A3-8711-9355924F6072}"/>
          </ac:spMkLst>
        </pc:spChg>
        <pc:spChg chg="del">
          <ac:chgData name="hui xu" userId="70b675938bab3b5e" providerId="LiveId" clId="{428F9C9A-4E9E-4B7B-BEC1-7CDF9A34A602}" dt="2019-10-28T05:49:28.932" v="115"/>
          <ac:spMkLst>
            <pc:docMk/>
            <pc:sldMk cId="332992538" sldId="262"/>
            <ac:spMk id="5" creationId="{8EA5BD42-34D2-4745-AE3E-3844DD5A5A0D}"/>
          </ac:spMkLst>
        </pc:spChg>
        <pc:spChg chg="del">
          <ac:chgData name="hui xu" userId="70b675938bab3b5e" providerId="LiveId" clId="{428F9C9A-4E9E-4B7B-BEC1-7CDF9A34A602}" dt="2019-10-28T05:49:28.932" v="115"/>
          <ac:spMkLst>
            <pc:docMk/>
            <pc:sldMk cId="332992538" sldId="262"/>
            <ac:spMk id="6" creationId="{DA3AA09F-2121-4BF2-A7D7-CAC1BA0F02F4}"/>
          </ac:spMkLst>
        </pc:spChg>
      </pc:sldChg>
      <pc:sldChg chg="del">
        <pc:chgData name="hui xu" userId="70b675938bab3b5e" providerId="LiveId" clId="{428F9C9A-4E9E-4B7B-BEC1-7CDF9A34A602}" dt="2019-10-28T05:51:00.979" v="121" actId="2696"/>
        <pc:sldMkLst>
          <pc:docMk/>
          <pc:sldMk cId="2422658267" sldId="263"/>
        </pc:sldMkLst>
      </pc:sldChg>
      <pc:sldChg chg="modSp del ord">
        <pc:chgData name="hui xu" userId="70b675938bab3b5e" providerId="LiveId" clId="{428F9C9A-4E9E-4B7B-BEC1-7CDF9A34A602}" dt="2019-11-13T07:32:57.693" v="5006" actId="2696"/>
        <pc:sldMkLst>
          <pc:docMk/>
          <pc:sldMk cId="3164713007" sldId="266"/>
        </pc:sldMkLst>
        <pc:spChg chg="mod">
          <ac:chgData name="hui xu" userId="70b675938bab3b5e" providerId="LiveId" clId="{428F9C9A-4E9E-4B7B-BEC1-7CDF9A34A602}" dt="2019-11-13T07:32:53.617" v="5005"/>
          <ac:spMkLst>
            <pc:docMk/>
            <pc:sldMk cId="3164713007" sldId="266"/>
            <ac:spMk id="2" creationId="{CBEAF142-AB80-4D38-8848-F81FAE9F76A3}"/>
          </ac:spMkLst>
        </pc:spChg>
      </pc:sldChg>
      <pc:sldChg chg="modSp ord">
        <pc:chgData name="hui xu" userId="70b675938bab3b5e" providerId="LiveId" clId="{428F9C9A-4E9E-4B7B-BEC1-7CDF9A34A602}" dt="2019-11-13T08:06:07.390" v="5766"/>
        <pc:sldMkLst>
          <pc:docMk/>
          <pc:sldMk cId="3315732909" sldId="267"/>
        </pc:sldMkLst>
        <pc:spChg chg="mod">
          <ac:chgData name="hui xu" userId="70b675938bab3b5e" providerId="LiveId" clId="{428F9C9A-4E9E-4B7B-BEC1-7CDF9A34A602}" dt="2019-10-28T06:01:13.666" v="125" actId="2711"/>
          <ac:spMkLst>
            <pc:docMk/>
            <pc:sldMk cId="3315732909" sldId="267"/>
            <ac:spMk id="3" creationId="{BB68041D-FD3A-41DC-B444-5E3FAAACE735}"/>
          </ac:spMkLst>
        </pc:spChg>
      </pc:sldChg>
      <pc:sldChg chg="del">
        <pc:chgData name="hui xu" userId="70b675938bab3b5e" providerId="LiveId" clId="{428F9C9A-4E9E-4B7B-BEC1-7CDF9A34A602}" dt="2019-10-28T05:52:41.956" v="122" actId="2696"/>
        <pc:sldMkLst>
          <pc:docMk/>
          <pc:sldMk cId="3368527689" sldId="268"/>
        </pc:sldMkLst>
      </pc:sldChg>
      <pc:sldChg chg="modSp del">
        <pc:chgData name="hui xu" userId="70b675938bab3b5e" providerId="LiveId" clId="{428F9C9A-4E9E-4B7B-BEC1-7CDF9A34A602}" dt="2019-10-28T08:00:58.537" v="250" actId="2696"/>
        <pc:sldMkLst>
          <pc:docMk/>
          <pc:sldMk cId="3507547364" sldId="269"/>
        </pc:sldMkLst>
        <pc:spChg chg="mod">
          <ac:chgData name="hui xu" userId="70b675938bab3b5e" providerId="LiveId" clId="{428F9C9A-4E9E-4B7B-BEC1-7CDF9A34A602}" dt="2019-10-28T06:02:56.351" v="135" actId="20577"/>
          <ac:spMkLst>
            <pc:docMk/>
            <pc:sldMk cId="3507547364" sldId="269"/>
            <ac:spMk id="3" creationId="{C5C8E15D-1EA3-428B-8620-E5129675D520}"/>
          </ac:spMkLst>
        </pc:spChg>
      </pc:sldChg>
      <pc:sldChg chg="modSp">
        <pc:chgData name="hui xu" userId="70b675938bab3b5e" providerId="LiveId" clId="{428F9C9A-4E9E-4B7B-BEC1-7CDF9A34A602}" dt="2019-10-28T06:05:36.943" v="179" actId="207"/>
        <pc:sldMkLst>
          <pc:docMk/>
          <pc:sldMk cId="4188149076" sldId="271"/>
        </pc:sldMkLst>
        <pc:spChg chg="mod">
          <ac:chgData name="hui xu" userId="70b675938bab3b5e" providerId="LiveId" clId="{428F9C9A-4E9E-4B7B-BEC1-7CDF9A34A602}" dt="2019-10-28T06:03:19.823" v="143" actId="108"/>
          <ac:spMkLst>
            <pc:docMk/>
            <pc:sldMk cId="4188149076" sldId="271"/>
            <ac:spMk id="2" creationId="{AB8F5F44-31AD-47A7-A084-9EAA8F1647D4}"/>
          </ac:spMkLst>
        </pc:spChg>
        <pc:spChg chg="mod">
          <ac:chgData name="hui xu" userId="70b675938bab3b5e" providerId="LiveId" clId="{428F9C9A-4E9E-4B7B-BEC1-7CDF9A34A602}" dt="2019-10-28T06:05:36.943" v="179" actId="207"/>
          <ac:spMkLst>
            <pc:docMk/>
            <pc:sldMk cId="4188149076" sldId="271"/>
            <ac:spMk id="3" creationId="{AFEF6E48-0892-46B1-9BB6-4A65691934C4}"/>
          </ac:spMkLst>
        </pc:spChg>
      </pc:sldChg>
      <pc:sldChg chg="modSp del">
        <pc:chgData name="hui xu" userId="70b675938bab3b5e" providerId="LiveId" clId="{428F9C9A-4E9E-4B7B-BEC1-7CDF9A34A602}" dt="2019-10-28T12:04:07.519" v="353" actId="2696"/>
        <pc:sldMkLst>
          <pc:docMk/>
          <pc:sldMk cId="2955028467" sldId="272"/>
        </pc:sldMkLst>
        <pc:spChg chg="mod">
          <ac:chgData name="hui xu" userId="70b675938bab3b5e" providerId="LiveId" clId="{428F9C9A-4E9E-4B7B-BEC1-7CDF9A34A602}" dt="2019-10-28T08:33:25.309" v="287" actId="20577"/>
          <ac:spMkLst>
            <pc:docMk/>
            <pc:sldMk cId="2955028467" sldId="272"/>
            <ac:spMk id="2" creationId="{7A43731C-5684-4391-A37D-7AF23EB0A51E}"/>
          </ac:spMkLst>
        </pc:spChg>
        <pc:spChg chg="mod">
          <ac:chgData name="hui xu" userId="70b675938bab3b5e" providerId="LiveId" clId="{428F9C9A-4E9E-4B7B-BEC1-7CDF9A34A602}" dt="2019-10-28T08:34:03.333" v="322" actId="20577"/>
          <ac:spMkLst>
            <pc:docMk/>
            <pc:sldMk cId="2955028467" sldId="272"/>
            <ac:spMk id="3" creationId="{C21BA977-D8DB-45CE-A59F-2DFC525F8152}"/>
          </ac:spMkLst>
        </pc:spChg>
      </pc:sldChg>
      <pc:sldChg chg="modSp modAnim">
        <pc:chgData name="hui xu" userId="70b675938bab3b5e" providerId="LiveId" clId="{428F9C9A-4E9E-4B7B-BEC1-7CDF9A34A602}" dt="2019-10-28T12:12:27.147" v="565" actId="207"/>
        <pc:sldMkLst>
          <pc:docMk/>
          <pc:sldMk cId="2474568230" sldId="273"/>
        </pc:sldMkLst>
        <pc:spChg chg="mod">
          <ac:chgData name="hui xu" userId="70b675938bab3b5e" providerId="LiveId" clId="{428F9C9A-4E9E-4B7B-BEC1-7CDF9A34A602}" dt="2019-10-28T12:09:37.492" v="531" actId="1076"/>
          <ac:spMkLst>
            <pc:docMk/>
            <pc:sldMk cId="2474568230" sldId="273"/>
            <ac:spMk id="4" creationId="{FCD6C1B8-C25A-4464-AC43-30BEF7B3436F}"/>
          </ac:spMkLst>
        </pc:spChg>
        <pc:spChg chg="mod">
          <ac:chgData name="hui xu" userId="70b675938bab3b5e" providerId="LiveId" clId="{428F9C9A-4E9E-4B7B-BEC1-7CDF9A34A602}" dt="2019-10-28T12:11:49.978" v="559" actId="20577"/>
          <ac:spMkLst>
            <pc:docMk/>
            <pc:sldMk cId="2474568230" sldId="273"/>
            <ac:spMk id="5" creationId="{5788E226-E657-4F24-9D18-FA75C23F2FC0}"/>
          </ac:spMkLst>
        </pc:spChg>
        <pc:spChg chg="mod">
          <ac:chgData name="hui xu" userId="70b675938bab3b5e" providerId="LiveId" clId="{428F9C9A-4E9E-4B7B-BEC1-7CDF9A34A602}" dt="2019-10-28T12:10:42.347" v="555" actId="1076"/>
          <ac:spMkLst>
            <pc:docMk/>
            <pc:sldMk cId="2474568230" sldId="273"/>
            <ac:spMk id="6" creationId="{F1BC8E9F-413D-4933-90F4-E2C732447358}"/>
          </ac:spMkLst>
        </pc:spChg>
        <pc:spChg chg="mod">
          <ac:chgData name="hui xu" userId="70b675938bab3b5e" providerId="LiveId" clId="{428F9C9A-4E9E-4B7B-BEC1-7CDF9A34A602}" dt="2019-10-28T12:09:32.575" v="530" actId="1076"/>
          <ac:spMkLst>
            <pc:docMk/>
            <pc:sldMk cId="2474568230" sldId="273"/>
            <ac:spMk id="7" creationId="{E356FC91-501C-4103-B48D-47C5C9AF6774}"/>
          </ac:spMkLst>
        </pc:spChg>
        <pc:spChg chg="mod">
          <ac:chgData name="hui xu" userId="70b675938bab3b5e" providerId="LiveId" clId="{428F9C9A-4E9E-4B7B-BEC1-7CDF9A34A602}" dt="2019-10-28T12:12:20.993" v="564" actId="207"/>
          <ac:spMkLst>
            <pc:docMk/>
            <pc:sldMk cId="2474568230" sldId="273"/>
            <ac:spMk id="8" creationId="{1C07854E-8B48-4F7E-BD6B-840DF4AF3FFB}"/>
          </ac:spMkLst>
        </pc:spChg>
        <pc:spChg chg="mod">
          <ac:chgData name="hui xu" userId="70b675938bab3b5e" providerId="LiveId" clId="{428F9C9A-4E9E-4B7B-BEC1-7CDF9A34A602}" dt="2019-10-28T12:12:27.147" v="565" actId="207"/>
          <ac:spMkLst>
            <pc:docMk/>
            <pc:sldMk cId="2474568230" sldId="273"/>
            <ac:spMk id="9" creationId="{1A79250F-4A3E-411B-AA19-6875703619EE}"/>
          </ac:spMkLst>
        </pc:spChg>
      </pc:sldChg>
      <pc:sldChg chg="del">
        <pc:chgData name="hui xu" userId="70b675938bab3b5e" providerId="LiveId" clId="{428F9C9A-4E9E-4B7B-BEC1-7CDF9A34A602}" dt="2019-11-13T09:43:37.719" v="6191" actId="2696"/>
        <pc:sldMkLst>
          <pc:docMk/>
          <pc:sldMk cId="2344943619" sldId="275"/>
        </pc:sldMkLst>
      </pc:sldChg>
      <pc:sldChg chg="del">
        <pc:chgData name="hui xu" userId="70b675938bab3b5e" providerId="LiveId" clId="{428F9C9A-4E9E-4B7B-BEC1-7CDF9A34A602}" dt="2019-10-28T07:25:58.307" v="180" actId="2696"/>
        <pc:sldMkLst>
          <pc:docMk/>
          <pc:sldMk cId="1986296508" sldId="280"/>
        </pc:sldMkLst>
      </pc:sldChg>
      <pc:sldChg chg="del">
        <pc:chgData name="hui xu" userId="70b675938bab3b5e" providerId="LiveId" clId="{428F9C9A-4E9E-4B7B-BEC1-7CDF9A34A602}" dt="2019-10-28T07:26:25.621" v="187" actId="2696"/>
        <pc:sldMkLst>
          <pc:docMk/>
          <pc:sldMk cId="1006154883" sldId="281"/>
        </pc:sldMkLst>
      </pc:sldChg>
      <pc:sldChg chg="add del">
        <pc:chgData name="hui xu" userId="70b675938bab3b5e" providerId="LiveId" clId="{428F9C9A-4E9E-4B7B-BEC1-7CDF9A34A602}" dt="2019-10-28T08:00:52.479" v="249" actId="2696"/>
        <pc:sldMkLst>
          <pc:docMk/>
          <pc:sldMk cId="2847560604" sldId="281"/>
        </pc:sldMkLst>
      </pc:sldChg>
      <pc:sldChg chg="add del">
        <pc:chgData name="hui xu" userId="70b675938bab3b5e" providerId="LiveId" clId="{428F9C9A-4E9E-4B7B-BEC1-7CDF9A34A602}" dt="2019-10-28T07:26:25.599" v="185" actId="2696"/>
        <pc:sldMkLst>
          <pc:docMk/>
          <pc:sldMk cId="840832960" sldId="300"/>
        </pc:sldMkLst>
      </pc:sldChg>
      <pc:sldChg chg="add del">
        <pc:chgData name="hui xu" userId="70b675938bab3b5e" providerId="LiveId" clId="{428F9C9A-4E9E-4B7B-BEC1-7CDF9A34A602}" dt="2019-10-28T07:29:47.242" v="212" actId="2696"/>
        <pc:sldMkLst>
          <pc:docMk/>
          <pc:sldMk cId="3172143687" sldId="300"/>
        </pc:sldMkLst>
      </pc:sldChg>
      <pc:sldChg chg="add del">
        <pc:chgData name="hui xu" userId="70b675938bab3b5e" providerId="LiveId" clId="{428F9C9A-4E9E-4B7B-BEC1-7CDF9A34A602}" dt="2019-10-28T07:29:47.257" v="213" actId="2696"/>
        <pc:sldMkLst>
          <pc:docMk/>
          <pc:sldMk cId="552431196" sldId="301"/>
        </pc:sldMkLst>
      </pc:sldChg>
      <pc:sldChg chg="add del">
        <pc:chgData name="hui xu" userId="70b675938bab3b5e" providerId="LiveId" clId="{428F9C9A-4E9E-4B7B-BEC1-7CDF9A34A602}" dt="2019-10-28T07:26:25.615" v="186" actId="2696"/>
        <pc:sldMkLst>
          <pc:docMk/>
          <pc:sldMk cId="1454914495" sldId="301"/>
        </pc:sldMkLst>
      </pc:sldChg>
      <pc:sldChg chg="addSp modSp">
        <pc:chgData name="hui xu" userId="70b675938bab3b5e" providerId="LiveId" clId="{428F9C9A-4E9E-4B7B-BEC1-7CDF9A34A602}" dt="2019-11-02T07:06:04.312" v="1116" actId="16959"/>
        <pc:sldMkLst>
          <pc:docMk/>
          <pc:sldMk cId="1844102819" sldId="303"/>
        </pc:sldMkLst>
        <pc:spChg chg="mod">
          <ac:chgData name="hui xu" userId="70b675938bab3b5e" providerId="LiveId" clId="{428F9C9A-4E9E-4B7B-BEC1-7CDF9A34A602}" dt="2019-11-02T06:50:26.844" v="757"/>
          <ac:spMkLst>
            <pc:docMk/>
            <pc:sldMk cId="1844102819" sldId="303"/>
            <ac:spMk id="2" creationId="{2AF45EC8-0162-445F-921B-757B304F9A6B}"/>
          </ac:spMkLst>
        </pc:spChg>
        <pc:spChg chg="mod">
          <ac:chgData name="hui xu" userId="70b675938bab3b5e" providerId="LiveId" clId="{428F9C9A-4E9E-4B7B-BEC1-7CDF9A34A602}" dt="2019-11-02T07:06:04.312" v="1116" actId="16959"/>
          <ac:spMkLst>
            <pc:docMk/>
            <pc:sldMk cId="1844102819" sldId="303"/>
            <ac:spMk id="3" creationId="{AEAB3A92-2854-4657-8799-5D8780A5B450}"/>
          </ac:spMkLst>
        </pc:spChg>
        <pc:spChg chg="add mod">
          <ac:chgData name="hui xu" userId="70b675938bab3b5e" providerId="LiveId" clId="{428F9C9A-4E9E-4B7B-BEC1-7CDF9A34A602}" dt="2019-11-02T07:01:35.559" v="1027" actId="20577"/>
          <ac:spMkLst>
            <pc:docMk/>
            <pc:sldMk cId="1844102819" sldId="303"/>
            <ac:spMk id="4" creationId="{83777154-17AA-447C-BAE0-8208EFA620A4}"/>
          </ac:spMkLst>
        </pc:spChg>
        <pc:spChg chg="add mod">
          <ac:chgData name="hui xu" userId="70b675938bab3b5e" providerId="LiveId" clId="{428F9C9A-4E9E-4B7B-BEC1-7CDF9A34A602}" dt="2019-11-02T06:58:27.497" v="979" actId="16959"/>
          <ac:spMkLst>
            <pc:docMk/>
            <pc:sldMk cId="1844102819" sldId="303"/>
            <ac:spMk id="5" creationId="{6A490DF7-014B-4F8D-8A42-3B0F2FB261FC}"/>
          </ac:spMkLst>
        </pc:spChg>
      </pc:sldChg>
      <pc:sldChg chg="addSp modSp ord">
        <pc:chgData name="hui xu" userId="70b675938bab3b5e" providerId="LiveId" clId="{428F9C9A-4E9E-4B7B-BEC1-7CDF9A34A602}" dt="2019-11-13T07:33:33.107" v="5015" actId="400"/>
        <pc:sldMkLst>
          <pc:docMk/>
          <pc:sldMk cId="2096046774" sldId="304"/>
        </pc:sldMkLst>
        <pc:spChg chg="mod">
          <ac:chgData name="hui xu" userId="70b675938bab3b5e" providerId="LiveId" clId="{428F9C9A-4E9E-4B7B-BEC1-7CDF9A34A602}" dt="2019-11-13T07:33:11.903" v="5014"/>
          <ac:spMkLst>
            <pc:docMk/>
            <pc:sldMk cId="2096046774" sldId="304"/>
            <ac:spMk id="2" creationId="{B4A578D9-8B89-442E-8886-CBDEF78C0165}"/>
          </ac:spMkLst>
        </pc:spChg>
        <pc:spChg chg="mod">
          <ac:chgData name="hui xu" userId="70b675938bab3b5e" providerId="LiveId" clId="{428F9C9A-4E9E-4B7B-BEC1-7CDF9A34A602}" dt="2019-11-13T07:33:33.107" v="5015" actId="400"/>
          <ac:spMkLst>
            <pc:docMk/>
            <pc:sldMk cId="2096046774" sldId="304"/>
            <ac:spMk id="3" creationId="{3F91D52E-442F-4935-9E24-33574CB09734}"/>
          </ac:spMkLst>
        </pc:spChg>
        <pc:spChg chg="add mod">
          <ac:chgData name="hui xu" userId="70b675938bab3b5e" providerId="LiveId" clId="{428F9C9A-4E9E-4B7B-BEC1-7CDF9A34A602}" dt="2019-10-28T05:49:38.479" v="117" actId="1076"/>
          <ac:spMkLst>
            <pc:docMk/>
            <pc:sldMk cId="2096046774" sldId="304"/>
            <ac:spMk id="4" creationId="{4EA510C3-BA90-4588-9E5F-7515EC506488}"/>
          </ac:spMkLst>
        </pc:spChg>
        <pc:spChg chg="add mod">
          <ac:chgData name="hui xu" userId="70b675938bab3b5e" providerId="LiveId" clId="{428F9C9A-4E9E-4B7B-BEC1-7CDF9A34A602}" dt="2019-11-02T09:28:28.824" v="1653" actId="20577"/>
          <ac:spMkLst>
            <pc:docMk/>
            <pc:sldMk cId="2096046774" sldId="304"/>
            <ac:spMk id="5" creationId="{119AC10E-222E-42F0-97A3-574FDAB98631}"/>
          </ac:spMkLst>
        </pc:spChg>
        <pc:spChg chg="add mod">
          <ac:chgData name="hui xu" userId="70b675938bab3b5e" providerId="LiveId" clId="{428F9C9A-4E9E-4B7B-BEC1-7CDF9A34A602}" dt="2019-11-02T09:28:42.758" v="1661" actId="1076"/>
          <ac:spMkLst>
            <pc:docMk/>
            <pc:sldMk cId="2096046774" sldId="304"/>
            <ac:spMk id="6" creationId="{EC242D1A-9C42-4D20-9D80-AD0FD7BAA8DC}"/>
          </ac:spMkLst>
        </pc:spChg>
      </pc:sldChg>
      <pc:sldChg chg="addSp modSp add ord">
        <pc:chgData name="hui xu" userId="70b675938bab3b5e" providerId="LiveId" clId="{428F9C9A-4E9E-4B7B-BEC1-7CDF9A34A602}" dt="2019-11-02T09:32:47.332" v="1680" actId="20577"/>
        <pc:sldMkLst>
          <pc:docMk/>
          <pc:sldMk cId="1526245404" sldId="305"/>
        </pc:sldMkLst>
        <pc:spChg chg="mod">
          <ac:chgData name="hui xu" userId="70b675938bab3b5e" providerId="LiveId" clId="{428F9C9A-4E9E-4B7B-BEC1-7CDF9A34A602}" dt="2019-10-28T07:29:43.796" v="211" actId="20577"/>
          <ac:spMkLst>
            <pc:docMk/>
            <pc:sldMk cId="1526245404" sldId="305"/>
            <ac:spMk id="2" creationId="{C67E9791-2E0C-4F5E-95A0-83A7F2AC56DD}"/>
          </ac:spMkLst>
        </pc:spChg>
        <pc:spChg chg="mod">
          <ac:chgData name="hui xu" userId="70b675938bab3b5e" providerId="LiveId" clId="{428F9C9A-4E9E-4B7B-BEC1-7CDF9A34A602}" dt="2019-11-02T09:32:47.332" v="1680" actId="20577"/>
          <ac:spMkLst>
            <pc:docMk/>
            <pc:sldMk cId="1526245404" sldId="305"/>
            <ac:spMk id="3" creationId="{1C4DCCAF-5898-431A-BABE-FB0F87B584F5}"/>
          </ac:spMkLst>
        </pc:spChg>
        <pc:spChg chg="mod">
          <ac:chgData name="hui xu" userId="70b675938bab3b5e" providerId="LiveId" clId="{428F9C9A-4E9E-4B7B-BEC1-7CDF9A34A602}" dt="2019-10-28T07:32:09.813" v="236" actId="14100"/>
          <ac:spMkLst>
            <pc:docMk/>
            <pc:sldMk cId="1526245404" sldId="305"/>
            <ac:spMk id="5" creationId="{2630CF1C-4758-402B-80D0-E423B374C8D1}"/>
          </ac:spMkLst>
        </pc:spChg>
        <pc:spChg chg="mod">
          <ac:chgData name="hui xu" userId="70b675938bab3b5e" providerId="LiveId" clId="{428F9C9A-4E9E-4B7B-BEC1-7CDF9A34A602}" dt="2019-10-28T08:01:55.318" v="253" actId="404"/>
          <ac:spMkLst>
            <pc:docMk/>
            <pc:sldMk cId="1526245404" sldId="305"/>
            <ac:spMk id="6" creationId="{7FBD2071-F8A6-478E-B36B-6F65565477FD}"/>
          </ac:spMkLst>
        </pc:spChg>
        <pc:spChg chg="mod">
          <ac:chgData name="hui xu" userId="70b675938bab3b5e" providerId="LiveId" clId="{428F9C9A-4E9E-4B7B-BEC1-7CDF9A34A602}" dt="2019-10-28T07:32:37.105" v="242" actId="1076"/>
          <ac:spMkLst>
            <pc:docMk/>
            <pc:sldMk cId="1526245404" sldId="305"/>
            <ac:spMk id="8" creationId="{045AA0C3-20B7-4F6E-ADB9-1E4D4CE761E7}"/>
          </ac:spMkLst>
        </pc:spChg>
        <pc:spChg chg="mod">
          <ac:chgData name="hui xu" userId="70b675938bab3b5e" providerId="LiveId" clId="{428F9C9A-4E9E-4B7B-BEC1-7CDF9A34A602}" dt="2019-10-28T08:02:03.991" v="255" actId="1036"/>
          <ac:spMkLst>
            <pc:docMk/>
            <pc:sldMk cId="1526245404" sldId="305"/>
            <ac:spMk id="9" creationId="{A796773B-9861-46B5-92C1-92E23BDA2EE0}"/>
          </ac:spMkLst>
        </pc:spChg>
        <pc:spChg chg="mod">
          <ac:chgData name="hui xu" userId="70b675938bab3b5e" providerId="LiveId" clId="{428F9C9A-4E9E-4B7B-BEC1-7CDF9A34A602}" dt="2019-10-28T07:32:43.548" v="244" actId="1076"/>
          <ac:spMkLst>
            <pc:docMk/>
            <pc:sldMk cId="1526245404" sldId="305"/>
            <ac:spMk id="10" creationId="{9E1425C3-7641-48CC-9417-1114DC39F8EE}"/>
          </ac:spMkLst>
        </pc:spChg>
        <pc:spChg chg="mod">
          <ac:chgData name="hui xu" userId="70b675938bab3b5e" providerId="LiveId" clId="{428F9C9A-4E9E-4B7B-BEC1-7CDF9A34A602}" dt="2019-10-28T08:01:55.318" v="253" actId="404"/>
          <ac:spMkLst>
            <pc:docMk/>
            <pc:sldMk cId="1526245404" sldId="305"/>
            <ac:spMk id="11" creationId="{B99E7E3A-0935-4932-915F-E1220D20C2A7}"/>
          </ac:spMkLst>
        </pc:spChg>
        <pc:spChg chg="mod">
          <ac:chgData name="hui xu" userId="70b675938bab3b5e" providerId="LiveId" clId="{428F9C9A-4E9E-4B7B-BEC1-7CDF9A34A602}" dt="2019-10-28T08:01:55.318" v="253" actId="404"/>
          <ac:spMkLst>
            <pc:docMk/>
            <pc:sldMk cId="1526245404" sldId="305"/>
            <ac:spMk id="12" creationId="{D8686103-5929-411E-92F9-B0AA01F3C173}"/>
          </ac:spMkLst>
        </pc:spChg>
        <pc:spChg chg="mod">
          <ac:chgData name="hui xu" userId="70b675938bab3b5e" providerId="LiveId" clId="{428F9C9A-4E9E-4B7B-BEC1-7CDF9A34A602}" dt="2019-10-28T08:01:55.318" v="253" actId="404"/>
          <ac:spMkLst>
            <pc:docMk/>
            <pc:sldMk cId="1526245404" sldId="305"/>
            <ac:spMk id="13" creationId="{2DAB92D3-580D-4E91-83A7-B19C06593AFA}"/>
          </ac:spMkLst>
        </pc:spChg>
        <pc:spChg chg="mod">
          <ac:chgData name="hui xu" userId="70b675938bab3b5e" providerId="LiveId" clId="{428F9C9A-4E9E-4B7B-BEC1-7CDF9A34A602}" dt="2019-10-28T08:01:55.318" v="253" actId="404"/>
          <ac:spMkLst>
            <pc:docMk/>
            <pc:sldMk cId="1526245404" sldId="305"/>
            <ac:spMk id="14" creationId="{F08A713D-118A-4CAA-A62A-5A2C41FCDDE4}"/>
          </ac:spMkLst>
        </pc:spChg>
        <pc:spChg chg="mod">
          <ac:chgData name="hui xu" userId="70b675938bab3b5e" providerId="LiveId" clId="{428F9C9A-4E9E-4B7B-BEC1-7CDF9A34A602}" dt="2019-10-28T08:01:55.318" v="253" actId="404"/>
          <ac:spMkLst>
            <pc:docMk/>
            <pc:sldMk cId="1526245404" sldId="305"/>
            <ac:spMk id="15" creationId="{994C1ADF-CDDA-4DE3-AF2C-FB78457414F0}"/>
          </ac:spMkLst>
        </pc:spChg>
        <pc:spChg chg="mod">
          <ac:chgData name="hui xu" userId="70b675938bab3b5e" providerId="LiveId" clId="{428F9C9A-4E9E-4B7B-BEC1-7CDF9A34A602}" dt="2019-10-28T08:01:55.318" v="253" actId="404"/>
          <ac:spMkLst>
            <pc:docMk/>
            <pc:sldMk cId="1526245404" sldId="305"/>
            <ac:spMk id="16" creationId="{2A5E08D3-97B4-4C1D-A321-0EF6C85BB335}"/>
          </ac:spMkLst>
        </pc:spChg>
        <pc:spChg chg="mod">
          <ac:chgData name="hui xu" userId="70b675938bab3b5e" providerId="LiveId" clId="{428F9C9A-4E9E-4B7B-BEC1-7CDF9A34A602}" dt="2019-10-28T08:01:55.318" v="253" actId="404"/>
          <ac:spMkLst>
            <pc:docMk/>
            <pc:sldMk cId="1526245404" sldId="305"/>
            <ac:spMk id="17" creationId="{AB388692-E04F-4C7E-BDD8-538FF49FBC36}"/>
          </ac:spMkLst>
        </pc:spChg>
        <pc:spChg chg="mod">
          <ac:chgData name="hui xu" userId="70b675938bab3b5e" providerId="LiveId" clId="{428F9C9A-4E9E-4B7B-BEC1-7CDF9A34A602}" dt="2019-10-28T08:01:55.318" v="253" actId="404"/>
          <ac:spMkLst>
            <pc:docMk/>
            <pc:sldMk cId="1526245404" sldId="305"/>
            <ac:spMk id="18" creationId="{5C023F0A-A8A6-483B-B081-6784A0626F8B}"/>
          </ac:spMkLst>
        </pc:spChg>
        <pc:grpChg chg="add mod">
          <ac:chgData name="hui xu" userId="70b675938bab3b5e" providerId="LiveId" clId="{428F9C9A-4E9E-4B7B-BEC1-7CDF9A34A602}" dt="2019-10-28T08:02:03.991" v="255" actId="1036"/>
          <ac:grpSpMkLst>
            <pc:docMk/>
            <pc:sldMk cId="1526245404" sldId="305"/>
            <ac:grpSpMk id="4" creationId="{A908891E-A59B-4AB3-8A90-49DEDB678017}"/>
          </ac:grpSpMkLst>
        </pc:grpChg>
        <pc:cxnChg chg="mod">
          <ac:chgData name="hui xu" userId="70b675938bab3b5e" providerId="LiveId" clId="{428F9C9A-4E9E-4B7B-BEC1-7CDF9A34A602}" dt="2019-10-28T08:01:55.318" v="253" actId="404"/>
          <ac:cxnSpMkLst>
            <pc:docMk/>
            <pc:sldMk cId="1526245404" sldId="305"/>
            <ac:cxnSpMk id="7" creationId="{E1F46A27-9BD6-410C-A0CE-9829E9C9ED97}"/>
          </ac:cxnSpMkLst>
        </pc:cxnChg>
      </pc:sldChg>
      <pc:sldChg chg="addSp delSp modSp del modAnim">
        <pc:chgData name="hui xu" userId="70b675938bab3b5e" providerId="LiveId" clId="{428F9C9A-4E9E-4B7B-BEC1-7CDF9A34A602}" dt="2019-11-13T10:06:11.413" v="6521" actId="2696"/>
        <pc:sldMkLst>
          <pc:docMk/>
          <pc:sldMk cId="480841451" sldId="306"/>
        </pc:sldMkLst>
        <pc:spChg chg="mod">
          <ac:chgData name="hui xu" userId="70b675938bab3b5e" providerId="LiveId" clId="{428F9C9A-4E9E-4B7B-BEC1-7CDF9A34A602}" dt="2019-11-02T06:08:14.885" v="683" actId="20577"/>
          <ac:spMkLst>
            <pc:docMk/>
            <pc:sldMk cId="480841451" sldId="306"/>
            <ac:spMk id="2" creationId="{ED766954-1B91-4F2A-A77E-3CA6FFD391C3}"/>
          </ac:spMkLst>
        </pc:spChg>
        <pc:spChg chg="mod">
          <ac:chgData name="hui xu" userId="70b675938bab3b5e" providerId="LiveId" clId="{428F9C9A-4E9E-4B7B-BEC1-7CDF9A34A602}" dt="2019-11-02T06:08:02.780" v="654" actId="14100"/>
          <ac:spMkLst>
            <pc:docMk/>
            <pc:sldMk cId="480841451" sldId="306"/>
            <ac:spMk id="3" creationId="{A6F5708B-7ED0-403D-8093-5A4157963CA9}"/>
          </ac:spMkLst>
        </pc:spChg>
        <pc:spChg chg="mod">
          <ac:chgData name="hui xu" userId="70b675938bab3b5e" providerId="LiveId" clId="{428F9C9A-4E9E-4B7B-BEC1-7CDF9A34A602}" dt="2019-11-02T06:08:52.861" v="686" actId="20577"/>
          <ac:spMkLst>
            <pc:docMk/>
            <pc:sldMk cId="480841451" sldId="306"/>
            <ac:spMk id="4" creationId="{F44C5CDF-2278-4C2C-8921-7D689325A0F7}"/>
          </ac:spMkLst>
        </pc:spChg>
        <pc:spChg chg="del">
          <ac:chgData name="hui xu" userId="70b675938bab3b5e" providerId="LiveId" clId="{428F9C9A-4E9E-4B7B-BEC1-7CDF9A34A602}" dt="2019-11-02T06:04:26.983" v="588"/>
          <ac:spMkLst>
            <pc:docMk/>
            <pc:sldMk cId="480841451" sldId="306"/>
            <ac:spMk id="5" creationId="{65191F34-86A1-4C38-86AE-127DE534B19B}"/>
          </ac:spMkLst>
        </pc:spChg>
        <pc:spChg chg="mod">
          <ac:chgData name="hui xu" userId="70b675938bab3b5e" providerId="LiveId" clId="{428F9C9A-4E9E-4B7B-BEC1-7CDF9A34A602}" dt="2019-11-02T06:07:08.383" v="640"/>
          <ac:spMkLst>
            <pc:docMk/>
            <pc:sldMk cId="480841451" sldId="306"/>
            <ac:spMk id="6" creationId="{750358E0-795F-43AE-B96C-EBA1A90728CE}"/>
          </ac:spMkLst>
        </pc:spChg>
        <pc:spChg chg="add mod">
          <ac:chgData name="hui xu" userId="70b675938bab3b5e" providerId="LiveId" clId="{428F9C9A-4E9E-4B7B-BEC1-7CDF9A34A602}" dt="2019-11-02T06:08:21.153" v="685" actId="403"/>
          <ac:spMkLst>
            <pc:docMk/>
            <pc:sldMk cId="480841451" sldId="306"/>
            <ac:spMk id="7" creationId="{C20777FC-2D0A-4ADD-87A2-1FDE4AB81A71}"/>
          </ac:spMkLst>
        </pc:spChg>
      </pc:sldChg>
      <pc:sldChg chg="modSp add del">
        <pc:chgData name="hui xu" userId="70b675938bab3b5e" providerId="LiveId" clId="{428F9C9A-4E9E-4B7B-BEC1-7CDF9A34A602}" dt="2019-10-28T12:04:07.509" v="352" actId="2696"/>
        <pc:sldMkLst>
          <pc:docMk/>
          <pc:sldMk cId="1822359560" sldId="306"/>
        </pc:sldMkLst>
        <pc:spChg chg="mod">
          <ac:chgData name="hui xu" userId="70b675938bab3b5e" providerId="LiveId" clId="{428F9C9A-4E9E-4B7B-BEC1-7CDF9A34A602}" dt="2019-10-28T11:54:53.573" v="347" actId="20577"/>
          <ac:spMkLst>
            <pc:docMk/>
            <pc:sldMk cId="1822359560" sldId="306"/>
            <ac:spMk id="2" creationId="{C9184E1F-ED12-4F2B-BA00-5CFDF7511726}"/>
          </ac:spMkLst>
        </pc:spChg>
        <pc:spChg chg="mod">
          <ac:chgData name="hui xu" userId="70b675938bab3b5e" providerId="LiveId" clId="{428F9C9A-4E9E-4B7B-BEC1-7CDF9A34A602}" dt="2019-10-28T11:58:38.214" v="351"/>
          <ac:spMkLst>
            <pc:docMk/>
            <pc:sldMk cId="1822359560" sldId="306"/>
            <ac:spMk id="3" creationId="{0C8FA506-C937-4D96-9447-7570827E2533}"/>
          </ac:spMkLst>
        </pc:spChg>
      </pc:sldChg>
      <pc:sldChg chg="modSp add del">
        <pc:chgData name="hui xu" userId="70b675938bab3b5e" providerId="LiveId" clId="{428F9C9A-4E9E-4B7B-BEC1-7CDF9A34A602}" dt="2019-11-13T11:22:34.938" v="6546" actId="2696"/>
        <pc:sldMkLst>
          <pc:docMk/>
          <pc:sldMk cId="736673274" sldId="307"/>
        </pc:sldMkLst>
        <pc:spChg chg="mod">
          <ac:chgData name="hui xu" userId="70b675938bab3b5e" providerId="LiveId" clId="{428F9C9A-4E9E-4B7B-BEC1-7CDF9A34A602}" dt="2019-11-02T09:31:37.847" v="1662"/>
          <ac:spMkLst>
            <pc:docMk/>
            <pc:sldMk cId="736673274" sldId="307"/>
            <ac:spMk id="2" creationId="{4D096909-20D0-4B4A-8E44-79C9C6E1EC01}"/>
          </ac:spMkLst>
        </pc:spChg>
      </pc:sldChg>
      <pc:sldChg chg="modSp add">
        <pc:chgData name="hui xu" userId="70b675938bab3b5e" providerId="LiveId" clId="{428F9C9A-4E9E-4B7B-BEC1-7CDF9A34A602}" dt="2019-11-02T06:15:03.884" v="693"/>
        <pc:sldMkLst>
          <pc:docMk/>
          <pc:sldMk cId="4212579129" sldId="308"/>
        </pc:sldMkLst>
        <pc:spChg chg="mod">
          <ac:chgData name="hui xu" userId="70b675938bab3b5e" providerId="LiveId" clId="{428F9C9A-4E9E-4B7B-BEC1-7CDF9A34A602}" dt="2019-11-02T06:15:03.884" v="693"/>
          <ac:spMkLst>
            <pc:docMk/>
            <pc:sldMk cId="4212579129" sldId="308"/>
            <ac:spMk id="2" creationId="{14CBCCCA-469E-45D0-A2C5-7999EC2FA6BD}"/>
          </ac:spMkLst>
        </pc:spChg>
        <pc:spChg chg="mod">
          <ac:chgData name="hui xu" userId="70b675938bab3b5e" providerId="LiveId" clId="{428F9C9A-4E9E-4B7B-BEC1-7CDF9A34A602}" dt="2019-11-02T06:14:57.809" v="692" actId="20577"/>
          <ac:spMkLst>
            <pc:docMk/>
            <pc:sldMk cId="4212579129" sldId="308"/>
            <ac:spMk id="3" creationId="{DAF6A39D-AF42-4B01-8C67-FC307EF8F864}"/>
          </ac:spMkLst>
        </pc:spChg>
      </pc:sldChg>
      <pc:sldChg chg="modSp add">
        <pc:chgData name="hui xu" userId="70b675938bab3b5e" providerId="LiveId" clId="{428F9C9A-4E9E-4B7B-BEC1-7CDF9A34A602}" dt="2019-11-02T06:16:18.104" v="710" actId="20577"/>
        <pc:sldMkLst>
          <pc:docMk/>
          <pc:sldMk cId="780215824" sldId="309"/>
        </pc:sldMkLst>
        <pc:spChg chg="mod">
          <ac:chgData name="hui xu" userId="70b675938bab3b5e" providerId="LiveId" clId="{428F9C9A-4E9E-4B7B-BEC1-7CDF9A34A602}" dt="2019-11-02T06:16:18.104" v="710" actId="20577"/>
          <ac:spMkLst>
            <pc:docMk/>
            <pc:sldMk cId="780215824" sldId="309"/>
            <ac:spMk id="2" creationId="{79D2C2C8-AE0C-4EEB-A241-D22C30C40AD6}"/>
          </ac:spMkLst>
        </pc:spChg>
        <pc:spChg chg="mod">
          <ac:chgData name="hui xu" userId="70b675938bab3b5e" providerId="LiveId" clId="{428F9C9A-4E9E-4B7B-BEC1-7CDF9A34A602}" dt="2019-11-02T06:15:39.656" v="699" actId="20577"/>
          <ac:spMkLst>
            <pc:docMk/>
            <pc:sldMk cId="780215824" sldId="309"/>
            <ac:spMk id="3" creationId="{38AB5A3A-5E07-4D18-82CB-62DB0BC68BC4}"/>
          </ac:spMkLst>
        </pc:spChg>
      </pc:sldChg>
      <pc:sldChg chg="del">
        <pc:chgData name="hui xu" userId="70b675938bab3b5e" providerId="LiveId" clId="{428F9C9A-4E9E-4B7B-BEC1-7CDF9A34A602}" dt="2019-11-13T10:07:05.770" v="6526" actId="2696"/>
        <pc:sldMkLst>
          <pc:docMk/>
          <pc:sldMk cId="2364211483" sldId="309"/>
        </pc:sldMkLst>
      </pc:sldChg>
      <pc:sldChg chg="modSp add del">
        <pc:chgData name="hui xu" userId="70b675938bab3b5e" providerId="LiveId" clId="{428F9C9A-4E9E-4B7B-BEC1-7CDF9A34A602}" dt="2019-11-13T10:06:46.206" v="6524" actId="2696"/>
        <pc:sldMkLst>
          <pc:docMk/>
          <pc:sldMk cId="2175034305" sldId="310"/>
        </pc:sldMkLst>
        <pc:spChg chg="mod">
          <ac:chgData name="hui xu" userId="70b675938bab3b5e" providerId="LiveId" clId="{428F9C9A-4E9E-4B7B-BEC1-7CDF9A34A602}" dt="2019-11-02T06:17:53.729" v="712"/>
          <ac:spMkLst>
            <pc:docMk/>
            <pc:sldMk cId="2175034305" sldId="310"/>
            <ac:spMk id="2" creationId="{BF555C58-DD29-48EC-B958-4C3FC625625F}"/>
          </ac:spMkLst>
        </pc:spChg>
        <pc:spChg chg="mod">
          <ac:chgData name="hui xu" userId="70b675938bab3b5e" providerId="LiveId" clId="{428F9C9A-4E9E-4B7B-BEC1-7CDF9A34A602}" dt="2019-11-02T06:17:57.733" v="713"/>
          <ac:spMkLst>
            <pc:docMk/>
            <pc:sldMk cId="2175034305" sldId="310"/>
            <ac:spMk id="3" creationId="{764C61F1-2858-40CE-A132-36E209CF5470}"/>
          </ac:spMkLst>
        </pc:spChg>
      </pc:sldChg>
      <pc:sldChg chg="addSp modSp add del">
        <pc:chgData name="hui xu" userId="70b675938bab3b5e" providerId="LiveId" clId="{428F9C9A-4E9E-4B7B-BEC1-7CDF9A34A602}" dt="2019-11-13T10:06:54.118" v="6525" actId="2696"/>
        <pc:sldMkLst>
          <pc:docMk/>
          <pc:sldMk cId="1701340045" sldId="311"/>
        </pc:sldMkLst>
        <pc:spChg chg="mod">
          <ac:chgData name="hui xu" userId="70b675938bab3b5e" providerId="LiveId" clId="{428F9C9A-4E9E-4B7B-BEC1-7CDF9A34A602}" dt="2019-11-02T06:19:46.437" v="728"/>
          <ac:spMkLst>
            <pc:docMk/>
            <pc:sldMk cId="1701340045" sldId="311"/>
            <ac:spMk id="2" creationId="{CB7D9A1D-519B-4CFF-A349-C4CE067E6472}"/>
          </ac:spMkLst>
        </pc:spChg>
        <pc:spChg chg="mod">
          <ac:chgData name="hui xu" userId="70b675938bab3b5e" providerId="LiveId" clId="{428F9C9A-4E9E-4B7B-BEC1-7CDF9A34A602}" dt="2019-11-02T06:21:08.925" v="742" actId="20577"/>
          <ac:spMkLst>
            <pc:docMk/>
            <pc:sldMk cId="1701340045" sldId="311"/>
            <ac:spMk id="3" creationId="{140BC786-8D05-41CB-B0B3-9D69223F8A9C}"/>
          </ac:spMkLst>
        </pc:spChg>
        <pc:spChg chg="add mod">
          <ac:chgData name="hui xu" userId="70b675938bab3b5e" providerId="LiveId" clId="{428F9C9A-4E9E-4B7B-BEC1-7CDF9A34A602}" dt="2019-11-02T06:19:39.671" v="727" actId="14100"/>
          <ac:spMkLst>
            <pc:docMk/>
            <pc:sldMk cId="1701340045" sldId="311"/>
            <ac:spMk id="4" creationId="{09430F98-051E-4F62-8677-86DE175BB54D}"/>
          </ac:spMkLst>
        </pc:spChg>
      </pc:sldChg>
      <pc:sldChg chg="modSp add">
        <pc:chgData name="hui xu" userId="70b675938bab3b5e" providerId="LiveId" clId="{428F9C9A-4E9E-4B7B-BEC1-7CDF9A34A602}" dt="2019-11-02T06:22:44.259" v="745"/>
        <pc:sldMkLst>
          <pc:docMk/>
          <pc:sldMk cId="3927854661" sldId="312"/>
        </pc:sldMkLst>
        <pc:spChg chg="mod">
          <ac:chgData name="hui xu" userId="70b675938bab3b5e" providerId="LiveId" clId="{428F9C9A-4E9E-4B7B-BEC1-7CDF9A34A602}" dt="2019-11-02T06:22:40.936" v="744"/>
          <ac:spMkLst>
            <pc:docMk/>
            <pc:sldMk cId="3927854661" sldId="312"/>
            <ac:spMk id="2" creationId="{7EC0BB81-90CC-4564-A5DC-5FD1F15710CC}"/>
          </ac:spMkLst>
        </pc:spChg>
        <pc:spChg chg="mod">
          <ac:chgData name="hui xu" userId="70b675938bab3b5e" providerId="LiveId" clId="{428F9C9A-4E9E-4B7B-BEC1-7CDF9A34A602}" dt="2019-11-02T06:22:44.259" v="745"/>
          <ac:spMkLst>
            <pc:docMk/>
            <pc:sldMk cId="3927854661" sldId="312"/>
            <ac:spMk id="3" creationId="{00255BA0-2561-46E2-8EBE-B7DC287972E3}"/>
          </ac:spMkLst>
        </pc:spChg>
      </pc:sldChg>
      <pc:sldChg chg="modSp add del">
        <pc:chgData name="hui xu" userId="70b675938bab3b5e" providerId="LiveId" clId="{428F9C9A-4E9E-4B7B-BEC1-7CDF9A34A602}" dt="2019-11-02T06:26:46.031" v="756" actId="2696"/>
        <pc:sldMkLst>
          <pc:docMk/>
          <pc:sldMk cId="1638018748" sldId="313"/>
        </pc:sldMkLst>
        <pc:spChg chg="mod">
          <ac:chgData name="hui xu" userId="70b675938bab3b5e" providerId="LiveId" clId="{428F9C9A-4E9E-4B7B-BEC1-7CDF9A34A602}" dt="2019-11-02T06:23:19.058" v="747"/>
          <ac:spMkLst>
            <pc:docMk/>
            <pc:sldMk cId="1638018748" sldId="313"/>
            <ac:spMk id="2" creationId="{06DD42C8-5EBD-4569-89BE-F26F7405B6F5}"/>
          </ac:spMkLst>
        </pc:spChg>
        <pc:spChg chg="mod">
          <ac:chgData name="hui xu" userId="70b675938bab3b5e" providerId="LiveId" clId="{428F9C9A-4E9E-4B7B-BEC1-7CDF9A34A602}" dt="2019-11-02T06:23:23.844" v="748"/>
          <ac:spMkLst>
            <pc:docMk/>
            <pc:sldMk cId="1638018748" sldId="313"/>
            <ac:spMk id="3" creationId="{CE6EFADA-7275-46AD-9E18-3E759680D02E}"/>
          </ac:spMkLst>
        </pc:spChg>
      </pc:sldChg>
      <pc:sldChg chg="addSp delSp modSp add">
        <pc:chgData name="hui xu" userId="70b675938bab3b5e" providerId="LiveId" clId="{428F9C9A-4E9E-4B7B-BEC1-7CDF9A34A602}" dt="2019-11-02T07:28:13.536" v="1352"/>
        <pc:sldMkLst>
          <pc:docMk/>
          <pc:sldMk cId="4021427959" sldId="313"/>
        </pc:sldMkLst>
        <pc:spChg chg="mod">
          <ac:chgData name="hui xu" userId="70b675938bab3b5e" providerId="LiveId" clId="{428F9C9A-4E9E-4B7B-BEC1-7CDF9A34A602}" dt="2019-11-02T07:06:30.682" v="1136" actId="20577"/>
          <ac:spMkLst>
            <pc:docMk/>
            <pc:sldMk cId="4021427959" sldId="313"/>
            <ac:spMk id="2" creationId="{2085A994-4221-4019-8955-9BA4460A651F}"/>
          </ac:spMkLst>
        </pc:spChg>
        <pc:spChg chg="mod">
          <ac:chgData name="hui xu" userId="70b675938bab3b5e" providerId="LiveId" clId="{428F9C9A-4E9E-4B7B-BEC1-7CDF9A34A602}" dt="2019-11-02T07:28:13.536" v="1352"/>
          <ac:spMkLst>
            <pc:docMk/>
            <pc:sldMk cId="4021427959" sldId="313"/>
            <ac:spMk id="3" creationId="{54C0F1D8-6A43-415F-A690-64DC1DFE0BA6}"/>
          </ac:spMkLst>
        </pc:spChg>
        <pc:spChg chg="add del">
          <ac:chgData name="hui xu" userId="70b675938bab3b5e" providerId="LiveId" clId="{428F9C9A-4E9E-4B7B-BEC1-7CDF9A34A602}" dt="2019-11-02T07:04:40.927" v="1030"/>
          <ac:spMkLst>
            <pc:docMk/>
            <pc:sldMk cId="4021427959" sldId="313"/>
            <ac:spMk id="4" creationId="{9E4A7D6C-3022-48BC-858F-CD43522A7237}"/>
          </ac:spMkLst>
        </pc:spChg>
      </pc:sldChg>
      <pc:sldChg chg="addSp delSp modSp add">
        <pc:chgData name="hui xu" userId="70b675938bab3b5e" providerId="LiveId" clId="{428F9C9A-4E9E-4B7B-BEC1-7CDF9A34A602}" dt="2019-11-02T09:12:48.370" v="1647" actId="20577"/>
        <pc:sldMkLst>
          <pc:docMk/>
          <pc:sldMk cId="3138368284" sldId="314"/>
        </pc:sldMkLst>
        <pc:spChg chg="mod">
          <ac:chgData name="hui xu" userId="70b675938bab3b5e" providerId="LiveId" clId="{428F9C9A-4E9E-4B7B-BEC1-7CDF9A34A602}" dt="2019-11-02T07:29:18.906" v="1369" actId="20577"/>
          <ac:spMkLst>
            <pc:docMk/>
            <pc:sldMk cId="3138368284" sldId="314"/>
            <ac:spMk id="2" creationId="{86EE81CD-CAA3-4156-8B55-61994CC0F478}"/>
          </ac:spMkLst>
        </pc:spChg>
        <pc:spChg chg="mod">
          <ac:chgData name="hui xu" userId="70b675938bab3b5e" providerId="LiveId" clId="{428F9C9A-4E9E-4B7B-BEC1-7CDF9A34A602}" dt="2019-11-02T07:29:46.351" v="1379"/>
          <ac:spMkLst>
            <pc:docMk/>
            <pc:sldMk cId="3138368284" sldId="314"/>
            <ac:spMk id="3" creationId="{B4FB0A76-61B7-4FC6-A891-E0BF25306BFD}"/>
          </ac:spMkLst>
        </pc:spChg>
        <pc:spChg chg="add mod">
          <ac:chgData name="hui xu" userId="70b675938bab3b5e" providerId="LiveId" clId="{428F9C9A-4E9E-4B7B-BEC1-7CDF9A34A602}" dt="2019-11-02T09:03:39.354" v="1559" actId="404"/>
          <ac:spMkLst>
            <pc:docMk/>
            <pc:sldMk cId="3138368284" sldId="314"/>
            <ac:spMk id="4" creationId="{3446FB72-0F05-4D5C-AE90-AC1DA774D102}"/>
          </ac:spMkLst>
        </pc:spChg>
        <pc:spChg chg="add mod">
          <ac:chgData name="hui xu" userId="70b675938bab3b5e" providerId="LiveId" clId="{428F9C9A-4E9E-4B7B-BEC1-7CDF9A34A602}" dt="2019-11-02T09:12:03.080" v="1642" actId="1076"/>
          <ac:spMkLst>
            <pc:docMk/>
            <pc:sldMk cId="3138368284" sldId="314"/>
            <ac:spMk id="5" creationId="{F14236AE-9A3F-4CDD-8939-C80504D05840}"/>
          </ac:spMkLst>
        </pc:spChg>
        <pc:spChg chg="add mod">
          <ac:chgData name="hui xu" userId="70b675938bab3b5e" providerId="LiveId" clId="{428F9C9A-4E9E-4B7B-BEC1-7CDF9A34A602}" dt="2019-11-02T09:12:08.317" v="1643" actId="1076"/>
          <ac:spMkLst>
            <pc:docMk/>
            <pc:sldMk cId="3138368284" sldId="314"/>
            <ac:spMk id="6" creationId="{2C10F2D2-2C71-4024-A064-50DBCC202626}"/>
          </ac:spMkLst>
        </pc:spChg>
        <pc:spChg chg="add mod">
          <ac:chgData name="hui xu" userId="70b675938bab3b5e" providerId="LiveId" clId="{428F9C9A-4E9E-4B7B-BEC1-7CDF9A34A602}" dt="2019-11-02T09:12:48.370" v="1647" actId="20577"/>
          <ac:spMkLst>
            <pc:docMk/>
            <pc:sldMk cId="3138368284" sldId="314"/>
            <ac:spMk id="7" creationId="{92B77E8D-8CAD-463E-A33E-830F28FA5870}"/>
          </ac:spMkLst>
        </pc:spChg>
        <pc:spChg chg="add del">
          <ac:chgData name="hui xu" userId="70b675938bab3b5e" providerId="LiveId" clId="{428F9C9A-4E9E-4B7B-BEC1-7CDF9A34A602}" dt="2019-11-02T07:41:39.425" v="1487"/>
          <ac:spMkLst>
            <pc:docMk/>
            <pc:sldMk cId="3138368284" sldId="314"/>
            <ac:spMk id="8" creationId="{1C54DB3E-7089-4A19-AE69-38C5E6858C08}"/>
          </ac:spMkLst>
        </pc:spChg>
        <pc:spChg chg="add mod">
          <ac:chgData name="hui xu" userId="70b675938bab3b5e" providerId="LiveId" clId="{428F9C9A-4E9E-4B7B-BEC1-7CDF9A34A602}" dt="2019-11-02T09:12:30.678" v="1645" actId="1076"/>
          <ac:spMkLst>
            <pc:docMk/>
            <pc:sldMk cId="3138368284" sldId="314"/>
            <ac:spMk id="9" creationId="{624CEDB5-FF2A-405F-9850-745624D84CA7}"/>
          </ac:spMkLst>
        </pc:spChg>
        <pc:spChg chg="add mod">
          <ac:chgData name="hui xu" userId="70b675938bab3b5e" providerId="LiveId" clId="{428F9C9A-4E9E-4B7B-BEC1-7CDF9A34A602}" dt="2019-11-02T09:12:30.678" v="1645" actId="1076"/>
          <ac:spMkLst>
            <pc:docMk/>
            <pc:sldMk cId="3138368284" sldId="314"/>
            <ac:spMk id="10" creationId="{D2E6AFA5-24F5-4CD5-8A0C-D2EE88E6A9FF}"/>
          </ac:spMkLst>
        </pc:spChg>
        <pc:spChg chg="add mod">
          <ac:chgData name="hui xu" userId="70b675938bab3b5e" providerId="LiveId" clId="{428F9C9A-4E9E-4B7B-BEC1-7CDF9A34A602}" dt="2019-11-02T09:12:30.678" v="1645" actId="1076"/>
          <ac:spMkLst>
            <pc:docMk/>
            <pc:sldMk cId="3138368284" sldId="314"/>
            <ac:spMk id="11" creationId="{A68797D8-91B6-4553-AF8C-8AB05B931CF2}"/>
          </ac:spMkLst>
        </pc:spChg>
        <pc:spChg chg="add mod">
          <ac:chgData name="hui xu" userId="70b675938bab3b5e" providerId="LiveId" clId="{428F9C9A-4E9E-4B7B-BEC1-7CDF9A34A602}" dt="2019-11-02T09:12:30.678" v="1645" actId="1076"/>
          <ac:spMkLst>
            <pc:docMk/>
            <pc:sldMk cId="3138368284" sldId="314"/>
            <ac:spMk id="12" creationId="{7C6DFE9D-B866-4AAA-8D59-7685F1F54830}"/>
          </ac:spMkLst>
        </pc:spChg>
        <pc:spChg chg="add mod">
          <ac:chgData name="hui xu" userId="70b675938bab3b5e" providerId="LiveId" clId="{428F9C9A-4E9E-4B7B-BEC1-7CDF9A34A602}" dt="2019-11-02T09:12:30.678" v="1645" actId="1076"/>
          <ac:spMkLst>
            <pc:docMk/>
            <pc:sldMk cId="3138368284" sldId="314"/>
            <ac:spMk id="13" creationId="{F7D6616C-8CC6-4027-A4B8-D45089379CC5}"/>
          </ac:spMkLst>
        </pc:spChg>
        <pc:spChg chg="add del">
          <ac:chgData name="hui xu" userId="70b675938bab3b5e" providerId="LiveId" clId="{428F9C9A-4E9E-4B7B-BEC1-7CDF9A34A602}" dt="2019-11-02T09:00:54.110" v="1539"/>
          <ac:spMkLst>
            <pc:docMk/>
            <pc:sldMk cId="3138368284" sldId="314"/>
            <ac:spMk id="14" creationId="{60780456-7061-4C8E-B732-7C032DFBB5B8}"/>
          </ac:spMkLst>
        </pc:spChg>
        <pc:spChg chg="add del">
          <ac:chgData name="hui xu" userId="70b675938bab3b5e" providerId="LiveId" clId="{428F9C9A-4E9E-4B7B-BEC1-7CDF9A34A602}" dt="2019-11-02T09:00:54.110" v="1539"/>
          <ac:spMkLst>
            <pc:docMk/>
            <pc:sldMk cId="3138368284" sldId="314"/>
            <ac:spMk id="15" creationId="{B17A59E6-E8C3-4E09-A0E3-7CBE7D36FBB1}"/>
          </ac:spMkLst>
        </pc:spChg>
        <pc:spChg chg="add del">
          <ac:chgData name="hui xu" userId="70b675938bab3b5e" providerId="LiveId" clId="{428F9C9A-4E9E-4B7B-BEC1-7CDF9A34A602}" dt="2019-11-02T09:00:54.110" v="1539"/>
          <ac:spMkLst>
            <pc:docMk/>
            <pc:sldMk cId="3138368284" sldId="314"/>
            <ac:spMk id="16" creationId="{52FA6564-A0E6-4285-954D-C8B4AB8A1CB4}"/>
          </ac:spMkLst>
        </pc:spChg>
        <pc:spChg chg="add del">
          <ac:chgData name="hui xu" userId="70b675938bab3b5e" providerId="LiveId" clId="{428F9C9A-4E9E-4B7B-BEC1-7CDF9A34A602}" dt="2019-11-02T09:00:54.110" v="1539"/>
          <ac:spMkLst>
            <pc:docMk/>
            <pc:sldMk cId="3138368284" sldId="314"/>
            <ac:spMk id="17" creationId="{C9ED6812-40E8-4997-A310-16FBF6A406D3}"/>
          </ac:spMkLst>
        </pc:spChg>
        <pc:spChg chg="add del">
          <ac:chgData name="hui xu" userId="70b675938bab3b5e" providerId="LiveId" clId="{428F9C9A-4E9E-4B7B-BEC1-7CDF9A34A602}" dt="2019-11-02T09:00:54.110" v="1539"/>
          <ac:spMkLst>
            <pc:docMk/>
            <pc:sldMk cId="3138368284" sldId="314"/>
            <ac:spMk id="18" creationId="{306BC842-88E0-4E76-80EC-E4EB085F303E}"/>
          </ac:spMkLst>
        </pc:spChg>
        <pc:spChg chg="add mod">
          <ac:chgData name="hui xu" userId="70b675938bab3b5e" providerId="LiveId" clId="{428F9C9A-4E9E-4B7B-BEC1-7CDF9A34A602}" dt="2019-11-02T09:12:36.191" v="1646" actId="1076"/>
          <ac:spMkLst>
            <pc:docMk/>
            <pc:sldMk cId="3138368284" sldId="314"/>
            <ac:spMk id="19" creationId="{84EDE3DC-1125-4C60-A808-973F6780E2D1}"/>
          </ac:spMkLst>
        </pc:spChg>
      </pc:sldChg>
      <pc:sldChg chg="modSp add del">
        <pc:chgData name="hui xu" userId="70b675938bab3b5e" providerId="LiveId" clId="{428F9C9A-4E9E-4B7B-BEC1-7CDF9A34A602}" dt="2019-11-02T06:26:43.540" v="755" actId="2696"/>
        <pc:sldMkLst>
          <pc:docMk/>
          <pc:sldMk cId="3920819610" sldId="314"/>
        </pc:sldMkLst>
        <pc:spChg chg="mod">
          <ac:chgData name="hui xu" userId="70b675938bab3b5e" providerId="LiveId" clId="{428F9C9A-4E9E-4B7B-BEC1-7CDF9A34A602}" dt="2019-11-02T06:24:06.402" v="750"/>
          <ac:spMkLst>
            <pc:docMk/>
            <pc:sldMk cId="3920819610" sldId="314"/>
            <ac:spMk id="2" creationId="{9561DC3C-26EB-46E0-A56F-0739E5240D45}"/>
          </ac:spMkLst>
        </pc:spChg>
        <pc:spChg chg="mod">
          <ac:chgData name="hui xu" userId="70b675938bab3b5e" providerId="LiveId" clId="{428F9C9A-4E9E-4B7B-BEC1-7CDF9A34A602}" dt="2019-11-02T06:24:12.754" v="754" actId="20577"/>
          <ac:spMkLst>
            <pc:docMk/>
            <pc:sldMk cId="3920819610" sldId="314"/>
            <ac:spMk id="3" creationId="{32719545-24FD-47BF-8C87-9AA89E6E1985}"/>
          </ac:spMkLst>
        </pc:spChg>
      </pc:sldChg>
      <pc:sldChg chg="modSp add del">
        <pc:chgData name="hui xu" userId="70b675938bab3b5e" providerId="LiveId" clId="{428F9C9A-4E9E-4B7B-BEC1-7CDF9A34A602}" dt="2019-11-13T11:10:42.334" v="6530" actId="2696"/>
        <pc:sldMkLst>
          <pc:docMk/>
          <pc:sldMk cId="3423975307" sldId="315"/>
        </pc:sldMkLst>
        <pc:spChg chg="mod">
          <ac:chgData name="hui xu" userId="70b675938bab3b5e" providerId="LiveId" clId="{428F9C9A-4E9E-4B7B-BEC1-7CDF9A34A602}" dt="2019-11-02T09:33:26.960" v="1695" actId="20577"/>
          <ac:spMkLst>
            <pc:docMk/>
            <pc:sldMk cId="3423975307" sldId="315"/>
            <ac:spMk id="2" creationId="{9CA475CD-0AB6-4796-B5B8-E5E6CEF44062}"/>
          </ac:spMkLst>
        </pc:spChg>
      </pc:sldChg>
      <pc:sldChg chg="addSp delSp modSp add">
        <pc:chgData name="hui xu" userId="70b675938bab3b5e" providerId="LiveId" clId="{428F9C9A-4E9E-4B7B-BEC1-7CDF9A34A602}" dt="2019-11-13T11:22:30.799" v="6544"/>
        <pc:sldMkLst>
          <pc:docMk/>
          <pc:sldMk cId="1615132182" sldId="316"/>
        </pc:sldMkLst>
        <pc:spChg chg="mod">
          <ac:chgData name="hui xu" userId="70b675938bab3b5e" providerId="LiveId" clId="{428F9C9A-4E9E-4B7B-BEC1-7CDF9A34A602}" dt="2019-11-13T11:10:58.454" v="6542" actId="20577"/>
          <ac:spMkLst>
            <pc:docMk/>
            <pc:sldMk cId="1615132182" sldId="316"/>
            <ac:spMk id="2" creationId="{9CA475CD-0AB6-4796-B5B8-E5E6CEF44062}"/>
          </ac:spMkLst>
        </pc:spChg>
        <pc:picChg chg="add del">
          <ac:chgData name="hui xu" userId="70b675938bab3b5e" providerId="LiveId" clId="{428F9C9A-4E9E-4B7B-BEC1-7CDF9A34A602}" dt="2019-11-13T11:22:30.799" v="6544"/>
          <ac:picMkLst>
            <pc:docMk/>
            <pc:sldMk cId="1615132182" sldId="316"/>
            <ac:picMk id="4" creationId="{0483B5DC-A793-4764-972C-D1078779EDD5}"/>
          </ac:picMkLst>
        </pc:picChg>
      </pc:sldChg>
      <pc:sldChg chg="addSp modSp">
        <pc:chgData name="hui xu" userId="70b675938bab3b5e" providerId="LiveId" clId="{428F9C9A-4E9E-4B7B-BEC1-7CDF9A34A602}" dt="2019-11-11T08:15:06.188" v="2590" actId="1076"/>
        <pc:sldMkLst>
          <pc:docMk/>
          <pc:sldMk cId="1214655360" sldId="320"/>
        </pc:sldMkLst>
        <pc:spChg chg="add mod">
          <ac:chgData name="hui xu" userId="70b675938bab3b5e" providerId="LiveId" clId="{428F9C9A-4E9E-4B7B-BEC1-7CDF9A34A602}" dt="2019-11-11T08:15:00.044" v="2588" actId="1076"/>
          <ac:spMkLst>
            <pc:docMk/>
            <pc:sldMk cId="1214655360" sldId="320"/>
            <ac:spMk id="3" creationId="{8C367FCB-A992-42AF-ACA8-1187EC3E882D}"/>
          </ac:spMkLst>
        </pc:spChg>
        <pc:spChg chg="add mod">
          <ac:chgData name="hui xu" userId="70b675938bab3b5e" providerId="LiveId" clId="{428F9C9A-4E9E-4B7B-BEC1-7CDF9A34A602}" dt="2019-11-11T03:39:20.137" v="1718" actId="1076"/>
          <ac:spMkLst>
            <pc:docMk/>
            <pc:sldMk cId="1214655360" sldId="320"/>
            <ac:spMk id="5" creationId="{D680D238-E654-4BBE-BDB7-1F1EFED512CF}"/>
          </ac:spMkLst>
        </pc:spChg>
        <pc:spChg chg="mod">
          <ac:chgData name="hui xu" userId="70b675938bab3b5e" providerId="LiveId" clId="{428F9C9A-4E9E-4B7B-BEC1-7CDF9A34A602}" dt="2019-11-11T08:15:06.188" v="2590" actId="1076"/>
          <ac:spMkLst>
            <pc:docMk/>
            <pc:sldMk cId="1214655360" sldId="320"/>
            <ac:spMk id="6" creationId="{6266CD9F-5FF9-4B0F-BA12-EB0D88FC9D97}"/>
          </ac:spMkLst>
        </pc:spChg>
      </pc:sldChg>
      <pc:sldChg chg="addSp delSp modSp">
        <pc:chgData name="hui xu" userId="70b675938bab3b5e" providerId="LiveId" clId="{428F9C9A-4E9E-4B7B-BEC1-7CDF9A34A602}" dt="2019-11-13T03:50:58.194" v="4965" actId="14100"/>
        <pc:sldMkLst>
          <pc:docMk/>
          <pc:sldMk cId="701977146" sldId="321"/>
        </pc:sldMkLst>
        <pc:spChg chg="del">
          <ac:chgData name="hui xu" userId="70b675938bab3b5e" providerId="LiveId" clId="{428F9C9A-4E9E-4B7B-BEC1-7CDF9A34A602}" dt="2019-11-13T03:49:55.823" v="4953" actId="478"/>
          <ac:spMkLst>
            <pc:docMk/>
            <pc:sldMk cId="701977146" sldId="321"/>
            <ac:spMk id="3" creationId="{7EB7A39D-EA61-4B63-A197-F8D9F1ECE4CE}"/>
          </ac:spMkLst>
        </pc:spChg>
        <pc:spChg chg="add del mod">
          <ac:chgData name="hui xu" userId="70b675938bab3b5e" providerId="LiveId" clId="{428F9C9A-4E9E-4B7B-BEC1-7CDF9A34A602}" dt="2019-11-13T03:49:58.569" v="4954" actId="478"/>
          <ac:spMkLst>
            <pc:docMk/>
            <pc:sldMk cId="701977146" sldId="321"/>
            <ac:spMk id="5" creationId="{DFC65CD2-0628-4853-8F28-2B7B2F4EBD6E}"/>
          </ac:spMkLst>
        </pc:spChg>
        <pc:picChg chg="add mod">
          <ac:chgData name="hui xu" userId="70b675938bab3b5e" providerId="LiveId" clId="{428F9C9A-4E9E-4B7B-BEC1-7CDF9A34A602}" dt="2019-11-13T03:50:58.194" v="4965" actId="14100"/>
          <ac:picMkLst>
            <pc:docMk/>
            <pc:sldMk cId="701977146" sldId="321"/>
            <ac:picMk id="7" creationId="{52A8D737-DCFB-432A-9F4B-B39712DB2D9D}"/>
          </ac:picMkLst>
        </pc:picChg>
        <pc:picChg chg="add mod">
          <ac:chgData name="hui xu" userId="70b675938bab3b5e" providerId="LiveId" clId="{428F9C9A-4E9E-4B7B-BEC1-7CDF9A34A602}" dt="2019-11-13T03:50:54.167" v="4963" actId="1076"/>
          <ac:picMkLst>
            <pc:docMk/>
            <pc:sldMk cId="701977146" sldId="321"/>
            <ac:picMk id="8" creationId="{73B0D9D6-60DF-46E4-97ED-4154DA95929F}"/>
          </ac:picMkLst>
        </pc:picChg>
      </pc:sldChg>
      <pc:sldChg chg="modSp">
        <pc:chgData name="hui xu" userId="70b675938bab3b5e" providerId="LiveId" clId="{428F9C9A-4E9E-4B7B-BEC1-7CDF9A34A602}" dt="2019-11-13T11:33:53.444" v="6939"/>
        <pc:sldMkLst>
          <pc:docMk/>
          <pc:sldMk cId="1638342663" sldId="326"/>
        </pc:sldMkLst>
        <pc:spChg chg="mod">
          <ac:chgData name="hui xu" userId="70b675938bab3b5e" providerId="LiveId" clId="{428F9C9A-4E9E-4B7B-BEC1-7CDF9A34A602}" dt="2019-11-13T11:33:53.444" v="6939"/>
          <ac:spMkLst>
            <pc:docMk/>
            <pc:sldMk cId="1638342663" sldId="326"/>
            <ac:spMk id="4" creationId="{90FF4F2C-896E-43AC-AC3B-671976881E7A}"/>
          </ac:spMkLst>
        </pc:spChg>
      </pc:sldChg>
      <pc:sldChg chg="modSp del">
        <pc:chgData name="hui xu" userId="70b675938bab3b5e" providerId="LiveId" clId="{428F9C9A-4E9E-4B7B-BEC1-7CDF9A34A602}" dt="2019-11-11T03:38:27.256" v="1704" actId="2696"/>
        <pc:sldMkLst>
          <pc:docMk/>
          <pc:sldMk cId="1158053361" sldId="327"/>
        </pc:sldMkLst>
        <pc:spChg chg="mod">
          <ac:chgData name="hui xu" userId="70b675938bab3b5e" providerId="LiveId" clId="{428F9C9A-4E9E-4B7B-BEC1-7CDF9A34A602}" dt="2019-11-11T03:37:46.623" v="1703" actId="20577"/>
          <ac:spMkLst>
            <pc:docMk/>
            <pc:sldMk cId="1158053361" sldId="327"/>
            <ac:spMk id="2" creationId="{E11D3C70-BE82-43F3-BABA-9856146CDC85}"/>
          </ac:spMkLst>
        </pc:spChg>
      </pc:sldChg>
      <pc:sldChg chg="modSp add">
        <pc:chgData name="hui xu" userId="70b675938bab3b5e" providerId="LiveId" clId="{428F9C9A-4E9E-4B7B-BEC1-7CDF9A34A602}" dt="2019-11-11T03:56:51.245" v="2001" actId="20577"/>
        <pc:sldMkLst>
          <pc:docMk/>
          <pc:sldMk cId="2473280068" sldId="327"/>
        </pc:sldMkLst>
        <pc:spChg chg="mod">
          <ac:chgData name="hui xu" userId="70b675938bab3b5e" providerId="LiveId" clId="{428F9C9A-4E9E-4B7B-BEC1-7CDF9A34A602}" dt="2019-11-11T03:40:23.764" v="1774" actId="20577"/>
          <ac:spMkLst>
            <pc:docMk/>
            <pc:sldMk cId="2473280068" sldId="327"/>
            <ac:spMk id="2" creationId="{E11D3C70-BE82-43F3-BABA-9856146CDC85}"/>
          </ac:spMkLst>
        </pc:spChg>
        <pc:spChg chg="mod">
          <ac:chgData name="hui xu" userId="70b675938bab3b5e" providerId="LiveId" clId="{428F9C9A-4E9E-4B7B-BEC1-7CDF9A34A602}" dt="2019-11-11T03:56:51.245" v="2001" actId="20577"/>
          <ac:spMkLst>
            <pc:docMk/>
            <pc:sldMk cId="2473280068" sldId="327"/>
            <ac:spMk id="3" creationId="{C62BB353-FB0C-4FCB-AB3A-23801397B808}"/>
          </ac:spMkLst>
        </pc:spChg>
      </pc:sldChg>
      <pc:sldChg chg="delSp del">
        <pc:chgData name="hui xu" userId="70b675938bab3b5e" providerId="LiveId" clId="{428F9C9A-4E9E-4B7B-BEC1-7CDF9A34A602}" dt="2019-11-11T03:39:31.359" v="1721" actId="2696"/>
        <pc:sldMkLst>
          <pc:docMk/>
          <pc:sldMk cId="2412619543" sldId="328"/>
        </pc:sldMkLst>
        <pc:spChg chg="del">
          <ac:chgData name="hui xu" userId="70b675938bab3b5e" providerId="LiveId" clId="{428F9C9A-4E9E-4B7B-BEC1-7CDF9A34A602}" dt="2019-11-11T03:39:03.385" v="1712"/>
          <ac:spMkLst>
            <pc:docMk/>
            <pc:sldMk cId="2412619543" sldId="328"/>
            <ac:spMk id="9" creationId="{E8757568-C0C6-4073-AF76-AD8A24116FDC}"/>
          </ac:spMkLst>
        </pc:spChg>
      </pc:sldChg>
      <pc:sldChg chg="add del">
        <pc:chgData name="hui xu" userId="70b675938bab3b5e" providerId="LiveId" clId="{428F9C9A-4E9E-4B7B-BEC1-7CDF9A34A602}" dt="2019-11-11T05:21:46.713" v="2368" actId="2696"/>
        <pc:sldMkLst>
          <pc:docMk/>
          <pc:sldMk cId="187551753" sldId="329"/>
        </pc:sldMkLst>
      </pc:sldChg>
      <pc:sldChg chg="del">
        <pc:chgData name="hui xu" userId="70b675938bab3b5e" providerId="LiveId" clId="{428F9C9A-4E9E-4B7B-BEC1-7CDF9A34A602}" dt="2019-11-11T03:38:27.256" v="1705" actId="2696"/>
        <pc:sldMkLst>
          <pc:docMk/>
          <pc:sldMk cId="1339429979" sldId="329"/>
        </pc:sldMkLst>
      </pc:sldChg>
      <pc:sldChg chg="addSp delSp modSp add del">
        <pc:chgData name="hui xu" userId="70b675938bab3b5e" providerId="LiveId" clId="{428F9C9A-4E9E-4B7B-BEC1-7CDF9A34A602}" dt="2019-11-13T10:06:41.098" v="6523" actId="2696"/>
        <pc:sldMkLst>
          <pc:docMk/>
          <pc:sldMk cId="1288224200" sldId="332"/>
        </pc:sldMkLst>
        <pc:spChg chg="mod">
          <ac:chgData name="hui xu" userId="70b675938bab3b5e" providerId="LiveId" clId="{428F9C9A-4E9E-4B7B-BEC1-7CDF9A34A602}" dt="2019-11-13T09:43:55.176" v="6208" actId="20577"/>
          <ac:spMkLst>
            <pc:docMk/>
            <pc:sldMk cId="1288224200" sldId="332"/>
            <ac:spMk id="2" creationId="{CBAAE1F6-056B-4145-9725-49EDC1CC9D12}"/>
          </ac:spMkLst>
        </pc:spChg>
        <pc:spChg chg="add mod">
          <ac:chgData name="hui xu" userId="70b675938bab3b5e" providerId="LiveId" clId="{428F9C9A-4E9E-4B7B-BEC1-7CDF9A34A602}" dt="2019-11-13T10:00:00.418" v="6520" actId="20577"/>
          <ac:spMkLst>
            <pc:docMk/>
            <pc:sldMk cId="1288224200" sldId="332"/>
            <ac:spMk id="4" creationId="{CA60049E-185B-4C05-962B-782C17F33A50}"/>
          </ac:spMkLst>
        </pc:spChg>
        <pc:picChg chg="del">
          <ac:chgData name="hui xu" userId="70b675938bab3b5e" providerId="LiveId" clId="{428F9C9A-4E9E-4B7B-BEC1-7CDF9A34A602}" dt="2019-11-13T09:44:18.064" v="6209" actId="478"/>
          <ac:picMkLst>
            <pc:docMk/>
            <pc:sldMk cId="1288224200" sldId="332"/>
            <ac:picMk id="3" creationId="{D9DD119C-3D58-411A-8D14-E5F0A1EF767E}"/>
          </ac:picMkLst>
        </pc:picChg>
      </pc:sldChg>
      <pc:sldChg chg="modSp">
        <pc:chgData name="hui xu" userId="70b675938bab3b5e" providerId="LiveId" clId="{428F9C9A-4E9E-4B7B-BEC1-7CDF9A34A602}" dt="2019-11-13T03:44:01.202" v="4952" actId="20577"/>
        <pc:sldMkLst>
          <pc:docMk/>
          <pc:sldMk cId="4239220544" sldId="338"/>
        </pc:sldMkLst>
        <pc:spChg chg="mod">
          <ac:chgData name="hui xu" userId="70b675938bab3b5e" providerId="LiveId" clId="{428F9C9A-4E9E-4B7B-BEC1-7CDF9A34A602}" dt="2019-11-13T03:44:01.202" v="4952" actId="20577"/>
          <ac:spMkLst>
            <pc:docMk/>
            <pc:sldMk cId="4239220544" sldId="338"/>
            <ac:spMk id="2" creationId="{D10F2618-93FD-4E6F-91BA-E07772430B8F}"/>
          </ac:spMkLst>
        </pc:spChg>
      </pc:sldChg>
      <pc:sldChg chg="addSp modSp">
        <pc:chgData name="hui xu" userId="70b675938bab3b5e" providerId="LiveId" clId="{428F9C9A-4E9E-4B7B-BEC1-7CDF9A34A602}" dt="2019-11-13T03:55:36.206" v="5003"/>
        <pc:sldMkLst>
          <pc:docMk/>
          <pc:sldMk cId="3540486808" sldId="341"/>
        </pc:sldMkLst>
        <pc:spChg chg="add mod">
          <ac:chgData name="hui xu" userId="70b675938bab3b5e" providerId="LiveId" clId="{428F9C9A-4E9E-4B7B-BEC1-7CDF9A34A602}" dt="2019-11-13T03:53:47.230" v="4971" actId="1076"/>
          <ac:spMkLst>
            <pc:docMk/>
            <pc:sldMk cId="3540486808" sldId="341"/>
            <ac:spMk id="3" creationId="{EC2F1D1E-6B57-46CF-BDFB-4EDC6167ED6B}"/>
          </ac:spMkLst>
        </pc:spChg>
        <pc:spChg chg="mod">
          <ac:chgData name="hui xu" userId="70b675938bab3b5e" providerId="LiveId" clId="{428F9C9A-4E9E-4B7B-BEC1-7CDF9A34A602}" dt="2019-11-13T03:53:37.466" v="4968" actId="1076"/>
          <ac:spMkLst>
            <pc:docMk/>
            <pc:sldMk cId="3540486808" sldId="341"/>
            <ac:spMk id="4" creationId="{82D7F280-EF8C-4FA0-88A0-CB098733132A}"/>
          </ac:spMkLst>
        </pc:spChg>
        <pc:spChg chg="mod">
          <ac:chgData name="hui xu" userId="70b675938bab3b5e" providerId="LiveId" clId="{428F9C9A-4E9E-4B7B-BEC1-7CDF9A34A602}" dt="2019-11-13T03:53:54.331" v="4974" actId="1076"/>
          <ac:spMkLst>
            <pc:docMk/>
            <pc:sldMk cId="3540486808" sldId="341"/>
            <ac:spMk id="5" creationId="{C64F43CF-82AC-4DB9-B5CA-7BA63FB5C73F}"/>
          </ac:spMkLst>
        </pc:spChg>
        <pc:spChg chg="mod">
          <ac:chgData name="hui xu" userId="70b675938bab3b5e" providerId="LiveId" clId="{428F9C9A-4E9E-4B7B-BEC1-7CDF9A34A602}" dt="2019-11-13T03:55:36.206" v="5003"/>
          <ac:spMkLst>
            <pc:docMk/>
            <pc:sldMk cId="3540486808" sldId="341"/>
            <ac:spMk id="6" creationId="{37EDE49C-5CEC-4953-8CA4-7E411FD5A3EF}"/>
          </ac:spMkLst>
        </pc:spChg>
        <pc:spChg chg="add mod">
          <ac:chgData name="hui xu" userId="70b675938bab3b5e" providerId="LiveId" clId="{428F9C9A-4E9E-4B7B-BEC1-7CDF9A34A602}" dt="2019-11-13T03:54:10.168" v="4977" actId="20577"/>
          <ac:spMkLst>
            <pc:docMk/>
            <pc:sldMk cId="3540486808" sldId="341"/>
            <ac:spMk id="7" creationId="{BA07C22E-01C8-47C0-B7FA-F92CA02DB220}"/>
          </ac:spMkLst>
        </pc:spChg>
        <pc:spChg chg="add mod">
          <ac:chgData name="hui xu" userId="70b675938bab3b5e" providerId="LiveId" clId="{428F9C9A-4E9E-4B7B-BEC1-7CDF9A34A602}" dt="2019-11-13T03:54:45.451" v="4988" actId="20577"/>
          <ac:spMkLst>
            <pc:docMk/>
            <pc:sldMk cId="3540486808" sldId="341"/>
            <ac:spMk id="8" creationId="{00AFA5FB-365D-4511-B47A-84C574955FD2}"/>
          </ac:spMkLst>
        </pc:spChg>
      </pc:sldChg>
      <pc:sldChg chg="del">
        <pc:chgData name="hui xu" userId="70b675938bab3b5e" providerId="LiveId" clId="{428F9C9A-4E9E-4B7B-BEC1-7CDF9A34A602}" dt="2019-11-13T07:33:43.289" v="5016" actId="2696"/>
        <pc:sldMkLst>
          <pc:docMk/>
          <pc:sldMk cId="1390509303" sldId="342"/>
        </pc:sldMkLst>
      </pc:sldChg>
      <pc:sldChg chg="modSp add del ord">
        <pc:chgData name="hui xu" userId="70b675938bab3b5e" providerId="LiveId" clId="{428F9C9A-4E9E-4B7B-BEC1-7CDF9A34A602}" dt="2019-11-13T08:05:47.259" v="5765" actId="2696"/>
        <pc:sldMkLst>
          <pc:docMk/>
          <pc:sldMk cId="2548402959" sldId="342"/>
        </pc:sldMkLst>
        <pc:spChg chg="mod">
          <ac:chgData name="hui xu" userId="70b675938bab3b5e" providerId="LiveId" clId="{428F9C9A-4E9E-4B7B-BEC1-7CDF9A34A602}" dt="2019-11-13T07:51:57.953" v="5590"/>
          <ac:spMkLst>
            <pc:docMk/>
            <pc:sldMk cId="2548402959" sldId="342"/>
            <ac:spMk id="2" creationId="{ECDA63D3-86A2-4C0E-9085-7E9066715694}"/>
          </ac:spMkLst>
        </pc:spChg>
      </pc:sldChg>
      <pc:sldChg chg="modSp add">
        <pc:chgData name="hui xu" userId="70b675938bab3b5e" providerId="LiveId" clId="{428F9C9A-4E9E-4B7B-BEC1-7CDF9A34A602}" dt="2019-11-11T05:50:31.150" v="2524" actId="27636"/>
        <pc:sldMkLst>
          <pc:docMk/>
          <pc:sldMk cId="3524664552" sldId="343"/>
        </pc:sldMkLst>
        <pc:spChg chg="mod">
          <ac:chgData name="hui xu" userId="70b675938bab3b5e" providerId="LiveId" clId="{428F9C9A-4E9E-4B7B-BEC1-7CDF9A34A602}" dt="2019-11-11T03:44:26.436" v="1871" actId="20577"/>
          <ac:spMkLst>
            <pc:docMk/>
            <pc:sldMk cId="3524664552" sldId="343"/>
            <ac:spMk id="2" creationId="{288ACD78-26BD-4579-9C49-3103BE13BEFD}"/>
          </ac:spMkLst>
        </pc:spChg>
        <pc:spChg chg="mod">
          <ac:chgData name="hui xu" userId="70b675938bab3b5e" providerId="LiveId" clId="{428F9C9A-4E9E-4B7B-BEC1-7CDF9A34A602}" dt="2019-11-11T05:50:31.150" v="2524" actId="27636"/>
          <ac:spMkLst>
            <pc:docMk/>
            <pc:sldMk cId="3524664552" sldId="343"/>
            <ac:spMk id="3" creationId="{F38AF11F-4CB3-49F3-9BEF-ED6790C2E11E}"/>
          </ac:spMkLst>
        </pc:spChg>
      </pc:sldChg>
      <pc:sldChg chg="modSp add del">
        <pc:chgData name="hui xu" userId="70b675938bab3b5e" providerId="LiveId" clId="{428F9C9A-4E9E-4B7B-BEC1-7CDF9A34A602}" dt="2019-11-11T05:49:29.739" v="2503" actId="2696"/>
        <pc:sldMkLst>
          <pc:docMk/>
          <pc:sldMk cId="88923856" sldId="344"/>
        </pc:sldMkLst>
        <pc:spChg chg="mod">
          <ac:chgData name="hui xu" userId="70b675938bab3b5e" providerId="LiveId" clId="{428F9C9A-4E9E-4B7B-BEC1-7CDF9A34A602}" dt="2019-11-11T05:49:27.994" v="2502"/>
          <ac:spMkLst>
            <pc:docMk/>
            <pc:sldMk cId="88923856" sldId="344"/>
            <ac:spMk id="2" creationId="{E1C34138-3237-4EF3-92F8-58B484FB8A91}"/>
          </ac:spMkLst>
        </pc:spChg>
      </pc:sldChg>
      <pc:sldChg chg="addSp delSp modSp add">
        <pc:chgData name="hui xu" userId="70b675938bab3b5e" providerId="LiveId" clId="{428F9C9A-4E9E-4B7B-BEC1-7CDF9A34A602}" dt="2019-11-11T05:50:02.543" v="2512"/>
        <pc:sldMkLst>
          <pc:docMk/>
          <pc:sldMk cId="1945019122" sldId="345"/>
        </pc:sldMkLst>
        <pc:spChg chg="mod">
          <ac:chgData name="hui xu" userId="70b675938bab3b5e" providerId="LiveId" clId="{428F9C9A-4E9E-4B7B-BEC1-7CDF9A34A602}" dt="2019-11-11T05:22:28.555" v="2403" actId="20577"/>
          <ac:spMkLst>
            <pc:docMk/>
            <pc:sldMk cId="1945019122" sldId="345"/>
            <ac:spMk id="2" creationId="{27418F47-F329-4F27-931E-32190CD68697}"/>
          </ac:spMkLst>
        </pc:spChg>
        <pc:spChg chg="add mod">
          <ac:chgData name="hui xu" userId="70b675938bab3b5e" providerId="LiveId" clId="{428F9C9A-4E9E-4B7B-BEC1-7CDF9A34A602}" dt="2019-11-11T05:49:43.668" v="2506" actId="1076"/>
          <ac:spMkLst>
            <pc:docMk/>
            <pc:sldMk cId="1945019122" sldId="345"/>
            <ac:spMk id="3" creationId="{827D06B0-E282-484F-831E-C4BDB2139B7B}"/>
          </ac:spMkLst>
        </pc:spChg>
        <pc:spChg chg="add mod">
          <ac:chgData name="hui xu" userId="70b675938bab3b5e" providerId="LiveId" clId="{428F9C9A-4E9E-4B7B-BEC1-7CDF9A34A602}" dt="2019-11-11T05:49:43.668" v="2506" actId="1076"/>
          <ac:spMkLst>
            <pc:docMk/>
            <pc:sldMk cId="1945019122" sldId="345"/>
            <ac:spMk id="4" creationId="{F0108EC7-93D3-4CD0-A769-CA0292FEC489}"/>
          </ac:spMkLst>
        </pc:spChg>
        <pc:spChg chg="add del">
          <ac:chgData name="hui xu" userId="70b675938bab3b5e" providerId="LiveId" clId="{428F9C9A-4E9E-4B7B-BEC1-7CDF9A34A602}" dt="2019-11-11T05:23:58.408" v="2436"/>
          <ac:spMkLst>
            <pc:docMk/>
            <pc:sldMk cId="1945019122" sldId="345"/>
            <ac:spMk id="5" creationId="{AEB44FA6-1BDA-4897-8946-6158C9E4D341}"/>
          </ac:spMkLst>
        </pc:spChg>
        <pc:spChg chg="add mod">
          <ac:chgData name="hui xu" userId="70b675938bab3b5e" providerId="LiveId" clId="{428F9C9A-4E9E-4B7B-BEC1-7CDF9A34A602}" dt="2019-11-11T05:49:43.668" v="2506" actId="1076"/>
          <ac:spMkLst>
            <pc:docMk/>
            <pc:sldMk cId="1945019122" sldId="345"/>
            <ac:spMk id="6" creationId="{FD9A2CB7-FE4D-4E47-8D77-37214CB64525}"/>
          </ac:spMkLst>
        </pc:spChg>
        <pc:spChg chg="add mod">
          <ac:chgData name="hui xu" userId="70b675938bab3b5e" providerId="LiveId" clId="{428F9C9A-4E9E-4B7B-BEC1-7CDF9A34A602}" dt="2019-11-11T05:49:43.668" v="2506" actId="1076"/>
          <ac:spMkLst>
            <pc:docMk/>
            <pc:sldMk cId="1945019122" sldId="345"/>
            <ac:spMk id="7" creationId="{2D522F7F-E30F-46B8-9C6E-ABA297BEA0B6}"/>
          </ac:spMkLst>
        </pc:spChg>
        <pc:spChg chg="add mod">
          <ac:chgData name="hui xu" userId="70b675938bab3b5e" providerId="LiveId" clId="{428F9C9A-4E9E-4B7B-BEC1-7CDF9A34A602}" dt="2019-11-11T05:49:43.668" v="2506" actId="1076"/>
          <ac:spMkLst>
            <pc:docMk/>
            <pc:sldMk cId="1945019122" sldId="345"/>
            <ac:spMk id="8" creationId="{7F2C513C-9596-414F-B5F5-A914650A9AFD}"/>
          </ac:spMkLst>
        </pc:spChg>
        <pc:spChg chg="add mod">
          <ac:chgData name="hui xu" userId="70b675938bab3b5e" providerId="LiveId" clId="{428F9C9A-4E9E-4B7B-BEC1-7CDF9A34A602}" dt="2019-11-11T05:49:43.668" v="2506" actId="1076"/>
          <ac:spMkLst>
            <pc:docMk/>
            <pc:sldMk cId="1945019122" sldId="345"/>
            <ac:spMk id="9" creationId="{F268FEE6-CC4E-4225-B2B3-000784CA106B}"/>
          </ac:spMkLst>
        </pc:spChg>
        <pc:spChg chg="add mod">
          <ac:chgData name="hui xu" userId="70b675938bab3b5e" providerId="LiveId" clId="{428F9C9A-4E9E-4B7B-BEC1-7CDF9A34A602}" dt="2019-11-11T05:49:43.668" v="2506" actId="1076"/>
          <ac:spMkLst>
            <pc:docMk/>
            <pc:sldMk cId="1945019122" sldId="345"/>
            <ac:spMk id="10" creationId="{771A3248-697A-49A9-ACFC-04A7C2EDFB0E}"/>
          </ac:spMkLst>
        </pc:spChg>
        <pc:spChg chg="add mod">
          <ac:chgData name="hui xu" userId="70b675938bab3b5e" providerId="LiveId" clId="{428F9C9A-4E9E-4B7B-BEC1-7CDF9A34A602}" dt="2019-11-11T05:49:43.668" v="2506" actId="1076"/>
          <ac:spMkLst>
            <pc:docMk/>
            <pc:sldMk cId="1945019122" sldId="345"/>
            <ac:spMk id="11" creationId="{3EB82E13-9C3A-4D4F-8122-BA70378FA6F6}"/>
          </ac:spMkLst>
        </pc:spChg>
        <pc:spChg chg="add mod">
          <ac:chgData name="hui xu" userId="70b675938bab3b5e" providerId="LiveId" clId="{428F9C9A-4E9E-4B7B-BEC1-7CDF9A34A602}" dt="2019-11-11T05:46:42.351" v="2499" actId="1076"/>
          <ac:spMkLst>
            <pc:docMk/>
            <pc:sldMk cId="1945019122" sldId="345"/>
            <ac:spMk id="14" creationId="{A1623F5F-39ED-42F7-B6AA-DF43EB07FB79}"/>
          </ac:spMkLst>
        </pc:spChg>
        <pc:spChg chg="add del mod">
          <ac:chgData name="hui xu" userId="70b675938bab3b5e" providerId="LiveId" clId="{428F9C9A-4E9E-4B7B-BEC1-7CDF9A34A602}" dt="2019-11-11T05:49:57.406" v="2510"/>
          <ac:spMkLst>
            <pc:docMk/>
            <pc:sldMk cId="1945019122" sldId="345"/>
            <ac:spMk id="15" creationId="{491CAAC2-D9E3-40D8-B3A4-34705CE5BF3F}"/>
          </ac:spMkLst>
        </pc:spChg>
        <pc:spChg chg="add del">
          <ac:chgData name="hui xu" userId="70b675938bab3b5e" providerId="LiveId" clId="{428F9C9A-4E9E-4B7B-BEC1-7CDF9A34A602}" dt="2019-11-11T05:50:02.543" v="2512"/>
          <ac:spMkLst>
            <pc:docMk/>
            <pc:sldMk cId="1945019122" sldId="345"/>
            <ac:spMk id="16" creationId="{FF823E0D-0D31-460B-B6CD-831C33B901C7}"/>
          </ac:spMkLst>
        </pc:spChg>
        <pc:picChg chg="add mod">
          <ac:chgData name="hui xu" userId="70b675938bab3b5e" providerId="LiveId" clId="{428F9C9A-4E9E-4B7B-BEC1-7CDF9A34A602}" dt="2019-11-11T05:46:38.725" v="2498" actId="1076"/>
          <ac:picMkLst>
            <pc:docMk/>
            <pc:sldMk cId="1945019122" sldId="345"/>
            <ac:picMk id="12" creationId="{4E913D00-4A6A-4389-9FAE-204D63258C23}"/>
          </ac:picMkLst>
        </pc:picChg>
        <pc:picChg chg="add mod">
          <ac:chgData name="hui xu" userId="70b675938bab3b5e" providerId="LiveId" clId="{428F9C9A-4E9E-4B7B-BEC1-7CDF9A34A602}" dt="2019-11-11T05:46:43.516" v="2500" actId="1076"/>
          <ac:picMkLst>
            <pc:docMk/>
            <pc:sldMk cId="1945019122" sldId="345"/>
            <ac:picMk id="13" creationId="{DF16B80A-7A0B-4209-9D70-EE51BEF0B433}"/>
          </ac:picMkLst>
        </pc:picChg>
      </pc:sldChg>
      <pc:sldChg chg="addSp modSp add">
        <pc:chgData name="hui xu" userId="70b675938bab3b5e" providerId="LiveId" clId="{428F9C9A-4E9E-4B7B-BEC1-7CDF9A34A602}" dt="2019-11-11T05:58:21.452" v="2568" actId="20577"/>
        <pc:sldMkLst>
          <pc:docMk/>
          <pc:sldMk cId="4110834634" sldId="346"/>
        </pc:sldMkLst>
        <pc:spChg chg="mod">
          <ac:chgData name="hui xu" userId="70b675938bab3b5e" providerId="LiveId" clId="{428F9C9A-4E9E-4B7B-BEC1-7CDF9A34A602}" dt="2019-11-11T05:58:21.452" v="2568" actId="20577"/>
          <ac:spMkLst>
            <pc:docMk/>
            <pc:sldMk cId="4110834634" sldId="346"/>
            <ac:spMk id="2" creationId="{09C199C5-ABB4-40DC-B57B-AD18DCB1234D}"/>
          </ac:spMkLst>
        </pc:spChg>
        <pc:picChg chg="add mod">
          <ac:chgData name="hui xu" userId="70b675938bab3b5e" providerId="LiveId" clId="{428F9C9A-4E9E-4B7B-BEC1-7CDF9A34A602}" dt="2019-11-11T05:57:39.457" v="2529" actId="1076"/>
          <ac:picMkLst>
            <pc:docMk/>
            <pc:sldMk cId="4110834634" sldId="346"/>
            <ac:picMk id="3" creationId="{2FE08783-0943-47CD-8310-94E7042D63FE}"/>
          </ac:picMkLst>
        </pc:picChg>
      </pc:sldChg>
      <pc:sldChg chg="addSp delSp modSp add">
        <pc:chgData name="hui xu" userId="70b675938bab3b5e" providerId="LiveId" clId="{428F9C9A-4E9E-4B7B-BEC1-7CDF9A34A602}" dt="2019-11-12T04:25:06.817" v="3301"/>
        <pc:sldMkLst>
          <pc:docMk/>
          <pc:sldMk cId="1213767419" sldId="347"/>
        </pc:sldMkLst>
        <pc:spChg chg="mod">
          <ac:chgData name="hui xu" userId="70b675938bab3b5e" providerId="LiveId" clId="{428F9C9A-4E9E-4B7B-BEC1-7CDF9A34A602}" dt="2019-11-11T08:14:37.289" v="2585" actId="20577"/>
          <ac:spMkLst>
            <pc:docMk/>
            <pc:sldMk cId="1213767419" sldId="347"/>
            <ac:spMk id="2" creationId="{34E56298-DE99-4D9D-AF69-7A9E6975A656}"/>
          </ac:spMkLst>
        </pc:spChg>
        <pc:spChg chg="add mod">
          <ac:chgData name="hui xu" userId="70b675938bab3b5e" providerId="LiveId" clId="{428F9C9A-4E9E-4B7B-BEC1-7CDF9A34A602}" dt="2019-11-12T04:25:06.817" v="3301"/>
          <ac:spMkLst>
            <pc:docMk/>
            <pc:sldMk cId="1213767419" sldId="347"/>
            <ac:spMk id="3" creationId="{95450EEB-A5BC-4BBF-99C0-3579E150B080}"/>
          </ac:spMkLst>
        </pc:spChg>
        <pc:spChg chg="add mod">
          <ac:chgData name="hui xu" userId="70b675938bab3b5e" providerId="LiveId" clId="{428F9C9A-4E9E-4B7B-BEC1-7CDF9A34A602}" dt="2019-11-12T04:16:33.714" v="3135" actId="1076"/>
          <ac:spMkLst>
            <pc:docMk/>
            <pc:sldMk cId="1213767419" sldId="347"/>
            <ac:spMk id="6" creationId="{12F625DA-10E2-4536-B4A4-DA7DB954CBE2}"/>
          </ac:spMkLst>
        </pc:spChg>
        <pc:spChg chg="add mod">
          <ac:chgData name="hui xu" userId="70b675938bab3b5e" providerId="LiveId" clId="{428F9C9A-4E9E-4B7B-BEC1-7CDF9A34A602}" dt="2019-11-12T04:16:40.532" v="3138" actId="1076"/>
          <ac:spMkLst>
            <pc:docMk/>
            <pc:sldMk cId="1213767419" sldId="347"/>
            <ac:spMk id="7" creationId="{B4D9FDF6-0098-4ED1-B5BC-7F4948310F72}"/>
          </ac:spMkLst>
        </pc:spChg>
        <pc:picChg chg="add del mod">
          <ac:chgData name="hui xu" userId="70b675938bab3b5e" providerId="LiveId" clId="{428F9C9A-4E9E-4B7B-BEC1-7CDF9A34A602}" dt="2019-11-12T04:13:58.324" v="3109"/>
          <ac:picMkLst>
            <pc:docMk/>
            <pc:sldMk cId="1213767419" sldId="347"/>
            <ac:picMk id="4" creationId="{63411E68-3924-4EF5-8A14-73A4438D5E10}"/>
          </ac:picMkLst>
        </pc:picChg>
        <pc:picChg chg="add mod">
          <ac:chgData name="hui xu" userId="70b675938bab3b5e" providerId="LiveId" clId="{428F9C9A-4E9E-4B7B-BEC1-7CDF9A34A602}" dt="2019-11-12T04:16:28.218" v="3134" actId="1076"/>
          <ac:picMkLst>
            <pc:docMk/>
            <pc:sldMk cId="1213767419" sldId="347"/>
            <ac:picMk id="5" creationId="{A0714818-3F46-43A0-933A-DD047D88FEF9}"/>
          </ac:picMkLst>
        </pc:picChg>
      </pc:sldChg>
      <pc:sldChg chg="addSp delSp modSp add">
        <pc:chgData name="hui xu" userId="70b675938bab3b5e" providerId="LiveId" clId="{428F9C9A-4E9E-4B7B-BEC1-7CDF9A34A602}" dt="2019-11-12T04:20:11.649" v="3203"/>
        <pc:sldMkLst>
          <pc:docMk/>
          <pc:sldMk cId="3904739813" sldId="348"/>
        </pc:sldMkLst>
        <pc:spChg chg="mod">
          <ac:chgData name="hui xu" userId="70b675938bab3b5e" providerId="LiveId" clId="{428F9C9A-4E9E-4B7B-BEC1-7CDF9A34A602}" dt="2019-11-12T04:18:25.653" v="3162" actId="313"/>
          <ac:spMkLst>
            <pc:docMk/>
            <pc:sldMk cId="3904739813" sldId="348"/>
            <ac:spMk id="2" creationId="{00B3E541-A3FC-45C2-86FF-79A685BC91E4}"/>
          </ac:spMkLst>
        </pc:spChg>
        <pc:spChg chg="add mod">
          <ac:chgData name="hui xu" userId="70b675938bab3b5e" providerId="LiveId" clId="{428F9C9A-4E9E-4B7B-BEC1-7CDF9A34A602}" dt="2019-11-12T04:20:09.113" v="3202"/>
          <ac:spMkLst>
            <pc:docMk/>
            <pc:sldMk cId="3904739813" sldId="348"/>
            <ac:spMk id="5" creationId="{77029ECB-15C0-4827-B356-E8C8D8EF30CE}"/>
          </ac:spMkLst>
        </pc:spChg>
        <pc:spChg chg="add mod">
          <ac:chgData name="hui xu" userId="70b675938bab3b5e" providerId="LiveId" clId="{428F9C9A-4E9E-4B7B-BEC1-7CDF9A34A602}" dt="2019-11-12T04:20:11.649" v="3203"/>
          <ac:spMkLst>
            <pc:docMk/>
            <pc:sldMk cId="3904739813" sldId="348"/>
            <ac:spMk id="6" creationId="{AE38EF60-D62A-4394-A2F6-FF2A417D07C6}"/>
          </ac:spMkLst>
        </pc:spChg>
        <pc:picChg chg="add del mod">
          <ac:chgData name="hui xu" userId="70b675938bab3b5e" providerId="LiveId" clId="{428F9C9A-4E9E-4B7B-BEC1-7CDF9A34A602}" dt="2019-11-12T04:14:44.802" v="3114"/>
          <ac:picMkLst>
            <pc:docMk/>
            <pc:sldMk cId="3904739813" sldId="348"/>
            <ac:picMk id="3" creationId="{40EC9C19-8FC4-41AA-8021-27C562AF1DC6}"/>
          </ac:picMkLst>
        </pc:picChg>
        <pc:picChg chg="add mod">
          <ac:chgData name="hui xu" userId="70b675938bab3b5e" providerId="LiveId" clId="{428F9C9A-4E9E-4B7B-BEC1-7CDF9A34A602}" dt="2019-11-12T04:18:33.937" v="3164" actId="1076"/>
          <ac:picMkLst>
            <pc:docMk/>
            <pc:sldMk cId="3904739813" sldId="348"/>
            <ac:picMk id="4" creationId="{17B30E5C-90C0-4AC4-BA2D-7D2237FC9208}"/>
          </ac:picMkLst>
        </pc:picChg>
      </pc:sldChg>
      <pc:sldChg chg="addSp modSp add">
        <pc:chgData name="hui xu" userId="70b675938bab3b5e" providerId="LiveId" clId="{428F9C9A-4E9E-4B7B-BEC1-7CDF9A34A602}" dt="2019-11-12T04:28:08.347" v="3306" actId="1076"/>
        <pc:sldMkLst>
          <pc:docMk/>
          <pc:sldMk cId="88955433" sldId="349"/>
        </pc:sldMkLst>
        <pc:spChg chg="mod">
          <ac:chgData name="hui xu" userId="70b675938bab3b5e" providerId="LiveId" clId="{428F9C9A-4E9E-4B7B-BEC1-7CDF9A34A602}" dt="2019-11-12T04:19:03.589" v="3178" actId="20577"/>
          <ac:spMkLst>
            <pc:docMk/>
            <pc:sldMk cId="88955433" sldId="349"/>
            <ac:spMk id="2" creationId="{A6BDFB55-6320-4316-8CC5-19DC46195EB3}"/>
          </ac:spMkLst>
        </pc:spChg>
        <pc:spChg chg="add mod">
          <ac:chgData name="hui xu" userId="70b675938bab3b5e" providerId="LiveId" clId="{428F9C9A-4E9E-4B7B-BEC1-7CDF9A34A602}" dt="2019-11-12T04:22:28.581" v="3231" actId="1076"/>
          <ac:spMkLst>
            <pc:docMk/>
            <pc:sldMk cId="88955433" sldId="349"/>
            <ac:spMk id="3" creationId="{5FA7B29C-80A9-4102-8054-ABBB00C42923}"/>
          </ac:spMkLst>
        </pc:spChg>
        <pc:spChg chg="add mod">
          <ac:chgData name="hui xu" userId="70b675938bab3b5e" providerId="LiveId" clId="{428F9C9A-4E9E-4B7B-BEC1-7CDF9A34A602}" dt="2019-11-12T04:23:34.076" v="3300" actId="20577"/>
          <ac:spMkLst>
            <pc:docMk/>
            <pc:sldMk cId="88955433" sldId="349"/>
            <ac:spMk id="4" creationId="{921BCF61-810F-4EE7-AE7E-FA888AD9C0AA}"/>
          </ac:spMkLst>
        </pc:spChg>
        <pc:spChg chg="add mod">
          <ac:chgData name="hui xu" userId="70b675938bab3b5e" providerId="LiveId" clId="{428F9C9A-4E9E-4B7B-BEC1-7CDF9A34A602}" dt="2019-11-12T04:28:08.347" v="3306" actId="1076"/>
          <ac:spMkLst>
            <pc:docMk/>
            <pc:sldMk cId="88955433" sldId="349"/>
            <ac:spMk id="5" creationId="{616E4CAC-8237-4EEC-808F-BD53B1D3D3D0}"/>
          </ac:spMkLst>
        </pc:spChg>
      </pc:sldChg>
      <pc:sldChg chg="addSp modSp add">
        <pc:chgData name="hui xu" userId="70b675938bab3b5e" providerId="LiveId" clId="{428F9C9A-4E9E-4B7B-BEC1-7CDF9A34A602}" dt="2019-11-12T04:46:05.087" v="3378" actId="1076"/>
        <pc:sldMkLst>
          <pc:docMk/>
          <pc:sldMk cId="901725705" sldId="350"/>
        </pc:sldMkLst>
        <pc:spChg chg="mod">
          <ac:chgData name="hui xu" userId="70b675938bab3b5e" providerId="LiveId" clId="{428F9C9A-4E9E-4B7B-BEC1-7CDF9A34A602}" dt="2019-11-12T04:30:56.966" v="3317" actId="20577"/>
          <ac:spMkLst>
            <pc:docMk/>
            <pc:sldMk cId="901725705" sldId="350"/>
            <ac:spMk id="2" creationId="{A490E2BB-C2F8-462B-BC5F-8C0DCCEE8132}"/>
          </ac:spMkLst>
        </pc:spChg>
        <pc:spChg chg="add mod">
          <ac:chgData name="hui xu" userId="70b675938bab3b5e" providerId="LiveId" clId="{428F9C9A-4E9E-4B7B-BEC1-7CDF9A34A602}" dt="2019-11-12T04:31:46.873" v="3326" actId="20577"/>
          <ac:spMkLst>
            <pc:docMk/>
            <pc:sldMk cId="901725705" sldId="350"/>
            <ac:spMk id="4" creationId="{F89C80A6-6577-4999-ABCC-24A467BF6016}"/>
          </ac:spMkLst>
        </pc:spChg>
        <pc:spChg chg="add mod">
          <ac:chgData name="hui xu" userId="70b675938bab3b5e" providerId="LiveId" clId="{428F9C9A-4E9E-4B7B-BEC1-7CDF9A34A602}" dt="2019-11-12T04:31:57.854" v="3330" actId="20577"/>
          <ac:spMkLst>
            <pc:docMk/>
            <pc:sldMk cId="901725705" sldId="350"/>
            <ac:spMk id="5" creationId="{C93EAFA9-113F-466F-8E79-AB8640E31D84}"/>
          </ac:spMkLst>
        </pc:spChg>
        <pc:spChg chg="add mod">
          <ac:chgData name="hui xu" userId="70b675938bab3b5e" providerId="LiveId" clId="{428F9C9A-4E9E-4B7B-BEC1-7CDF9A34A602}" dt="2019-11-12T04:32:22.889" v="3336" actId="20577"/>
          <ac:spMkLst>
            <pc:docMk/>
            <pc:sldMk cId="901725705" sldId="350"/>
            <ac:spMk id="6" creationId="{0ED5B17F-650F-41B6-8797-37958D666267}"/>
          </ac:spMkLst>
        </pc:spChg>
        <pc:spChg chg="add mod">
          <ac:chgData name="hui xu" userId="70b675938bab3b5e" providerId="LiveId" clId="{428F9C9A-4E9E-4B7B-BEC1-7CDF9A34A602}" dt="2019-11-12T04:32:34.130" v="3340" actId="20577"/>
          <ac:spMkLst>
            <pc:docMk/>
            <pc:sldMk cId="901725705" sldId="350"/>
            <ac:spMk id="7" creationId="{982D7CB8-C228-4748-914C-9E6A0820856B}"/>
          </ac:spMkLst>
        </pc:spChg>
        <pc:spChg chg="add mod">
          <ac:chgData name="hui xu" userId="70b675938bab3b5e" providerId="LiveId" clId="{428F9C9A-4E9E-4B7B-BEC1-7CDF9A34A602}" dt="2019-11-12T04:46:05.087" v="3378" actId="1076"/>
          <ac:spMkLst>
            <pc:docMk/>
            <pc:sldMk cId="901725705" sldId="350"/>
            <ac:spMk id="9" creationId="{6AE62B43-2C68-49A1-8026-01AEE8D42DE8}"/>
          </ac:spMkLst>
        </pc:spChg>
        <pc:picChg chg="add mod">
          <ac:chgData name="hui xu" userId="70b675938bab3b5e" providerId="LiveId" clId="{428F9C9A-4E9E-4B7B-BEC1-7CDF9A34A602}" dt="2019-11-12T04:44:46.041" v="3349" actId="1076"/>
          <ac:picMkLst>
            <pc:docMk/>
            <pc:sldMk cId="901725705" sldId="350"/>
            <ac:picMk id="3" creationId="{1B985539-E7B7-4131-9104-D2185DFE0CAB}"/>
          </ac:picMkLst>
        </pc:picChg>
        <pc:picChg chg="add mod">
          <ac:chgData name="hui xu" userId="70b675938bab3b5e" providerId="LiveId" clId="{428F9C9A-4E9E-4B7B-BEC1-7CDF9A34A602}" dt="2019-11-12T04:44:44.351" v="3348" actId="1076"/>
          <ac:picMkLst>
            <pc:docMk/>
            <pc:sldMk cId="901725705" sldId="350"/>
            <ac:picMk id="8" creationId="{7E3512A2-4FE9-48E1-A05D-3A3446966917}"/>
          </ac:picMkLst>
        </pc:picChg>
      </pc:sldChg>
      <pc:sldChg chg="modSp add">
        <pc:chgData name="hui xu" userId="70b675938bab3b5e" providerId="LiveId" clId="{428F9C9A-4E9E-4B7B-BEC1-7CDF9A34A602}" dt="2019-11-12T05:01:13.085" v="3571" actId="20577"/>
        <pc:sldMkLst>
          <pc:docMk/>
          <pc:sldMk cId="25838671" sldId="351"/>
        </pc:sldMkLst>
        <pc:spChg chg="mod">
          <ac:chgData name="hui xu" userId="70b675938bab3b5e" providerId="LiveId" clId="{428F9C9A-4E9E-4B7B-BEC1-7CDF9A34A602}" dt="2019-11-12T05:00:31.350" v="3542" actId="27636"/>
          <ac:spMkLst>
            <pc:docMk/>
            <pc:sldMk cId="25838671" sldId="351"/>
            <ac:spMk id="2" creationId="{CDEFF53C-C18C-49EE-ACAE-8612BA4D9A1D}"/>
          </ac:spMkLst>
        </pc:spChg>
        <pc:spChg chg="mod">
          <ac:chgData name="hui xu" userId="70b675938bab3b5e" providerId="LiveId" clId="{428F9C9A-4E9E-4B7B-BEC1-7CDF9A34A602}" dt="2019-11-12T05:01:13.085" v="3571" actId="20577"/>
          <ac:spMkLst>
            <pc:docMk/>
            <pc:sldMk cId="25838671" sldId="351"/>
            <ac:spMk id="3" creationId="{913D6783-C28E-4D66-AF6E-AC43DDBC0AAF}"/>
          </ac:spMkLst>
        </pc:spChg>
      </pc:sldChg>
      <pc:sldChg chg="addSp modSp add">
        <pc:chgData name="hui xu" userId="70b675938bab3b5e" providerId="LiveId" clId="{428F9C9A-4E9E-4B7B-BEC1-7CDF9A34A602}" dt="2019-11-12T05:06:08.137" v="3767" actId="1076"/>
        <pc:sldMkLst>
          <pc:docMk/>
          <pc:sldMk cId="2625347676" sldId="352"/>
        </pc:sldMkLst>
        <pc:spChg chg="mod">
          <ac:chgData name="hui xu" userId="70b675938bab3b5e" providerId="LiveId" clId="{428F9C9A-4E9E-4B7B-BEC1-7CDF9A34A602}" dt="2019-11-12T05:01:35.318" v="3585" actId="20577"/>
          <ac:spMkLst>
            <pc:docMk/>
            <pc:sldMk cId="2625347676" sldId="352"/>
            <ac:spMk id="2" creationId="{CEB6B3D9-A896-4261-AB55-F003DEFAF453}"/>
          </ac:spMkLst>
        </pc:spChg>
        <pc:spChg chg="mod">
          <ac:chgData name="hui xu" userId="70b675938bab3b5e" providerId="LiveId" clId="{428F9C9A-4E9E-4B7B-BEC1-7CDF9A34A602}" dt="2019-11-12T05:04:23.769" v="3681" actId="14100"/>
          <ac:spMkLst>
            <pc:docMk/>
            <pc:sldMk cId="2625347676" sldId="352"/>
            <ac:spMk id="3" creationId="{7BB198A5-F800-4B2E-878C-06AADEF2C6D9}"/>
          </ac:spMkLst>
        </pc:spChg>
        <pc:spChg chg="add mod">
          <ac:chgData name="hui xu" userId="70b675938bab3b5e" providerId="LiveId" clId="{428F9C9A-4E9E-4B7B-BEC1-7CDF9A34A602}" dt="2019-11-12T05:05:31.409" v="3758" actId="20577"/>
          <ac:spMkLst>
            <pc:docMk/>
            <pc:sldMk cId="2625347676" sldId="352"/>
            <ac:spMk id="4" creationId="{D3F6A122-FBB4-4C4A-826A-8DB5E63B4300}"/>
          </ac:spMkLst>
        </pc:spChg>
        <pc:spChg chg="add mod">
          <ac:chgData name="hui xu" userId="70b675938bab3b5e" providerId="LiveId" clId="{428F9C9A-4E9E-4B7B-BEC1-7CDF9A34A602}" dt="2019-11-12T05:06:08.137" v="3767" actId="1076"/>
          <ac:spMkLst>
            <pc:docMk/>
            <pc:sldMk cId="2625347676" sldId="352"/>
            <ac:spMk id="5" creationId="{06BCF18B-E6CB-4F8B-A195-00F65A86254C}"/>
          </ac:spMkLst>
        </pc:spChg>
      </pc:sldChg>
      <pc:sldChg chg="modSp add">
        <pc:chgData name="hui xu" userId="70b675938bab3b5e" providerId="LiveId" clId="{428F9C9A-4E9E-4B7B-BEC1-7CDF9A34A602}" dt="2019-11-12T05:08:32.673" v="3956" actId="20577"/>
        <pc:sldMkLst>
          <pc:docMk/>
          <pc:sldMk cId="549336235" sldId="353"/>
        </pc:sldMkLst>
        <pc:spChg chg="mod">
          <ac:chgData name="hui xu" userId="70b675938bab3b5e" providerId="LiveId" clId="{428F9C9A-4E9E-4B7B-BEC1-7CDF9A34A602}" dt="2019-11-12T05:06:53.838" v="3769"/>
          <ac:spMkLst>
            <pc:docMk/>
            <pc:sldMk cId="549336235" sldId="353"/>
            <ac:spMk id="2" creationId="{F2CBCCC5-788D-4195-BC94-1E9619F80416}"/>
          </ac:spMkLst>
        </pc:spChg>
        <pc:spChg chg="mod">
          <ac:chgData name="hui xu" userId="70b675938bab3b5e" providerId="LiveId" clId="{428F9C9A-4E9E-4B7B-BEC1-7CDF9A34A602}" dt="2019-11-12T05:08:32.673" v="3956" actId="20577"/>
          <ac:spMkLst>
            <pc:docMk/>
            <pc:sldMk cId="549336235" sldId="353"/>
            <ac:spMk id="3" creationId="{8A3792D7-F74F-409F-A304-643F3C43DD3F}"/>
          </ac:spMkLst>
        </pc:spChg>
      </pc:sldChg>
      <pc:sldChg chg="modSp add">
        <pc:chgData name="hui xu" userId="70b675938bab3b5e" providerId="LiveId" clId="{428F9C9A-4E9E-4B7B-BEC1-7CDF9A34A602}" dt="2019-11-12T07:14:19.607" v="4575" actId="20577"/>
        <pc:sldMkLst>
          <pc:docMk/>
          <pc:sldMk cId="2770117980" sldId="354"/>
        </pc:sldMkLst>
        <pc:spChg chg="mod">
          <ac:chgData name="hui xu" userId="70b675938bab3b5e" providerId="LiveId" clId="{428F9C9A-4E9E-4B7B-BEC1-7CDF9A34A602}" dt="2019-11-12T05:11:13.976" v="3959" actId="27636"/>
          <ac:spMkLst>
            <pc:docMk/>
            <pc:sldMk cId="2770117980" sldId="354"/>
            <ac:spMk id="2" creationId="{50A066E5-C5DE-4FAE-A5DF-0704097DFBE2}"/>
          </ac:spMkLst>
        </pc:spChg>
        <pc:spChg chg="mod">
          <ac:chgData name="hui xu" userId="70b675938bab3b5e" providerId="LiveId" clId="{428F9C9A-4E9E-4B7B-BEC1-7CDF9A34A602}" dt="2019-11-12T07:14:19.607" v="4575" actId="20577"/>
          <ac:spMkLst>
            <pc:docMk/>
            <pc:sldMk cId="2770117980" sldId="354"/>
            <ac:spMk id="3" creationId="{61AF35B8-EA46-4ACB-B8F2-F472CE7B0B48}"/>
          </ac:spMkLst>
        </pc:spChg>
      </pc:sldChg>
      <pc:sldChg chg="modSp add">
        <pc:chgData name="hui xu" userId="70b675938bab3b5e" providerId="LiveId" clId="{428F9C9A-4E9E-4B7B-BEC1-7CDF9A34A602}" dt="2019-11-12T07:22:13.195" v="4933" actId="20577"/>
        <pc:sldMkLst>
          <pc:docMk/>
          <pc:sldMk cId="3872411383" sldId="355"/>
        </pc:sldMkLst>
        <pc:spChg chg="mod">
          <ac:chgData name="hui xu" userId="70b675938bab3b5e" providerId="LiveId" clId="{428F9C9A-4E9E-4B7B-BEC1-7CDF9A34A602}" dt="2019-11-12T07:14:48.697" v="4599" actId="20577"/>
          <ac:spMkLst>
            <pc:docMk/>
            <pc:sldMk cId="3872411383" sldId="355"/>
            <ac:spMk id="2" creationId="{935393FE-D6BB-40FE-94C9-C7095E468BF4}"/>
          </ac:spMkLst>
        </pc:spChg>
        <pc:spChg chg="mod">
          <ac:chgData name="hui xu" userId="70b675938bab3b5e" providerId="LiveId" clId="{428F9C9A-4E9E-4B7B-BEC1-7CDF9A34A602}" dt="2019-11-12T07:22:13.195" v="4933" actId="20577"/>
          <ac:spMkLst>
            <pc:docMk/>
            <pc:sldMk cId="3872411383" sldId="355"/>
            <ac:spMk id="3" creationId="{BF1D00CE-C12B-4B11-9960-74AF3AB72FF2}"/>
          </ac:spMkLst>
        </pc:spChg>
      </pc:sldChg>
      <pc:sldChg chg="addSp modSp add del">
        <pc:chgData name="hui xu" userId="70b675938bab3b5e" providerId="LiveId" clId="{428F9C9A-4E9E-4B7B-BEC1-7CDF9A34A602}" dt="2019-11-13T08:05:36.797" v="5764" actId="2696"/>
        <pc:sldMkLst>
          <pc:docMk/>
          <pc:sldMk cId="1938273873" sldId="356"/>
        </pc:sldMkLst>
        <pc:spChg chg="mod">
          <ac:chgData name="hui xu" userId="70b675938bab3b5e" providerId="LiveId" clId="{428F9C9A-4E9E-4B7B-BEC1-7CDF9A34A602}" dt="2019-11-13T07:35:22.128" v="5029" actId="20577"/>
          <ac:spMkLst>
            <pc:docMk/>
            <pc:sldMk cId="1938273873" sldId="356"/>
            <ac:spMk id="2" creationId="{DD57D1CA-3CF2-4D2A-B6CB-85147FDE7103}"/>
          </ac:spMkLst>
        </pc:spChg>
        <pc:spChg chg="add mod">
          <ac:chgData name="hui xu" userId="70b675938bab3b5e" providerId="LiveId" clId="{428F9C9A-4E9E-4B7B-BEC1-7CDF9A34A602}" dt="2019-11-13T07:56:01.437" v="5758" actId="313"/>
          <ac:spMkLst>
            <pc:docMk/>
            <pc:sldMk cId="1938273873" sldId="356"/>
            <ac:spMk id="3" creationId="{148501B7-80E2-47A8-AA67-365B72680FBD}"/>
          </ac:spMkLst>
        </pc:spChg>
        <pc:picChg chg="add mod">
          <ac:chgData name="hui xu" userId="70b675938bab3b5e" providerId="LiveId" clId="{428F9C9A-4E9E-4B7B-BEC1-7CDF9A34A602}" dt="2019-11-13T07:50:20.411" v="5587" actId="1076"/>
          <ac:picMkLst>
            <pc:docMk/>
            <pc:sldMk cId="1938273873" sldId="356"/>
            <ac:picMk id="4" creationId="{D3DFB1D9-29B0-4F37-85B3-A6FD06512971}"/>
          </ac:picMkLst>
        </pc:picChg>
      </pc:sldChg>
      <pc:sldChg chg="modSp add">
        <pc:chgData name="hui xu" userId="70b675938bab3b5e" providerId="LiveId" clId="{428F9C9A-4E9E-4B7B-BEC1-7CDF9A34A602}" dt="2019-11-13T08:00:53.755" v="5763"/>
        <pc:sldMkLst>
          <pc:docMk/>
          <pc:sldMk cId="4222591638" sldId="357"/>
        </pc:sldMkLst>
        <pc:spChg chg="mod">
          <ac:chgData name="hui xu" userId="70b675938bab3b5e" providerId="LiveId" clId="{428F9C9A-4E9E-4B7B-BEC1-7CDF9A34A602}" dt="2019-11-13T07:52:04.320" v="5591"/>
          <ac:spMkLst>
            <pc:docMk/>
            <pc:sldMk cId="4222591638" sldId="357"/>
            <ac:spMk id="2" creationId="{DD57D1CA-3CF2-4D2A-B6CB-85147FDE7103}"/>
          </ac:spMkLst>
        </pc:spChg>
        <pc:spChg chg="mod">
          <ac:chgData name="hui xu" userId="70b675938bab3b5e" providerId="LiveId" clId="{428F9C9A-4E9E-4B7B-BEC1-7CDF9A34A602}" dt="2019-11-13T08:00:53.755" v="5763"/>
          <ac:spMkLst>
            <pc:docMk/>
            <pc:sldMk cId="4222591638" sldId="357"/>
            <ac:spMk id="3" creationId="{148501B7-80E2-47A8-AA67-365B72680FBD}"/>
          </ac:spMkLst>
        </pc:spChg>
        <pc:picChg chg="mod">
          <ac:chgData name="hui xu" userId="70b675938bab3b5e" providerId="LiveId" clId="{428F9C9A-4E9E-4B7B-BEC1-7CDF9A34A602}" dt="2019-11-13T07:52:13.944" v="5592" actId="1076"/>
          <ac:picMkLst>
            <pc:docMk/>
            <pc:sldMk cId="4222591638" sldId="357"/>
            <ac:picMk id="4" creationId="{D3DFB1D9-29B0-4F37-85B3-A6FD06512971}"/>
          </ac:picMkLst>
        </pc:picChg>
      </pc:sldChg>
      <pc:sldChg chg="addSp modSp add">
        <pc:chgData name="hui xu" userId="70b675938bab3b5e" providerId="LiveId" clId="{428F9C9A-4E9E-4B7B-BEC1-7CDF9A34A602}" dt="2019-11-13T11:10:41.904" v="6529" actId="20577"/>
        <pc:sldMkLst>
          <pc:docMk/>
          <pc:sldMk cId="1919386799" sldId="358"/>
        </pc:sldMkLst>
        <pc:spChg chg="mod">
          <ac:chgData name="hui xu" userId="70b675938bab3b5e" providerId="LiveId" clId="{428F9C9A-4E9E-4B7B-BEC1-7CDF9A34A602}" dt="2019-11-13T11:10:41.904" v="6529" actId="20577"/>
          <ac:spMkLst>
            <pc:docMk/>
            <pc:sldMk cId="1919386799" sldId="358"/>
            <ac:spMk id="2" creationId="{4A7E94B4-2991-43FC-AE3F-E023D4A697C6}"/>
          </ac:spMkLst>
        </pc:spChg>
        <pc:spChg chg="mod">
          <ac:chgData name="hui xu" userId="70b675938bab3b5e" providerId="LiveId" clId="{428F9C9A-4E9E-4B7B-BEC1-7CDF9A34A602}" dt="2019-11-13T09:11:50.580" v="5890" actId="20577"/>
          <ac:spMkLst>
            <pc:docMk/>
            <pc:sldMk cId="1919386799" sldId="358"/>
            <ac:spMk id="3" creationId="{8D89F9B8-850B-4F3A-B767-002683E9257E}"/>
          </ac:spMkLst>
        </pc:spChg>
        <pc:spChg chg="add mod">
          <ac:chgData name="hui xu" userId="70b675938bab3b5e" providerId="LiveId" clId="{428F9C9A-4E9E-4B7B-BEC1-7CDF9A34A602}" dt="2019-11-13T09:21:19.098" v="6075" actId="1076"/>
          <ac:spMkLst>
            <pc:docMk/>
            <pc:sldMk cId="1919386799" sldId="358"/>
            <ac:spMk id="4" creationId="{39FD606E-883E-48A7-9CFB-F9206512B17B}"/>
          </ac:spMkLst>
        </pc:spChg>
        <pc:spChg chg="add mod">
          <ac:chgData name="hui xu" userId="70b675938bab3b5e" providerId="LiveId" clId="{428F9C9A-4E9E-4B7B-BEC1-7CDF9A34A602}" dt="2019-11-13T09:21:23.296" v="6076" actId="1076"/>
          <ac:spMkLst>
            <pc:docMk/>
            <pc:sldMk cId="1919386799" sldId="358"/>
            <ac:spMk id="5" creationId="{6FADBD30-2232-429D-9B6B-319079312210}"/>
          </ac:spMkLst>
        </pc:spChg>
        <pc:spChg chg="add mod">
          <ac:chgData name="hui xu" userId="70b675938bab3b5e" providerId="LiveId" clId="{428F9C9A-4E9E-4B7B-BEC1-7CDF9A34A602}" dt="2019-11-13T09:21:28.328" v="6077" actId="1076"/>
          <ac:spMkLst>
            <pc:docMk/>
            <pc:sldMk cId="1919386799" sldId="358"/>
            <ac:spMk id="6" creationId="{500672A1-1413-485F-9A43-AE63A5B15C27}"/>
          </ac:spMkLst>
        </pc:spChg>
        <pc:spChg chg="add mod">
          <ac:chgData name="hui xu" userId="70b675938bab3b5e" providerId="LiveId" clId="{428F9C9A-4E9E-4B7B-BEC1-7CDF9A34A602}" dt="2019-11-13T09:41:17.501" v="6186" actId="20577"/>
          <ac:spMkLst>
            <pc:docMk/>
            <pc:sldMk cId="1919386799" sldId="358"/>
            <ac:spMk id="7" creationId="{04EA3100-D200-4521-85BA-5E1B7C5C6BA6}"/>
          </ac:spMkLst>
        </pc:spChg>
        <pc:spChg chg="add mod">
          <ac:chgData name="hui xu" userId="70b675938bab3b5e" providerId="LiveId" clId="{428F9C9A-4E9E-4B7B-BEC1-7CDF9A34A602}" dt="2019-11-13T09:41:24.871" v="6187" actId="1076"/>
          <ac:spMkLst>
            <pc:docMk/>
            <pc:sldMk cId="1919386799" sldId="358"/>
            <ac:spMk id="8" creationId="{0C170786-7417-44C2-A710-8CDDFAA4CBBA}"/>
          </ac:spMkLst>
        </pc:spChg>
        <pc:spChg chg="add mod">
          <ac:chgData name="hui xu" userId="70b675938bab3b5e" providerId="LiveId" clId="{428F9C9A-4E9E-4B7B-BEC1-7CDF9A34A602}" dt="2019-11-13T09:22:15.695" v="6130" actId="20577"/>
          <ac:spMkLst>
            <pc:docMk/>
            <pc:sldMk cId="1919386799" sldId="358"/>
            <ac:spMk id="9" creationId="{6449F12C-1D8C-4340-AA60-3226DB9CC5FF}"/>
          </ac:spMkLst>
        </pc:spChg>
        <pc:spChg chg="add mod">
          <ac:chgData name="hui xu" userId="70b675938bab3b5e" providerId="LiveId" clId="{428F9C9A-4E9E-4B7B-BEC1-7CDF9A34A602}" dt="2019-11-13T09:41:30.110" v="6188" actId="1076"/>
          <ac:spMkLst>
            <pc:docMk/>
            <pc:sldMk cId="1919386799" sldId="358"/>
            <ac:spMk id="10" creationId="{FD21C3EA-6473-4421-B820-41A6704DB92A}"/>
          </ac:spMkLst>
        </pc:spChg>
        <pc:spChg chg="add mod">
          <ac:chgData name="hui xu" userId="70b675938bab3b5e" providerId="LiveId" clId="{428F9C9A-4E9E-4B7B-BEC1-7CDF9A34A602}" dt="2019-11-13T09:22:49.035" v="6136" actId="20577"/>
          <ac:spMkLst>
            <pc:docMk/>
            <pc:sldMk cId="1919386799" sldId="358"/>
            <ac:spMk id="11" creationId="{D4AE40FC-8C27-4ECA-994E-29560712D06D}"/>
          </ac:spMkLst>
        </pc:spChg>
        <pc:spChg chg="add mod">
          <ac:chgData name="hui xu" userId="70b675938bab3b5e" providerId="LiveId" clId="{428F9C9A-4E9E-4B7B-BEC1-7CDF9A34A602}" dt="2019-11-13T09:41:34.848" v="6189" actId="1076"/>
          <ac:spMkLst>
            <pc:docMk/>
            <pc:sldMk cId="1919386799" sldId="358"/>
            <ac:spMk id="12" creationId="{6DB6D9AE-196D-4EB2-94BC-FCFC64E67CB0}"/>
          </ac:spMkLst>
        </pc:spChg>
        <pc:spChg chg="add mod">
          <ac:chgData name="hui xu" userId="70b675938bab3b5e" providerId="LiveId" clId="{428F9C9A-4E9E-4B7B-BEC1-7CDF9A34A602}" dt="2019-11-13T09:42:17.665" v="6190" actId="1076"/>
          <ac:spMkLst>
            <pc:docMk/>
            <pc:sldMk cId="1919386799" sldId="358"/>
            <ac:spMk id="13" creationId="{6AC62A20-8E14-42A9-AAB6-326C77D995A3}"/>
          </ac:spMkLst>
        </pc:spChg>
      </pc:sldChg>
      <pc:sldChg chg="modSp add">
        <pc:chgData name="hui xu" userId="70b675938bab3b5e" providerId="LiveId" clId="{428F9C9A-4E9E-4B7B-BEC1-7CDF9A34A602}" dt="2019-11-13T11:22:44.215" v="6560" actId="20577"/>
        <pc:sldMkLst>
          <pc:docMk/>
          <pc:sldMk cId="2510692658" sldId="359"/>
        </pc:sldMkLst>
        <pc:spChg chg="mod">
          <ac:chgData name="hui xu" userId="70b675938bab3b5e" providerId="LiveId" clId="{428F9C9A-4E9E-4B7B-BEC1-7CDF9A34A602}" dt="2019-11-13T11:22:44.215" v="6560" actId="20577"/>
          <ac:spMkLst>
            <pc:docMk/>
            <pc:sldMk cId="2510692658" sldId="359"/>
            <ac:spMk id="2" creationId="{9CA475CD-0AB6-4796-B5B8-E5E6CEF44062}"/>
          </ac:spMkLst>
        </pc:spChg>
      </pc:sldChg>
      <pc:sldChg chg="modSp add">
        <pc:chgData name="hui xu" userId="70b675938bab3b5e" providerId="LiveId" clId="{428F9C9A-4E9E-4B7B-BEC1-7CDF9A34A602}" dt="2019-11-13T11:31:54.183" v="6904" actId="20577"/>
        <pc:sldMkLst>
          <pc:docMk/>
          <pc:sldMk cId="4070210406" sldId="360"/>
        </pc:sldMkLst>
        <pc:spChg chg="mod">
          <ac:chgData name="hui xu" userId="70b675938bab3b5e" providerId="LiveId" clId="{428F9C9A-4E9E-4B7B-BEC1-7CDF9A34A602}" dt="2019-11-13T11:23:29.951" v="6573" actId="20577"/>
          <ac:spMkLst>
            <pc:docMk/>
            <pc:sldMk cId="4070210406" sldId="360"/>
            <ac:spMk id="2" creationId="{4B53C04B-B20F-42A1-9AE0-B1C31598D99A}"/>
          </ac:spMkLst>
        </pc:spChg>
        <pc:spChg chg="mod">
          <ac:chgData name="hui xu" userId="70b675938bab3b5e" providerId="LiveId" clId="{428F9C9A-4E9E-4B7B-BEC1-7CDF9A34A602}" dt="2019-11-13T11:31:54.183" v="6904" actId="20577"/>
          <ac:spMkLst>
            <pc:docMk/>
            <pc:sldMk cId="4070210406" sldId="360"/>
            <ac:spMk id="3" creationId="{26B096E9-18F1-4011-96D2-1065EA2C322E}"/>
          </ac:spMkLst>
        </pc:spChg>
      </pc:sldChg>
      <pc:sldChg chg="modSp add">
        <pc:chgData name="hui xu" userId="70b675938bab3b5e" providerId="LiveId" clId="{428F9C9A-4E9E-4B7B-BEC1-7CDF9A34A602}" dt="2019-11-13T11:32:15.173" v="6923" actId="20577"/>
        <pc:sldMkLst>
          <pc:docMk/>
          <pc:sldMk cId="1393488593" sldId="361"/>
        </pc:sldMkLst>
        <pc:spChg chg="mod">
          <ac:chgData name="hui xu" userId="70b675938bab3b5e" providerId="LiveId" clId="{428F9C9A-4E9E-4B7B-BEC1-7CDF9A34A602}" dt="2019-11-13T11:32:15.173" v="6923" actId="20577"/>
          <ac:spMkLst>
            <pc:docMk/>
            <pc:sldMk cId="1393488593" sldId="361"/>
            <ac:spMk id="2" creationId="{4B53C04B-B20F-42A1-9AE0-B1C31598D99A}"/>
          </ac:spMkLst>
        </pc:spChg>
        <pc:spChg chg="mod">
          <ac:chgData name="hui xu" userId="70b675938bab3b5e" providerId="LiveId" clId="{428F9C9A-4E9E-4B7B-BEC1-7CDF9A34A602}" dt="2019-11-13T11:30:53.047" v="6859"/>
          <ac:spMkLst>
            <pc:docMk/>
            <pc:sldMk cId="1393488593" sldId="361"/>
            <ac:spMk id="3" creationId="{26B096E9-18F1-4011-96D2-1065EA2C322E}"/>
          </ac:spMkLst>
        </pc:spChg>
      </pc:sldChg>
      <pc:sldChg chg="modSp add">
        <pc:chgData name="hui xu" userId="70b675938bab3b5e" providerId="LiveId" clId="{428F9C9A-4E9E-4B7B-BEC1-7CDF9A34A602}" dt="2019-11-13T11:33:24.107" v="6937" actId="20577"/>
        <pc:sldMkLst>
          <pc:docMk/>
          <pc:sldMk cId="1274955688" sldId="362"/>
        </pc:sldMkLst>
        <pc:spChg chg="mod">
          <ac:chgData name="hui xu" userId="70b675938bab3b5e" providerId="LiveId" clId="{428F9C9A-4E9E-4B7B-BEC1-7CDF9A34A602}" dt="2019-11-13T11:33:24.107" v="6937" actId="20577"/>
          <ac:spMkLst>
            <pc:docMk/>
            <pc:sldMk cId="1274955688" sldId="362"/>
            <ac:spMk id="2" creationId="{75D08436-5DE4-45C6-9301-9D06205D1855}"/>
          </ac:spMkLst>
        </pc:spChg>
      </pc:sldChg>
    </pc:docChg>
  </pc:docChgLst>
  <pc:docChgLst>
    <pc:chgData name="hui xu" userId="70b675938bab3b5e" providerId="LiveId" clId="{ABA325DD-CF10-43AF-B9E2-A81FEF3E8BAC}"/>
    <pc:docChg chg="undo custSel addSld delSld modSld sldOrd">
      <pc:chgData name="hui xu" userId="70b675938bab3b5e" providerId="LiveId" clId="{ABA325DD-CF10-43AF-B9E2-A81FEF3E8BAC}" dt="2019-11-10T14:10:27.988" v="5325" actId="20577"/>
      <pc:docMkLst>
        <pc:docMk/>
      </pc:docMkLst>
      <pc:sldChg chg="modSp">
        <pc:chgData name="hui xu" userId="70b675938bab3b5e" providerId="LiveId" clId="{ABA325DD-CF10-43AF-B9E2-A81FEF3E8BAC}" dt="2019-11-10T13:01:51.799" v="3933" actId="20577"/>
        <pc:sldMkLst>
          <pc:docMk/>
          <pc:sldMk cId="736868064" sldId="256"/>
        </pc:sldMkLst>
        <pc:spChg chg="mod">
          <ac:chgData name="hui xu" userId="70b675938bab3b5e" providerId="LiveId" clId="{ABA325DD-CF10-43AF-B9E2-A81FEF3E8BAC}" dt="2019-11-10T13:01:35.098" v="3907"/>
          <ac:spMkLst>
            <pc:docMk/>
            <pc:sldMk cId="736868064" sldId="256"/>
            <ac:spMk id="2" creationId="{00000000-0000-0000-0000-000000000000}"/>
          </ac:spMkLst>
        </pc:spChg>
        <pc:spChg chg="mod">
          <ac:chgData name="hui xu" userId="70b675938bab3b5e" providerId="LiveId" clId="{ABA325DD-CF10-43AF-B9E2-A81FEF3E8BAC}" dt="2019-11-10T13:01:51.799" v="3933" actId="20577"/>
          <ac:spMkLst>
            <pc:docMk/>
            <pc:sldMk cId="736868064" sldId="256"/>
            <ac:spMk id="3" creationId="{00000000-0000-0000-0000-000000000000}"/>
          </ac:spMkLst>
        </pc:spChg>
      </pc:sldChg>
      <pc:sldChg chg="del">
        <pc:chgData name="hui xu" userId="70b675938bab3b5e" providerId="LiveId" clId="{ABA325DD-CF10-43AF-B9E2-A81FEF3E8BAC}" dt="2019-10-26T12:24:13.597" v="4" actId="47"/>
        <pc:sldMkLst>
          <pc:docMk/>
          <pc:sldMk cId="1292877211" sldId="258"/>
        </pc:sldMkLst>
      </pc:sldChg>
      <pc:sldChg chg="delSp modSp">
        <pc:chgData name="hui xu" userId="70b675938bab3b5e" providerId="LiveId" clId="{ABA325DD-CF10-43AF-B9E2-A81FEF3E8BAC}" dt="2019-10-27T12:22:45.202" v="805" actId="113"/>
        <pc:sldMkLst>
          <pc:docMk/>
          <pc:sldMk cId="2072568471" sldId="259"/>
        </pc:sldMkLst>
        <pc:spChg chg="mod">
          <ac:chgData name="hui xu" userId="70b675938bab3b5e" providerId="LiveId" clId="{ABA325DD-CF10-43AF-B9E2-A81FEF3E8BAC}" dt="2019-10-27T12:22:45.202" v="805" actId="113"/>
          <ac:spMkLst>
            <pc:docMk/>
            <pc:sldMk cId="2072568471" sldId="259"/>
            <ac:spMk id="2" creationId="{0A2911DA-E61C-4656-9158-C0EB54E6451A}"/>
          </ac:spMkLst>
        </pc:spChg>
        <pc:spChg chg="mod">
          <ac:chgData name="hui xu" userId="70b675938bab3b5e" providerId="LiveId" clId="{ABA325DD-CF10-43AF-B9E2-A81FEF3E8BAC}" dt="2019-10-27T12:12:33.882" v="752"/>
          <ac:spMkLst>
            <pc:docMk/>
            <pc:sldMk cId="2072568471" sldId="259"/>
            <ac:spMk id="3" creationId="{4DF0703B-0289-4984-ACD0-51F7052F6D0E}"/>
          </ac:spMkLst>
        </pc:spChg>
        <pc:spChg chg="del">
          <ac:chgData name="hui xu" userId="70b675938bab3b5e" providerId="LiveId" clId="{ABA325DD-CF10-43AF-B9E2-A81FEF3E8BAC}" dt="2019-10-26T12:30:14.967" v="20" actId="478"/>
          <ac:spMkLst>
            <pc:docMk/>
            <pc:sldMk cId="2072568471" sldId="259"/>
            <ac:spMk id="4" creationId="{42459E33-5FB7-44E1-9EE1-B3095B0BC574}"/>
          </ac:spMkLst>
        </pc:spChg>
      </pc:sldChg>
      <pc:sldChg chg="addSp delSp modSp add modNotesTx">
        <pc:chgData name="hui xu" userId="70b675938bab3b5e" providerId="LiveId" clId="{ABA325DD-CF10-43AF-B9E2-A81FEF3E8BAC}" dt="2019-11-05T10:36:22.884" v="2391"/>
        <pc:sldMkLst>
          <pc:docMk/>
          <pc:sldMk cId="2476411532" sldId="260"/>
        </pc:sldMkLst>
        <pc:spChg chg="mod">
          <ac:chgData name="hui xu" userId="70b675938bab3b5e" providerId="LiveId" clId="{ABA325DD-CF10-43AF-B9E2-A81FEF3E8BAC}" dt="2019-10-26T12:45:34.887" v="74"/>
          <ac:spMkLst>
            <pc:docMk/>
            <pc:sldMk cId="2476411532" sldId="260"/>
            <ac:spMk id="2" creationId="{42A8E484-43D8-40D6-BB8E-4E44987E9056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3" creationId="{ED5733B0-1AAF-41C9-B84C-B9F12E2CC52E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4" creationId="{B0149A08-7B7F-4EE9-A9EB-EDE578A00570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5" creationId="{4F24CD35-961C-4212-90AC-C33F5DC10624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6" creationId="{DC17DFBC-A032-4EB1-866E-9C0096A0D6A6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7" creationId="{045D511C-4ADA-4CD4-B5A9-06563DB984B7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8" creationId="{8BEF157F-52CF-446D-85EB-77A98A2B6CA2}"/>
          </ac:spMkLst>
        </pc:spChg>
        <pc:spChg chg="add del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9" creationId="{DA85EB9B-B330-44BE-BD09-6B58D4F7A84E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10" creationId="{E27AFB40-EE42-4075-8F03-F328B29A780E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11" creationId="{EEE9B334-1048-4C0B-BC29-50D4D3EF65DA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12" creationId="{7A9DC15C-6938-410D-9417-FEED26A19B62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13" creationId="{351EBD79-859F-4B7D-BC70-F6A3F3105C73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14" creationId="{B33432CD-6AED-4E4E-BF12-844B83FCC682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15" creationId="{DB118997-B4BE-4086-B510-AD9050ADCE1F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16" creationId="{C9AE9FE2-B37B-4FCC-BE81-F60A0D589B73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17" creationId="{643EE179-85D9-4CB2-8FEE-777C96C10FE2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18" creationId="{F59E7FC7-04A4-4DC5-B3DE-56688F21858D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19" creationId="{47302A49-A6FE-4579-8969-8898FA4B83BA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20" creationId="{79092BB6-E8A3-4AA3-9D74-65A518A787A7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21" creationId="{55DCA0F0-6598-4970-B94C-5237EBB0DF21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22" creationId="{2623D0AA-C175-4075-939E-5F227DB60ED4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23" creationId="{4521CCE4-F851-40D4-B24E-2A4389179037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24" creationId="{7A40E82E-AFED-4C99-A32B-D1E598D07B05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28" creationId="{507A7A21-92B5-47B5-AEE7-AC5CD40C12BD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29" creationId="{CCA0D6C0-EB4A-48C2-8A47-A5BE61187DE7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30" creationId="{CDFEAC14-E820-41B9-9F52-4CE0EA85AFDD}"/>
          </ac:spMkLst>
        </pc:spChg>
        <pc:spChg chg="add mod">
          <ac:chgData name="hui xu" userId="70b675938bab3b5e" providerId="LiveId" clId="{ABA325DD-CF10-43AF-B9E2-A81FEF3E8BAC}" dt="2019-10-27T09:29:34.762" v="614" actId="1076"/>
          <ac:spMkLst>
            <pc:docMk/>
            <pc:sldMk cId="2476411532" sldId="260"/>
            <ac:spMk id="31" creationId="{C8EE60A6-0E0E-4CCC-AB74-6F4FD202187E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32" creationId="{345F6C2F-8822-43C4-9FC9-BF3707FC42D9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33" creationId="{F91913CE-9439-4A04-9E24-353A57319CE4}"/>
          </ac:spMkLst>
        </pc:spChg>
        <pc:spChg chg="add mod">
          <ac:chgData name="hui xu" userId="70b675938bab3b5e" providerId="LiveId" clId="{ABA325DD-CF10-43AF-B9E2-A81FEF3E8BAC}" dt="2019-10-27T09:10:34.818" v="481" actId="1076"/>
          <ac:spMkLst>
            <pc:docMk/>
            <pc:sldMk cId="2476411532" sldId="260"/>
            <ac:spMk id="34" creationId="{D136760C-35CB-44B8-9B1B-B79F93AEEB30}"/>
          </ac:spMkLst>
        </pc:spChg>
        <pc:spChg chg="add mod">
          <ac:chgData name="hui xu" userId="70b675938bab3b5e" providerId="LiveId" clId="{ABA325DD-CF10-43AF-B9E2-A81FEF3E8BAC}" dt="2019-11-05T10:36:22.884" v="2391"/>
          <ac:spMkLst>
            <pc:docMk/>
            <pc:sldMk cId="2476411532" sldId="260"/>
            <ac:spMk id="35" creationId="{37C9E208-71AE-4D30-9D58-5E733115A091}"/>
          </ac:spMkLst>
        </pc:spChg>
        <pc:spChg chg="add">
          <ac:chgData name="hui xu" userId="70b675938bab3b5e" providerId="LiveId" clId="{ABA325DD-CF10-43AF-B9E2-A81FEF3E8BAC}" dt="2019-10-26T12:45:19.464" v="72"/>
          <ac:spMkLst>
            <pc:docMk/>
            <pc:sldMk cId="2476411532" sldId="260"/>
            <ac:spMk id="36" creationId="{ED971FC0-02B9-4907-ADA9-7F4474DBFB0F}"/>
          </ac:spMkLst>
        </pc:spChg>
        <pc:spChg chg="add">
          <ac:chgData name="hui xu" userId="70b675938bab3b5e" providerId="LiveId" clId="{ABA325DD-CF10-43AF-B9E2-A81FEF3E8BAC}" dt="2019-10-26T12:45:19.464" v="72"/>
          <ac:spMkLst>
            <pc:docMk/>
            <pc:sldMk cId="2476411532" sldId="260"/>
            <ac:spMk id="37" creationId="{4EF3ABCF-3EEA-4E0F-A959-8E4394099959}"/>
          </ac:spMkLst>
        </pc:spChg>
        <pc:spChg chg="add">
          <ac:chgData name="hui xu" userId="70b675938bab3b5e" providerId="LiveId" clId="{ABA325DD-CF10-43AF-B9E2-A81FEF3E8BAC}" dt="2019-10-26T12:45:19.464" v="72"/>
          <ac:spMkLst>
            <pc:docMk/>
            <pc:sldMk cId="2476411532" sldId="260"/>
            <ac:spMk id="38" creationId="{A3499DE1-D4A1-4411-963E-19E88A7B3CD4}"/>
          </ac:spMkLst>
        </pc:spChg>
        <pc:spChg chg="add">
          <ac:chgData name="hui xu" userId="70b675938bab3b5e" providerId="LiveId" clId="{ABA325DD-CF10-43AF-B9E2-A81FEF3E8BAC}" dt="2019-10-26T12:45:19.464" v="72"/>
          <ac:spMkLst>
            <pc:docMk/>
            <pc:sldMk cId="2476411532" sldId="260"/>
            <ac:spMk id="39" creationId="{59188E45-0328-4F6B-9226-E1F423A1780D}"/>
          </ac:spMkLst>
        </pc:spChg>
        <pc:spChg chg="add">
          <ac:chgData name="hui xu" userId="70b675938bab3b5e" providerId="LiveId" clId="{ABA325DD-CF10-43AF-B9E2-A81FEF3E8BAC}" dt="2019-10-26T12:45:19.464" v="72"/>
          <ac:spMkLst>
            <pc:docMk/>
            <pc:sldMk cId="2476411532" sldId="260"/>
            <ac:spMk id="40" creationId="{142D0CAC-5E7F-4BE7-BE0A-19FD78F65461}"/>
          </ac:spMkLst>
        </pc:spChg>
        <pc:spChg chg="add">
          <ac:chgData name="hui xu" userId="70b675938bab3b5e" providerId="LiveId" clId="{ABA325DD-CF10-43AF-B9E2-A81FEF3E8BAC}" dt="2019-10-26T12:45:19.464" v="72"/>
          <ac:spMkLst>
            <pc:docMk/>
            <pc:sldMk cId="2476411532" sldId="260"/>
            <ac:spMk id="41" creationId="{EAC2339A-9BB9-4859-885B-9FE27654DBC9}"/>
          </ac:spMkLst>
        </pc:spChg>
        <pc:spChg chg="add">
          <ac:chgData name="hui xu" userId="70b675938bab3b5e" providerId="LiveId" clId="{ABA325DD-CF10-43AF-B9E2-A81FEF3E8BAC}" dt="2019-10-26T12:45:19.464" v="72"/>
          <ac:spMkLst>
            <pc:docMk/>
            <pc:sldMk cId="2476411532" sldId="260"/>
            <ac:spMk id="42" creationId="{93A19DB9-2743-4C16-8096-6427C932E345}"/>
          </ac:spMkLst>
        </pc:spChg>
        <pc:spChg chg="add">
          <ac:chgData name="hui xu" userId="70b675938bab3b5e" providerId="LiveId" clId="{ABA325DD-CF10-43AF-B9E2-A81FEF3E8BAC}" dt="2019-10-26T12:45:19.464" v="72"/>
          <ac:spMkLst>
            <pc:docMk/>
            <pc:sldMk cId="2476411532" sldId="260"/>
            <ac:spMk id="43" creationId="{5F29F145-92F4-46BE-A74B-190B17637C47}"/>
          </ac:spMkLst>
        </pc:spChg>
        <pc:spChg chg="add">
          <ac:chgData name="hui xu" userId="70b675938bab3b5e" providerId="LiveId" clId="{ABA325DD-CF10-43AF-B9E2-A81FEF3E8BAC}" dt="2019-10-26T12:45:19.464" v="72"/>
          <ac:spMkLst>
            <pc:docMk/>
            <pc:sldMk cId="2476411532" sldId="260"/>
            <ac:spMk id="44" creationId="{F7E5298F-37E3-41A8-BA07-3B73179B48D7}"/>
          </ac:spMkLst>
        </pc:spChg>
        <pc:grpChg chg="add mod">
          <ac:chgData name="hui xu" userId="70b675938bab3b5e" providerId="LiveId" clId="{ABA325DD-CF10-43AF-B9E2-A81FEF3E8BAC}" dt="2019-10-27T09:10:34.818" v="481" actId="1076"/>
          <ac:grpSpMkLst>
            <pc:docMk/>
            <pc:sldMk cId="2476411532" sldId="260"/>
            <ac:grpSpMk id="25" creationId="{40DA02E9-A674-4E74-BF1E-26619A778EA4}"/>
          </ac:grpSpMkLst>
        </pc:grpChg>
        <pc:grpChg chg="add mod">
          <ac:chgData name="hui xu" userId="70b675938bab3b5e" providerId="LiveId" clId="{ABA325DD-CF10-43AF-B9E2-A81FEF3E8BAC}" dt="2019-10-27T09:10:34.818" v="481" actId="1076"/>
          <ac:grpSpMkLst>
            <pc:docMk/>
            <pc:sldMk cId="2476411532" sldId="260"/>
            <ac:grpSpMk id="26" creationId="{AF1587D0-ABD3-41A6-8AD4-580A24DDD591}"/>
          </ac:grpSpMkLst>
        </pc:grpChg>
        <pc:grpChg chg="add mod">
          <ac:chgData name="hui xu" userId="70b675938bab3b5e" providerId="LiveId" clId="{ABA325DD-CF10-43AF-B9E2-A81FEF3E8BAC}" dt="2019-10-27T09:10:34.818" v="481" actId="1076"/>
          <ac:grpSpMkLst>
            <pc:docMk/>
            <pc:sldMk cId="2476411532" sldId="260"/>
            <ac:grpSpMk id="27" creationId="{A1BEC1EA-9BEB-4A58-9052-D995A9DC71B7}"/>
          </ac:grpSpMkLst>
        </pc:grpChg>
      </pc:sldChg>
      <pc:sldChg chg="addSp delSp modSp add">
        <pc:chgData name="hui xu" userId="70b675938bab3b5e" providerId="LiveId" clId="{ABA325DD-CF10-43AF-B9E2-A81FEF3E8BAC}" dt="2019-11-10T14:03:28.530" v="5194"/>
        <pc:sldMkLst>
          <pc:docMk/>
          <pc:sldMk cId="2826890285" sldId="261"/>
        </pc:sldMkLst>
        <pc:spChg chg="mod">
          <ac:chgData name="hui xu" userId="70b675938bab3b5e" providerId="LiveId" clId="{ABA325DD-CF10-43AF-B9E2-A81FEF3E8BAC}" dt="2019-11-10T14:03:28.530" v="5194"/>
          <ac:spMkLst>
            <pc:docMk/>
            <pc:sldMk cId="2826890285" sldId="261"/>
            <ac:spMk id="2" creationId="{0A2911DA-E61C-4656-9158-C0EB54E6451A}"/>
          </ac:spMkLst>
        </pc:spChg>
        <pc:spChg chg="del">
          <ac:chgData name="hui xu" userId="70b675938bab3b5e" providerId="LiveId" clId="{ABA325DD-CF10-43AF-B9E2-A81FEF3E8BAC}" dt="2019-10-26T12:46:03.005" v="76"/>
          <ac:spMkLst>
            <pc:docMk/>
            <pc:sldMk cId="2826890285" sldId="261"/>
            <ac:spMk id="3" creationId="{4DF0703B-0289-4984-ACD0-51F7052F6D0E}"/>
          </ac:spMkLst>
        </pc:spChg>
        <pc:spChg chg="add del mod">
          <ac:chgData name="hui xu" userId="70b675938bab3b5e" providerId="LiveId" clId="{ABA325DD-CF10-43AF-B9E2-A81FEF3E8BAC}" dt="2019-10-26T12:46:18.236" v="77" actId="478"/>
          <ac:spMkLst>
            <pc:docMk/>
            <pc:sldMk cId="2826890285" sldId="261"/>
            <ac:spMk id="4" creationId="{A2E45ACC-11AE-4477-B7FC-75D425C26912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5" creationId="{0943B7C7-FEBB-4855-BFB8-1B4C18B691A7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6" creationId="{FA82BC7A-8192-4464-9B5D-F0A1A61A9F19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7" creationId="{5DB7BDA8-CDE1-469F-B41F-44C8897FBF9C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8" creationId="{5B6319B6-C90C-410D-9C47-A39E1DA8E962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9" creationId="{39CCCE1F-065B-42C9-8166-D4907F7BEC7E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10" creationId="{11E00241-4E7C-4698-A72A-9FF89F8DD70E}"/>
          </ac:spMkLst>
        </pc:spChg>
        <pc:spChg chg="add mod">
          <ac:chgData name="hui xu" userId="70b675938bab3b5e" providerId="LiveId" clId="{ABA325DD-CF10-43AF-B9E2-A81FEF3E8BAC}" dt="2019-10-27T09:10:58.993" v="482" actId="207"/>
          <ac:spMkLst>
            <pc:docMk/>
            <pc:sldMk cId="2826890285" sldId="261"/>
            <ac:spMk id="11" creationId="{EB47380F-B1AA-4614-8690-FDDFBDDFA815}"/>
          </ac:spMkLst>
        </pc:spChg>
        <pc:spChg chg="add mod">
          <ac:chgData name="hui xu" userId="70b675938bab3b5e" providerId="LiveId" clId="{ABA325DD-CF10-43AF-B9E2-A81FEF3E8BAC}" dt="2019-10-26T13:02:20.137" v="134"/>
          <ac:spMkLst>
            <pc:docMk/>
            <pc:sldMk cId="2826890285" sldId="261"/>
            <ac:spMk id="12" creationId="{AC578349-7415-4F51-AA0F-99A0E9C123F6}"/>
          </ac:spMkLst>
        </pc:spChg>
        <pc:spChg chg="add mod">
          <ac:chgData name="hui xu" userId="70b675938bab3b5e" providerId="LiveId" clId="{ABA325DD-CF10-43AF-B9E2-A81FEF3E8BAC}" dt="2019-10-26T13:02:28.458" v="136"/>
          <ac:spMkLst>
            <pc:docMk/>
            <pc:sldMk cId="2826890285" sldId="261"/>
            <ac:spMk id="13" creationId="{820CB4CF-06A9-44C9-9AB5-4CD64362AC52}"/>
          </ac:spMkLst>
        </pc:spChg>
        <pc:spChg chg="add mod">
          <ac:chgData name="hui xu" userId="70b675938bab3b5e" providerId="LiveId" clId="{ABA325DD-CF10-43AF-B9E2-A81FEF3E8BAC}" dt="2019-10-26T13:02:36.745" v="137"/>
          <ac:spMkLst>
            <pc:docMk/>
            <pc:sldMk cId="2826890285" sldId="261"/>
            <ac:spMk id="14" creationId="{96B923DD-D49D-49F3-AA0F-B9B00B2BCE03}"/>
          </ac:spMkLst>
        </pc:spChg>
        <pc:spChg chg="add mod">
          <ac:chgData name="hui xu" userId="70b675938bab3b5e" providerId="LiveId" clId="{ABA325DD-CF10-43AF-B9E2-A81FEF3E8BAC}" dt="2019-10-26T13:02:15.880" v="133"/>
          <ac:spMkLst>
            <pc:docMk/>
            <pc:sldMk cId="2826890285" sldId="261"/>
            <ac:spMk id="15" creationId="{64BE5490-E321-4F0B-9917-C36B5DADC1C2}"/>
          </ac:spMkLst>
        </pc:spChg>
        <pc:spChg chg="add mod">
          <ac:chgData name="hui xu" userId="70b675938bab3b5e" providerId="LiveId" clId="{ABA325DD-CF10-43AF-B9E2-A81FEF3E8BAC}" dt="2019-10-26T13:02:26.933" v="135"/>
          <ac:spMkLst>
            <pc:docMk/>
            <pc:sldMk cId="2826890285" sldId="261"/>
            <ac:spMk id="16" creationId="{FA715192-A738-4590-BE2B-6A998473F89F}"/>
          </ac:spMkLst>
        </pc:spChg>
        <pc:spChg chg="add mod">
          <ac:chgData name="hui xu" userId="70b675938bab3b5e" providerId="LiveId" clId="{ABA325DD-CF10-43AF-B9E2-A81FEF3E8BAC}" dt="2019-10-26T13:02:14.256" v="132"/>
          <ac:spMkLst>
            <pc:docMk/>
            <pc:sldMk cId="2826890285" sldId="261"/>
            <ac:spMk id="17" creationId="{B9161D22-C94F-4725-8CDB-51DF34278BA7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18" creationId="{5B103B8A-52E5-477B-BD23-9E066D4040AF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19" creationId="{9B7A1655-752A-4903-9565-8A69664D570E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20" creationId="{8AE7E190-478D-4FC5-A5A9-CC5896BC0263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21" creationId="{B0722BA5-B461-44EF-A547-BF9BBFAFB3DC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22" creationId="{2337549E-0747-4067-92FA-16D0C1BDB719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23" creationId="{2933B285-E7DA-4C47-9AE7-2BBEA3DE2C73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24" creationId="{43DA3817-A63E-4310-9CC9-DFAD7F801EAA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25" creationId="{837B2C6C-0D66-40F9-910F-5C4AAE49C196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26" creationId="{E6F1CCEC-9B14-4616-818A-3DF6B77D24A0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30" creationId="{074DDD50-A72B-4F16-A5DD-C12C2FAD21FB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31" creationId="{534406C5-7CB0-4378-BDAA-6AF451BDA5B3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32" creationId="{D292353E-3D71-48EA-8EF5-CCE4B312874D}"/>
          </ac:spMkLst>
        </pc:spChg>
        <pc:spChg chg="add del mod">
          <ac:chgData name="hui xu" userId="70b675938bab3b5e" providerId="LiveId" clId="{ABA325DD-CF10-43AF-B9E2-A81FEF3E8BAC}" dt="2019-10-27T09:29:40.745" v="615" actId="478"/>
          <ac:spMkLst>
            <pc:docMk/>
            <pc:sldMk cId="2826890285" sldId="261"/>
            <ac:spMk id="33" creationId="{7AE2D7EA-8B71-41ED-B6AD-B242B3D5E21F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34" creationId="{8A22E21F-C1DF-4E27-B56B-D5A9EE2BB8BF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35" creationId="{A39D3FDF-CC00-464B-A0D8-164DBD2ABC1D}"/>
          </ac:spMkLst>
        </pc:spChg>
        <pc:spChg chg="add mod">
          <ac:chgData name="hui xu" userId="70b675938bab3b5e" providerId="LiveId" clId="{ABA325DD-CF10-43AF-B9E2-A81FEF3E8BAC}" dt="2019-10-26T12:46:25.090" v="79" actId="1076"/>
          <ac:spMkLst>
            <pc:docMk/>
            <pc:sldMk cId="2826890285" sldId="261"/>
            <ac:spMk id="36" creationId="{5244A8A7-3D27-411F-80C1-DAD62D4B2D55}"/>
          </ac:spMkLst>
        </pc:spChg>
        <pc:spChg chg="add mod">
          <ac:chgData name="hui xu" userId="70b675938bab3b5e" providerId="LiveId" clId="{ABA325DD-CF10-43AF-B9E2-A81FEF3E8BAC}" dt="2019-10-27T12:11:53.137" v="746" actId="114"/>
          <ac:spMkLst>
            <pc:docMk/>
            <pc:sldMk cId="2826890285" sldId="261"/>
            <ac:spMk id="37" creationId="{C6C08224-FFF6-4560-8E85-C0D2541C33FA}"/>
          </ac:spMkLst>
        </pc:spChg>
        <pc:spChg chg="add mod">
          <ac:chgData name="hui xu" userId="70b675938bab3b5e" providerId="LiveId" clId="{ABA325DD-CF10-43AF-B9E2-A81FEF3E8BAC}" dt="2019-10-27T09:30:39.605" v="704" actId="20577"/>
          <ac:spMkLst>
            <pc:docMk/>
            <pc:sldMk cId="2826890285" sldId="261"/>
            <ac:spMk id="38" creationId="{B77FB99E-2FC9-493E-934F-8090342C0BAA}"/>
          </ac:spMkLst>
        </pc:spChg>
        <pc:spChg chg="add mod">
          <ac:chgData name="hui xu" userId="70b675938bab3b5e" providerId="LiveId" clId="{ABA325DD-CF10-43AF-B9E2-A81FEF3E8BAC}" dt="2019-10-27T09:32:05.536" v="742" actId="20577"/>
          <ac:spMkLst>
            <pc:docMk/>
            <pc:sldMk cId="2826890285" sldId="261"/>
            <ac:spMk id="39" creationId="{2B0FA314-23DE-4D53-B0DB-0873FE0C17F3}"/>
          </ac:spMkLst>
        </pc:spChg>
        <pc:spChg chg="add mod">
          <ac:chgData name="hui xu" userId="70b675938bab3b5e" providerId="LiveId" clId="{ABA325DD-CF10-43AF-B9E2-A81FEF3E8BAC}" dt="2019-10-27T09:31:22.384" v="722" actId="1076"/>
          <ac:spMkLst>
            <pc:docMk/>
            <pc:sldMk cId="2826890285" sldId="261"/>
            <ac:spMk id="40" creationId="{4DC2E565-096C-4AC7-9B16-67240E11346C}"/>
          </ac:spMkLst>
        </pc:spChg>
        <pc:spChg chg="add mod">
          <ac:chgData name="hui xu" userId="70b675938bab3b5e" providerId="LiveId" clId="{ABA325DD-CF10-43AF-B9E2-A81FEF3E8BAC}" dt="2019-10-27T09:30:26.382" v="695" actId="1037"/>
          <ac:spMkLst>
            <pc:docMk/>
            <pc:sldMk cId="2826890285" sldId="261"/>
            <ac:spMk id="41" creationId="{84A3454A-63A7-44C9-894E-B1C7837939C5}"/>
          </ac:spMkLst>
        </pc:spChg>
        <pc:spChg chg="add">
          <ac:chgData name="hui xu" userId="70b675938bab3b5e" providerId="LiveId" clId="{ABA325DD-CF10-43AF-B9E2-A81FEF3E8BAC}" dt="2019-10-26T12:46:18.973" v="78"/>
          <ac:spMkLst>
            <pc:docMk/>
            <pc:sldMk cId="2826890285" sldId="261"/>
            <ac:spMk id="42" creationId="{89D726C4-58E6-419B-9D38-975C955927B6}"/>
          </ac:spMkLst>
        </pc:spChg>
        <pc:spChg chg="add">
          <ac:chgData name="hui xu" userId="70b675938bab3b5e" providerId="LiveId" clId="{ABA325DD-CF10-43AF-B9E2-A81FEF3E8BAC}" dt="2019-10-26T12:46:18.973" v="78"/>
          <ac:spMkLst>
            <pc:docMk/>
            <pc:sldMk cId="2826890285" sldId="261"/>
            <ac:spMk id="43" creationId="{DDFDBBD4-85A0-45C7-830D-FB9B7160B101}"/>
          </ac:spMkLst>
        </pc:spChg>
        <pc:spChg chg="add">
          <ac:chgData name="hui xu" userId="70b675938bab3b5e" providerId="LiveId" clId="{ABA325DD-CF10-43AF-B9E2-A81FEF3E8BAC}" dt="2019-10-26T12:46:18.973" v="78"/>
          <ac:spMkLst>
            <pc:docMk/>
            <pc:sldMk cId="2826890285" sldId="261"/>
            <ac:spMk id="44" creationId="{C568DC48-1007-470C-8235-139BE16690F5}"/>
          </ac:spMkLst>
        </pc:spChg>
        <pc:spChg chg="add">
          <ac:chgData name="hui xu" userId="70b675938bab3b5e" providerId="LiveId" clId="{ABA325DD-CF10-43AF-B9E2-A81FEF3E8BAC}" dt="2019-10-26T12:46:18.973" v="78"/>
          <ac:spMkLst>
            <pc:docMk/>
            <pc:sldMk cId="2826890285" sldId="261"/>
            <ac:spMk id="45" creationId="{9A611437-DF83-484F-B848-7AF4988863CE}"/>
          </ac:spMkLst>
        </pc:spChg>
        <pc:spChg chg="add">
          <ac:chgData name="hui xu" userId="70b675938bab3b5e" providerId="LiveId" clId="{ABA325DD-CF10-43AF-B9E2-A81FEF3E8BAC}" dt="2019-10-26T12:46:18.973" v="78"/>
          <ac:spMkLst>
            <pc:docMk/>
            <pc:sldMk cId="2826890285" sldId="261"/>
            <ac:spMk id="46" creationId="{D1ED2B14-8379-45AF-BFC0-261D40EEE9D5}"/>
          </ac:spMkLst>
        </pc:spChg>
        <pc:spChg chg="add">
          <ac:chgData name="hui xu" userId="70b675938bab3b5e" providerId="LiveId" clId="{ABA325DD-CF10-43AF-B9E2-A81FEF3E8BAC}" dt="2019-10-26T12:46:18.973" v="78"/>
          <ac:spMkLst>
            <pc:docMk/>
            <pc:sldMk cId="2826890285" sldId="261"/>
            <ac:spMk id="47" creationId="{101AF715-A661-48E8-8003-CF79B07A81E3}"/>
          </ac:spMkLst>
        </pc:spChg>
        <pc:spChg chg="add">
          <ac:chgData name="hui xu" userId="70b675938bab3b5e" providerId="LiveId" clId="{ABA325DD-CF10-43AF-B9E2-A81FEF3E8BAC}" dt="2019-10-26T12:46:18.973" v="78"/>
          <ac:spMkLst>
            <pc:docMk/>
            <pc:sldMk cId="2826890285" sldId="261"/>
            <ac:spMk id="48" creationId="{2A29CFC6-D02E-483A-A621-F67ECBF982D4}"/>
          </ac:spMkLst>
        </pc:spChg>
        <pc:spChg chg="add">
          <ac:chgData name="hui xu" userId="70b675938bab3b5e" providerId="LiveId" clId="{ABA325DD-CF10-43AF-B9E2-A81FEF3E8BAC}" dt="2019-10-26T12:46:18.973" v="78"/>
          <ac:spMkLst>
            <pc:docMk/>
            <pc:sldMk cId="2826890285" sldId="261"/>
            <ac:spMk id="49" creationId="{04390937-D02C-4534-B659-D68B24A58A66}"/>
          </ac:spMkLst>
        </pc:spChg>
        <pc:spChg chg="add">
          <ac:chgData name="hui xu" userId="70b675938bab3b5e" providerId="LiveId" clId="{ABA325DD-CF10-43AF-B9E2-A81FEF3E8BAC}" dt="2019-10-26T12:46:18.973" v="78"/>
          <ac:spMkLst>
            <pc:docMk/>
            <pc:sldMk cId="2826890285" sldId="261"/>
            <ac:spMk id="50" creationId="{DF1C66DA-D74C-47E4-A40E-AB04E5F382E7}"/>
          </ac:spMkLst>
        </pc:spChg>
        <pc:spChg chg="add mod">
          <ac:chgData name="hui xu" userId="70b675938bab3b5e" providerId="LiveId" clId="{ABA325DD-CF10-43AF-B9E2-A81FEF3E8BAC}" dt="2019-10-27T09:29:45.251" v="665" actId="1038"/>
          <ac:spMkLst>
            <pc:docMk/>
            <pc:sldMk cId="2826890285" sldId="261"/>
            <ac:spMk id="51" creationId="{0F1A6DF7-3BDE-43CA-8BAB-C34F9199A770}"/>
          </ac:spMkLst>
        </pc:spChg>
        <pc:grpChg chg="add mod">
          <ac:chgData name="hui xu" userId="70b675938bab3b5e" providerId="LiveId" clId="{ABA325DD-CF10-43AF-B9E2-A81FEF3E8BAC}" dt="2019-10-26T12:46:25.090" v="79" actId="1076"/>
          <ac:grpSpMkLst>
            <pc:docMk/>
            <pc:sldMk cId="2826890285" sldId="261"/>
            <ac:grpSpMk id="27" creationId="{0A3D9D91-DDE4-4C5B-9B03-718EDE5C86C8}"/>
          </ac:grpSpMkLst>
        </pc:grpChg>
        <pc:grpChg chg="add mod">
          <ac:chgData name="hui xu" userId="70b675938bab3b5e" providerId="LiveId" clId="{ABA325DD-CF10-43AF-B9E2-A81FEF3E8BAC}" dt="2019-10-26T12:46:25.090" v="79" actId="1076"/>
          <ac:grpSpMkLst>
            <pc:docMk/>
            <pc:sldMk cId="2826890285" sldId="261"/>
            <ac:grpSpMk id="28" creationId="{EEE39F71-954F-4718-8546-A00C72AFC513}"/>
          </ac:grpSpMkLst>
        </pc:grpChg>
        <pc:grpChg chg="add mod">
          <ac:chgData name="hui xu" userId="70b675938bab3b5e" providerId="LiveId" clId="{ABA325DD-CF10-43AF-B9E2-A81FEF3E8BAC}" dt="2019-10-26T12:46:25.090" v="79" actId="1076"/>
          <ac:grpSpMkLst>
            <pc:docMk/>
            <pc:sldMk cId="2826890285" sldId="261"/>
            <ac:grpSpMk id="29" creationId="{78D572DE-C2E8-4E2C-832A-64D066753C28}"/>
          </ac:grpSpMkLst>
        </pc:grpChg>
      </pc:sldChg>
      <pc:sldChg chg="del">
        <pc:chgData name="hui xu" userId="70b675938bab3b5e" providerId="LiveId" clId="{ABA325DD-CF10-43AF-B9E2-A81FEF3E8BAC}" dt="2019-10-26T12:24:11.352" v="3" actId="47"/>
        <pc:sldMkLst>
          <pc:docMk/>
          <pc:sldMk cId="3687084322" sldId="261"/>
        </pc:sldMkLst>
      </pc:sldChg>
      <pc:sldChg chg="addSp modSp add ord">
        <pc:chgData name="hui xu" userId="70b675938bab3b5e" providerId="LiveId" clId="{ABA325DD-CF10-43AF-B9E2-A81FEF3E8BAC}" dt="2019-10-27T13:08:05.144" v="1109" actId="20577"/>
        <pc:sldMkLst>
          <pc:docMk/>
          <pc:sldMk cId="332992538" sldId="262"/>
        </pc:sldMkLst>
        <pc:spChg chg="mod">
          <ac:chgData name="hui xu" userId="70b675938bab3b5e" providerId="LiveId" clId="{ABA325DD-CF10-43AF-B9E2-A81FEF3E8BAC}" dt="2019-10-26T12:54:45.354" v="118"/>
          <ac:spMkLst>
            <pc:docMk/>
            <pc:sldMk cId="332992538" sldId="262"/>
            <ac:spMk id="2" creationId="{E97FF089-B8D9-4DBF-AA07-4DB037B4D734}"/>
          </ac:spMkLst>
        </pc:spChg>
        <pc:spChg chg="mod">
          <ac:chgData name="hui xu" userId="70b675938bab3b5e" providerId="LiveId" clId="{ABA325DD-CF10-43AF-B9E2-A81FEF3E8BAC}" dt="2019-10-27T13:08:05.144" v="1109" actId="20577"/>
          <ac:spMkLst>
            <pc:docMk/>
            <pc:sldMk cId="332992538" sldId="262"/>
            <ac:spMk id="3" creationId="{211526BE-BD39-4030-8ACB-CA20A941B5A3}"/>
          </ac:spMkLst>
        </pc:spChg>
        <pc:spChg chg="add mod">
          <ac:chgData name="hui xu" userId="70b675938bab3b5e" providerId="LiveId" clId="{ABA325DD-CF10-43AF-B9E2-A81FEF3E8BAC}" dt="2019-10-27T13:07:59.139" v="1108" actId="14100"/>
          <ac:spMkLst>
            <pc:docMk/>
            <pc:sldMk cId="332992538" sldId="262"/>
            <ac:spMk id="4" creationId="{2B55DE89-71DD-49A3-8711-9355924F6072}"/>
          </ac:spMkLst>
        </pc:spChg>
        <pc:spChg chg="add mod">
          <ac:chgData name="hui xu" userId="70b675938bab3b5e" providerId="LiveId" clId="{ABA325DD-CF10-43AF-B9E2-A81FEF3E8BAC}" dt="2019-10-27T13:07:48.450" v="1096" actId="14100"/>
          <ac:spMkLst>
            <pc:docMk/>
            <pc:sldMk cId="332992538" sldId="262"/>
            <ac:spMk id="5" creationId="{8EA5BD42-34D2-4745-AE3E-3844DD5A5A0D}"/>
          </ac:spMkLst>
        </pc:spChg>
        <pc:spChg chg="add mod">
          <ac:chgData name="hui xu" userId="70b675938bab3b5e" providerId="LiveId" clId="{ABA325DD-CF10-43AF-B9E2-A81FEF3E8BAC}" dt="2019-10-27T13:07:53.945" v="1107" actId="1037"/>
          <ac:spMkLst>
            <pc:docMk/>
            <pc:sldMk cId="332992538" sldId="262"/>
            <ac:spMk id="6" creationId="{DA3AA09F-2121-4BF2-A7D7-CAC1BA0F02F4}"/>
          </ac:spMkLst>
        </pc:spChg>
      </pc:sldChg>
      <pc:sldChg chg="del">
        <pc:chgData name="hui xu" userId="70b675938bab3b5e" providerId="LiveId" clId="{ABA325DD-CF10-43AF-B9E2-A81FEF3E8BAC}" dt="2019-10-26T12:24:11.352" v="3" actId="47"/>
        <pc:sldMkLst>
          <pc:docMk/>
          <pc:sldMk cId="3549917164" sldId="262"/>
        </pc:sldMkLst>
      </pc:sldChg>
      <pc:sldChg chg="modSp add">
        <pc:chgData name="hui xu" userId="70b675938bab3b5e" providerId="LiveId" clId="{ABA325DD-CF10-43AF-B9E2-A81FEF3E8BAC}" dt="2019-10-26T12:54:33.746" v="117" actId="20577"/>
        <pc:sldMkLst>
          <pc:docMk/>
          <pc:sldMk cId="2422658267" sldId="263"/>
        </pc:sldMkLst>
        <pc:spChg chg="mod">
          <ac:chgData name="hui xu" userId="70b675938bab3b5e" providerId="LiveId" clId="{ABA325DD-CF10-43AF-B9E2-A81FEF3E8BAC}" dt="2019-10-26T12:54:33.746" v="117" actId="20577"/>
          <ac:spMkLst>
            <pc:docMk/>
            <pc:sldMk cId="2422658267" sldId="263"/>
            <ac:spMk id="2" creationId="{C34DFE47-4F5C-4526-8E08-10DD0DF2F8E9}"/>
          </ac:spMkLst>
        </pc:spChg>
      </pc:sldChg>
      <pc:sldChg chg="modSp add del">
        <pc:chgData name="hui xu" userId="70b675938bab3b5e" providerId="LiveId" clId="{ABA325DD-CF10-43AF-B9E2-A81FEF3E8BAC}" dt="2019-10-27T13:08:36.199" v="1110" actId="47"/>
        <pc:sldMkLst>
          <pc:docMk/>
          <pc:sldMk cId="1309347708" sldId="264"/>
        </pc:sldMkLst>
        <pc:spChg chg="mod">
          <ac:chgData name="hui xu" userId="70b675938bab3b5e" providerId="LiveId" clId="{ABA325DD-CF10-43AF-B9E2-A81FEF3E8BAC}" dt="2019-10-26T13:08:31.775" v="210" actId="20577"/>
          <ac:spMkLst>
            <pc:docMk/>
            <pc:sldMk cId="1309347708" sldId="264"/>
            <ac:spMk id="3" creationId="{6C5164A5-C983-4971-967C-9A751EDCDAF6}"/>
          </ac:spMkLst>
        </pc:spChg>
      </pc:sldChg>
      <pc:sldChg chg="del">
        <pc:chgData name="hui xu" userId="70b675938bab3b5e" providerId="LiveId" clId="{ABA325DD-CF10-43AF-B9E2-A81FEF3E8BAC}" dt="2019-10-26T12:24:11.352" v="3" actId="47"/>
        <pc:sldMkLst>
          <pc:docMk/>
          <pc:sldMk cId="3345342141" sldId="264"/>
        </pc:sldMkLst>
      </pc:sldChg>
      <pc:sldChg chg="modSp add del">
        <pc:chgData name="hui xu" userId="70b675938bab3b5e" providerId="LiveId" clId="{ABA325DD-CF10-43AF-B9E2-A81FEF3E8BAC}" dt="2019-10-27T13:08:36.199" v="1110" actId="47"/>
        <pc:sldMkLst>
          <pc:docMk/>
          <pc:sldMk cId="1668548940" sldId="265"/>
        </pc:sldMkLst>
        <pc:spChg chg="mod">
          <ac:chgData name="hui xu" userId="70b675938bab3b5e" providerId="LiveId" clId="{ABA325DD-CF10-43AF-B9E2-A81FEF3E8BAC}" dt="2019-10-26T13:03:17.412" v="147" actId="20577"/>
          <ac:spMkLst>
            <pc:docMk/>
            <pc:sldMk cId="1668548940" sldId="265"/>
            <ac:spMk id="3" creationId="{4EF8DAAB-6285-47AD-9C73-DCE29EC1388B}"/>
          </ac:spMkLst>
        </pc:spChg>
      </pc:sldChg>
      <pc:sldChg chg="del">
        <pc:chgData name="hui xu" userId="70b675938bab3b5e" providerId="LiveId" clId="{ABA325DD-CF10-43AF-B9E2-A81FEF3E8BAC}" dt="2019-10-26T12:24:11.352" v="3" actId="47"/>
        <pc:sldMkLst>
          <pc:docMk/>
          <pc:sldMk cId="1856767600" sldId="265"/>
        </pc:sldMkLst>
      </pc:sldChg>
      <pc:sldChg chg="del">
        <pc:chgData name="hui xu" userId="70b675938bab3b5e" providerId="LiveId" clId="{ABA325DD-CF10-43AF-B9E2-A81FEF3E8BAC}" dt="2019-10-26T12:24:11.352" v="3" actId="47"/>
        <pc:sldMkLst>
          <pc:docMk/>
          <pc:sldMk cId="525750132" sldId="266"/>
        </pc:sldMkLst>
      </pc:sldChg>
      <pc:sldChg chg="modSp add ord">
        <pc:chgData name="hui xu" userId="70b675938bab3b5e" providerId="LiveId" clId="{ABA325DD-CF10-43AF-B9E2-A81FEF3E8BAC}" dt="2019-11-05T13:35:28.445" v="2753"/>
        <pc:sldMkLst>
          <pc:docMk/>
          <pc:sldMk cId="3164713007" sldId="266"/>
        </pc:sldMkLst>
        <pc:spChg chg="mod">
          <ac:chgData name="hui xu" userId="70b675938bab3b5e" providerId="LiveId" clId="{ABA325DD-CF10-43AF-B9E2-A81FEF3E8BAC}" dt="2019-10-27T13:18:21.074" v="1122" actId="20577"/>
          <ac:spMkLst>
            <pc:docMk/>
            <pc:sldMk cId="3164713007" sldId="266"/>
            <ac:spMk id="2" creationId="{CBEAF142-AB80-4D38-8848-F81FAE9F76A3}"/>
          </ac:spMkLst>
        </pc:spChg>
        <pc:spChg chg="mod">
          <ac:chgData name="hui xu" userId="70b675938bab3b5e" providerId="LiveId" clId="{ABA325DD-CF10-43AF-B9E2-A81FEF3E8BAC}" dt="2019-10-27T09:25:03.826" v="568"/>
          <ac:spMkLst>
            <pc:docMk/>
            <pc:sldMk cId="3164713007" sldId="266"/>
            <ac:spMk id="3" creationId="{1A0D4095-DEA9-4805-860D-F261441598C1}"/>
          </ac:spMkLst>
        </pc:spChg>
      </pc:sldChg>
      <pc:sldChg chg="del">
        <pc:chgData name="hui xu" userId="70b675938bab3b5e" providerId="LiveId" clId="{ABA325DD-CF10-43AF-B9E2-A81FEF3E8BAC}" dt="2019-10-26T12:24:11.352" v="3" actId="47"/>
        <pc:sldMkLst>
          <pc:docMk/>
          <pc:sldMk cId="1476416060" sldId="267"/>
        </pc:sldMkLst>
      </pc:sldChg>
      <pc:sldChg chg="modSp add ord">
        <pc:chgData name="hui xu" userId="70b675938bab3b5e" providerId="LiveId" clId="{ABA325DD-CF10-43AF-B9E2-A81FEF3E8BAC}" dt="2019-11-05T13:44:23.001" v="2758" actId="2711"/>
        <pc:sldMkLst>
          <pc:docMk/>
          <pc:sldMk cId="3315732909" sldId="267"/>
        </pc:sldMkLst>
        <pc:spChg chg="mod">
          <ac:chgData name="hui xu" userId="70b675938bab3b5e" providerId="LiveId" clId="{ABA325DD-CF10-43AF-B9E2-A81FEF3E8BAC}" dt="2019-10-26T13:10:40.908" v="217"/>
          <ac:spMkLst>
            <pc:docMk/>
            <pc:sldMk cId="3315732909" sldId="267"/>
            <ac:spMk id="2" creationId="{39E99CDF-39DF-4EB7-A710-FDEC2FCA9DD5}"/>
          </ac:spMkLst>
        </pc:spChg>
        <pc:spChg chg="mod">
          <ac:chgData name="hui xu" userId="70b675938bab3b5e" providerId="LiveId" clId="{ABA325DD-CF10-43AF-B9E2-A81FEF3E8BAC}" dt="2019-11-05T13:44:23.001" v="2758" actId="2711"/>
          <ac:spMkLst>
            <pc:docMk/>
            <pc:sldMk cId="3315732909" sldId="267"/>
            <ac:spMk id="3" creationId="{BB68041D-FD3A-41DC-B444-5E3FAAACE735}"/>
          </ac:spMkLst>
        </pc:spChg>
      </pc:sldChg>
      <pc:sldChg chg="del">
        <pc:chgData name="hui xu" userId="70b675938bab3b5e" providerId="LiveId" clId="{ABA325DD-CF10-43AF-B9E2-A81FEF3E8BAC}" dt="2019-10-26T12:24:11.352" v="3" actId="47"/>
        <pc:sldMkLst>
          <pc:docMk/>
          <pc:sldMk cId="1392228402" sldId="268"/>
        </pc:sldMkLst>
      </pc:sldChg>
      <pc:sldChg chg="modSp add">
        <pc:chgData name="hui xu" userId="70b675938bab3b5e" providerId="LiveId" clId="{ABA325DD-CF10-43AF-B9E2-A81FEF3E8BAC}" dt="2019-10-26T13:11:41.778" v="239" actId="20577"/>
        <pc:sldMkLst>
          <pc:docMk/>
          <pc:sldMk cId="3368527689" sldId="268"/>
        </pc:sldMkLst>
        <pc:spChg chg="mod">
          <ac:chgData name="hui xu" userId="70b675938bab3b5e" providerId="LiveId" clId="{ABA325DD-CF10-43AF-B9E2-A81FEF3E8BAC}" dt="2019-10-26T13:11:41.778" v="239" actId="20577"/>
          <ac:spMkLst>
            <pc:docMk/>
            <pc:sldMk cId="3368527689" sldId="268"/>
            <ac:spMk id="2" creationId="{60B4BCFB-C050-4F71-9596-9065FF869CDD}"/>
          </ac:spMkLst>
        </pc:spChg>
      </pc:sldChg>
      <pc:sldChg chg="del">
        <pc:chgData name="hui xu" userId="70b675938bab3b5e" providerId="LiveId" clId="{ABA325DD-CF10-43AF-B9E2-A81FEF3E8BAC}" dt="2019-10-26T12:24:11.352" v="3" actId="47"/>
        <pc:sldMkLst>
          <pc:docMk/>
          <pc:sldMk cId="2498398150" sldId="269"/>
        </pc:sldMkLst>
      </pc:sldChg>
      <pc:sldChg chg="modSp add">
        <pc:chgData name="hui xu" userId="70b675938bab3b5e" providerId="LiveId" clId="{ABA325DD-CF10-43AF-B9E2-A81FEF3E8BAC}" dt="2019-10-26T13:12:42.308" v="243"/>
        <pc:sldMkLst>
          <pc:docMk/>
          <pc:sldMk cId="3507547364" sldId="269"/>
        </pc:sldMkLst>
        <pc:spChg chg="mod">
          <ac:chgData name="hui xu" userId="70b675938bab3b5e" providerId="LiveId" clId="{ABA325DD-CF10-43AF-B9E2-A81FEF3E8BAC}" dt="2019-10-26T13:12:42.308" v="243"/>
          <ac:spMkLst>
            <pc:docMk/>
            <pc:sldMk cId="3507547364" sldId="269"/>
            <ac:spMk id="2" creationId="{B083EF72-182E-4536-BCA5-E8B287492BBE}"/>
          </ac:spMkLst>
        </pc:spChg>
        <pc:spChg chg="mod">
          <ac:chgData name="hui xu" userId="70b675938bab3b5e" providerId="LiveId" clId="{ABA325DD-CF10-43AF-B9E2-A81FEF3E8BAC}" dt="2019-10-26T13:12:37.295" v="242"/>
          <ac:spMkLst>
            <pc:docMk/>
            <pc:sldMk cId="3507547364" sldId="269"/>
            <ac:spMk id="3" creationId="{C5C8E15D-1EA3-428B-8620-E5129675D520}"/>
          </ac:spMkLst>
        </pc:spChg>
      </pc:sldChg>
      <pc:sldChg chg="del">
        <pc:chgData name="hui xu" userId="70b675938bab3b5e" providerId="LiveId" clId="{ABA325DD-CF10-43AF-B9E2-A81FEF3E8BAC}" dt="2019-10-26T12:24:11.352" v="3" actId="47"/>
        <pc:sldMkLst>
          <pc:docMk/>
          <pc:sldMk cId="934801554" sldId="270"/>
        </pc:sldMkLst>
      </pc:sldChg>
      <pc:sldChg chg="addSp delSp modSp add del">
        <pc:chgData name="hui xu" userId="70b675938bab3b5e" providerId="LiveId" clId="{ABA325DD-CF10-43AF-B9E2-A81FEF3E8BAC}" dt="2019-10-26T13:20:40.255" v="307" actId="47"/>
        <pc:sldMkLst>
          <pc:docMk/>
          <pc:sldMk cId="2587395619" sldId="270"/>
        </pc:sldMkLst>
        <pc:spChg chg="mod">
          <ac:chgData name="hui xu" userId="70b675938bab3b5e" providerId="LiveId" clId="{ABA325DD-CF10-43AF-B9E2-A81FEF3E8BAC}" dt="2019-10-26T13:13:06.235" v="266" actId="27636"/>
          <ac:spMkLst>
            <pc:docMk/>
            <pc:sldMk cId="2587395619" sldId="270"/>
            <ac:spMk id="2" creationId="{27204D4C-F74D-4591-AB82-30F6301B9F0D}"/>
          </ac:spMkLst>
        </pc:spChg>
        <pc:spChg chg="del">
          <ac:chgData name="hui xu" userId="70b675938bab3b5e" providerId="LiveId" clId="{ABA325DD-CF10-43AF-B9E2-A81FEF3E8BAC}" dt="2019-10-26T13:14:46.380" v="274" actId="478"/>
          <ac:spMkLst>
            <pc:docMk/>
            <pc:sldMk cId="2587395619" sldId="270"/>
            <ac:spMk id="3" creationId="{C80EABD3-D289-48ED-969C-B914AAC1FD65}"/>
          </ac:spMkLst>
        </pc:spChg>
        <pc:spChg chg="mod">
          <ac:chgData name="hui xu" userId="70b675938bab3b5e" providerId="LiveId" clId="{ABA325DD-CF10-43AF-B9E2-A81FEF3E8BAC}" dt="2019-10-26T13:17:36.058" v="282" actId="20577"/>
          <ac:spMkLst>
            <pc:docMk/>
            <pc:sldMk cId="2587395619" sldId="270"/>
            <ac:spMk id="22" creationId="{CFBC4857-8001-4DBA-AA66-18532155B988}"/>
          </ac:spMkLst>
        </pc:spChg>
        <pc:spChg chg="add">
          <ac:chgData name="hui xu" userId="70b675938bab3b5e" providerId="LiveId" clId="{ABA325DD-CF10-43AF-B9E2-A81FEF3E8BAC}" dt="2019-10-26T13:14:41.207" v="273"/>
          <ac:spMkLst>
            <pc:docMk/>
            <pc:sldMk cId="2587395619" sldId="270"/>
            <ac:spMk id="32" creationId="{4EE71AF5-5E35-48B1-ACA9-D0B5E9306EA9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33" creationId="{CD2EF33D-DBB7-4162-AC03-BA1B491EEF2D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34" creationId="{5183F74D-1639-45C7-8E0E-BED8B7A3AA29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35" creationId="{650AAAB3-1A23-426D-AA4C-681963EAF889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36" creationId="{81682379-A933-4FC7-9260-8B31B65C3744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37" creationId="{01093190-877D-481C-A25D-50E76B23E95B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38" creationId="{BD0555EF-F464-467F-BCF6-C54902406BB8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39" creationId="{6DD0C964-2664-48EB-AA08-BBA9A32ECADE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40" creationId="{F0C7AEF0-B347-4DAD-86FC-F74F851CD956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41" creationId="{9625E0AB-7F08-4E4B-B116-599B57308663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42" creationId="{D2BABA6E-5637-4EFA-BF0D-44F3BEFAD430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43" creationId="{8E834868-2CBD-48CA-8C80-E3079DC7A1A4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44" creationId="{BB5F96D2-620E-4A7D-A919-88CCC3EF6FDB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45" creationId="{7344629C-94DF-4F8B-8885-18E8059A0BDB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46" creationId="{DB74CDEF-5D42-4422-BD65-0633CBDDBE76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47" creationId="{0B224292-9D7C-4679-8E55-811AC0BA9605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48" creationId="{5A9C8E33-D8A4-4729-976E-8436CD25AA14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49" creationId="{8F798B4C-EF75-4C67-A394-B44B32099B4A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50" creationId="{32357CA6-F81A-4C94-8D15-A15CAE57DECB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51" creationId="{965F14F6-F823-483C-A6DB-4B7E6399E83B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52" creationId="{169345B3-CE68-4A21-AEF2-9683B8C2D051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53" creationId="{DF44B4F7-E727-412B-8407-13E5FB25F159}"/>
          </ac:spMkLst>
        </pc:spChg>
        <pc:spChg chg="add del">
          <ac:chgData name="hui xu" userId="70b675938bab3b5e" providerId="LiveId" clId="{ABA325DD-CF10-43AF-B9E2-A81FEF3E8BAC}" dt="2019-10-26T13:18:17.667" v="283"/>
          <ac:spMkLst>
            <pc:docMk/>
            <pc:sldMk cId="2587395619" sldId="270"/>
            <ac:spMk id="54" creationId="{3053E06F-3418-4B71-A42B-CEB9FA8A33E2}"/>
          </ac:spMkLst>
        </pc:spChg>
        <pc:grpChg chg="add del">
          <ac:chgData name="hui xu" userId="70b675938bab3b5e" providerId="LiveId" clId="{ABA325DD-CF10-43AF-B9E2-A81FEF3E8BAC}" dt="2019-10-26T13:18:17.667" v="283"/>
          <ac:grpSpMkLst>
            <pc:docMk/>
            <pc:sldMk cId="2587395619" sldId="270"/>
            <ac:grpSpMk id="4" creationId="{86061B23-64FD-4929-AC6B-81A32A1AEA93}"/>
          </ac:grpSpMkLst>
        </pc:grpChg>
        <pc:grpChg chg="add del">
          <ac:chgData name="hui xu" userId="70b675938bab3b5e" providerId="LiveId" clId="{ABA325DD-CF10-43AF-B9E2-A81FEF3E8BAC}" dt="2019-10-26T13:18:17.667" v="283"/>
          <ac:grpSpMkLst>
            <pc:docMk/>
            <pc:sldMk cId="2587395619" sldId="270"/>
            <ac:grpSpMk id="13" creationId="{B73E363A-3B82-4987-85AC-660C6BB1FAB4}"/>
          </ac:grpSpMkLst>
        </pc:grpChg>
        <pc:grpChg chg="add del">
          <ac:chgData name="hui xu" userId="70b675938bab3b5e" providerId="LiveId" clId="{ABA325DD-CF10-43AF-B9E2-A81FEF3E8BAC}" dt="2019-10-26T13:18:17.667" v="283"/>
          <ac:grpSpMkLst>
            <pc:docMk/>
            <pc:sldMk cId="2587395619" sldId="270"/>
            <ac:grpSpMk id="18" creationId="{825F4341-9512-4BDA-BB20-25BB094C5486}"/>
          </ac:grpSpMkLst>
        </pc:grpChg>
      </pc:sldChg>
      <pc:sldChg chg="modSp add del">
        <pc:chgData name="hui xu" userId="70b675938bab3b5e" providerId="LiveId" clId="{ABA325DD-CF10-43AF-B9E2-A81FEF3E8BAC}" dt="2019-11-05T13:46:12.664" v="2760" actId="47"/>
        <pc:sldMkLst>
          <pc:docMk/>
          <pc:sldMk cId="4188149076" sldId="271"/>
        </pc:sldMkLst>
        <pc:spChg chg="mod">
          <ac:chgData name="hui xu" userId="70b675938bab3b5e" providerId="LiveId" clId="{ABA325DD-CF10-43AF-B9E2-A81FEF3E8BAC}" dt="2019-10-26T13:13:22.907" v="269" actId="27636"/>
          <ac:spMkLst>
            <pc:docMk/>
            <pc:sldMk cId="4188149076" sldId="271"/>
            <ac:spMk id="2" creationId="{AB8F5F44-31AD-47A7-A084-9EAA8F1647D4}"/>
          </ac:spMkLst>
        </pc:spChg>
        <pc:spChg chg="mod">
          <ac:chgData name="hui xu" userId="70b675938bab3b5e" providerId="LiveId" clId="{ABA325DD-CF10-43AF-B9E2-A81FEF3E8BAC}" dt="2019-10-26T13:14:05.497" v="272" actId="20577"/>
          <ac:spMkLst>
            <pc:docMk/>
            <pc:sldMk cId="4188149076" sldId="271"/>
            <ac:spMk id="3" creationId="{AFEF6E48-0892-46B1-9BB6-4A65691934C4}"/>
          </ac:spMkLst>
        </pc:spChg>
      </pc:sldChg>
      <pc:sldChg chg="del">
        <pc:chgData name="hui xu" userId="70b675938bab3b5e" providerId="LiveId" clId="{ABA325DD-CF10-43AF-B9E2-A81FEF3E8BAC}" dt="2019-10-26T12:24:11.352" v="3" actId="47"/>
        <pc:sldMkLst>
          <pc:docMk/>
          <pc:sldMk cId="4226227009" sldId="271"/>
        </pc:sldMkLst>
      </pc:sldChg>
      <pc:sldChg chg="del">
        <pc:chgData name="hui xu" userId="70b675938bab3b5e" providerId="LiveId" clId="{ABA325DD-CF10-43AF-B9E2-A81FEF3E8BAC}" dt="2019-10-26T12:24:11.352" v="3" actId="47"/>
        <pc:sldMkLst>
          <pc:docMk/>
          <pc:sldMk cId="1307091026" sldId="272"/>
        </pc:sldMkLst>
      </pc:sldChg>
      <pc:sldChg chg="addSp delSp modSp add">
        <pc:chgData name="hui xu" userId="70b675938bab3b5e" providerId="LiveId" clId="{ABA325DD-CF10-43AF-B9E2-A81FEF3E8BAC}" dt="2019-10-26T13:20:36.609" v="306"/>
        <pc:sldMkLst>
          <pc:docMk/>
          <pc:sldMk cId="2955028467" sldId="272"/>
        </pc:sldMkLst>
        <pc:spChg chg="mod">
          <ac:chgData name="hui xu" userId="70b675938bab3b5e" providerId="LiveId" clId="{ABA325DD-CF10-43AF-B9E2-A81FEF3E8BAC}" dt="2019-10-26T13:20:36.609" v="306"/>
          <ac:spMkLst>
            <pc:docMk/>
            <pc:sldMk cId="2955028467" sldId="272"/>
            <ac:spMk id="2" creationId="{7A43731C-5684-4391-A37D-7AF23EB0A51E}"/>
          </ac:spMkLst>
        </pc:spChg>
        <pc:spChg chg="mod">
          <ac:chgData name="hui xu" userId="70b675938bab3b5e" providerId="LiveId" clId="{ABA325DD-CF10-43AF-B9E2-A81FEF3E8BAC}" dt="2019-10-26T13:19:06.882" v="301" actId="20577"/>
          <ac:spMkLst>
            <pc:docMk/>
            <pc:sldMk cId="2955028467" sldId="272"/>
            <ac:spMk id="3" creationId="{C21BA977-D8DB-45CE-A59F-2DFC525F8152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32" creationId="{14259628-2FB1-4B3D-A98B-4EC5165C57C5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33" creationId="{489F9E7E-CFC3-4C9C-B794-248107F22556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34" creationId="{B0943B14-DEB0-4B35-9CF6-37AFAA044922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35" creationId="{9A4CCECC-4EFD-4981-A10B-AA9D7AC411A2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36" creationId="{C25F9B58-F317-4882-A5A2-8E0DE47F6146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37" creationId="{B5FF9F06-EF5A-47C0-9606-53CAD7CBD59A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38" creationId="{FA231D45-F5E4-4E6A-A206-B1A63FDC8AE1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39" creationId="{7F2813E0-0B11-49D6-86FE-37E2A902500E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40" creationId="{FBF3A1E3-D3EB-4ACA-966D-DB87A76516A8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41" creationId="{4D5D5CD3-83E1-4C5E-B300-505480247D1E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42" creationId="{6E8326BC-856C-484B-A92F-8C36A9C01D82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43" creationId="{337A1C53-E854-4D53-8AB1-FD34CB944735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44" creationId="{BDC691DA-6E64-4953-AE3C-5A834377D200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45" creationId="{85E44D8E-971D-4DEA-AE91-808A39A06C4D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46" creationId="{5901E387-78EA-4CC5-B4E0-692082C42FD4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47" creationId="{1C6E431B-C1C3-404E-A77E-505FFEBF7EE3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48" creationId="{00C742EE-81D9-4EC7-AC92-CCB49A75F5AC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49" creationId="{0CCFE945-AE36-451F-B803-63437AA6B632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50" creationId="{7A151CE1-7D7D-4C87-8590-FE8E10012616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51" creationId="{6A4A74D1-A3E0-4046-9486-CC1F98730B1C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52" creationId="{5FCA7E41-3197-4161-8322-A832C5754771}"/>
          </ac:spMkLst>
        </pc:spChg>
        <pc:spChg chg="add del">
          <ac:chgData name="hui xu" userId="70b675938bab3b5e" providerId="LiveId" clId="{ABA325DD-CF10-43AF-B9E2-A81FEF3E8BAC}" dt="2019-10-26T13:18:30.401" v="286"/>
          <ac:spMkLst>
            <pc:docMk/>
            <pc:sldMk cId="2955028467" sldId="272"/>
            <ac:spMk id="53" creationId="{3A4AEB20-E673-4C64-9CF9-0A3C6105DEA6}"/>
          </ac:spMkLst>
        </pc:spChg>
        <pc:grpChg chg="add del">
          <ac:chgData name="hui xu" userId="70b675938bab3b5e" providerId="LiveId" clId="{ABA325DD-CF10-43AF-B9E2-A81FEF3E8BAC}" dt="2019-10-26T13:18:30.401" v="286"/>
          <ac:grpSpMkLst>
            <pc:docMk/>
            <pc:sldMk cId="2955028467" sldId="272"/>
            <ac:grpSpMk id="4" creationId="{6EBED42D-E7FC-418F-B547-3A221BEA80A0}"/>
          </ac:grpSpMkLst>
        </pc:grpChg>
        <pc:grpChg chg="add del">
          <ac:chgData name="hui xu" userId="70b675938bab3b5e" providerId="LiveId" clId="{ABA325DD-CF10-43AF-B9E2-A81FEF3E8BAC}" dt="2019-10-26T13:18:30.401" v="286"/>
          <ac:grpSpMkLst>
            <pc:docMk/>
            <pc:sldMk cId="2955028467" sldId="272"/>
            <ac:grpSpMk id="13" creationId="{702C6218-C712-40D0-A189-DAACC44FA89B}"/>
          </ac:grpSpMkLst>
        </pc:grpChg>
        <pc:grpChg chg="add del">
          <ac:chgData name="hui xu" userId="70b675938bab3b5e" providerId="LiveId" clId="{ABA325DD-CF10-43AF-B9E2-A81FEF3E8BAC}" dt="2019-10-26T13:18:30.401" v="286"/>
          <ac:grpSpMkLst>
            <pc:docMk/>
            <pc:sldMk cId="2955028467" sldId="272"/>
            <ac:grpSpMk id="18" creationId="{05929E8A-23A9-4E97-AC01-94F708146AAA}"/>
          </ac:grpSpMkLst>
        </pc:grpChg>
      </pc:sldChg>
      <pc:sldChg chg="addSp delSp modSp add del modAnim">
        <pc:chgData name="hui xu" userId="70b675938bab3b5e" providerId="LiveId" clId="{ABA325DD-CF10-43AF-B9E2-A81FEF3E8BAC}" dt="2019-11-05T13:46:12.664" v="2760" actId="47"/>
        <pc:sldMkLst>
          <pc:docMk/>
          <pc:sldMk cId="2474568230" sldId="273"/>
        </pc:sldMkLst>
        <pc:spChg chg="mod">
          <ac:chgData name="hui xu" userId="70b675938bab3b5e" providerId="LiveId" clId="{ABA325DD-CF10-43AF-B9E2-A81FEF3E8BAC}" dt="2019-10-30T11:10:49.956" v="1136" actId="20577"/>
          <ac:spMkLst>
            <pc:docMk/>
            <pc:sldMk cId="2474568230" sldId="273"/>
            <ac:spMk id="2" creationId="{EFBD0C86-2D58-4090-BFC7-517842F928EA}"/>
          </ac:spMkLst>
        </pc:spChg>
        <pc:spChg chg="del">
          <ac:chgData name="hui xu" userId="70b675938bab3b5e" providerId="LiveId" clId="{ABA325DD-CF10-43AF-B9E2-A81FEF3E8BAC}" dt="2019-10-26T13:21:10.381" v="313" actId="478"/>
          <ac:spMkLst>
            <pc:docMk/>
            <pc:sldMk cId="2474568230" sldId="273"/>
            <ac:spMk id="3" creationId="{3CFA8D96-5C08-4BAB-B16D-16BD1E967419}"/>
          </ac:spMkLst>
        </pc:spChg>
        <pc:spChg chg="add mod">
          <ac:chgData name="hui xu" userId="70b675938bab3b5e" providerId="LiveId" clId="{ABA325DD-CF10-43AF-B9E2-A81FEF3E8BAC}" dt="2019-10-30T11:13:36.528" v="1208" actId="403"/>
          <ac:spMkLst>
            <pc:docMk/>
            <pc:sldMk cId="2474568230" sldId="273"/>
            <ac:spMk id="3" creationId="{D27FEBBD-36DE-4883-955A-753E3E4BC254}"/>
          </ac:spMkLst>
        </pc:spChg>
        <pc:spChg chg="add mod">
          <ac:chgData name="hui xu" userId="70b675938bab3b5e" providerId="LiveId" clId="{ABA325DD-CF10-43AF-B9E2-A81FEF3E8BAC}" dt="2019-10-30T11:13:46.094" v="1210" actId="1076"/>
          <ac:spMkLst>
            <pc:docMk/>
            <pc:sldMk cId="2474568230" sldId="273"/>
            <ac:spMk id="4" creationId="{FCD6C1B8-C25A-4464-AC43-30BEF7B3436F}"/>
          </ac:spMkLst>
        </pc:spChg>
        <pc:spChg chg="add mod">
          <ac:chgData name="hui xu" userId="70b675938bab3b5e" providerId="LiveId" clId="{ABA325DD-CF10-43AF-B9E2-A81FEF3E8BAC}" dt="2019-10-30T11:13:41.657" v="1209" actId="1076"/>
          <ac:spMkLst>
            <pc:docMk/>
            <pc:sldMk cId="2474568230" sldId="273"/>
            <ac:spMk id="5" creationId="{5788E226-E657-4F24-9D18-FA75C23F2FC0}"/>
          </ac:spMkLst>
        </pc:spChg>
        <pc:spChg chg="add mod">
          <ac:chgData name="hui xu" userId="70b675938bab3b5e" providerId="LiveId" clId="{ABA325DD-CF10-43AF-B9E2-A81FEF3E8BAC}" dt="2019-10-30T11:11:09.428" v="1138" actId="1076"/>
          <ac:spMkLst>
            <pc:docMk/>
            <pc:sldMk cId="2474568230" sldId="273"/>
            <ac:spMk id="6" creationId="{F1BC8E9F-413D-4933-90F4-E2C732447358}"/>
          </ac:spMkLst>
        </pc:spChg>
        <pc:spChg chg="add mod">
          <ac:chgData name="hui xu" userId="70b675938bab3b5e" providerId="LiveId" clId="{ABA325DD-CF10-43AF-B9E2-A81FEF3E8BAC}" dt="2019-10-30T11:13:46.094" v="1210" actId="1076"/>
          <ac:spMkLst>
            <pc:docMk/>
            <pc:sldMk cId="2474568230" sldId="273"/>
            <ac:spMk id="7" creationId="{E356FC91-501C-4103-B48D-47C5C9AF6774}"/>
          </ac:spMkLst>
        </pc:spChg>
        <pc:spChg chg="add mod">
          <ac:chgData name="hui xu" userId="70b675938bab3b5e" providerId="LiveId" clId="{ABA325DD-CF10-43AF-B9E2-A81FEF3E8BAC}" dt="2019-10-26T13:24:09.308" v="330" actId="1076"/>
          <ac:spMkLst>
            <pc:docMk/>
            <pc:sldMk cId="2474568230" sldId="273"/>
            <ac:spMk id="8" creationId="{1C07854E-8B48-4F7E-BD6B-840DF4AF3FFB}"/>
          </ac:spMkLst>
        </pc:spChg>
        <pc:spChg chg="add mod">
          <ac:chgData name="hui xu" userId="70b675938bab3b5e" providerId="LiveId" clId="{ABA325DD-CF10-43AF-B9E2-A81FEF3E8BAC}" dt="2019-10-26T13:24:20.434" v="332" actId="1076"/>
          <ac:spMkLst>
            <pc:docMk/>
            <pc:sldMk cId="2474568230" sldId="273"/>
            <ac:spMk id="9" creationId="{1A79250F-4A3E-411B-AA19-6875703619EE}"/>
          </ac:spMkLst>
        </pc:spChg>
      </pc:sldChg>
      <pc:sldChg chg="del">
        <pc:chgData name="hui xu" userId="70b675938bab3b5e" providerId="LiveId" clId="{ABA325DD-CF10-43AF-B9E2-A81FEF3E8BAC}" dt="2019-10-26T12:24:11.352" v="3" actId="47"/>
        <pc:sldMkLst>
          <pc:docMk/>
          <pc:sldMk cId="3694080717" sldId="273"/>
        </pc:sldMkLst>
      </pc:sldChg>
      <pc:sldChg chg="addSp modSp add del modAnim">
        <pc:chgData name="hui xu" userId="70b675938bab3b5e" providerId="LiveId" clId="{ABA325DD-CF10-43AF-B9E2-A81FEF3E8BAC}" dt="2019-11-05T13:46:12.664" v="2760" actId="47"/>
        <pc:sldMkLst>
          <pc:docMk/>
          <pc:sldMk cId="1341757264" sldId="274"/>
        </pc:sldMkLst>
        <pc:spChg chg="mod">
          <ac:chgData name="hui xu" userId="70b675938bab3b5e" providerId="LiveId" clId="{ABA325DD-CF10-43AF-B9E2-A81FEF3E8BAC}" dt="2019-10-30T11:13:56.609" v="1212" actId="27636"/>
          <ac:spMkLst>
            <pc:docMk/>
            <pc:sldMk cId="1341757264" sldId="274"/>
            <ac:spMk id="2" creationId="{0DFE79F2-1F86-4F02-9F2B-96AD399283C8}"/>
          </ac:spMkLst>
        </pc:spChg>
        <pc:spChg chg="add mod">
          <ac:chgData name="hui xu" userId="70b675938bab3b5e" providerId="LiveId" clId="{ABA325DD-CF10-43AF-B9E2-A81FEF3E8BAC}" dt="2019-10-30T11:10:23.796" v="1131" actId="1076"/>
          <ac:spMkLst>
            <pc:docMk/>
            <pc:sldMk cId="1341757264" sldId="274"/>
            <ac:spMk id="3" creationId="{D9047857-35C7-43B9-8BC2-73010898542E}"/>
          </ac:spMkLst>
        </pc:spChg>
        <pc:spChg chg="add mod">
          <ac:chgData name="hui xu" userId="70b675938bab3b5e" providerId="LiveId" clId="{ABA325DD-CF10-43AF-B9E2-A81FEF3E8BAC}" dt="2019-10-30T11:10:17.550" v="1130" actId="404"/>
          <ac:spMkLst>
            <pc:docMk/>
            <pc:sldMk cId="1341757264" sldId="274"/>
            <ac:spMk id="4" creationId="{1A6D4A85-2725-4C92-A440-FA20210B56F0}"/>
          </ac:spMkLst>
        </pc:spChg>
        <pc:spChg chg="add mod">
          <ac:chgData name="hui xu" userId="70b675938bab3b5e" providerId="LiveId" clId="{ABA325DD-CF10-43AF-B9E2-A81FEF3E8BAC}" dt="2019-10-26T13:25:03.315" v="340" actId="1076"/>
          <ac:spMkLst>
            <pc:docMk/>
            <pc:sldMk cId="1341757264" sldId="274"/>
            <ac:spMk id="5" creationId="{3DA08E51-F6E6-48A9-997E-6D1ED4C3D643}"/>
          </ac:spMkLst>
        </pc:spChg>
        <pc:spChg chg="add mod">
          <ac:chgData name="hui xu" userId="70b675938bab3b5e" providerId="LiveId" clId="{ABA325DD-CF10-43AF-B9E2-A81FEF3E8BAC}" dt="2019-10-26T13:24:58.823" v="339" actId="1076"/>
          <ac:spMkLst>
            <pc:docMk/>
            <pc:sldMk cId="1341757264" sldId="274"/>
            <ac:spMk id="6" creationId="{F0F0433D-CF08-4CAE-BE1B-51094B77FB1D}"/>
          </ac:spMkLst>
        </pc:spChg>
      </pc:sldChg>
      <pc:sldChg chg="del">
        <pc:chgData name="hui xu" userId="70b675938bab3b5e" providerId="LiveId" clId="{ABA325DD-CF10-43AF-B9E2-A81FEF3E8BAC}" dt="2019-10-26T12:24:11.352" v="3" actId="47"/>
        <pc:sldMkLst>
          <pc:docMk/>
          <pc:sldMk cId="3861342551" sldId="274"/>
        </pc:sldMkLst>
      </pc:sldChg>
      <pc:sldChg chg="modSp add">
        <pc:chgData name="hui xu" userId="70b675938bab3b5e" providerId="LiveId" clId="{ABA325DD-CF10-43AF-B9E2-A81FEF3E8BAC}" dt="2019-11-05T13:53:48.424" v="2876" actId="27636"/>
        <pc:sldMkLst>
          <pc:docMk/>
          <pc:sldMk cId="2344943619" sldId="275"/>
        </pc:sldMkLst>
        <pc:spChg chg="mod">
          <ac:chgData name="hui xu" userId="70b675938bab3b5e" providerId="LiveId" clId="{ABA325DD-CF10-43AF-B9E2-A81FEF3E8BAC}" dt="2019-11-05T13:53:43.852" v="2874" actId="20577"/>
          <ac:spMkLst>
            <pc:docMk/>
            <pc:sldMk cId="2344943619" sldId="275"/>
            <ac:spMk id="2" creationId="{11929ED1-5DAF-406E-8F1A-D95A102F100D}"/>
          </ac:spMkLst>
        </pc:spChg>
        <pc:spChg chg="mod">
          <ac:chgData name="hui xu" userId="70b675938bab3b5e" providerId="LiveId" clId="{ABA325DD-CF10-43AF-B9E2-A81FEF3E8BAC}" dt="2019-11-05T13:53:48.424" v="2876" actId="27636"/>
          <ac:spMkLst>
            <pc:docMk/>
            <pc:sldMk cId="2344943619" sldId="275"/>
            <ac:spMk id="3" creationId="{F8137C71-B570-48C4-849C-ADBE969DE36B}"/>
          </ac:spMkLst>
        </pc:spChg>
      </pc:sldChg>
      <pc:sldChg chg="del">
        <pc:chgData name="hui xu" userId="70b675938bab3b5e" providerId="LiveId" clId="{ABA325DD-CF10-43AF-B9E2-A81FEF3E8BAC}" dt="2019-10-26T12:24:11.352" v="3" actId="47"/>
        <pc:sldMkLst>
          <pc:docMk/>
          <pc:sldMk cId="3662137879" sldId="275"/>
        </pc:sldMkLst>
      </pc:sldChg>
      <pc:sldChg chg="modSp add del">
        <pc:chgData name="hui xu" userId="70b675938bab3b5e" providerId="LiveId" clId="{ABA325DD-CF10-43AF-B9E2-A81FEF3E8BAC}" dt="2019-11-05T13:33:31.908" v="2752" actId="47"/>
        <pc:sldMkLst>
          <pc:docMk/>
          <pc:sldMk cId="1198086391" sldId="276"/>
        </pc:sldMkLst>
        <pc:spChg chg="mod">
          <ac:chgData name="hui xu" userId="70b675938bab3b5e" providerId="LiveId" clId="{ABA325DD-CF10-43AF-B9E2-A81FEF3E8BAC}" dt="2019-10-31T01:22:53.052" v="1395" actId="20577"/>
          <ac:spMkLst>
            <pc:docMk/>
            <pc:sldMk cId="1198086391" sldId="276"/>
            <ac:spMk id="2" creationId="{E981DF70-FE64-404F-B6D5-4A87B56072B1}"/>
          </ac:spMkLst>
        </pc:spChg>
        <pc:spChg chg="mod">
          <ac:chgData name="hui xu" userId="70b675938bab3b5e" providerId="LiveId" clId="{ABA325DD-CF10-43AF-B9E2-A81FEF3E8BAC}" dt="2019-10-31T01:27:52.998" v="1440" actId="27636"/>
          <ac:spMkLst>
            <pc:docMk/>
            <pc:sldMk cId="1198086391" sldId="276"/>
            <ac:spMk id="3" creationId="{2305014C-3EFC-453E-9AC8-2482385DD544}"/>
          </ac:spMkLst>
        </pc:spChg>
      </pc:sldChg>
      <pc:sldChg chg="del">
        <pc:chgData name="hui xu" userId="70b675938bab3b5e" providerId="LiveId" clId="{ABA325DD-CF10-43AF-B9E2-A81FEF3E8BAC}" dt="2019-10-26T12:24:11.352" v="3" actId="47"/>
        <pc:sldMkLst>
          <pc:docMk/>
          <pc:sldMk cId="3245086087" sldId="276"/>
        </pc:sldMkLst>
      </pc:sldChg>
      <pc:sldChg chg="modSp add del">
        <pc:chgData name="hui xu" userId="70b675938bab3b5e" providerId="LiveId" clId="{ABA325DD-CF10-43AF-B9E2-A81FEF3E8BAC}" dt="2019-10-31T01:22:46.837" v="1387" actId="47"/>
        <pc:sldMkLst>
          <pc:docMk/>
          <pc:sldMk cId="153504615" sldId="277"/>
        </pc:sldMkLst>
        <pc:spChg chg="mod">
          <ac:chgData name="hui xu" userId="70b675938bab3b5e" providerId="LiveId" clId="{ABA325DD-CF10-43AF-B9E2-A81FEF3E8BAC}" dt="2019-10-30T11:20:44.051" v="1244" actId="20577"/>
          <ac:spMkLst>
            <pc:docMk/>
            <pc:sldMk cId="153504615" sldId="277"/>
            <ac:spMk id="2" creationId="{6B1F5BEB-90EA-4776-8B95-8D7CCD5CF8CC}"/>
          </ac:spMkLst>
        </pc:spChg>
        <pc:spChg chg="mod">
          <ac:chgData name="hui xu" userId="70b675938bab3b5e" providerId="LiveId" clId="{ABA325DD-CF10-43AF-B9E2-A81FEF3E8BAC}" dt="2019-10-31T01:20:09.362" v="1346"/>
          <ac:spMkLst>
            <pc:docMk/>
            <pc:sldMk cId="153504615" sldId="277"/>
            <ac:spMk id="3" creationId="{1C4EBC43-F6DB-426D-B5E6-49923E4C524B}"/>
          </ac:spMkLst>
        </pc:spChg>
      </pc:sldChg>
      <pc:sldChg chg="modSp add del">
        <pc:chgData name="hui xu" userId="70b675938bab3b5e" providerId="LiveId" clId="{ABA325DD-CF10-43AF-B9E2-A81FEF3E8BAC}" dt="2019-10-31T01:25:04.228" v="1416" actId="47"/>
        <pc:sldMkLst>
          <pc:docMk/>
          <pc:sldMk cId="2015815311" sldId="278"/>
        </pc:sldMkLst>
        <pc:spChg chg="mod">
          <ac:chgData name="hui xu" userId="70b675938bab3b5e" providerId="LiveId" clId="{ABA325DD-CF10-43AF-B9E2-A81FEF3E8BAC}" dt="2019-10-31T01:23:04.656" v="1396" actId="1076"/>
          <ac:spMkLst>
            <pc:docMk/>
            <pc:sldMk cId="2015815311" sldId="278"/>
            <ac:spMk id="2" creationId="{67C4CD3B-C9D6-46C2-8311-9BFCE2D501F7}"/>
          </ac:spMkLst>
        </pc:spChg>
        <pc:spChg chg="mod">
          <ac:chgData name="hui xu" userId="70b675938bab3b5e" providerId="LiveId" clId="{ABA325DD-CF10-43AF-B9E2-A81FEF3E8BAC}" dt="2019-10-30T11:22:24.771" v="1251"/>
          <ac:spMkLst>
            <pc:docMk/>
            <pc:sldMk cId="2015815311" sldId="278"/>
            <ac:spMk id="3" creationId="{627FC2FB-E238-4F74-B375-D04DC599F027}"/>
          </ac:spMkLst>
        </pc:spChg>
      </pc:sldChg>
      <pc:sldChg chg="addSp delSp modSp add del">
        <pc:chgData name="hui xu" userId="70b675938bab3b5e" providerId="LiveId" clId="{ABA325DD-CF10-43AF-B9E2-A81FEF3E8BAC}" dt="2019-10-31T01:25:10.803" v="1417" actId="47"/>
        <pc:sldMkLst>
          <pc:docMk/>
          <pc:sldMk cId="132601400" sldId="279"/>
        </pc:sldMkLst>
        <pc:spChg chg="mod">
          <ac:chgData name="hui xu" userId="70b675938bab3b5e" providerId="LiveId" clId="{ABA325DD-CF10-43AF-B9E2-A81FEF3E8BAC}" dt="2019-10-26T13:31:05.868" v="375"/>
          <ac:spMkLst>
            <pc:docMk/>
            <pc:sldMk cId="132601400" sldId="279"/>
            <ac:spMk id="2" creationId="{A4CBDC89-C4A0-4974-9494-06B1F0DFD027}"/>
          </ac:spMkLst>
        </pc:spChg>
        <pc:spChg chg="del">
          <ac:chgData name="hui xu" userId="70b675938bab3b5e" providerId="LiveId" clId="{ABA325DD-CF10-43AF-B9E2-A81FEF3E8BAC}" dt="2019-10-26T13:31:13.676" v="377"/>
          <ac:spMkLst>
            <pc:docMk/>
            <pc:sldMk cId="132601400" sldId="279"/>
            <ac:spMk id="3" creationId="{BFAC07A8-4710-4793-B488-77DC252F7351}"/>
          </ac:spMkLst>
        </pc:spChg>
        <pc:spChg chg="add mod">
          <ac:chgData name="hui xu" userId="70b675938bab3b5e" providerId="LiveId" clId="{ABA325DD-CF10-43AF-B9E2-A81FEF3E8BAC}" dt="2019-10-26T13:31:24.335" v="380" actId="1076"/>
          <ac:spMkLst>
            <pc:docMk/>
            <pc:sldMk cId="132601400" sldId="279"/>
            <ac:spMk id="4" creationId="{92477234-2889-447B-B28E-F5D757C8779F}"/>
          </ac:spMkLst>
        </pc:spChg>
        <pc:spChg chg="add mod">
          <ac:chgData name="hui xu" userId="70b675938bab3b5e" providerId="LiveId" clId="{ABA325DD-CF10-43AF-B9E2-A81FEF3E8BAC}" dt="2019-10-26T13:31:24.335" v="380" actId="1076"/>
          <ac:spMkLst>
            <pc:docMk/>
            <pc:sldMk cId="132601400" sldId="279"/>
            <ac:spMk id="5" creationId="{60B985C9-1CCB-40F5-9B12-F25E81165C06}"/>
          </ac:spMkLst>
        </pc:spChg>
        <pc:spChg chg="add mod">
          <ac:chgData name="hui xu" userId="70b675938bab3b5e" providerId="LiveId" clId="{ABA325DD-CF10-43AF-B9E2-A81FEF3E8BAC}" dt="2019-10-26T13:31:20.714" v="379" actId="1076"/>
          <ac:spMkLst>
            <pc:docMk/>
            <pc:sldMk cId="132601400" sldId="279"/>
            <ac:spMk id="6" creationId="{AF553E8E-2EB9-4006-92BB-539046877614}"/>
          </ac:spMkLst>
        </pc:spChg>
      </pc:sldChg>
      <pc:sldChg chg="modSp add">
        <pc:chgData name="hui xu" userId="70b675938bab3b5e" providerId="LiveId" clId="{ABA325DD-CF10-43AF-B9E2-A81FEF3E8BAC}" dt="2019-10-26T13:33:42.167" v="387" actId="5793"/>
        <pc:sldMkLst>
          <pc:docMk/>
          <pc:sldMk cId="1986296508" sldId="280"/>
        </pc:sldMkLst>
        <pc:spChg chg="mod">
          <ac:chgData name="hui xu" userId="70b675938bab3b5e" providerId="LiveId" clId="{ABA325DD-CF10-43AF-B9E2-A81FEF3E8BAC}" dt="2019-10-26T13:33:24.110" v="383" actId="20577"/>
          <ac:spMkLst>
            <pc:docMk/>
            <pc:sldMk cId="1986296508" sldId="280"/>
            <ac:spMk id="2" creationId="{07820C2C-8A58-45CD-B793-A196651B7F81}"/>
          </ac:spMkLst>
        </pc:spChg>
        <pc:spChg chg="mod">
          <ac:chgData name="hui xu" userId="70b675938bab3b5e" providerId="LiveId" clId="{ABA325DD-CF10-43AF-B9E2-A81FEF3E8BAC}" dt="2019-10-26T13:33:42.167" v="387" actId="5793"/>
          <ac:spMkLst>
            <pc:docMk/>
            <pc:sldMk cId="1986296508" sldId="280"/>
            <ac:spMk id="3" creationId="{74AB4762-3953-4BDC-AB9B-E4D7014D0E27}"/>
          </ac:spMkLst>
        </pc:spChg>
      </pc:sldChg>
      <pc:sldChg chg="addSp modSp add">
        <pc:chgData name="hui xu" userId="70b675938bab3b5e" providerId="LiveId" clId="{ABA325DD-CF10-43AF-B9E2-A81FEF3E8BAC}" dt="2019-10-26T13:34:26.041" v="390"/>
        <pc:sldMkLst>
          <pc:docMk/>
          <pc:sldMk cId="1006154883" sldId="281"/>
        </pc:sldMkLst>
        <pc:spChg chg="mod">
          <ac:chgData name="hui xu" userId="70b675938bab3b5e" providerId="LiveId" clId="{ABA325DD-CF10-43AF-B9E2-A81FEF3E8BAC}" dt="2019-10-26T13:34:12.888" v="389"/>
          <ac:spMkLst>
            <pc:docMk/>
            <pc:sldMk cId="1006154883" sldId="281"/>
            <ac:spMk id="2" creationId="{41878983-5A7C-4D6E-AFAA-362F6E5C0176}"/>
          </ac:spMkLst>
        </pc:spChg>
        <pc:spChg chg="add">
          <ac:chgData name="hui xu" userId="70b675938bab3b5e" providerId="LiveId" clId="{ABA325DD-CF10-43AF-B9E2-A81FEF3E8BAC}" dt="2019-10-26T13:34:26.041" v="390"/>
          <ac:spMkLst>
            <pc:docMk/>
            <pc:sldMk cId="1006154883" sldId="281"/>
            <ac:spMk id="3" creationId="{76AF3A09-D0EB-4FEF-9E36-143B4B35AB17}"/>
          </ac:spMkLst>
        </pc:spChg>
        <pc:spChg chg="add">
          <ac:chgData name="hui xu" userId="70b675938bab3b5e" providerId="LiveId" clId="{ABA325DD-CF10-43AF-B9E2-A81FEF3E8BAC}" dt="2019-10-26T13:34:26.041" v="390"/>
          <ac:spMkLst>
            <pc:docMk/>
            <pc:sldMk cId="1006154883" sldId="281"/>
            <ac:spMk id="19" creationId="{1FBC4B40-DC29-4389-BACF-52084A081CD3}"/>
          </ac:spMkLst>
        </pc:spChg>
        <pc:grpChg chg="add">
          <ac:chgData name="hui xu" userId="70b675938bab3b5e" providerId="LiveId" clId="{ABA325DD-CF10-43AF-B9E2-A81FEF3E8BAC}" dt="2019-10-26T13:34:26.041" v="390"/>
          <ac:grpSpMkLst>
            <pc:docMk/>
            <pc:sldMk cId="1006154883" sldId="281"/>
            <ac:grpSpMk id="4" creationId="{6A33791B-D9AE-40F0-9073-76DA084864D6}"/>
          </ac:grpSpMkLst>
        </pc:grpChg>
      </pc:sldChg>
      <pc:sldChg chg="modSp add del">
        <pc:chgData name="hui xu" userId="70b675938bab3b5e" providerId="LiveId" clId="{ABA325DD-CF10-43AF-B9E2-A81FEF3E8BAC}" dt="2019-10-30T11:21:27.127" v="1245" actId="47"/>
        <pc:sldMkLst>
          <pc:docMk/>
          <pc:sldMk cId="357040680" sldId="282"/>
        </pc:sldMkLst>
        <pc:spChg chg="mod">
          <ac:chgData name="hui xu" userId="70b675938bab3b5e" providerId="LiveId" clId="{ABA325DD-CF10-43AF-B9E2-A81FEF3E8BAC}" dt="2019-10-26T13:35:55.478" v="393"/>
          <ac:spMkLst>
            <pc:docMk/>
            <pc:sldMk cId="357040680" sldId="282"/>
            <ac:spMk id="2" creationId="{BA6B7241-5CDB-4100-9432-74EC55569042}"/>
          </ac:spMkLst>
        </pc:spChg>
        <pc:spChg chg="mod">
          <ac:chgData name="hui xu" userId="70b675938bab3b5e" providerId="LiveId" clId="{ABA325DD-CF10-43AF-B9E2-A81FEF3E8BAC}" dt="2019-10-26T13:35:51.449" v="392"/>
          <ac:spMkLst>
            <pc:docMk/>
            <pc:sldMk cId="357040680" sldId="282"/>
            <ac:spMk id="3" creationId="{315DB092-33B5-4559-8334-60D117FD775E}"/>
          </ac:spMkLst>
        </pc:spChg>
      </pc:sldChg>
      <pc:sldChg chg="addSp delSp modSp add del">
        <pc:chgData name="hui xu" userId="70b675938bab3b5e" providerId="LiveId" clId="{ABA325DD-CF10-43AF-B9E2-A81FEF3E8BAC}" dt="2019-11-05T13:33:31.908" v="2752" actId="47"/>
        <pc:sldMkLst>
          <pc:docMk/>
          <pc:sldMk cId="935851072" sldId="283"/>
        </pc:sldMkLst>
        <pc:spChg chg="mod">
          <ac:chgData name="hui xu" userId="70b675938bab3b5e" providerId="LiveId" clId="{ABA325DD-CF10-43AF-B9E2-A81FEF3E8BAC}" dt="2019-10-26T13:36:16.336" v="395"/>
          <ac:spMkLst>
            <pc:docMk/>
            <pc:sldMk cId="935851072" sldId="283"/>
            <ac:spMk id="2" creationId="{5D19A885-FC6D-4EC0-976A-7D6007973B3E}"/>
          </ac:spMkLst>
        </pc:spChg>
        <pc:spChg chg="del">
          <ac:chgData name="hui xu" userId="70b675938bab3b5e" providerId="LiveId" clId="{ABA325DD-CF10-43AF-B9E2-A81FEF3E8BAC}" dt="2019-10-26T13:36:45.156" v="396" actId="478"/>
          <ac:spMkLst>
            <pc:docMk/>
            <pc:sldMk cId="935851072" sldId="283"/>
            <ac:spMk id="3" creationId="{2BB8AEB5-8F01-4520-8363-84E2A8DB81A8}"/>
          </ac:spMkLst>
        </pc:spChg>
        <pc:spChg chg="add mod">
          <ac:chgData name="hui xu" userId="70b675938bab3b5e" providerId="LiveId" clId="{ABA325DD-CF10-43AF-B9E2-A81FEF3E8BAC}" dt="2019-10-26T13:36:50.805" v="398" actId="1076"/>
          <ac:spMkLst>
            <pc:docMk/>
            <pc:sldMk cId="935851072" sldId="283"/>
            <ac:spMk id="4" creationId="{8DEF7EAC-E96F-48BD-AB15-F3FCDCD734A3}"/>
          </ac:spMkLst>
        </pc:spChg>
        <pc:spChg chg="add mod">
          <ac:chgData name="hui xu" userId="70b675938bab3b5e" providerId="LiveId" clId="{ABA325DD-CF10-43AF-B9E2-A81FEF3E8BAC}" dt="2019-10-26T13:36:50.805" v="398" actId="1076"/>
          <ac:spMkLst>
            <pc:docMk/>
            <pc:sldMk cId="935851072" sldId="283"/>
            <ac:spMk id="5" creationId="{3C5592E9-6476-473C-9029-6B528FA1BF58}"/>
          </ac:spMkLst>
        </pc:spChg>
        <pc:spChg chg="add mod">
          <ac:chgData name="hui xu" userId="70b675938bab3b5e" providerId="LiveId" clId="{ABA325DD-CF10-43AF-B9E2-A81FEF3E8BAC}" dt="2019-10-26T13:36:50.805" v="398" actId="1076"/>
          <ac:spMkLst>
            <pc:docMk/>
            <pc:sldMk cId="935851072" sldId="283"/>
            <ac:spMk id="6" creationId="{BC365543-89BF-44EB-8C80-6E20B0CE0EF0}"/>
          </ac:spMkLst>
        </pc:spChg>
        <pc:spChg chg="add mod">
          <ac:chgData name="hui xu" userId="70b675938bab3b5e" providerId="LiveId" clId="{ABA325DD-CF10-43AF-B9E2-A81FEF3E8BAC}" dt="2019-10-26T13:36:50.805" v="398" actId="1076"/>
          <ac:spMkLst>
            <pc:docMk/>
            <pc:sldMk cId="935851072" sldId="283"/>
            <ac:spMk id="7" creationId="{BA14777C-40E4-4CCE-8F6B-98B4D4044F32}"/>
          </ac:spMkLst>
        </pc:spChg>
        <pc:spChg chg="add mod">
          <ac:chgData name="hui xu" userId="70b675938bab3b5e" providerId="LiveId" clId="{ABA325DD-CF10-43AF-B9E2-A81FEF3E8BAC}" dt="2019-10-26T13:36:50.805" v="398" actId="1076"/>
          <ac:spMkLst>
            <pc:docMk/>
            <pc:sldMk cId="935851072" sldId="283"/>
            <ac:spMk id="12" creationId="{2B56C985-29E7-4F11-BA10-174060FB682D}"/>
          </ac:spMkLst>
        </pc:spChg>
        <pc:spChg chg="add mod">
          <ac:chgData name="hui xu" userId="70b675938bab3b5e" providerId="LiveId" clId="{ABA325DD-CF10-43AF-B9E2-A81FEF3E8BAC}" dt="2019-10-26T13:36:50.805" v="398" actId="1076"/>
          <ac:spMkLst>
            <pc:docMk/>
            <pc:sldMk cId="935851072" sldId="283"/>
            <ac:spMk id="13" creationId="{835CDA03-C0EA-402E-ABA0-FDD1F48EC5D8}"/>
          </ac:spMkLst>
        </pc:spChg>
        <pc:spChg chg="add mod">
          <ac:chgData name="hui xu" userId="70b675938bab3b5e" providerId="LiveId" clId="{ABA325DD-CF10-43AF-B9E2-A81FEF3E8BAC}" dt="2019-10-26T13:36:50.805" v="398" actId="1076"/>
          <ac:spMkLst>
            <pc:docMk/>
            <pc:sldMk cId="935851072" sldId="283"/>
            <ac:spMk id="14" creationId="{1E235A82-BA25-4535-8A3A-A3AE1E4EB4D8}"/>
          </ac:spMkLst>
        </pc:spChg>
        <pc:spChg chg="add mod">
          <ac:chgData name="hui xu" userId="70b675938bab3b5e" providerId="LiveId" clId="{ABA325DD-CF10-43AF-B9E2-A81FEF3E8BAC}" dt="2019-10-26T13:36:50.805" v="398" actId="1076"/>
          <ac:spMkLst>
            <pc:docMk/>
            <pc:sldMk cId="935851072" sldId="283"/>
            <ac:spMk id="15" creationId="{4F6C4A4F-6D24-4001-A8BC-7B6099B812F6}"/>
          </ac:spMkLst>
        </pc:spChg>
        <pc:spChg chg="add mod">
          <ac:chgData name="hui xu" userId="70b675938bab3b5e" providerId="LiveId" clId="{ABA325DD-CF10-43AF-B9E2-A81FEF3E8BAC}" dt="2019-10-26T13:36:50.805" v="398" actId="1076"/>
          <ac:spMkLst>
            <pc:docMk/>
            <pc:sldMk cId="935851072" sldId="283"/>
            <ac:spMk id="16" creationId="{8B0961EE-39E4-4D37-A669-9E08DE4F6B01}"/>
          </ac:spMkLst>
        </pc:spChg>
        <pc:spChg chg="add mod">
          <ac:chgData name="hui xu" userId="70b675938bab3b5e" providerId="LiveId" clId="{ABA325DD-CF10-43AF-B9E2-A81FEF3E8BAC}" dt="2019-10-26T13:36:50.805" v="398" actId="1076"/>
          <ac:spMkLst>
            <pc:docMk/>
            <pc:sldMk cId="935851072" sldId="283"/>
            <ac:spMk id="17" creationId="{34BD6E62-11BC-4BB8-B0AB-B0D7FE4AC4A4}"/>
          </ac:spMkLst>
        </pc:spChg>
        <pc:cxnChg chg="add mod">
          <ac:chgData name="hui xu" userId="70b675938bab3b5e" providerId="LiveId" clId="{ABA325DD-CF10-43AF-B9E2-A81FEF3E8BAC}" dt="2019-10-26T13:36:50.805" v="398" actId="1076"/>
          <ac:cxnSpMkLst>
            <pc:docMk/>
            <pc:sldMk cId="935851072" sldId="283"/>
            <ac:cxnSpMk id="8" creationId="{DFCCB6A3-CACE-4F9C-A9CC-7647CB6B348C}"/>
          </ac:cxnSpMkLst>
        </pc:cxnChg>
        <pc:cxnChg chg="add mod">
          <ac:chgData name="hui xu" userId="70b675938bab3b5e" providerId="LiveId" clId="{ABA325DD-CF10-43AF-B9E2-A81FEF3E8BAC}" dt="2019-10-26T13:36:50.805" v="398" actId="1076"/>
          <ac:cxnSpMkLst>
            <pc:docMk/>
            <pc:sldMk cId="935851072" sldId="283"/>
            <ac:cxnSpMk id="9" creationId="{9C2BD640-8596-45F7-AAD7-972A1BDE2B4E}"/>
          </ac:cxnSpMkLst>
        </pc:cxnChg>
        <pc:cxnChg chg="add mod">
          <ac:chgData name="hui xu" userId="70b675938bab3b5e" providerId="LiveId" clId="{ABA325DD-CF10-43AF-B9E2-A81FEF3E8BAC}" dt="2019-10-26T13:36:50.805" v="398" actId="1076"/>
          <ac:cxnSpMkLst>
            <pc:docMk/>
            <pc:sldMk cId="935851072" sldId="283"/>
            <ac:cxnSpMk id="10" creationId="{FCE152F6-DEF2-49C5-BC98-8A1857E2B7A1}"/>
          </ac:cxnSpMkLst>
        </pc:cxnChg>
        <pc:cxnChg chg="add mod">
          <ac:chgData name="hui xu" userId="70b675938bab3b5e" providerId="LiveId" clId="{ABA325DD-CF10-43AF-B9E2-A81FEF3E8BAC}" dt="2019-10-26T13:36:50.805" v="398" actId="1076"/>
          <ac:cxnSpMkLst>
            <pc:docMk/>
            <pc:sldMk cId="935851072" sldId="283"/>
            <ac:cxnSpMk id="11" creationId="{E7ABC641-346D-4C6F-9F24-D1CEDFC50204}"/>
          </ac:cxnSpMkLst>
        </pc:cxnChg>
      </pc:sldChg>
      <pc:sldChg chg="addSp delSp modSp add del modAnim">
        <pc:chgData name="hui xu" userId="70b675938bab3b5e" providerId="LiveId" clId="{ABA325DD-CF10-43AF-B9E2-A81FEF3E8BAC}" dt="2019-11-05T13:33:31.908" v="2752" actId="47"/>
        <pc:sldMkLst>
          <pc:docMk/>
          <pc:sldMk cId="4114701261" sldId="284"/>
        </pc:sldMkLst>
        <pc:spChg chg="mod">
          <ac:chgData name="hui xu" userId="70b675938bab3b5e" providerId="LiveId" clId="{ABA325DD-CF10-43AF-B9E2-A81FEF3E8BAC}" dt="2019-10-26T13:40:25.798" v="401" actId="27636"/>
          <ac:spMkLst>
            <pc:docMk/>
            <pc:sldMk cId="4114701261" sldId="284"/>
            <ac:spMk id="2" creationId="{0E2FCA38-0326-42DD-A44A-D4C968A7F7D2}"/>
          </ac:spMkLst>
        </pc:spChg>
        <pc:spChg chg="del">
          <ac:chgData name="hui xu" userId="70b675938bab3b5e" providerId="LiveId" clId="{ABA325DD-CF10-43AF-B9E2-A81FEF3E8BAC}" dt="2019-10-26T13:40:55.506" v="404" actId="478"/>
          <ac:spMkLst>
            <pc:docMk/>
            <pc:sldMk cId="4114701261" sldId="284"/>
            <ac:spMk id="3" creationId="{EF8AC4BC-179C-4EBA-ABAA-7C876B3524A0}"/>
          </ac:spMkLst>
        </pc:spChg>
        <pc:spChg chg="add mod">
          <ac:chgData name="hui xu" userId="70b675938bab3b5e" providerId="LiveId" clId="{ABA325DD-CF10-43AF-B9E2-A81FEF3E8BAC}" dt="2019-10-26T13:40:51.036" v="403" actId="27636"/>
          <ac:spMkLst>
            <pc:docMk/>
            <pc:sldMk cId="4114701261" sldId="284"/>
            <ac:spMk id="4" creationId="{F693950D-020B-418E-A44D-B39A47E6448D}"/>
          </ac:spMkLst>
        </pc:spChg>
        <pc:grpChg chg="add mod">
          <ac:chgData name="hui xu" userId="70b675938bab3b5e" providerId="LiveId" clId="{ABA325DD-CF10-43AF-B9E2-A81FEF3E8BAC}" dt="2019-10-26T13:40:51.036" v="403" actId="27636"/>
          <ac:grpSpMkLst>
            <pc:docMk/>
            <pc:sldMk cId="4114701261" sldId="284"/>
            <ac:grpSpMk id="5" creationId="{886A0A6C-A50B-41D0-9947-7F860C3A9767}"/>
          </ac:grpSpMkLst>
        </pc:grpChg>
        <pc:grpChg chg="add mod">
          <ac:chgData name="hui xu" userId="70b675938bab3b5e" providerId="LiveId" clId="{ABA325DD-CF10-43AF-B9E2-A81FEF3E8BAC}" dt="2019-10-26T13:40:51.036" v="403" actId="27636"/>
          <ac:grpSpMkLst>
            <pc:docMk/>
            <pc:sldMk cId="4114701261" sldId="284"/>
            <ac:grpSpMk id="14" creationId="{CB9AF650-A923-4E4E-B781-8C7F86EF5C5D}"/>
          </ac:grpSpMkLst>
        </pc:grpChg>
      </pc:sldChg>
      <pc:sldChg chg="modSp add del">
        <pc:chgData name="hui xu" userId="70b675938bab3b5e" providerId="LiveId" clId="{ABA325DD-CF10-43AF-B9E2-A81FEF3E8BAC}" dt="2019-11-05T13:33:31.908" v="2752" actId="47"/>
        <pc:sldMkLst>
          <pc:docMk/>
          <pc:sldMk cId="1301781398" sldId="285"/>
        </pc:sldMkLst>
        <pc:spChg chg="mod">
          <ac:chgData name="hui xu" userId="70b675938bab3b5e" providerId="LiveId" clId="{ABA325DD-CF10-43AF-B9E2-A81FEF3E8BAC}" dt="2019-10-26T13:42:16.425" v="406"/>
          <ac:spMkLst>
            <pc:docMk/>
            <pc:sldMk cId="1301781398" sldId="285"/>
            <ac:spMk id="2" creationId="{3A0F9C9C-B596-4DF4-9C8C-D4B17EF699D7}"/>
          </ac:spMkLst>
        </pc:spChg>
        <pc:spChg chg="mod">
          <ac:chgData name="hui xu" userId="70b675938bab3b5e" providerId="LiveId" clId="{ABA325DD-CF10-43AF-B9E2-A81FEF3E8BAC}" dt="2019-10-26T13:42:22.489" v="407"/>
          <ac:spMkLst>
            <pc:docMk/>
            <pc:sldMk cId="1301781398" sldId="285"/>
            <ac:spMk id="3" creationId="{5D43B357-B748-47CD-B752-EF19D8C738ED}"/>
          </ac:spMkLst>
        </pc:spChg>
      </pc:sldChg>
      <pc:sldChg chg="modSp add del">
        <pc:chgData name="hui xu" userId="70b675938bab3b5e" providerId="LiveId" clId="{ABA325DD-CF10-43AF-B9E2-A81FEF3E8BAC}" dt="2019-11-05T13:33:31.908" v="2752" actId="47"/>
        <pc:sldMkLst>
          <pc:docMk/>
          <pc:sldMk cId="3049219044" sldId="286"/>
        </pc:sldMkLst>
        <pc:spChg chg="mod">
          <ac:chgData name="hui xu" userId="70b675938bab3b5e" providerId="LiveId" clId="{ABA325DD-CF10-43AF-B9E2-A81FEF3E8BAC}" dt="2019-10-26T13:43:21.123" v="409"/>
          <ac:spMkLst>
            <pc:docMk/>
            <pc:sldMk cId="3049219044" sldId="286"/>
            <ac:spMk id="2" creationId="{8A7307DE-F631-42C9-9E5B-6572046D101D}"/>
          </ac:spMkLst>
        </pc:spChg>
        <pc:spChg chg="mod">
          <ac:chgData name="hui xu" userId="70b675938bab3b5e" providerId="LiveId" clId="{ABA325DD-CF10-43AF-B9E2-A81FEF3E8BAC}" dt="2019-10-26T13:43:27.433" v="411" actId="27636"/>
          <ac:spMkLst>
            <pc:docMk/>
            <pc:sldMk cId="3049219044" sldId="286"/>
            <ac:spMk id="3" creationId="{EF7FF4D0-1293-4270-A592-AB60FAA2837E}"/>
          </ac:spMkLst>
        </pc:spChg>
      </pc:sldChg>
      <pc:sldChg chg="modSp add del">
        <pc:chgData name="hui xu" userId="70b675938bab3b5e" providerId="LiveId" clId="{ABA325DD-CF10-43AF-B9E2-A81FEF3E8BAC}" dt="2019-11-05T13:33:31.908" v="2752" actId="47"/>
        <pc:sldMkLst>
          <pc:docMk/>
          <pc:sldMk cId="3604536746" sldId="287"/>
        </pc:sldMkLst>
        <pc:spChg chg="mod">
          <ac:chgData name="hui xu" userId="70b675938bab3b5e" providerId="LiveId" clId="{ABA325DD-CF10-43AF-B9E2-A81FEF3E8BAC}" dt="2019-10-26T13:45:38.440" v="414" actId="27636"/>
          <ac:spMkLst>
            <pc:docMk/>
            <pc:sldMk cId="3604536746" sldId="287"/>
            <ac:spMk id="2" creationId="{AB32EBED-7B53-4934-9BB9-46B93978C809}"/>
          </ac:spMkLst>
        </pc:spChg>
        <pc:spChg chg="mod">
          <ac:chgData name="hui xu" userId="70b675938bab3b5e" providerId="LiveId" clId="{ABA325DD-CF10-43AF-B9E2-A81FEF3E8BAC}" dt="2019-10-26T13:45:44.891" v="415"/>
          <ac:spMkLst>
            <pc:docMk/>
            <pc:sldMk cId="3604536746" sldId="287"/>
            <ac:spMk id="3" creationId="{4770700E-0926-4449-8BCA-12F14ABC44C5}"/>
          </ac:spMkLst>
        </pc:spChg>
      </pc:sldChg>
      <pc:sldChg chg="addSp delSp modSp add del modAnim">
        <pc:chgData name="hui xu" userId="70b675938bab3b5e" providerId="LiveId" clId="{ABA325DD-CF10-43AF-B9E2-A81FEF3E8BAC}" dt="2019-10-30T11:15:53.655" v="1213" actId="47"/>
        <pc:sldMkLst>
          <pc:docMk/>
          <pc:sldMk cId="4247795339" sldId="288"/>
        </pc:sldMkLst>
        <pc:spChg chg="mod">
          <ac:chgData name="hui xu" userId="70b675938bab3b5e" providerId="LiveId" clId="{ABA325DD-CF10-43AF-B9E2-A81FEF3E8BAC}" dt="2019-10-26T13:46:43.593" v="417"/>
          <ac:spMkLst>
            <pc:docMk/>
            <pc:sldMk cId="4247795339" sldId="288"/>
            <ac:spMk id="2" creationId="{B302EC0C-5E72-423C-9692-E02922C4053B}"/>
          </ac:spMkLst>
        </pc:spChg>
        <pc:spChg chg="del">
          <ac:chgData name="hui xu" userId="70b675938bab3b5e" providerId="LiveId" clId="{ABA325DD-CF10-43AF-B9E2-A81FEF3E8BAC}" dt="2019-10-26T13:46:56.017" v="419"/>
          <ac:spMkLst>
            <pc:docMk/>
            <pc:sldMk cId="4247795339" sldId="288"/>
            <ac:spMk id="3" creationId="{783C1232-A9C0-4258-BCAD-C3511D0DD806}"/>
          </ac:spMkLst>
        </pc:spChg>
        <pc:spChg chg="add">
          <ac:chgData name="hui xu" userId="70b675938bab3b5e" providerId="LiveId" clId="{ABA325DD-CF10-43AF-B9E2-A81FEF3E8BAC}" dt="2019-10-26T13:46:52.152" v="418"/>
          <ac:spMkLst>
            <pc:docMk/>
            <pc:sldMk cId="4247795339" sldId="288"/>
            <ac:spMk id="4" creationId="{D6E0EF9D-74E5-4B43-8E04-8BA00E82D8BB}"/>
          </ac:spMkLst>
        </pc:spChg>
        <pc:spChg chg="add">
          <ac:chgData name="hui xu" userId="70b675938bab3b5e" providerId="LiveId" clId="{ABA325DD-CF10-43AF-B9E2-A81FEF3E8BAC}" dt="2019-10-26T13:46:52.152" v="418"/>
          <ac:spMkLst>
            <pc:docMk/>
            <pc:sldMk cId="4247795339" sldId="288"/>
            <ac:spMk id="5" creationId="{C374AF16-5D13-43D8-96DF-E838BAC98558}"/>
          </ac:spMkLst>
        </pc:spChg>
        <pc:grpChg chg="add">
          <ac:chgData name="hui xu" userId="70b675938bab3b5e" providerId="LiveId" clId="{ABA325DD-CF10-43AF-B9E2-A81FEF3E8BAC}" dt="2019-10-26T13:46:52.152" v="418"/>
          <ac:grpSpMkLst>
            <pc:docMk/>
            <pc:sldMk cId="4247795339" sldId="288"/>
            <ac:grpSpMk id="6" creationId="{DE95B55F-B999-4343-8ABB-BBB3D2420638}"/>
          </ac:grpSpMkLst>
        </pc:grpChg>
      </pc:sldChg>
      <pc:sldChg chg="modSp add del">
        <pc:chgData name="hui xu" userId="70b675938bab3b5e" providerId="LiveId" clId="{ABA325DD-CF10-43AF-B9E2-A81FEF3E8BAC}" dt="2019-10-30T11:23:11.375" v="1252" actId="47"/>
        <pc:sldMkLst>
          <pc:docMk/>
          <pc:sldMk cId="233280141" sldId="289"/>
        </pc:sldMkLst>
        <pc:spChg chg="mod">
          <ac:chgData name="hui xu" userId="70b675938bab3b5e" providerId="LiveId" clId="{ABA325DD-CF10-43AF-B9E2-A81FEF3E8BAC}" dt="2019-10-26T13:49:23.511" v="421"/>
          <ac:spMkLst>
            <pc:docMk/>
            <pc:sldMk cId="233280141" sldId="289"/>
            <ac:spMk id="2" creationId="{46408B7C-C70C-49E6-A9FF-686F52066B98}"/>
          </ac:spMkLst>
        </pc:spChg>
        <pc:spChg chg="mod">
          <ac:chgData name="hui xu" userId="70b675938bab3b5e" providerId="LiveId" clId="{ABA325DD-CF10-43AF-B9E2-A81FEF3E8BAC}" dt="2019-10-26T13:49:28.885" v="423" actId="27636"/>
          <ac:spMkLst>
            <pc:docMk/>
            <pc:sldMk cId="233280141" sldId="289"/>
            <ac:spMk id="3" creationId="{9B938786-A4DC-4313-9686-F6D7B321A78C}"/>
          </ac:spMkLst>
        </pc:spChg>
      </pc:sldChg>
      <pc:sldChg chg="modSp add del">
        <pc:chgData name="hui xu" userId="70b675938bab3b5e" providerId="LiveId" clId="{ABA325DD-CF10-43AF-B9E2-A81FEF3E8BAC}" dt="2019-11-05T13:33:31.908" v="2752" actId="47"/>
        <pc:sldMkLst>
          <pc:docMk/>
          <pc:sldMk cId="1245174304" sldId="290"/>
        </pc:sldMkLst>
        <pc:spChg chg="mod">
          <ac:chgData name="hui xu" userId="70b675938bab3b5e" providerId="LiveId" clId="{ABA325DD-CF10-43AF-B9E2-A81FEF3E8BAC}" dt="2019-10-26T13:49:40.802" v="425"/>
          <ac:spMkLst>
            <pc:docMk/>
            <pc:sldMk cId="1245174304" sldId="290"/>
            <ac:spMk id="2" creationId="{5D9B824F-6E0A-45A9-8BA4-101181E8EAEE}"/>
          </ac:spMkLst>
        </pc:spChg>
        <pc:spChg chg="mod">
          <ac:chgData name="hui xu" userId="70b675938bab3b5e" providerId="LiveId" clId="{ABA325DD-CF10-43AF-B9E2-A81FEF3E8BAC}" dt="2019-10-26T13:49:45.731" v="427" actId="27636"/>
          <ac:spMkLst>
            <pc:docMk/>
            <pc:sldMk cId="1245174304" sldId="290"/>
            <ac:spMk id="3" creationId="{11FC5C78-72C2-4D60-861A-E10F1FCF5EC8}"/>
          </ac:spMkLst>
        </pc:spChg>
      </pc:sldChg>
      <pc:sldChg chg="add del">
        <pc:chgData name="hui xu" userId="70b675938bab3b5e" providerId="LiveId" clId="{ABA325DD-CF10-43AF-B9E2-A81FEF3E8BAC}" dt="2019-10-30T11:18:45.939" v="1225" actId="47"/>
        <pc:sldMkLst>
          <pc:docMk/>
          <pc:sldMk cId="342160683" sldId="291"/>
        </pc:sldMkLst>
      </pc:sldChg>
      <pc:sldChg chg="modSp add del">
        <pc:chgData name="hui xu" userId="70b675938bab3b5e" providerId="LiveId" clId="{ABA325DD-CF10-43AF-B9E2-A81FEF3E8BAC}" dt="2019-10-30T11:16:40.024" v="1215" actId="2696"/>
        <pc:sldMkLst>
          <pc:docMk/>
          <pc:sldMk cId="1420252371" sldId="291"/>
        </pc:sldMkLst>
        <pc:spChg chg="mod">
          <ac:chgData name="hui xu" userId="70b675938bab3b5e" providerId="LiveId" clId="{ABA325DD-CF10-43AF-B9E2-A81FEF3E8BAC}" dt="2019-10-26T13:50:07.425" v="430" actId="27636"/>
          <ac:spMkLst>
            <pc:docMk/>
            <pc:sldMk cId="1420252371" sldId="291"/>
            <ac:spMk id="2" creationId="{F8A1FE1D-1FCB-42F2-A5A9-C564D82BA3DE}"/>
          </ac:spMkLst>
        </pc:spChg>
        <pc:spChg chg="mod">
          <ac:chgData name="hui xu" userId="70b675938bab3b5e" providerId="LiveId" clId="{ABA325DD-CF10-43AF-B9E2-A81FEF3E8BAC}" dt="2019-10-26T13:50:12.692" v="432" actId="27636"/>
          <ac:spMkLst>
            <pc:docMk/>
            <pc:sldMk cId="1420252371" sldId="291"/>
            <ac:spMk id="3" creationId="{20C486FD-0887-40A0-93AF-8B3E2613D86D}"/>
          </ac:spMkLst>
        </pc:spChg>
      </pc:sldChg>
      <pc:sldChg chg="modSp add del">
        <pc:chgData name="hui xu" userId="70b675938bab3b5e" providerId="LiveId" clId="{ABA325DD-CF10-43AF-B9E2-A81FEF3E8BAC}" dt="2019-10-30T11:15:53.655" v="1213" actId="47"/>
        <pc:sldMkLst>
          <pc:docMk/>
          <pc:sldMk cId="4267723165" sldId="292"/>
        </pc:sldMkLst>
        <pc:spChg chg="mod">
          <ac:chgData name="hui xu" userId="70b675938bab3b5e" providerId="LiveId" clId="{ABA325DD-CF10-43AF-B9E2-A81FEF3E8BAC}" dt="2019-10-26T13:50:40.546" v="434"/>
          <ac:spMkLst>
            <pc:docMk/>
            <pc:sldMk cId="4267723165" sldId="292"/>
            <ac:spMk id="2" creationId="{0810E4A4-3E91-4727-9106-C10BD8A06F89}"/>
          </ac:spMkLst>
        </pc:spChg>
        <pc:spChg chg="mod">
          <ac:chgData name="hui xu" userId="70b675938bab3b5e" providerId="LiveId" clId="{ABA325DD-CF10-43AF-B9E2-A81FEF3E8BAC}" dt="2019-10-26T13:50:46.544" v="435"/>
          <ac:spMkLst>
            <pc:docMk/>
            <pc:sldMk cId="4267723165" sldId="292"/>
            <ac:spMk id="3" creationId="{B6A89ACB-BCC7-40CD-B554-7E62282DA3D2}"/>
          </ac:spMkLst>
        </pc:spChg>
      </pc:sldChg>
      <pc:sldChg chg="modSp add del">
        <pc:chgData name="hui xu" userId="70b675938bab3b5e" providerId="LiveId" clId="{ABA325DD-CF10-43AF-B9E2-A81FEF3E8BAC}" dt="2019-10-30T11:15:53.655" v="1213" actId="47"/>
        <pc:sldMkLst>
          <pc:docMk/>
          <pc:sldMk cId="417375823" sldId="293"/>
        </pc:sldMkLst>
        <pc:spChg chg="mod">
          <ac:chgData name="hui xu" userId="70b675938bab3b5e" providerId="LiveId" clId="{ABA325DD-CF10-43AF-B9E2-A81FEF3E8BAC}" dt="2019-10-26T13:52:13.925" v="437"/>
          <ac:spMkLst>
            <pc:docMk/>
            <pc:sldMk cId="417375823" sldId="293"/>
            <ac:spMk id="2" creationId="{4B36A6A9-0B5B-4F6E-AF83-268302FD8A76}"/>
          </ac:spMkLst>
        </pc:spChg>
        <pc:spChg chg="mod">
          <ac:chgData name="hui xu" userId="70b675938bab3b5e" providerId="LiveId" clId="{ABA325DD-CF10-43AF-B9E2-A81FEF3E8BAC}" dt="2019-10-26T13:52:21.381" v="438"/>
          <ac:spMkLst>
            <pc:docMk/>
            <pc:sldMk cId="417375823" sldId="293"/>
            <ac:spMk id="3" creationId="{C5942674-FA5D-4197-9E4D-A6BBB858674A}"/>
          </ac:spMkLst>
        </pc:spChg>
      </pc:sldChg>
      <pc:sldChg chg="modSp add del">
        <pc:chgData name="hui xu" userId="70b675938bab3b5e" providerId="LiveId" clId="{ABA325DD-CF10-43AF-B9E2-A81FEF3E8BAC}" dt="2019-11-05T13:33:31.908" v="2752" actId="47"/>
        <pc:sldMkLst>
          <pc:docMk/>
          <pc:sldMk cId="1126271476" sldId="294"/>
        </pc:sldMkLst>
        <pc:spChg chg="mod">
          <ac:chgData name="hui xu" userId="70b675938bab3b5e" providerId="LiveId" clId="{ABA325DD-CF10-43AF-B9E2-A81FEF3E8BAC}" dt="2019-10-26T13:52:53.477" v="440"/>
          <ac:spMkLst>
            <pc:docMk/>
            <pc:sldMk cId="1126271476" sldId="294"/>
            <ac:spMk id="2" creationId="{92FEAA11-CD20-49D1-BF61-F4543835B19A}"/>
          </ac:spMkLst>
        </pc:spChg>
        <pc:spChg chg="mod">
          <ac:chgData name="hui xu" userId="70b675938bab3b5e" providerId="LiveId" clId="{ABA325DD-CF10-43AF-B9E2-A81FEF3E8BAC}" dt="2019-10-26T13:52:57.575" v="441"/>
          <ac:spMkLst>
            <pc:docMk/>
            <pc:sldMk cId="1126271476" sldId="294"/>
            <ac:spMk id="3" creationId="{9AEBEDD8-460F-464A-AB92-9571121E512E}"/>
          </ac:spMkLst>
        </pc:spChg>
      </pc:sldChg>
      <pc:sldChg chg="modSp add del">
        <pc:chgData name="hui xu" userId="70b675938bab3b5e" providerId="LiveId" clId="{ABA325DD-CF10-43AF-B9E2-A81FEF3E8BAC}" dt="2019-11-05T13:33:31.908" v="2752" actId="47"/>
        <pc:sldMkLst>
          <pc:docMk/>
          <pc:sldMk cId="2006876698" sldId="295"/>
        </pc:sldMkLst>
        <pc:spChg chg="mod">
          <ac:chgData name="hui xu" userId="70b675938bab3b5e" providerId="LiveId" clId="{ABA325DD-CF10-43AF-B9E2-A81FEF3E8BAC}" dt="2019-10-26T13:53:42.401" v="444" actId="27636"/>
          <ac:spMkLst>
            <pc:docMk/>
            <pc:sldMk cId="2006876698" sldId="295"/>
            <ac:spMk id="2" creationId="{E8B619DC-2F81-4B42-BF97-28E87772B544}"/>
          </ac:spMkLst>
        </pc:spChg>
        <pc:spChg chg="mod">
          <ac:chgData name="hui xu" userId="70b675938bab3b5e" providerId="LiveId" clId="{ABA325DD-CF10-43AF-B9E2-A81FEF3E8BAC}" dt="2019-10-26T13:53:47.454" v="445"/>
          <ac:spMkLst>
            <pc:docMk/>
            <pc:sldMk cId="2006876698" sldId="295"/>
            <ac:spMk id="3" creationId="{9F702377-AB74-4237-A9D3-3E019AB78D6D}"/>
          </ac:spMkLst>
        </pc:spChg>
      </pc:sldChg>
      <pc:sldChg chg="addSp delSp modSp add del modAnim">
        <pc:chgData name="hui xu" userId="70b675938bab3b5e" providerId="LiveId" clId="{ABA325DD-CF10-43AF-B9E2-A81FEF3E8BAC}" dt="2019-11-05T13:33:31.908" v="2752" actId="47"/>
        <pc:sldMkLst>
          <pc:docMk/>
          <pc:sldMk cId="4286938691" sldId="296"/>
        </pc:sldMkLst>
        <pc:spChg chg="mod">
          <ac:chgData name="hui xu" userId="70b675938bab3b5e" providerId="LiveId" clId="{ABA325DD-CF10-43AF-B9E2-A81FEF3E8BAC}" dt="2019-10-26T13:54:32.651" v="447"/>
          <ac:spMkLst>
            <pc:docMk/>
            <pc:sldMk cId="4286938691" sldId="296"/>
            <ac:spMk id="2" creationId="{06015511-1C83-41B3-8A74-02FE9958382F}"/>
          </ac:spMkLst>
        </pc:spChg>
        <pc:spChg chg="del">
          <ac:chgData name="hui xu" userId="70b675938bab3b5e" providerId="LiveId" clId="{ABA325DD-CF10-43AF-B9E2-A81FEF3E8BAC}" dt="2019-10-26T13:54:43.993" v="449" actId="478"/>
          <ac:spMkLst>
            <pc:docMk/>
            <pc:sldMk cId="4286938691" sldId="296"/>
            <ac:spMk id="3" creationId="{642D6E74-DC69-4CE7-860D-60250ABE6C20}"/>
          </ac:spMkLst>
        </pc:spChg>
        <pc:spChg chg="add">
          <ac:chgData name="hui xu" userId="70b675938bab3b5e" providerId="LiveId" clId="{ABA325DD-CF10-43AF-B9E2-A81FEF3E8BAC}" dt="2019-10-26T13:54:40.588" v="448"/>
          <ac:spMkLst>
            <pc:docMk/>
            <pc:sldMk cId="4286938691" sldId="296"/>
            <ac:spMk id="5" creationId="{5AF68B40-F9BC-4D94-B65A-890539785511}"/>
          </ac:spMkLst>
        </pc:spChg>
        <pc:grpChg chg="add">
          <ac:chgData name="hui xu" userId="70b675938bab3b5e" providerId="LiveId" clId="{ABA325DD-CF10-43AF-B9E2-A81FEF3E8BAC}" dt="2019-10-26T13:54:40.588" v="448"/>
          <ac:grpSpMkLst>
            <pc:docMk/>
            <pc:sldMk cId="4286938691" sldId="296"/>
            <ac:grpSpMk id="6" creationId="{8ECB7EA5-6063-42A9-B286-4D6937AAD122}"/>
          </ac:grpSpMkLst>
        </pc:grpChg>
        <pc:graphicFrameChg chg="add">
          <ac:chgData name="hui xu" userId="70b675938bab3b5e" providerId="LiveId" clId="{ABA325DD-CF10-43AF-B9E2-A81FEF3E8BAC}" dt="2019-10-26T13:54:40.588" v="448"/>
          <ac:graphicFrameMkLst>
            <pc:docMk/>
            <pc:sldMk cId="4286938691" sldId="296"/>
            <ac:graphicFrameMk id="4" creationId="{C493C780-0853-401C-87AC-CE39101F7C35}"/>
          </ac:graphicFrameMkLst>
        </pc:graphicFrameChg>
      </pc:sldChg>
      <pc:sldChg chg="addSp delSp modSp add del modAnim">
        <pc:chgData name="hui xu" userId="70b675938bab3b5e" providerId="LiveId" clId="{ABA325DD-CF10-43AF-B9E2-A81FEF3E8BAC}" dt="2019-11-05T13:33:31.908" v="2752" actId="47"/>
        <pc:sldMkLst>
          <pc:docMk/>
          <pc:sldMk cId="3072832318" sldId="297"/>
        </pc:sldMkLst>
        <pc:spChg chg="mod">
          <ac:chgData name="hui xu" userId="70b675938bab3b5e" providerId="LiveId" clId="{ABA325DD-CF10-43AF-B9E2-A81FEF3E8BAC}" dt="2019-10-26T13:55:30.904" v="457" actId="20577"/>
          <ac:spMkLst>
            <pc:docMk/>
            <pc:sldMk cId="3072832318" sldId="297"/>
            <ac:spMk id="2" creationId="{FFE25FF7-390A-4FB5-B2B9-379B6BC37B5E}"/>
          </ac:spMkLst>
        </pc:spChg>
        <pc:spChg chg="del">
          <ac:chgData name="hui xu" userId="70b675938bab3b5e" providerId="LiveId" clId="{ABA325DD-CF10-43AF-B9E2-A81FEF3E8BAC}" dt="2019-10-26T13:55:33.667" v="458"/>
          <ac:spMkLst>
            <pc:docMk/>
            <pc:sldMk cId="3072832318" sldId="297"/>
            <ac:spMk id="3" creationId="{073006C1-8EB8-4E37-9934-99DEB4CC6EBF}"/>
          </ac:spMkLst>
        </pc:spChg>
        <pc:grpChg chg="add mod">
          <ac:chgData name="hui xu" userId="70b675938bab3b5e" providerId="LiveId" clId="{ABA325DD-CF10-43AF-B9E2-A81FEF3E8BAC}" dt="2019-10-26T13:55:45.371" v="460" actId="1076"/>
          <ac:grpSpMkLst>
            <pc:docMk/>
            <pc:sldMk cId="3072832318" sldId="297"/>
            <ac:grpSpMk id="4" creationId="{CC74D1B0-E897-4600-BC57-08B4C0AB7C31}"/>
          </ac:grpSpMkLst>
        </pc:grpChg>
        <pc:grpChg chg="add mod">
          <ac:chgData name="hui xu" userId="70b675938bab3b5e" providerId="LiveId" clId="{ABA325DD-CF10-43AF-B9E2-A81FEF3E8BAC}" dt="2019-10-26T13:55:45.371" v="460" actId="1076"/>
          <ac:grpSpMkLst>
            <pc:docMk/>
            <pc:sldMk cId="3072832318" sldId="297"/>
            <ac:grpSpMk id="20" creationId="{5E79DAA1-C5D9-4FEF-AC73-94AA16C391D2}"/>
          </ac:grpSpMkLst>
        </pc:grpChg>
        <pc:graphicFrameChg chg="add mod">
          <ac:chgData name="hui xu" userId="70b675938bab3b5e" providerId="LiveId" clId="{ABA325DD-CF10-43AF-B9E2-A81FEF3E8BAC}" dt="2019-10-26T13:55:45.371" v="460" actId="1076"/>
          <ac:graphicFrameMkLst>
            <pc:docMk/>
            <pc:sldMk cId="3072832318" sldId="297"/>
            <ac:graphicFrameMk id="19" creationId="{564DD5C9-1BF2-4A96-B1FA-EF164855E5D6}"/>
          </ac:graphicFrameMkLst>
        </pc:graphicFrameChg>
      </pc:sldChg>
      <pc:sldChg chg="addSp modSp add del">
        <pc:chgData name="hui xu" userId="70b675938bab3b5e" providerId="LiveId" clId="{ABA325DD-CF10-43AF-B9E2-A81FEF3E8BAC}" dt="2019-10-30T11:16:18.512" v="1214" actId="47"/>
        <pc:sldMkLst>
          <pc:docMk/>
          <pc:sldMk cId="2477816750" sldId="298"/>
        </pc:sldMkLst>
        <pc:spChg chg="mod">
          <ac:chgData name="hui xu" userId="70b675938bab3b5e" providerId="LiveId" clId="{ABA325DD-CF10-43AF-B9E2-A81FEF3E8BAC}" dt="2019-10-26T13:56:07.626" v="462"/>
          <ac:spMkLst>
            <pc:docMk/>
            <pc:sldMk cId="2477816750" sldId="298"/>
            <ac:spMk id="2" creationId="{E9309733-1C55-462D-9529-F285C4B82F39}"/>
          </ac:spMkLst>
        </pc:spChg>
        <pc:graphicFrameChg chg="add mod">
          <ac:chgData name="hui xu" userId="70b675938bab3b5e" providerId="LiveId" clId="{ABA325DD-CF10-43AF-B9E2-A81FEF3E8BAC}" dt="2019-10-26T13:56:16.552" v="464" actId="1076"/>
          <ac:graphicFrameMkLst>
            <pc:docMk/>
            <pc:sldMk cId="2477816750" sldId="298"/>
            <ac:graphicFrameMk id="3" creationId="{DF2CEF58-BADE-4EDA-8C84-D42F7FA33475}"/>
          </ac:graphicFrameMkLst>
        </pc:graphicFrameChg>
      </pc:sldChg>
      <pc:sldChg chg="modSp add del">
        <pc:chgData name="hui xu" userId="70b675938bab3b5e" providerId="LiveId" clId="{ABA325DD-CF10-43AF-B9E2-A81FEF3E8BAC}" dt="2019-11-05T13:33:31.908" v="2752" actId="47"/>
        <pc:sldMkLst>
          <pc:docMk/>
          <pc:sldMk cId="2573298529" sldId="299"/>
        </pc:sldMkLst>
        <pc:spChg chg="mod">
          <ac:chgData name="hui xu" userId="70b675938bab3b5e" providerId="LiveId" clId="{ABA325DD-CF10-43AF-B9E2-A81FEF3E8BAC}" dt="2019-10-26T13:56:59.622" v="466"/>
          <ac:spMkLst>
            <pc:docMk/>
            <pc:sldMk cId="2573298529" sldId="299"/>
            <ac:spMk id="2" creationId="{D06C4076-044C-489F-8767-DFB4192378ED}"/>
          </ac:spMkLst>
        </pc:spChg>
        <pc:spChg chg="mod">
          <ac:chgData name="hui xu" userId="70b675938bab3b5e" providerId="LiveId" clId="{ABA325DD-CF10-43AF-B9E2-A81FEF3E8BAC}" dt="2019-10-26T13:57:02.663" v="467"/>
          <ac:spMkLst>
            <pc:docMk/>
            <pc:sldMk cId="2573298529" sldId="299"/>
            <ac:spMk id="3" creationId="{903D5ED0-C896-443B-B006-F3E2D19D7B78}"/>
          </ac:spMkLst>
        </pc:spChg>
      </pc:sldChg>
      <pc:sldChg chg="modSp add">
        <pc:chgData name="hui xu" userId="70b675938bab3b5e" providerId="LiveId" clId="{ABA325DD-CF10-43AF-B9E2-A81FEF3E8BAC}" dt="2019-10-26T13:58:21.361" v="471"/>
        <pc:sldMkLst>
          <pc:docMk/>
          <pc:sldMk cId="840832960" sldId="300"/>
        </pc:sldMkLst>
        <pc:spChg chg="mod">
          <ac:chgData name="hui xu" userId="70b675938bab3b5e" providerId="LiveId" clId="{ABA325DD-CF10-43AF-B9E2-A81FEF3E8BAC}" dt="2019-10-26T13:58:21.361" v="471"/>
          <ac:spMkLst>
            <pc:docMk/>
            <pc:sldMk cId="840832960" sldId="300"/>
            <ac:spMk id="2" creationId="{4A9B1A4D-869A-4F41-AB73-097B7D31992D}"/>
          </ac:spMkLst>
        </pc:spChg>
        <pc:spChg chg="mod">
          <ac:chgData name="hui xu" userId="70b675938bab3b5e" providerId="LiveId" clId="{ABA325DD-CF10-43AF-B9E2-A81FEF3E8BAC}" dt="2019-10-26T13:58:04.670" v="469"/>
          <ac:spMkLst>
            <pc:docMk/>
            <pc:sldMk cId="840832960" sldId="300"/>
            <ac:spMk id="3" creationId="{8BF8E87A-701E-4338-8A65-C3937DB4126D}"/>
          </ac:spMkLst>
        </pc:spChg>
      </pc:sldChg>
      <pc:sldChg chg="modSp add">
        <pc:chgData name="hui xu" userId="70b675938bab3b5e" providerId="LiveId" clId="{ABA325DD-CF10-43AF-B9E2-A81FEF3E8BAC}" dt="2019-10-26T13:59:41.675" v="474"/>
        <pc:sldMkLst>
          <pc:docMk/>
          <pc:sldMk cId="1454914495" sldId="301"/>
        </pc:sldMkLst>
        <pc:spChg chg="mod">
          <ac:chgData name="hui xu" userId="70b675938bab3b5e" providerId="LiveId" clId="{ABA325DD-CF10-43AF-B9E2-A81FEF3E8BAC}" dt="2019-10-26T13:59:38.183" v="473"/>
          <ac:spMkLst>
            <pc:docMk/>
            <pc:sldMk cId="1454914495" sldId="301"/>
            <ac:spMk id="2" creationId="{6A071AEF-04CA-4F57-B9D4-A8559FDF96F8}"/>
          </ac:spMkLst>
        </pc:spChg>
        <pc:spChg chg="mod">
          <ac:chgData name="hui xu" userId="70b675938bab3b5e" providerId="LiveId" clId="{ABA325DD-CF10-43AF-B9E2-A81FEF3E8BAC}" dt="2019-10-26T13:59:41.675" v="474"/>
          <ac:spMkLst>
            <pc:docMk/>
            <pc:sldMk cId="1454914495" sldId="301"/>
            <ac:spMk id="3" creationId="{2F7FE58E-2E4E-4D78-B357-B010D096D886}"/>
          </ac:spMkLst>
        </pc:spChg>
      </pc:sldChg>
      <pc:sldChg chg="addSp delSp modSp add del">
        <pc:chgData name="hui xu" userId="70b675938bab3b5e" providerId="LiveId" clId="{ABA325DD-CF10-43AF-B9E2-A81FEF3E8BAC}" dt="2019-10-27T13:01:50.184" v="1025" actId="47"/>
        <pc:sldMkLst>
          <pc:docMk/>
          <pc:sldMk cId="800086583" sldId="302"/>
        </pc:sldMkLst>
        <pc:spChg chg="mod">
          <ac:chgData name="hui xu" userId="70b675938bab3b5e" providerId="LiveId" clId="{ABA325DD-CF10-43AF-B9E2-A81FEF3E8BAC}" dt="2019-10-27T12:23:55.417" v="809" actId="20577"/>
          <ac:spMkLst>
            <pc:docMk/>
            <pc:sldMk cId="800086583" sldId="302"/>
            <ac:spMk id="2" creationId="{E97FF089-B8D9-4DBF-AA07-4DB037B4D734}"/>
          </ac:spMkLst>
        </pc:spChg>
        <pc:spChg chg="mod">
          <ac:chgData name="hui xu" userId="70b675938bab3b5e" providerId="LiveId" clId="{ABA325DD-CF10-43AF-B9E2-A81FEF3E8BAC}" dt="2019-10-27T12:30:58.743" v="851" actId="27636"/>
          <ac:spMkLst>
            <pc:docMk/>
            <pc:sldMk cId="800086583" sldId="302"/>
            <ac:spMk id="3" creationId="{211526BE-BD39-4030-8ACB-CA20A941B5A3}"/>
          </ac:spMkLst>
        </pc:spChg>
        <pc:spChg chg="add del mod">
          <ac:chgData name="hui xu" userId="70b675938bab3b5e" providerId="LiveId" clId="{ABA325DD-CF10-43AF-B9E2-A81FEF3E8BAC}" dt="2019-10-27T13:01:23.827" v="983"/>
          <ac:spMkLst>
            <pc:docMk/>
            <pc:sldMk cId="800086583" sldId="302"/>
            <ac:spMk id="4" creationId="{AC86D388-93AA-4043-A353-5813D57B3376}"/>
          </ac:spMkLst>
        </pc:spChg>
        <pc:spChg chg="add del mod ord">
          <ac:chgData name="hui xu" userId="70b675938bab3b5e" providerId="LiveId" clId="{ABA325DD-CF10-43AF-B9E2-A81FEF3E8BAC}" dt="2019-10-27T13:01:23.827" v="983"/>
          <ac:spMkLst>
            <pc:docMk/>
            <pc:sldMk cId="800086583" sldId="302"/>
            <ac:spMk id="5" creationId="{7C3A4056-702D-45A9-AD8E-B17D6DD4FD53}"/>
          </ac:spMkLst>
        </pc:spChg>
        <pc:spChg chg="add del mod">
          <ac:chgData name="hui xu" userId="70b675938bab3b5e" providerId="LiveId" clId="{ABA325DD-CF10-43AF-B9E2-A81FEF3E8BAC}" dt="2019-10-27T13:01:23.827" v="983"/>
          <ac:spMkLst>
            <pc:docMk/>
            <pc:sldMk cId="800086583" sldId="302"/>
            <ac:spMk id="6" creationId="{6ED69A62-B140-43E7-BFA8-11D04058415E}"/>
          </ac:spMkLst>
        </pc:spChg>
      </pc:sldChg>
      <pc:sldChg chg="modSp add del">
        <pc:chgData name="hui xu" userId="70b675938bab3b5e" providerId="LiveId" clId="{ABA325DD-CF10-43AF-B9E2-A81FEF3E8BAC}" dt="2019-11-03T12:49:18.300" v="1480" actId="2696"/>
        <pc:sldMkLst>
          <pc:docMk/>
          <pc:sldMk cId="1844102819" sldId="303"/>
        </pc:sldMkLst>
        <pc:spChg chg="mod">
          <ac:chgData name="hui xu" userId="70b675938bab3b5e" providerId="LiveId" clId="{ABA325DD-CF10-43AF-B9E2-A81FEF3E8BAC}" dt="2019-10-27T13:01:07.949" v="980" actId="313"/>
          <ac:spMkLst>
            <pc:docMk/>
            <pc:sldMk cId="1844102819" sldId="303"/>
            <ac:spMk id="2" creationId="{2AF45EC8-0162-445F-921B-757B304F9A6B}"/>
          </ac:spMkLst>
        </pc:spChg>
        <pc:spChg chg="mod">
          <ac:chgData name="hui xu" userId="70b675938bab3b5e" providerId="LiveId" clId="{ABA325DD-CF10-43AF-B9E2-A81FEF3E8BAC}" dt="2019-10-27T13:03:40.063" v="1061" actId="20577"/>
          <ac:spMkLst>
            <pc:docMk/>
            <pc:sldMk cId="1844102819" sldId="303"/>
            <ac:spMk id="3" creationId="{AEAB3A92-2854-4657-8799-5D8780A5B450}"/>
          </ac:spMkLst>
        </pc:spChg>
      </pc:sldChg>
      <pc:sldChg chg="addSp delSp modSp add">
        <pc:chgData name="hui xu" userId="70b675938bab3b5e" providerId="LiveId" clId="{ABA325DD-CF10-43AF-B9E2-A81FEF3E8BAC}" dt="2019-11-05T10:39:28.272" v="2395" actId="20577"/>
        <pc:sldMkLst>
          <pc:docMk/>
          <pc:sldMk cId="3948425809" sldId="303"/>
        </pc:sldMkLst>
        <pc:spChg chg="mod">
          <ac:chgData name="hui xu" userId="70b675938bab3b5e" providerId="LiveId" clId="{ABA325DD-CF10-43AF-B9E2-A81FEF3E8BAC}" dt="2019-11-05T10:11:03.846" v="2148" actId="207"/>
          <ac:spMkLst>
            <pc:docMk/>
            <pc:sldMk cId="3948425809" sldId="303"/>
            <ac:spMk id="2" creationId="{2AF45EC8-0162-445F-921B-757B304F9A6B}"/>
          </ac:spMkLst>
        </pc:spChg>
        <pc:spChg chg="mod">
          <ac:chgData name="hui xu" userId="70b675938bab3b5e" providerId="LiveId" clId="{ABA325DD-CF10-43AF-B9E2-A81FEF3E8BAC}" dt="2019-11-03T12:57:57.416" v="1654" actId="20577"/>
          <ac:spMkLst>
            <pc:docMk/>
            <pc:sldMk cId="3948425809" sldId="303"/>
            <ac:spMk id="3" creationId="{AEAB3A92-2854-4657-8799-5D8780A5B450}"/>
          </ac:spMkLst>
        </pc:spChg>
        <pc:spChg chg="add del mod">
          <ac:chgData name="hui xu" userId="70b675938bab3b5e" providerId="LiveId" clId="{ABA325DD-CF10-43AF-B9E2-A81FEF3E8BAC}" dt="2019-11-03T13:32:06.731" v="1721"/>
          <ac:spMkLst>
            <pc:docMk/>
            <pc:sldMk cId="3948425809" sldId="303"/>
            <ac:spMk id="6" creationId="{3D4D21B9-3558-496C-BC6A-512891A7ABC7}"/>
          </ac:spMkLst>
        </pc:spChg>
        <pc:spChg chg="add mod">
          <ac:chgData name="hui xu" userId="70b675938bab3b5e" providerId="LiveId" clId="{ABA325DD-CF10-43AF-B9E2-A81FEF3E8BAC}" dt="2019-11-05T10:39:28.272" v="2395" actId="20577"/>
          <ac:spMkLst>
            <pc:docMk/>
            <pc:sldMk cId="3948425809" sldId="303"/>
            <ac:spMk id="7" creationId="{D9136CDC-CCC0-433F-87C2-AE581D66EAF7}"/>
          </ac:spMkLst>
        </pc:spChg>
      </pc:sldChg>
      <pc:sldChg chg="modSp add">
        <pc:chgData name="hui xu" userId="70b675938bab3b5e" providerId="LiveId" clId="{ABA325DD-CF10-43AF-B9E2-A81FEF3E8BAC}" dt="2019-11-05T13:42:43.293" v="2757" actId="2711"/>
        <pc:sldMkLst>
          <pc:docMk/>
          <pc:sldMk cId="2096046774" sldId="304"/>
        </pc:sldMkLst>
        <pc:spChg chg="mod">
          <ac:chgData name="hui xu" userId="70b675938bab3b5e" providerId="LiveId" clId="{ABA325DD-CF10-43AF-B9E2-A81FEF3E8BAC}" dt="2019-10-27T13:09:03.316" v="1112"/>
          <ac:spMkLst>
            <pc:docMk/>
            <pc:sldMk cId="2096046774" sldId="304"/>
            <ac:spMk id="2" creationId="{B4A578D9-8B89-442E-8886-CBDEF78C0165}"/>
          </ac:spMkLst>
        </pc:spChg>
        <pc:spChg chg="mod">
          <ac:chgData name="hui xu" userId="70b675938bab3b5e" providerId="LiveId" clId="{ABA325DD-CF10-43AF-B9E2-A81FEF3E8BAC}" dt="2019-11-05T13:42:43.293" v="2757" actId="2711"/>
          <ac:spMkLst>
            <pc:docMk/>
            <pc:sldMk cId="2096046774" sldId="304"/>
            <ac:spMk id="3" creationId="{3F91D52E-442F-4935-9E24-33574CB09734}"/>
          </ac:spMkLst>
        </pc:spChg>
      </pc:sldChg>
      <pc:sldChg chg="modSp">
        <pc:chgData name="hui xu" userId="70b675938bab3b5e" providerId="LiveId" clId="{ABA325DD-CF10-43AF-B9E2-A81FEF3E8BAC}" dt="2019-11-05T13:45:54.717" v="2759"/>
        <pc:sldMkLst>
          <pc:docMk/>
          <pc:sldMk cId="1526245404" sldId="305"/>
        </pc:sldMkLst>
        <pc:spChg chg="mod">
          <ac:chgData name="hui xu" userId="70b675938bab3b5e" providerId="LiveId" clId="{ABA325DD-CF10-43AF-B9E2-A81FEF3E8BAC}" dt="2019-11-05T13:45:54.717" v="2759"/>
          <ac:spMkLst>
            <pc:docMk/>
            <pc:sldMk cId="1526245404" sldId="305"/>
            <ac:spMk id="3" creationId="{1C4DCCAF-5898-431A-BABE-FB0F87B584F5}"/>
          </ac:spMkLst>
        </pc:spChg>
      </pc:sldChg>
      <pc:sldChg chg="addSp modSp add ord modAnim">
        <pc:chgData name="hui xu" userId="70b675938bab3b5e" providerId="LiveId" clId="{ABA325DD-CF10-43AF-B9E2-A81FEF3E8BAC}" dt="2019-11-05T13:54:40.031" v="2883" actId="20577"/>
        <pc:sldMkLst>
          <pc:docMk/>
          <pc:sldMk cId="480841451" sldId="306"/>
        </pc:sldMkLst>
        <pc:spChg chg="mod">
          <ac:chgData name="hui xu" userId="70b675938bab3b5e" providerId="LiveId" clId="{ABA325DD-CF10-43AF-B9E2-A81FEF3E8BAC}" dt="2019-11-05T13:54:40.031" v="2883" actId="20577"/>
          <ac:spMkLst>
            <pc:docMk/>
            <pc:sldMk cId="480841451" sldId="306"/>
            <ac:spMk id="2" creationId="{ED766954-1B91-4F2A-A77E-3CA6FFD391C3}"/>
          </ac:spMkLst>
        </pc:spChg>
        <pc:spChg chg="add mod">
          <ac:chgData name="hui xu" userId="70b675938bab3b5e" providerId="LiveId" clId="{ABA325DD-CF10-43AF-B9E2-A81FEF3E8BAC}" dt="2019-10-31T01:46:55.124" v="1460" actId="14100"/>
          <ac:spMkLst>
            <pc:docMk/>
            <pc:sldMk cId="480841451" sldId="306"/>
            <ac:spMk id="3" creationId="{A6F5708B-7ED0-403D-8093-5A4157963CA9}"/>
          </ac:spMkLst>
        </pc:spChg>
        <pc:spChg chg="add mod">
          <ac:chgData name="hui xu" userId="70b675938bab3b5e" providerId="LiveId" clId="{ABA325DD-CF10-43AF-B9E2-A81FEF3E8BAC}" dt="2019-10-31T01:47:01.358" v="1461" actId="1076"/>
          <ac:spMkLst>
            <pc:docMk/>
            <pc:sldMk cId="480841451" sldId="306"/>
            <ac:spMk id="4" creationId="{F44C5CDF-2278-4C2C-8921-7D689325A0F7}"/>
          </ac:spMkLst>
        </pc:spChg>
        <pc:spChg chg="add mod">
          <ac:chgData name="hui xu" userId="70b675938bab3b5e" providerId="LiveId" clId="{ABA325DD-CF10-43AF-B9E2-A81FEF3E8BAC}" dt="2019-10-31T01:46:11.317" v="1444" actId="14100"/>
          <ac:spMkLst>
            <pc:docMk/>
            <pc:sldMk cId="480841451" sldId="306"/>
            <ac:spMk id="5" creationId="{65191F34-86A1-4C38-86AE-127DE534B19B}"/>
          </ac:spMkLst>
        </pc:spChg>
        <pc:spChg chg="add mod">
          <ac:chgData name="hui xu" userId="70b675938bab3b5e" providerId="LiveId" clId="{ABA325DD-CF10-43AF-B9E2-A81FEF3E8BAC}" dt="2019-10-31T01:50:06.025" v="1464" actId="20577"/>
          <ac:spMkLst>
            <pc:docMk/>
            <pc:sldMk cId="480841451" sldId="306"/>
            <ac:spMk id="6" creationId="{750358E0-795F-43AE-B96C-EBA1A90728CE}"/>
          </ac:spMkLst>
        </pc:spChg>
      </pc:sldChg>
      <pc:sldChg chg="modSp del">
        <pc:chgData name="hui xu" userId="70b675938bab3b5e" providerId="LiveId" clId="{ABA325DD-CF10-43AF-B9E2-A81FEF3E8BAC}" dt="2019-11-05T13:54:14.826" v="2882" actId="47"/>
        <pc:sldMkLst>
          <pc:docMk/>
          <pc:sldMk cId="4212579129" sldId="308"/>
        </pc:sldMkLst>
        <pc:spChg chg="mod">
          <ac:chgData name="hui xu" userId="70b675938bab3b5e" providerId="LiveId" clId="{ABA325DD-CF10-43AF-B9E2-A81FEF3E8BAC}" dt="2019-11-05T13:49:34.592" v="2837" actId="27636"/>
          <ac:spMkLst>
            <pc:docMk/>
            <pc:sldMk cId="4212579129" sldId="308"/>
            <ac:spMk id="3" creationId="{DAF6A39D-AF42-4B01-8C67-FC307EF8F864}"/>
          </ac:spMkLst>
        </pc:spChg>
      </pc:sldChg>
      <pc:sldChg chg="del">
        <pc:chgData name="hui xu" userId="70b675938bab3b5e" providerId="LiveId" clId="{ABA325DD-CF10-43AF-B9E2-A81FEF3E8BAC}" dt="2019-11-05T13:55:13.740" v="2884" actId="2696"/>
        <pc:sldMkLst>
          <pc:docMk/>
          <pc:sldMk cId="780215824" sldId="309"/>
        </pc:sldMkLst>
      </pc:sldChg>
      <pc:sldChg chg="modSp add">
        <pc:chgData name="hui xu" userId="70b675938bab3b5e" providerId="LiveId" clId="{ABA325DD-CF10-43AF-B9E2-A81FEF3E8BAC}" dt="2019-11-05T13:55:28.253" v="2894" actId="27636"/>
        <pc:sldMkLst>
          <pc:docMk/>
          <pc:sldMk cId="2364211483" sldId="309"/>
        </pc:sldMkLst>
        <pc:spChg chg="mod">
          <ac:chgData name="hui xu" userId="70b675938bab3b5e" providerId="LiveId" clId="{ABA325DD-CF10-43AF-B9E2-A81FEF3E8BAC}" dt="2019-11-05T13:55:28.253" v="2894" actId="27636"/>
          <ac:spMkLst>
            <pc:docMk/>
            <pc:sldMk cId="2364211483" sldId="309"/>
            <ac:spMk id="3" creationId="{38AB5A3A-5E07-4D18-82CB-62DB0BC68BC4}"/>
          </ac:spMkLst>
        </pc:spChg>
      </pc:sldChg>
      <pc:sldChg chg="modSp">
        <pc:chgData name="hui xu" userId="70b675938bab3b5e" providerId="LiveId" clId="{ABA325DD-CF10-43AF-B9E2-A81FEF3E8BAC}" dt="2019-11-05T13:55:43.205" v="2897" actId="27636"/>
        <pc:sldMkLst>
          <pc:docMk/>
          <pc:sldMk cId="1701340045" sldId="311"/>
        </pc:sldMkLst>
        <pc:spChg chg="mod">
          <ac:chgData name="hui xu" userId="70b675938bab3b5e" providerId="LiveId" clId="{ABA325DD-CF10-43AF-B9E2-A81FEF3E8BAC}" dt="2019-11-05T13:55:43.205" v="2897" actId="27636"/>
          <ac:spMkLst>
            <pc:docMk/>
            <pc:sldMk cId="1701340045" sldId="311"/>
            <ac:spMk id="3" creationId="{140BC786-8D05-41CB-B0B3-9D69223F8A9C}"/>
          </ac:spMkLst>
        </pc:spChg>
      </pc:sldChg>
      <pc:sldChg chg="modSp del">
        <pc:chgData name="hui xu" userId="70b675938bab3b5e" providerId="LiveId" clId="{ABA325DD-CF10-43AF-B9E2-A81FEF3E8BAC}" dt="2019-11-05T13:39:58.810" v="2754" actId="47"/>
        <pc:sldMkLst>
          <pc:docMk/>
          <pc:sldMk cId="4021427959" sldId="313"/>
        </pc:sldMkLst>
        <pc:spChg chg="mod">
          <ac:chgData name="hui xu" userId="70b675938bab3b5e" providerId="LiveId" clId="{ABA325DD-CF10-43AF-B9E2-A81FEF3E8BAC}" dt="2019-11-05T13:30:21.130" v="2748" actId="20577"/>
          <ac:spMkLst>
            <pc:docMk/>
            <pc:sldMk cId="4021427959" sldId="313"/>
            <ac:spMk id="3" creationId="{54C0F1D8-6A43-415F-A690-64DC1DFE0BA6}"/>
          </ac:spMkLst>
        </pc:spChg>
      </pc:sldChg>
      <pc:sldChg chg="del">
        <pc:chgData name="hui xu" userId="70b675938bab3b5e" providerId="LiveId" clId="{ABA325DD-CF10-43AF-B9E2-A81FEF3E8BAC}" dt="2019-11-05T13:39:58.810" v="2754" actId="47"/>
        <pc:sldMkLst>
          <pc:docMk/>
          <pc:sldMk cId="3138368284" sldId="314"/>
        </pc:sldMkLst>
      </pc:sldChg>
      <pc:sldChg chg="modSp">
        <pc:chgData name="hui xu" userId="70b675938bab3b5e" providerId="LiveId" clId="{ABA325DD-CF10-43AF-B9E2-A81FEF3E8BAC}" dt="2019-11-05T14:35:28.543" v="2951" actId="313"/>
        <pc:sldMkLst>
          <pc:docMk/>
          <pc:sldMk cId="3423975307" sldId="315"/>
        </pc:sldMkLst>
        <pc:spChg chg="mod">
          <ac:chgData name="hui xu" userId="70b675938bab3b5e" providerId="LiveId" clId="{ABA325DD-CF10-43AF-B9E2-A81FEF3E8BAC}" dt="2019-11-05T14:35:28.543" v="2951" actId="313"/>
          <ac:spMkLst>
            <pc:docMk/>
            <pc:sldMk cId="3423975307" sldId="315"/>
            <ac:spMk id="2" creationId="{9CA475CD-0AB6-4796-B5B8-E5E6CEF44062}"/>
          </ac:spMkLst>
        </pc:spChg>
        <pc:spChg chg="mod">
          <ac:chgData name="hui xu" userId="70b675938bab3b5e" providerId="LiveId" clId="{ABA325DD-CF10-43AF-B9E2-A81FEF3E8BAC}" dt="2019-11-05T13:53:59.246" v="2881" actId="14100"/>
          <ac:spMkLst>
            <pc:docMk/>
            <pc:sldMk cId="3423975307" sldId="315"/>
            <ac:spMk id="3" creationId="{71D564DE-0B79-44BA-9F49-388CE1A0B19A}"/>
          </ac:spMkLst>
        </pc:spChg>
      </pc:sldChg>
      <pc:sldChg chg="addSp modSp add">
        <pc:chgData name="hui xu" userId="70b675938bab3b5e" providerId="LiveId" clId="{ABA325DD-CF10-43AF-B9E2-A81FEF3E8BAC}" dt="2019-11-03T12:48:41.549" v="1472" actId="20577"/>
        <pc:sldMkLst>
          <pc:docMk/>
          <pc:sldMk cId="1858819768" sldId="317"/>
        </pc:sldMkLst>
        <pc:spChg chg="mod">
          <ac:chgData name="hui xu" userId="70b675938bab3b5e" providerId="LiveId" clId="{ABA325DD-CF10-43AF-B9E2-A81FEF3E8BAC}" dt="2019-11-03T12:48:41.549" v="1472" actId="20577"/>
          <ac:spMkLst>
            <pc:docMk/>
            <pc:sldMk cId="1858819768" sldId="317"/>
            <ac:spMk id="2" creationId="{8AE5B955-C923-4C12-A528-5B510A0630DB}"/>
          </ac:spMkLst>
        </pc:spChg>
        <pc:spChg chg="add mod">
          <ac:chgData name="hui xu" userId="70b675938bab3b5e" providerId="LiveId" clId="{ABA325DD-CF10-43AF-B9E2-A81FEF3E8BAC}" dt="2019-11-03T12:48:37.670" v="1469"/>
          <ac:spMkLst>
            <pc:docMk/>
            <pc:sldMk cId="1858819768" sldId="317"/>
            <ac:spMk id="3" creationId="{C9963918-3750-4E46-9C7F-B2652AE49FB8}"/>
          </ac:spMkLst>
        </pc:spChg>
      </pc:sldChg>
      <pc:sldChg chg="modSp add">
        <pc:chgData name="hui xu" userId="70b675938bab3b5e" providerId="LiveId" clId="{ABA325DD-CF10-43AF-B9E2-A81FEF3E8BAC}" dt="2019-11-03T12:48:59.763" v="1479" actId="20577"/>
        <pc:sldMkLst>
          <pc:docMk/>
          <pc:sldMk cId="578004382" sldId="318"/>
        </pc:sldMkLst>
        <pc:spChg chg="mod">
          <ac:chgData name="hui xu" userId="70b675938bab3b5e" providerId="LiveId" clId="{ABA325DD-CF10-43AF-B9E2-A81FEF3E8BAC}" dt="2019-11-03T12:48:59.763" v="1479" actId="20577"/>
          <ac:spMkLst>
            <pc:docMk/>
            <pc:sldMk cId="578004382" sldId="318"/>
            <ac:spMk id="2" creationId="{FE35A0DC-DAC1-4D5D-A908-E3EE8BAB20AB}"/>
          </ac:spMkLst>
        </pc:spChg>
      </pc:sldChg>
      <pc:sldChg chg="addSp delSp modSp add">
        <pc:chgData name="hui xu" userId="70b675938bab3b5e" providerId="LiveId" clId="{ABA325DD-CF10-43AF-B9E2-A81FEF3E8BAC}" dt="2019-11-05T13:25:47.548" v="2744"/>
        <pc:sldMkLst>
          <pc:docMk/>
          <pc:sldMk cId="3841988266" sldId="319"/>
        </pc:sldMkLst>
        <pc:spChg chg="mod">
          <ac:chgData name="hui xu" userId="70b675938bab3b5e" providerId="LiveId" clId="{ABA325DD-CF10-43AF-B9E2-A81FEF3E8BAC}" dt="2019-11-05T11:26:54.989" v="2673" actId="20577"/>
          <ac:spMkLst>
            <pc:docMk/>
            <pc:sldMk cId="3841988266" sldId="319"/>
            <ac:spMk id="2" creationId="{E6021A24-CA63-4EE1-B515-892ADDD5855A}"/>
          </ac:spMkLst>
        </pc:spChg>
        <pc:spChg chg="mod">
          <ac:chgData name="hui xu" userId="70b675938bab3b5e" providerId="LiveId" clId="{ABA325DD-CF10-43AF-B9E2-A81FEF3E8BAC}" dt="2019-11-05T11:59:45.953" v="2718" actId="20577"/>
          <ac:spMkLst>
            <pc:docMk/>
            <pc:sldMk cId="3841988266" sldId="319"/>
            <ac:spMk id="3" creationId="{E9002E89-C43D-451A-B230-839542609E91}"/>
          </ac:spMkLst>
        </pc:spChg>
        <pc:spChg chg="add del">
          <ac:chgData name="hui xu" userId="70b675938bab3b5e" providerId="LiveId" clId="{ABA325DD-CF10-43AF-B9E2-A81FEF3E8BAC}" dt="2019-11-05T12:01:06.106" v="2720"/>
          <ac:spMkLst>
            <pc:docMk/>
            <pc:sldMk cId="3841988266" sldId="319"/>
            <ac:spMk id="5" creationId="{3BA57C5F-C9C0-41DD-9727-E8D717310082}"/>
          </ac:spMkLst>
        </pc:spChg>
        <pc:spChg chg="add del">
          <ac:chgData name="hui xu" userId="70b675938bab3b5e" providerId="LiveId" clId="{ABA325DD-CF10-43AF-B9E2-A81FEF3E8BAC}" dt="2019-11-05T12:01:25.065" v="2722"/>
          <ac:spMkLst>
            <pc:docMk/>
            <pc:sldMk cId="3841988266" sldId="319"/>
            <ac:spMk id="6" creationId="{0D1D56B9-7840-4D57-A065-674434F1DA88}"/>
          </ac:spMkLst>
        </pc:spChg>
        <pc:picChg chg="add mod">
          <ac:chgData name="hui xu" userId="70b675938bab3b5e" providerId="LiveId" clId="{ABA325DD-CF10-43AF-B9E2-A81FEF3E8BAC}" dt="2019-11-05T12:10:53.984" v="2730" actId="14100"/>
          <ac:picMkLst>
            <pc:docMk/>
            <pc:sldMk cId="3841988266" sldId="319"/>
            <ac:picMk id="4" creationId="{C0ECAE8E-A142-448B-8B32-203C8D3C9FD3}"/>
          </ac:picMkLst>
        </pc:picChg>
        <pc:picChg chg="add del mod">
          <ac:chgData name="hui xu" userId="70b675938bab3b5e" providerId="LiveId" clId="{ABA325DD-CF10-43AF-B9E2-A81FEF3E8BAC}" dt="2019-11-05T13:25:47.548" v="2744"/>
          <ac:picMkLst>
            <pc:docMk/>
            <pc:sldMk cId="3841988266" sldId="319"/>
            <ac:picMk id="7" creationId="{8525ABC1-F30E-44B5-8A1D-604B986D20BE}"/>
          </ac:picMkLst>
        </pc:picChg>
      </pc:sldChg>
      <pc:sldChg chg="addSp delSp modSp add">
        <pc:chgData name="hui xu" userId="70b675938bab3b5e" providerId="LiveId" clId="{ABA325DD-CF10-43AF-B9E2-A81FEF3E8BAC}" dt="2019-11-10T13:57:24.993" v="5077"/>
        <pc:sldMkLst>
          <pc:docMk/>
          <pc:sldMk cId="1214655360" sldId="320"/>
        </pc:sldMkLst>
        <pc:spChg chg="mod">
          <ac:chgData name="hui xu" userId="70b675938bab3b5e" providerId="LiveId" clId="{ABA325DD-CF10-43AF-B9E2-A81FEF3E8BAC}" dt="2019-11-10T13:47:18.521" v="4664" actId="20577"/>
          <ac:spMkLst>
            <pc:docMk/>
            <pc:sldMk cId="1214655360" sldId="320"/>
            <ac:spMk id="2" creationId="{3C3BA661-28F1-45AA-8F98-91495DF30908}"/>
          </ac:spMkLst>
        </pc:spChg>
        <pc:spChg chg="del mod">
          <ac:chgData name="hui xu" userId="70b675938bab3b5e" providerId="LiveId" clId="{ABA325DD-CF10-43AF-B9E2-A81FEF3E8BAC}" dt="2019-11-10T13:45:44.503" v="4656" actId="478"/>
          <ac:spMkLst>
            <pc:docMk/>
            <pc:sldMk cId="1214655360" sldId="320"/>
            <ac:spMk id="3" creationId="{57C2D0E3-7F33-4B83-A7E5-91A4FEF70980}"/>
          </ac:spMkLst>
        </pc:spChg>
        <pc:spChg chg="add del mod">
          <ac:chgData name="hui xu" userId="70b675938bab3b5e" providerId="LiveId" clId="{ABA325DD-CF10-43AF-B9E2-A81FEF3E8BAC}" dt="2019-11-10T13:45:48.043" v="4657" actId="478"/>
          <ac:spMkLst>
            <pc:docMk/>
            <pc:sldMk cId="1214655360" sldId="320"/>
            <ac:spMk id="5" creationId="{87E32E14-F712-4D56-BCC4-366EF91A635E}"/>
          </ac:spMkLst>
        </pc:spChg>
        <pc:spChg chg="add mod">
          <ac:chgData name="hui xu" userId="70b675938bab3b5e" providerId="LiveId" clId="{ABA325DD-CF10-43AF-B9E2-A81FEF3E8BAC}" dt="2019-11-10T13:53:37.139" v="5074" actId="113"/>
          <ac:spMkLst>
            <pc:docMk/>
            <pc:sldMk cId="1214655360" sldId="320"/>
            <ac:spMk id="6" creationId="{6266CD9F-5FF9-4B0F-BA12-EB0D88FC9D97}"/>
          </ac:spMkLst>
        </pc:spChg>
        <pc:spChg chg="add del">
          <ac:chgData name="hui xu" userId="70b675938bab3b5e" providerId="LiveId" clId="{ABA325DD-CF10-43AF-B9E2-A81FEF3E8BAC}" dt="2019-11-10T13:57:24.993" v="5077"/>
          <ac:spMkLst>
            <pc:docMk/>
            <pc:sldMk cId="1214655360" sldId="320"/>
            <ac:spMk id="7" creationId="{27E12645-EFDC-4684-AF40-3C20FE1D09D1}"/>
          </ac:spMkLst>
        </pc:spChg>
      </pc:sldChg>
      <pc:sldChg chg="modSp add">
        <pc:chgData name="hui xu" userId="70b675938bab3b5e" providerId="LiveId" clId="{ABA325DD-CF10-43AF-B9E2-A81FEF3E8BAC}" dt="2019-11-05T14:45:13.658" v="2959" actId="20577"/>
        <pc:sldMkLst>
          <pc:docMk/>
          <pc:sldMk cId="701977146" sldId="321"/>
        </pc:sldMkLst>
        <pc:spChg chg="mod">
          <ac:chgData name="hui xu" userId="70b675938bab3b5e" providerId="LiveId" clId="{ABA325DD-CF10-43AF-B9E2-A81FEF3E8BAC}" dt="2019-11-03T12:53:45.409" v="1593" actId="20577"/>
          <ac:spMkLst>
            <pc:docMk/>
            <pc:sldMk cId="701977146" sldId="321"/>
            <ac:spMk id="2" creationId="{B5456E23-4D34-4C81-BD8A-B154067CE5EB}"/>
          </ac:spMkLst>
        </pc:spChg>
        <pc:spChg chg="mod">
          <ac:chgData name="hui xu" userId="70b675938bab3b5e" providerId="LiveId" clId="{ABA325DD-CF10-43AF-B9E2-A81FEF3E8BAC}" dt="2019-11-05T14:45:13.658" v="2959" actId="20577"/>
          <ac:spMkLst>
            <pc:docMk/>
            <pc:sldMk cId="701977146" sldId="321"/>
            <ac:spMk id="3" creationId="{7EB7A39D-EA61-4B63-A197-F8D9F1ECE4CE}"/>
          </ac:spMkLst>
        </pc:spChg>
      </pc:sldChg>
      <pc:sldChg chg="addSp delSp modSp add">
        <pc:chgData name="hui xu" userId="70b675938bab3b5e" providerId="LiveId" clId="{ABA325DD-CF10-43AF-B9E2-A81FEF3E8BAC}" dt="2019-11-05T10:32:58.065" v="2380"/>
        <pc:sldMkLst>
          <pc:docMk/>
          <pc:sldMk cId="1646457953" sldId="322"/>
        </pc:sldMkLst>
        <pc:spChg chg="mod">
          <ac:chgData name="hui xu" userId="70b675938bab3b5e" providerId="LiveId" clId="{ABA325DD-CF10-43AF-B9E2-A81FEF3E8BAC}" dt="2019-11-03T13:26:50.026" v="1666" actId="20577"/>
          <ac:spMkLst>
            <pc:docMk/>
            <pc:sldMk cId="1646457953" sldId="322"/>
            <ac:spMk id="2" creationId="{D3C27DAC-5AB7-41EF-B223-B41315DCDB24}"/>
          </ac:spMkLst>
        </pc:spChg>
        <pc:spChg chg="del mod">
          <ac:chgData name="hui xu" userId="70b675938bab3b5e" providerId="LiveId" clId="{ABA325DD-CF10-43AF-B9E2-A81FEF3E8BAC}" dt="2019-11-03T13:31:09.552" v="1711" actId="478"/>
          <ac:spMkLst>
            <pc:docMk/>
            <pc:sldMk cId="1646457953" sldId="322"/>
            <ac:spMk id="3" creationId="{4D8F190F-5D09-47B2-965B-1A8A89C03CFA}"/>
          </ac:spMkLst>
        </pc:spChg>
        <pc:spChg chg="add mod">
          <ac:chgData name="hui xu" userId="70b675938bab3b5e" providerId="LiveId" clId="{ABA325DD-CF10-43AF-B9E2-A81FEF3E8BAC}" dt="2019-11-05T10:32:03.655" v="2355" actId="1076"/>
          <ac:spMkLst>
            <pc:docMk/>
            <pc:sldMk cId="1646457953" sldId="322"/>
            <ac:spMk id="3" creationId="{AC898750-1A3D-43CF-9121-309D55EB0809}"/>
          </ac:spMkLst>
        </pc:spChg>
        <pc:spChg chg="add mod">
          <ac:chgData name="hui xu" userId="70b675938bab3b5e" providerId="LiveId" clId="{ABA325DD-CF10-43AF-B9E2-A81FEF3E8BAC}" dt="2019-11-05T10:32:03.655" v="2355" actId="1076"/>
          <ac:spMkLst>
            <pc:docMk/>
            <pc:sldMk cId="1646457953" sldId="322"/>
            <ac:spMk id="4" creationId="{3DE79006-AB13-4C15-B0B7-F3E00C26F7E1}"/>
          </ac:spMkLst>
        </pc:spChg>
        <pc:spChg chg="add del mod">
          <ac:chgData name="hui xu" userId="70b675938bab3b5e" providerId="LiveId" clId="{ABA325DD-CF10-43AF-B9E2-A81FEF3E8BAC}" dt="2019-11-03T13:30:26.807" v="1704" actId="478"/>
          <ac:spMkLst>
            <pc:docMk/>
            <pc:sldMk cId="1646457953" sldId="322"/>
            <ac:spMk id="5" creationId="{967FBC9E-A20D-4CA6-8529-AEB96EE65CCC}"/>
          </ac:spMkLst>
        </pc:spChg>
        <pc:spChg chg="add del mod">
          <ac:chgData name="hui xu" userId="70b675938bab3b5e" providerId="LiveId" clId="{ABA325DD-CF10-43AF-B9E2-A81FEF3E8BAC}" dt="2019-11-05T10:28:11.591" v="2331" actId="478"/>
          <ac:spMkLst>
            <pc:docMk/>
            <pc:sldMk cId="1646457953" sldId="322"/>
            <ac:spMk id="5" creationId="{CB5DC140-0062-42E9-9930-AFDE97DE3F4E}"/>
          </ac:spMkLst>
        </pc:spChg>
        <pc:spChg chg="add mod">
          <ac:chgData name="hui xu" userId="70b675938bab3b5e" providerId="LiveId" clId="{ABA325DD-CF10-43AF-B9E2-A81FEF3E8BAC}" dt="2019-11-05T10:32:03.655" v="2355" actId="1076"/>
          <ac:spMkLst>
            <pc:docMk/>
            <pc:sldMk cId="1646457953" sldId="322"/>
            <ac:spMk id="6" creationId="{EEA367F5-4E01-4D7F-BE51-0CAF22FB327C}"/>
          </ac:spMkLst>
        </pc:spChg>
        <pc:spChg chg="add del mod">
          <ac:chgData name="hui xu" userId="70b675938bab3b5e" providerId="LiveId" clId="{ABA325DD-CF10-43AF-B9E2-A81FEF3E8BAC}" dt="2019-11-05T10:17:50.249" v="2198"/>
          <ac:spMkLst>
            <pc:docMk/>
            <pc:sldMk cId="1646457953" sldId="322"/>
            <ac:spMk id="7" creationId="{8CA1F383-33D2-4665-8A5C-07443899A051}"/>
          </ac:spMkLst>
        </pc:spChg>
        <pc:spChg chg="add del mod">
          <ac:chgData name="hui xu" userId="70b675938bab3b5e" providerId="LiveId" clId="{ABA325DD-CF10-43AF-B9E2-A81FEF3E8BAC}" dt="2019-11-05T10:28:34.385" v="2335"/>
          <ac:spMkLst>
            <pc:docMk/>
            <pc:sldMk cId="1646457953" sldId="322"/>
            <ac:spMk id="8" creationId="{C9E452DB-DBD0-4BD9-ABF3-57283A14DEE5}"/>
          </ac:spMkLst>
        </pc:spChg>
        <pc:spChg chg="add del mod">
          <ac:chgData name="hui xu" userId="70b675938bab3b5e" providerId="LiveId" clId="{ABA325DD-CF10-43AF-B9E2-A81FEF3E8BAC}" dt="2019-11-05T10:28:34.385" v="2335"/>
          <ac:spMkLst>
            <pc:docMk/>
            <pc:sldMk cId="1646457953" sldId="322"/>
            <ac:spMk id="9" creationId="{7B709BFC-E066-4931-93B1-F84844E6BDE5}"/>
          </ac:spMkLst>
        </pc:spChg>
        <pc:spChg chg="add mod">
          <ac:chgData name="hui xu" userId="70b675938bab3b5e" providerId="LiveId" clId="{ABA325DD-CF10-43AF-B9E2-A81FEF3E8BAC}" dt="2019-11-05T10:32:03.655" v="2355" actId="1076"/>
          <ac:spMkLst>
            <pc:docMk/>
            <pc:sldMk cId="1646457953" sldId="322"/>
            <ac:spMk id="10" creationId="{845567A7-0C94-4BB6-816C-E182D6B3454C}"/>
          </ac:spMkLst>
        </pc:spChg>
        <pc:spChg chg="add mod">
          <ac:chgData name="hui xu" userId="70b675938bab3b5e" providerId="LiveId" clId="{ABA325DD-CF10-43AF-B9E2-A81FEF3E8BAC}" dt="2019-11-05T10:32:03.655" v="2355" actId="1076"/>
          <ac:spMkLst>
            <pc:docMk/>
            <pc:sldMk cId="1646457953" sldId="322"/>
            <ac:spMk id="11" creationId="{928E4878-8772-44F0-A714-A0FF8D3A2EC4}"/>
          </ac:spMkLst>
        </pc:spChg>
        <pc:spChg chg="add mod">
          <ac:chgData name="hui xu" userId="70b675938bab3b5e" providerId="LiveId" clId="{ABA325DD-CF10-43AF-B9E2-A81FEF3E8BAC}" dt="2019-11-05T10:32:03.655" v="2355" actId="1076"/>
          <ac:spMkLst>
            <pc:docMk/>
            <pc:sldMk cId="1646457953" sldId="322"/>
            <ac:spMk id="12" creationId="{60DAECF8-AE6B-480C-BCA2-C0436CB3004A}"/>
          </ac:spMkLst>
        </pc:spChg>
        <pc:spChg chg="add mod">
          <ac:chgData name="hui xu" userId="70b675938bab3b5e" providerId="LiveId" clId="{ABA325DD-CF10-43AF-B9E2-A81FEF3E8BAC}" dt="2019-11-05T10:32:58.065" v="2380"/>
          <ac:spMkLst>
            <pc:docMk/>
            <pc:sldMk cId="1646457953" sldId="322"/>
            <ac:spMk id="13" creationId="{FEBCF26D-22C2-4BAD-B4CB-D5B5E1DFAFCA}"/>
          </ac:spMkLst>
        </pc:spChg>
      </pc:sldChg>
      <pc:sldChg chg="modSp add">
        <pc:chgData name="hui xu" userId="70b675938bab3b5e" providerId="LiveId" clId="{ABA325DD-CF10-43AF-B9E2-A81FEF3E8BAC}" dt="2019-11-05T10:36:41.329" v="2392" actId="207"/>
        <pc:sldMkLst>
          <pc:docMk/>
          <pc:sldMk cId="1572207993" sldId="323"/>
        </pc:sldMkLst>
        <pc:spChg chg="mod">
          <ac:chgData name="hui xu" userId="70b675938bab3b5e" providerId="LiveId" clId="{ABA325DD-CF10-43AF-B9E2-A81FEF3E8BAC}" dt="2019-11-03T13:41:33.193" v="1753"/>
          <ac:spMkLst>
            <pc:docMk/>
            <pc:sldMk cId="1572207993" sldId="323"/>
            <ac:spMk id="2" creationId="{C0D9C762-DD5F-4BEE-8BCF-87B31BFC400A}"/>
          </ac:spMkLst>
        </pc:spChg>
        <pc:spChg chg="mod">
          <ac:chgData name="hui xu" userId="70b675938bab3b5e" providerId="LiveId" clId="{ABA325DD-CF10-43AF-B9E2-A81FEF3E8BAC}" dt="2019-11-05T10:36:41.329" v="2392" actId="207"/>
          <ac:spMkLst>
            <pc:docMk/>
            <pc:sldMk cId="1572207993" sldId="323"/>
            <ac:spMk id="3" creationId="{4C271EDC-4A09-44BD-BEF7-1ADAAD15EA6B}"/>
          </ac:spMkLst>
        </pc:spChg>
      </pc:sldChg>
      <pc:sldChg chg="modSp add del">
        <pc:chgData name="hui xu" userId="70b675938bab3b5e" providerId="LiveId" clId="{ABA325DD-CF10-43AF-B9E2-A81FEF3E8BAC}" dt="2019-11-05T10:37:17.759" v="2393" actId="47"/>
        <pc:sldMkLst>
          <pc:docMk/>
          <pc:sldMk cId="3012868338" sldId="324"/>
        </pc:sldMkLst>
        <pc:spChg chg="mod">
          <ac:chgData name="hui xu" userId="70b675938bab3b5e" providerId="LiveId" clId="{ABA325DD-CF10-43AF-B9E2-A81FEF3E8BAC}" dt="2019-11-03T13:42:27.114" v="1757"/>
          <ac:spMkLst>
            <pc:docMk/>
            <pc:sldMk cId="3012868338" sldId="324"/>
            <ac:spMk id="2" creationId="{79BA07C5-09FE-4F26-BA25-36EFF10C9859}"/>
          </ac:spMkLst>
        </pc:spChg>
      </pc:sldChg>
      <pc:sldChg chg="addSp delSp modSp add">
        <pc:chgData name="hui xu" userId="70b675938bab3b5e" providerId="LiveId" clId="{ABA325DD-CF10-43AF-B9E2-A81FEF3E8BAC}" dt="2019-11-10T13:34:14.338" v="4188" actId="1076"/>
        <pc:sldMkLst>
          <pc:docMk/>
          <pc:sldMk cId="2322738940" sldId="325"/>
        </pc:sldMkLst>
        <pc:spChg chg="mod">
          <ac:chgData name="hui xu" userId="70b675938bab3b5e" providerId="LiveId" clId="{ABA325DD-CF10-43AF-B9E2-A81FEF3E8BAC}" dt="2019-11-10T13:25:48.167" v="4031" actId="20577"/>
          <ac:spMkLst>
            <pc:docMk/>
            <pc:sldMk cId="2322738940" sldId="325"/>
            <ac:spMk id="2" creationId="{C482618E-C918-4EFF-83A0-B1006ADCAEDD}"/>
          </ac:spMkLst>
        </pc:spChg>
        <pc:spChg chg="mod">
          <ac:chgData name="hui xu" userId="70b675938bab3b5e" providerId="LiveId" clId="{ABA325DD-CF10-43AF-B9E2-A81FEF3E8BAC}" dt="2019-11-10T13:33:56.666" v="4186" actId="2711"/>
          <ac:spMkLst>
            <pc:docMk/>
            <pc:sldMk cId="2322738940" sldId="325"/>
            <ac:spMk id="3" creationId="{0C749EB6-99C9-4A90-87FA-C2362EBF9301}"/>
          </ac:spMkLst>
        </pc:spChg>
        <pc:spChg chg="add mod">
          <ac:chgData name="hui xu" userId="70b675938bab3b5e" providerId="LiveId" clId="{ABA325DD-CF10-43AF-B9E2-A81FEF3E8BAC}" dt="2019-11-10T13:32:31.718" v="4157" actId="1076"/>
          <ac:spMkLst>
            <pc:docMk/>
            <pc:sldMk cId="2322738940" sldId="325"/>
            <ac:spMk id="5" creationId="{510B49AE-C062-407F-B35F-F6F7301365AF}"/>
          </ac:spMkLst>
        </pc:spChg>
        <pc:spChg chg="add mod">
          <ac:chgData name="hui xu" userId="70b675938bab3b5e" providerId="LiveId" clId="{ABA325DD-CF10-43AF-B9E2-A81FEF3E8BAC}" dt="2019-11-10T13:34:14.338" v="4188" actId="1076"/>
          <ac:spMkLst>
            <pc:docMk/>
            <pc:sldMk cId="2322738940" sldId="325"/>
            <ac:spMk id="6" creationId="{2DC3747E-941A-4C47-9AEC-782382172B8D}"/>
          </ac:spMkLst>
        </pc:spChg>
        <pc:picChg chg="add del mod">
          <ac:chgData name="hui xu" userId="70b675938bab3b5e" providerId="LiveId" clId="{ABA325DD-CF10-43AF-B9E2-A81FEF3E8BAC}" dt="2019-11-10T13:31:49.124" v="4119" actId="1076"/>
          <ac:picMkLst>
            <pc:docMk/>
            <pc:sldMk cId="2322738940" sldId="325"/>
            <ac:picMk id="4" creationId="{96CF7062-DE02-4D65-B249-5AFE25A48C61}"/>
          </ac:picMkLst>
        </pc:picChg>
      </pc:sldChg>
      <pc:sldChg chg="addSp delSp modSp add ord">
        <pc:chgData name="hui xu" userId="70b675938bab3b5e" providerId="LiveId" clId="{ABA325DD-CF10-43AF-B9E2-A81FEF3E8BAC}" dt="2019-11-10T13:44:43.033" v="4655"/>
        <pc:sldMkLst>
          <pc:docMk/>
          <pc:sldMk cId="1638342663" sldId="326"/>
        </pc:sldMkLst>
        <pc:spChg chg="mod">
          <ac:chgData name="hui xu" userId="70b675938bab3b5e" providerId="LiveId" clId="{ABA325DD-CF10-43AF-B9E2-A81FEF3E8BAC}" dt="2019-11-03T14:04:46.763" v="1878" actId="20577"/>
          <ac:spMkLst>
            <pc:docMk/>
            <pc:sldMk cId="1638342663" sldId="326"/>
            <ac:spMk id="2" creationId="{56CB5B0A-9DBA-4E78-BAA8-DFD64B469A2A}"/>
          </ac:spMkLst>
        </pc:spChg>
        <pc:spChg chg="del mod">
          <ac:chgData name="hui xu" userId="70b675938bab3b5e" providerId="LiveId" clId="{ABA325DD-CF10-43AF-B9E2-A81FEF3E8BAC}" dt="2019-11-03T14:03:25.372" v="1825"/>
          <ac:spMkLst>
            <pc:docMk/>
            <pc:sldMk cId="1638342663" sldId="326"/>
            <ac:spMk id="3" creationId="{3AF29136-6DEB-406C-B361-0DD9D6818639}"/>
          </ac:spMkLst>
        </pc:spChg>
        <pc:spChg chg="add mod">
          <ac:chgData name="hui xu" userId="70b675938bab3b5e" providerId="LiveId" clId="{ABA325DD-CF10-43AF-B9E2-A81FEF3E8BAC}" dt="2019-11-03T14:12:48.788" v="1939"/>
          <ac:spMkLst>
            <pc:docMk/>
            <pc:sldMk cId="1638342663" sldId="326"/>
            <ac:spMk id="4" creationId="{90FF4F2C-896E-43AC-AC3B-671976881E7A}"/>
          </ac:spMkLst>
        </pc:spChg>
        <pc:spChg chg="add mod">
          <ac:chgData name="hui xu" userId="70b675938bab3b5e" providerId="LiveId" clId="{ABA325DD-CF10-43AF-B9E2-A81FEF3E8BAC}" dt="2019-11-10T09:22:35.980" v="2966" actId="404"/>
          <ac:spMkLst>
            <pc:docMk/>
            <pc:sldMk cId="1638342663" sldId="326"/>
            <ac:spMk id="5" creationId="{B5C301C8-E904-481D-8B12-E5184702A034}"/>
          </ac:spMkLst>
        </pc:spChg>
        <pc:spChg chg="add mod">
          <ac:chgData name="hui xu" userId="70b675938bab3b5e" providerId="LiveId" clId="{ABA325DD-CF10-43AF-B9E2-A81FEF3E8BAC}" dt="2019-11-10T09:22:35.980" v="2966" actId="404"/>
          <ac:spMkLst>
            <pc:docMk/>
            <pc:sldMk cId="1638342663" sldId="326"/>
            <ac:spMk id="6" creationId="{8CA44330-5D3B-4EB6-955F-B584B6C723AE}"/>
          </ac:spMkLst>
        </pc:spChg>
        <pc:spChg chg="add mod">
          <ac:chgData name="hui xu" userId="70b675938bab3b5e" providerId="LiveId" clId="{ABA325DD-CF10-43AF-B9E2-A81FEF3E8BAC}" dt="2019-11-10T09:22:35.980" v="2966" actId="404"/>
          <ac:spMkLst>
            <pc:docMk/>
            <pc:sldMk cId="1638342663" sldId="326"/>
            <ac:spMk id="7" creationId="{216A455A-45D2-40C7-B0A0-06E10448DD9E}"/>
          </ac:spMkLst>
        </pc:spChg>
        <pc:spChg chg="add mod">
          <ac:chgData name="hui xu" userId="70b675938bab3b5e" providerId="LiveId" clId="{ABA325DD-CF10-43AF-B9E2-A81FEF3E8BAC}" dt="2019-11-03T14:05:05.141" v="1930" actId="1037"/>
          <ac:spMkLst>
            <pc:docMk/>
            <pc:sldMk cId="1638342663" sldId="326"/>
            <ac:spMk id="17" creationId="{6BEA7360-04D3-48F4-B02D-CA80387C6FC3}"/>
          </ac:spMkLst>
        </pc:spChg>
        <pc:spChg chg="add mod">
          <ac:chgData name="hui xu" userId="70b675938bab3b5e" providerId="LiveId" clId="{ABA325DD-CF10-43AF-B9E2-A81FEF3E8BAC}" dt="2019-11-03T14:05:05.141" v="1930" actId="1037"/>
          <ac:spMkLst>
            <pc:docMk/>
            <pc:sldMk cId="1638342663" sldId="326"/>
            <ac:spMk id="18" creationId="{B5719F2E-91F8-4F29-B9E6-205E36DA70D2}"/>
          </ac:spMkLst>
        </pc:spChg>
        <pc:spChg chg="add mod">
          <ac:chgData name="hui xu" userId="70b675938bab3b5e" providerId="LiveId" clId="{ABA325DD-CF10-43AF-B9E2-A81FEF3E8BAC}" dt="2019-11-03T14:05:05.141" v="1930" actId="1037"/>
          <ac:spMkLst>
            <pc:docMk/>
            <pc:sldMk cId="1638342663" sldId="326"/>
            <ac:spMk id="19" creationId="{E6C38EDB-973F-4E70-8C36-089F7782F260}"/>
          </ac:spMkLst>
        </pc:spChg>
        <pc:spChg chg="add mod">
          <ac:chgData name="hui xu" userId="70b675938bab3b5e" providerId="LiveId" clId="{ABA325DD-CF10-43AF-B9E2-A81FEF3E8BAC}" dt="2019-11-03T14:05:05.141" v="1930" actId="1037"/>
          <ac:spMkLst>
            <pc:docMk/>
            <pc:sldMk cId="1638342663" sldId="326"/>
            <ac:spMk id="20" creationId="{22D21261-610A-4278-ADE2-AAA68EB10D5B}"/>
          </ac:spMkLst>
        </pc:spChg>
        <pc:spChg chg="add del mod">
          <ac:chgData name="hui xu" userId="70b675938bab3b5e" providerId="LiveId" clId="{ABA325DD-CF10-43AF-B9E2-A81FEF3E8BAC}" dt="2019-11-03T14:04:56.422" v="1880" actId="478"/>
          <ac:spMkLst>
            <pc:docMk/>
            <pc:sldMk cId="1638342663" sldId="326"/>
            <ac:spMk id="21" creationId="{64CAA351-DEE4-4179-8476-099871E92C85}"/>
          </ac:spMkLst>
        </pc:spChg>
        <pc:grpChg chg="add mod">
          <ac:chgData name="hui xu" userId="70b675938bab3b5e" providerId="LiveId" clId="{ABA325DD-CF10-43AF-B9E2-A81FEF3E8BAC}" dt="2019-11-03T14:05:05.141" v="1930" actId="1037"/>
          <ac:grpSpMkLst>
            <pc:docMk/>
            <pc:sldMk cId="1638342663" sldId="326"/>
            <ac:grpSpMk id="8" creationId="{74173CDC-82B1-4677-8BD3-58755EB1559C}"/>
          </ac:grpSpMkLst>
        </pc:grpChg>
      </pc:sldChg>
      <pc:sldChg chg="addSp modSp add">
        <pc:chgData name="hui xu" userId="70b675938bab3b5e" providerId="LiveId" clId="{ABA325DD-CF10-43AF-B9E2-A81FEF3E8BAC}" dt="2019-11-03T14:13:34.635" v="1940" actId="1076"/>
        <pc:sldMkLst>
          <pc:docMk/>
          <pc:sldMk cId="1158053361" sldId="327"/>
        </pc:sldMkLst>
        <pc:spChg chg="mod">
          <ac:chgData name="hui xu" userId="70b675938bab3b5e" providerId="LiveId" clId="{ABA325DD-CF10-43AF-B9E2-A81FEF3E8BAC}" dt="2019-11-03T14:04:31.263" v="1860"/>
          <ac:spMkLst>
            <pc:docMk/>
            <pc:sldMk cId="1158053361" sldId="327"/>
            <ac:spMk id="2" creationId="{E11D3C70-BE82-43F3-BABA-9856146CDC85}"/>
          </ac:spMkLst>
        </pc:spChg>
        <pc:spChg chg="add mod">
          <ac:chgData name="hui xu" userId="70b675938bab3b5e" providerId="LiveId" clId="{ABA325DD-CF10-43AF-B9E2-A81FEF3E8BAC}" dt="2019-11-03T14:13:34.635" v="1940" actId="1076"/>
          <ac:spMkLst>
            <pc:docMk/>
            <pc:sldMk cId="1158053361" sldId="327"/>
            <ac:spMk id="3" creationId="{C62BB353-FB0C-4FCB-AB3A-23801397B808}"/>
          </ac:spMkLst>
        </pc:spChg>
      </pc:sldChg>
      <pc:sldChg chg="addSp delSp modSp add modAnim">
        <pc:chgData name="hui xu" userId="70b675938bab3b5e" providerId="LiveId" clId="{ABA325DD-CF10-43AF-B9E2-A81FEF3E8BAC}" dt="2019-11-10T13:59:07.556" v="5155" actId="20577"/>
        <pc:sldMkLst>
          <pc:docMk/>
          <pc:sldMk cId="2412619543" sldId="328"/>
        </pc:sldMkLst>
        <pc:spChg chg="mod">
          <ac:chgData name="hui xu" userId="70b675938bab3b5e" providerId="LiveId" clId="{ABA325DD-CF10-43AF-B9E2-A81FEF3E8BAC}" dt="2019-11-10T13:57:47.353" v="5084" actId="20577"/>
          <ac:spMkLst>
            <pc:docMk/>
            <pc:sldMk cId="2412619543" sldId="328"/>
            <ac:spMk id="2" creationId="{5BF0ED07-20E1-42CE-9B9B-49436D0AD07E}"/>
          </ac:spMkLst>
        </pc:spChg>
        <pc:spChg chg="del">
          <ac:chgData name="hui xu" userId="70b675938bab3b5e" providerId="LiveId" clId="{ABA325DD-CF10-43AF-B9E2-A81FEF3E8BAC}" dt="2019-11-03T14:14:38.113" v="1947"/>
          <ac:spMkLst>
            <pc:docMk/>
            <pc:sldMk cId="2412619543" sldId="328"/>
            <ac:spMk id="3" creationId="{AEAE40A4-F5C8-4040-8D6A-CD1B4BA56E8C}"/>
          </ac:spMkLst>
        </pc:spChg>
        <pc:spChg chg="add mod">
          <ac:chgData name="hui xu" userId="70b675938bab3b5e" providerId="LiveId" clId="{ABA325DD-CF10-43AF-B9E2-A81FEF3E8BAC}" dt="2019-11-10T13:59:07.556" v="5155" actId="20577"/>
          <ac:spMkLst>
            <pc:docMk/>
            <pc:sldMk cId="2412619543" sldId="328"/>
            <ac:spMk id="3" creationId="{C60F80FB-FE1A-4659-B6DB-6DE332CD4627}"/>
          </ac:spMkLst>
        </pc:spChg>
        <pc:spChg chg="add del mod">
          <ac:chgData name="hui xu" userId="70b675938bab3b5e" providerId="LiveId" clId="{ABA325DD-CF10-43AF-B9E2-A81FEF3E8BAC}" dt="2019-11-10T13:58:44.052" v="5138"/>
          <ac:spMkLst>
            <pc:docMk/>
            <pc:sldMk cId="2412619543" sldId="328"/>
            <ac:spMk id="4" creationId="{2F1B2902-278E-4D04-BFE0-5BD1E15B6A87}"/>
          </ac:spMkLst>
        </pc:spChg>
        <pc:spChg chg="add del mod">
          <ac:chgData name="hui xu" userId="70b675938bab3b5e" providerId="LiveId" clId="{ABA325DD-CF10-43AF-B9E2-A81FEF3E8BAC}" dt="2019-11-03T14:17:51.891" v="2004" actId="478"/>
          <ac:spMkLst>
            <pc:docMk/>
            <pc:sldMk cId="2412619543" sldId="328"/>
            <ac:spMk id="5" creationId="{7DD5BA0F-26D4-4C2B-AC2F-C118802F24F3}"/>
          </ac:spMkLst>
        </pc:spChg>
        <pc:spChg chg="add del mod">
          <ac:chgData name="hui xu" userId="70b675938bab3b5e" providerId="LiveId" clId="{ABA325DD-CF10-43AF-B9E2-A81FEF3E8BAC}" dt="2019-11-03T14:16:41.517" v="1985" actId="478"/>
          <ac:spMkLst>
            <pc:docMk/>
            <pc:sldMk cId="2412619543" sldId="328"/>
            <ac:spMk id="6" creationId="{B590CB93-D7D4-42DA-B96F-E0207026BAF2}"/>
          </ac:spMkLst>
        </pc:spChg>
        <pc:spChg chg="add del mod">
          <ac:chgData name="hui xu" userId="70b675938bab3b5e" providerId="LiveId" clId="{ABA325DD-CF10-43AF-B9E2-A81FEF3E8BAC}" dt="2019-11-03T14:18:43.982" v="2016" actId="478"/>
          <ac:spMkLst>
            <pc:docMk/>
            <pc:sldMk cId="2412619543" sldId="328"/>
            <ac:spMk id="7" creationId="{FA6461B9-408E-4EDC-8A9C-F40312FCE431}"/>
          </ac:spMkLst>
        </pc:spChg>
        <pc:spChg chg="add del mod">
          <ac:chgData name="hui xu" userId="70b675938bab3b5e" providerId="LiveId" clId="{ABA325DD-CF10-43AF-B9E2-A81FEF3E8BAC}" dt="2019-11-10T13:58:31.118" v="5137"/>
          <ac:spMkLst>
            <pc:docMk/>
            <pc:sldMk cId="2412619543" sldId="328"/>
            <ac:spMk id="8" creationId="{8E075970-5F00-419B-8AAE-B05184E4198A}"/>
          </ac:spMkLst>
        </pc:spChg>
        <pc:spChg chg="add mod">
          <ac:chgData name="hui xu" userId="70b675938bab3b5e" providerId="LiveId" clId="{ABA325DD-CF10-43AF-B9E2-A81FEF3E8BAC}" dt="2019-11-05T12:13:14.290" v="2739" actId="1076"/>
          <ac:spMkLst>
            <pc:docMk/>
            <pc:sldMk cId="2412619543" sldId="328"/>
            <ac:spMk id="9" creationId="{E8757568-C0C6-4073-AF76-AD8A24116FDC}"/>
          </ac:spMkLst>
        </pc:spChg>
      </pc:sldChg>
      <pc:sldChg chg="addSp delSp modSp add modAnim">
        <pc:chgData name="hui xu" userId="70b675938bab3b5e" providerId="LiveId" clId="{ABA325DD-CF10-43AF-B9E2-A81FEF3E8BAC}" dt="2019-11-05T12:12:16.266" v="2735" actId="207"/>
        <pc:sldMkLst>
          <pc:docMk/>
          <pc:sldMk cId="1339429979" sldId="329"/>
        </pc:sldMkLst>
        <pc:spChg chg="mod">
          <ac:chgData name="hui xu" userId="70b675938bab3b5e" providerId="LiveId" clId="{ABA325DD-CF10-43AF-B9E2-A81FEF3E8BAC}" dt="2019-11-03T14:27:05.568" v="2082"/>
          <ac:spMkLst>
            <pc:docMk/>
            <pc:sldMk cId="1339429979" sldId="329"/>
            <ac:spMk id="2" creationId="{BF747C1D-9FD9-4B34-B49E-FD87B49D758D}"/>
          </ac:spMkLst>
        </pc:spChg>
        <pc:spChg chg="add mod">
          <ac:chgData name="hui xu" userId="70b675938bab3b5e" providerId="LiveId" clId="{ABA325DD-CF10-43AF-B9E2-A81FEF3E8BAC}" dt="2019-11-03T14:27:00.287" v="2081" actId="1076"/>
          <ac:spMkLst>
            <pc:docMk/>
            <pc:sldMk cId="1339429979" sldId="329"/>
            <ac:spMk id="3" creationId="{E8516771-8EDA-4748-9BD1-879CE7195040}"/>
          </ac:spMkLst>
        </pc:spChg>
        <pc:spChg chg="add mod">
          <ac:chgData name="hui xu" userId="70b675938bab3b5e" providerId="LiveId" clId="{ABA325DD-CF10-43AF-B9E2-A81FEF3E8BAC}" dt="2019-11-03T14:27:00.287" v="2081" actId="1076"/>
          <ac:spMkLst>
            <pc:docMk/>
            <pc:sldMk cId="1339429979" sldId="329"/>
            <ac:spMk id="4" creationId="{05F10CAB-9B3C-45A8-9F30-6B5E7C54AF3F}"/>
          </ac:spMkLst>
        </pc:spChg>
        <pc:spChg chg="add mod">
          <ac:chgData name="hui xu" userId="70b675938bab3b5e" providerId="LiveId" clId="{ABA325DD-CF10-43AF-B9E2-A81FEF3E8BAC}" dt="2019-11-03T14:27:00.287" v="2081" actId="1076"/>
          <ac:spMkLst>
            <pc:docMk/>
            <pc:sldMk cId="1339429979" sldId="329"/>
            <ac:spMk id="5" creationId="{521078BA-9FAD-4DA9-94AE-B0C552094053}"/>
          </ac:spMkLst>
        </pc:spChg>
        <pc:spChg chg="add mod">
          <ac:chgData name="hui xu" userId="70b675938bab3b5e" providerId="LiveId" clId="{ABA325DD-CF10-43AF-B9E2-A81FEF3E8BAC}" dt="2019-11-03T14:27:00.287" v="2081" actId="1076"/>
          <ac:spMkLst>
            <pc:docMk/>
            <pc:sldMk cId="1339429979" sldId="329"/>
            <ac:spMk id="6" creationId="{B8CE0D99-5A9B-4616-AA7C-F9805EFFE929}"/>
          </ac:spMkLst>
        </pc:spChg>
        <pc:spChg chg="add mod">
          <ac:chgData name="hui xu" userId="70b675938bab3b5e" providerId="LiveId" clId="{ABA325DD-CF10-43AF-B9E2-A81FEF3E8BAC}" dt="2019-11-03T14:27:00.287" v="2081" actId="1076"/>
          <ac:spMkLst>
            <pc:docMk/>
            <pc:sldMk cId="1339429979" sldId="329"/>
            <ac:spMk id="7" creationId="{8B4427F7-3327-4F5E-AC89-832C63230655}"/>
          </ac:spMkLst>
        </pc:spChg>
        <pc:spChg chg="add mod">
          <ac:chgData name="hui xu" userId="70b675938bab3b5e" providerId="LiveId" clId="{ABA325DD-CF10-43AF-B9E2-A81FEF3E8BAC}" dt="2019-11-05T12:12:16.266" v="2735" actId="207"/>
          <ac:spMkLst>
            <pc:docMk/>
            <pc:sldMk cId="1339429979" sldId="329"/>
            <ac:spMk id="8" creationId="{42756326-5795-4726-8F9E-BEB344C8A1C5}"/>
          </ac:spMkLst>
        </pc:spChg>
        <pc:grpChg chg="add mod">
          <ac:chgData name="hui xu" userId="70b675938bab3b5e" providerId="LiveId" clId="{ABA325DD-CF10-43AF-B9E2-A81FEF3E8BAC}" dt="2019-11-03T14:27:00.287" v="2081" actId="1076"/>
          <ac:grpSpMkLst>
            <pc:docMk/>
            <pc:sldMk cId="1339429979" sldId="329"/>
            <ac:grpSpMk id="9" creationId="{009B5CC5-8C44-4E70-9E74-D0BFF844EFDE}"/>
          </ac:grpSpMkLst>
        </pc:grpChg>
        <pc:grpChg chg="mod">
          <ac:chgData name="hui xu" userId="70b675938bab3b5e" providerId="LiveId" clId="{ABA325DD-CF10-43AF-B9E2-A81FEF3E8BAC}" dt="2019-11-03T14:27:00.287" v="2081" actId="1076"/>
          <ac:grpSpMkLst>
            <pc:docMk/>
            <pc:sldMk cId="1339429979" sldId="329"/>
            <ac:grpSpMk id="11" creationId="{76C8B699-D7DE-4247-B0D1-7804C687A7F9}"/>
          </ac:grpSpMkLst>
        </pc:grpChg>
        <pc:grpChg chg="add mod">
          <ac:chgData name="hui xu" userId="70b675938bab3b5e" providerId="LiveId" clId="{ABA325DD-CF10-43AF-B9E2-A81FEF3E8BAC}" dt="2019-11-05T12:11:46.668" v="2731" actId="1076"/>
          <ac:grpSpMkLst>
            <pc:docMk/>
            <pc:sldMk cId="1339429979" sldId="329"/>
            <ac:grpSpMk id="16" creationId="{BE8A677C-B63A-4689-ADCB-185DF2D58E77}"/>
          </ac:grpSpMkLst>
        </pc:grpChg>
        <pc:grpChg chg="add del mod">
          <ac:chgData name="hui xu" userId="70b675938bab3b5e" providerId="LiveId" clId="{ABA325DD-CF10-43AF-B9E2-A81FEF3E8BAC}" dt="2019-11-05T12:11:48.643" v="2733"/>
          <ac:grpSpMkLst>
            <pc:docMk/>
            <pc:sldMk cId="1339429979" sldId="329"/>
            <ac:grpSpMk id="19" creationId="{95B45E6F-3E86-49F0-A068-C571E35344B9}"/>
          </ac:grpSpMkLst>
        </pc:grpChg>
        <pc:cxnChg chg="mod">
          <ac:chgData name="hui xu" userId="70b675938bab3b5e" providerId="LiveId" clId="{ABA325DD-CF10-43AF-B9E2-A81FEF3E8BAC}" dt="2019-11-05T12:11:46.668" v="2731" actId="1076"/>
          <ac:cxnSpMkLst>
            <pc:docMk/>
            <pc:sldMk cId="1339429979" sldId="329"/>
            <ac:cxnSpMk id="18" creationId="{B0B93829-8D23-4EAD-9FE1-E21E318C51B4}"/>
          </ac:cxnSpMkLst>
        </pc:cxnChg>
      </pc:sldChg>
      <pc:sldChg chg="addSp delSp modSp add">
        <pc:chgData name="hui xu" userId="70b675938bab3b5e" providerId="LiveId" clId="{ABA325DD-CF10-43AF-B9E2-A81FEF3E8BAC}" dt="2019-11-05T11:03:06.091" v="2670" actId="20577"/>
        <pc:sldMkLst>
          <pc:docMk/>
          <pc:sldMk cId="3939256123" sldId="330"/>
        </pc:sldMkLst>
        <pc:spChg chg="mod">
          <ac:chgData name="hui xu" userId="70b675938bab3b5e" providerId="LiveId" clId="{ABA325DD-CF10-43AF-B9E2-A81FEF3E8BAC}" dt="2019-11-05T10:49:18.287" v="2438" actId="20577"/>
          <ac:spMkLst>
            <pc:docMk/>
            <pc:sldMk cId="3939256123" sldId="330"/>
            <ac:spMk id="2" creationId="{CF052EF0-2ADB-46E8-B662-AEAD2B2597F8}"/>
          </ac:spMkLst>
        </pc:spChg>
        <pc:spChg chg="mod">
          <ac:chgData name="hui xu" userId="70b675938bab3b5e" providerId="LiveId" clId="{ABA325DD-CF10-43AF-B9E2-A81FEF3E8BAC}" dt="2019-11-05T10:51:09.565" v="2527" actId="20577"/>
          <ac:spMkLst>
            <pc:docMk/>
            <pc:sldMk cId="3939256123" sldId="330"/>
            <ac:spMk id="3" creationId="{0C9A0481-504E-44E3-B7DE-E82F922F5D91}"/>
          </ac:spMkLst>
        </pc:spChg>
        <pc:spChg chg="add del">
          <ac:chgData name="hui xu" userId="70b675938bab3b5e" providerId="LiveId" clId="{ABA325DD-CF10-43AF-B9E2-A81FEF3E8BAC}" dt="2019-11-05T10:51:57.421" v="2529"/>
          <ac:spMkLst>
            <pc:docMk/>
            <pc:sldMk cId="3939256123" sldId="330"/>
            <ac:spMk id="4" creationId="{E3BD5DEB-7511-4E12-B824-02DCAF3AB937}"/>
          </ac:spMkLst>
        </pc:spChg>
        <pc:spChg chg="add del">
          <ac:chgData name="hui xu" userId="70b675938bab3b5e" providerId="LiveId" clId="{ABA325DD-CF10-43AF-B9E2-A81FEF3E8BAC}" dt="2019-11-05T10:51:57.421" v="2529"/>
          <ac:spMkLst>
            <pc:docMk/>
            <pc:sldMk cId="3939256123" sldId="330"/>
            <ac:spMk id="5" creationId="{2487772E-9BD8-47DA-AFE1-47E99BA903A5}"/>
          </ac:spMkLst>
        </pc:spChg>
        <pc:spChg chg="add del">
          <ac:chgData name="hui xu" userId="70b675938bab3b5e" providerId="LiveId" clId="{ABA325DD-CF10-43AF-B9E2-A81FEF3E8BAC}" dt="2019-11-05T10:51:57.421" v="2529"/>
          <ac:spMkLst>
            <pc:docMk/>
            <pc:sldMk cId="3939256123" sldId="330"/>
            <ac:spMk id="6" creationId="{2F2502E6-9374-41DE-AC5E-F715BC8A1ED6}"/>
          </ac:spMkLst>
        </pc:spChg>
        <pc:spChg chg="add del">
          <ac:chgData name="hui xu" userId="70b675938bab3b5e" providerId="LiveId" clId="{ABA325DD-CF10-43AF-B9E2-A81FEF3E8BAC}" dt="2019-11-05T10:52:03.586" v="2531"/>
          <ac:spMkLst>
            <pc:docMk/>
            <pc:sldMk cId="3939256123" sldId="330"/>
            <ac:spMk id="7" creationId="{16D69E9C-91EB-442E-8DEF-750FB78EB6A7}"/>
          </ac:spMkLst>
        </pc:spChg>
        <pc:spChg chg="add mod">
          <ac:chgData name="hui xu" userId="70b675938bab3b5e" providerId="LiveId" clId="{ABA325DD-CF10-43AF-B9E2-A81FEF3E8BAC}" dt="2019-11-05T11:03:06.091" v="2670" actId="20577"/>
          <ac:spMkLst>
            <pc:docMk/>
            <pc:sldMk cId="3939256123" sldId="330"/>
            <ac:spMk id="11" creationId="{8961D6E4-D3E0-4D3C-8819-A346372CD225}"/>
          </ac:spMkLst>
        </pc:spChg>
        <pc:picChg chg="add mod">
          <ac:chgData name="hui xu" userId="70b675938bab3b5e" providerId="LiveId" clId="{ABA325DD-CF10-43AF-B9E2-A81FEF3E8BAC}" dt="2019-11-05T11:02:23.869" v="2666" actId="1076"/>
          <ac:picMkLst>
            <pc:docMk/>
            <pc:sldMk cId="3939256123" sldId="330"/>
            <ac:picMk id="9" creationId="{311E7AA1-1284-4313-B756-236AC9EE0C1F}"/>
          </ac:picMkLst>
        </pc:picChg>
        <pc:picChg chg="add mod">
          <ac:chgData name="hui xu" userId="70b675938bab3b5e" providerId="LiveId" clId="{ABA325DD-CF10-43AF-B9E2-A81FEF3E8BAC}" dt="2019-11-05T10:53:22.910" v="2539" actId="1076"/>
          <ac:picMkLst>
            <pc:docMk/>
            <pc:sldMk cId="3939256123" sldId="330"/>
            <ac:picMk id="10" creationId="{0B6C8DF6-4E07-4468-861C-A94E75813A4D}"/>
          </ac:picMkLst>
        </pc:picChg>
      </pc:sldChg>
      <pc:sldChg chg="modSp add">
        <pc:chgData name="hui xu" userId="70b675938bab3b5e" providerId="LiveId" clId="{ABA325DD-CF10-43AF-B9E2-A81FEF3E8BAC}" dt="2019-11-05T14:31:57.429" v="2934" actId="20577"/>
        <pc:sldMkLst>
          <pc:docMk/>
          <pc:sldMk cId="3603685779" sldId="331"/>
        </pc:sldMkLst>
        <pc:spChg chg="mod">
          <ac:chgData name="hui xu" userId="70b675938bab3b5e" providerId="LiveId" clId="{ABA325DD-CF10-43AF-B9E2-A81FEF3E8BAC}" dt="2019-11-05T14:31:40.774" v="2929" actId="20577"/>
          <ac:spMkLst>
            <pc:docMk/>
            <pc:sldMk cId="3603685779" sldId="331"/>
            <ac:spMk id="2" creationId="{DDFD527A-99E9-4909-85B2-F30EBC0A40FD}"/>
          </ac:spMkLst>
        </pc:spChg>
        <pc:spChg chg="mod">
          <ac:chgData name="hui xu" userId="70b675938bab3b5e" providerId="LiveId" clId="{ABA325DD-CF10-43AF-B9E2-A81FEF3E8BAC}" dt="2019-11-05T14:31:57.429" v="2934" actId="20577"/>
          <ac:spMkLst>
            <pc:docMk/>
            <pc:sldMk cId="3603685779" sldId="331"/>
            <ac:spMk id="3" creationId="{1BD17961-2DE4-4AFB-8637-9B188B91B422}"/>
          </ac:spMkLst>
        </pc:spChg>
      </pc:sldChg>
      <pc:sldChg chg="addSp modSp add">
        <pc:chgData name="hui xu" userId="70b675938bab3b5e" providerId="LiveId" clId="{ABA325DD-CF10-43AF-B9E2-A81FEF3E8BAC}" dt="2019-11-05T14:52:14.206" v="2964" actId="1076"/>
        <pc:sldMkLst>
          <pc:docMk/>
          <pc:sldMk cId="1288224200" sldId="332"/>
        </pc:sldMkLst>
        <pc:picChg chg="add mod">
          <ac:chgData name="hui xu" userId="70b675938bab3b5e" providerId="LiveId" clId="{ABA325DD-CF10-43AF-B9E2-A81FEF3E8BAC}" dt="2019-11-05T14:52:14.206" v="2964" actId="1076"/>
          <ac:picMkLst>
            <pc:docMk/>
            <pc:sldMk cId="1288224200" sldId="332"/>
            <ac:picMk id="3" creationId="{D9DD119C-3D58-411A-8D14-E5F0A1EF767E}"/>
          </ac:picMkLst>
        </pc:picChg>
      </pc:sldChg>
      <pc:sldChg chg="addSp delSp modSp add ord">
        <pc:chgData name="hui xu" userId="70b675938bab3b5e" providerId="LiveId" clId="{ABA325DD-CF10-43AF-B9E2-A81FEF3E8BAC}" dt="2019-11-10T12:14:02.525" v="3121" actId="1076"/>
        <pc:sldMkLst>
          <pc:docMk/>
          <pc:sldMk cId="4092399677" sldId="333"/>
        </pc:sldMkLst>
        <pc:spChg chg="del mod">
          <ac:chgData name="hui xu" userId="70b675938bab3b5e" providerId="LiveId" clId="{ABA325DD-CF10-43AF-B9E2-A81FEF3E8BAC}" dt="2019-11-10T09:50:43.035" v="2971"/>
          <ac:spMkLst>
            <pc:docMk/>
            <pc:sldMk cId="4092399677" sldId="333"/>
            <ac:spMk id="3" creationId="{3C22F5E2-C615-46B9-9572-18F81A522D92}"/>
          </ac:spMkLst>
        </pc:spChg>
        <pc:spChg chg="add mod">
          <ac:chgData name="hui xu" userId="70b675938bab3b5e" providerId="LiveId" clId="{ABA325DD-CF10-43AF-B9E2-A81FEF3E8BAC}" dt="2019-11-10T09:55:11.363" v="3030" actId="20577"/>
          <ac:spMkLst>
            <pc:docMk/>
            <pc:sldMk cId="4092399677" sldId="333"/>
            <ac:spMk id="4" creationId="{57B975DF-322C-47EA-A225-96BE406B4D07}"/>
          </ac:spMkLst>
        </pc:spChg>
        <pc:spChg chg="add mod">
          <ac:chgData name="hui xu" userId="70b675938bab3b5e" providerId="LiveId" clId="{ABA325DD-CF10-43AF-B9E2-A81FEF3E8BAC}" dt="2019-11-10T10:01:20.122" v="3086" actId="20577"/>
          <ac:spMkLst>
            <pc:docMk/>
            <pc:sldMk cId="4092399677" sldId="333"/>
            <ac:spMk id="5" creationId="{F19E95E8-4B7C-41D8-85AC-2D2175605C9E}"/>
          </ac:spMkLst>
        </pc:spChg>
        <pc:spChg chg="add mod">
          <ac:chgData name="hui xu" userId="70b675938bab3b5e" providerId="LiveId" clId="{ABA325DD-CF10-43AF-B9E2-A81FEF3E8BAC}" dt="2019-11-10T12:14:02.525" v="3121" actId="1076"/>
          <ac:spMkLst>
            <pc:docMk/>
            <pc:sldMk cId="4092399677" sldId="333"/>
            <ac:spMk id="6" creationId="{1CBD8DC7-817C-447C-BB75-E5271698C589}"/>
          </ac:spMkLst>
        </pc:spChg>
      </pc:sldChg>
      <pc:sldChg chg="addSp delSp modSp add">
        <pc:chgData name="hui xu" userId="70b675938bab3b5e" providerId="LiveId" clId="{ABA325DD-CF10-43AF-B9E2-A81FEF3E8BAC}" dt="2019-11-10T12:20:22.367" v="3174"/>
        <pc:sldMkLst>
          <pc:docMk/>
          <pc:sldMk cId="1667426136" sldId="334"/>
        </pc:sldMkLst>
        <pc:spChg chg="mod">
          <ac:chgData name="hui xu" userId="70b675938bab3b5e" providerId="LiveId" clId="{ABA325DD-CF10-43AF-B9E2-A81FEF3E8BAC}" dt="2019-11-10T12:17:13.711" v="3149" actId="20577"/>
          <ac:spMkLst>
            <pc:docMk/>
            <pc:sldMk cId="1667426136" sldId="334"/>
            <ac:spMk id="3" creationId="{91A7D4C8-DC2B-4E47-86F9-B76F2936DB97}"/>
          </ac:spMkLst>
        </pc:spChg>
        <pc:spChg chg="add del mod">
          <ac:chgData name="hui xu" userId="70b675938bab3b5e" providerId="LiveId" clId="{ABA325DD-CF10-43AF-B9E2-A81FEF3E8BAC}" dt="2019-11-10T12:20:22.367" v="3174"/>
          <ac:spMkLst>
            <pc:docMk/>
            <pc:sldMk cId="1667426136" sldId="334"/>
            <ac:spMk id="4" creationId="{092DCEDC-CC31-4884-98C9-23B9F57ED5DB}"/>
          </ac:spMkLst>
        </pc:spChg>
      </pc:sldChg>
      <pc:sldChg chg="addSp modSp add">
        <pc:chgData name="hui xu" userId="70b675938bab3b5e" providerId="LiveId" clId="{ABA325DD-CF10-43AF-B9E2-A81FEF3E8BAC}" dt="2019-11-10T12:34:06.648" v="3424" actId="313"/>
        <pc:sldMkLst>
          <pc:docMk/>
          <pc:sldMk cId="1308361962" sldId="335"/>
        </pc:sldMkLst>
        <pc:spChg chg="mod">
          <ac:chgData name="hui xu" userId="70b675938bab3b5e" providerId="LiveId" clId="{ABA325DD-CF10-43AF-B9E2-A81FEF3E8BAC}" dt="2019-11-10T12:34:06.648" v="3424" actId="313"/>
          <ac:spMkLst>
            <pc:docMk/>
            <pc:sldMk cId="1308361962" sldId="335"/>
            <ac:spMk id="2" creationId="{0A7F4E35-30B8-427B-A3C2-EC243EC5055B}"/>
          </ac:spMkLst>
        </pc:spChg>
        <pc:spChg chg="add mod">
          <ac:chgData name="hui xu" userId="70b675938bab3b5e" providerId="LiveId" clId="{ABA325DD-CF10-43AF-B9E2-A81FEF3E8BAC}" dt="2019-11-10T12:20:57.450" v="3206" actId="1076"/>
          <ac:spMkLst>
            <pc:docMk/>
            <pc:sldMk cId="1308361962" sldId="335"/>
            <ac:spMk id="3" creationId="{4171C20A-0928-4630-9FD6-3C15582BA3E8}"/>
          </ac:spMkLst>
        </pc:spChg>
        <pc:spChg chg="add mod">
          <ac:chgData name="hui xu" userId="70b675938bab3b5e" providerId="LiveId" clId="{ABA325DD-CF10-43AF-B9E2-A81FEF3E8BAC}" dt="2019-11-10T12:21:12.472" v="3249" actId="20577"/>
          <ac:spMkLst>
            <pc:docMk/>
            <pc:sldMk cId="1308361962" sldId="335"/>
            <ac:spMk id="4" creationId="{2CA646B0-EBBB-4FD2-A76A-FB369DB1536C}"/>
          </ac:spMkLst>
        </pc:spChg>
        <pc:spChg chg="add mod">
          <ac:chgData name="hui xu" userId="70b675938bab3b5e" providerId="LiveId" clId="{ABA325DD-CF10-43AF-B9E2-A81FEF3E8BAC}" dt="2019-11-10T12:21:34.052" v="3273" actId="20577"/>
          <ac:spMkLst>
            <pc:docMk/>
            <pc:sldMk cId="1308361962" sldId="335"/>
            <ac:spMk id="5" creationId="{E97C0C08-433A-4ED2-BE0B-2EDC9A5034AB}"/>
          </ac:spMkLst>
        </pc:spChg>
        <pc:spChg chg="add mod">
          <ac:chgData name="hui xu" userId="70b675938bab3b5e" providerId="LiveId" clId="{ABA325DD-CF10-43AF-B9E2-A81FEF3E8BAC}" dt="2019-11-10T12:26:22.409" v="3312" actId="20577"/>
          <ac:spMkLst>
            <pc:docMk/>
            <pc:sldMk cId="1308361962" sldId="335"/>
            <ac:spMk id="6" creationId="{969CB85F-B6DC-474F-8FB2-AB88E125839F}"/>
          </ac:spMkLst>
        </pc:spChg>
        <pc:spChg chg="add mod">
          <ac:chgData name="hui xu" userId="70b675938bab3b5e" providerId="LiveId" clId="{ABA325DD-CF10-43AF-B9E2-A81FEF3E8BAC}" dt="2019-11-10T12:33:23.053" v="3400" actId="27636"/>
          <ac:spMkLst>
            <pc:docMk/>
            <pc:sldMk cId="1308361962" sldId="335"/>
            <ac:spMk id="7" creationId="{7D151438-3499-4B75-AB53-2C6273A75521}"/>
          </ac:spMkLst>
        </pc:spChg>
        <pc:spChg chg="add mod">
          <ac:chgData name="hui xu" userId="70b675938bab3b5e" providerId="LiveId" clId="{ABA325DD-CF10-43AF-B9E2-A81FEF3E8BAC}" dt="2019-11-10T12:33:27.216" v="3401" actId="1076"/>
          <ac:spMkLst>
            <pc:docMk/>
            <pc:sldMk cId="1308361962" sldId="335"/>
            <ac:spMk id="8" creationId="{B6BC6C5B-38CD-4BC8-BCD1-D1CFAB9C7958}"/>
          </ac:spMkLst>
        </pc:spChg>
      </pc:sldChg>
      <pc:sldChg chg="addSp delSp modSp add">
        <pc:chgData name="hui xu" userId="70b675938bab3b5e" providerId="LiveId" clId="{ABA325DD-CF10-43AF-B9E2-A81FEF3E8BAC}" dt="2019-11-10T12:56:49.399" v="3783" actId="1076"/>
        <pc:sldMkLst>
          <pc:docMk/>
          <pc:sldMk cId="2920186067" sldId="336"/>
        </pc:sldMkLst>
        <pc:spChg chg="mod">
          <ac:chgData name="hui xu" userId="70b675938bab3b5e" providerId="LiveId" clId="{ABA325DD-CF10-43AF-B9E2-A81FEF3E8BAC}" dt="2019-11-10T12:35:06.254" v="3426" actId="20577"/>
          <ac:spMkLst>
            <pc:docMk/>
            <pc:sldMk cId="2920186067" sldId="336"/>
            <ac:spMk id="2" creationId="{C321CB59-C129-4982-AA10-B913C34FBBF8}"/>
          </ac:spMkLst>
        </pc:spChg>
        <pc:spChg chg="del">
          <ac:chgData name="hui xu" userId="70b675938bab3b5e" providerId="LiveId" clId="{ABA325DD-CF10-43AF-B9E2-A81FEF3E8BAC}" dt="2019-11-10T12:35:10.520" v="3427"/>
          <ac:spMkLst>
            <pc:docMk/>
            <pc:sldMk cId="2920186067" sldId="336"/>
            <ac:spMk id="3" creationId="{91A7D4C8-DC2B-4E47-86F9-B76F2936DB97}"/>
          </ac:spMkLst>
        </pc:spChg>
        <pc:spChg chg="add del mod">
          <ac:chgData name="hui xu" userId="70b675938bab3b5e" providerId="LiveId" clId="{ABA325DD-CF10-43AF-B9E2-A81FEF3E8BAC}" dt="2019-11-10T12:35:23.130" v="3431"/>
          <ac:spMkLst>
            <pc:docMk/>
            <pc:sldMk cId="2920186067" sldId="336"/>
            <ac:spMk id="4" creationId="{C5EE04D9-1D5F-41AB-825B-A99CC917A193}"/>
          </ac:spMkLst>
        </pc:spChg>
        <pc:spChg chg="add mod">
          <ac:chgData name="hui xu" userId="70b675938bab3b5e" providerId="LiveId" clId="{ABA325DD-CF10-43AF-B9E2-A81FEF3E8BAC}" dt="2019-11-10T12:56:34.610" v="3781" actId="1076"/>
          <ac:spMkLst>
            <pc:docMk/>
            <pc:sldMk cId="2920186067" sldId="336"/>
            <ac:spMk id="5" creationId="{CC8B079E-A8C1-44B4-A550-65125605481E}"/>
          </ac:spMkLst>
        </pc:spChg>
        <pc:spChg chg="add mod">
          <ac:chgData name="hui xu" userId="70b675938bab3b5e" providerId="LiveId" clId="{ABA325DD-CF10-43AF-B9E2-A81FEF3E8BAC}" dt="2019-11-10T12:56:49.399" v="3783" actId="1076"/>
          <ac:spMkLst>
            <pc:docMk/>
            <pc:sldMk cId="2920186067" sldId="336"/>
            <ac:spMk id="6" creationId="{1EAA5A2C-38A3-4910-AF49-CD80DD7A3007}"/>
          </ac:spMkLst>
        </pc:spChg>
        <pc:spChg chg="add mod">
          <ac:chgData name="hui xu" userId="70b675938bab3b5e" providerId="LiveId" clId="{ABA325DD-CF10-43AF-B9E2-A81FEF3E8BAC}" dt="2019-11-10T12:56:21.268" v="3779" actId="1076"/>
          <ac:spMkLst>
            <pc:docMk/>
            <pc:sldMk cId="2920186067" sldId="336"/>
            <ac:spMk id="7" creationId="{C862BD2E-67E6-4D2F-B224-1F7A95B039B8}"/>
          </ac:spMkLst>
        </pc:spChg>
        <pc:spChg chg="add mod">
          <ac:chgData name="hui xu" userId="70b675938bab3b5e" providerId="LiveId" clId="{ABA325DD-CF10-43AF-B9E2-A81FEF3E8BAC}" dt="2019-11-10T12:56:05.010" v="3777" actId="2711"/>
          <ac:spMkLst>
            <pc:docMk/>
            <pc:sldMk cId="2920186067" sldId="336"/>
            <ac:spMk id="8" creationId="{00499E52-1827-496B-A713-8FE51FFCC25D}"/>
          </ac:spMkLst>
        </pc:spChg>
        <pc:spChg chg="add mod">
          <ac:chgData name="hui xu" userId="70b675938bab3b5e" providerId="LiveId" clId="{ABA325DD-CF10-43AF-B9E2-A81FEF3E8BAC}" dt="2019-11-10T12:55:59.372" v="3776" actId="2711"/>
          <ac:spMkLst>
            <pc:docMk/>
            <pc:sldMk cId="2920186067" sldId="336"/>
            <ac:spMk id="9" creationId="{9310AC00-73C4-4F79-8611-857968D88312}"/>
          </ac:spMkLst>
        </pc:spChg>
        <pc:spChg chg="add mod">
          <ac:chgData name="hui xu" userId="70b675938bab3b5e" providerId="LiveId" clId="{ABA325DD-CF10-43AF-B9E2-A81FEF3E8BAC}" dt="2019-11-10T12:54:59.216" v="3756" actId="20577"/>
          <ac:spMkLst>
            <pc:docMk/>
            <pc:sldMk cId="2920186067" sldId="336"/>
            <ac:spMk id="12" creationId="{87D39A56-ECC5-4F3D-A827-699F889E50B4}"/>
          </ac:spMkLst>
        </pc:spChg>
        <pc:cxnChg chg="add mod">
          <ac:chgData name="hui xu" userId="70b675938bab3b5e" providerId="LiveId" clId="{ABA325DD-CF10-43AF-B9E2-A81FEF3E8BAC}" dt="2019-11-10T12:55:15.148" v="3758" actId="1076"/>
          <ac:cxnSpMkLst>
            <pc:docMk/>
            <pc:sldMk cId="2920186067" sldId="336"/>
            <ac:cxnSpMk id="11" creationId="{577B3703-45B0-4D19-A087-1AF4DB493FA1}"/>
          </ac:cxnSpMkLst>
        </pc:cxnChg>
      </pc:sldChg>
      <pc:sldChg chg="addSp delSp modSp add del">
        <pc:chgData name="hui xu" userId="70b675938bab3b5e" providerId="LiveId" clId="{ABA325DD-CF10-43AF-B9E2-A81FEF3E8BAC}" dt="2019-11-10T12:54:00.144" v="3728" actId="47"/>
        <pc:sldMkLst>
          <pc:docMk/>
          <pc:sldMk cId="382359158" sldId="337"/>
        </pc:sldMkLst>
        <pc:spChg chg="mod">
          <ac:chgData name="hui xu" userId="70b675938bab3b5e" providerId="LiveId" clId="{ABA325DD-CF10-43AF-B9E2-A81FEF3E8BAC}" dt="2019-11-10T12:38:40.447" v="3544" actId="20577"/>
          <ac:spMkLst>
            <pc:docMk/>
            <pc:sldMk cId="382359158" sldId="337"/>
            <ac:spMk id="2" creationId="{C321CB59-C129-4982-AA10-B913C34FBBF8}"/>
          </ac:spMkLst>
        </pc:spChg>
        <pc:spChg chg="add mod">
          <ac:chgData name="hui xu" userId="70b675938bab3b5e" providerId="LiveId" clId="{ABA325DD-CF10-43AF-B9E2-A81FEF3E8BAC}" dt="2019-11-10T12:43:48.130" v="3646" actId="120"/>
          <ac:spMkLst>
            <pc:docMk/>
            <pc:sldMk cId="382359158" sldId="337"/>
            <ac:spMk id="3" creationId="{A985FC97-F878-4257-B1B2-A8A0F489F142}"/>
          </ac:spMkLst>
        </pc:spChg>
        <pc:spChg chg="del">
          <ac:chgData name="hui xu" userId="70b675938bab3b5e" providerId="LiveId" clId="{ABA325DD-CF10-43AF-B9E2-A81FEF3E8BAC}" dt="2019-11-10T12:43:05.550" v="3632"/>
          <ac:spMkLst>
            <pc:docMk/>
            <pc:sldMk cId="382359158" sldId="337"/>
            <ac:spMk id="5" creationId="{CC8B079E-A8C1-44B4-A550-65125605481E}"/>
          </ac:spMkLst>
        </pc:spChg>
        <pc:spChg chg="del mod">
          <ac:chgData name="hui xu" userId="70b675938bab3b5e" providerId="LiveId" clId="{ABA325DD-CF10-43AF-B9E2-A81FEF3E8BAC}" dt="2019-11-10T12:43:55.965" v="3648"/>
          <ac:spMkLst>
            <pc:docMk/>
            <pc:sldMk cId="382359158" sldId="337"/>
            <ac:spMk id="6" creationId="{1EAA5A2C-38A3-4910-AF49-CD80DD7A3007}"/>
          </ac:spMkLst>
        </pc:spChg>
        <pc:spChg chg="add mod">
          <ac:chgData name="hui xu" userId="70b675938bab3b5e" providerId="LiveId" clId="{ABA325DD-CF10-43AF-B9E2-A81FEF3E8BAC}" dt="2019-11-10T12:43:53.894" v="3647" actId="1076"/>
          <ac:spMkLst>
            <pc:docMk/>
            <pc:sldMk cId="382359158" sldId="337"/>
            <ac:spMk id="7" creationId="{B65BCD36-553B-45E1-9ACD-4A643D308E54}"/>
          </ac:spMkLst>
        </pc:spChg>
        <pc:spChg chg="add del mod">
          <ac:chgData name="hui xu" userId="70b675938bab3b5e" providerId="LiveId" clId="{ABA325DD-CF10-43AF-B9E2-A81FEF3E8BAC}" dt="2019-11-10T12:53:42.452" v="3722"/>
          <ac:spMkLst>
            <pc:docMk/>
            <pc:sldMk cId="382359158" sldId="337"/>
            <ac:spMk id="8" creationId="{AF6F5C2E-33CD-4F92-8F97-B33446A99B68}"/>
          </ac:spMkLst>
        </pc:spChg>
        <pc:spChg chg="add del mod">
          <ac:chgData name="hui xu" userId="70b675938bab3b5e" providerId="LiveId" clId="{ABA325DD-CF10-43AF-B9E2-A81FEF3E8BAC}" dt="2019-11-10T12:53:52.044" v="3725"/>
          <ac:spMkLst>
            <pc:docMk/>
            <pc:sldMk cId="382359158" sldId="337"/>
            <ac:spMk id="9" creationId="{137FF21D-4A52-472F-90C0-D44945DE3F74}"/>
          </ac:spMkLst>
        </pc:spChg>
      </pc:sldChg>
      <pc:sldChg chg="modSp add">
        <pc:chgData name="hui xu" userId="70b675938bab3b5e" providerId="LiveId" clId="{ABA325DD-CF10-43AF-B9E2-A81FEF3E8BAC}" dt="2019-11-10T13:00:34.968" v="3864" actId="20577"/>
        <pc:sldMkLst>
          <pc:docMk/>
          <pc:sldMk cId="2797528710" sldId="337"/>
        </pc:sldMkLst>
        <pc:spChg chg="mod">
          <ac:chgData name="hui xu" userId="70b675938bab3b5e" providerId="LiveId" clId="{ABA325DD-CF10-43AF-B9E2-A81FEF3E8BAC}" dt="2019-11-10T12:59:48.903" v="3814" actId="20577"/>
          <ac:spMkLst>
            <pc:docMk/>
            <pc:sldMk cId="2797528710" sldId="337"/>
            <ac:spMk id="2" creationId="{902EB471-0158-498B-B240-45412519AABF}"/>
          </ac:spMkLst>
        </pc:spChg>
        <pc:spChg chg="mod">
          <ac:chgData name="hui xu" userId="70b675938bab3b5e" providerId="LiveId" clId="{ABA325DD-CF10-43AF-B9E2-A81FEF3E8BAC}" dt="2019-11-10T13:00:34.968" v="3864" actId="20577"/>
          <ac:spMkLst>
            <pc:docMk/>
            <pc:sldMk cId="2797528710" sldId="337"/>
            <ac:spMk id="3" creationId="{C7019CDD-9BEC-454A-94E4-E98367FBD5BF}"/>
          </ac:spMkLst>
        </pc:spChg>
      </pc:sldChg>
      <pc:sldChg chg="modSp add">
        <pc:chgData name="hui xu" userId="70b675938bab3b5e" providerId="LiveId" clId="{ABA325DD-CF10-43AF-B9E2-A81FEF3E8BAC}" dt="2019-11-10T13:02:54.144" v="3979" actId="20577"/>
        <pc:sldMkLst>
          <pc:docMk/>
          <pc:sldMk cId="4239220544" sldId="338"/>
        </pc:sldMkLst>
        <pc:spChg chg="mod">
          <ac:chgData name="hui xu" userId="70b675938bab3b5e" providerId="LiveId" clId="{ABA325DD-CF10-43AF-B9E2-A81FEF3E8BAC}" dt="2019-11-10T13:02:54.144" v="3979" actId="20577"/>
          <ac:spMkLst>
            <pc:docMk/>
            <pc:sldMk cId="4239220544" sldId="338"/>
            <ac:spMk id="2" creationId="{D10F2618-93FD-4E6F-91BA-E07772430B8F}"/>
          </ac:spMkLst>
        </pc:spChg>
      </pc:sldChg>
      <pc:sldChg chg="addSp modSp add">
        <pc:chgData name="hui xu" userId="70b675938bab3b5e" providerId="LiveId" clId="{ABA325DD-CF10-43AF-B9E2-A81FEF3E8BAC}" dt="2019-11-10T13:04:46.987" v="4015" actId="20577"/>
        <pc:sldMkLst>
          <pc:docMk/>
          <pc:sldMk cId="1389074961" sldId="339"/>
        </pc:sldMkLst>
        <pc:spChg chg="mod">
          <ac:chgData name="hui xu" userId="70b675938bab3b5e" providerId="LiveId" clId="{ABA325DD-CF10-43AF-B9E2-A81FEF3E8BAC}" dt="2019-11-10T13:04:46.987" v="4015" actId="20577"/>
          <ac:spMkLst>
            <pc:docMk/>
            <pc:sldMk cId="1389074961" sldId="339"/>
            <ac:spMk id="2" creationId="{1832F1EA-863F-4F11-9C8D-1D00A8F39262}"/>
          </ac:spMkLst>
        </pc:spChg>
        <pc:picChg chg="add mod">
          <ac:chgData name="hui xu" userId="70b675938bab3b5e" providerId="LiveId" clId="{ABA325DD-CF10-43AF-B9E2-A81FEF3E8BAC}" dt="2019-11-10T13:04:17.534" v="3984" actId="1076"/>
          <ac:picMkLst>
            <pc:docMk/>
            <pc:sldMk cId="1389074961" sldId="339"/>
            <ac:picMk id="3" creationId="{6D641D5A-DE71-4422-B632-811B38BE80A9}"/>
          </ac:picMkLst>
        </pc:picChg>
      </pc:sldChg>
      <pc:sldChg chg="addSp modSp add">
        <pc:chgData name="hui xu" userId="70b675938bab3b5e" providerId="LiveId" clId="{ABA325DD-CF10-43AF-B9E2-A81FEF3E8BAC}" dt="2019-11-10T13:43:54.219" v="4654" actId="1076"/>
        <pc:sldMkLst>
          <pc:docMk/>
          <pc:sldMk cId="1075927038" sldId="340"/>
        </pc:sldMkLst>
        <pc:spChg chg="mod">
          <ac:chgData name="hui xu" userId="70b675938bab3b5e" providerId="LiveId" clId="{ABA325DD-CF10-43AF-B9E2-A81FEF3E8BAC}" dt="2019-11-10T13:39:15.965" v="4522" actId="20577"/>
          <ac:spMkLst>
            <pc:docMk/>
            <pc:sldMk cId="1075927038" sldId="340"/>
            <ac:spMk id="2" creationId="{A467FA12-3DF1-4C24-A0CC-5946282F5844}"/>
          </ac:spMkLst>
        </pc:spChg>
        <pc:spChg chg="mod">
          <ac:chgData name="hui xu" userId="70b675938bab3b5e" providerId="LiveId" clId="{ABA325DD-CF10-43AF-B9E2-A81FEF3E8BAC}" dt="2019-11-10T13:39:38.539" v="4528" actId="20577"/>
          <ac:spMkLst>
            <pc:docMk/>
            <pc:sldMk cId="1075927038" sldId="340"/>
            <ac:spMk id="3" creationId="{7FE4EBC1-6877-48BD-9736-8A84C5AD416B}"/>
          </ac:spMkLst>
        </pc:spChg>
        <pc:spChg chg="add mod">
          <ac:chgData name="hui xu" userId="70b675938bab3b5e" providerId="LiveId" clId="{ABA325DD-CF10-43AF-B9E2-A81FEF3E8BAC}" dt="2019-11-10T13:42:08.633" v="4597" actId="1076"/>
          <ac:spMkLst>
            <pc:docMk/>
            <pc:sldMk cId="1075927038" sldId="340"/>
            <ac:spMk id="4" creationId="{C78D85EB-259F-4934-A3F7-6323C92C3A03}"/>
          </ac:spMkLst>
        </pc:spChg>
        <pc:spChg chg="add mod">
          <ac:chgData name="hui xu" userId="70b675938bab3b5e" providerId="LiveId" clId="{ABA325DD-CF10-43AF-B9E2-A81FEF3E8BAC}" dt="2019-11-10T13:42:18.323" v="4599" actId="1076"/>
          <ac:spMkLst>
            <pc:docMk/>
            <pc:sldMk cId="1075927038" sldId="340"/>
            <ac:spMk id="5" creationId="{B060F950-B369-4255-86AE-7DA6BD9117E0}"/>
          </ac:spMkLst>
        </pc:spChg>
        <pc:spChg chg="add mod">
          <ac:chgData name="hui xu" userId="70b675938bab3b5e" providerId="LiveId" clId="{ABA325DD-CF10-43AF-B9E2-A81FEF3E8BAC}" dt="2019-11-10T13:42:59.872" v="4619" actId="1076"/>
          <ac:spMkLst>
            <pc:docMk/>
            <pc:sldMk cId="1075927038" sldId="340"/>
            <ac:spMk id="6" creationId="{A3145E86-1DC2-4FAD-A114-A26B465EC16E}"/>
          </ac:spMkLst>
        </pc:spChg>
        <pc:spChg chg="add mod">
          <ac:chgData name="hui xu" userId="70b675938bab3b5e" providerId="LiveId" clId="{ABA325DD-CF10-43AF-B9E2-A81FEF3E8BAC}" dt="2019-11-10T13:43:54.219" v="4654" actId="1076"/>
          <ac:spMkLst>
            <pc:docMk/>
            <pc:sldMk cId="1075927038" sldId="340"/>
            <ac:spMk id="7" creationId="{8FCD2872-3967-4730-9155-D6AACA27A882}"/>
          </ac:spMkLst>
        </pc:spChg>
        <pc:spChg chg="add mod">
          <ac:chgData name="hui xu" userId="70b675938bab3b5e" providerId="LiveId" clId="{ABA325DD-CF10-43AF-B9E2-A81FEF3E8BAC}" dt="2019-11-10T13:43:54.219" v="4654" actId="1076"/>
          <ac:spMkLst>
            <pc:docMk/>
            <pc:sldMk cId="1075927038" sldId="340"/>
            <ac:spMk id="8" creationId="{02A0F9B2-750E-4AEF-8629-207A8A10AED2}"/>
          </ac:spMkLst>
        </pc:spChg>
      </pc:sldChg>
      <pc:sldChg chg="addSp delSp modSp add">
        <pc:chgData name="hui xu" userId="70b675938bab3b5e" providerId="LiveId" clId="{ABA325DD-CF10-43AF-B9E2-A81FEF3E8BAC}" dt="2019-11-10T14:10:27.988" v="5325" actId="20577"/>
        <pc:sldMkLst>
          <pc:docMk/>
          <pc:sldMk cId="3540486808" sldId="341"/>
        </pc:sldMkLst>
        <pc:spChg chg="mod">
          <ac:chgData name="hui xu" userId="70b675938bab3b5e" providerId="LiveId" clId="{ABA325DD-CF10-43AF-B9E2-A81FEF3E8BAC}" dt="2019-11-10T14:05:58.020" v="5217" actId="20577"/>
          <ac:spMkLst>
            <pc:docMk/>
            <pc:sldMk cId="3540486808" sldId="341"/>
            <ac:spMk id="2" creationId="{1FE6CAB9-3D8B-47A1-A48F-270B10C140AA}"/>
          </ac:spMkLst>
        </pc:spChg>
        <pc:spChg chg="del">
          <ac:chgData name="hui xu" userId="70b675938bab3b5e" providerId="LiveId" clId="{ABA325DD-CF10-43AF-B9E2-A81FEF3E8BAC}" dt="2019-11-10T14:06:14.126" v="5218"/>
          <ac:spMkLst>
            <pc:docMk/>
            <pc:sldMk cId="3540486808" sldId="341"/>
            <ac:spMk id="3" creationId="{39D3110F-ACC7-4939-B510-8A7B471C1690}"/>
          </ac:spMkLst>
        </pc:spChg>
        <pc:spChg chg="add mod">
          <ac:chgData name="hui xu" userId="70b675938bab3b5e" providerId="LiveId" clId="{ABA325DD-CF10-43AF-B9E2-A81FEF3E8BAC}" dt="2019-11-10T14:08:09.678" v="5259" actId="20577"/>
          <ac:spMkLst>
            <pc:docMk/>
            <pc:sldMk cId="3540486808" sldId="341"/>
            <ac:spMk id="4" creationId="{82D7F280-EF8C-4FA0-88A0-CB098733132A}"/>
          </ac:spMkLst>
        </pc:spChg>
        <pc:spChg chg="add mod">
          <ac:chgData name="hui xu" userId="70b675938bab3b5e" providerId="LiveId" clId="{ABA325DD-CF10-43AF-B9E2-A81FEF3E8BAC}" dt="2019-11-10T14:10:05.334" v="5317" actId="16959"/>
          <ac:spMkLst>
            <pc:docMk/>
            <pc:sldMk cId="3540486808" sldId="341"/>
            <ac:spMk id="5" creationId="{C64F43CF-82AC-4DB9-B5CA-7BA63FB5C73F}"/>
          </ac:spMkLst>
        </pc:spChg>
        <pc:spChg chg="add mod">
          <ac:chgData name="hui xu" userId="70b675938bab3b5e" providerId="LiveId" clId="{ABA325DD-CF10-43AF-B9E2-A81FEF3E8BAC}" dt="2019-11-10T14:10:27.988" v="5325" actId="20577"/>
          <ac:spMkLst>
            <pc:docMk/>
            <pc:sldMk cId="3540486808" sldId="341"/>
            <ac:spMk id="6" creationId="{37EDE49C-5CEC-4953-8CA4-7E411FD5A3EF}"/>
          </ac:spMkLst>
        </pc:spChg>
      </pc:sldChg>
      <pc:sldChg chg="modSp add">
        <pc:chgData name="hui xu" userId="70b675938bab3b5e" providerId="LiveId" clId="{ABA325DD-CF10-43AF-B9E2-A81FEF3E8BAC}" dt="2019-11-10T14:05:41.394" v="5202" actId="20577"/>
        <pc:sldMkLst>
          <pc:docMk/>
          <pc:sldMk cId="1390509303" sldId="342"/>
        </pc:sldMkLst>
        <pc:spChg chg="mod">
          <ac:chgData name="hui xu" userId="70b675938bab3b5e" providerId="LiveId" clId="{ABA325DD-CF10-43AF-B9E2-A81FEF3E8BAC}" dt="2019-11-10T14:05:41.394" v="5202" actId="20577"/>
          <ac:spMkLst>
            <pc:docMk/>
            <pc:sldMk cId="1390509303" sldId="342"/>
            <ac:spMk id="2" creationId="{ECDA63D3-86A2-4C0E-9085-7E9066715694}"/>
          </ac:spMkLst>
        </pc:spChg>
      </pc:sldChg>
    </pc:docChg>
  </pc:docChgLst>
  <pc:docChgLst>
    <pc:chgData name="hui xu" userId="70b675938bab3b5e" providerId="LiveId" clId="{F1322BA1-0155-DB42-B11F-2678E3C9C7E2}"/>
    <pc:docChg chg="custSel modSld">
      <pc:chgData name="hui xu" userId="70b675938bab3b5e" providerId="LiveId" clId="{F1322BA1-0155-DB42-B11F-2678E3C9C7E2}" dt="2020-02-17T11:11:08.217" v="2"/>
      <pc:docMkLst>
        <pc:docMk/>
      </pc:docMkLst>
      <pc:sldChg chg="addSp delSp modSp">
        <pc:chgData name="hui xu" userId="70b675938bab3b5e" providerId="LiveId" clId="{F1322BA1-0155-DB42-B11F-2678E3C9C7E2}" dt="2020-02-17T11:11:08.217" v="2"/>
        <pc:sldMkLst>
          <pc:docMk/>
          <pc:sldMk cId="736868064" sldId="256"/>
        </pc:sldMkLst>
        <pc:spChg chg="del">
          <ac:chgData name="hui xu" userId="70b675938bab3b5e" providerId="LiveId" clId="{F1322BA1-0155-DB42-B11F-2678E3C9C7E2}" dt="2020-02-17T11:11:05.551" v="0" actId="478"/>
          <ac:spMkLst>
            <pc:docMk/>
            <pc:sldMk cId="736868064" sldId="256"/>
            <ac:spMk id="3" creationId="{00000000-0000-0000-0000-000000000000}"/>
          </ac:spMkLst>
        </pc:spChg>
        <pc:spChg chg="add del mod">
          <ac:chgData name="hui xu" userId="70b675938bab3b5e" providerId="LiveId" clId="{F1322BA1-0155-DB42-B11F-2678E3C9C7E2}" dt="2020-02-17T11:11:07.161" v="1" actId="478"/>
          <ac:spMkLst>
            <pc:docMk/>
            <pc:sldMk cId="736868064" sldId="256"/>
            <ac:spMk id="5" creationId="{9063E91D-BE76-C140-9FA2-6757AEDA7DAB}"/>
          </ac:spMkLst>
        </pc:spChg>
        <pc:spChg chg="add">
          <ac:chgData name="hui xu" userId="70b675938bab3b5e" providerId="LiveId" clId="{F1322BA1-0155-DB42-B11F-2678E3C9C7E2}" dt="2020-02-17T11:11:08.217" v="2"/>
          <ac:spMkLst>
            <pc:docMk/>
            <pc:sldMk cId="736868064" sldId="256"/>
            <ac:spMk id="6" creationId="{CD814FF2-06A9-9741-8FCF-1C7BFFF3110A}"/>
          </ac:spMkLst>
        </pc:spChg>
        <pc:spChg chg="add">
          <ac:chgData name="hui xu" userId="70b675938bab3b5e" providerId="LiveId" clId="{F1322BA1-0155-DB42-B11F-2678E3C9C7E2}" dt="2020-02-17T11:11:08.217" v="2"/>
          <ac:spMkLst>
            <pc:docMk/>
            <pc:sldMk cId="736868064" sldId="256"/>
            <ac:spMk id="8" creationId="{27F198C7-C513-8B41-A4B9-5E6FBC6AEB88}"/>
          </ac:spMkLst>
        </pc:spChg>
        <pc:picChg chg="add">
          <ac:chgData name="hui xu" userId="70b675938bab3b5e" providerId="LiveId" clId="{F1322BA1-0155-DB42-B11F-2678E3C9C7E2}" dt="2020-02-17T11:11:08.217" v="2"/>
          <ac:picMkLst>
            <pc:docMk/>
            <pc:sldMk cId="736868064" sldId="256"/>
            <ac:picMk id="7" creationId="{B919FDE7-AB7C-CF4A-9E09-39255078E682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72C3E-80D1-43D5-B439-0E1A182EA9D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6B445-2326-44D4-AAD2-4E4B8F50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9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6B445-2326-44D4-AAD2-4E4B8F5070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92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Clark Barrett, </a:t>
            </a:r>
            <a:r>
              <a:rPr lang="en-US" altLang="en-US" sz="1200" dirty="0" err="1"/>
              <a:t>Sanjit</a:t>
            </a:r>
            <a:r>
              <a:rPr lang="en-US" altLang="en-US" sz="1200" dirty="0"/>
              <a:t> A. </a:t>
            </a:r>
            <a:r>
              <a:rPr lang="en-US" altLang="en-US" sz="1200" dirty="0" err="1"/>
              <a:t>Seshia</a:t>
            </a:r>
            <a:r>
              <a:rPr lang="en-US" altLang="en-US" sz="1200" dirty="0"/>
              <a:t>, </a:t>
            </a:r>
            <a:r>
              <a:rPr lang="en-US" altLang="en-US" dirty="0"/>
              <a:t>Introduction to  Satisfiability Modulo Theories </a:t>
            </a:r>
            <a:r>
              <a:rPr lang="en-US" altLang="en-US" i="0" dirty="0"/>
              <a:t>(SMT), </a:t>
            </a:r>
            <a:r>
              <a:rPr lang="en-US" altLang="en-US" sz="1200" b="0" dirty="0"/>
              <a:t>ICCAD Tutorial, November 2, 2009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6B445-2326-44D4-AAD2-4E4B8F5070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3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350" y="3200400"/>
            <a:ext cx="69342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8A4E-79A4-42E4-818C-3EC6D015BC6B}" type="datetime1">
              <a:rPr lang="en-US" smtClean="0"/>
              <a:t>5/17/2020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176" y="1449306"/>
            <a:ext cx="9773332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8176" y="1396720"/>
            <a:ext cx="9773332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8176" y="2976649"/>
            <a:ext cx="9773332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95300" y="1505933"/>
            <a:ext cx="89154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547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0F47-3C07-45DB-9DC3-8010B6E4AE04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4"/>
            <a:ext cx="217932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74643"/>
            <a:ext cx="602615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0F69A-2C54-4DD3-94F1-D7B6267191D8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AFBA-3B8A-4B75-8CD9-57B38BD8A08F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6464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70756" y="69758"/>
            <a:ext cx="9764486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952503"/>
            <a:ext cx="84201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547938"/>
            <a:ext cx="84201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9465-F11C-4EA8-BD1A-41D75406EA39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6" y="6172200"/>
            <a:ext cx="4333875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75198" y="2376830"/>
            <a:ext cx="9764641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74909" y="2341478"/>
            <a:ext cx="976492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3999" y="2468880"/>
            <a:ext cx="9765839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26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A554-5185-422E-BCF4-3465529A9D09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345113" y="1447800"/>
            <a:ext cx="406146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2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365750" y="1447800"/>
            <a:ext cx="404495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04E1-176C-4970-8966-E367AE2B5389}" type="datetime1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9060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365750" y="2247900"/>
            <a:ext cx="404495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772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Raavi" panose="020B0502040204020203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DDACA-28BE-4F4E-9453-FB96D56797DE}" type="datetime1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C3A3B-E156-4D9C-8F8C-6A8AFDE19F0B}" type="datetime1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8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3050"/>
            <a:ext cx="84201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90600" y="1600200"/>
            <a:ext cx="206375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843A-A99E-412C-9680-0C128E4BDAB5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219450" y="1600200"/>
            <a:ext cx="619125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823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900550"/>
            <a:ext cx="79248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5445825"/>
            <a:ext cx="79248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22ED-5EDD-48B4-95F3-FD283BA24729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0600" y="6172200"/>
            <a:ext cx="421005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8496" y="6208776"/>
            <a:ext cx="495300" cy="457200"/>
          </a:xfrm>
        </p:spPr>
        <p:txBody>
          <a:bodyPr/>
          <a:lstStyle/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73999" y="4683555"/>
            <a:ext cx="975741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74218" y="4650477"/>
            <a:ext cx="975719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74221" y="4773227"/>
            <a:ext cx="9757190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002" y="66678"/>
            <a:ext cx="9752029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0026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9342" y="69755"/>
            <a:ext cx="9764486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274638"/>
            <a:ext cx="84201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447800"/>
            <a:ext cx="84201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86551" y="6191250"/>
            <a:ext cx="2682875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F40DF3-9DD8-49F8-8DFC-2D8679FFB660}" type="datetime1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90600" y="6172200"/>
            <a:ext cx="42926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58496" y="6210300"/>
            <a:ext cx="4953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C05468C-B27C-4946-9FF3-0FF76B75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Raavi" panose="020B0502040204020203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 baseline="0">
          <a:solidFill>
            <a:schemeClr val="tx1"/>
          </a:solidFill>
          <a:latin typeface="Raavi" panose="020B0502040204020203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0.png"/><Relationship Id="rId5" Type="http://schemas.openxmlformats.org/officeDocument/2006/relationships/image" Target="../media/image2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1.png"/><Relationship Id="rId5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10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7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0.png"/><Relationship Id="rId4" Type="http://schemas.openxmlformats.org/officeDocument/2006/relationships/image" Target="../media/image57.png"/><Relationship Id="rId9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2.png"/><Relationship Id="rId4" Type="http://schemas.openxmlformats.org/officeDocument/2006/relationships/image" Target="../media/image57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Symbolic Execution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D814FF2-06A9-9741-8FCF-1C7BFFF31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350" y="3739242"/>
            <a:ext cx="6934200" cy="10613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XU, Hui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xuh@fudan.edu.cn</a:t>
            </a:r>
          </a:p>
        </p:txBody>
      </p:sp>
      <p:pic>
        <p:nvPicPr>
          <p:cNvPr id="7" name="Picture 6" descr="A picture containing bird, drawing, plate&#10;&#10;Description automatically generated">
            <a:extLst>
              <a:ext uri="{FF2B5EF4-FFF2-40B4-BE49-F238E27FC236}">
                <a16:creationId xmlns:a16="http://schemas.microsoft.com/office/drawing/2014/main" id="{B919FDE7-AB7C-CF4A-9E09-39255078E6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65" y="237496"/>
            <a:ext cx="879677" cy="879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F198C7-C513-8B41-A4B9-5E6FBC6AEB88}"/>
              </a:ext>
            </a:extLst>
          </p:cNvPr>
          <p:cNvSpPr txBox="1"/>
          <p:nvPr/>
        </p:nvSpPr>
        <p:spPr>
          <a:xfrm>
            <a:off x="4178909" y="6183085"/>
            <a:ext cx="15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97DD810-3D98-495D-9FBD-ACBC9E4DF1B2}" type="datetime4">
              <a:rPr lang="en-US" smtClean="0">
                <a:latin typeface="Rockwell" panose="02060603020205020403" pitchFamily="18" charset="0"/>
              </a:rPr>
              <a:pPr algn="ctr"/>
              <a:t>May 17, 2020</a:t>
            </a:fld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B036C5-F3C3-4C5F-8375-BC24A76CB5F4}"/>
              </a:ext>
            </a:extLst>
          </p:cNvPr>
          <p:cNvSpPr/>
          <p:nvPr/>
        </p:nvSpPr>
        <p:spPr>
          <a:xfrm>
            <a:off x="1342847" y="446501"/>
            <a:ext cx="2534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80CC"/>
                </a:solidFill>
                <a:latin typeface="Rockwell" panose="02060603020205020403" pitchFamily="18" charset="0"/>
              </a:rPr>
              <a:t>COMP130159.01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8112E-4A13-484A-9AC3-D93B07C7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6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6043-2BC4-4D14-A00B-AEC05309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Dynamic Symbolic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A22C1-6E43-49DA-9393-EADE93D89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Concolic (Concrete + Symbolic) Execution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B8A4D1-B2B4-4AAD-8E6F-533261E2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6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FEEC-54E1-49DE-893D-53953DBE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Symbolic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9F26C-087A-4A19-A7E5-6004FF0B90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Stores program state concretely and symbolically</a:t>
            </a:r>
          </a:p>
          <a:p>
            <a:r>
              <a:rPr lang="en-US" sz="2800" dirty="0"/>
              <a:t>Step:</a:t>
            </a:r>
          </a:p>
          <a:p>
            <a:pPr lvl="1"/>
            <a:r>
              <a:rPr lang="en-US" sz="2800" dirty="0"/>
              <a:t>Start with random input values</a:t>
            </a:r>
          </a:p>
          <a:p>
            <a:pPr lvl="1"/>
            <a:r>
              <a:rPr lang="en-US" sz="2800" dirty="0"/>
              <a:t>Keep track of both concrete values and symbolic constraints</a:t>
            </a:r>
          </a:p>
          <a:p>
            <a:pPr lvl="1"/>
            <a:r>
              <a:rPr lang="en-US" sz="2800" dirty="0"/>
              <a:t>Use concrete values to simplify symbolic constraints</a:t>
            </a:r>
          </a:p>
          <a:p>
            <a:pPr lvl="1"/>
            <a:r>
              <a:rPr lang="en-US" sz="2800" dirty="0"/>
              <a:t>Incomplete theorem-prover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F407D92-BFFD-4A6A-883A-25C81234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8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3FA7-E88E-4A16-A588-20E18207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</a:t>
            </a:r>
          </a:p>
        </p:txBody>
      </p:sp>
      <p:sp>
        <p:nvSpPr>
          <p:cNvPr id="3" name="Shape 214">
            <a:extLst>
              <a:ext uri="{FF2B5EF4-FFF2-40B4-BE49-F238E27FC236}">
                <a16:creationId xmlns:a16="http://schemas.microsoft.com/office/drawing/2014/main" id="{0C9A1804-34EB-4245-8506-64661020AE94}"/>
              </a:ext>
            </a:extLst>
          </p:cNvPr>
          <p:cNvSpPr txBox="1">
            <a:spLocks/>
          </p:cNvSpPr>
          <p:nvPr/>
        </p:nvSpPr>
        <p:spPr>
          <a:xfrm>
            <a:off x="1045494" y="2073121"/>
            <a:ext cx="3396900" cy="33261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69850">
              <a:spcBef>
                <a:spcPts val="590"/>
              </a:spcBef>
              <a:buClr>
                <a:schemeClr val="dk1"/>
              </a:buClr>
              <a:buSzPct val="68750"/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 foo(int v) {</a:t>
            </a:r>
          </a:p>
          <a:p>
            <a:pPr marL="0" indent="-69850">
              <a:spcBef>
                <a:spcPts val="590"/>
              </a:spcBef>
              <a:buClr>
                <a:schemeClr val="dk1"/>
              </a:buClr>
              <a:buSzPct val="68750"/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return 2*v;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void test_me(int x, int y) {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int z = foo(y);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if (z == x)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if (x &gt; y+10)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   ERROR;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4" name="Shape 216">
            <a:extLst>
              <a:ext uri="{FF2B5EF4-FFF2-40B4-BE49-F238E27FC236}">
                <a16:creationId xmlns:a16="http://schemas.microsoft.com/office/drawing/2014/main" id="{695AC431-6065-449E-9C38-173C69B25090}"/>
              </a:ext>
            </a:extLst>
          </p:cNvPr>
          <p:cNvCxnSpPr>
            <a:cxnSpLocks/>
          </p:cNvCxnSpPr>
          <p:nvPr/>
        </p:nvCxnSpPr>
        <p:spPr>
          <a:xfrm flipH="1">
            <a:off x="3386611" y="3744586"/>
            <a:ext cx="415458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5" name="Shape 1245">
            <a:extLst>
              <a:ext uri="{FF2B5EF4-FFF2-40B4-BE49-F238E27FC236}">
                <a16:creationId xmlns:a16="http://schemas.microsoft.com/office/drawing/2014/main" id="{F1126E4A-33FA-4B44-AB8A-F1C6B9479101}"/>
              </a:ext>
            </a:extLst>
          </p:cNvPr>
          <p:cNvCxnSpPr/>
          <p:nvPr/>
        </p:nvCxnSpPr>
        <p:spPr>
          <a:xfrm>
            <a:off x="6244419" y="2567696"/>
            <a:ext cx="21600" cy="314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" name="Shape 1246">
            <a:extLst>
              <a:ext uri="{FF2B5EF4-FFF2-40B4-BE49-F238E27FC236}">
                <a16:creationId xmlns:a16="http://schemas.microsoft.com/office/drawing/2014/main" id="{F012A74F-FFF7-4C91-9238-A32845AAF563}"/>
              </a:ext>
            </a:extLst>
          </p:cNvPr>
          <p:cNvCxnSpPr/>
          <p:nvPr/>
        </p:nvCxnSpPr>
        <p:spPr>
          <a:xfrm>
            <a:off x="8044719" y="2567696"/>
            <a:ext cx="21600" cy="314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" name="Shape 218">
            <a:extLst>
              <a:ext uri="{FF2B5EF4-FFF2-40B4-BE49-F238E27FC236}">
                <a16:creationId xmlns:a16="http://schemas.microsoft.com/office/drawing/2014/main" id="{C1FCF722-16AF-4225-93AE-9BA53FF869D5}"/>
              </a:ext>
            </a:extLst>
          </p:cNvPr>
          <p:cNvSpPr txBox="1">
            <a:spLocks/>
          </p:cNvSpPr>
          <p:nvPr/>
        </p:nvSpPr>
        <p:spPr>
          <a:xfrm>
            <a:off x="7152504" y="1739421"/>
            <a:ext cx="1806575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solidFill>
                  <a:srgbClr val="00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Symbolic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solidFill>
                  <a:srgbClr val="00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Execution</a:t>
            </a:r>
          </a:p>
        </p:txBody>
      </p:sp>
      <p:sp>
        <p:nvSpPr>
          <p:cNvPr id="8" name="Shape 219">
            <a:extLst>
              <a:ext uri="{FF2B5EF4-FFF2-40B4-BE49-F238E27FC236}">
                <a16:creationId xmlns:a16="http://schemas.microsoft.com/office/drawing/2014/main" id="{FB565BFE-42C0-4907-B7D7-727F6DD19E79}"/>
              </a:ext>
            </a:extLst>
          </p:cNvPr>
          <p:cNvSpPr txBox="1">
            <a:spLocks/>
          </p:cNvSpPr>
          <p:nvPr/>
        </p:nvSpPr>
        <p:spPr>
          <a:xfrm>
            <a:off x="6171362" y="2493484"/>
            <a:ext cx="1897062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symbolic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state</a:t>
            </a:r>
          </a:p>
        </p:txBody>
      </p:sp>
      <p:sp>
        <p:nvSpPr>
          <p:cNvPr id="9" name="Shape 220">
            <a:extLst>
              <a:ext uri="{FF2B5EF4-FFF2-40B4-BE49-F238E27FC236}">
                <a16:creationId xmlns:a16="http://schemas.microsoft.com/office/drawing/2014/main" id="{45B3F763-2B5E-43E8-A5C2-94B214784FA7}"/>
              </a:ext>
            </a:extLst>
          </p:cNvPr>
          <p:cNvSpPr txBox="1">
            <a:spLocks/>
          </p:cNvSpPr>
          <p:nvPr/>
        </p:nvSpPr>
        <p:spPr>
          <a:xfrm>
            <a:off x="8188483" y="2480909"/>
            <a:ext cx="1328737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path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condition</a:t>
            </a:r>
          </a:p>
        </p:txBody>
      </p:sp>
      <p:sp>
        <p:nvSpPr>
          <p:cNvPr id="10" name="Shape 221">
            <a:extLst>
              <a:ext uri="{FF2B5EF4-FFF2-40B4-BE49-F238E27FC236}">
                <a16:creationId xmlns:a16="http://schemas.microsoft.com/office/drawing/2014/main" id="{6445F133-1F4E-4749-B389-1F24388F0A11}"/>
              </a:ext>
            </a:extLst>
          </p:cNvPr>
          <p:cNvSpPr txBox="1">
            <a:spLocks/>
          </p:cNvSpPr>
          <p:nvPr/>
        </p:nvSpPr>
        <p:spPr>
          <a:xfrm>
            <a:off x="4501054" y="2493484"/>
            <a:ext cx="1715646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concrete 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state</a:t>
            </a:r>
          </a:p>
        </p:txBody>
      </p:sp>
      <p:sp>
        <p:nvSpPr>
          <p:cNvPr id="11" name="Shape 222">
            <a:extLst>
              <a:ext uri="{FF2B5EF4-FFF2-40B4-BE49-F238E27FC236}">
                <a16:creationId xmlns:a16="http://schemas.microsoft.com/office/drawing/2014/main" id="{7194B886-4B95-4C45-87D8-3968ED98E085}"/>
              </a:ext>
            </a:extLst>
          </p:cNvPr>
          <p:cNvSpPr txBox="1">
            <a:spLocks/>
          </p:cNvSpPr>
          <p:nvPr/>
        </p:nvSpPr>
        <p:spPr>
          <a:xfrm>
            <a:off x="5221342" y="1739421"/>
            <a:ext cx="1897062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solidFill>
                  <a:srgbClr val="00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Concrete 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solidFill>
                  <a:srgbClr val="00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Execution</a:t>
            </a:r>
          </a:p>
        </p:txBody>
      </p:sp>
      <p:sp>
        <p:nvSpPr>
          <p:cNvPr id="12" name="Shape 746">
            <a:extLst>
              <a:ext uri="{FF2B5EF4-FFF2-40B4-BE49-F238E27FC236}">
                <a16:creationId xmlns:a16="http://schemas.microsoft.com/office/drawing/2014/main" id="{5CC25353-A63B-40C6-A542-329B2F617B97}"/>
              </a:ext>
            </a:extLst>
          </p:cNvPr>
          <p:cNvSpPr txBox="1"/>
          <p:nvPr/>
        </p:nvSpPr>
        <p:spPr>
          <a:xfrm>
            <a:off x="4628019" y="3253521"/>
            <a:ext cx="1530600" cy="784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  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 = 22</a:t>
            </a:r>
          </a:p>
          <a:p>
            <a:endParaRPr sz="7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  y = 7</a:t>
            </a:r>
          </a:p>
          <a:p>
            <a:endParaRPr sz="700" dirty="0">
              <a:solidFill>
                <a:schemeClr val="dk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endParaRPr sz="20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endParaRPr sz="7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endParaRPr sz="20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endParaRPr sz="20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3" name="Shape 745">
            <a:extLst>
              <a:ext uri="{FF2B5EF4-FFF2-40B4-BE49-F238E27FC236}">
                <a16:creationId xmlns:a16="http://schemas.microsoft.com/office/drawing/2014/main" id="{F5A900CD-C75B-4483-BA5D-ED4C1961EECC}"/>
              </a:ext>
            </a:extLst>
          </p:cNvPr>
          <p:cNvSpPr txBox="1"/>
          <p:nvPr/>
        </p:nvSpPr>
        <p:spPr>
          <a:xfrm>
            <a:off x="6304166" y="3240821"/>
            <a:ext cx="1500930" cy="797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 = x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  <a:p>
            <a:endParaRPr sz="700" dirty="0">
              <a:solidFill>
                <a:schemeClr val="dk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algn="ctr"/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y = y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</p:txBody>
      </p:sp>
      <p:sp>
        <p:nvSpPr>
          <p:cNvPr id="19" name="Shape 247">
            <a:extLst>
              <a:ext uri="{FF2B5EF4-FFF2-40B4-BE49-F238E27FC236}">
                <a16:creationId xmlns:a16="http://schemas.microsoft.com/office/drawing/2014/main" id="{FEFF1B02-F9E5-4F38-B7C3-43EE685E37F1}"/>
              </a:ext>
            </a:extLst>
          </p:cNvPr>
          <p:cNvSpPr txBox="1"/>
          <p:nvPr/>
        </p:nvSpPr>
        <p:spPr>
          <a:xfrm>
            <a:off x="8207912" y="3253521"/>
            <a:ext cx="1289877" cy="48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2*y</a:t>
            </a:r>
            <a:r>
              <a:rPr lang="en" baseline="-2500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!= x</a:t>
            </a:r>
            <a:r>
              <a:rPr lang="en" baseline="-2500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</p:txBody>
      </p:sp>
      <p:sp>
        <p:nvSpPr>
          <p:cNvPr id="20" name="Shape 232">
            <a:extLst>
              <a:ext uri="{FF2B5EF4-FFF2-40B4-BE49-F238E27FC236}">
                <a16:creationId xmlns:a16="http://schemas.microsoft.com/office/drawing/2014/main" id="{BDE2EC81-1919-4FB6-8B54-683A4CCA9774}"/>
              </a:ext>
            </a:extLst>
          </p:cNvPr>
          <p:cNvSpPr txBox="1"/>
          <p:nvPr/>
        </p:nvSpPr>
        <p:spPr>
          <a:xfrm>
            <a:off x="4661115" y="4056507"/>
            <a:ext cx="1141850" cy="3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z = 14</a:t>
            </a:r>
          </a:p>
          <a:p>
            <a:pPr algn="ctr"/>
            <a:endParaRPr sz="20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9C3F3-5EB1-40A2-BF30-2808297D6F98}"/>
              </a:ext>
            </a:extLst>
          </p:cNvPr>
          <p:cNvSpPr/>
          <p:nvPr/>
        </p:nvSpPr>
        <p:spPr>
          <a:xfrm>
            <a:off x="6595333" y="4056507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z = 2*y</a:t>
            </a:r>
            <a:r>
              <a:rPr lang="en" baseline="-2500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endParaRPr lang="en" baseline="-25000" dirty="0">
              <a:solidFill>
                <a:schemeClr val="dk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22" name="Shape 266">
            <a:extLst>
              <a:ext uri="{FF2B5EF4-FFF2-40B4-BE49-F238E27FC236}">
                <a16:creationId xmlns:a16="http://schemas.microsoft.com/office/drawing/2014/main" id="{C5BD1B3E-E5CE-45FA-BAD2-B3BAC9B9EDCB}"/>
              </a:ext>
            </a:extLst>
          </p:cNvPr>
          <p:cNvSpPr txBox="1"/>
          <p:nvPr/>
        </p:nvSpPr>
        <p:spPr>
          <a:xfrm>
            <a:off x="5496757" y="4860004"/>
            <a:ext cx="3396900" cy="574923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b="1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Solve: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2*y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== x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  <a:p>
            <a:r>
              <a:rPr lang="en" b="1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Solution: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x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= 2, y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= 1</a:t>
            </a:r>
          </a:p>
        </p:txBody>
      </p:sp>
      <p:cxnSp>
        <p:nvCxnSpPr>
          <p:cNvPr id="23" name="Shape 216">
            <a:extLst>
              <a:ext uri="{FF2B5EF4-FFF2-40B4-BE49-F238E27FC236}">
                <a16:creationId xmlns:a16="http://schemas.microsoft.com/office/drawing/2014/main" id="{5C3514C6-BCA8-44FF-84B9-688EA112C457}"/>
              </a:ext>
            </a:extLst>
          </p:cNvPr>
          <p:cNvCxnSpPr>
            <a:cxnSpLocks/>
          </p:cNvCxnSpPr>
          <p:nvPr/>
        </p:nvCxnSpPr>
        <p:spPr>
          <a:xfrm flipH="1">
            <a:off x="3386611" y="4101234"/>
            <a:ext cx="415458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2D9BF893-D465-4941-A7B0-561A7957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998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/>
      <p:bldP spid="20" grpId="0"/>
      <p:bldP spid="21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3FA7-E88E-4A16-A588-20E18207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</a:t>
            </a:r>
          </a:p>
        </p:txBody>
      </p:sp>
      <p:cxnSp>
        <p:nvCxnSpPr>
          <p:cNvPr id="20" name="Shape 1245">
            <a:extLst>
              <a:ext uri="{FF2B5EF4-FFF2-40B4-BE49-F238E27FC236}">
                <a16:creationId xmlns:a16="http://schemas.microsoft.com/office/drawing/2014/main" id="{1C55004C-5AC9-4FF9-83D4-7D410B973D23}"/>
              </a:ext>
            </a:extLst>
          </p:cNvPr>
          <p:cNvCxnSpPr/>
          <p:nvPr/>
        </p:nvCxnSpPr>
        <p:spPr>
          <a:xfrm>
            <a:off x="6132675" y="2406669"/>
            <a:ext cx="21600" cy="314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1" name="Shape 1246">
            <a:extLst>
              <a:ext uri="{FF2B5EF4-FFF2-40B4-BE49-F238E27FC236}">
                <a16:creationId xmlns:a16="http://schemas.microsoft.com/office/drawing/2014/main" id="{6F5CBEB1-8036-4CA6-9FB6-73CE4DAE3DF3}"/>
              </a:ext>
            </a:extLst>
          </p:cNvPr>
          <p:cNvCxnSpPr/>
          <p:nvPr/>
        </p:nvCxnSpPr>
        <p:spPr>
          <a:xfrm>
            <a:off x="7932975" y="2406669"/>
            <a:ext cx="21600" cy="314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2" name="Shape 218">
            <a:extLst>
              <a:ext uri="{FF2B5EF4-FFF2-40B4-BE49-F238E27FC236}">
                <a16:creationId xmlns:a16="http://schemas.microsoft.com/office/drawing/2014/main" id="{30088674-8257-4FA0-854E-0E79FF4FF92A}"/>
              </a:ext>
            </a:extLst>
          </p:cNvPr>
          <p:cNvSpPr txBox="1">
            <a:spLocks/>
          </p:cNvSpPr>
          <p:nvPr/>
        </p:nvSpPr>
        <p:spPr>
          <a:xfrm>
            <a:off x="7040760" y="1578394"/>
            <a:ext cx="1806575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Symbolic</a:t>
            </a:r>
          </a:p>
          <a:p>
            <a:r>
              <a:rPr lang="en" dirty="0">
                <a:sym typeface="Shadows Into Light"/>
              </a:rPr>
              <a:t>Execution</a:t>
            </a:r>
          </a:p>
        </p:txBody>
      </p:sp>
      <p:sp>
        <p:nvSpPr>
          <p:cNvPr id="23" name="Shape 219">
            <a:extLst>
              <a:ext uri="{FF2B5EF4-FFF2-40B4-BE49-F238E27FC236}">
                <a16:creationId xmlns:a16="http://schemas.microsoft.com/office/drawing/2014/main" id="{902713F3-825D-4518-9F5D-424149CCF130}"/>
              </a:ext>
            </a:extLst>
          </p:cNvPr>
          <p:cNvSpPr txBox="1">
            <a:spLocks/>
          </p:cNvSpPr>
          <p:nvPr/>
        </p:nvSpPr>
        <p:spPr>
          <a:xfrm>
            <a:off x="6059618" y="2332457"/>
            <a:ext cx="1897062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latin typeface="Arial" panose="020B0604020202020204" pitchFamily="34" charset="0"/>
                <a:cs typeface="Arial" panose="020B0604020202020204" pitchFamily="34" charset="0"/>
                <a:sym typeface="Shadows Into Light"/>
              </a:rPr>
              <a:t>symbolic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latin typeface="Arial" panose="020B0604020202020204" pitchFamily="34" charset="0"/>
                <a:cs typeface="Arial" panose="020B0604020202020204" pitchFamily="34" charset="0"/>
                <a:sym typeface="Shadows Into Light"/>
              </a:rPr>
              <a:t>state</a:t>
            </a:r>
          </a:p>
        </p:txBody>
      </p:sp>
      <p:sp>
        <p:nvSpPr>
          <p:cNvPr id="24" name="Shape 220">
            <a:extLst>
              <a:ext uri="{FF2B5EF4-FFF2-40B4-BE49-F238E27FC236}">
                <a16:creationId xmlns:a16="http://schemas.microsoft.com/office/drawing/2014/main" id="{471FD553-E3FA-4B54-84AB-A3DBBD182877}"/>
              </a:ext>
            </a:extLst>
          </p:cNvPr>
          <p:cNvSpPr txBox="1">
            <a:spLocks/>
          </p:cNvSpPr>
          <p:nvPr/>
        </p:nvSpPr>
        <p:spPr>
          <a:xfrm>
            <a:off x="8076739" y="2319882"/>
            <a:ext cx="1328737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latin typeface="Arial" panose="020B0604020202020204" pitchFamily="34" charset="0"/>
                <a:cs typeface="Arial" panose="020B0604020202020204" pitchFamily="34" charset="0"/>
                <a:sym typeface="Shadows Into Light"/>
              </a:rPr>
              <a:t>path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latin typeface="Arial" panose="020B0604020202020204" pitchFamily="34" charset="0"/>
                <a:cs typeface="Arial" panose="020B0604020202020204" pitchFamily="34" charset="0"/>
                <a:sym typeface="Shadows Into Light"/>
              </a:rPr>
              <a:t>condition</a:t>
            </a:r>
          </a:p>
        </p:txBody>
      </p:sp>
      <p:sp>
        <p:nvSpPr>
          <p:cNvPr id="25" name="Shape 221">
            <a:extLst>
              <a:ext uri="{FF2B5EF4-FFF2-40B4-BE49-F238E27FC236}">
                <a16:creationId xmlns:a16="http://schemas.microsoft.com/office/drawing/2014/main" id="{23701AA6-375B-4FD3-A3CC-FDB9585ADEFB}"/>
              </a:ext>
            </a:extLst>
          </p:cNvPr>
          <p:cNvSpPr txBox="1">
            <a:spLocks/>
          </p:cNvSpPr>
          <p:nvPr/>
        </p:nvSpPr>
        <p:spPr>
          <a:xfrm>
            <a:off x="4389310" y="2332457"/>
            <a:ext cx="1715646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latin typeface="Arial" panose="020B0604020202020204" pitchFamily="34" charset="0"/>
                <a:cs typeface="Arial" panose="020B0604020202020204" pitchFamily="34" charset="0"/>
                <a:sym typeface="Shadows Into Light"/>
              </a:rPr>
              <a:t>concrete</a:t>
            </a:r>
            <a:r>
              <a:rPr lang="en" sz="2000" dirty="0">
                <a:solidFill>
                  <a:srgbClr val="0000FF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 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latin typeface="Arial" panose="020B0604020202020204" pitchFamily="34" charset="0"/>
                <a:cs typeface="Arial" panose="020B0604020202020204" pitchFamily="34" charset="0"/>
                <a:sym typeface="Shadows Into Light"/>
              </a:rPr>
              <a:t>state</a:t>
            </a:r>
          </a:p>
        </p:txBody>
      </p:sp>
      <p:sp>
        <p:nvSpPr>
          <p:cNvPr id="26" name="Shape 222">
            <a:extLst>
              <a:ext uri="{FF2B5EF4-FFF2-40B4-BE49-F238E27FC236}">
                <a16:creationId xmlns:a16="http://schemas.microsoft.com/office/drawing/2014/main" id="{55F69B7D-D126-4F39-A6E4-75ECE94CF367}"/>
              </a:ext>
            </a:extLst>
          </p:cNvPr>
          <p:cNvSpPr txBox="1">
            <a:spLocks/>
          </p:cNvSpPr>
          <p:nvPr/>
        </p:nvSpPr>
        <p:spPr>
          <a:xfrm>
            <a:off x="5109598" y="1578394"/>
            <a:ext cx="1897062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Concrete </a:t>
            </a:r>
          </a:p>
          <a:p>
            <a:r>
              <a:rPr lang="en" dirty="0">
                <a:sym typeface="Shadows Into Light"/>
              </a:rPr>
              <a:t>Execution</a:t>
            </a:r>
          </a:p>
        </p:txBody>
      </p:sp>
      <p:sp>
        <p:nvSpPr>
          <p:cNvPr id="42" name="Shape 359">
            <a:extLst>
              <a:ext uri="{FF2B5EF4-FFF2-40B4-BE49-F238E27FC236}">
                <a16:creationId xmlns:a16="http://schemas.microsoft.com/office/drawing/2014/main" id="{62D04348-2BB0-4A5B-9327-C63DA687B8B4}"/>
              </a:ext>
            </a:extLst>
          </p:cNvPr>
          <p:cNvSpPr txBox="1"/>
          <p:nvPr/>
        </p:nvSpPr>
        <p:spPr>
          <a:xfrm>
            <a:off x="4953000" y="4715881"/>
            <a:ext cx="4120950" cy="649026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b="1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Solve: 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(2*y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 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== x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) and (x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 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&gt; y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+10)</a:t>
            </a:r>
            <a:endParaRPr lang="en" sz="7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r>
              <a:rPr lang="en" b="1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Solution: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x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= 30, y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= 15</a:t>
            </a:r>
          </a:p>
        </p:txBody>
      </p:sp>
      <p:sp>
        <p:nvSpPr>
          <p:cNvPr id="43" name="Shape 347">
            <a:extLst>
              <a:ext uri="{FF2B5EF4-FFF2-40B4-BE49-F238E27FC236}">
                <a16:creationId xmlns:a16="http://schemas.microsoft.com/office/drawing/2014/main" id="{E78861E5-77F3-47DF-87AC-051B13A3776A}"/>
              </a:ext>
            </a:extLst>
          </p:cNvPr>
          <p:cNvSpPr txBox="1"/>
          <p:nvPr/>
        </p:nvSpPr>
        <p:spPr>
          <a:xfrm>
            <a:off x="8076739" y="3523383"/>
            <a:ext cx="1424400" cy="48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&lt;= y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+10</a:t>
            </a:r>
          </a:p>
        </p:txBody>
      </p:sp>
      <p:sp>
        <p:nvSpPr>
          <p:cNvPr id="44" name="Shape 247">
            <a:extLst>
              <a:ext uri="{FF2B5EF4-FFF2-40B4-BE49-F238E27FC236}">
                <a16:creationId xmlns:a16="http://schemas.microsoft.com/office/drawing/2014/main" id="{8C80DDAD-6AA8-4EC6-9FD0-9643C676AB7E}"/>
              </a:ext>
            </a:extLst>
          </p:cNvPr>
          <p:cNvSpPr txBox="1"/>
          <p:nvPr/>
        </p:nvSpPr>
        <p:spPr>
          <a:xfrm>
            <a:off x="8093274" y="3102594"/>
            <a:ext cx="1289877" cy="48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2*y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</a:t>
            </a:r>
            <a:r>
              <a:rPr lang="en-US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=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= x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</p:txBody>
      </p:sp>
      <p:sp>
        <p:nvSpPr>
          <p:cNvPr id="45" name="Shape 232">
            <a:extLst>
              <a:ext uri="{FF2B5EF4-FFF2-40B4-BE49-F238E27FC236}">
                <a16:creationId xmlns:a16="http://schemas.microsoft.com/office/drawing/2014/main" id="{33E427BD-86CE-4437-BA25-A1A39B3E36D1}"/>
              </a:ext>
            </a:extLst>
          </p:cNvPr>
          <p:cNvSpPr txBox="1"/>
          <p:nvPr/>
        </p:nvSpPr>
        <p:spPr>
          <a:xfrm>
            <a:off x="4682017" y="3897213"/>
            <a:ext cx="1141850" cy="3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z = </a:t>
            </a:r>
            <a:r>
              <a:rPr lang="en-US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2</a:t>
            </a:r>
            <a:endParaRPr lang="en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algn="ctr"/>
            <a:endParaRPr sz="20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72915D-3F48-41D0-AF63-AD97F6E60187}"/>
              </a:ext>
            </a:extLst>
          </p:cNvPr>
          <p:cNvSpPr/>
          <p:nvPr/>
        </p:nvSpPr>
        <p:spPr>
          <a:xfrm>
            <a:off x="6535759" y="3935530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z = 2*y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</p:txBody>
      </p:sp>
      <p:sp>
        <p:nvSpPr>
          <p:cNvPr id="47" name="Shape 745">
            <a:extLst>
              <a:ext uri="{FF2B5EF4-FFF2-40B4-BE49-F238E27FC236}">
                <a16:creationId xmlns:a16="http://schemas.microsoft.com/office/drawing/2014/main" id="{8D3FB293-D4B1-4F6D-BEE6-62C0AED9FF27}"/>
              </a:ext>
            </a:extLst>
          </p:cNvPr>
          <p:cNvSpPr txBox="1"/>
          <p:nvPr/>
        </p:nvSpPr>
        <p:spPr>
          <a:xfrm>
            <a:off x="6192422" y="3079794"/>
            <a:ext cx="1500930" cy="797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 = x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  <a:p>
            <a:endParaRPr sz="700" dirty="0">
              <a:solidFill>
                <a:schemeClr val="dk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algn="ctr"/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y = y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</p:txBody>
      </p:sp>
      <p:sp>
        <p:nvSpPr>
          <p:cNvPr id="48" name="Shape 746">
            <a:extLst>
              <a:ext uri="{FF2B5EF4-FFF2-40B4-BE49-F238E27FC236}">
                <a16:creationId xmlns:a16="http://schemas.microsoft.com/office/drawing/2014/main" id="{807ED3D2-8C7A-4655-901F-5BD859935998}"/>
              </a:ext>
            </a:extLst>
          </p:cNvPr>
          <p:cNvSpPr txBox="1"/>
          <p:nvPr/>
        </p:nvSpPr>
        <p:spPr>
          <a:xfrm>
            <a:off x="4516275" y="3105195"/>
            <a:ext cx="1476652" cy="7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 = 2</a:t>
            </a:r>
          </a:p>
          <a:p>
            <a:pPr algn="ctr"/>
            <a:endParaRPr sz="7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algn="ctr"/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y = </a:t>
            </a:r>
            <a:r>
              <a:rPr lang="en-US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1</a:t>
            </a:r>
          </a:p>
        </p:txBody>
      </p:sp>
      <p:sp>
        <p:nvSpPr>
          <p:cNvPr id="27" name="Shape 214">
            <a:extLst>
              <a:ext uri="{FF2B5EF4-FFF2-40B4-BE49-F238E27FC236}">
                <a16:creationId xmlns:a16="http://schemas.microsoft.com/office/drawing/2014/main" id="{989CBCEB-5CF0-44E1-8F78-2E53C91E058F}"/>
              </a:ext>
            </a:extLst>
          </p:cNvPr>
          <p:cNvSpPr txBox="1">
            <a:spLocks/>
          </p:cNvSpPr>
          <p:nvPr/>
        </p:nvSpPr>
        <p:spPr>
          <a:xfrm>
            <a:off x="1045494" y="2073121"/>
            <a:ext cx="3396900" cy="33261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69850">
              <a:spcBef>
                <a:spcPts val="590"/>
              </a:spcBef>
              <a:buClr>
                <a:schemeClr val="dk1"/>
              </a:buClr>
              <a:buSzPct val="68750"/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 foo(int v) {</a:t>
            </a:r>
          </a:p>
          <a:p>
            <a:pPr marL="0" indent="-69850">
              <a:spcBef>
                <a:spcPts val="590"/>
              </a:spcBef>
              <a:buClr>
                <a:schemeClr val="dk1"/>
              </a:buClr>
              <a:buSzPct val="68750"/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return 2*v;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void test_me(int x, int y) {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int z = foo(y);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if (z == x)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if (x &gt; y+10)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   ERROR;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28" name="Shape 216">
            <a:extLst>
              <a:ext uri="{FF2B5EF4-FFF2-40B4-BE49-F238E27FC236}">
                <a16:creationId xmlns:a16="http://schemas.microsoft.com/office/drawing/2014/main" id="{C61D6DB5-27A9-4E41-A095-CD5FD87B8BEE}"/>
              </a:ext>
            </a:extLst>
          </p:cNvPr>
          <p:cNvCxnSpPr>
            <a:cxnSpLocks/>
          </p:cNvCxnSpPr>
          <p:nvPr/>
        </p:nvCxnSpPr>
        <p:spPr>
          <a:xfrm flipH="1">
            <a:off x="3495187" y="3765975"/>
            <a:ext cx="415458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9" name="Shape 216">
            <a:extLst>
              <a:ext uri="{FF2B5EF4-FFF2-40B4-BE49-F238E27FC236}">
                <a16:creationId xmlns:a16="http://schemas.microsoft.com/office/drawing/2014/main" id="{7069FF25-3FBC-45B3-9E10-42430DE13955}"/>
              </a:ext>
            </a:extLst>
          </p:cNvPr>
          <p:cNvCxnSpPr>
            <a:cxnSpLocks/>
          </p:cNvCxnSpPr>
          <p:nvPr/>
        </p:nvCxnSpPr>
        <p:spPr>
          <a:xfrm flipH="1">
            <a:off x="3495186" y="4383593"/>
            <a:ext cx="415458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79324-F9A5-4C90-9A71-A0BBABCC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897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3FA7-E88E-4A16-A588-20E18207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</a:t>
            </a:r>
          </a:p>
        </p:txBody>
      </p:sp>
      <p:cxnSp>
        <p:nvCxnSpPr>
          <p:cNvPr id="5" name="Shape 1245">
            <a:extLst>
              <a:ext uri="{FF2B5EF4-FFF2-40B4-BE49-F238E27FC236}">
                <a16:creationId xmlns:a16="http://schemas.microsoft.com/office/drawing/2014/main" id="{A4D04480-31E2-4D27-9E64-054D8BB55660}"/>
              </a:ext>
            </a:extLst>
          </p:cNvPr>
          <p:cNvCxnSpPr/>
          <p:nvPr/>
        </p:nvCxnSpPr>
        <p:spPr>
          <a:xfrm>
            <a:off x="6278925" y="2550443"/>
            <a:ext cx="21600" cy="314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" name="Shape 1246">
            <a:extLst>
              <a:ext uri="{FF2B5EF4-FFF2-40B4-BE49-F238E27FC236}">
                <a16:creationId xmlns:a16="http://schemas.microsoft.com/office/drawing/2014/main" id="{38ACD000-EEC7-41EB-8198-DAA8F2BA0B60}"/>
              </a:ext>
            </a:extLst>
          </p:cNvPr>
          <p:cNvCxnSpPr/>
          <p:nvPr/>
        </p:nvCxnSpPr>
        <p:spPr>
          <a:xfrm>
            <a:off x="8079225" y="2550443"/>
            <a:ext cx="21600" cy="314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" name="Shape 218">
            <a:extLst>
              <a:ext uri="{FF2B5EF4-FFF2-40B4-BE49-F238E27FC236}">
                <a16:creationId xmlns:a16="http://schemas.microsoft.com/office/drawing/2014/main" id="{9846E79E-76AE-4177-A912-DCFD4D06BC78}"/>
              </a:ext>
            </a:extLst>
          </p:cNvPr>
          <p:cNvSpPr txBox="1">
            <a:spLocks/>
          </p:cNvSpPr>
          <p:nvPr/>
        </p:nvSpPr>
        <p:spPr>
          <a:xfrm>
            <a:off x="7187010" y="1722168"/>
            <a:ext cx="1806575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Symbolic</a:t>
            </a:r>
          </a:p>
          <a:p>
            <a:r>
              <a:rPr lang="en" dirty="0">
                <a:sym typeface="Shadows Into Light"/>
              </a:rPr>
              <a:t>Execution</a:t>
            </a:r>
          </a:p>
        </p:txBody>
      </p:sp>
      <p:sp>
        <p:nvSpPr>
          <p:cNvPr id="8" name="Shape 219">
            <a:extLst>
              <a:ext uri="{FF2B5EF4-FFF2-40B4-BE49-F238E27FC236}">
                <a16:creationId xmlns:a16="http://schemas.microsoft.com/office/drawing/2014/main" id="{CEBB01EF-F85B-4799-BD2C-D390CCD70E27}"/>
              </a:ext>
            </a:extLst>
          </p:cNvPr>
          <p:cNvSpPr txBox="1">
            <a:spLocks/>
          </p:cNvSpPr>
          <p:nvPr/>
        </p:nvSpPr>
        <p:spPr>
          <a:xfrm>
            <a:off x="6205868" y="2476231"/>
            <a:ext cx="1897062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symbolic</a:t>
            </a:r>
          </a:p>
          <a:p>
            <a:r>
              <a:rPr lang="en" dirty="0">
                <a:sym typeface="Shadows Into Light"/>
              </a:rPr>
              <a:t>state</a:t>
            </a:r>
          </a:p>
        </p:txBody>
      </p:sp>
      <p:sp>
        <p:nvSpPr>
          <p:cNvPr id="9" name="Shape 220">
            <a:extLst>
              <a:ext uri="{FF2B5EF4-FFF2-40B4-BE49-F238E27FC236}">
                <a16:creationId xmlns:a16="http://schemas.microsoft.com/office/drawing/2014/main" id="{63FC0810-B397-49BC-9924-1B00C986BB16}"/>
              </a:ext>
            </a:extLst>
          </p:cNvPr>
          <p:cNvSpPr txBox="1">
            <a:spLocks/>
          </p:cNvSpPr>
          <p:nvPr/>
        </p:nvSpPr>
        <p:spPr>
          <a:xfrm>
            <a:off x="8222989" y="2463656"/>
            <a:ext cx="1328737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path</a:t>
            </a:r>
          </a:p>
          <a:p>
            <a:r>
              <a:rPr lang="en" dirty="0">
                <a:sym typeface="Shadows Into Light"/>
              </a:rPr>
              <a:t>condition</a:t>
            </a:r>
          </a:p>
        </p:txBody>
      </p:sp>
      <p:sp>
        <p:nvSpPr>
          <p:cNvPr id="10" name="Shape 221">
            <a:extLst>
              <a:ext uri="{FF2B5EF4-FFF2-40B4-BE49-F238E27FC236}">
                <a16:creationId xmlns:a16="http://schemas.microsoft.com/office/drawing/2014/main" id="{9BB3C990-605B-4258-BA91-81F532488E8A}"/>
              </a:ext>
            </a:extLst>
          </p:cNvPr>
          <p:cNvSpPr txBox="1">
            <a:spLocks/>
          </p:cNvSpPr>
          <p:nvPr/>
        </p:nvSpPr>
        <p:spPr>
          <a:xfrm>
            <a:off x="4535560" y="2476231"/>
            <a:ext cx="1715646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concrete </a:t>
            </a:r>
          </a:p>
          <a:p>
            <a:r>
              <a:rPr lang="en" dirty="0">
                <a:sym typeface="Shadows Into Light"/>
              </a:rPr>
              <a:t>state</a:t>
            </a:r>
          </a:p>
        </p:txBody>
      </p:sp>
      <p:sp>
        <p:nvSpPr>
          <p:cNvPr id="11" name="Shape 222">
            <a:extLst>
              <a:ext uri="{FF2B5EF4-FFF2-40B4-BE49-F238E27FC236}">
                <a16:creationId xmlns:a16="http://schemas.microsoft.com/office/drawing/2014/main" id="{F47DF05F-10E2-48C8-88B2-033AD45FE23F}"/>
              </a:ext>
            </a:extLst>
          </p:cNvPr>
          <p:cNvSpPr txBox="1">
            <a:spLocks/>
          </p:cNvSpPr>
          <p:nvPr/>
        </p:nvSpPr>
        <p:spPr>
          <a:xfrm>
            <a:off x="5255848" y="1722168"/>
            <a:ext cx="1897062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Concrete </a:t>
            </a:r>
          </a:p>
          <a:p>
            <a:r>
              <a:rPr lang="en" dirty="0">
                <a:sym typeface="Shadows Into Light"/>
              </a:rPr>
              <a:t>Execution</a:t>
            </a:r>
          </a:p>
        </p:txBody>
      </p:sp>
      <p:sp>
        <p:nvSpPr>
          <p:cNvPr id="12" name="Shape 745">
            <a:extLst>
              <a:ext uri="{FF2B5EF4-FFF2-40B4-BE49-F238E27FC236}">
                <a16:creationId xmlns:a16="http://schemas.microsoft.com/office/drawing/2014/main" id="{5C27105D-056A-46AC-904E-99E35E7355ED}"/>
              </a:ext>
            </a:extLst>
          </p:cNvPr>
          <p:cNvSpPr txBox="1"/>
          <p:nvPr/>
        </p:nvSpPr>
        <p:spPr>
          <a:xfrm>
            <a:off x="6338672" y="3223568"/>
            <a:ext cx="1500930" cy="797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 = x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  <a:p>
            <a:endParaRPr sz="700" dirty="0">
              <a:solidFill>
                <a:schemeClr val="dk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algn="ctr"/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y = y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</p:txBody>
      </p:sp>
      <p:sp>
        <p:nvSpPr>
          <p:cNvPr id="13" name="Shape 746">
            <a:extLst>
              <a:ext uri="{FF2B5EF4-FFF2-40B4-BE49-F238E27FC236}">
                <a16:creationId xmlns:a16="http://schemas.microsoft.com/office/drawing/2014/main" id="{47A08FAB-22D8-4FAE-A506-1FB7318F741F}"/>
              </a:ext>
            </a:extLst>
          </p:cNvPr>
          <p:cNvSpPr txBox="1"/>
          <p:nvPr/>
        </p:nvSpPr>
        <p:spPr>
          <a:xfrm>
            <a:off x="4662525" y="3248969"/>
            <a:ext cx="1476652" cy="77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 = </a:t>
            </a:r>
            <a:r>
              <a:rPr lang="en-US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30</a:t>
            </a:r>
            <a:endParaRPr lang="en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algn="ctr"/>
            <a:endParaRPr sz="7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algn="ctr"/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y = </a:t>
            </a:r>
            <a:r>
              <a:rPr lang="en-US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15</a:t>
            </a:r>
          </a:p>
        </p:txBody>
      </p:sp>
      <p:sp>
        <p:nvSpPr>
          <p:cNvPr id="14" name="Shape 232">
            <a:extLst>
              <a:ext uri="{FF2B5EF4-FFF2-40B4-BE49-F238E27FC236}">
                <a16:creationId xmlns:a16="http://schemas.microsoft.com/office/drawing/2014/main" id="{7D88DC97-4261-4555-BA3C-0BD5F9DB306A}"/>
              </a:ext>
            </a:extLst>
          </p:cNvPr>
          <p:cNvSpPr txBox="1"/>
          <p:nvPr/>
        </p:nvSpPr>
        <p:spPr>
          <a:xfrm>
            <a:off x="4830585" y="4022451"/>
            <a:ext cx="1141850" cy="3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z = </a:t>
            </a:r>
            <a:r>
              <a:rPr lang="en-US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30</a:t>
            </a:r>
            <a:endParaRPr lang="en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algn="ctr"/>
            <a:endParaRPr sz="20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AD1E7-F1EE-4DD0-AE4D-85861B3D8583}"/>
              </a:ext>
            </a:extLst>
          </p:cNvPr>
          <p:cNvSpPr/>
          <p:nvPr/>
        </p:nvSpPr>
        <p:spPr>
          <a:xfrm>
            <a:off x="6684327" y="4060768"/>
            <a:ext cx="98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z = 2*y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</p:txBody>
      </p:sp>
      <p:sp>
        <p:nvSpPr>
          <p:cNvPr id="16" name="Shape 347">
            <a:extLst>
              <a:ext uri="{FF2B5EF4-FFF2-40B4-BE49-F238E27FC236}">
                <a16:creationId xmlns:a16="http://schemas.microsoft.com/office/drawing/2014/main" id="{5B7EDA07-42D2-4D8E-8903-2F24A2FD1E6D}"/>
              </a:ext>
            </a:extLst>
          </p:cNvPr>
          <p:cNvSpPr txBox="1"/>
          <p:nvPr/>
        </p:nvSpPr>
        <p:spPr>
          <a:xfrm>
            <a:off x="8185743" y="3829843"/>
            <a:ext cx="1424400" cy="48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</a:t>
            </a:r>
            <a:r>
              <a:rPr lang="en-US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&gt;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y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+10</a:t>
            </a:r>
          </a:p>
        </p:txBody>
      </p:sp>
      <p:sp>
        <p:nvSpPr>
          <p:cNvPr id="17" name="Shape 247">
            <a:extLst>
              <a:ext uri="{FF2B5EF4-FFF2-40B4-BE49-F238E27FC236}">
                <a16:creationId xmlns:a16="http://schemas.microsoft.com/office/drawing/2014/main" id="{8FAD9A22-2FBB-41E6-89F3-083418171C10}"/>
              </a:ext>
            </a:extLst>
          </p:cNvPr>
          <p:cNvSpPr txBox="1"/>
          <p:nvPr/>
        </p:nvSpPr>
        <p:spPr>
          <a:xfrm>
            <a:off x="8239524" y="3246368"/>
            <a:ext cx="1289877" cy="48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2*y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</a:t>
            </a:r>
            <a:r>
              <a:rPr lang="en-US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=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= x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</p:txBody>
      </p:sp>
      <p:sp>
        <p:nvSpPr>
          <p:cNvPr id="19" name="Shape 214">
            <a:extLst>
              <a:ext uri="{FF2B5EF4-FFF2-40B4-BE49-F238E27FC236}">
                <a16:creationId xmlns:a16="http://schemas.microsoft.com/office/drawing/2014/main" id="{C2E2D3D3-9854-411A-8111-622323FD573C}"/>
              </a:ext>
            </a:extLst>
          </p:cNvPr>
          <p:cNvSpPr txBox="1">
            <a:spLocks/>
          </p:cNvSpPr>
          <p:nvPr/>
        </p:nvSpPr>
        <p:spPr>
          <a:xfrm>
            <a:off x="1045494" y="2073121"/>
            <a:ext cx="3396900" cy="33261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69850">
              <a:spcBef>
                <a:spcPts val="590"/>
              </a:spcBef>
              <a:buClr>
                <a:schemeClr val="dk1"/>
              </a:buClr>
              <a:buSzPct val="68750"/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 foo(int v) {</a:t>
            </a:r>
          </a:p>
          <a:p>
            <a:pPr marL="0" indent="-69850">
              <a:spcBef>
                <a:spcPts val="590"/>
              </a:spcBef>
              <a:buClr>
                <a:schemeClr val="dk1"/>
              </a:buClr>
              <a:buSzPct val="68750"/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return 2*v;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void test_me(int x, int y) {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int z = foo(y);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if (z == x)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if (x &gt; y+10)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   ERROR;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20" name="Shape 216">
            <a:extLst>
              <a:ext uri="{FF2B5EF4-FFF2-40B4-BE49-F238E27FC236}">
                <a16:creationId xmlns:a16="http://schemas.microsoft.com/office/drawing/2014/main" id="{E6C792EC-4E09-4849-B01F-0535DA4A73AC}"/>
              </a:ext>
            </a:extLst>
          </p:cNvPr>
          <p:cNvCxnSpPr>
            <a:cxnSpLocks/>
          </p:cNvCxnSpPr>
          <p:nvPr/>
        </p:nvCxnSpPr>
        <p:spPr>
          <a:xfrm flipH="1">
            <a:off x="3426172" y="4441082"/>
            <a:ext cx="415458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8" name="Shape 637">
            <a:extLst>
              <a:ext uri="{FF2B5EF4-FFF2-40B4-BE49-F238E27FC236}">
                <a16:creationId xmlns:a16="http://schemas.microsoft.com/office/drawing/2014/main" id="{AF80309E-B3AF-4C9B-A294-16D20DA92935}"/>
              </a:ext>
            </a:extLst>
          </p:cNvPr>
          <p:cNvSpPr/>
          <p:nvPr/>
        </p:nvSpPr>
        <p:spPr>
          <a:xfrm>
            <a:off x="2702399" y="4508317"/>
            <a:ext cx="2351325" cy="1409883"/>
          </a:xfrm>
          <a:prstGeom prst="irregularSeal1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000" dirty="0">
                <a:latin typeface="+mn-lt"/>
                <a:ea typeface="Calibri Regular" charset="0"/>
                <a:cs typeface="Calibri Regular" charset="0"/>
                <a:sym typeface="Shadows Into Light"/>
              </a:rPr>
              <a:t>Program Error</a:t>
            </a:r>
          </a:p>
        </p:txBody>
      </p:sp>
      <p:cxnSp>
        <p:nvCxnSpPr>
          <p:cNvPr id="21" name="Shape 216">
            <a:extLst>
              <a:ext uri="{FF2B5EF4-FFF2-40B4-BE49-F238E27FC236}">
                <a16:creationId xmlns:a16="http://schemas.microsoft.com/office/drawing/2014/main" id="{AEBCB8AD-96ED-485F-B7F2-793C95EABE6F}"/>
              </a:ext>
            </a:extLst>
          </p:cNvPr>
          <p:cNvCxnSpPr>
            <a:cxnSpLocks/>
          </p:cNvCxnSpPr>
          <p:nvPr/>
        </p:nvCxnSpPr>
        <p:spPr>
          <a:xfrm flipH="1">
            <a:off x="3426172" y="3731768"/>
            <a:ext cx="415458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6935D-7D3E-429B-A249-780690DD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19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3FA7-E88E-4A16-A588-20E18207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ea typeface="Calibri Regular" charset="0"/>
                <a:cs typeface="Calibri Regular" charset="0"/>
                <a:sym typeface="Shadows Into Light"/>
              </a:rPr>
              <a:t>QUIZ: Computation Tree</a:t>
            </a:r>
            <a:endParaRPr lang="en-US" dirty="0"/>
          </a:p>
        </p:txBody>
      </p:sp>
      <p:sp>
        <p:nvSpPr>
          <p:cNvPr id="19" name="Shape 471">
            <a:extLst>
              <a:ext uri="{FF2B5EF4-FFF2-40B4-BE49-F238E27FC236}">
                <a16:creationId xmlns:a16="http://schemas.microsoft.com/office/drawing/2014/main" id="{5C4E209C-544C-4B82-83B0-A15A001318B7}"/>
              </a:ext>
            </a:extLst>
          </p:cNvPr>
          <p:cNvSpPr txBox="1"/>
          <p:nvPr/>
        </p:nvSpPr>
        <p:spPr>
          <a:xfrm>
            <a:off x="1295400" y="3074375"/>
            <a:ext cx="1220100" cy="270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400" dirty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C1</a:t>
            </a:r>
          </a:p>
          <a:p>
            <a:endParaRPr sz="2400" dirty="0">
              <a:latin typeface="Calibri Regular" charset="0"/>
              <a:ea typeface="Calibri Regular" charset="0"/>
              <a:cs typeface="Calibri Regular" charset="0"/>
              <a:sym typeface="Shadows Into Light"/>
            </a:endParaRPr>
          </a:p>
          <a:p>
            <a:r>
              <a:rPr lang="en" sz="2400" dirty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C2</a:t>
            </a:r>
          </a:p>
          <a:p>
            <a:endParaRPr sz="2400" dirty="0">
              <a:latin typeface="Calibri Regular" charset="0"/>
              <a:ea typeface="Calibri Regular" charset="0"/>
              <a:cs typeface="Calibri Regular" charset="0"/>
              <a:sym typeface="Shadows Into Light"/>
            </a:endParaRPr>
          </a:p>
          <a:p>
            <a:r>
              <a:rPr lang="en" sz="2400" dirty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¬C1</a:t>
            </a:r>
          </a:p>
          <a:p>
            <a:endParaRPr sz="2400" dirty="0">
              <a:latin typeface="Calibri Regular" charset="0"/>
              <a:ea typeface="Calibri Regular" charset="0"/>
              <a:cs typeface="Calibri Regular" charset="0"/>
              <a:sym typeface="Shadows Into Light"/>
            </a:endParaRPr>
          </a:p>
          <a:p>
            <a:r>
              <a:rPr lang="en" sz="2400" dirty="0">
                <a:solidFill>
                  <a:schemeClr val="dk1"/>
                </a:solidFill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¬C2</a:t>
            </a:r>
          </a:p>
        </p:txBody>
      </p:sp>
      <p:sp>
        <p:nvSpPr>
          <p:cNvPr id="20" name="Shape 472">
            <a:extLst>
              <a:ext uri="{FF2B5EF4-FFF2-40B4-BE49-F238E27FC236}">
                <a16:creationId xmlns:a16="http://schemas.microsoft.com/office/drawing/2014/main" id="{12B7BCF1-0008-412F-BDAF-5231E6E96593}"/>
              </a:ext>
            </a:extLst>
          </p:cNvPr>
          <p:cNvSpPr txBox="1"/>
          <p:nvPr/>
        </p:nvSpPr>
        <p:spPr>
          <a:xfrm>
            <a:off x="3200400" y="3074375"/>
            <a:ext cx="1680900" cy="270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400" dirty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C1 ∧</a:t>
            </a:r>
            <a:r>
              <a:rPr lang="en" sz="2400" dirty="0">
                <a:solidFill>
                  <a:schemeClr val="dk1"/>
                </a:solidFill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C2 </a:t>
            </a:r>
          </a:p>
          <a:p>
            <a:endParaRPr sz="2400" dirty="0">
              <a:latin typeface="Calibri Regular" charset="0"/>
              <a:ea typeface="Calibri Regular" charset="0"/>
              <a:cs typeface="Calibri Regular" charset="0"/>
              <a:sym typeface="Shadows Into Light"/>
            </a:endParaRPr>
          </a:p>
          <a:p>
            <a:r>
              <a:rPr lang="en" sz="2400" dirty="0">
                <a:solidFill>
                  <a:schemeClr val="dk1"/>
                </a:solidFill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C1 ∧ ¬C2</a:t>
            </a:r>
          </a:p>
          <a:p>
            <a:endParaRPr sz="2400" dirty="0">
              <a:solidFill>
                <a:schemeClr val="dk1"/>
              </a:solidFill>
              <a:latin typeface="Calibri Regular" charset="0"/>
              <a:ea typeface="Calibri Regular" charset="0"/>
              <a:cs typeface="Calibri Regular" charset="0"/>
              <a:sym typeface="Shadows Into Light"/>
            </a:endParaRPr>
          </a:p>
          <a:p>
            <a:r>
              <a:rPr lang="en" sz="2400" dirty="0">
                <a:solidFill>
                  <a:schemeClr val="dk1"/>
                </a:solidFill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¬C1 ∧ C2</a:t>
            </a:r>
          </a:p>
          <a:p>
            <a:endParaRPr sz="2400" dirty="0">
              <a:latin typeface="Calibri Regular" charset="0"/>
              <a:ea typeface="Calibri Regular" charset="0"/>
              <a:cs typeface="Calibri Regular" charset="0"/>
              <a:sym typeface="Shadows Into Light"/>
            </a:endParaRPr>
          </a:p>
          <a:p>
            <a:r>
              <a:rPr lang="en" sz="2400" dirty="0"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¬C1</a:t>
            </a:r>
            <a:r>
              <a:rPr lang="en" sz="2400" dirty="0">
                <a:solidFill>
                  <a:schemeClr val="dk1"/>
                </a:solidFill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 ∧ ¬C2</a:t>
            </a:r>
          </a:p>
        </p:txBody>
      </p:sp>
      <p:sp>
        <p:nvSpPr>
          <p:cNvPr id="21" name="Shape 473">
            <a:extLst>
              <a:ext uri="{FF2B5EF4-FFF2-40B4-BE49-F238E27FC236}">
                <a16:creationId xmlns:a16="http://schemas.microsoft.com/office/drawing/2014/main" id="{5984E900-7346-481C-B620-64ABC4FE9A92}"/>
              </a:ext>
            </a:extLst>
          </p:cNvPr>
          <p:cNvSpPr/>
          <p:nvPr/>
        </p:nvSpPr>
        <p:spPr>
          <a:xfrm>
            <a:off x="908065" y="3170201"/>
            <a:ext cx="356400" cy="33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indent="-209550">
              <a:spcBef>
                <a:spcPts val="640"/>
              </a:spcBef>
              <a:buClr>
                <a:schemeClr val="dk1"/>
              </a:buClr>
            </a:pPr>
            <a:endParaRPr/>
          </a:p>
        </p:txBody>
      </p:sp>
      <p:sp>
        <p:nvSpPr>
          <p:cNvPr id="22" name="Shape 474">
            <a:extLst>
              <a:ext uri="{FF2B5EF4-FFF2-40B4-BE49-F238E27FC236}">
                <a16:creationId xmlns:a16="http://schemas.microsoft.com/office/drawing/2014/main" id="{DFDCD087-EF99-4AAD-AF54-1D4AA44FB334}"/>
              </a:ext>
            </a:extLst>
          </p:cNvPr>
          <p:cNvSpPr txBox="1"/>
          <p:nvPr/>
        </p:nvSpPr>
        <p:spPr>
          <a:xfrm>
            <a:off x="888873" y="3130965"/>
            <a:ext cx="399900" cy="4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40"/>
              </a:spcBef>
              <a:buClr>
                <a:schemeClr val="dk1"/>
              </a:buClr>
              <a:buSzPct val="45833"/>
            </a:pPr>
            <a:endParaRPr lang="en" sz="2400" dirty="0">
              <a:solidFill>
                <a:schemeClr val="dk1"/>
              </a:solidFill>
              <a:latin typeface="Calibri Regular" charset="0"/>
              <a:ea typeface="Calibri Regular" charset="0"/>
              <a:cs typeface="Calibri Regular" charset="0"/>
              <a:sym typeface="Shadows Into Light"/>
            </a:endParaRPr>
          </a:p>
        </p:txBody>
      </p:sp>
      <p:sp>
        <p:nvSpPr>
          <p:cNvPr id="23" name="Shape 475">
            <a:extLst>
              <a:ext uri="{FF2B5EF4-FFF2-40B4-BE49-F238E27FC236}">
                <a16:creationId xmlns:a16="http://schemas.microsoft.com/office/drawing/2014/main" id="{99A03895-E24B-43D2-9CD1-F32A46254189}"/>
              </a:ext>
            </a:extLst>
          </p:cNvPr>
          <p:cNvSpPr/>
          <p:nvPr/>
        </p:nvSpPr>
        <p:spPr>
          <a:xfrm>
            <a:off x="905169" y="3907766"/>
            <a:ext cx="356400" cy="33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indent="-209550">
              <a:spcBef>
                <a:spcPts val="640"/>
              </a:spcBef>
              <a:buClr>
                <a:schemeClr val="dk1"/>
              </a:buClr>
            </a:pPr>
            <a:endParaRPr/>
          </a:p>
        </p:txBody>
      </p:sp>
      <p:sp>
        <p:nvSpPr>
          <p:cNvPr id="24" name="Shape 476">
            <a:extLst>
              <a:ext uri="{FF2B5EF4-FFF2-40B4-BE49-F238E27FC236}">
                <a16:creationId xmlns:a16="http://schemas.microsoft.com/office/drawing/2014/main" id="{842AC0C2-C418-44DF-814B-B17938C216A2}"/>
              </a:ext>
            </a:extLst>
          </p:cNvPr>
          <p:cNvSpPr/>
          <p:nvPr/>
        </p:nvSpPr>
        <p:spPr>
          <a:xfrm>
            <a:off x="905169" y="4669766"/>
            <a:ext cx="356400" cy="33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indent="-209550">
              <a:spcBef>
                <a:spcPts val="640"/>
              </a:spcBef>
              <a:buClr>
                <a:schemeClr val="dk1"/>
              </a:buClr>
            </a:pPr>
            <a:endParaRPr/>
          </a:p>
        </p:txBody>
      </p:sp>
      <p:sp>
        <p:nvSpPr>
          <p:cNvPr id="25" name="Shape 477">
            <a:extLst>
              <a:ext uri="{FF2B5EF4-FFF2-40B4-BE49-F238E27FC236}">
                <a16:creationId xmlns:a16="http://schemas.microsoft.com/office/drawing/2014/main" id="{E5E7B908-4037-4BDF-B9C3-4898F0DCC31F}"/>
              </a:ext>
            </a:extLst>
          </p:cNvPr>
          <p:cNvSpPr txBox="1"/>
          <p:nvPr/>
        </p:nvSpPr>
        <p:spPr>
          <a:xfrm>
            <a:off x="885977" y="4630530"/>
            <a:ext cx="399900" cy="4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40"/>
              </a:spcBef>
              <a:buClr>
                <a:schemeClr val="dk1"/>
              </a:buClr>
              <a:buSzPct val="45833"/>
            </a:pPr>
            <a:r>
              <a:rPr lang="en" sz="2400" dirty="0">
                <a:solidFill>
                  <a:schemeClr val="dk1"/>
                </a:solidFill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✓</a:t>
            </a:r>
          </a:p>
        </p:txBody>
      </p:sp>
      <p:sp>
        <p:nvSpPr>
          <p:cNvPr id="26" name="Shape 478">
            <a:extLst>
              <a:ext uri="{FF2B5EF4-FFF2-40B4-BE49-F238E27FC236}">
                <a16:creationId xmlns:a16="http://schemas.microsoft.com/office/drawing/2014/main" id="{5AA20091-6A2C-4F3B-B249-6BA472947DB1}"/>
              </a:ext>
            </a:extLst>
          </p:cNvPr>
          <p:cNvSpPr/>
          <p:nvPr/>
        </p:nvSpPr>
        <p:spPr>
          <a:xfrm>
            <a:off x="905169" y="5355566"/>
            <a:ext cx="356400" cy="33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indent="-209550">
              <a:spcBef>
                <a:spcPts val="640"/>
              </a:spcBef>
              <a:buClr>
                <a:schemeClr val="dk1"/>
              </a:buClr>
            </a:pPr>
            <a:endParaRPr/>
          </a:p>
        </p:txBody>
      </p:sp>
      <p:sp>
        <p:nvSpPr>
          <p:cNvPr id="27" name="Shape 479">
            <a:extLst>
              <a:ext uri="{FF2B5EF4-FFF2-40B4-BE49-F238E27FC236}">
                <a16:creationId xmlns:a16="http://schemas.microsoft.com/office/drawing/2014/main" id="{23A19879-35F4-45FB-A803-268BEBCFE1F0}"/>
              </a:ext>
            </a:extLst>
          </p:cNvPr>
          <p:cNvSpPr/>
          <p:nvPr/>
        </p:nvSpPr>
        <p:spPr>
          <a:xfrm>
            <a:off x="2764195" y="3170201"/>
            <a:ext cx="356400" cy="33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indent="-209550">
              <a:spcBef>
                <a:spcPts val="640"/>
              </a:spcBef>
              <a:buClr>
                <a:schemeClr val="dk1"/>
              </a:buClr>
            </a:pPr>
            <a:endParaRPr/>
          </a:p>
        </p:txBody>
      </p:sp>
      <p:sp>
        <p:nvSpPr>
          <p:cNvPr id="28" name="Shape 480">
            <a:extLst>
              <a:ext uri="{FF2B5EF4-FFF2-40B4-BE49-F238E27FC236}">
                <a16:creationId xmlns:a16="http://schemas.microsoft.com/office/drawing/2014/main" id="{EC0DD6A3-2B8B-4199-8A4F-1456C37C6245}"/>
              </a:ext>
            </a:extLst>
          </p:cNvPr>
          <p:cNvSpPr txBox="1"/>
          <p:nvPr/>
        </p:nvSpPr>
        <p:spPr>
          <a:xfrm>
            <a:off x="2745003" y="3130965"/>
            <a:ext cx="399900" cy="4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40"/>
              </a:spcBef>
            </a:pPr>
            <a:r>
              <a:rPr lang="en" sz="2400" dirty="0">
                <a:solidFill>
                  <a:schemeClr val="dk1"/>
                </a:solidFill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✓</a:t>
            </a:r>
          </a:p>
        </p:txBody>
      </p:sp>
      <p:sp>
        <p:nvSpPr>
          <p:cNvPr id="29" name="Shape 481">
            <a:extLst>
              <a:ext uri="{FF2B5EF4-FFF2-40B4-BE49-F238E27FC236}">
                <a16:creationId xmlns:a16="http://schemas.microsoft.com/office/drawing/2014/main" id="{365219FF-6545-4C56-AC24-723B080B6E48}"/>
              </a:ext>
            </a:extLst>
          </p:cNvPr>
          <p:cNvSpPr/>
          <p:nvPr/>
        </p:nvSpPr>
        <p:spPr>
          <a:xfrm>
            <a:off x="2761300" y="3907766"/>
            <a:ext cx="356400" cy="33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indent="-209550">
              <a:spcBef>
                <a:spcPts val="640"/>
              </a:spcBef>
              <a:buClr>
                <a:schemeClr val="dk1"/>
              </a:buClr>
            </a:pPr>
            <a:endParaRPr/>
          </a:p>
        </p:txBody>
      </p:sp>
      <p:sp>
        <p:nvSpPr>
          <p:cNvPr id="30" name="Shape 482">
            <a:extLst>
              <a:ext uri="{FF2B5EF4-FFF2-40B4-BE49-F238E27FC236}">
                <a16:creationId xmlns:a16="http://schemas.microsoft.com/office/drawing/2014/main" id="{4268E0E8-5C6E-4523-AF53-5C32EF00602B}"/>
              </a:ext>
            </a:extLst>
          </p:cNvPr>
          <p:cNvSpPr txBox="1"/>
          <p:nvPr/>
        </p:nvSpPr>
        <p:spPr>
          <a:xfrm>
            <a:off x="2742107" y="3868530"/>
            <a:ext cx="399900" cy="4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" sz="2400" dirty="0">
                <a:solidFill>
                  <a:schemeClr val="dk1"/>
                </a:solidFill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✓</a:t>
            </a:r>
          </a:p>
        </p:txBody>
      </p:sp>
      <p:sp>
        <p:nvSpPr>
          <p:cNvPr id="31" name="Shape 483">
            <a:extLst>
              <a:ext uri="{FF2B5EF4-FFF2-40B4-BE49-F238E27FC236}">
                <a16:creationId xmlns:a16="http://schemas.microsoft.com/office/drawing/2014/main" id="{4382E091-55F8-4EFC-A242-EA3EDBAD335D}"/>
              </a:ext>
            </a:extLst>
          </p:cNvPr>
          <p:cNvSpPr/>
          <p:nvPr/>
        </p:nvSpPr>
        <p:spPr>
          <a:xfrm>
            <a:off x="2761300" y="4669766"/>
            <a:ext cx="356400" cy="33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indent="-209550">
              <a:spcBef>
                <a:spcPts val="640"/>
              </a:spcBef>
              <a:buClr>
                <a:schemeClr val="dk1"/>
              </a:buClr>
            </a:pPr>
            <a:endParaRPr/>
          </a:p>
        </p:txBody>
      </p:sp>
      <p:sp>
        <p:nvSpPr>
          <p:cNvPr id="32" name="Shape 484">
            <a:extLst>
              <a:ext uri="{FF2B5EF4-FFF2-40B4-BE49-F238E27FC236}">
                <a16:creationId xmlns:a16="http://schemas.microsoft.com/office/drawing/2014/main" id="{9FBB60BA-6AD0-496A-AA72-E9F0D33494A3}"/>
              </a:ext>
            </a:extLst>
          </p:cNvPr>
          <p:cNvSpPr/>
          <p:nvPr/>
        </p:nvSpPr>
        <p:spPr>
          <a:xfrm>
            <a:off x="2761300" y="5355566"/>
            <a:ext cx="356400" cy="331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indent="-209550">
              <a:spcBef>
                <a:spcPts val="640"/>
              </a:spcBef>
              <a:buClr>
                <a:schemeClr val="dk1"/>
              </a:buClr>
            </a:pPr>
            <a:endParaRPr/>
          </a:p>
        </p:txBody>
      </p:sp>
      <p:sp>
        <p:nvSpPr>
          <p:cNvPr id="33" name="Shape 485">
            <a:extLst>
              <a:ext uri="{FF2B5EF4-FFF2-40B4-BE49-F238E27FC236}">
                <a16:creationId xmlns:a16="http://schemas.microsoft.com/office/drawing/2014/main" id="{9FD29FDA-0953-45EC-BD90-05A428589CB5}"/>
              </a:ext>
            </a:extLst>
          </p:cNvPr>
          <p:cNvSpPr/>
          <p:nvPr/>
        </p:nvSpPr>
        <p:spPr>
          <a:xfrm>
            <a:off x="6099850" y="3148777"/>
            <a:ext cx="977150" cy="501700"/>
          </a:xfrm>
          <a:prstGeom prst="flowChartDecision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91440" rIns="0" bIns="91425" anchor="ctr" anchorCtr="0">
            <a:noAutofit/>
          </a:bodyPr>
          <a:lstStyle/>
          <a:p>
            <a:pPr algn="ctr"/>
            <a:r>
              <a:rPr lang="en" sz="1600" dirty="0"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C1</a:t>
            </a:r>
          </a:p>
        </p:txBody>
      </p:sp>
      <p:cxnSp>
        <p:nvCxnSpPr>
          <p:cNvPr id="34" name="Shape 486">
            <a:extLst>
              <a:ext uri="{FF2B5EF4-FFF2-40B4-BE49-F238E27FC236}">
                <a16:creationId xmlns:a16="http://schemas.microsoft.com/office/drawing/2014/main" id="{1B4D199F-CE8D-48E0-A3A2-9791C5C75B1D}"/>
              </a:ext>
            </a:extLst>
          </p:cNvPr>
          <p:cNvCxnSpPr>
            <a:endCxn id="35" idx="0"/>
          </p:cNvCxnSpPr>
          <p:nvPr/>
        </p:nvCxnSpPr>
        <p:spPr>
          <a:xfrm>
            <a:off x="7065700" y="3394525"/>
            <a:ext cx="359100" cy="7488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5" name="Shape 487">
            <a:extLst>
              <a:ext uri="{FF2B5EF4-FFF2-40B4-BE49-F238E27FC236}">
                <a16:creationId xmlns:a16="http://schemas.microsoft.com/office/drawing/2014/main" id="{1872F547-BC1A-4A1E-900A-9C7F8777B39B}"/>
              </a:ext>
            </a:extLst>
          </p:cNvPr>
          <p:cNvSpPr/>
          <p:nvPr/>
        </p:nvSpPr>
        <p:spPr>
          <a:xfrm>
            <a:off x="6960850" y="4143325"/>
            <a:ext cx="927900" cy="464300"/>
          </a:xfrm>
          <a:prstGeom prst="flowChartDecision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91440" rIns="0" bIns="91425" anchor="ctr" anchorCtr="0">
            <a:noAutofit/>
          </a:bodyPr>
          <a:lstStyle/>
          <a:p>
            <a:pPr algn="ctr"/>
            <a:r>
              <a:rPr lang="en" sz="1600" dirty="0"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C2</a:t>
            </a:r>
          </a:p>
        </p:txBody>
      </p:sp>
      <p:sp>
        <p:nvSpPr>
          <p:cNvPr id="36" name="Shape 488">
            <a:extLst>
              <a:ext uri="{FF2B5EF4-FFF2-40B4-BE49-F238E27FC236}">
                <a16:creationId xmlns:a16="http://schemas.microsoft.com/office/drawing/2014/main" id="{20EF0883-A5F0-4621-B5A1-7D1B12EF6C7E}"/>
              </a:ext>
            </a:extLst>
          </p:cNvPr>
          <p:cNvSpPr txBox="1"/>
          <p:nvPr/>
        </p:nvSpPr>
        <p:spPr>
          <a:xfrm>
            <a:off x="5610350" y="3460875"/>
            <a:ext cx="3138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</a:t>
            </a:r>
          </a:p>
        </p:txBody>
      </p:sp>
      <p:sp>
        <p:nvSpPr>
          <p:cNvPr id="37" name="Shape 489">
            <a:extLst>
              <a:ext uri="{FF2B5EF4-FFF2-40B4-BE49-F238E27FC236}">
                <a16:creationId xmlns:a16="http://schemas.microsoft.com/office/drawing/2014/main" id="{0D087DF4-EB06-4E30-AD58-A82FB6901D70}"/>
              </a:ext>
            </a:extLst>
          </p:cNvPr>
          <p:cNvSpPr txBox="1"/>
          <p:nvPr/>
        </p:nvSpPr>
        <p:spPr>
          <a:xfrm>
            <a:off x="7250950" y="3460875"/>
            <a:ext cx="3138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</a:t>
            </a:r>
          </a:p>
        </p:txBody>
      </p:sp>
      <p:sp>
        <p:nvSpPr>
          <p:cNvPr id="38" name="Shape 490">
            <a:extLst>
              <a:ext uri="{FF2B5EF4-FFF2-40B4-BE49-F238E27FC236}">
                <a16:creationId xmlns:a16="http://schemas.microsoft.com/office/drawing/2014/main" id="{F7A24ADF-7360-408C-86EC-1DC75F5C4D1C}"/>
              </a:ext>
            </a:extLst>
          </p:cNvPr>
          <p:cNvSpPr txBox="1"/>
          <p:nvPr/>
        </p:nvSpPr>
        <p:spPr>
          <a:xfrm>
            <a:off x="8192052" y="4477683"/>
            <a:ext cx="3138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</a:t>
            </a:r>
          </a:p>
        </p:txBody>
      </p:sp>
      <p:cxnSp>
        <p:nvCxnSpPr>
          <p:cNvPr id="39" name="Shape 491">
            <a:extLst>
              <a:ext uri="{FF2B5EF4-FFF2-40B4-BE49-F238E27FC236}">
                <a16:creationId xmlns:a16="http://schemas.microsoft.com/office/drawing/2014/main" id="{C1F58BEC-72CD-48F8-A8B8-47EE0AEE6870}"/>
              </a:ext>
            </a:extLst>
          </p:cNvPr>
          <p:cNvCxnSpPr/>
          <p:nvPr/>
        </p:nvCxnSpPr>
        <p:spPr>
          <a:xfrm flipH="1">
            <a:off x="6570090" y="4369990"/>
            <a:ext cx="394200" cy="7476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0" name="Shape 492">
            <a:extLst>
              <a:ext uri="{FF2B5EF4-FFF2-40B4-BE49-F238E27FC236}">
                <a16:creationId xmlns:a16="http://schemas.microsoft.com/office/drawing/2014/main" id="{2A5D62DC-FA11-4AB5-B800-965D48C8BF76}"/>
              </a:ext>
            </a:extLst>
          </p:cNvPr>
          <p:cNvCxnSpPr/>
          <p:nvPr/>
        </p:nvCxnSpPr>
        <p:spPr>
          <a:xfrm>
            <a:off x="7884266" y="4373536"/>
            <a:ext cx="384300" cy="7209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1" name="Shape 493">
            <a:extLst>
              <a:ext uri="{FF2B5EF4-FFF2-40B4-BE49-F238E27FC236}">
                <a16:creationId xmlns:a16="http://schemas.microsoft.com/office/drawing/2014/main" id="{8EB484BD-B50B-477C-ADAA-3395FAAA9233}"/>
              </a:ext>
            </a:extLst>
          </p:cNvPr>
          <p:cNvCxnSpPr/>
          <p:nvPr/>
        </p:nvCxnSpPr>
        <p:spPr>
          <a:xfrm flipH="1">
            <a:off x="5653452" y="3389548"/>
            <a:ext cx="439500" cy="7785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2" name="Shape 494">
            <a:extLst>
              <a:ext uri="{FF2B5EF4-FFF2-40B4-BE49-F238E27FC236}">
                <a16:creationId xmlns:a16="http://schemas.microsoft.com/office/drawing/2014/main" id="{D8F622D6-B96B-4447-9E1A-561D6302AB99}"/>
              </a:ext>
            </a:extLst>
          </p:cNvPr>
          <p:cNvSpPr txBox="1"/>
          <p:nvPr/>
        </p:nvSpPr>
        <p:spPr>
          <a:xfrm>
            <a:off x="6418619" y="4428340"/>
            <a:ext cx="313799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</a:t>
            </a:r>
          </a:p>
        </p:txBody>
      </p:sp>
      <p:sp>
        <p:nvSpPr>
          <p:cNvPr id="43" name="Shape 465">
            <a:extLst>
              <a:ext uri="{FF2B5EF4-FFF2-40B4-BE49-F238E27FC236}">
                <a16:creationId xmlns:a16="http://schemas.microsoft.com/office/drawing/2014/main" id="{3E63B268-DD13-43C9-A1F3-96A38CAB8235}"/>
              </a:ext>
            </a:extLst>
          </p:cNvPr>
          <p:cNvSpPr txBox="1"/>
          <p:nvPr/>
        </p:nvSpPr>
        <p:spPr>
          <a:xfrm>
            <a:off x="780750" y="1528646"/>
            <a:ext cx="7582500" cy="122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600" dirty="0">
                <a:latin typeface="Raavi" panose="020B0502040204020203" pitchFamily="34" charset="0"/>
                <a:ea typeface="Calibri Regular" charset="0"/>
                <a:cs typeface="Raavi" panose="020B0502040204020203" pitchFamily="34" charset="0"/>
                <a:sym typeface="Shadows Into Light"/>
              </a:rPr>
              <a:t>Check all constraints that DSE might possibly solve in exploring the computation tree shown below: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F29B4B8-6540-41F6-AF2A-9B1B58C7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80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4A94-C297-45A7-8DFC-2AB86509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ea typeface="Calibri Regular" charset="0"/>
                <a:cs typeface="Calibri Regular" charset="0"/>
                <a:sym typeface="Shadows Into Light"/>
              </a:rPr>
              <a:t>A More Complex Example</a:t>
            </a:r>
            <a:endParaRPr lang="en-US" dirty="0"/>
          </a:p>
        </p:txBody>
      </p:sp>
      <p:sp>
        <p:nvSpPr>
          <p:cNvPr id="3" name="Shape 522">
            <a:extLst>
              <a:ext uri="{FF2B5EF4-FFF2-40B4-BE49-F238E27FC236}">
                <a16:creationId xmlns:a16="http://schemas.microsoft.com/office/drawing/2014/main" id="{24F06F63-C6C5-4B64-BB28-5BC852D37278}"/>
              </a:ext>
            </a:extLst>
          </p:cNvPr>
          <p:cNvSpPr txBox="1">
            <a:spLocks/>
          </p:cNvSpPr>
          <p:nvPr/>
        </p:nvSpPr>
        <p:spPr>
          <a:xfrm>
            <a:off x="470400" y="1946600"/>
            <a:ext cx="3396900" cy="3326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69850">
              <a:spcBef>
                <a:spcPts val="590"/>
              </a:spcBef>
              <a:buClr>
                <a:schemeClr val="dk1"/>
              </a:buClr>
              <a:buSzPct val="68750"/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 foo(int v) {</a:t>
            </a:r>
          </a:p>
          <a:p>
            <a:pPr marL="0" indent="-69850">
              <a:spcBef>
                <a:spcPts val="590"/>
              </a:spcBef>
              <a:buClr>
                <a:schemeClr val="dk1"/>
              </a:buClr>
              <a:buSzPct val="68750"/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return hash(v);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void test_me(int x, int y) {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int z = foo(y);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if (z == x)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if (x &gt; y+10)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   ERROR;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" name="Shape 520">
            <a:extLst>
              <a:ext uri="{FF2B5EF4-FFF2-40B4-BE49-F238E27FC236}">
                <a16:creationId xmlns:a16="http://schemas.microsoft.com/office/drawing/2014/main" id="{4D59967C-3216-4773-BC87-76FE415CECD5}"/>
              </a:ext>
            </a:extLst>
          </p:cNvPr>
          <p:cNvSpPr txBox="1"/>
          <p:nvPr/>
        </p:nvSpPr>
        <p:spPr>
          <a:xfrm>
            <a:off x="7495025" y="3168175"/>
            <a:ext cx="1897062" cy="643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ct val="91666"/>
            </a:pP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hash(y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) != x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</p:txBody>
      </p:sp>
      <p:sp>
        <p:nvSpPr>
          <p:cNvPr id="6" name="Shape 524">
            <a:extLst>
              <a:ext uri="{FF2B5EF4-FFF2-40B4-BE49-F238E27FC236}">
                <a16:creationId xmlns:a16="http://schemas.microsoft.com/office/drawing/2014/main" id="{49837239-FC76-49D3-AA2E-45A5C4D3342B}"/>
              </a:ext>
            </a:extLst>
          </p:cNvPr>
          <p:cNvSpPr txBox="1"/>
          <p:nvPr/>
        </p:nvSpPr>
        <p:spPr>
          <a:xfrm>
            <a:off x="5605602" y="3825500"/>
            <a:ext cx="1973700" cy="395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z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= hash(y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)</a:t>
            </a:r>
          </a:p>
        </p:txBody>
      </p:sp>
      <p:cxnSp>
        <p:nvCxnSpPr>
          <p:cNvPr id="7" name="Shape 1245">
            <a:extLst>
              <a:ext uri="{FF2B5EF4-FFF2-40B4-BE49-F238E27FC236}">
                <a16:creationId xmlns:a16="http://schemas.microsoft.com/office/drawing/2014/main" id="{7A7F93DD-0A61-4BCB-995C-71DDC9EA5024}"/>
              </a:ext>
            </a:extLst>
          </p:cNvPr>
          <p:cNvCxnSpPr/>
          <p:nvPr/>
        </p:nvCxnSpPr>
        <p:spPr>
          <a:xfrm>
            <a:off x="5669325" y="2441175"/>
            <a:ext cx="21600" cy="314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8" name="Shape 1246">
            <a:extLst>
              <a:ext uri="{FF2B5EF4-FFF2-40B4-BE49-F238E27FC236}">
                <a16:creationId xmlns:a16="http://schemas.microsoft.com/office/drawing/2014/main" id="{5D6F6908-8517-4AB0-8659-779B3175F739}"/>
              </a:ext>
            </a:extLst>
          </p:cNvPr>
          <p:cNvCxnSpPr/>
          <p:nvPr/>
        </p:nvCxnSpPr>
        <p:spPr>
          <a:xfrm>
            <a:off x="7469625" y="2441175"/>
            <a:ext cx="21600" cy="314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" name="Shape 218">
            <a:extLst>
              <a:ext uri="{FF2B5EF4-FFF2-40B4-BE49-F238E27FC236}">
                <a16:creationId xmlns:a16="http://schemas.microsoft.com/office/drawing/2014/main" id="{E1848EE8-70D1-45B1-A99F-AC5D24C08EAF}"/>
              </a:ext>
            </a:extLst>
          </p:cNvPr>
          <p:cNvSpPr txBox="1">
            <a:spLocks/>
          </p:cNvSpPr>
          <p:nvPr/>
        </p:nvSpPr>
        <p:spPr>
          <a:xfrm>
            <a:off x="6577410" y="1612900"/>
            <a:ext cx="1806575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Symbolic</a:t>
            </a:r>
          </a:p>
          <a:p>
            <a:r>
              <a:rPr lang="en" dirty="0">
                <a:sym typeface="Shadows Into Light"/>
              </a:rPr>
              <a:t>Execution</a:t>
            </a:r>
          </a:p>
        </p:txBody>
      </p:sp>
      <p:sp>
        <p:nvSpPr>
          <p:cNvPr id="10" name="Shape 219">
            <a:extLst>
              <a:ext uri="{FF2B5EF4-FFF2-40B4-BE49-F238E27FC236}">
                <a16:creationId xmlns:a16="http://schemas.microsoft.com/office/drawing/2014/main" id="{64B0D4AB-09C0-424F-BB29-2938A5E8E3E2}"/>
              </a:ext>
            </a:extLst>
          </p:cNvPr>
          <p:cNvSpPr txBox="1">
            <a:spLocks/>
          </p:cNvSpPr>
          <p:nvPr/>
        </p:nvSpPr>
        <p:spPr>
          <a:xfrm>
            <a:off x="5596268" y="2366963"/>
            <a:ext cx="1897062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symbolic</a:t>
            </a:r>
          </a:p>
          <a:p>
            <a:r>
              <a:rPr lang="en" dirty="0">
                <a:sym typeface="Shadows Into Light"/>
              </a:rPr>
              <a:t>state</a:t>
            </a:r>
          </a:p>
        </p:txBody>
      </p:sp>
      <p:sp>
        <p:nvSpPr>
          <p:cNvPr id="11" name="Shape 220">
            <a:extLst>
              <a:ext uri="{FF2B5EF4-FFF2-40B4-BE49-F238E27FC236}">
                <a16:creationId xmlns:a16="http://schemas.microsoft.com/office/drawing/2014/main" id="{61B4F551-722B-4DCE-80B5-58AD9B80E957}"/>
              </a:ext>
            </a:extLst>
          </p:cNvPr>
          <p:cNvSpPr txBox="1">
            <a:spLocks/>
          </p:cNvSpPr>
          <p:nvPr/>
        </p:nvSpPr>
        <p:spPr>
          <a:xfrm>
            <a:off x="7613389" y="2354388"/>
            <a:ext cx="1328737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path</a:t>
            </a:r>
          </a:p>
          <a:p>
            <a:r>
              <a:rPr lang="en" dirty="0">
                <a:sym typeface="Shadows Into Light"/>
              </a:rPr>
              <a:t>condition</a:t>
            </a:r>
          </a:p>
        </p:txBody>
      </p:sp>
      <p:sp>
        <p:nvSpPr>
          <p:cNvPr id="12" name="Shape 221">
            <a:extLst>
              <a:ext uri="{FF2B5EF4-FFF2-40B4-BE49-F238E27FC236}">
                <a16:creationId xmlns:a16="http://schemas.microsoft.com/office/drawing/2014/main" id="{B55ADD0C-6D27-44E6-BD9B-387C6E7DC76F}"/>
              </a:ext>
            </a:extLst>
          </p:cNvPr>
          <p:cNvSpPr txBox="1">
            <a:spLocks/>
          </p:cNvSpPr>
          <p:nvPr/>
        </p:nvSpPr>
        <p:spPr>
          <a:xfrm>
            <a:off x="3950854" y="2346211"/>
            <a:ext cx="1715646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concrete </a:t>
            </a:r>
          </a:p>
          <a:p>
            <a:r>
              <a:rPr lang="en" dirty="0">
                <a:sym typeface="Shadows Into Light"/>
              </a:rPr>
              <a:t>state</a:t>
            </a:r>
          </a:p>
        </p:txBody>
      </p:sp>
      <p:sp>
        <p:nvSpPr>
          <p:cNvPr id="13" name="Shape 222">
            <a:extLst>
              <a:ext uri="{FF2B5EF4-FFF2-40B4-BE49-F238E27FC236}">
                <a16:creationId xmlns:a16="http://schemas.microsoft.com/office/drawing/2014/main" id="{9B17C401-D889-4325-97FB-A8755FE141AA}"/>
              </a:ext>
            </a:extLst>
          </p:cNvPr>
          <p:cNvSpPr txBox="1">
            <a:spLocks/>
          </p:cNvSpPr>
          <p:nvPr/>
        </p:nvSpPr>
        <p:spPr>
          <a:xfrm>
            <a:off x="4646248" y="1612900"/>
            <a:ext cx="1897062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Concrete </a:t>
            </a:r>
          </a:p>
          <a:p>
            <a:r>
              <a:rPr lang="en" dirty="0">
                <a:sym typeface="Shadows Into Light"/>
              </a:rPr>
              <a:t>Execution</a:t>
            </a:r>
          </a:p>
        </p:txBody>
      </p:sp>
      <p:sp>
        <p:nvSpPr>
          <p:cNvPr id="14" name="Shape 526">
            <a:extLst>
              <a:ext uri="{FF2B5EF4-FFF2-40B4-BE49-F238E27FC236}">
                <a16:creationId xmlns:a16="http://schemas.microsoft.com/office/drawing/2014/main" id="{EF7CFA9E-6D60-4F0C-B594-EF7E62544CCF}"/>
              </a:ext>
            </a:extLst>
          </p:cNvPr>
          <p:cNvSpPr txBox="1"/>
          <p:nvPr/>
        </p:nvSpPr>
        <p:spPr>
          <a:xfrm>
            <a:off x="4479287" y="4598548"/>
            <a:ext cx="3857513" cy="788356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Solve: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hash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(y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) == x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endParaRPr dirty="0">
              <a:solidFill>
                <a:srgbClr val="CC0000"/>
              </a:solidFill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  <a:p>
            <a:pPr algn="ctr"/>
            <a:r>
              <a:rPr lang="en" dirty="0">
                <a:solidFill>
                  <a:srgbClr val="CC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Don’t know how to solve! Stuck?</a:t>
            </a:r>
          </a:p>
        </p:txBody>
      </p:sp>
      <p:sp>
        <p:nvSpPr>
          <p:cNvPr id="15" name="Shape 746">
            <a:extLst>
              <a:ext uri="{FF2B5EF4-FFF2-40B4-BE49-F238E27FC236}">
                <a16:creationId xmlns:a16="http://schemas.microsoft.com/office/drawing/2014/main" id="{66DF47B1-7F71-4C53-853C-2704F05C1B53}"/>
              </a:ext>
            </a:extLst>
          </p:cNvPr>
          <p:cNvSpPr txBox="1"/>
          <p:nvPr/>
        </p:nvSpPr>
        <p:spPr>
          <a:xfrm>
            <a:off x="4052925" y="3127000"/>
            <a:ext cx="1530600" cy="7846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6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 = 22</a:t>
            </a:r>
            <a:endParaRPr lang="en" sz="6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algn="ctr"/>
            <a:r>
              <a:rPr lang="en" sz="16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y = 7</a:t>
            </a:r>
            <a:endParaRPr sz="6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6" name="Shape 604">
            <a:extLst>
              <a:ext uri="{FF2B5EF4-FFF2-40B4-BE49-F238E27FC236}">
                <a16:creationId xmlns:a16="http://schemas.microsoft.com/office/drawing/2014/main" id="{6FAC127B-0530-486E-80DD-81899E60E7FB}"/>
              </a:ext>
            </a:extLst>
          </p:cNvPr>
          <p:cNvSpPr txBox="1"/>
          <p:nvPr/>
        </p:nvSpPr>
        <p:spPr>
          <a:xfrm>
            <a:off x="3997877" y="3812051"/>
            <a:ext cx="1668623" cy="340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6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z = </a:t>
            </a:r>
            <a:r>
              <a:rPr lang="en" sz="16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601...129</a:t>
            </a:r>
          </a:p>
        </p:txBody>
      </p:sp>
      <p:sp>
        <p:nvSpPr>
          <p:cNvPr id="17" name="Shape 745">
            <a:extLst>
              <a:ext uri="{FF2B5EF4-FFF2-40B4-BE49-F238E27FC236}">
                <a16:creationId xmlns:a16="http://schemas.microsoft.com/office/drawing/2014/main" id="{D8DE7484-4D3B-416A-8C82-D29DC250B722}"/>
              </a:ext>
            </a:extLst>
          </p:cNvPr>
          <p:cNvSpPr txBox="1"/>
          <p:nvPr/>
        </p:nvSpPr>
        <p:spPr>
          <a:xfrm>
            <a:off x="5750695" y="3015436"/>
            <a:ext cx="1500930" cy="797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 = x</a:t>
            </a:r>
            <a:r>
              <a:rPr lang="en" sz="1600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endParaRPr sz="600" dirty="0">
              <a:solidFill>
                <a:schemeClr val="dk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algn="ctr"/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y</a:t>
            </a:r>
            <a:r>
              <a:rPr lang="en" sz="16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= y</a:t>
            </a:r>
            <a:r>
              <a:rPr lang="en" sz="1600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</p:txBody>
      </p:sp>
      <p:sp>
        <p:nvSpPr>
          <p:cNvPr id="19" name="Shape 566">
            <a:extLst>
              <a:ext uri="{FF2B5EF4-FFF2-40B4-BE49-F238E27FC236}">
                <a16:creationId xmlns:a16="http://schemas.microsoft.com/office/drawing/2014/main" id="{E4786B15-81B4-40CF-A52D-9C4FCB4398C6}"/>
              </a:ext>
            </a:extLst>
          </p:cNvPr>
          <p:cNvSpPr txBox="1"/>
          <p:nvPr/>
        </p:nvSpPr>
        <p:spPr>
          <a:xfrm>
            <a:off x="4495800" y="5562588"/>
            <a:ext cx="3841000" cy="9093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Solve: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601...129 == x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endParaRPr dirty="0">
              <a:solidFill>
                <a:srgbClr val="CC0000"/>
              </a:solidFill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  <a:p>
            <a:pPr algn="ctr">
              <a:buClr>
                <a:schemeClr val="dk1"/>
              </a:buClr>
            </a:pPr>
            <a:r>
              <a:rPr lang="en" b="1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Solution: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x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= 601...129, y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= 7 </a:t>
            </a:r>
          </a:p>
        </p:txBody>
      </p:sp>
      <p:cxnSp>
        <p:nvCxnSpPr>
          <p:cNvPr id="20" name="Shape 216">
            <a:extLst>
              <a:ext uri="{FF2B5EF4-FFF2-40B4-BE49-F238E27FC236}">
                <a16:creationId xmlns:a16="http://schemas.microsoft.com/office/drawing/2014/main" id="{1975BB05-62BD-4AD6-A1C6-A7ABB1F51C0D}"/>
              </a:ext>
            </a:extLst>
          </p:cNvPr>
          <p:cNvCxnSpPr>
            <a:cxnSpLocks/>
          </p:cNvCxnSpPr>
          <p:nvPr/>
        </p:nvCxnSpPr>
        <p:spPr>
          <a:xfrm flipH="1">
            <a:off x="2874082" y="3627951"/>
            <a:ext cx="415458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1" name="Shape 216">
            <a:extLst>
              <a:ext uri="{FF2B5EF4-FFF2-40B4-BE49-F238E27FC236}">
                <a16:creationId xmlns:a16="http://schemas.microsoft.com/office/drawing/2014/main" id="{232ADA8B-C795-419D-833B-348C630E3C32}"/>
              </a:ext>
            </a:extLst>
          </p:cNvPr>
          <p:cNvCxnSpPr>
            <a:cxnSpLocks/>
          </p:cNvCxnSpPr>
          <p:nvPr/>
        </p:nvCxnSpPr>
        <p:spPr>
          <a:xfrm flipH="1">
            <a:off x="2874082" y="3961478"/>
            <a:ext cx="415458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8" name="Shape 547">
            <a:extLst>
              <a:ext uri="{FF2B5EF4-FFF2-40B4-BE49-F238E27FC236}">
                <a16:creationId xmlns:a16="http://schemas.microsoft.com/office/drawing/2014/main" id="{22144BA8-CF27-42C1-BF4D-85AA65D28BD9}"/>
              </a:ext>
            </a:extLst>
          </p:cNvPr>
          <p:cNvSpPr/>
          <p:nvPr/>
        </p:nvSpPr>
        <p:spPr>
          <a:xfrm>
            <a:off x="7872730" y="5272700"/>
            <a:ext cx="1853862" cy="900701"/>
          </a:xfrm>
          <a:prstGeom prst="wedgeEllipseCallout">
            <a:avLst>
              <a:gd name="adj1" fmla="val -40692"/>
              <a:gd name="adj2" fmla="val -62976"/>
            </a:avLst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dk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No, replace </a:t>
            </a:r>
            <a:r>
              <a:rPr lang="en" sz="2000" b="1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y</a:t>
            </a:r>
            <a:r>
              <a:rPr lang="en" sz="2000" b="1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sz="2000" dirty="0">
                <a:solidFill>
                  <a:schemeClr val="dk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 by 7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7F415341-5F13-45FC-A7A9-87B2B49B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784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4" grpId="0" animBg="1"/>
      <p:bldP spid="16" grpId="0"/>
      <p:bldP spid="19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C5E1-9D10-4F77-9D98-53C8231E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Example</a:t>
            </a:r>
          </a:p>
        </p:txBody>
      </p:sp>
      <p:cxnSp>
        <p:nvCxnSpPr>
          <p:cNvPr id="5" name="Shape 1245">
            <a:extLst>
              <a:ext uri="{FF2B5EF4-FFF2-40B4-BE49-F238E27FC236}">
                <a16:creationId xmlns:a16="http://schemas.microsoft.com/office/drawing/2014/main" id="{83518FE0-D0E8-4E6F-898E-9F653249D780}"/>
              </a:ext>
            </a:extLst>
          </p:cNvPr>
          <p:cNvCxnSpPr/>
          <p:nvPr/>
        </p:nvCxnSpPr>
        <p:spPr>
          <a:xfrm>
            <a:off x="5669325" y="2441175"/>
            <a:ext cx="21600" cy="314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" name="Shape 1246">
            <a:extLst>
              <a:ext uri="{FF2B5EF4-FFF2-40B4-BE49-F238E27FC236}">
                <a16:creationId xmlns:a16="http://schemas.microsoft.com/office/drawing/2014/main" id="{F9B99764-5940-4C2F-8F47-CCFE6DE93FD5}"/>
              </a:ext>
            </a:extLst>
          </p:cNvPr>
          <p:cNvCxnSpPr/>
          <p:nvPr/>
        </p:nvCxnSpPr>
        <p:spPr>
          <a:xfrm>
            <a:off x="7469625" y="2441175"/>
            <a:ext cx="21600" cy="314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" name="Shape 218">
            <a:extLst>
              <a:ext uri="{FF2B5EF4-FFF2-40B4-BE49-F238E27FC236}">
                <a16:creationId xmlns:a16="http://schemas.microsoft.com/office/drawing/2014/main" id="{C5DCA799-EDE9-4DA9-B73B-19688BDB79C0}"/>
              </a:ext>
            </a:extLst>
          </p:cNvPr>
          <p:cNvSpPr txBox="1">
            <a:spLocks/>
          </p:cNvSpPr>
          <p:nvPr/>
        </p:nvSpPr>
        <p:spPr>
          <a:xfrm>
            <a:off x="6577410" y="1612900"/>
            <a:ext cx="1806575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hadows Into Light"/>
              </a:rPr>
              <a:t>Symbolic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hadows Into Light"/>
              </a:rPr>
              <a:t>Execution</a:t>
            </a:r>
          </a:p>
        </p:txBody>
      </p:sp>
      <p:sp>
        <p:nvSpPr>
          <p:cNvPr id="8" name="Shape 219">
            <a:extLst>
              <a:ext uri="{FF2B5EF4-FFF2-40B4-BE49-F238E27FC236}">
                <a16:creationId xmlns:a16="http://schemas.microsoft.com/office/drawing/2014/main" id="{41DCEB46-DD86-4C85-9A62-C85F701AF4FA}"/>
              </a:ext>
            </a:extLst>
          </p:cNvPr>
          <p:cNvSpPr txBox="1">
            <a:spLocks/>
          </p:cNvSpPr>
          <p:nvPr/>
        </p:nvSpPr>
        <p:spPr>
          <a:xfrm>
            <a:off x="5596268" y="2366963"/>
            <a:ext cx="1897062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symbolic</a:t>
            </a:r>
          </a:p>
          <a:p>
            <a:r>
              <a:rPr lang="en" dirty="0">
                <a:sym typeface="Shadows Into Light"/>
              </a:rPr>
              <a:t>state</a:t>
            </a:r>
          </a:p>
        </p:txBody>
      </p:sp>
      <p:sp>
        <p:nvSpPr>
          <p:cNvPr id="9" name="Shape 220">
            <a:extLst>
              <a:ext uri="{FF2B5EF4-FFF2-40B4-BE49-F238E27FC236}">
                <a16:creationId xmlns:a16="http://schemas.microsoft.com/office/drawing/2014/main" id="{1A9DB3F9-F02D-4E71-A5AA-4D79B53023E6}"/>
              </a:ext>
            </a:extLst>
          </p:cNvPr>
          <p:cNvSpPr txBox="1">
            <a:spLocks/>
          </p:cNvSpPr>
          <p:nvPr/>
        </p:nvSpPr>
        <p:spPr>
          <a:xfrm>
            <a:off x="7613389" y="2354388"/>
            <a:ext cx="1328737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path</a:t>
            </a:r>
          </a:p>
          <a:p>
            <a:r>
              <a:rPr lang="en" dirty="0">
                <a:sym typeface="Shadows Into Light"/>
              </a:rPr>
              <a:t>condition</a:t>
            </a:r>
          </a:p>
        </p:txBody>
      </p:sp>
      <p:sp>
        <p:nvSpPr>
          <p:cNvPr id="10" name="Shape 221">
            <a:extLst>
              <a:ext uri="{FF2B5EF4-FFF2-40B4-BE49-F238E27FC236}">
                <a16:creationId xmlns:a16="http://schemas.microsoft.com/office/drawing/2014/main" id="{12053FB1-0A68-40F3-9B33-74F70F53A016}"/>
              </a:ext>
            </a:extLst>
          </p:cNvPr>
          <p:cNvSpPr txBox="1">
            <a:spLocks/>
          </p:cNvSpPr>
          <p:nvPr/>
        </p:nvSpPr>
        <p:spPr>
          <a:xfrm>
            <a:off x="3925960" y="2366963"/>
            <a:ext cx="1715646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concrete </a:t>
            </a:r>
          </a:p>
          <a:p>
            <a:r>
              <a:rPr lang="en" dirty="0">
                <a:sym typeface="Shadows Into Light"/>
              </a:rPr>
              <a:t>state</a:t>
            </a:r>
          </a:p>
        </p:txBody>
      </p:sp>
      <p:sp>
        <p:nvSpPr>
          <p:cNvPr id="11" name="Shape 222">
            <a:extLst>
              <a:ext uri="{FF2B5EF4-FFF2-40B4-BE49-F238E27FC236}">
                <a16:creationId xmlns:a16="http://schemas.microsoft.com/office/drawing/2014/main" id="{3CBB4297-4B43-46B7-8401-39C707CEDB90}"/>
              </a:ext>
            </a:extLst>
          </p:cNvPr>
          <p:cNvSpPr txBox="1">
            <a:spLocks/>
          </p:cNvSpPr>
          <p:nvPr/>
        </p:nvSpPr>
        <p:spPr>
          <a:xfrm>
            <a:off x="4646248" y="1612900"/>
            <a:ext cx="1897062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hadows Into Light"/>
              </a:rPr>
              <a:t>Concrete</a:t>
            </a:r>
            <a:r>
              <a:rPr lang="en" sz="2200" dirty="0">
                <a:solidFill>
                  <a:srgbClr val="000000"/>
                </a:solidFill>
                <a:ea typeface="Calibri Regular" charset="0"/>
                <a:cs typeface="Calibri Regular" charset="0"/>
                <a:sym typeface="Shadows Into Light"/>
              </a:rPr>
              <a:t> 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hadows Into Light"/>
              </a:rPr>
              <a:t>Execution</a:t>
            </a:r>
          </a:p>
        </p:txBody>
      </p:sp>
      <p:sp>
        <p:nvSpPr>
          <p:cNvPr id="12" name="Shape 604">
            <a:extLst>
              <a:ext uri="{FF2B5EF4-FFF2-40B4-BE49-F238E27FC236}">
                <a16:creationId xmlns:a16="http://schemas.microsoft.com/office/drawing/2014/main" id="{AA347AFC-3C91-4879-B035-522CE5576D14}"/>
              </a:ext>
            </a:extLst>
          </p:cNvPr>
          <p:cNvSpPr txBox="1"/>
          <p:nvPr/>
        </p:nvSpPr>
        <p:spPr>
          <a:xfrm>
            <a:off x="3997877" y="3812051"/>
            <a:ext cx="1668623" cy="3408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z = 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601...129</a:t>
            </a:r>
          </a:p>
        </p:txBody>
      </p:sp>
      <p:sp>
        <p:nvSpPr>
          <p:cNvPr id="13" name="Shape 582">
            <a:extLst>
              <a:ext uri="{FF2B5EF4-FFF2-40B4-BE49-F238E27FC236}">
                <a16:creationId xmlns:a16="http://schemas.microsoft.com/office/drawing/2014/main" id="{B25C860C-1EB5-4E8B-BA1E-D9BB7660D5F2}"/>
              </a:ext>
            </a:extLst>
          </p:cNvPr>
          <p:cNvSpPr txBox="1"/>
          <p:nvPr/>
        </p:nvSpPr>
        <p:spPr>
          <a:xfrm>
            <a:off x="3995407" y="3138941"/>
            <a:ext cx="1644717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 = 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601...129</a:t>
            </a:r>
            <a:endParaRPr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algn="ctr"/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y = 7  </a:t>
            </a:r>
          </a:p>
        </p:txBody>
      </p:sp>
      <p:sp>
        <p:nvSpPr>
          <p:cNvPr id="14" name="Shape 745">
            <a:extLst>
              <a:ext uri="{FF2B5EF4-FFF2-40B4-BE49-F238E27FC236}">
                <a16:creationId xmlns:a16="http://schemas.microsoft.com/office/drawing/2014/main" id="{C07559B9-D4CF-48E6-B8BE-AFDAF7E21B1A}"/>
              </a:ext>
            </a:extLst>
          </p:cNvPr>
          <p:cNvSpPr txBox="1"/>
          <p:nvPr/>
        </p:nvSpPr>
        <p:spPr>
          <a:xfrm>
            <a:off x="5727988" y="3058861"/>
            <a:ext cx="1500930" cy="797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 = x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endParaRPr dirty="0">
              <a:solidFill>
                <a:schemeClr val="dk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algn="ctr"/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y = y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</p:txBody>
      </p:sp>
      <p:sp>
        <p:nvSpPr>
          <p:cNvPr id="15" name="Shape 524">
            <a:extLst>
              <a:ext uri="{FF2B5EF4-FFF2-40B4-BE49-F238E27FC236}">
                <a16:creationId xmlns:a16="http://schemas.microsoft.com/office/drawing/2014/main" id="{E0021036-25C2-4D22-8EE7-8609358A977C}"/>
              </a:ext>
            </a:extLst>
          </p:cNvPr>
          <p:cNvSpPr txBox="1"/>
          <p:nvPr/>
        </p:nvSpPr>
        <p:spPr>
          <a:xfrm>
            <a:off x="5605602" y="3825500"/>
            <a:ext cx="1973700" cy="3954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z = hash(y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)</a:t>
            </a:r>
          </a:p>
        </p:txBody>
      </p:sp>
      <p:sp>
        <p:nvSpPr>
          <p:cNvPr id="16" name="Shape 520">
            <a:extLst>
              <a:ext uri="{FF2B5EF4-FFF2-40B4-BE49-F238E27FC236}">
                <a16:creationId xmlns:a16="http://schemas.microsoft.com/office/drawing/2014/main" id="{56E23F8D-B3BC-461E-9E18-A711CB01DEED}"/>
              </a:ext>
            </a:extLst>
          </p:cNvPr>
          <p:cNvSpPr txBox="1"/>
          <p:nvPr/>
        </p:nvSpPr>
        <p:spPr>
          <a:xfrm>
            <a:off x="7495025" y="3168175"/>
            <a:ext cx="1774900" cy="643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ct val="91666"/>
            </a:pP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hash(y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) 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=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= x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</p:txBody>
      </p:sp>
      <p:sp>
        <p:nvSpPr>
          <p:cNvPr id="17" name="Shape 347">
            <a:extLst>
              <a:ext uri="{FF2B5EF4-FFF2-40B4-BE49-F238E27FC236}">
                <a16:creationId xmlns:a16="http://schemas.microsoft.com/office/drawing/2014/main" id="{B9CD8E3E-AF08-43B5-A962-60C0DAE21F2B}"/>
              </a:ext>
            </a:extLst>
          </p:cNvPr>
          <p:cNvSpPr txBox="1"/>
          <p:nvPr/>
        </p:nvSpPr>
        <p:spPr>
          <a:xfrm>
            <a:off x="7613389" y="3582800"/>
            <a:ext cx="1424400" cy="48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</a:t>
            </a:r>
            <a:r>
              <a:rPr lang="en-US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&gt;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y</a:t>
            </a:r>
            <a:r>
              <a:rPr lang="en" baseline="-250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+10</a:t>
            </a:r>
          </a:p>
        </p:txBody>
      </p:sp>
      <p:sp>
        <p:nvSpPr>
          <p:cNvPr id="19" name="Shape 522">
            <a:extLst>
              <a:ext uri="{FF2B5EF4-FFF2-40B4-BE49-F238E27FC236}">
                <a16:creationId xmlns:a16="http://schemas.microsoft.com/office/drawing/2014/main" id="{695D231E-1CC8-4AA2-BB8E-39DBF3282261}"/>
              </a:ext>
            </a:extLst>
          </p:cNvPr>
          <p:cNvSpPr txBox="1">
            <a:spLocks/>
          </p:cNvSpPr>
          <p:nvPr/>
        </p:nvSpPr>
        <p:spPr>
          <a:xfrm>
            <a:off x="470400" y="1946600"/>
            <a:ext cx="3396900" cy="3326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69850">
              <a:spcBef>
                <a:spcPts val="590"/>
              </a:spcBef>
              <a:buClr>
                <a:schemeClr val="dk1"/>
              </a:buClr>
              <a:buSzPct val="68750"/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 foo(int v) {</a:t>
            </a:r>
          </a:p>
          <a:p>
            <a:pPr marL="0" indent="-69850">
              <a:spcBef>
                <a:spcPts val="590"/>
              </a:spcBef>
              <a:buClr>
                <a:schemeClr val="dk1"/>
              </a:buClr>
              <a:buSzPct val="68750"/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return hash(v);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void test_me(int x, int y) {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int z = foo(y);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if (z == x)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if (x &gt; y+10)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   ERROR;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8" name="Shape 637">
            <a:extLst>
              <a:ext uri="{FF2B5EF4-FFF2-40B4-BE49-F238E27FC236}">
                <a16:creationId xmlns:a16="http://schemas.microsoft.com/office/drawing/2014/main" id="{8D1A8DD9-BA99-4815-BF56-F41C5A218B5E}"/>
              </a:ext>
            </a:extLst>
          </p:cNvPr>
          <p:cNvSpPr/>
          <p:nvPr/>
        </p:nvSpPr>
        <p:spPr>
          <a:xfrm>
            <a:off x="2702399" y="4546417"/>
            <a:ext cx="2351325" cy="1409883"/>
          </a:xfrm>
          <a:prstGeom prst="irregularSeal1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2000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Program Error</a:t>
            </a:r>
          </a:p>
        </p:txBody>
      </p:sp>
      <p:cxnSp>
        <p:nvCxnSpPr>
          <p:cNvPr id="20" name="Shape 216">
            <a:extLst>
              <a:ext uri="{FF2B5EF4-FFF2-40B4-BE49-F238E27FC236}">
                <a16:creationId xmlns:a16="http://schemas.microsoft.com/office/drawing/2014/main" id="{80A346DC-8830-4F47-8B6B-6B0C713DFA62}"/>
              </a:ext>
            </a:extLst>
          </p:cNvPr>
          <p:cNvCxnSpPr>
            <a:cxnSpLocks/>
          </p:cNvCxnSpPr>
          <p:nvPr/>
        </p:nvCxnSpPr>
        <p:spPr>
          <a:xfrm flipH="1">
            <a:off x="2805916" y="4295060"/>
            <a:ext cx="415458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1" name="Shape 216">
            <a:extLst>
              <a:ext uri="{FF2B5EF4-FFF2-40B4-BE49-F238E27FC236}">
                <a16:creationId xmlns:a16="http://schemas.microsoft.com/office/drawing/2014/main" id="{8F510D1D-C310-48C5-A37C-6425E8EF3A07}"/>
              </a:ext>
            </a:extLst>
          </p:cNvPr>
          <p:cNvCxnSpPr>
            <a:cxnSpLocks/>
          </p:cNvCxnSpPr>
          <p:nvPr/>
        </p:nvCxnSpPr>
        <p:spPr>
          <a:xfrm flipH="1">
            <a:off x="2759909" y="3651811"/>
            <a:ext cx="415458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DC7F750-6EF8-4C67-8775-F6B0560D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275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AF38-3BF1-421C-A321-32D37F81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ea typeface="Calibri Regular" charset="0"/>
                <a:cs typeface="Calibri Regular" charset="0"/>
                <a:sym typeface="Shadows Into Light"/>
              </a:rPr>
              <a:t>QUIZ: Example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9839-F5A1-4604-A5E0-42AD1D3E616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8420100" cy="1703717"/>
          </a:xfrm>
        </p:spPr>
        <p:txBody>
          <a:bodyPr/>
          <a:lstStyle/>
          <a:p>
            <a:pPr marL="0" indent="0">
              <a:buNone/>
            </a:pPr>
            <a:r>
              <a:rPr lang="en" dirty="0">
                <a:ea typeface="Calibri Regular" charset="0"/>
                <a:cs typeface="Calibri Regular" charset="0"/>
                <a:sym typeface="Shadows Into Light"/>
              </a:rPr>
              <a:t>DSE tests the below program starting with input x = 1.</a:t>
            </a:r>
            <a:br>
              <a:rPr lang="en-US" dirty="0">
                <a:ea typeface="Calibri Regular" charset="0"/>
                <a:cs typeface="Calibri Regular" charset="0"/>
                <a:sym typeface="Shadows Into Light"/>
              </a:rPr>
            </a:br>
            <a:r>
              <a:rPr lang="en" dirty="0">
                <a:ea typeface="Calibri Regular" charset="0"/>
                <a:cs typeface="Calibri Regular" charset="0"/>
                <a:sym typeface="Shadows Into Light"/>
              </a:rPr>
              <a:t>What is the input and constraint (C1 </a:t>
            </a:r>
            <a:r>
              <a:rPr lang="en" dirty="0">
                <a:solidFill>
                  <a:schemeClr val="dk1"/>
                </a:solidFill>
                <a:ea typeface="Calibri Regular" charset="0"/>
                <a:cs typeface="Calibri Regular" charset="0"/>
                <a:sym typeface="Shadows Into Light"/>
              </a:rPr>
              <a:t>∧</a:t>
            </a:r>
            <a:r>
              <a:rPr lang="en" dirty="0">
                <a:ea typeface="Calibri Regular" charset="0"/>
                <a:cs typeface="Calibri Regular" charset="0"/>
                <a:sym typeface="Shadows Into Light"/>
              </a:rPr>
              <a:t> C2 </a:t>
            </a:r>
            <a:r>
              <a:rPr lang="en" dirty="0">
                <a:solidFill>
                  <a:schemeClr val="dk1"/>
                </a:solidFill>
                <a:ea typeface="Calibri Regular" charset="0"/>
                <a:cs typeface="Calibri Regular" charset="0"/>
                <a:sym typeface="Shadows Into Light"/>
              </a:rPr>
              <a:t>∧</a:t>
            </a:r>
            <a:r>
              <a:rPr lang="en" dirty="0">
                <a:ea typeface="Calibri Regular" charset="0"/>
                <a:cs typeface="Calibri Regular" charset="0"/>
                <a:sym typeface="Shadows Into Light"/>
              </a:rPr>
              <a:t> C3) solved in each run of DSE? Use depth-first search and leave trailing constraints blank if unused.</a:t>
            </a:r>
          </a:p>
          <a:p>
            <a:endParaRPr lang="en-US" dirty="0"/>
          </a:p>
        </p:txBody>
      </p:sp>
      <p:sp>
        <p:nvSpPr>
          <p:cNvPr id="4" name="Shape 648">
            <a:extLst>
              <a:ext uri="{FF2B5EF4-FFF2-40B4-BE49-F238E27FC236}">
                <a16:creationId xmlns:a16="http://schemas.microsoft.com/office/drawing/2014/main" id="{5178DE51-9FBA-4169-8DF9-5FE67EDC1F9E}"/>
              </a:ext>
            </a:extLst>
          </p:cNvPr>
          <p:cNvSpPr txBox="1"/>
          <p:nvPr/>
        </p:nvSpPr>
        <p:spPr>
          <a:xfrm>
            <a:off x="1122671" y="3350710"/>
            <a:ext cx="3211500" cy="2438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 test_me(int x) {</a:t>
            </a:r>
            <a:b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int[] A = { 5, 7, 9 };</a:t>
            </a:r>
            <a:b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int i = 0;</a:t>
            </a:r>
          </a:p>
          <a:p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while (</a:t>
            </a:r>
            <a:r>
              <a:rPr lang="en" sz="16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&lt; 3) {</a:t>
            </a:r>
          </a:p>
          <a:p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if (A[</a:t>
            </a:r>
            <a:r>
              <a:rPr lang="en" sz="16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] == x) break;</a:t>
            </a:r>
          </a:p>
          <a:p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++;</a:t>
            </a:r>
          </a:p>
          <a:p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lang="en" sz="1600" dirty="0" err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aphicFrame>
        <p:nvGraphicFramePr>
          <p:cNvPr id="5" name="Shape 650">
            <a:extLst>
              <a:ext uri="{FF2B5EF4-FFF2-40B4-BE49-F238E27FC236}">
                <a16:creationId xmlns:a16="http://schemas.microsoft.com/office/drawing/2014/main" id="{8E92D40E-0867-47EF-B6D9-20254D962A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966461"/>
              </p:ext>
            </p:extLst>
          </p:nvPr>
        </p:nvGraphicFramePr>
        <p:xfrm>
          <a:off x="4546122" y="3350710"/>
          <a:ext cx="4972650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5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600" b="0" i="0" dirty="0"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Run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0" i="0" dirty="0"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x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0" i="0" dirty="0"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C1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0" i="0" dirty="0"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C2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0" i="0" dirty="0"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C3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0" i="0" dirty="0"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0" i="0" dirty="0"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0" i="0" dirty="0"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 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800" b="0" i="0" dirty="0"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" sz="1800" b="0" i="0" dirty="0"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0" i="0" dirty="0"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2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 b="0" i="0" dirty="0"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 b="0" i="0" dirty="0"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 b="0" i="0" dirty="0"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 b="0" i="0" dirty="0"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0" i="0" dirty="0"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3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 b="0" i="0" dirty="0"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 b="0" i="0" dirty="0"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 b="0" i="0" dirty="0"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 b="0" i="0" dirty="0"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0" i="0" dirty="0">
                          <a:latin typeface="Arial" panose="020B0604020202020204" pitchFamily="34" charset="0"/>
                          <a:ea typeface="Calibri Regular" charset="0"/>
                          <a:cs typeface="Arial" panose="020B0604020202020204" pitchFamily="34" charset="0"/>
                          <a:sym typeface="Shadows Into Light"/>
                        </a:rPr>
                        <a:t>4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 b="0" i="0" dirty="0"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 b="0" i="0" dirty="0"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 b="0" i="0" dirty="0"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800" b="0" i="0" dirty="0">
                        <a:latin typeface="Arial" panose="020B0604020202020204" pitchFamily="34" charset="0"/>
                        <a:ea typeface="Calibri Regular" charset="0"/>
                        <a:cs typeface="Arial" panose="020B0604020202020204" pitchFamily="34" charset="0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E75B842-1B2D-4BAE-86E5-B5E090C75946}"/>
              </a:ext>
            </a:extLst>
          </p:cNvPr>
          <p:cNvSpPr/>
          <p:nvPr/>
        </p:nvSpPr>
        <p:spPr>
          <a:xfrm>
            <a:off x="6084752" y="3844655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 5 != x0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E048BC-9FAF-4C94-8E2B-1797A443CC49}"/>
              </a:ext>
            </a:extLst>
          </p:cNvPr>
          <p:cNvSpPr/>
          <p:nvPr/>
        </p:nvSpPr>
        <p:spPr>
          <a:xfrm>
            <a:off x="7306171" y="3844655"/>
            <a:ext cx="883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7 != x0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E7B97E-ACA3-4C4B-AE98-E66B026CB097}"/>
              </a:ext>
            </a:extLst>
          </p:cNvPr>
          <p:cNvSpPr/>
          <p:nvPr/>
        </p:nvSpPr>
        <p:spPr>
          <a:xfrm>
            <a:off x="8413778" y="3844655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solidFill>
                  <a:srgbClr val="FF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9 == x0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E25F56-B7EE-45B0-B623-0F39E24CB3EE}"/>
              </a:ext>
            </a:extLst>
          </p:cNvPr>
          <p:cNvSpPr/>
          <p:nvPr/>
        </p:nvSpPr>
        <p:spPr>
          <a:xfrm>
            <a:off x="5383143" y="4308969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5A096-0CE2-4B06-B42A-0E82DBC5D894}"/>
              </a:ext>
            </a:extLst>
          </p:cNvPr>
          <p:cNvSpPr/>
          <p:nvPr/>
        </p:nvSpPr>
        <p:spPr>
          <a:xfrm>
            <a:off x="6148871" y="4306804"/>
            <a:ext cx="883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5 != x0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9E49FF-A770-48DA-B324-8CF14BE3C3AD}"/>
              </a:ext>
            </a:extLst>
          </p:cNvPr>
          <p:cNvSpPr/>
          <p:nvPr/>
        </p:nvSpPr>
        <p:spPr>
          <a:xfrm>
            <a:off x="7270905" y="430680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solidFill>
                  <a:srgbClr val="FF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7 == x0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E8A60E-DBA0-41B0-A5C9-1F9D310F363D}"/>
              </a:ext>
            </a:extLst>
          </p:cNvPr>
          <p:cNvSpPr/>
          <p:nvPr/>
        </p:nvSpPr>
        <p:spPr>
          <a:xfrm>
            <a:off x="5388754" y="4788098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72D260-9974-456A-AFCB-1DEE8D427119}"/>
              </a:ext>
            </a:extLst>
          </p:cNvPr>
          <p:cNvSpPr/>
          <p:nvPr/>
        </p:nvSpPr>
        <p:spPr>
          <a:xfrm>
            <a:off x="6148871" y="4788098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solidFill>
                  <a:srgbClr val="FF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5 == x0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B74F9E-FCC1-4FE6-9B0D-0B6E18743010}"/>
              </a:ext>
            </a:extLst>
          </p:cNvPr>
          <p:cNvSpPr/>
          <p:nvPr/>
        </p:nvSpPr>
        <p:spPr>
          <a:xfrm>
            <a:off x="5388754" y="5212329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dirty="0"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5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32B3E3A0-D64A-4E6A-9D65-8E98A455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8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EBB6-624A-4761-8320-796FF356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Example</a:t>
            </a:r>
          </a:p>
        </p:txBody>
      </p:sp>
      <p:sp>
        <p:nvSpPr>
          <p:cNvPr id="3" name="Shape 703">
            <a:extLst>
              <a:ext uri="{FF2B5EF4-FFF2-40B4-BE49-F238E27FC236}">
                <a16:creationId xmlns:a16="http://schemas.microsoft.com/office/drawing/2014/main" id="{D3166EE6-A2EC-4F9B-8450-B967DBD07EFA}"/>
              </a:ext>
            </a:extLst>
          </p:cNvPr>
          <p:cNvSpPr txBox="1">
            <a:spLocks/>
          </p:cNvSpPr>
          <p:nvPr/>
        </p:nvSpPr>
        <p:spPr>
          <a:xfrm>
            <a:off x="470400" y="1946600"/>
            <a:ext cx="3396900" cy="3005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69850">
              <a:spcBef>
                <a:spcPts val="590"/>
              </a:spcBef>
              <a:buClr>
                <a:schemeClr val="dk1"/>
              </a:buClr>
              <a:buSzPct val="68750"/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int foo(int v) {</a:t>
            </a:r>
          </a:p>
          <a:p>
            <a:pPr marL="0" indent="-69850">
              <a:spcBef>
                <a:spcPts val="590"/>
              </a:spcBef>
              <a:buClr>
                <a:schemeClr val="dk1"/>
              </a:buClr>
              <a:buSzPct val="68750"/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return hash(v);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lang="en" sz="1600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void test_me(int x, int y) {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if (x != y)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if (foo(x) == foo(y))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   ERROR;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6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" name="Shape 714">
            <a:extLst>
              <a:ext uri="{FF2B5EF4-FFF2-40B4-BE49-F238E27FC236}">
                <a16:creationId xmlns:a16="http://schemas.microsoft.com/office/drawing/2014/main" id="{409C57AE-828D-46E6-A36F-288048DE7856}"/>
              </a:ext>
            </a:extLst>
          </p:cNvPr>
          <p:cNvSpPr txBox="1"/>
          <p:nvPr/>
        </p:nvSpPr>
        <p:spPr>
          <a:xfrm>
            <a:off x="7491225" y="3395913"/>
            <a:ext cx="2148350" cy="48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hash(x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)!=hash(y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)</a:t>
            </a:r>
          </a:p>
        </p:txBody>
      </p:sp>
      <p:cxnSp>
        <p:nvCxnSpPr>
          <p:cNvPr id="6" name="Shape 1245">
            <a:extLst>
              <a:ext uri="{FF2B5EF4-FFF2-40B4-BE49-F238E27FC236}">
                <a16:creationId xmlns:a16="http://schemas.microsoft.com/office/drawing/2014/main" id="{33535879-F38A-49EC-8B30-9B31C80D4D1C}"/>
              </a:ext>
            </a:extLst>
          </p:cNvPr>
          <p:cNvCxnSpPr/>
          <p:nvPr/>
        </p:nvCxnSpPr>
        <p:spPr>
          <a:xfrm>
            <a:off x="5669325" y="2441175"/>
            <a:ext cx="21600" cy="314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" name="Shape 1246">
            <a:extLst>
              <a:ext uri="{FF2B5EF4-FFF2-40B4-BE49-F238E27FC236}">
                <a16:creationId xmlns:a16="http://schemas.microsoft.com/office/drawing/2014/main" id="{F122EA62-2BFE-42ED-83CC-2E0D54271047}"/>
              </a:ext>
            </a:extLst>
          </p:cNvPr>
          <p:cNvCxnSpPr/>
          <p:nvPr/>
        </p:nvCxnSpPr>
        <p:spPr>
          <a:xfrm>
            <a:off x="7469625" y="2441175"/>
            <a:ext cx="21600" cy="314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" name="Shape 218">
            <a:extLst>
              <a:ext uri="{FF2B5EF4-FFF2-40B4-BE49-F238E27FC236}">
                <a16:creationId xmlns:a16="http://schemas.microsoft.com/office/drawing/2014/main" id="{89CEAC78-B68C-481C-B7C9-CBB932BB735A}"/>
              </a:ext>
            </a:extLst>
          </p:cNvPr>
          <p:cNvSpPr txBox="1">
            <a:spLocks/>
          </p:cNvSpPr>
          <p:nvPr/>
        </p:nvSpPr>
        <p:spPr>
          <a:xfrm>
            <a:off x="6577410" y="1612900"/>
            <a:ext cx="1806575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hadows Into Light"/>
              </a:rPr>
              <a:t>Symbolic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hadows Into Light"/>
              </a:rPr>
              <a:t>Execution</a:t>
            </a:r>
          </a:p>
        </p:txBody>
      </p:sp>
      <p:sp>
        <p:nvSpPr>
          <p:cNvPr id="9" name="Shape 219">
            <a:extLst>
              <a:ext uri="{FF2B5EF4-FFF2-40B4-BE49-F238E27FC236}">
                <a16:creationId xmlns:a16="http://schemas.microsoft.com/office/drawing/2014/main" id="{EDDCD32C-D47C-49D2-AB82-2CF7FAF09DAC}"/>
              </a:ext>
            </a:extLst>
          </p:cNvPr>
          <p:cNvSpPr txBox="1">
            <a:spLocks/>
          </p:cNvSpPr>
          <p:nvPr/>
        </p:nvSpPr>
        <p:spPr>
          <a:xfrm>
            <a:off x="5596268" y="2366963"/>
            <a:ext cx="1897062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symbolic</a:t>
            </a:r>
          </a:p>
          <a:p>
            <a:r>
              <a:rPr lang="en" dirty="0">
                <a:sym typeface="Shadows Into Light"/>
              </a:rPr>
              <a:t>state</a:t>
            </a:r>
          </a:p>
        </p:txBody>
      </p:sp>
      <p:sp>
        <p:nvSpPr>
          <p:cNvPr id="10" name="Shape 220">
            <a:extLst>
              <a:ext uri="{FF2B5EF4-FFF2-40B4-BE49-F238E27FC236}">
                <a16:creationId xmlns:a16="http://schemas.microsoft.com/office/drawing/2014/main" id="{39AD0DB8-8606-4F5A-883E-98D9336129AF}"/>
              </a:ext>
            </a:extLst>
          </p:cNvPr>
          <p:cNvSpPr txBox="1">
            <a:spLocks/>
          </p:cNvSpPr>
          <p:nvPr/>
        </p:nvSpPr>
        <p:spPr>
          <a:xfrm>
            <a:off x="7613389" y="2354388"/>
            <a:ext cx="1328737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path</a:t>
            </a:r>
          </a:p>
          <a:p>
            <a:r>
              <a:rPr lang="en" dirty="0">
                <a:sym typeface="Shadows Into Light"/>
              </a:rPr>
              <a:t>condition</a:t>
            </a:r>
          </a:p>
        </p:txBody>
      </p:sp>
      <p:sp>
        <p:nvSpPr>
          <p:cNvPr id="11" name="Shape 221">
            <a:extLst>
              <a:ext uri="{FF2B5EF4-FFF2-40B4-BE49-F238E27FC236}">
                <a16:creationId xmlns:a16="http://schemas.microsoft.com/office/drawing/2014/main" id="{EDCE8C1E-4498-4248-85A5-98888C93C990}"/>
              </a:ext>
            </a:extLst>
          </p:cNvPr>
          <p:cNvSpPr txBox="1">
            <a:spLocks/>
          </p:cNvSpPr>
          <p:nvPr/>
        </p:nvSpPr>
        <p:spPr>
          <a:xfrm>
            <a:off x="3925960" y="2366963"/>
            <a:ext cx="1715646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defPPr>
              <a:defRPr lang="en-US"/>
            </a:defPPr>
            <a:lvl1pPr indent="0" algn="ctr" defTabSz="342900">
              <a:spcBef>
                <a:spcPts val="0"/>
              </a:spcBef>
              <a:buFont typeface="Arial"/>
              <a:buNone/>
              <a:defRPr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 defTabSz="342900">
              <a:spcBef>
                <a:spcPct val="20000"/>
              </a:spcBef>
              <a:buFont typeface="Arial"/>
              <a:buChar char="–"/>
              <a:defRPr sz="2100"/>
            </a:lvl2pPr>
            <a:lvl3pPr marL="857250" indent="-171450" defTabSz="342900">
              <a:spcBef>
                <a:spcPct val="20000"/>
              </a:spcBef>
              <a:buFont typeface="Arial"/>
              <a:buChar char="•"/>
            </a:lvl3pPr>
            <a:lvl4pPr marL="1200150" indent="-171450" defTabSz="342900">
              <a:spcBef>
                <a:spcPct val="20000"/>
              </a:spcBef>
              <a:buFont typeface="Arial"/>
              <a:buChar char="–"/>
              <a:defRPr sz="1500"/>
            </a:lvl4pPr>
            <a:lvl5pPr marL="1543050" indent="-171450" defTabSz="342900">
              <a:spcBef>
                <a:spcPct val="20000"/>
              </a:spcBef>
              <a:buFont typeface="Arial"/>
              <a:buChar char="»"/>
              <a:defRPr sz="1500"/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n" dirty="0">
                <a:sym typeface="Shadows Into Light"/>
              </a:rPr>
              <a:t>concrete </a:t>
            </a:r>
          </a:p>
          <a:p>
            <a:r>
              <a:rPr lang="en" dirty="0">
                <a:sym typeface="Shadows Into Light"/>
              </a:rPr>
              <a:t>state</a:t>
            </a:r>
          </a:p>
        </p:txBody>
      </p:sp>
      <p:sp>
        <p:nvSpPr>
          <p:cNvPr id="12" name="Shape 222">
            <a:extLst>
              <a:ext uri="{FF2B5EF4-FFF2-40B4-BE49-F238E27FC236}">
                <a16:creationId xmlns:a16="http://schemas.microsoft.com/office/drawing/2014/main" id="{652A7EDF-FE36-49D9-BD1B-13051B042ACE}"/>
              </a:ext>
            </a:extLst>
          </p:cNvPr>
          <p:cNvSpPr txBox="1">
            <a:spLocks/>
          </p:cNvSpPr>
          <p:nvPr/>
        </p:nvSpPr>
        <p:spPr>
          <a:xfrm>
            <a:off x="4646248" y="1612900"/>
            <a:ext cx="1897062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ctr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hadows Into Light"/>
              </a:rPr>
              <a:t>Concrete</a:t>
            </a:r>
            <a:r>
              <a:rPr lang="en" sz="2200" dirty="0">
                <a:solidFill>
                  <a:srgbClr val="000000"/>
                </a:solidFill>
                <a:ea typeface="Calibri Regular" charset="0"/>
                <a:cs typeface="Calibri Regular" charset="0"/>
                <a:sym typeface="Shadows Into Light"/>
              </a:rPr>
              <a:t> </a:t>
            </a:r>
          </a:p>
          <a:p>
            <a:pPr marL="0" indent="0" algn="ctr">
              <a:spcBef>
                <a:spcPts val="0"/>
              </a:spcBef>
              <a:buFont typeface="Arial"/>
              <a:buNone/>
            </a:pPr>
            <a:r>
              <a:rPr lang="e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hadows Into Light"/>
              </a:rPr>
              <a:t>Execution</a:t>
            </a:r>
          </a:p>
        </p:txBody>
      </p:sp>
      <p:sp>
        <p:nvSpPr>
          <p:cNvPr id="13" name="Shape 745">
            <a:extLst>
              <a:ext uri="{FF2B5EF4-FFF2-40B4-BE49-F238E27FC236}">
                <a16:creationId xmlns:a16="http://schemas.microsoft.com/office/drawing/2014/main" id="{2CD91417-64A0-4166-B9F7-47F804E3B210}"/>
              </a:ext>
            </a:extLst>
          </p:cNvPr>
          <p:cNvSpPr txBox="1"/>
          <p:nvPr/>
        </p:nvSpPr>
        <p:spPr>
          <a:xfrm>
            <a:off x="5733558" y="3026478"/>
            <a:ext cx="1500930" cy="7973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 = x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endParaRPr dirty="0">
              <a:solidFill>
                <a:schemeClr val="dk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pPr algn="ctr"/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y = y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</p:txBody>
      </p:sp>
      <p:sp>
        <p:nvSpPr>
          <p:cNvPr id="14" name="Shape 746">
            <a:extLst>
              <a:ext uri="{FF2B5EF4-FFF2-40B4-BE49-F238E27FC236}">
                <a16:creationId xmlns:a16="http://schemas.microsoft.com/office/drawing/2014/main" id="{94F70A58-A221-4D92-B2B3-0B913D5E654C}"/>
              </a:ext>
            </a:extLst>
          </p:cNvPr>
          <p:cNvSpPr txBox="1"/>
          <p:nvPr/>
        </p:nvSpPr>
        <p:spPr>
          <a:xfrm>
            <a:off x="4072774" y="3087522"/>
            <a:ext cx="1530600" cy="920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  x = 22</a:t>
            </a:r>
            <a:endParaRPr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  y = 7</a:t>
            </a:r>
          </a:p>
          <a:p>
            <a:endParaRPr dirty="0">
              <a:solidFill>
                <a:schemeClr val="dk1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endParaRPr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endParaRPr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endParaRPr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  <a:p>
            <a:endParaRPr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5" name="Shape 694">
            <a:extLst>
              <a:ext uri="{FF2B5EF4-FFF2-40B4-BE49-F238E27FC236}">
                <a16:creationId xmlns:a16="http://schemas.microsoft.com/office/drawing/2014/main" id="{5BAED369-0728-44CB-B99D-C39C694A36C8}"/>
              </a:ext>
            </a:extLst>
          </p:cNvPr>
          <p:cNvSpPr txBox="1"/>
          <p:nvPr/>
        </p:nvSpPr>
        <p:spPr>
          <a:xfrm>
            <a:off x="7540149" y="3065010"/>
            <a:ext cx="1598100" cy="48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!= y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</a:p>
        </p:txBody>
      </p:sp>
      <p:sp>
        <p:nvSpPr>
          <p:cNvPr id="16" name="Shape 725">
            <a:extLst>
              <a:ext uri="{FF2B5EF4-FFF2-40B4-BE49-F238E27FC236}">
                <a16:creationId xmlns:a16="http://schemas.microsoft.com/office/drawing/2014/main" id="{DF1773E8-9CA3-4F6F-913D-8D4AECF29DDF}"/>
              </a:ext>
            </a:extLst>
          </p:cNvPr>
          <p:cNvSpPr txBox="1"/>
          <p:nvPr/>
        </p:nvSpPr>
        <p:spPr>
          <a:xfrm>
            <a:off x="4319623" y="4008397"/>
            <a:ext cx="4354475" cy="735286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Solve: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!= 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y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and  hash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(x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) == 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hash</a:t>
            </a:r>
            <a:r>
              <a:rPr lang="en" dirty="0">
                <a:solidFill>
                  <a:prstClr val="black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(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y</a:t>
            </a:r>
            <a:r>
              <a:rPr lang="en" baseline="-25000" dirty="0">
                <a:solidFill>
                  <a:prstClr val="black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solidFill>
                  <a:prstClr val="black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)</a:t>
            </a:r>
            <a:endParaRPr dirty="0">
              <a:solidFill>
                <a:srgbClr val="CC0000"/>
              </a:solidFill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  <a:p>
            <a:pPr algn="ctr"/>
            <a:r>
              <a:rPr lang="en" dirty="0">
                <a:solidFill>
                  <a:srgbClr val="CC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Use concrete state: replace </a:t>
            </a:r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y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 </a:t>
            </a:r>
            <a:r>
              <a:rPr lang="en" dirty="0">
                <a:solidFill>
                  <a:srgbClr val="CC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by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7</a:t>
            </a:r>
            <a:r>
              <a:rPr lang="en" dirty="0">
                <a:solidFill>
                  <a:srgbClr val="CC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.</a:t>
            </a:r>
          </a:p>
        </p:txBody>
      </p:sp>
      <p:sp>
        <p:nvSpPr>
          <p:cNvPr id="17" name="Shape 725">
            <a:extLst>
              <a:ext uri="{FF2B5EF4-FFF2-40B4-BE49-F238E27FC236}">
                <a16:creationId xmlns:a16="http://schemas.microsoft.com/office/drawing/2014/main" id="{DF1CD0D4-5079-4056-B8D9-E007DC407D69}"/>
              </a:ext>
            </a:extLst>
          </p:cNvPr>
          <p:cNvSpPr txBox="1"/>
          <p:nvPr/>
        </p:nvSpPr>
        <p:spPr>
          <a:xfrm>
            <a:off x="4319623" y="4849322"/>
            <a:ext cx="4354475" cy="751762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Solve: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!= 7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and  </a:t>
            </a:r>
            <a:r>
              <a:rPr lang="en-US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h</a:t>
            </a:r>
            <a:r>
              <a:rPr lang="en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ash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(x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) == 601...129</a:t>
            </a:r>
            <a:endParaRPr dirty="0">
              <a:solidFill>
                <a:srgbClr val="CC0000"/>
              </a:solidFill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  <a:p>
            <a:pPr algn="ctr"/>
            <a:r>
              <a:rPr lang="en" dirty="0">
                <a:solidFill>
                  <a:srgbClr val="CC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Use concrete state: replace 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x</a:t>
            </a:r>
            <a:r>
              <a:rPr lang="en" baseline="-250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0 </a:t>
            </a:r>
            <a:r>
              <a:rPr lang="en" dirty="0">
                <a:solidFill>
                  <a:srgbClr val="CC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by </a:t>
            </a: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22</a:t>
            </a:r>
            <a:r>
              <a:rPr lang="en" dirty="0">
                <a:solidFill>
                  <a:srgbClr val="CC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.</a:t>
            </a:r>
          </a:p>
        </p:txBody>
      </p:sp>
      <p:cxnSp>
        <p:nvCxnSpPr>
          <p:cNvPr id="18" name="Shape 216">
            <a:extLst>
              <a:ext uri="{FF2B5EF4-FFF2-40B4-BE49-F238E27FC236}">
                <a16:creationId xmlns:a16="http://schemas.microsoft.com/office/drawing/2014/main" id="{02E6B5B8-FFF9-47BB-894E-3171FFAAF93C}"/>
              </a:ext>
            </a:extLst>
          </p:cNvPr>
          <p:cNvCxnSpPr>
            <a:cxnSpLocks/>
          </p:cNvCxnSpPr>
          <p:nvPr/>
        </p:nvCxnSpPr>
        <p:spPr>
          <a:xfrm flipH="1">
            <a:off x="3637467" y="3934550"/>
            <a:ext cx="415458" cy="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19" name="Shape 749">
            <a:extLst>
              <a:ext uri="{FF2B5EF4-FFF2-40B4-BE49-F238E27FC236}">
                <a16:creationId xmlns:a16="http://schemas.microsoft.com/office/drawing/2014/main" id="{A26469C6-CA14-4244-B0D2-FF2659B9C11E}"/>
              </a:ext>
            </a:extLst>
          </p:cNvPr>
          <p:cNvSpPr txBox="1"/>
          <p:nvPr/>
        </p:nvSpPr>
        <p:spPr>
          <a:xfrm>
            <a:off x="4319623" y="5706723"/>
            <a:ext cx="4354475" cy="750398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600" b="1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Solve:</a:t>
            </a:r>
            <a:r>
              <a:rPr lang="en" sz="16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</a:t>
            </a:r>
            <a:r>
              <a:rPr lang="en" sz="16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22 != 7</a:t>
            </a:r>
            <a:r>
              <a:rPr lang="en" sz="16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 and  </a:t>
            </a:r>
            <a:r>
              <a:rPr lang="en" sz="1600" dirty="0">
                <a:solidFill>
                  <a:schemeClr val="dk1"/>
                </a:solidFill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438...861 == 601...129</a:t>
            </a:r>
            <a:endParaRPr sz="1000" dirty="0">
              <a:solidFill>
                <a:srgbClr val="CC0000"/>
              </a:solidFill>
              <a:latin typeface="Arial" panose="020B0604020202020204" pitchFamily="34" charset="0"/>
              <a:ea typeface="Calibri Regular" charset="0"/>
              <a:cs typeface="Arial" panose="020B0604020202020204" pitchFamily="34" charset="0"/>
              <a:sym typeface="Shadows Into Light"/>
            </a:endParaRPr>
          </a:p>
          <a:p>
            <a:pPr algn="ctr"/>
            <a:r>
              <a:rPr lang="en" sz="2000" dirty="0" err="1">
                <a:solidFill>
                  <a:srgbClr val="CC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Unsatisfiable</a:t>
            </a:r>
            <a:r>
              <a:rPr lang="en" sz="2000" dirty="0">
                <a:solidFill>
                  <a:srgbClr val="CC0000"/>
                </a:solidFill>
                <a:latin typeface="Arial" panose="020B0604020202020204" pitchFamily="34" charset="0"/>
                <a:ea typeface="Calibri Regular" charset="0"/>
                <a:cs typeface="Arial" panose="020B0604020202020204" pitchFamily="34" charset="0"/>
                <a:sym typeface="Shadows Into Light"/>
              </a:rPr>
              <a:t>!</a:t>
            </a:r>
          </a:p>
        </p:txBody>
      </p:sp>
      <p:sp>
        <p:nvSpPr>
          <p:cNvPr id="20" name="Shape 744">
            <a:extLst>
              <a:ext uri="{FF2B5EF4-FFF2-40B4-BE49-F238E27FC236}">
                <a16:creationId xmlns:a16="http://schemas.microsoft.com/office/drawing/2014/main" id="{3A430D8F-CF7A-4EDE-961B-4FD7BB3CBEA8}"/>
              </a:ext>
            </a:extLst>
          </p:cNvPr>
          <p:cNvSpPr txBox="1">
            <a:spLocks/>
          </p:cNvSpPr>
          <p:nvPr/>
        </p:nvSpPr>
        <p:spPr>
          <a:xfrm>
            <a:off x="453639" y="5154317"/>
            <a:ext cx="3397250" cy="6223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590"/>
              </a:spcBef>
              <a:buFont typeface="Wingdings 2"/>
              <a:buNone/>
            </a:pPr>
            <a:r>
              <a:rPr lang="en" sz="2400" dirty="0">
                <a:solidFill>
                  <a:srgbClr val="FF0000"/>
                </a:solidFill>
                <a:ea typeface="Calibri Regular" charset="0"/>
                <a:cs typeface="Calibri Regular" charset="0"/>
                <a:sym typeface="Shadows Into Light"/>
              </a:rPr>
              <a:t>False negative!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DD8BF9F-D279-4905-B26F-F1307BDC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43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  <p:bldP spid="19" grpId="0" animBg="1"/>
      <p:bldP spid="2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BF4D-58AD-4295-954E-44157917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F7400-9C1C-4B75-943F-4416F9688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D4DBF-6567-4687-A541-1F27E088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9E1E-6962-403E-843E-7F3CD2DD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ea typeface="Calibri Regular" charset="0"/>
                <a:cs typeface="Calibri Regular" charset="0"/>
                <a:sym typeface="Shadows Into Light"/>
              </a:rPr>
              <a:t>QUIZ: Properties of DSE</a:t>
            </a:r>
            <a:endParaRPr lang="en-US" dirty="0"/>
          </a:p>
        </p:txBody>
      </p:sp>
      <p:sp>
        <p:nvSpPr>
          <p:cNvPr id="3" name="Shape 776">
            <a:extLst>
              <a:ext uri="{FF2B5EF4-FFF2-40B4-BE49-F238E27FC236}">
                <a16:creationId xmlns:a16="http://schemas.microsoft.com/office/drawing/2014/main" id="{97E91787-F78F-4BD8-88A7-5D539EA1E43A}"/>
              </a:ext>
            </a:extLst>
          </p:cNvPr>
          <p:cNvSpPr txBox="1">
            <a:spLocks/>
          </p:cNvSpPr>
          <p:nvPr/>
        </p:nvSpPr>
        <p:spPr>
          <a:xfrm>
            <a:off x="1541000" y="2998779"/>
            <a:ext cx="7585747" cy="3224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 2"/>
              <a:buNone/>
            </a:pPr>
            <a:r>
              <a:rPr lang="en-US" sz="2400" dirty="0">
                <a:ea typeface="Calibri Regular" charset="0"/>
                <a:cs typeface="Calibri Regular" charset="0"/>
                <a:sym typeface="Shadows Into Light"/>
              </a:rPr>
              <a:t>DSE is guaranteed to terminate.</a:t>
            </a:r>
          </a:p>
          <a:p>
            <a:pPr>
              <a:spcBef>
                <a:spcPts val="0"/>
              </a:spcBef>
              <a:buFont typeface="Wingdings 2"/>
              <a:buNone/>
            </a:pPr>
            <a:endParaRPr lang="en-US" sz="2400" dirty="0">
              <a:ea typeface="Calibri Regular" charset="0"/>
              <a:cs typeface="Calibri Regular" charset="0"/>
              <a:sym typeface="Shadows Into Light"/>
            </a:endParaRPr>
          </a:p>
          <a:p>
            <a:pPr>
              <a:spcBef>
                <a:spcPts val="0"/>
              </a:spcBef>
              <a:buFont typeface="Wingdings 2"/>
              <a:buNone/>
            </a:pPr>
            <a:endParaRPr lang="en-US" sz="900" dirty="0">
              <a:ea typeface="Calibri Regular" charset="0"/>
              <a:cs typeface="Calibri Regular" charset="0"/>
              <a:sym typeface="Shadows Into Light"/>
            </a:endParaRPr>
          </a:p>
          <a:p>
            <a:pPr>
              <a:spcBef>
                <a:spcPts val="0"/>
              </a:spcBef>
              <a:buFont typeface="Wingdings 2"/>
              <a:buNone/>
            </a:pPr>
            <a:r>
              <a:rPr lang="en-US" sz="2400" dirty="0">
                <a:ea typeface="Calibri Regular" charset="0"/>
                <a:cs typeface="Calibri Regular" charset="0"/>
                <a:sym typeface="Shadows Into Light"/>
              </a:rPr>
              <a:t>DSE is complete: if it ever reaches an error, the program can reach that error in some execution.</a:t>
            </a:r>
          </a:p>
          <a:p>
            <a:pPr>
              <a:spcBef>
                <a:spcPts val="0"/>
              </a:spcBef>
              <a:buFont typeface="Wingdings 2"/>
              <a:buNone/>
            </a:pPr>
            <a:endParaRPr lang="en-US" sz="2400" dirty="0">
              <a:ea typeface="Calibri Regular" charset="0"/>
              <a:cs typeface="Calibri Regular" charset="0"/>
              <a:sym typeface="Shadows Into Light"/>
            </a:endParaRPr>
          </a:p>
          <a:p>
            <a:pPr>
              <a:spcBef>
                <a:spcPts val="0"/>
              </a:spcBef>
              <a:buFont typeface="Wingdings 2"/>
              <a:buNone/>
            </a:pPr>
            <a:r>
              <a:rPr lang="en-US" sz="2400" dirty="0">
                <a:ea typeface="Calibri Regular" charset="0"/>
                <a:cs typeface="Calibri Regular" charset="0"/>
                <a:sym typeface="Shadows Into Light"/>
              </a:rPr>
              <a:t>DSE is sound: if it terminates and did not reach an error, the program cannot reach an error in any execution.</a:t>
            </a:r>
          </a:p>
        </p:txBody>
      </p:sp>
      <p:sp>
        <p:nvSpPr>
          <p:cNvPr id="4" name="Shape 771">
            <a:extLst>
              <a:ext uri="{FF2B5EF4-FFF2-40B4-BE49-F238E27FC236}">
                <a16:creationId xmlns:a16="http://schemas.microsoft.com/office/drawing/2014/main" id="{224FF52D-7FD8-43C0-87C0-D3EAB700A979}"/>
              </a:ext>
            </a:extLst>
          </p:cNvPr>
          <p:cNvSpPr/>
          <p:nvPr/>
        </p:nvSpPr>
        <p:spPr>
          <a:xfrm>
            <a:off x="1033142" y="3092253"/>
            <a:ext cx="356400" cy="407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" name="Shape 772">
            <a:extLst>
              <a:ext uri="{FF2B5EF4-FFF2-40B4-BE49-F238E27FC236}">
                <a16:creationId xmlns:a16="http://schemas.microsoft.com/office/drawing/2014/main" id="{76819AA0-AE79-4DD3-A834-970A0E324352}"/>
              </a:ext>
            </a:extLst>
          </p:cNvPr>
          <p:cNvSpPr/>
          <p:nvPr/>
        </p:nvSpPr>
        <p:spPr>
          <a:xfrm>
            <a:off x="1033142" y="3959502"/>
            <a:ext cx="356400" cy="407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342900" indent="-209550">
              <a:spcBef>
                <a:spcPts val="640"/>
              </a:spcBef>
              <a:buClr>
                <a:schemeClr val="dk1"/>
              </a:buClr>
            </a:pPr>
            <a:endParaRPr/>
          </a:p>
        </p:txBody>
      </p:sp>
      <p:sp>
        <p:nvSpPr>
          <p:cNvPr id="6" name="Shape 773">
            <a:extLst>
              <a:ext uri="{FF2B5EF4-FFF2-40B4-BE49-F238E27FC236}">
                <a16:creationId xmlns:a16="http://schemas.microsoft.com/office/drawing/2014/main" id="{6ED0093B-E680-412D-8F84-F72139A779DE}"/>
              </a:ext>
            </a:extLst>
          </p:cNvPr>
          <p:cNvSpPr/>
          <p:nvPr/>
        </p:nvSpPr>
        <p:spPr>
          <a:xfrm>
            <a:off x="1033142" y="5067375"/>
            <a:ext cx="356400" cy="407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Shape 775">
            <a:extLst>
              <a:ext uri="{FF2B5EF4-FFF2-40B4-BE49-F238E27FC236}">
                <a16:creationId xmlns:a16="http://schemas.microsoft.com/office/drawing/2014/main" id="{8DF0448C-A9A9-4CC8-8F9D-05ACC31CACDD}"/>
              </a:ext>
            </a:extLst>
          </p:cNvPr>
          <p:cNvSpPr txBox="1"/>
          <p:nvPr/>
        </p:nvSpPr>
        <p:spPr>
          <a:xfrm>
            <a:off x="899677" y="1796275"/>
            <a:ext cx="8606632" cy="9296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600" dirty="0">
                <a:latin typeface="Raavi" panose="020B0502040204020203" pitchFamily="34" charset="0"/>
                <a:ea typeface="Calibri Regular" charset="0"/>
                <a:cs typeface="Raavi" panose="020B0502040204020203" pitchFamily="34" charset="0"/>
                <a:sym typeface="Shadows Into Light"/>
              </a:rPr>
              <a:t>Assume that programs can have infinite computation trees. Which statements are true of DSE applied to such programs?</a:t>
            </a:r>
          </a:p>
        </p:txBody>
      </p:sp>
      <p:sp>
        <p:nvSpPr>
          <p:cNvPr id="8" name="Shape 774">
            <a:extLst>
              <a:ext uri="{FF2B5EF4-FFF2-40B4-BE49-F238E27FC236}">
                <a16:creationId xmlns:a16="http://schemas.microsoft.com/office/drawing/2014/main" id="{256084D1-9CDC-4CB1-AE63-30DC438C42D6}"/>
              </a:ext>
            </a:extLst>
          </p:cNvPr>
          <p:cNvSpPr txBox="1"/>
          <p:nvPr/>
        </p:nvSpPr>
        <p:spPr>
          <a:xfrm>
            <a:off x="977946" y="3886026"/>
            <a:ext cx="457800" cy="62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640"/>
              </a:spcBef>
            </a:pPr>
            <a:r>
              <a:rPr lang="en" sz="2200" dirty="0">
                <a:solidFill>
                  <a:schemeClr val="dk1"/>
                </a:solidFill>
                <a:latin typeface="Calibri Regular" charset="0"/>
                <a:ea typeface="Calibri Regular" charset="0"/>
                <a:cs typeface="Calibri Regular" charset="0"/>
                <a:sym typeface="Shadows Into Light"/>
              </a:rPr>
              <a:t>✓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538581B-9B5F-4E29-9BE5-73A2B82E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06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0E0F-EF74-4C9B-BD8A-045A82D1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ea typeface="Calibri Regular" charset="0"/>
                <a:cs typeface="Calibri Regular" charset="0"/>
                <a:sym typeface="Shadows Into Light"/>
              </a:rPr>
              <a:t>Approach in a Nutshell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BDD3E-FD38-463B-8FAA-54D676023E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Generate concrete inputs, each taking different program path</a:t>
            </a:r>
          </a:p>
          <a:p>
            <a:r>
              <a:rPr lang="en-US" dirty="0"/>
              <a:t>On each input, execute program both concretely and symbolically</a:t>
            </a:r>
          </a:p>
          <a:p>
            <a:r>
              <a:rPr lang="en-US" dirty="0"/>
              <a:t>Both cooperate with each other:</a:t>
            </a:r>
          </a:p>
          <a:p>
            <a:pPr lvl="1"/>
            <a:r>
              <a:rPr lang="en-US" dirty="0"/>
              <a:t>Concrete execution guides symbolic execution</a:t>
            </a:r>
          </a:p>
          <a:p>
            <a:pPr lvl="2"/>
            <a:r>
              <a:rPr lang="en-US" dirty="0"/>
              <a:t>Enables it to overcome incompleteness of theorem prover</a:t>
            </a:r>
          </a:p>
          <a:p>
            <a:pPr lvl="1"/>
            <a:r>
              <a:rPr lang="en-US" dirty="0"/>
              <a:t>Symbolic execution guides generation of concrete inputs</a:t>
            </a:r>
          </a:p>
          <a:p>
            <a:pPr lvl="2"/>
            <a:r>
              <a:rPr lang="en-US" dirty="0"/>
              <a:t>Increases program code coverage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C494B6-941E-4DE0-81D1-4F07C5A7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0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B955-C923-4C12-A528-5B510A06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Constraint Model: SAT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63918-3750-4E46-9C7F-B2652AE49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F9C74E-A5DA-452E-B493-CB5E7A03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19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E484-43D8-40D6-BB8E-4E44987E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Satisfiability (SAT)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ED5733B0-1AAF-41C9-B84C-B9F12E2CC5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668" y="1807796"/>
            <a:ext cx="879475" cy="222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B0149A08-7B7F-4EE9-A9EB-EDE578A00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381" y="1845896"/>
            <a:ext cx="596900" cy="9620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4F24CD35-961C-4212-90AC-C33F5DC10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0318" y="2761883"/>
            <a:ext cx="690563" cy="2555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DC17DFBC-A032-4EB1-866E-9C0096A0D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3331" y="3190508"/>
            <a:ext cx="996950" cy="1412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045D511C-4ADA-4CD4-B5A9-06563DB98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1593" y="4196983"/>
            <a:ext cx="1130300" cy="17303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8BEF157F-52CF-446D-85EB-77A98A2B6C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6993" y="4881196"/>
            <a:ext cx="1212850" cy="2111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DA85EB9B-B330-44BE-BD09-6B58D4F7A84E}"/>
              </a:ext>
            </a:extLst>
          </p:cNvPr>
          <p:cNvSpPr>
            <a:spLocks/>
          </p:cNvSpPr>
          <p:nvPr/>
        </p:nvSpPr>
        <p:spPr bwMode="auto">
          <a:xfrm>
            <a:off x="3081018" y="1658571"/>
            <a:ext cx="3590925" cy="3778250"/>
          </a:xfrm>
          <a:custGeom>
            <a:avLst/>
            <a:gdLst>
              <a:gd name="T0" fmla="*/ 339 w 3359"/>
              <a:gd name="T1" fmla="*/ 0 h 2708"/>
              <a:gd name="T2" fmla="*/ 2250 w 3359"/>
              <a:gd name="T3" fmla="*/ 189 h 2708"/>
              <a:gd name="T4" fmla="*/ 3359 w 3359"/>
              <a:gd name="T5" fmla="*/ 1190 h 2708"/>
              <a:gd name="T6" fmla="*/ 3058 w 3359"/>
              <a:gd name="T7" fmla="*/ 2272 h 2708"/>
              <a:gd name="T8" fmla="*/ 2181 w 3359"/>
              <a:gd name="T9" fmla="*/ 2681 h 2708"/>
              <a:gd name="T10" fmla="*/ 65 w 3359"/>
              <a:gd name="T11" fmla="*/ 2708 h 2708"/>
              <a:gd name="T12" fmla="*/ 0 w 3359"/>
              <a:gd name="T13" fmla="*/ 1712 h 2708"/>
              <a:gd name="T14" fmla="*/ 54 w 3359"/>
              <a:gd name="T15" fmla="*/ 813 h 2708"/>
              <a:gd name="T16" fmla="*/ 339 w 3359"/>
              <a:gd name="T17" fmla="*/ 0 h 2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59" h="2708">
                <a:moveTo>
                  <a:pt x="339" y="0"/>
                </a:moveTo>
                <a:lnTo>
                  <a:pt x="2250" y="189"/>
                </a:lnTo>
                <a:lnTo>
                  <a:pt x="3359" y="1190"/>
                </a:lnTo>
                <a:lnTo>
                  <a:pt x="3058" y="2272"/>
                </a:lnTo>
                <a:lnTo>
                  <a:pt x="2181" y="2681"/>
                </a:lnTo>
                <a:lnTo>
                  <a:pt x="65" y="2708"/>
                </a:lnTo>
                <a:lnTo>
                  <a:pt x="0" y="1712"/>
                </a:lnTo>
                <a:lnTo>
                  <a:pt x="54" y="813"/>
                </a:lnTo>
                <a:lnTo>
                  <a:pt x="339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7AFB40-EE42-4075-8F03-F328B29A7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143" y="4360496"/>
            <a:ext cx="388938" cy="423862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cmsy10" pitchFamily="34" charset="0"/>
              </a:rPr>
              <a:t>v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E9B334-1048-4C0B-BC29-50D4D3EF6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806" y="3190508"/>
            <a:ext cx="388937" cy="423863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l-GR" altLang="en-US" sz="2400" dirty="0">
                <a:solidFill>
                  <a:schemeClr val="bg1"/>
                </a:solidFill>
                <a:latin typeface="cmsy10" pitchFamily="34" charset="0"/>
              </a:rPr>
              <a:t>ᴧ</a:t>
            </a:r>
            <a:endParaRPr lang="en-US" altLang="en-US" sz="24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C15C-6938-410D-9417-FEED26A19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4693" y="2853958"/>
            <a:ext cx="388938" cy="423863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cmsy10" pitchFamily="34" charset="0"/>
              </a:rPr>
              <a:t>¬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1EBD79-859F-4B7D-BC70-F6A3F3105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981" y="3669933"/>
            <a:ext cx="388937" cy="423863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cmsy10" pitchFamily="34" charset="0"/>
              </a:rPr>
              <a:t>v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3432CD-6AED-4E4E-BF12-844B83FCC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581" y="2428508"/>
            <a:ext cx="388937" cy="423863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l-GR" altLang="en-US" sz="2400" dirty="0">
                <a:solidFill>
                  <a:schemeClr val="bg1"/>
                </a:solidFill>
                <a:latin typeface="cmsy10" pitchFamily="34" charset="0"/>
              </a:rPr>
              <a:t>ᴧ</a:t>
            </a:r>
            <a:endParaRPr lang="en-US" altLang="en-US" sz="24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118997-B4BE-4086-B510-AD9050ADC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443" y="1852246"/>
            <a:ext cx="388938" cy="425450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cmsy10" pitchFamily="34" charset="0"/>
              </a:rPr>
              <a:t>v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C9AE9FE2-B37B-4FCC-BE81-F60A0D589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131" y="2785696"/>
            <a:ext cx="609600" cy="4587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643EE179-85D9-4CB2-8FEE-777C96C10F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2031" y="3573096"/>
            <a:ext cx="461962" cy="8032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F59E7FC7-04A4-4DC5-B3DE-56688F2185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24106" y="2139583"/>
            <a:ext cx="692150" cy="473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47302A49-A6FE-4579-8969-8898FA4B8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4943" y="3935046"/>
            <a:ext cx="671513" cy="5476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79092BB6-E8A3-4AA3-9D74-65A518A787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7343" y="2012583"/>
            <a:ext cx="455613" cy="635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55DCA0F0-6598-4970-B94C-5237EBB0D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3018" y="2807921"/>
            <a:ext cx="536575" cy="863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2623D0AA-C175-4075-939E-5F227DB60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9168" y="3168283"/>
            <a:ext cx="255588" cy="60007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4521CCE4-F851-40D4-B24E-2A43891790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1681" y="3979496"/>
            <a:ext cx="473075" cy="34607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7A40E82E-AFED-4C99-A32B-D1E598D07B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5256" y="4655771"/>
            <a:ext cx="725487" cy="3000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DA02E9-A674-4E74-BF1E-26619A778EA4}"/>
              </a:ext>
            </a:extLst>
          </p:cNvPr>
          <p:cNvGrpSpPr>
            <a:grpSpLocks/>
          </p:cNvGrpSpPr>
          <p:nvPr/>
        </p:nvGrpSpPr>
        <p:grpSpPr bwMode="auto">
          <a:xfrm>
            <a:off x="3541393" y="1944310"/>
            <a:ext cx="106363" cy="634996"/>
            <a:chOff x="2056" y="1211"/>
            <a:chExt cx="85" cy="45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A19DB9-2743-4C16-8096-6427C932E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12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F29F145-92F4-46BE-A74B-190B17637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41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7E5298F-37E3-41A8-BA07-3B73179B4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16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1587D0-ABD3-41A6-8AD4-580A24DDD591}"/>
              </a:ext>
            </a:extLst>
          </p:cNvPr>
          <p:cNvGrpSpPr>
            <a:grpSpLocks/>
          </p:cNvGrpSpPr>
          <p:nvPr/>
        </p:nvGrpSpPr>
        <p:grpSpPr bwMode="auto">
          <a:xfrm>
            <a:off x="4343105" y="4357315"/>
            <a:ext cx="106363" cy="636585"/>
            <a:chOff x="2056" y="1211"/>
            <a:chExt cx="85" cy="45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188E45-0328-4F6B-9226-E1F423A17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12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2D0CAC-5E7F-4BE7-BE0A-19FD78F65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41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AC2339A-9BB9-4859-885B-9FE27654D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16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BEC1EA-9BEB-4A58-9052-D995A9DC71B7}"/>
              </a:ext>
            </a:extLst>
          </p:cNvPr>
          <p:cNvGrpSpPr>
            <a:grpSpLocks/>
          </p:cNvGrpSpPr>
          <p:nvPr/>
        </p:nvGrpSpPr>
        <p:grpSpPr bwMode="auto">
          <a:xfrm>
            <a:off x="3609680" y="3493715"/>
            <a:ext cx="106363" cy="636585"/>
            <a:chOff x="2056" y="1211"/>
            <a:chExt cx="85" cy="45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D971FC0-02B9-4907-ADA9-7F4474DBF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12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EF3ABCF-3EEA-4E0F-A959-8E4394099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41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3499DE1-D4A1-4411-963E-19E88A7B3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16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8" name="Line 37">
            <a:extLst>
              <a:ext uri="{FF2B5EF4-FFF2-40B4-BE49-F238E27FC236}">
                <a16:creationId xmlns:a16="http://schemas.microsoft.com/office/drawing/2014/main" id="{507A7A21-92B5-47B5-AEE7-AC5CD40C12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481" y="3393708"/>
            <a:ext cx="358775" cy="79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38">
            <a:extLst>
              <a:ext uri="{FF2B5EF4-FFF2-40B4-BE49-F238E27FC236}">
                <a16:creationId xmlns:a16="http://schemas.microsoft.com/office/drawing/2014/main" id="{CCA0D6C0-EB4A-48C2-8A47-A5BE61187D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2993" y="3049221"/>
            <a:ext cx="915988" cy="6667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39">
            <a:extLst>
              <a:ext uri="{FF2B5EF4-FFF2-40B4-BE49-F238E27FC236}">
                <a16:creationId xmlns:a16="http://schemas.microsoft.com/office/drawing/2014/main" id="{CDFEAC14-E820-41B9-9F52-4CE0EA85A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606" y="3171458"/>
            <a:ext cx="215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400" b="0">
                <a:latin typeface="Tahoma" panose="020B060403050404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b="0">
                <a:latin typeface="Tahoma" panose="020B060403050404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b="0">
                <a:latin typeface="Tahoma" panose="020B060403050404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40">
                <a:extLst>
                  <a:ext uri="{FF2B5EF4-FFF2-40B4-BE49-F238E27FC236}">
                    <a16:creationId xmlns:a16="http://schemas.microsoft.com/office/drawing/2014/main" id="{C8EE60A6-0E0E-4CCC-AB74-6F4FD20218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3753" y="2870195"/>
                <a:ext cx="553654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8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altLang="en-US" sz="2800" i="1" dirty="0">
                  <a:solidFill>
                    <a:srgbClr val="0000CC"/>
                  </a:solidFill>
                  <a:latin typeface="Symbol" panose="05050102010706020507" pitchFamily="18" charset="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1" name="Text Box 40">
                <a:extLst>
                  <a:ext uri="{FF2B5EF4-FFF2-40B4-BE49-F238E27FC236}">
                    <a16:creationId xmlns:a16="http://schemas.microsoft.com/office/drawing/2014/main" id="{C8EE60A6-0E0E-4CCC-AB74-6F4FD2021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3753" y="2870195"/>
                <a:ext cx="553654" cy="5254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 Box 41">
            <a:extLst>
              <a:ext uri="{FF2B5EF4-FFF2-40B4-BE49-F238E27FC236}">
                <a16:creationId xmlns:a16="http://schemas.microsoft.com/office/drawing/2014/main" id="{345F6C2F-8822-43C4-9FC9-BF3707FC4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231" y="2431683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400" b="0" i="1">
                <a:latin typeface="Times New Roman" panose="02020603050405020304" pitchFamily="18" charset="0"/>
              </a:rPr>
              <a:t>p</a:t>
            </a:r>
            <a:r>
              <a:rPr lang="en-US" altLang="en-US" sz="2400" b="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" name="Text Box 42">
            <a:extLst>
              <a:ext uri="{FF2B5EF4-FFF2-40B4-BE49-F238E27FC236}">
                <a16:creationId xmlns:a16="http://schemas.microsoft.com/office/drawing/2014/main" id="{F91913CE-9439-4A04-9E24-353A57319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518" y="1482358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400" b="0" i="1">
                <a:latin typeface="Times New Roman" panose="02020603050405020304" pitchFamily="18" charset="0"/>
              </a:rPr>
              <a:t>p</a:t>
            </a:r>
            <a:r>
              <a:rPr lang="en-US" altLang="en-US" sz="2400" b="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4" name="Text Box 43">
            <a:extLst>
              <a:ext uri="{FF2B5EF4-FFF2-40B4-BE49-F238E27FC236}">
                <a16:creationId xmlns:a16="http://schemas.microsoft.com/office/drawing/2014/main" id="{D136760C-35CB-44B8-9B1B-B79F93AEE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818" y="4873258"/>
            <a:ext cx="43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400" b="0" i="1">
                <a:latin typeface="Times New Roman" panose="02020603050405020304" pitchFamily="18" charset="0"/>
              </a:rPr>
              <a:t>p</a:t>
            </a:r>
            <a:r>
              <a:rPr lang="en-US" altLang="en-US" sz="2400" b="0" baseline="-25000">
                <a:latin typeface="Times New Roman" panose="02020603050405020304" pitchFamily="18" charset="0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44">
                <a:extLst>
                  <a:ext uri="{FF2B5EF4-FFF2-40B4-BE49-F238E27FC236}">
                    <a16:creationId xmlns:a16="http://schemas.microsoft.com/office/drawing/2014/main" id="{37C9E208-71AE-4D30-9D58-5E733115A0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6718" y="5853968"/>
                <a:ext cx="8640769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</a:pPr>
                <a:r>
                  <a:rPr lang="en-US" altLang="en-US" sz="2400" b="0" dirty="0">
                    <a:latin typeface="Raavi" panose="020B0502040204020203" pitchFamily="34" charset="0"/>
                    <a:ea typeface="Cambria Math" panose="02040503050406030204" pitchFamily="18" charset="0"/>
                    <a:cs typeface="Raavi" panose="020B0502040204020203" pitchFamily="34" charset="0"/>
                  </a:rPr>
                  <a:t>Is there an assignment to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400" b="0" dirty="0">
                    <a:latin typeface="Raavi" panose="020B0502040204020203" pitchFamily="34" charset="0"/>
                    <a:ea typeface="Cambria Math" panose="02040503050406030204" pitchFamily="18" charset="0"/>
                    <a:cs typeface="Raavi" panose="020B0502040204020203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en-US" altLang="en-US" sz="2400" i="1" dirty="0">
                  <a:solidFill>
                    <a:srgbClr val="0000CC"/>
                  </a:solidFill>
                  <a:latin typeface="Raavi" panose="020B0502040204020203" pitchFamily="34" charset="0"/>
                  <a:cs typeface="Raavi" panose="020B0502040204020203" pitchFamily="34" charset="0"/>
                  <a:sym typeface="Symbol" panose="05050102010706020507" pitchFamily="18" charset="2"/>
                </a:endParaRPr>
              </a:p>
              <a:p>
                <a:pPr algn="l" eaLnBrk="1" hangingPunct="1">
                  <a:lnSpc>
                    <a:spcPct val="100000"/>
                  </a:lnSpc>
                </a:pPr>
                <a:r>
                  <a:rPr lang="en-US" altLang="en-US" sz="2400" b="0" dirty="0">
                    <a:latin typeface="Raavi" panose="020B0502040204020203" pitchFamily="34" charset="0"/>
                    <a:ea typeface="Cambria Math" panose="02040503050406030204" pitchFamily="18" charset="0"/>
                    <a:cs typeface="Raavi" panose="020B0502040204020203" pitchFamily="34" charset="0"/>
                  </a:rPr>
                  <a:t>evaluates to 1?</a:t>
                </a:r>
              </a:p>
            </p:txBody>
          </p:sp>
        </mc:Choice>
        <mc:Fallback xmlns="">
          <p:sp>
            <p:nvSpPr>
              <p:cNvPr id="35" name="Text Box 44">
                <a:extLst>
                  <a:ext uri="{FF2B5EF4-FFF2-40B4-BE49-F238E27FC236}">
                    <a16:creationId xmlns:a16="http://schemas.microsoft.com/office/drawing/2014/main" id="{37C9E208-71AE-4D30-9D58-5E733115A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718" y="5853968"/>
                <a:ext cx="8640769" cy="830997"/>
              </a:xfrm>
              <a:prstGeom prst="rect">
                <a:avLst/>
              </a:prstGeom>
              <a:blipFill>
                <a:blip r:embed="rId6"/>
                <a:stretch>
                  <a:fillRect l="-1129" t="-2920" b="-153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2A04CEEE-096F-4180-A808-040FB0C0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11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CB59-C129-4982-AA10-B913C34F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7D4C8-DC2B-4E47-86F9-B76F2936DB9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cs typeface="Raavi" panose="020B05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cs typeface="Raavi" panose="020B0502040204020203" pitchFamily="34" charset="0"/>
                  </a:rPr>
                  <a:t> be a set of radio stations, each of which has to be allocated one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cs typeface="Raavi" panose="020B0502040204020203" pitchFamily="34" charset="0"/>
                  </a:rPr>
                  <a:t> transmission frequencies, for some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cs typeface="Raavi" panose="020B0502040204020203" pitchFamily="34" charset="0"/>
                  </a:rPr>
                  <a:t>. Two stations that are too close to each other cannot have the same frequency. The set of pairs having this constraint is denoted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cs typeface="Raavi" panose="020B0502040204020203" pitchFamily="34" charset="0"/>
                  </a:rPr>
                  <a:t>. </a:t>
                </a:r>
              </a:p>
              <a:p>
                <a:r>
                  <a:rPr lang="en-US" sz="2400" dirty="0">
                    <a:cs typeface="Raavi" panose="020B0502040204020203" pitchFamily="34" charset="0"/>
                  </a:rPr>
                  <a:t>To model this problem, deﬁne a set of propositional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∈ {1, . . . 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∈ {1, . . . 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en-US" sz="2400" dirty="0">
                    <a:cs typeface="Raavi" panose="020B0502040204020203" pitchFamily="34" charset="0"/>
                  </a:rPr>
                  <a:t>. Intuitively,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Raavi" panose="020B0502040204020203" pitchFamily="34" charset="0"/>
                  </a:rPr>
                  <a:t>is set to true if and only if station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cs typeface="Raavi" panose="020B0502040204020203" pitchFamily="34" charset="0"/>
                  </a:rPr>
                  <a:t> is assigned the frequency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cs typeface="Raavi" panose="020B0502040204020203" pitchFamily="34" charset="0"/>
                  </a:rPr>
                  <a:t>. The constraints are: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7D4C8-DC2B-4E47-86F9-B76F2936D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579" t="-533" r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E22BFF0-1AFF-4384-BB3C-01FC96C6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6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4E35-30B8-427B-A3C2-EC243EC5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Propositional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71C20A-0928-4630-9FD6-3C15582BA3E8}"/>
                  </a:ext>
                </a:extLst>
              </p:cNvPr>
              <p:cNvSpPr txBox="1"/>
              <p:nvPr/>
            </p:nvSpPr>
            <p:spPr>
              <a:xfrm>
                <a:off x="3036898" y="2099331"/>
                <a:ext cx="1065100" cy="815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⋁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71C20A-0928-4630-9FD6-3C15582BA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98" y="2099331"/>
                <a:ext cx="1065100" cy="8158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A646B0-EBBB-4FD2-A76A-FB369DB1536C}"/>
              </a:ext>
            </a:extLst>
          </p:cNvPr>
          <p:cNvSpPr txBox="1">
            <a:spLocks/>
          </p:cNvSpPr>
          <p:nvPr/>
        </p:nvSpPr>
        <p:spPr>
          <a:xfrm>
            <a:off x="990600" y="1661523"/>
            <a:ext cx="8420100" cy="53239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Raavi" panose="020B0502040204020203" pitchFamily="34" charset="0"/>
              </a:rPr>
              <a:t>Every station is assigned at least one frequency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7C0C08-433A-4ED2-BE0B-2EDC9A5034AB}"/>
              </a:ext>
            </a:extLst>
          </p:cNvPr>
          <p:cNvSpPr txBox="1">
            <a:spLocks/>
          </p:cNvSpPr>
          <p:nvPr/>
        </p:nvSpPr>
        <p:spPr>
          <a:xfrm>
            <a:off x="990600" y="3184424"/>
            <a:ext cx="8420100" cy="53239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Raavi" panose="020B0502040204020203" pitchFamily="34" charset="0"/>
              </a:rPr>
              <a:t>Every station is assigned only one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CB85F-B6DC-474F-8FB2-AB88E125839F}"/>
                  </a:ext>
                </a:extLst>
              </p:cNvPr>
              <p:cNvSpPr txBox="1"/>
              <p:nvPr/>
            </p:nvSpPr>
            <p:spPr>
              <a:xfrm>
                <a:off x="3036898" y="3685866"/>
                <a:ext cx="2525499" cy="815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⋀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nary>
                                <m:naryPr>
                                  <m:chr m:val="⋀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¬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𝑗𝑡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CB85F-B6DC-474F-8FB2-AB88E1258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98" y="3685866"/>
                <a:ext cx="2525499" cy="8158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151438-3499-4B75-AB53-2C6273A755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4824793"/>
                <a:ext cx="7505448" cy="74336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cs typeface="Raavi" panose="020B0502040204020203" pitchFamily="34" charset="0"/>
                  </a:rPr>
                  <a:t>Close stations are not assigned the same frequency.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cs typeface="Raavi" panose="020B0502040204020203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151438-3499-4B75-AB53-2C6273A75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24793"/>
                <a:ext cx="7505448" cy="743368"/>
              </a:xfrm>
              <a:prstGeom prst="rect">
                <a:avLst/>
              </a:prstGeom>
              <a:blipFill>
                <a:blip r:embed="rId6"/>
                <a:stretch>
                  <a:fillRect l="-487" t="-819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BC6C5B-38CD-4BC8-BCD1-D1CFAB9C7958}"/>
                  </a:ext>
                </a:extLst>
              </p:cNvPr>
              <p:cNvSpPr txBox="1"/>
              <p:nvPr/>
            </p:nvSpPr>
            <p:spPr>
              <a:xfrm>
                <a:off x="3036898" y="5480344"/>
                <a:ext cx="1788375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⇒¬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BC6C5B-38CD-4BC8-BCD1-D1CFAB9C7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98" y="5480344"/>
                <a:ext cx="1788375" cy="8717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CCB540F-24BF-4BC0-A192-7B213A52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1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CB59-C129-4982-AA10-B913C34F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B079E-A8C1-44B4-A550-65125605481E}"/>
              </a:ext>
            </a:extLst>
          </p:cNvPr>
          <p:cNvSpPr txBox="1"/>
          <p:nvPr/>
        </p:nvSpPr>
        <p:spPr>
          <a:xfrm>
            <a:off x="1986246" y="2322043"/>
            <a:ext cx="18774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Raavi" panose="020B0502040204020203" pitchFamily="34" charset="0"/>
              </a:rPr>
              <a:t>if(!a &amp;&amp; !b)</a:t>
            </a:r>
          </a:p>
          <a:p>
            <a:r>
              <a:rPr lang="en-US" sz="2000" dirty="0">
                <a:latin typeface="Consolas" panose="020B0609020204030204" pitchFamily="49" charset="0"/>
                <a:cs typeface="Raavi" panose="020B0502040204020203" pitchFamily="34" charset="0"/>
              </a:rPr>
              <a:t>    h();</a:t>
            </a:r>
          </a:p>
          <a:p>
            <a:r>
              <a:rPr lang="en-US" sz="2000" dirty="0">
                <a:latin typeface="Consolas" panose="020B0609020204030204" pitchFamily="49" charset="0"/>
                <a:cs typeface="Raavi" panose="020B0502040204020203" pitchFamily="34" charset="0"/>
              </a:rPr>
              <a:t>else </a:t>
            </a:r>
          </a:p>
          <a:p>
            <a:r>
              <a:rPr lang="en-US" sz="2000" dirty="0">
                <a:latin typeface="Consolas" panose="020B0609020204030204" pitchFamily="49" charset="0"/>
                <a:cs typeface="Raavi" panose="020B0502040204020203" pitchFamily="34" charset="0"/>
              </a:rPr>
              <a:t>    if(!a)</a:t>
            </a:r>
          </a:p>
          <a:p>
            <a:r>
              <a:rPr lang="en-US" sz="2000" dirty="0">
                <a:latin typeface="Consolas" panose="020B0609020204030204" pitchFamily="49" charset="0"/>
                <a:cs typeface="Raavi" panose="020B0502040204020203" pitchFamily="34" charset="0"/>
              </a:rPr>
              <a:t>        g();</a:t>
            </a:r>
          </a:p>
          <a:p>
            <a:r>
              <a:rPr lang="en-US" sz="2000" dirty="0">
                <a:latin typeface="Consolas" panose="020B0609020204030204" pitchFamily="49" charset="0"/>
                <a:cs typeface="Raavi" panose="020B0502040204020203" pitchFamily="34" charset="0"/>
              </a:rPr>
              <a:t>    else</a:t>
            </a:r>
          </a:p>
          <a:p>
            <a:r>
              <a:rPr lang="en-US" sz="2000" dirty="0">
                <a:latin typeface="Consolas" panose="020B0609020204030204" pitchFamily="49" charset="0"/>
                <a:cs typeface="Raavi" panose="020B0502040204020203" pitchFamily="34" charset="0"/>
              </a:rPr>
              <a:t>        f();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A5A2C-38A3-4910-AF49-CD80DD7A3007}"/>
              </a:ext>
            </a:extLst>
          </p:cNvPr>
          <p:cNvSpPr txBox="1"/>
          <p:nvPr/>
        </p:nvSpPr>
        <p:spPr>
          <a:xfrm>
            <a:off x="5124072" y="2322043"/>
            <a:ext cx="187743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Raavi" panose="020B0502040204020203" pitchFamily="34" charset="0"/>
              </a:rPr>
              <a:t>if(a)</a:t>
            </a:r>
          </a:p>
          <a:p>
            <a:r>
              <a:rPr lang="en-US" sz="2000" dirty="0">
                <a:latin typeface="Consolas" panose="020B0609020204030204" pitchFamily="49" charset="0"/>
                <a:cs typeface="Raavi" panose="020B0502040204020203" pitchFamily="34" charset="0"/>
              </a:rPr>
              <a:t>    f();</a:t>
            </a:r>
          </a:p>
          <a:p>
            <a:r>
              <a:rPr lang="en-US" sz="2000" dirty="0">
                <a:latin typeface="Consolas" panose="020B0609020204030204" pitchFamily="49" charset="0"/>
                <a:cs typeface="Raavi" panose="020B0502040204020203" pitchFamily="34" charset="0"/>
              </a:rPr>
              <a:t>else </a:t>
            </a:r>
          </a:p>
          <a:p>
            <a:r>
              <a:rPr lang="en-US" sz="2000" dirty="0">
                <a:latin typeface="Consolas" panose="020B0609020204030204" pitchFamily="49" charset="0"/>
                <a:cs typeface="Raavi" panose="020B0502040204020203" pitchFamily="34" charset="0"/>
              </a:rPr>
              <a:t>    if(b)</a:t>
            </a:r>
          </a:p>
          <a:p>
            <a:r>
              <a:rPr lang="en-US" sz="2000" dirty="0">
                <a:latin typeface="Consolas" panose="020B0609020204030204" pitchFamily="49" charset="0"/>
                <a:cs typeface="Raavi" panose="020B0502040204020203" pitchFamily="34" charset="0"/>
              </a:rPr>
              <a:t>        g();</a:t>
            </a:r>
          </a:p>
          <a:p>
            <a:r>
              <a:rPr lang="en-US" sz="2000" dirty="0">
                <a:latin typeface="Consolas" panose="020B0609020204030204" pitchFamily="49" charset="0"/>
                <a:cs typeface="Raavi" panose="020B0502040204020203" pitchFamily="34" charset="0"/>
              </a:rPr>
              <a:t>    else</a:t>
            </a:r>
          </a:p>
          <a:p>
            <a:r>
              <a:rPr lang="en-US" sz="2000" dirty="0">
                <a:latin typeface="Consolas" panose="020B0609020204030204" pitchFamily="49" charset="0"/>
                <a:cs typeface="Raavi" panose="020B0502040204020203" pitchFamily="34" charset="0"/>
              </a:rPr>
              <a:t>        h();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862BD2E-67E6-4D2F-B224-1F7A95B039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251" y="5004807"/>
                <a:ext cx="7505448" cy="47086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cs typeface="Raavi" panose="020B0502040204020203" pitchFamily="34" charset="0"/>
                  </a:rPr>
                  <a:t>Hint: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then</m:t>
                        </m:r>
                        <m: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)⋁(¬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cs typeface="Raav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862BD2E-67E6-4D2F-B224-1F7A95B03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51" y="5004807"/>
                <a:ext cx="7505448" cy="470865"/>
              </a:xfrm>
              <a:prstGeom prst="rect">
                <a:avLst/>
              </a:prstGeom>
              <a:blipFill>
                <a:blip r:embed="rId4"/>
                <a:stretch>
                  <a:fillRect l="-812" t="-3896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499E52-1827-496B-A713-8FE51FFCC25D}"/>
                  </a:ext>
                </a:extLst>
              </p:cNvPr>
              <p:cNvSpPr/>
              <p:nvPr/>
            </p:nvSpPr>
            <p:spPr>
              <a:xfrm>
                <a:off x="892196" y="5662008"/>
                <a:ext cx="751150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Raavi" panose="020B0502040204020203" pitchFamily="34" charset="0"/>
                    <a:cs typeface="Raavi" panose="020B0502040204020203" pitchFamily="34" charset="0"/>
                  </a:rPr>
                  <a:t>Left: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)⋁(¬(¬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⋀¬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Raavi" panose="020B0502040204020203" pitchFamily="34" charset="0"/>
                  <a:cs typeface="Raav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499E52-1827-496B-A713-8FE51FFCC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96" y="5662008"/>
                <a:ext cx="7511503" cy="400110"/>
              </a:xfrm>
              <a:prstGeom prst="rect">
                <a:avLst/>
              </a:prstGeom>
              <a:blipFill>
                <a:blip r:embed="rId5"/>
                <a:stretch>
                  <a:fillRect l="-811" t="-4615" b="-3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310AC00-73C4-4F79-8611-857968D88312}"/>
                  </a:ext>
                </a:extLst>
              </p:cNvPr>
              <p:cNvSpPr/>
              <p:nvPr/>
            </p:nvSpPr>
            <p:spPr>
              <a:xfrm>
                <a:off x="892196" y="6248454"/>
                <a:ext cx="751150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Raavi" panose="020B0502040204020203" pitchFamily="34" charset="0"/>
                    <a:cs typeface="Raavi" panose="020B0502040204020203" pitchFamily="34" charset="0"/>
                  </a:rPr>
                  <a:t>Right: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⋁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Raavi" panose="020B0502040204020203" pitchFamily="34" charset="0"/>
                  <a:cs typeface="Raav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310AC00-73C4-4F79-8611-857968D88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96" y="6248454"/>
                <a:ext cx="7511503" cy="400110"/>
              </a:xfrm>
              <a:prstGeom prst="rect">
                <a:avLst/>
              </a:prstGeom>
              <a:blipFill>
                <a:blip r:embed="rId6"/>
                <a:stretch>
                  <a:fillRect l="-811" t="-3030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7B3703-45B0-4D19-A087-1AF4DB493FA1}"/>
              </a:ext>
            </a:extLst>
          </p:cNvPr>
          <p:cNvCxnSpPr/>
          <p:nvPr/>
        </p:nvCxnSpPr>
        <p:spPr>
          <a:xfrm>
            <a:off x="4444831" y="2124012"/>
            <a:ext cx="0" cy="2609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D39A56-ECC5-4F3D-A827-699F889E50B4}"/>
              </a:ext>
            </a:extLst>
          </p:cNvPr>
          <p:cNvSpPr txBox="1">
            <a:spLocks/>
          </p:cNvSpPr>
          <p:nvPr/>
        </p:nvSpPr>
        <p:spPr>
          <a:xfrm>
            <a:off x="990600" y="1653147"/>
            <a:ext cx="7505448" cy="470865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cs typeface="Raavi" panose="020B0502040204020203" pitchFamily="34" charset="0"/>
              </a:rPr>
              <a:t>Are they equivalent?</a:t>
            </a:r>
            <a:endParaRPr lang="en-US" sz="2400" dirty="0">
              <a:solidFill>
                <a:srgbClr val="FF0000"/>
              </a:solidFill>
              <a:cs typeface="Raavi" panose="020B0502040204020203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EB0A6C0-0E67-4534-A9EB-E8EDC35A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6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5EC8-0162-445F-921B-757B304F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 for </a:t>
            </a:r>
            <a:r>
              <a:rPr lang="en-US" dirty="0">
                <a:solidFill>
                  <a:srgbClr val="FF0000"/>
                </a:solidFill>
              </a:rPr>
              <a:t>Propositional Logic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3A92-2854-4657-8799-5D8780A5B45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Given a propositional formula (</a:t>
                </a:r>
                <a:r>
                  <a:rPr lang="en-US" sz="2400" dirty="0"/>
                  <a:t>zeroth-order logic</a:t>
                </a:r>
                <a:r>
                  <a:rPr lang="en-US" altLang="en-US" sz="2400" dirty="0"/>
                  <a:t>), an SAT solver checks whether it is satisfiable or unsatisfiable.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Usually in CNF (Conjunctive Normal Form)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sz="2400" b="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/>
                  <a:t> is a clause of the CNF composed of disjunctive literals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en-US" sz="18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/>
                  <a:t> is a Boolean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400" dirty="0"/>
                  <a:t> or its complement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B3A92-2854-4657-8799-5D8780A5B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652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777154-17AA-447C-BAE0-8208EFA620A4}"/>
                  </a:ext>
                </a:extLst>
              </p:cNvPr>
              <p:cNvSpPr/>
              <p:nvPr/>
            </p:nvSpPr>
            <p:spPr>
              <a:xfrm>
                <a:off x="3160815" y="2829664"/>
                <a:ext cx="23928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∧…∧</m:t>
                      </m:r>
                      <m:sSub>
                        <m:sSub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3777154-17AA-447C-BAE0-8208EFA62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15" y="2829664"/>
                <a:ext cx="239283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A490DF7-014B-4F8D-8A42-3B0F2FB261FC}"/>
                  </a:ext>
                </a:extLst>
              </p:cNvPr>
              <p:cNvSpPr/>
              <p:nvPr/>
            </p:nvSpPr>
            <p:spPr>
              <a:xfrm>
                <a:off x="3160815" y="4087850"/>
                <a:ext cx="2255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A490DF7-014B-4F8D-8A42-3B0F2FB26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815" y="4087850"/>
                <a:ext cx="225574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4">
                <a:extLst>
                  <a:ext uri="{FF2B5EF4-FFF2-40B4-BE49-F238E27FC236}">
                    <a16:creationId xmlns:a16="http://schemas.microsoft.com/office/drawing/2014/main" id="{D9136CDC-CCC0-433F-87C2-AE581D66EAF7}"/>
                  </a:ext>
                </a:extLst>
              </p:cNvPr>
              <p:cNvSpPr/>
              <p:nvPr/>
            </p:nvSpPr>
            <p:spPr>
              <a:xfrm>
                <a:off x="2162646" y="5410200"/>
                <a:ext cx="40309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矩形 4">
                <a:extLst>
                  <a:ext uri="{FF2B5EF4-FFF2-40B4-BE49-F238E27FC236}">
                    <a16:creationId xmlns:a16="http://schemas.microsoft.com/office/drawing/2014/main" id="{D9136CDC-CCC0-433F-87C2-AE581D66E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646" y="5410200"/>
                <a:ext cx="4030912" cy="461665"/>
              </a:xfrm>
              <a:prstGeom prst="rect">
                <a:avLst/>
              </a:prstGeom>
              <a:blipFill>
                <a:blip r:embed="rId7"/>
                <a:stretch>
                  <a:fillRect r="-30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DE5AE7-03A7-45C5-9A1D-1A298640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25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7DAC-5AB7-41EF-B223-B41315DC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E79006-AB13-4C15-B0B7-F3E00C26F7E1}"/>
                  </a:ext>
                </a:extLst>
              </p:cNvPr>
              <p:cNvSpPr/>
              <p:nvPr/>
            </p:nvSpPr>
            <p:spPr>
              <a:xfrm>
                <a:off x="2852976" y="2423928"/>
                <a:ext cx="165906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,</m:t>
                          </m:r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en-US" sz="2400" b="0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0,1,1,1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DE79006-AB13-4C15-B0B7-F3E00C26F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76" y="2423928"/>
                <a:ext cx="1659069" cy="1200329"/>
              </a:xfrm>
              <a:prstGeom prst="rect">
                <a:avLst/>
              </a:prstGeom>
              <a:blipFill>
                <a:blip r:embed="rId5"/>
                <a:stretch>
                  <a:fillRect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A367F5-4E01-4D7F-BE51-0CAF22FB327C}"/>
                  </a:ext>
                </a:extLst>
              </p:cNvPr>
              <p:cNvSpPr/>
              <p:nvPr/>
            </p:nvSpPr>
            <p:spPr>
              <a:xfrm>
                <a:off x="796917" y="1883279"/>
                <a:ext cx="45481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⋀(¬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A367F5-4E01-4D7F-BE51-0CAF22FB3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17" y="1883279"/>
                <a:ext cx="4548104" cy="461665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C898750-1A3D-43CF-9121-309D55EB0809}"/>
              </a:ext>
            </a:extLst>
          </p:cNvPr>
          <p:cNvSpPr txBox="1"/>
          <p:nvPr/>
        </p:nvSpPr>
        <p:spPr>
          <a:xfrm>
            <a:off x="1605343" y="2409623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Solution: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5567A7-0C94-4BB6-816C-E182D6B3454C}"/>
                  </a:ext>
                </a:extLst>
              </p:cNvPr>
              <p:cNvSpPr/>
              <p:nvPr/>
            </p:nvSpPr>
            <p:spPr>
              <a:xfrm>
                <a:off x="796917" y="3791215"/>
                <a:ext cx="58140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⋀(¬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5567A7-0C94-4BB6-816C-E182D6B34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17" y="3791215"/>
                <a:ext cx="5814028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8E4878-8772-44F0-A714-A0FF8D3A2EC4}"/>
                  </a:ext>
                </a:extLst>
              </p:cNvPr>
              <p:cNvSpPr/>
              <p:nvPr/>
            </p:nvSpPr>
            <p:spPr>
              <a:xfrm>
                <a:off x="791366" y="4439243"/>
                <a:ext cx="73162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⋀(¬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⋀(¬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8E4878-8772-44F0-A714-A0FF8D3A2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66" y="4439243"/>
                <a:ext cx="7316298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0DAECF8-AE6B-480C-BCA2-C0436CB3004A}"/>
                  </a:ext>
                </a:extLst>
              </p:cNvPr>
              <p:cNvSpPr/>
              <p:nvPr/>
            </p:nvSpPr>
            <p:spPr>
              <a:xfrm>
                <a:off x="791366" y="5113218"/>
                <a:ext cx="88185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⋀(¬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)⋀(¬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⋁¬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0DAECF8-AE6B-480C-BCA2-C0436CB30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66" y="5113218"/>
                <a:ext cx="8818568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B4032E-0866-4B7E-AAFE-EF0BBF4B9252}"/>
              </a:ext>
            </a:extLst>
          </p:cNvPr>
          <p:cNvCxnSpPr>
            <a:cxnSpLocks/>
          </p:cNvCxnSpPr>
          <p:nvPr/>
        </p:nvCxnSpPr>
        <p:spPr>
          <a:xfrm>
            <a:off x="3070969" y="2612933"/>
            <a:ext cx="1085223" cy="1084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64F368-5CF7-437B-86D3-17BF8449C839}"/>
              </a:ext>
            </a:extLst>
          </p:cNvPr>
          <p:cNvCxnSpPr>
            <a:cxnSpLocks/>
          </p:cNvCxnSpPr>
          <p:nvPr/>
        </p:nvCxnSpPr>
        <p:spPr>
          <a:xfrm>
            <a:off x="3070968" y="2971644"/>
            <a:ext cx="1085223" cy="1084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ED9D89-3C17-4ACB-8692-1197ADA437AE}"/>
              </a:ext>
            </a:extLst>
          </p:cNvPr>
          <p:cNvCxnSpPr>
            <a:cxnSpLocks/>
          </p:cNvCxnSpPr>
          <p:nvPr/>
        </p:nvCxnSpPr>
        <p:spPr>
          <a:xfrm>
            <a:off x="3139898" y="3337846"/>
            <a:ext cx="1085223" cy="1084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D7B26A3-E154-4920-AA14-7E76C5CD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45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C762-DD5F-4BEE-8BCF-87B31BF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CNF-SAT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71EDC-4A09-44BD-BEF7-1ADAAD15EA6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en-US" sz="2800" dirty="0"/>
                  <a:t>There exists a </a:t>
                </a:r>
                <a:r>
                  <a:rPr lang="en-US" altLang="en-US" sz="2800" dirty="0">
                    <a:solidFill>
                      <a:srgbClr val="00B050"/>
                    </a:solidFill>
                  </a:rPr>
                  <a:t>polynomial transformation</a:t>
                </a:r>
                <a:r>
                  <a:rPr lang="en-US" altLang="en-US" sz="2800" dirty="0"/>
                  <a:t> due to </a:t>
                </a:r>
                <a:r>
                  <a:rPr lang="en-US" altLang="en-US" sz="2800" dirty="0" err="1">
                    <a:solidFill>
                      <a:srgbClr val="00B050"/>
                    </a:solidFill>
                  </a:rPr>
                  <a:t>Tseitin</a:t>
                </a:r>
                <a:r>
                  <a:rPr lang="en-US" altLang="en-US" sz="2800" dirty="0"/>
                  <a:t> (1970) of a general propositional formula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𝜑</m:t>
                    </m:r>
                  </m:oMath>
                </a14:m>
                <a:r>
                  <a:rPr lang="en-US" altLang="en-US" sz="2800" dirty="0"/>
                  <a:t> to CNF, with addition of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𝜑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altLang="en-US" sz="2800" dirty="0"/>
                  <a:t>variables.</a:t>
                </a:r>
              </a:p>
              <a:p>
                <a:endParaRPr lang="en-US" dirty="0"/>
              </a:p>
              <a:p>
                <a:r>
                  <a:rPr lang="en-US" altLang="en-US" sz="2800" dirty="0"/>
                  <a:t>Experience shows that CNF-SAT solving is faster than solving a general propositional formula.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271EDC-4A09-44BD-BEF7-1ADAAD15E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869" t="-1467" r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8F6F1C9-ADA5-49F7-A2E4-04BE70C4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0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741D-F56D-4766-8D75-F8E7B1A3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3BDC3-EA06-46CF-8249-9E343EFD26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100000"/>
              <a:buFont typeface="Shadows Into Light"/>
              <a:buChar char="•"/>
            </a:pPr>
            <a:r>
              <a:rPr lang="en-US" sz="3200" dirty="0">
                <a:ea typeface="Calibri Regular" charset="0"/>
                <a:cs typeface="Calibri Regular" charset="0"/>
                <a:sym typeface="Shadows Into Light"/>
              </a:rPr>
              <a:t>Software Testing</a:t>
            </a:r>
          </a:p>
          <a:p>
            <a:pPr lvl="1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100000"/>
              <a:buFont typeface="Shadows Into Light"/>
              <a:buChar char="•"/>
            </a:pPr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Test case generation and maintenance is tedious</a:t>
            </a:r>
          </a:p>
          <a:p>
            <a:pPr lvl="1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100000"/>
              <a:buFont typeface="Shadows Into Light"/>
              <a:buChar char="•"/>
            </a:pPr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Good test cases: high coverage (</a:t>
            </a:r>
            <a:r>
              <a:rPr lang="en-US" sz="3000" i="1" dirty="0">
                <a:ea typeface="Calibri Regular" charset="0"/>
                <a:cs typeface="Calibri Regular" charset="0"/>
                <a:sym typeface="Shadows Into Light"/>
              </a:rPr>
              <a:t>e.g.,</a:t>
            </a:r>
            <a:r>
              <a:rPr lang="en-US" sz="3000" dirty="0">
                <a:ea typeface="Calibri Regular" charset="0"/>
                <a:cs typeface="Calibri Regular" charset="0"/>
                <a:sym typeface="Shadows Into Light"/>
              </a:rPr>
              <a:t> lines of code/path).</a:t>
            </a:r>
            <a:endParaRPr lang="en" sz="3000" dirty="0">
              <a:ea typeface="Calibri Regular" charset="0"/>
              <a:cs typeface="Calibri Regular" charset="0"/>
              <a:sym typeface="Shadows Into Light"/>
            </a:endParaRPr>
          </a:p>
          <a:p>
            <a:pPr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100000"/>
              <a:buFont typeface="Shadows Into Light"/>
              <a:buChar char="•"/>
            </a:pPr>
            <a:r>
              <a:rPr lang="en" sz="3200" dirty="0">
                <a:ea typeface="Calibri Regular" charset="0"/>
                <a:cs typeface="Calibri Regular" charset="0"/>
                <a:sym typeface="Shadows Into Light"/>
              </a:rPr>
              <a:t>Idea: Automated Test Generation</a:t>
            </a:r>
          </a:p>
          <a:p>
            <a:pPr lvl="1">
              <a:lnSpc>
                <a:spcPct val="115000"/>
              </a:lnSpc>
              <a:spcBef>
                <a:spcPts val="700"/>
              </a:spcBef>
              <a:buClr>
                <a:schemeClr val="dk1"/>
              </a:buClr>
              <a:buSzPct val="100000"/>
              <a:buFont typeface="Shadows Into Light"/>
              <a:buChar char="–"/>
            </a:pPr>
            <a:endParaRPr lang="en" sz="2800" dirty="0">
              <a:ea typeface="Calibri Regular" charset="0"/>
              <a:cs typeface="Calibri Regular" charset="0"/>
              <a:sym typeface="Shadows Into Light"/>
            </a:endParaRP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DA4F30F-4CD1-4726-8CE5-5C9F0A3B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9103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2EF0-2ADB-46E8-B662-AEAD2B25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22880"/>
            <a:ext cx="8420100" cy="1143000"/>
          </a:xfrm>
        </p:spPr>
        <p:txBody>
          <a:bodyPr>
            <a:normAutofit/>
          </a:bodyPr>
          <a:lstStyle/>
          <a:p>
            <a:r>
              <a:rPr lang="en-US" dirty="0"/>
              <a:t>2-SAT is in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A0481-504E-44E3-B7DE-E82F922F5D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2 stands for the number of literals per clause.</a:t>
            </a:r>
          </a:p>
          <a:p>
            <a:r>
              <a:rPr lang="en-US" dirty="0"/>
              <a:t>Implication graph.</a:t>
            </a: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311E7AA1-1284-4313-B756-236AC9EE0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596" y="2371725"/>
            <a:ext cx="3690455" cy="3038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6C8DF6-4E07-4468-861C-A94E75813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10690"/>
            <a:ext cx="4434234" cy="909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61D6E4-D3E0-4D3C-8819-A346372CD225}"/>
              </a:ext>
            </a:extLst>
          </p:cNvPr>
          <p:cNvSpPr txBox="1"/>
          <p:nvPr/>
        </p:nvSpPr>
        <p:spPr>
          <a:xfrm>
            <a:off x="1261788" y="5730382"/>
            <a:ext cx="7128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Unsat</a:t>
            </a:r>
            <a:r>
              <a:rPr lang="en-US" sz="2800" dirty="0">
                <a:solidFill>
                  <a:srgbClr val="FF0000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: a path between any var and its negation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1C27CE-7B14-4A55-BD22-1E848F5F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56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1A24-CA63-4EE1-B515-892ADDD5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 is NP-Complete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2E89-C43D-451A-B230-839542609E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2800" dirty="0"/>
              <a:t>The first known NP-complete problem, by Stephen Cook in 1971.</a:t>
            </a:r>
          </a:p>
          <a:p>
            <a:r>
              <a:rPr lang="en-US" sz="2800" dirty="0"/>
              <a:t>Proof hint: Unrestricted SAT problem can be reduced to 3-SAT.</a:t>
            </a:r>
            <a:endParaRPr lang="en-US" altLang="en-US" sz="28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C0D01CE-17CE-44F6-9597-9850EEEB043F}"/>
                  </a:ext>
                </a:extLst>
              </p:cNvPr>
              <p:cNvSpPr/>
              <p:nvPr/>
            </p:nvSpPr>
            <p:spPr>
              <a:xfrm>
                <a:off x="1143605" y="3618630"/>
                <a:ext cx="29597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...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C0D01CE-17CE-44F6-9597-9850EEEB0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605" y="3618630"/>
                <a:ext cx="2959785" cy="461665"/>
              </a:xfrm>
              <a:prstGeom prst="rect">
                <a:avLst/>
              </a:prstGeom>
              <a:blipFill>
                <a:blip r:embed="rId4"/>
                <a:stretch>
                  <a:fillRect l="-206" r="-206"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EC21C59-1A86-40AC-AEB5-CC3F6EB8CA14}"/>
                  </a:ext>
                </a:extLst>
              </p:cNvPr>
              <p:cNvSpPr/>
              <p:nvPr/>
            </p:nvSpPr>
            <p:spPr>
              <a:xfrm>
                <a:off x="1143604" y="4282864"/>
                <a:ext cx="68570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...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EC21C59-1A86-40AC-AEB5-CC3F6EB8C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604" y="4282864"/>
                <a:ext cx="6857069" cy="461665"/>
              </a:xfrm>
              <a:prstGeom prst="rect">
                <a:avLst/>
              </a:prstGeom>
              <a:blipFill>
                <a:blip r:embed="rId5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B8103E0B-2148-4304-B7F5-182D8CA29A66}"/>
              </a:ext>
            </a:extLst>
          </p:cNvPr>
          <p:cNvSpPr/>
          <p:nvPr/>
        </p:nvSpPr>
        <p:spPr>
          <a:xfrm>
            <a:off x="632604" y="4367047"/>
            <a:ext cx="570781" cy="293298"/>
          </a:xfrm>
          <a:prstGeom prst="right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7AF8F-86D9-4F87-85E7-EDEA9B33C157}"/>
              </a:ext>
            </a:extLst>
          </p:cNvPr>
          <p:cNvSpPr/>
          <p:nvPr/>
        </p:nvSpPr>
        <p:spPr>
          <a:xfrm>
            <a:off x="1203385" y="6222369"/>
            <a:ext cx="7484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Stephen A. Cook: “The Complexity of Theorem-Proving Procedures,” 1971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F78D16D-1121-41D0-A4B1-9583C6E2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88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F1EA-863F-4F11-9C8D-1D00A8F3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is an Active Research Area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41D5A-DE71-4422-B632-811B38BE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1" y="1314175"/>
            <a:ext cx="9313558" cy="547409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E0EBA08-526D-4F01-818A-1CB13255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74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5B0A-9DBA-4E78-BAA8-DFD64B46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Search-based Solving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90FF4F2C-896E-43AC-AC3B-671976881E7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90600" y="1691102"/>
                <a:ext cx="7772400" cy="59372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sz="2400" dirty="0"/>
                  <a:t>Given </a:t>
                </a:r>
                <a:r>
                  <a:rPr lang="en-US" altLang="en-US" sz="2800" i="1" dirty="0">
                    <a:sym typeface="Symbol" panose="05050102010706020507" pitchFamily="18" charset="2"/>
                  </a:rPr>
                  <a:t></a:t>
                </a:r>
                <a:r>
                  <a:rPr lang="en-US" altLang="en-US" sz="2400" dirty="0"/>
                  <a:t>  in CNF: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)⋀(−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)⋀(−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800" dirty="0"/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90FF4F2C-896E-43AC-AC3B-671976881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91102"/>
                <a:ext cx="7772400" cy="593724"/>
              </a:xfrm>
              <a:prstGeom prst="rect">
                <a:avLst/>
              </a:prstGeom>
              <a:blipFill>
                <a:blip r:embed="rId5"/>
                <a:stretch>
                  <a:fillRect l="-1255" t="-18367" b="-1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3">
            <a:extLst>
              <a:ext uri="{FF2B5EF4-FFF2-40B4-BE49-F238E27FC236}">
                <a16:creationId xmlns:a16="http://schemas.microsoft.com/office/drawing/2014/main" id="{B5C301C8-E904-481D-8B12-E5184702A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159" y="3071218"/>
            <a:ext cx="11544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en-US" sz="20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Decide()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CA44330-5D3B-4EB6-955F-B584B6C72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631" y="4229646"/>
            <a:ext cx="12394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Deduce()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16A455A-45D2-40C7-B0A0-06E10448D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159" y="5433418"/>
            <a:ext cx="22813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 eaLnBrk="0" hangingPunct="0"/>
            <a:r>
              <a:rPr lang="en-US" altLang="en-US"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Resolve_Conflict()</a:t>
            </a: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74173CDC-82B1-4677-8BD3-58755EB1559C}"/>
              </a:ext>
            </a:extLst>
          </p:cNvPr>
          <p:cNvGrpSpPr>
            <a:grpSpLocks/>
          </p:cNvGrpSpPr>
          <p:nvPr/>
        </p:nvGrpSpPr>
        <p:grpSpPr bwMode="auto">
          <a:xfrm>
            <a:off x="1183947" y="2691806"/>
            <a:ext cx="4298950" cy="3189287"/>
            <a:chOff x="409" y="1859"/>
            <a:chExt cx="2746" cy="2266"/>
          </a:xfrm>
        </p:grpSpPr>
        <p:graphicFrame>
          <p:nvGraphicFramePr>
            <p:cNvPr id="9" name="Object 7">
              <a:extLst>
                <a:ext uri="{FF2B5EF4-FFF2-40B4-BE49-F238E27FC236}">
                  <a16:creationId xmlns:a16="http://schemas.microsoft.com/office/drawing/2014/main" id="{86631C4A-7EC4-4995-9428-EB1A01C34D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" y="1859"/>
            <a:ext cx="2746" cy="1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MS Org Chart" r:id="rId6" imgW="4940280" imgH="3555720" progId="OrgPlusWOPX.4">
                    <p:embed followColorScheme="full"/>
                  </p:oleObj>
                </mc:Choice>
                <mc:Fallback>
                  <p:oleObj name="MS Org Chart" r:id="rId6" imgW="4940280" imgH="3555720" progId="OrgPlusWOPX.4">
                    <p:embed followColorScheme="full"/>
                    <p:pic>
                      <p:nvPicPr>
                        <p:cNvPr id="9" name="Object 7">
                          <a:extLst>
                            <a:ext uri="{FF2B5EF4-FFF2-40B4-BE49-F238E27FC236}">
                              <a16:creationId xmlns:a16="http://schemas.microsoft.com/office/drawing/2014/main" id="{86631C4A-7EC4-4995-9428-EB1A01C34D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" y="1859"/>
                          <a:ext cx="2746" cy="19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7067D39-5F82-4602-A470-C060DBEF8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312"/>
              <a:ext cx="22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altLang="en-US"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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ECAE0287-5AF2-4279-AD38-1948D49ED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265"/>
              <a:ext cx="259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altLang="en-US"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87064041-45A1-4BDF-AA66-E9231726E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" y="3800"/>
              <a:ext cx="25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altLang="en-US"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FA0F2378-4656-4199-910F-58B4C1037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" y="3800"/>
              <a:ext cx="25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altLang="en-US"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F0FE799E-80F3-4A53-8572-4EB45577D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796"/>
              <a:ext cx="259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altLang="en-US"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75DD58C0-65D0-4469-9987-5CD441F5B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0" y="3796"/>
              <a:ext cx="259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altLang="en-US" sz="2400">
                  <a:solidFill>
                    <a:srgbClr val="00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F0E81D13-A393-4AE5-9EDC-D19409405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873"/>
              <a:ext cx="235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 eaLnBrk="0" hangingPunct="0"/>
              <a:r>
                <a: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7" name="Line 15">
            <a:extLst>
              <a:ext uri="{FF2B5EF4-FFF2-40B4-BE49-F238E27FC236}">
                <a16:creationId xmlns:a16="http://schemas.microsoft.com/office/drawing/2014/main" id="{6BEA7360-04D3-48F4-B02D-CA80387C6F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87559" y="3274418"/>
            <a:ext cx="2057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B5719F2E-91F8-4F29-B9E6-205E36DA70D2}"/>
              </a:ext>
            </a:extLst>
          </p:cNvPr>
          <p:cNvSpPr>
            <a:spLocks/>
          </p:cNvSpPr>
          <p:nvPr/>
        </p:nvSpPr>
        <p:spPr bwMode="auto">
          <a:xfrm>
            <a:off x="5347959" y="3299818"/>
            <a:ext cx="1397000" cy="882650"/>
          </a:xfrm>
          <a:custGeom>
            <a:avLst/>
            <a:gdLst>
              <a:gd name="T0" fmla="*/ 880 w 880"/>
              <a:gd name="T1" fmla="*/ 0 h 556"/>
              <a:gd name="T2" fmla="*/ 0 w 880"/>
              <a:gd name="T3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80" h="556">
                <a:moveTo>
                  <a:pt x="880" y="0"/>
                </a:moveTo>
                <a:lnTo>
                  <a:pt x="0" y="556"/>
                </a:ln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E6C38EDB-973F-4E70-8C36-089F7782F2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9431" y="4534446"/>
            <a:ext cx="1143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22D21261-610A-4278-ADE2-AAA68EB10D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1959" y="5674718"/>
            <a:ext cx="1143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E704AB0-AF5E-4608-9056-6A6C6EA4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42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618E-C918-4EFF-83A0-B1006ADC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Clauses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9EB6-99C9-4A90-87FA-C2362EBF93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A clause under a partial assignment is: </a:t>
            </a:r>
          </a:p>
          <a:p>
            <a:pPr lvl="1"/>
            <a:r>
              <a:rPr lang="en-US" altLang="en-US" b="1" dirty="0">
                <a:solidFill>
                  <a:schemeClr val="accent1"/>
                </a:solidFill>
              </a:rPr>
              <a:t>Satisfied</a:t>
            </a:r>
            <a:r>
              <a:rPr lang="en-US" altLang="en-US" dirty="0"/>
              <a:t> if at least one literal is satisfied,</a:t>
            </a:r>
          </a:p>
          <a:p>
            <a:pPr lvl="1"/>
            <a:r>
              <a:rPr lang="en-US" altLang="en-US" b="1" dirty="0">
                <a:solidFill>
                  <a:schemeClr val="accent1"/>
                </a:solidFill>
              </a:rPr>
              <a:t>Conflicting</a:t>
            </a:r>
            <a:r>
              <a:rPr lang="en-US" altLang="en-US" dirty="0"/>
              <a:t> if all literals are unsatisfied,</a:t>
            </a:r>
          </a:p>
          <a:p>
            <a:pPr lvl="1"/>
            <a:r>
              <a:rPr lang="en-US" altLang="en-US" b="1" dirty="0">
                <a:solidFill>
                  <a:schemeClr val="accent1"/>
                </a:solidFill>
              </a:rPr>
              <a:t>Unit</a:t>
            </a:r>
            <a:r>
              <a:rPr lang="en-US" altLang="en-US" dirty="0"/>
              <a:t> if </a:t>
            </a:r>
            <a:r>
              <a:rPr lang="en-US" altLang="en-US" dirty="0">
                <a:latin typeface="cmmi10" pitchFamily="34" charset="0"/>
              </a:rPr>
              <a:t>it is unsatisfied, and all but one </a:t>
            </a:r>
            <a:r>
              <a:rPr lang="en-US" altLang="en-US" dirty="0"/>
              <a:t>literals are assigned</a:t>
            </a:r>
          </a:p>
          <a:p>
            <a:pPr lvl="1"/>
            <a:r>
              <a:rPr lang="en-US" altLang="en-US" b="1" dirty="0">
                <a:solidFill>
                  <a:schemeClr val="accent1"/>
                </a:solidFill>
              </a:rPr>
              <a:t>Unresolved</a:t>
            </a:r>
            <a:r>
              <a:rPr lang="en-US" altLang="en-US" dirty="0"/>
              <a:t> otherwise.</a:t>
            </a:r>
          </a:p>
          <a:p>
            <a:endParaRPr lang="en-US" dirty="0"/>
          </a:p>
        </p:txBody>
      </p:sp>
      <p:pic>
        <p:nvPicPr>
          <p:cNvPr id="4" name="Picture 4" descr="txp_fig">
            <a:extLst>
              <a:ext uri="{FF2B5EF4-FFF2-40B4-BE49-F238E27FC236}">
                <a16:creationId xmlns:a16="http://schemas.microsoft.com/office/drawing/2014/main" id="{96CF7062-DE02-4D65-B249-5AFE25A48C6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68"/>
          <a:stretch/>
        </p:blipFill>
        <p:spPr bwMode="auto">
          <a:xfrm>
            <a:off x="3061012" y="4905059"/>
            <a:ext cx="4534874" cy="125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0B49AE-C062-407F-B35F-F6F7301365AF}"/>
                  </a:ext>
                </a:extLst>
              </p:cNvPr>
              <p:cNvSpPr txBox="1"/>
              <p:nvPr/>
            </p:nvSpPr>
            <p:spPr>
              <a:xfrm>
                <a:off x="5352818" y="4067588"/>
                <a:ext cx="293580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⟼1,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0B49AE-C062-407F-B35F-F6F730136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818" y="4067588"/>
                <a:ext cx="2935804" cy="307777"/>
              </a:xfrm>
              <a:prstGeom prst="rect">
                <a:avLst/>
              </a:prstGeom>
              <a:blipFill>
                <a:blip r:embed="rId6"/>
                <a:stretch>
                  <a:fillRect l="-4149" t="-21569" r="-3112" b="-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DC3747E-941A-4C47-9AEC-782382172B8D}"/>
              </a:ext>
            </a:extLst>
          </p:cNvPr>
          <p:cNvSpPr txBox="1"/>
          <p:nvPr/>
        </p:nvSpPr>
        <p:spPr>
          <a:xfrm>
            <a:off x="1356504" y="4067588"/>
            <a:ext cx="375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Given the partial assignment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FA1AE9D-2742-42BD-825B-7A92CDEE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8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FA12-3DF1-4C24-A0CC-5946282F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Clause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4EBC1-6877-48BD-9736-8A84C5AD416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Unit clause rule</a:t>
                </a:r>
                <a:r>
                  <a:rPr lang="en-US" dirty="0"/>
                  <a:t>: given a partial assignment under which a clause becomes unit, it must be extended so that it satisfies the unassigned literal of this clause.</a:t>
                </a:r>
              </a:p>
              <a:p>
                <a:r>
                  <a:rPr lang="en-US" b="1" dirty="0"/>
                  <a:t>Antecedent clause</a:t>
                </a:r>
                <a:r>
                  <a:rPr lang="en-US" dirty="0"/>
                  <a:t>: for a given unit clause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with an assigned literal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we say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is implied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antecedent clause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E.g</a:t>
                </a:r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E4EBC1-6877-48BD-9736-8A84C5AD4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724" t="-1333" r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D85EB-259F-4934-A3F7-6323C92C3A03}"/>
                  </a:ext>
                </a:extLst>
              </p:cNvPr>
              <p:cNvSpPr txBox="1"/>
              <p:nvPr/>
            </p:nvSpPr>
            <p:spPr>
              <a:xfrm>
                <a:off x="3388775" y="4536189"/>
                <a:ext cx="31786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D85EB-259F-4934-A3F7-6323C92C3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775" y="4536189"/>
                <a:ext cx="317862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60F950-B369-4255-86AE-7DA6BD9117E0}"/>
                  </a:ext>
                </a:extLst>
              </p:cNvPr>
              <p:cNvSpPr/>
              <p:nvPr/>
            </p:nvSpPr>
            <p:spPr>
              <a:xfrm>
                <a:off x="3836953" y="5057820"/>
                <a:ext cx="25587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⟼1,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⟼1}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60F950-B369-4255-86AE-7DA6BD911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953" y="5057820"/>
                <a:ext cx="2558714" cy="461665"/>
              </a:xfrm>
              <a:prstGeom prst="rect">
                <a:avLst/>
              </a:prstGeom>
              <a:blipFill>
                <a:blip r:embed="rId6"/>
                <a:stretch>
                  <a:fillRect l="-1905" r="-1190"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145E86-1DC2-4FAD-A114-A26B465EC16E}"/>
                  </a:ext>
                </a:extLst>
              </p:cNvPr>
              <p:cNvSpPr/>
              <p:nvPr/>
            </p:nvSpPr>
            <p:spPr>
              <a:xfrm>
                <a:off x="3680563" y="5558135"/>
                <a:ext cx="29854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𝐴𝑛𝑡𝑒𝑐𝑒𝑑𝑒𝑛𝑡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145E86-1DC2-4FAD-A114-A26B465EC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563" y="5558135"/>
                <a:ext cx="298543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FCD2872-3967-4730-9155-D6AACA27A882}"/>
              </a:ext>
            </a:extLst>
          </p:cNvPr>
          <p:cNvSpPr txBox="1"/>
          <p:nvPr/>
        </p:nvSpPr>
        <p:spPr>
          <a:xfrm>
            <a:off x="2031653" y="4513284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Clause: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0F9B2-750E-4AEF-8629-207A8A10AED2}"/>
              </a:ext>
            </a:extLst>
          </p:cNvPr>
          <p:cNvSpPr txBox="1"/>
          <p:nvPr/>
        </p:nvSpPr>
        <p:spPr>
          <a:xfrm>
            <a:off x="1348773" y="5069390"/>
            <a:ext cx="197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latin typeface="Raavi" panose="020B0502040204020203" pitchFamily="34" charset="0"/>
                <a:cs typeface="Raavi" panose="020B0502040204020203" pitchFamily="34" charset="0"/>
              </a:rPr>
              <a:t>Assignment: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A21664B-FA78-4305-8E75-5788E2D0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7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A661-28F1-45AA-8F98-91495DF3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74638"/>
            <a:ext cx="865400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Conflict-Driven Clause Learning: CDCL-SAT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6266CD9F-5FF9-4B0F-BA12-EB0D88FC9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7184" y="2293265"/>
                <a:ext cx="8654009" cy="3693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algn="r" rtl="1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r" rtl="1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 rtl="0"/>
                <a:r>
                  <a:rPr lang="en-US" altLang="en-US" b="1" dirty="0">
                    <a:latin typeface="Consolas" panose="020B0609020204030204" pitchFamily="49" charset="0"/>
                    <a:cs typeface="Miriam" panose="020B0502050101010101" pitchFamily="34" charset="-79"/>
                  </a:rPr>
                  <a:t>Input</a:t>
                </a:r>
                <a:r>
                  <a:rPr lang="en-US" altLang="en-US" dirty="0">
                    <a:latin typeface="Consolas" panose="020B0609020204030204" pitchFamily="49" charset="0"/>
                    <a:cs typeface="Miriam" panose="020B0502050101010101" pitchFamily="34" charset="-79"/>
                  </a:rPr>
                  <a:t>: a propositional CNF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cs typeface="Miriam" panose="020B0502050101010101" pitchFamily="34" charset="-79"/>
                      </a:rPr>
                      <m:t>Β</m:t>
                    </m:r>
                  </m:oMath>
                </a14:m>
                <a:endParaRPr lang="en-US" altLang="en-US" dirty="0">
                  <a:latin typeface="Consolas" panose="020B0609020204030204" pitchFamily="49" charset="0"/>
                  <a:cs typeface="Miriam" panose="020B0502050101010101" pitchFamily="34" charset="-79"/>
                </a:endParaRPr>
              </a:p>
              <a:p>
                <a:pPr algn="l" rtl="0"/>
                <a:r>
                  <a:rPr lang="en-US" altLang="en-US" b="1" dirty="0">
                    <a:latin typeface="Consolas" panose="020B0609020204030204" pitchFamily="49" charset="0"/>
                    <a:cs typeface="Miriam" panose="020B0502050101010101" pitchFamily="34" charset="-79"/>
                  </a:rPr>
                  <a:t>Output</a:t>
                </a:r>
                <a:r>
                  <a:rPr lang="en-US" altLang="en-US" dirty="0">
                    <a:latin typeface="Consolas" panose="020B0609020204030204" pitchFamily="49" charset="0"/>
                    <a:cs typeface="Miriam" panose="020B0502050101010101" pitchFamily="34" charset="-79"/>
                  </a:rPr>
                  <a:t>: satisfiable or unsatisfiable</a:t>
                </a:r>
              </a:p>
              <a:p>
                <a:pPr algn="l" rtl="0"/>
                <a:endParaRPr lang="en-US" altLang="en-US" dirty="0">
                  <a:latin typeface="Consolas" panose="020B0609020204030204" pitchFamily="49" charset="0"/>
                  <a:cs typeface="Miriam" panose="020B0502050101010101" pitchFamily="34" charset="-79"/>
                </a:endParaRPr>
              </a:p>
              <a:p>
                <a:pPr algn="l" rtl="0"/>
                <a:r>
                  <a:rPr lang="en-US" altLang="en-US" dirty="0">
                    <a:latin typeface="Consolas" panose="020B0609020204030204" pitchFamily="49" charset="0"/>
                    <a:cs typeface="Miriam" panose="020B0502050101010101" pitchFamily="34" charset="-79"/>
                  </a:rPr>
                  <a:t>Function CDCL</a:t>
                </a:r>
              </a:p>
              <a:p>
                <a:pPr algn="l" rtl="0"/>
                <a:r>
                  <a:rPr lang="en-US" altLang="en-US" dirty="0">
                    <a:latin typeface="Consolas" panose="020B0609020204030204" pitchFamily="49" charset="0"/>
                    <a:cs typeface="Miriam" panose="020B0502050101010101" pitchFamily="34" charset="-79"/>
                  </a:rPr>
                  <a:t>    While (true) do</a:t>
                </a:r>
              </a:p>
              <a:p>
                <a:pPr algn="l" rtl="0"/>
                <a:r>
                  <a:rPr lang="en-US" altLang="en-US" dirty="0">
                    <a:latin typeface="Consolas" panose="020B0609020204030204" pitchFamily="49" charset="0"/>
                    <a:cs typeface="Miriam" panose="020B0502050101010101" pitchFamily="34" charset="-79"/>
                  </a:rPr>
                  <a:t>        while (BCP ()=“conflict”) do  </a:t>
                </a:r>
              </a:p>
              <a:p>
                <a:pPr algn="l" rtl="0"/>
                <a:r>
                  <a:rPr lang="en-US" altLang="en-US" dirty="0">
                    <a:latin typeface="Consolas" panose="020B0609020204030204" pitchFamily="49" charset="0"/>
                    <a:cs typeface="Miriam" panose="020B0502050101010101" pitchFamily="34" charset="-79"/>
                  </a:rPr>
                  <a:t>            backtrack-level:=ANALYZE-CONFLICT();</a:t>
                </a:r>
              </a:p>
              <a:p>
                <a:pPr algn="l" rtl="0"/>
                <a:r>
                  <a:rPr lang="en-US" altLang="en-US" dirty="0">
                    <a:latin typeface="Consolas" panose="020B0609020204030204" pitchFamily="49" charset="0"/>
                    <a:cs typeface="Miriam" panose="020B0502050101010101" pitchFamily="34" charset="-79"/>
                  </a:rPr>
                  <a:t>            if(backtrack-level&lt;0) then</a:t>
                </a:r>
              </a:p>
              <a:p>
                <a:pPr algn="l" rtl="0"/>
                <a:r>
                  <a:rPr lang="en-US" altLang="en-US" dirty="0">
                    <a:latin typeface="Consolas" panose="020B0609020204030204" pitchFamily="49" charset="0"/>
                    <a:cs typeface="Miriam" panose="020B0502050101010101" pitchFamily="34" charset="-79"/>
                  </a:rPr>
                  <a:t>                return unsatisfiable;</a:t>
                </a:r>
              </a:p>
              <a:p>
                <a:pPr algn="l" rtl="0"/>
                <a:r>
                  <a:rPr lang="en-US" altLang="en-US" dirty="0">
                    <a:latin typeface="Consolas" panose="020B0609020204030204" pitchFamily="49" charset="0"/>
                    <a:cs typeface="Miriam" panose="020B0502050101010101" pitchFamily="34" charset="-79"/>
                  </a:rPr>
                  <a:t>            </a:t>
                </a:r>
                <a:r>
                  <a:rPr lang="en-US" altLang="en-US" dirty="0" err="1">
                    <a:latin typeface="Consolas" panose="020B0609020204030204" pitchFamily="49" charset="0"/>
                    <a:cs typeface="Miriam" panose="020B0502050101010101" pitchFamily="34" charset="-79"/>
                  </a:rPr>
                  <a:t>BackTrack</a:t>
                </a:r>
                <a:r>
                  <a:rPr lang="en-US" altLang="en-US" dirty="0">
                    <a:latin typeface="Consolas" panose="020B0609020204030204" pitchFamily="49" charset="0"/>
                    <a:cs typeface="Miriam" panose="020B0502050101010101" pitchFamily="34" charset="-79"/>
                  </a:rPr>
                  <a:t>(backtrack-level);</a:t>
                </a:r>
              </a:p>
              <a:p>
                <a:pPr algn="l" rtl="0"/>
                <a:r>
                  <a:rPr lang="en-US" altLang="en-US" dirty="0">
                    <a:latin typeface="Consolas" panose="020B0609020204030204" pitchFamily="49" charset="0"/>
                    <a:cs typeface="Miriam" panose="020B0502050101010101" pitchFamily="34" charset="-79"/>
                  </a:rPr>
                  <a:t>        if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" panose="020B0502050101010101" pitchFamily="34" charset="-79"/>
                      </a:rPr>
                      <m:t>¬</m:t>
                    </m:r>
                  </m:oMath>
                </a14:m>
                <a:r>
                  <a:rPr lang="en-US" altLang="en-US" dirty="0">
                    <a:latin typeface="Consolas" panose="020B0609020204030204" pitchFamily="49" charset="0"/>
                    <a:cs typeface="Miriam" panose="020B0502050101010101" pitchFamily="34" charset="-79"/>
                  </a:rPr>
                  <a:t>DECIDE() then</a:t>
                </a:r>
              </a:p>
              <a:p>
                <a:pPr algn="l" rtl="0"/>
                <a:r>
                  <a:rPr lang="en-US" altLang="en-US" dirty="0">
                    <a:latin typeface="Consolas" panose="020B0609020204030204" pitchFamily="49" charset="0"/>
                    <a:cs typeface="Miriam" panose="020B0502050101010101" pitchFamily="34" charset="-79"/>
                  </a:rPr>
                  <a:t>            return satisfiable;</a:t>
                </a:r>
              </a:p>
              <a:p>
                <a:pPr algn="l" rtl="0"/>
                <a:r>
                  <a:rPr lang="en-US" altLang="en-US" dirty="0">
                    <a:latin typeface="Consolas" panose="020B0609020204030204" pitchFamily="49" charset="0"/>
                    <a:cs typeface="Miriam" panose="020B0502050101010101" pitchFamily="34" charset="-79"/>
                  </a:rPr>
                  <a:t>}</a:t>
                </a:r>
                <a:endParaRPr lang="en-US" altLang="en-US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6266CD9F-5FF9-4B0F-BA12-EB0D88FC9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7184" y="2293265"/>
                <a:ext cx="8654009" cy="3693319"/>
              </a:xfrm>
              <a:prstGeom prst="rect">
                <a:avLst/>
              </a:prstGeom>
              <a:blipFill>
                <a:blip r:embed="rId4"/>
                <a:stretch>
                  <a:fillRect l="-563" t="-825" b="-16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8C367FCB-A992-42AF-ACA8-1187EC3E882D}"/>
              </a:ext>
            </a:extLst>
          </p:cNvPr>
          <p:cNvSpPr/>
          <p:nvPr/>
        </p:nvSpPr>
        <p:spPr>
          <a:xfrm>
            <a:off x="837184" y="1585379"/>
            <a:ext cx="8420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Raavi" panose="020B0502040204020203" pitchFamily="34" charset="0"/>
                <a:cs typeface="Raavi" panose="020B0502040204020203" pitchFamily="34" charset="0"/>
              </a:rPr>
              <a:t>CDCL is a serious of improvements to the DPLL (Davis-Putnam-</a:t>
            </a:r>
            <a:r>
              <a:rPr lang="en-US" sz="2000" dirty="0" err="1">
                <a:latin typeface="Raavi" panose="020B0502040204020203" pitchFamily="34" charset="0"/>
                <a:cs typeface="Raavi" panose="020B0502040204020203" pitchFamily="34" charset="0"/>
              </a:rPr>
              <a:t>Logemann</a:t>
            </a:r>
            <a:r>
              <a:rPr lang="en-US" sz="2000" dirty="0">
                <a:latin typeface="Raavi" panose="020B0502040204020203" pitchFamily="34" charset="0"/>
                <a:cs typeface="Raavi" panose="020B0502040204020203" pitchFamily="34" charset="0"/>
              </a:rPr>
              <a:t>-Loveland) framework.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680D238-E654-4BBE-BDB7-1F1EFED512CF}"/>
              </a:ext>
            </a:extLst>
          </p:cNvPr>
          <p:cNvSpPr/>
          <p:nvPr/>
        </p:nvSpPr>
        <p:spPr>
          <a:xfrm>
            <a:off x="873644" y="6265591"/>
            <a:ext cx="8347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Martin Davis, George </a:t>
            </a:r>
            <a:r>
              <a:rPr lang="en-US" sz="1200" dirty="0" err="1">
                <a:solidFill>
                  <a:srgbClr val="222222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Logemann</a:t>
            </a:r>
            <a:r>
              <a:rPr lang="en-US" sz="1200" dirty="0">
                <a:solidFill>
                  <a:srgbClr val="222222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, and Donald W. Loveland. </a:t>
            </a:r>
            <a:r>
              <a:rPr lang="en-US" sz="1200" i="1" dirty="0">
                <a:solidFill>
                  <a:srgbClr val="222222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A machine program for theorem-proving</a:t>
            </a:r>
            <a:r>
              <a:rPr lang="en-US" sz="1200" dirty="0">
                <a:solidFill>
                  <a:srgbClr val="222222"/>
                </a:solidFill>
                <a:latin typeface="Raavi" panose="020B0502040204020203" pitchFamily="34" charset="0"/>
                <a:cs typeface="Raavi" panose="020B0502040204020203" pitchFamily="34" charset="0"/>
              </a:rPr>
              <a:t>. New York University, Institute of Mathematical Sciences, 1961.</a:t>
            </a:r>
            <a:endParaRPr lang="en-US" sz="12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0AE186F-28F4-4F1A-9D94-BA9EE837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55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3C70-BE82-43F3-BABA-9856146C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Boolean Constraint Propagation </a:t>
            </a:r>
            <a:r>
              <a:rPr lang="en-US" altLang="zh-CN" dirty="0"/>
              <a:t>(B</a:t>
            </a:r>
            <a:r>
              <a:rPr lang="en-US" altLang="en-US" dirty="0"/>
              <a:t>CP)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2BB353-FB0C-4FCB-AB3A-23801397B8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824129"/>
                <a:ext cx="8177623" cy="368353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 baseline="0">
                    <a:solidFill>
                      <a:schemeClr val="tx1"/>
                    </a:solidFill>
                    <a:latin typeface="Raavi" panose="020B0502040204020203" pitchFamily="34" charset="0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en-US" dirty="0"/>
                  <a:t>BCP: Organize the search in the form of a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decision tree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en-US" dirty="0"/>
                  <a:t>Each node corresponds to a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decision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en-US" dirty="0"/>
                  <a:t>Depth of the node in the decision tree is called the </a:t>
                </a:r>
                <a:r>
                  <a:rPr lang="en-US" altLang="en-US" dirty="0">
                    <a:solidFill>
                      <a:schemeClr val="accent1"/>
                    </a:solidFill>
                  </a:rPr>
                  <a:t>decision level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en-US" dirty="0">
                    <a:sym typeface="Symbol" panose="05050102010706020507" pitchFamily="18" charset="2"/>
                  </a:rPr>
                  <a:t>Notation:</a:t>
                </a:r>
                <a:r>
                  <a:rPr lang="en-US" altLang="en-US" i="1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@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𝑑𝑙</m:t>
                    </m:r>
                  </m:oMath>
                </a14:m>
                <a:r>
                  <a:rPr lang="en-US" altLang="en-US" i="1" dirty="0">
                    <a:solidFill>
                      <a:schemeClr val="folHlink"/>
                    </a:solidFill>
                    <a:sym typeface="Symbol" panose="05050102010706020507" pitchFamily="18" charset="2"/>
                  </a:rPr>
                  <a:t> </a:t>
                </a:r>
                <a:br>
                  <a:rPr lang="en-US" altLang="en-US" i="1" dirty="0">
                    <a:solidFill>
                      <a:schemeClr val="folHlink"/>
                    </a:solidFill>
                    <a:sym typeface="Symbol" panose="05050102010706020507" pitchFamily="18" charset="2"/>
                  </a:rPr>
                </a:br>
                <a:r>
                  <a:rPr lang="en-US" altLang="en-US" i="1" dirty="0">
                    <a:solidFill>
                      <a:schemeClr val="folHlink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</m:oMath>
                </a14:m>
                <a:r>
                  <a:rPr lang="en-US" altLang="en-US" i="1" dirty="0">
                    <a:solidFill>
                      <a:schemeClr val="folHlink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is assigned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{0,1} 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at decision level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𝑑𝑙</m:t>
                    </m:r>
                  </m:oMath>
                </a14:m>
                <a:endParaRPr lang="en-US" altLang="en-US" dirty="0">
                  <a:latin typeface="cmmi10" pitchFamily="34" charset="0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en-US" dirty="0">
                    <a:latin typeface="cmmi10" pitchFamily="34" charset="0"/>
                  </a:rPr>
                  <a:t>Representing BCP with an implication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2BB353-FB0C-4FCB-AB3A-23801397B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824129"/>
                <a:ext cx="8177623" cy="3683536"/>
              </a:xfrm>
              <a:prstGeom prst="rect">
                <a:avLst/>
              </a:prstGeom>
              <a:blipFill>
                <a:blip r:embed="rId4"/>
                <a:stretch>
                  <a:fillRect l="-746" t="-331" r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1FB7D4-FFC4-4B5D-B658-A4F5C2ED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0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ACD78-26BD-4579-9C49-3103BE13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8AF11F-4CB3-49F3-9BEF-ED6790C2E11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Decision vs Implication</a:t>
                </a:r>
              </a:p>
              <a:p>
                <a:r>
                  <a:rPr lang="en-US" dirty="0"/>
                  <a:t>A labeled directed acyclic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represents the literal of the current partial assignment, labeled as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, each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labeled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𝐴𝑛𝑡𝑒𝑐𝑒𝑑𝑒𝑛𝑡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also contain a single conflicting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incoming edges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labeled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some conflicting clause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Partial implication graph: BCP at a specific decision level.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8AF11F-4CB3-49F3-9BEF-ED6790C2E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724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32881D1-1F12-44EE-8E05-121E543D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64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18F47-F329-4F27-931E-32190CD6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7D06B0-E282-484F-831E-C4BDB2139B7B}"/>
                  </a:ext>
                </a:extLst>
              </p:cNvPr>
              <p:cNvSpPr txBox="1"/>
              <p:nvPr/>
            </p:nvSpPr>
            <p:spPr>
              <a:xfrm>
                <a:off x="1060072" y="1814899"/>
                <a:ext cx="169328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7D06B0-E282-484F-831E-C4BDB2139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72" y="1814899"/>
                <a:ext cx="1693284" cy="307777"/>
              </a:xfrm>
              <a:prstGeom prst="rect">
                <a:avLst/>
              </a:prstGeom>
              <a:blipFill>
                <a:blip r:embed="rId5"/>
                <a:stretch>
                  <a:fillRect l="-1799" t="-8000" r="-503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108EC7-93D3-4CD0-A769-CA0292FEC489}"/>
                  </a:ext>
                </a:extLst>
              </p:cNvPr>
              <p:cNvSpPr txBox="1"/>
              <p:nvPr/>
            </p:nvSpPr>
            <p:spPr>
              <a:xfrm>
                <a:off x="1060072" y="2188848"/>
                <a:ext cx="21225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108EC7-93D3-4CD0-A769-CA0292FEC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72" y="2188848"/>
                <a:ext cx="2122569" cy="307777"/>
              </a:xfrm>
              <a:prstGeom prst="rect">
                <a:avLst/>
              </a:prstGeom>
              <a:blipFill>
                <a:blip r:embed="rId6"/>
                <a:stretch>
                  <a:fillRect l="-1437" t="-5882" r="-4310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9A2CB7-FE4D-4E47-8D77-37214CB64525}"/>
                  </a:ext>
                </a:extLst>
              </p:cNvPr>
              <p:cNvSpPr txBox="1"/>
              <p:nvPr/>
            </p:nvSpPr>
            <p:spPr>
              <a:xfrm>
                <a:off x="1060072" y="2562797"/>
                <a:ext cx="16992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9A2CB7-FE4D-4E47-8D77-37214CB64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72" y="2562797"/>
                <a:ext cx="1699248" cy="307777"/>
              </a:xfrm>
              <a:prstGeom prst="rect">
                <a:avLst/>
              </a:prstGeom>
              <a:blipFill>
                <a:blip r:embed="rId7"/>
                <a:stretch>
                  <a:fillRect l="-1792" t="-5882" r="-5376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522F7F-E30F-46B8-9C6E-ABA297BEA0B6}"/>
                  </a:ext>
                </a:extLst>
              </p:cNvPr>
              <p:cNvSpPr txBox="1"/>
              <p:nvPr/>
            </p:nvSpPr>
            <p:spPr>
              <a:xfrm>
                <a:off x="1060072" y="2936746"/>
                <a:ext cx="18975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522F7F-E30F-46B8-9C6E-ABA297BEA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72" y="2936746"/>
                <a:ext cx="1897571" cy="307777"/>
              </a:xfrm>
              <a:prstGeom prst="rect">
                <a:avLst/>
              </a:prstGeom>
              <a:blipFill>
                <a:blip r:embed="rId8"/>
                <a:stretch>
                  <a:fillRect l="-1608" t="-6000" r="-482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2C513C-9596-414F-B5F5-A914650A9AFD}"/>
                  </a:ext>
                </a:extLst>
              </p:cNvPr>
              <p:cNvSpPr txBox="1"/>
              <p:nvPr/>
            </p:nvSpPr>
            <p:spPr>
              <a:xfrm>
                <a:off x="1060072" y="3276088"/>
                <a:ext cx="21225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F2C513C-9596-414F-B5F5-A914650A9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72" y="3276088"/>
                <a:ext cx="2122568" cy="307777"/>
              </a:xfrm>
              <a:prstGeom prst="rect">
                <a:avLst/>
              </a:prstGeom>
              <a:blipFill>
                <a:blip r:embed="rId9"/>
                <a:stretch>
                  <a:fillRect l="-1437" t="-5882" r="-4310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268FEE6-CC4E-4225-B2B3-000784CA106B}"/>
                  </a:ext>
                </a:extLst>
              </p:cNvPr>
              <p:cNvSpPr txBox="1"/>
              <p:nvPr/>
            </p:nvSpPr>
            <p:spPr>
              <a:xfrm>
                <a:off x="1060072" y="3650037"/>
                <a:ext cx="15128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268FEE6-CC4E-4225-B2B3-000784CA1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72" y="3650037"/>
                <a:ext cx="1512850" cy="307777"/>
              </a:xfrm>
              <a:prstGeom prst="rect">
                <a:avLst/>
              </a:prstGeom>
              <a:blipFill>
                <a:blip r:embed="rId10"/>
                <a:stretch>
                  <a:fillRect l="-2016" t="-6000" r="-604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1A3248-697A-49A9-ACFC-04A7C2EDFB0E}"/>
                  </a:ext>
                </a:extLst>
              </p:cNvPr>
              <p:cNvSpPr txBox="1"/>
              <p:nvPr/>
            </p:nvSpPr>
            <p:spPr>
              <a:xfrm>
                <a:off x="1060072" y="4023986"/>
                <a:ext cx="17052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1A3248-697A-49A9-ACFC-04A7C2EDF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72" y="4023986"/>
                <a:ext cx="1705210" cy="307777"/>
              </a:xfrm>
              <a:prstGeom prst="rect">
                <a:avLst/>
              </a:prstGeom>
              <a:blipFill>
                <a:blip r:embed="rId11"/>
                <a:stretch>
                  <a:fillRect l="-1786" t="-5882" r="-5000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B82E13-9C3A-4D4F-8122-BA70378FA6F6}"/>
                  </a:ext>
                </a:extLst>
              </p:cNvPr>
              <p:cNvSpPr txBox="1"/>
              <p:nvPr/>
            </p:nvSpPr>
            <p:spPr>
              <a:xfrm>
                <a:off x="1060072" y="4397935"/>
                <a:ext cx="17052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B82E13-9C3A-4D4F-8122-BA70378FA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72" y="4397935"/>
                <a:ext cx="1705210" cy="307777"/>
              </a:xfrm>
              <a:prstGeom prst="rect">
                <a:avLst/>
              </a:prstGeom>
              <a:blipFill>
                <a:blip r:embed="rId12"/>
                <a:stretch>
                  <a:fillRect l="-1786" t="-5882" r="-5000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4E913D00-4A6A-4389-9FAE-204D63258C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43515" y="1667113"/>
            <a:ext cx="3877584" cy="20991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16B80A-7A0B-4209-9D70-EE51BEF0B4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68472" y="4270121"/>
            <a:ext cx="4718958" cy="1727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1623F5F-39ED-42F7-B6AA-DF43EB07FB79}"/>
                  </a:ext>
                </a:extLst>
              </p:cNvPr>
              <p:cNvSpPr txBox="1"/>
              <p:nvPr/>
            </p:nvSpPr>
            <p:spPr>
              <a:xfrm>
                <a:off x="1060072" y="5133642"/>
                <a:ext cx="17052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1623F5F-39ED-42F7-B6AA-DF43EB07F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72" y="5133642"/>
                <a:ext cx="1705210" cy="307777"/>
              </a:xfrm>
              <a:prstGeom prst="rect">
                <a:avLst/>
              </a:prstGeom>
              <a:blipFill>
                <a:blip r:embed="rId15"/>
                <a:stretch>
                  <a:fillRect l="-1429" t="-5882" r="-4643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252EF87-DB45-46CF-9408-D7FBE2CC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01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BA2C-C930-4099-BCD7-524DCA63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the Flag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DC4D1-52EC-46E7-B677-BF69E50AB931}"/>
              </a:ext>
            </a:extLst>
          </p:cNvPr>
          <p:cNvSpPr/>
          <p:nvPr/>
        </p:nvSpPr>
        <p:spPr>
          <a:xfrm>
            <a:off x="1230702" y="2200007"/>
            <a:ext cx="7193278" cy="34163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*sneaky = "SOSNEAKY";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authenticate(char *username, char *password)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stored_pw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[9];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stored_pw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[8] = 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pwfile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 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(password, sneaky) == 0) return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pwfile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open(username, O_RDONLY);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read(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pwfile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stored_pw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8);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if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(password,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stored_pw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0) return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5F9CD-E08C-49C0-89D5-3208F66897BC}"/>
              </a:ext>
            </a:extLst>
          </p:cNvPr>
          <p:cNvSpPr txBox="1"/>
          <p:nvPr/>
        </p:nvSpPr>
        <p:spPr>
          <a:xfrm>
            <a:off x="1132936" y="6075530"/>
            <a:ext cx="8188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Code source: https://github.com/angr/angr-doc/tree/master/examples/fauxware</a:t>
            </a:r>
          </a:p>
          <a:p>
            <a:r>
              <a:rPr lang="en-US" dirty="0">
                <a:latin typeface="Raavi" panose="020B0502040204020203" pitchFamily="34" charset="0"/>
                <a:cs typeface="Raavi" panose="020B0502040204020203" pitchFamily="34" charset="0"/>
              </a:rPr>
              <a:t>Platform: </a:t>
            </a:r>
            <a:r>
              <a:rPr lang="pt-BR" dirty="0">
                <a:latin typeface="Raavi" panose="020B0502040204020203" pitchFamily="34" charset="0"/>
                <a:cs typeface="Raavi" panose="020B0502040204020203" pitchFamily="34" charset="0"/>
              </a:rPr>
              <a:t>* Intel(R) Core(TM) i7-8086K CPU @ 4.00GHz, 16GB DDR4 RAM</a:t>
            </a:r>
            <a:endParaRPr lang="en-US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90215-A786-432A-BC6F-4B7F759EA9EA}"/>
              </a:ext>
            </a:extLst>
          </p:cNvPr>
          <p:cNvSpPr/>
          <p:nvPr/>
        </p:nvSpPr>
        <p:spPr>
          <a:xfrm>
            <a:off x="1132936" y="1613446"/>
            <a:ext cx="5795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The problem is solved by </a:t>
            </a:r>
            <a:r>
              <a:rPr lang="en-US" sz="2400" dirty="0" err="1">
                <a:latin typeface="Raavi" panose="020B0502040204020203" pitchFamily="34" charset="0"/>
                <a:cs typeface="Raavi" panose="020B0502040204020203" pitchFamily="34" charset="0"/>
              </a:rPr>
              <a:t>angr</a:t>
            </a:r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 in 2</a:t>
            </a:r>
            <a:r>
              <a:rPr lang="en-US" altLang="zh-CN" sz="2400" dirty="0">
                <a:latin typeface="Raavi" panose="020B0502040204020203" pitchFamily="34" charset="0"/>
                <a:cs typeface="Raavi" panose="020B0502040204020203" pitchFamily="34" charset="0"/>
              </a:rPr>
              <a:t> seconds.</a:t>
            </a:r>
            <a:endParaRPr lang="en-US" sz="2400" dirty="0">
              <a:latin typeface="Raavi" panose="020B0502040204020203" pitchFamily="34" charset="0"/>
              <a:cs typeface="Raavi" panose="020B0502040204020203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AFC65B-6C25-4E15-A6B1-B773AF23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9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199C5-ABB4-40DC-B57B-AD18DCB1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Conflict-Driven Backtracking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E08783-0943-47CD-8310-94E7042D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21" y="1828801"/>
            <a:ext cx="8141557" cy="4497441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C7E036-E343-458B-BEED-B93C965B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4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FF53C-C18C-49EE-ACAE-8612BA4D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Heuristics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D6783-C28E-4D66-AF6E-AC43DDBC0A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Which Literal to Choose</a:t>
            </a:r>
          </a:p>
          <a:p>
            <a:pPr lvl="1"/>
            <a:r>
              <a:rPr lang="en-US" dirty="0" err="1"/>
              <a:t>Jeroslow</a:t>
            </a:r>
            <a:r>
              <a:rPr lang="en-US" dirty="0"/>
              <a:t>-Wang</a:t>
            </a:r>
          </a:p>
          <a:p>
            <a:pPr lvl="2"/>
            <a:r>
              <a:rPr lang="en-US" dirty="0">
                <a:cs typeface="Raavi" panose="020B0502040204020203" pitchFamily="34" charset="0"/>
              </a:rPr>
              <a:t>This strategy gives higher priority to literals that appear frequently in short clauses</a:t>
            </a:r>
            <a:endParaRPr lang="en-US" dirty="0"/>
          </a:p>
          <a:p>
            <a:pPr lvl="1"/>
            <a:r>
              <a:rPr lang="en-US" dirty="0"/>
              <a:t>Dynamic Largest Individual Sum (DLIS)</a:t>
            </a:r>
          </a:p>
          <a:p>
            <a:pPr lvl="2"/>
            <a:r>
              <a:rPr lang="en-US" dirty="0"/>
              <a:t>Choose unassigned literal that satisfies the largest number of currently unsatisfied clauses.</a:t>
            </a:r>
          </a:p>
          <a:p>
            <a:pPr lvl="1"/>
            <a:r>
              <a:rPr lang="en-US" dirty="0"/>
              <a:t>Clause-based Heuristics</a:t>
            </a:r>
          </a:p>
          <a:p>
            <a:pPr lvl="2"/>
            <a:r>
              <a:rPr lang="en-US" dirty="0"/>
              <a:t>Literals in recent conflict clauses has absolute priority.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D5752A-1BD7-43DE-96B5-192EEC9F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911DA-E61C-4656-9158-C0EB54E6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Propositional Logics with Predicates</a:t>
            </a:r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0943B7C7-FEBB-4855-BFB8-1B4C18B691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3261" y="1784525"/>
            <a:ext cx="879475" cy="222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FA82BC7A-8192-4464-9B5D-F0A1A61A9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8974" y="1822625"/>
            <a:ext cx="596900" cy="9620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5DB7BDA8-CDE1-469F-B41F-44C8897FB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6911" y="2738612"/>
            <a:ext cx="690563" cy="2555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5B6319B6-C90C-410D-9C47-A39E1DA8E9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9924" y="3167237"/>
            <a:ext cx="996950" cy="1412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39CCCE1F-065B-42C9-8166-D4907F7BE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186" y="4173712"/>
            <a:ext cx="1130300" cy="17303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11E00241-4E7C-4698-A72A-9FF89F8DD7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3586" y="4857925"/>
            <a:ext cx="1212850" cy="2111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EB47380F-B1AA-4614-8690-FDDFBDDFA815}"/>
              </a:ext>
            </a:extLst>
          </p:cNvPr>
          <p:cNvSpPr>
            <a:spLocks/>
          </p:cNvSpPr>
          <p:nvPr/>
        </p:nvSpPr>
        <p:spPr bwMode="auto">
          <a:xfrm>
            <a:off x="4547611" y="1635300"/>
            <a:ext cx="3590925" cy="3778250"/>
          </a:xfrm>
          <a:custGeom>
            <a:avLst/>
            <a:gdLst>
              <a:gd name="T0" fmla="*/ 339 w 3359"/>
              <a:gd name="T1" fmla="*/ 0 h 2708"/>
              <a:gd name="T2" fmla="*/ 2250 w 3359"/>
              <a:gd name="T3" fmla="*/ 189 h 2708"/>
              <a:gd name="T4" fmla="*/ 3359 w 3359"/>
              <a:gd name="T5" fmla="*/ 1190 h 2708"/>
              <a:gd name="T6" fmla="*/ 3058 w 3359"/>
              <a:gd name="T7" fmla="*/ 2272 h 2708"/>
              <a:gd name="T8" fmla="*/ 2181 w 3359"/>
              <a:gd name="T9" fmla="*/ 2681 h 2708"/>
              <a:gd name="T10" fmla="*/ 65 w 3359"/>
              <a:gd name="T11" fmla="*/ 2708 h 2708"/>
              <a:gd name="T12" fmla="*/ 0 w 3359"/>
              <a:gd name="T13" fmla="*/ 1712 h 2708"/>
              <a:gd name="T14" fmla="*/ 54 w 3359"/>
              <a:gd name="T15" fmla="*/ 813 h 2708"/>
              <a:gd name="T16" fmla="*/ 339 w 3359"/>
              <a:gd name="T17" fmla="*/ 0 h 2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59" h="2708">
                <a:moveTo>
                  <a:pt x="339" y="0"/>
                </a:moveTo>
                <a:lnTo>
                  <a:pt x="2250" y="189"/>
                </a:lnTo>
                <a:lnTo>
                  <a:pt x="3359" y="1190"/>
                </a:lnTo>
                <a:lnTo>
                  <a:pt x="3058" y="2272"/>
                </a:lnTo>
                <a:lnTo>
                  <a:pt x="2181" y="2681"/>
                </a:lnTo>
                <a:lnTo>
                  <a:pt x="65" y="2708"/>
                </a:lnTo>
                <a:lnTo>
                  <a:pt x="0" y="1712"/>
                </a:lnTo>
                <a:lnTo>
                  <a:pt x="54" y="813"/>
                </a:lnTo>
                <a:lnTo>
                  <a:pt x="339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578349-7415-4F51-AA0F-99A0E9C1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736" y="4337225"/>
            <a:ext cx="388938" cy="423862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cmsy10" pitchFamily="34" charset="0"/>
              </a:rPr>
              <a:t>v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0CB4CF-06A9-44C9-9AB5-4CD64362A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399" y="3167237"/>
            <a:ext cx="388937" cy="423863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l-GR" altLang="en-US" sz="2400" dirty="0">
                <a:solidFill>
                  <a:schemeClr val="bg1"/>
                </a:solidFill>
                <a:latin typeface="cmsy10" pitchFamily="34" charset="0"/>
              </a:rPr>
              <a:t>ᴧ</a:t>
            </a:r>
            <a:endParaRPr lang="en-US" altLang="en-US" sz="24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B923DD-D49D-49F3-AA0F-B9B00B2BC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286" y="2830687"/>
            <a:ext cx="388938" cy="423863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cmsy10" pitchFamily="34" charset="0"/>
              </a:rPr>
              <a:t>¬</a:t>
            </a:r>
            <a:endParaRPr lang="en-US" alt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BE5490-E321-4F0B-9917-C36B5DAD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574" y="3646662"/>
            <a:ext cx="388937" cy="423863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cmsy10" pitchFamily="34" charset="0"/>
              </a:rPr>
              <a:t>v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15192-A738-4590-BE2B-6A998473F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174" y="2405237"/>
            <a:ext cx="388937" cy="423863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l-GR" altLang="en-US" sz="2400" dirty="0">
                <a:solidFill>
                  <a:schemeClr val="bg1"/>
                </a:solidFill>
                <a:latin typeface="cmsy10" pitchFamily="34" charset="0"/>
              </a:rPr>
              <a:t>ᴧ</a:t>
            </a:r>
            <a:endParaRPr lang="en-US" altLang="en-US" sz="2400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161D22-C94F-4725-8CDB-51DF34278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036" y="1828975"/>
            <a:ext cx="388938" cy="425450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cmsy10" pitchFamily="34" charset="0"/>
              </a:rPr>
              <a:t>v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5B103B8A-52E5-477B-BD23-9E066D404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2724" y="2762425"/>
            <a:ext cx="609600" cy="4587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9B7A1655-752A-4903-9565-8A69664D57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8624" y="3549825"/>
            <a:ext cx="461962" cy="8032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8AE7E190-478D-4FC5-A5A9-CC5896BC02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90699" y="2116312"/>
            <a:ext cx="692150" cy="473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B0722BA5-B461-44EF-A547-BF9BBFAFB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1536" y="3911775"/>
            <a:ext cx="671513" cy="5476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2337549E-0747-4067-92FA-16D0C1BDB7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3936" y="1989312"/>
            <a:ext cx="455613" cy="635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2933B285-E7DA-4C47-9AE7-2BBEA3DE2C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9611" y="2784650"/>
            <a:ext cx="536575" cy="863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43DA3817-A63E-4310-9CC9-DFAD7F801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5761" y="3145012"/>
            <a:ext cx="255588" cy="60007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837B2C6C-0D66-40F9-910F-5C4AAE49C1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8274" y="3956225"/>
            <a:ext cx="473075" cy="34607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E6F1CCEC-9B14-4616-818A-3DF6B77D24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1849" y="4632500"/>
            <a:ext cx="725487" cy="3000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3D9D91-DDE4-4C5B-9B03-718EDE5C86C8}"/>
              </a:ext>
            </a:extLst>
          </p:cNvPr>
          <p:cNvGrpSpPr>
            <a:grpSpLocks/>
          </p:cNvGrpSpPr>
          <p:nvPr/>
        </p:nvGrpSpPr>
        <p:grpSpPr bwMode="auto">
          <a:xfrm>
            <a:off x="5007986" y="1921039"/>
            <a:ext cx="106363" cy="634996"/>
            <a:chOff x="2056" y="1211"/>
            <a:chExt cx="85" cy="45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A29CFC6-D02E-483A-A621-F67ECBF98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12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4390937-D02C-4534-B659-D68B24A58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41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F1C66DA-D74C-47E4-A40E-AB04E5F38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16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E39F71-954F-4718-8546-A00C72AFC513}"/>
              </a:ext>
            </a:extLst>
          </p:cNvPr>
          <p:cNvGrpSpPr>
            <a:grpSpLocks/>
          </p:cNvGrpSpPr>
          <p:nvPr/>
        </p:nvGrpSpPr>
        <p:grpSpPr bwMode="auto">
          <a:xfrm>
            <a:off x="5809698" y="4334044"/>
            <a:ext cx="106363" cy="636585"/>
            <a:chOff x="2056" y="1211"/>
            <a:chExt cx="85" cy="45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A611437-DF83-484F-B848-7AF498886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12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1ED2B14-8379-45AF-BFC0-261D40EEE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41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01AF715-A661-48E8-8003-CF79B07A8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16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D572DE-C2E8-4E2C-832A-64D066753C28}"/>
              </a:ext>
            </a:extLst>
          </p:cNvPr>
          <p:cNvGrpSpPr>
            <a:grpSpLocks/>
          </p:cNvGrpSpPr>
          <p:nvPr/>
        </p:nvGrpSpPr>
        <p:grpSpPr bwMode="auto">
          <a:xfrm>
            <a:off x="5076273" y="3470444"/>
            <a:ext cx="106363" cy="636585"/>
            <a:chOff x="2056" y="1211"/>
            <a:chExt cx="85" cy="45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9D726C4-58E6-419B-9D38-975C9559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12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DFDBBD4-85A0-45C7-830D-FB9B7160B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41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568DC48-1007-470C-8235-139BE1669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16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0" name="Line 37">
            <a:extLst>
              <a:ext uri="{FF2B5EF4-FFF2-40B4-BE49-F238E27FC236}">
                <a16:creationId xmlns:a16="http://schemas.microsoft.com/office/drawing/2014/main" id="{074DDD50-A72B-4F16-A5DD-C12C2FAD21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8074" y="3370437"/>
            <a:ext cx="358775" cy="79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Line 38">
            <a:extLst>
              <a:ext uri="{FF2B5EF4-FFF2-40B4-BE49-F238E27FC236}">
                <a16:creationId xmlns:a16="http://schemas.microsoft.com/office/drawing/2014/main" id="{534406C5-7CB0-4378-BDAA-6AF451BDA5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9586" y="3025950"/>
            <a:ext cx="915988" cy="6667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Text Box 39">
            <a:extLst>
              <a:ext uri="{FF2B5EF4-FFF2-40B4-BE49-F238E27FC236}">
                <a16:creationId xmlns:a16="http://schemas.microsoft.com/office/drawing/2014/main" id="{D292353E-3D71-48EA-8EF5-CCE4B312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661" y="3148187"/>
            <a:ext cx="215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400" b="0">
                <a:latin typeface="Tahoma" panose="020B060403050404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b="0">
                <a:latin typeface="Tahoma" panose="020B0604030504040204" pitchFamily="34" charset="0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b="0"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34" name="Text Box 41">
            <a:extLst>
              <a:ext uri="{FF2B5EF4-FFF2-40B4-BE49-F238E27FC236}">
                <a16:creationId xmlns:a16="http://schemas.microsoft.com/office/drawing/2014/main" id="{8A22E21F-C1DF-4E27-B56B-D5A9EE2B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286" y="2408412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400" b="0" i="1">
                <a:latin typeface="Times New Roman" panose="02020603050405020304" pitchFamily="18" charset="0"/>
              </a:rPr>
              <a:t>p</a:t>
            </a:r>
            <a:r>
              <a:rPr lang="en-US" altLang="en-US" sz="2400" b="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" name="Text Box 42">
            <a:extLst>
              <a:ext uri="{FF2B5EF4-FFF2-40B4-BE49-F238E27FC236}">
                <a16:creationId xmlns:a16="http://schemas.microsoft.com/office/drawing/2014/main" id="{A39D3FDF-CC00-464B-A0D8-164DBD2AB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574" y="1459087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400" b="0" i="1">
                <a:latin typeface="Times New Roman" panose="02020603050405020304" pitchFamily="18" charset="0"/>
              </a:rPr>
              <a:t>p</a:t>
            </a:r>
            <a:r>
              <a:rPr lang="en-US" altLang="en-US" sz="2400" b="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" name="Text Box 43">
            <a:extLst>
              <a:ext uri="{FF2B5EF4-FFF2-40B4-BE49-F238E27FC236}">
                <a16:creationId xmlns:a16="http://schemas.microsoft.com/office/drawing/2014/main" id="{5244A8A7-3D27-411F-80C1-DAD62D4B2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6874" y="4849987"/>
            <a:ext cx="43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400" b="0" i="1">
                <a:latin typeface="Times New Roman" panose="02020603050405020304" pitchFamily="18" charset="0"/>
              </a:rPr>
              <a:t>p</a:t>
            </a:r>
            <a:r>
              <a:rPr lang="en-US" altLang="en-US" sz="2400" b="0" baseline="-25000">
                <a:latin typeface="Times New Roman" panose="02020603050405020304" pitchFamily="18" charset="0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44">
                <a:extLst>
                  <a:ext uri="{FF2B5EF4-FFF2-40B4-BE49-F238E27FC236}">
                    <a16:creationId xmlns:a16="http://schemas.microsoft.com/office/drawing/2014/main" id="{C6C08224-FFF6-4560-8E85-C0D2541C33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9892" y="5858050"/>
                <a:ext cx="779888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</a:pPr>
                <a:r>
                  <a:rPr lang="en-US" altLang="en-US" sz="2400" b="0" dirty="0">
                    <a:latin typeface="Raavi" panose="020B0502040204020203" pitchFamily="34" charset="0"/>
                    <a:ea typeface="Cambria Math" panose="02040503050406030204" pitchFamily="18" charset="0"/>
                    <a:cs typeface="Raavi" panose="020B0502040204020203" pitchFamily="34" charset="0"/>
                  </a:rPr>
                  <a:t>Is there an assignment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400" b="0" dirty="0">
                    <a:latin typeface="Raavi" panose="020B0502040204020203" pitchFamily="34" charset="0"/>
                    <a:ea typeface="Cambria Math" panose="02040503050406030204" pitchFamily="18" charset="0"/>
                    <a:cs typeface="Raavi" panose="020B0502040204020203" pitchFamily="34" charset="0"/>
                  </a:rPr>
                  <a:t>variables, </a:t>
                </a:r>
                <a:r>
                  <a:rPr lang="en-US" altLang="en-US" sz="2400" b="0" i="1" dirty="0" err="1">
                    <a:latin typeface="Raavi" panose="020B0502040204020203" pitchFamily="34" charset="0"/>
                    <a:ea typeface="Cambria Math" panose="02040503050406030204" pitchFamily="18" charset="0"/>
                    <a:cs typeface="Raavi" panose="020B0502040204020203" pitchFamily="34" charset="0"/>
                  </a:rPr>
                  <a:t>s.t.</a:t>
                </a:r>
                <a:r>
                  <a:rPr lang="en-US" altLang="en-US" sz="2400" b="0" dirty="0">
                    <a:latin typeface="Raavi" panose="020B0502040204020203" pitchFamily="34" charset="0"/>
                    <a:ea typeface="Cambria Math" panose="02040503050406030204" pitchFamily="18" charset="0"/>
                    <a:cs typeface="Raav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endParaRPr lang="en-US" altLang="en-US" sz="2400" i="1" dirty="0">
                  <a:solidFill>
                    <a:srgbClr val="0000CC"/>
                  </a:solidFill>
                  <a:latin typeface="Raavi" panose="020B0502040204020203" pitchFamily="34" charset="0"/>
                  <a:cs typeface="Raavi" panose="020B0502040204020203" pitchFamily="34" charset="0"/>
                  <a:sym typeface="Symbol" panose="05050102010706020507" pitchFamily="18" charset="2"/>
                </a:endParaRPr>
              </a:p>
              <a:p>
                <a:pPr algn="l" eaLnBrk="1" hangingPunct="1">
                  <a:lnSpc>
                    <a:spcPct val="100000"/>
                  </a:lnSpc>
                </a:pPr>
                <a:r>
                  <a:rPr lang="en-US" altLang="en-US" sz="2400" b="0" dirty="0">
                    <a:latin typeface="Raavi" panose="020B0502040204020203" pitchFamily="34" charset="0"/>
                    <a:ea typeface="Cambria Math" panose="02040503050406030204" pitchFamily="18" charset="0"/>
                    <a:cs typeface="Raavi" panose="020B0502040204020203" pitchFamily="34" charset="0"/>
                  </a:rPr>
                  <a:t> evaluates to 1?</a:t>
                </a:r>
              </a:p>
            </p:txBody>
          </p:sp>
        </mc:Choice>
        <mc:Fallback xmlns="">
          <p:sp>
            <p:nvSpPr>
              <p:cNvPr id="37" name="Text Box 44">
                <a:extLst>
                  <a:ext uri="{FF2B5EF4-FFF2-40B4-BE49-F238E27FC236}">
                    <a16:creationId xmlns:a16="http://schemas.microsoft.com/office/drawing/2014/main" id="{C6C08224-FFF6-4560-8E85-C0D2541C3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9892" y="5858050"/>
                <a:ext cx="7798880" cy="830997"/>
              </a:xfrm>
              <a:prstGeom prst="rect">
                <a:avLst/>
              </a:prstGeom>
              <a:blipFill>
                <a:blip r:embed="rId4"/>
                <a:stretch>
                  <a:fillRect l="-1172" t="-2941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45">
                <a:extLst>
                  <a:ext uri="{FF2B5EF4-FFF2-40B4-BE49-F238E27FC236}">
                    <a16:creationId xmlns:a16="http://schemas.microsoft.com/office/drawing/2014/main" id="{B77FB99E-2FC9-493E-934F-8090342C0B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1449" y="2470325"/>
                <a:ext cx="1795533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24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en-US" sz="2400" b="0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 Box 45">
                <a:extLst>
                  <a:ext uri="{FF2B5EF4-FFF2-40B4-BE49-F238E27FC236}">
                    <a16:creationId xmlns:a16="http://schemas.microsoft.com/office/drawing/2014/main" id="{B77FB99E-2FC9-493E-934F-8090342C0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1449" y="2470325"/>
                <a:ext cx="1795533" cy="463846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46">
                <a:extLst>
                  <a:ext uri="{FF2B5EF4-FFF2-40B4-BE49-F238E27FC236}">
                    <a16:creationId xmlns:a16="http://schemas.microsoft.com/office/drawing/2014/main" id="{2B0FA314-23DE-4D53-B0DB-0873FE0C17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8021" y="4803548"/>
                <a:ext cx="1882159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defPPr>
                  <a:defRPr lang="en-US"/>
                </a:defPPr>
                <a:lvl1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defRPr sz="2400" b="0" i="1">
                    <a:solidFill>
                      <a:srgbClr val="0000CC"/>
                    </a:solidFill>
                    <a:latin typeface="Cambria Math" panose="02040503050406030204" pitchFamily="18" charset="0"/>
                  </a:defRPr>
                </a:lvl1pPr>
                <a:lvl2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latin typeface="Arial" panose="020B0604020202020204" pitchFamily="34" charset="0"/>
                  </a:defRPr>
                </a:lvl2pPr>
                <a:lvl3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latin typeface="Arial" panose="020B0604020202020204" pitchFamily="34" charset="0"/>
                  </a:defRPr>
                </a:lvl3pPr>
                <a:lvl4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latin typeface="Arial" panose="020B0604020202020204" pitchFamily="34" charset="0"/>
                  </a:defRPr>
                </a:lvl4pPr>
                <a:lvl5pPr algn="ctr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>
                    <a:latin typeface="Arial" panose="020B0604020202020204" pitchFamily="34" charset="0"/>
                  </a:defRPr>
                </a:lvl5pPr>
                <a:lvl6pPr>
                  <a:defRPr b="1">
                    <a:latin typeface="Arial" panose="020B0604020202020204" pitchFamily="34" charset="0"/>
                  </a:defRPr>
                </a:lvl6pPr>
                <a:lvl7pPr>
                  <a:defRPr b="1">
                    <a:latin typeface="Arial" panose="020B0604020202020204" pitchFamily="34" charset="0"/>
                  </a:defRPr>
                </a:lvl7pPr>
                <a:lvl8pPr>
                  <a:defRPr b="1">
                    <a:latin typeface="Arial" panose="020B0604020202020204" pitchFamily="34" charset="0"/>
                  </a:defRPr>
                </a:lvl8pPr>
                <a:lvl9pPr>
                  <a:defRPr b="1"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en-US" b="0" i="1">
                          <a:latin typeface="Cambria Math" panose="02040503050406030204" pitchFamily="18" charset="0"/>
                        </a:rPr>
                        <m:t>26</m:t>
                      </m:r>
                      <m:r>
                        <a:rPr lang="en-US" altLang="en-US" b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9" name="Text Box 46">
                <a:extLst>
                  <a:ext uri="{FF2B5EF4-FFF2-40B4-BE49-F238E27FC236}">
                    <a16:creationId xmlns:a16="http://schemas.microsoft.com/office/drawing/2014/main" id="{2B0FA314-23DE-4D53-B0DB-0873FE0C1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8021" y="4803548"/>
                <a:ext cx="1882159" cy="463846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47">
                <a:extLst>
                  <a:ext uri="{FF2B5EF4-FFF2-40B4-BE49-F238E27FC236}">
                    <a16:creationId xmlns:a16="http://schemas.microsoft.com/office/drawing/2014/main" id="{4DC2E565-096C-4AC7-9B16-67240E113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5523" y="3723159"/>
                <a:ext cx="232478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 &amp; 0</m:t>
                      </m:r>
                      <m:r>
                        <a:rPr lang="en-US" altLang="en-US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𝑥𝐹𝐹</m:t>
                      </m:r>
                      <m:r>
                        <a:rPr lang="en-US" altLang="en-US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b="0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 Box 47">
                <a:extLst>
                  <a:ext uri="{FF2B5EF4-FFF2-40B4-BE49-F238E27FC236}">
                    <a16:creationId xmlns:a16="http://schemas.microsoft.com/office/drawing/2014/main" id="{4DC2E565-096C-4AC7-9B16-67240E113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5523" y="3723159"/>
                <a:ext cx="2324780" cy="463846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48">
                <a:extLst>
                  <a:ext uri="{FF2B5EF4-FFF2-40B4-BE49-F238E27FC236}">
                    <a16:creationId xmlns:a16="http://schemas.microsoft.com/office/drawing/2014/main" id="{84A3454A-63A7-44C9-894E-B1C783793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1480" y="1525466"/>
                <a:ext cx="1257950" cy="4638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l" eaLnBrk="1" hangingPunct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400" b="0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 Box 48">
                <a:extLst>
                  <a:ext uri="{FF2B5EF4-FFF2-40B4-BE49-F238E27FC236}">
                    <a16:creationId xmlns:a16="http://schemas.microsoft.com/office/drawing/2014/main" id="{84A3454A-63A7-44C9-894E-B1C783793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1480" y="1525466"/>
                <a:ext cx="1257950" cy="463846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0">
                <a:extLst>
                  <a:ext uri="{FF2B5EF4-FFF2-40B4-BE49-F238E27FC236}">
                    <a16:creationId xmlns:a16="http://schemas.microsoft.com/office/drawing/2014/main" id="{0F1A6DF7-3BDE-43CA-8BAB-C34F9199A7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17696" y="2870195"/>
                <a:ext cx="553654" cy="525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254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8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altLang="en-US" sz="2800" i="1" dirty="0">
                  <a:solidFill>
                    <a:srgbClr val="0000CC"/>
                  </a:solidFill>
                  <a:latin typeface="Symbol" panose="05050102010706020507" pitchFamily="18" charset="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1" name="Text Box 40">
                <a:extLst>
                  <a:ext uri="{FF2B5EF4-FFF2-40B4-BE49-F238E27FC236}">
                    <a16:creationId xmlns:a16="http://schemas.microsoft.com/office/drawing/2014/main" id="{0F1A6DF7-3BDE-43CA-8BAB-C34F9199A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17696" y="2870195"/>
                <a:ext cx="553654" cy="5254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60AFB786-F730-4782-9947-81865414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90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CAB9-3D8B-47A1-A48F-270B10C1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D7F280-EF8C-4FA0-88A0-CB098733132A}"/>
                  </a:ext>
                </a:extLst>
              </p:cNvPr>
              <p:cNvSpPr txBox="1"/>
              <p:nvPr/>
            </p:nvSpPr>
            <p:spPr>
              <a:xfrm>
                <a:off x="1154606" y="2289291"/>
                <a:ext cx="75967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D7F280-EF8C-4FA0-88A0-CB0987331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06" y="2289291"/>
                <a:ext cx="7596788" cy="307777"/>
              </a:xfrm>
              <a:prstGeom prst="rect">
                <a:avLst/>
              </a:prstGeom>
              <a:blipFill>
                <a:blip r:embed="rId4"/>
                <a:stretch>
                  <a:fillRect l="-1604" t="-8000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4F43CF-82AC-4DB9-B5CA-7BA63FB5C73F}"/>
                  </a:ext>
                </a:extLst>
              </p:cNvPr>
              <p:cNvSpPr txBox="1"/>
              <p:nvPr/>
            </p:nvSpPr>
            <p:spPr>
              <a:xfrm>
                <a:off x="990600" y="3489119"/>
                <a:ext cx="75967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5)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4F43CF-82AC-4DB9-B5CA-7BA63FB5C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489119"/>
                <a:ext cx="7596788" cy="307777"/>
              </a:xfrm>
              <a:prstGeom prst="rect">
                <a:avLst/>
              </a:prstGeom>
              <a:blipFill>
                <a:blip r:embed="rId5"/>
                <a:stretch>
                  <a:fillRect t="-5882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EDE49C-5CEC-4953-8CA4-7E411FD5A3EF}"/>
                  </a:ext>
                </a:extLst>
              </p:cNvPr>
              <p:cNvSpPr txBox="1"/>
              <p:nvPr/>
            </p:nvSpPr>
            <p:spPr>
              <a:xfrm>
                <a:off x="1154606" y="4343477"/>
                <a:ext cx="759678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EDE49C-5CEC-4953-8CA4-7E411FD5A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06" y="4343477"/>
                <a:ext cx="7596788" cy="307777"/>
              </a:xfrm>
              <a:prstGeom prst="rect">
                <a:avLst/>
              </a:prstGeom>
              <a:blipFill>
                <a:blip r:embed="rId6"/>
                <a:stretch>
                  <a:fillRect t="-8000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EC2F1D1E-6B57-46CF-BDFB-4EDC6167ED6B}"/>
              </a:ext>
            </a:extLst>
          </p:cNvPr>
          <p:cNvSpPr/>
          <p:nvPr/>
        </p:nvSpPr>
        <p:spPr>
          <a:xfrm>
            <a:off x="990600" y="1767621"/>
            <a:ext cx="1388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Equalities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07C22E-01C8-47C0-B7FA-F92CA02DB220}"/>
              </a:ext>
            </a:extLst>
          </p:cNvPr>
          <p:cNvSpPr/>
          <p:nvPr/>
        </p:nvSpPr>
        <p:spPr>
          <a:xfrm>
            <a:off x="990600" y="2870107"/>
            <a:ext cx="2332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Linear predicates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AFA5FB-365D-4511-B47A-84C574955FD2}"/>
              </a:ext>
            </a:extLst>
          </p:cNvPr>
          <p:cNvSpPr/>
          <p:nvPr/>
        </p:nvSpPr>
        <p:spPr>
          <a:xfrm>
            <a:off x="990600" y="3823477"/>
            <a:ext cx="98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Arrays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688B506-69AF-4A32-9067-B5DA360F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86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911DA-E61C-4656-9158-C0EB54E6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Satisfiability Modulo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F0703B-0289-4984-ACD0-51F7052F6D0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SMT 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=&gt; Decision problem for logical formulas (first-order logic)</a:t>
                </a:r>
              </a:p>
              <a:p>
                <a:r>
                  <a:rPr lang="en-US" altLang="en-US" dirty="0"/>
                  <a:t>Given a formula in first-order logic, with associated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background theories</a:t>
                </a:r>
                <a:r>
                  <a:rPr lang="en-US" altLang="en-US" dirty="0"/>
                  <a:t>, is the formula satisfiable?</a:t>
                </a:r>
              </a:p>
              <a:p>
                <a:pPr lvl="1"/>
                <a:r>
                  <a:rPr lang="en-US" altLang="en-US" dirty="0"/>
                  <a:t>Yes: return a satisfying solution</a:t>
                </a:r>
              </a:p>
              <a:p>
                <a:pPr lvl="1"/>
                <a:r>
                  <a:rPr lang="en-US" altLang="en-US" dirty="0"/>
                  <a:t>No [generate a proof of </a:t>
                </a:r>
                <a:r>
                  <a:rPr lang="en-US" altLang="en-US" dirty="0" err="1"/>
                  <a:t>unsatisfiability</a:t>
                </a:r>
                <a:r>
                  <a:rPr lang="en-US" altLang="en-US" dirty="0"/>
                  <a:t>]</a:t>
                </a:r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F0703B-0289-4984-ACD0-51F7052F6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724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C7F1F-456B-4CC6-820E-6126A114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684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E9791-2E0C-4F5E-95A0-83A7F2AC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Eager Methods vs Lazy Methods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DCCAF-5898-431A-BABE-FB0F87B584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6080126" cy="4572000"/>
          </a:xfrm>
        </p:spPr>
        <p:txBody>
          <a:bodyPr>
            <a:normAutofit/>
          </a:bodyPr>
          <a:lstStyle/>
          <a:p>
            <a:r>
              <a:rPr lang="en-US" sz="2400" dirty="0"/>
              <a:t>Eager Methods</a:t>
            </a:r>
          </a:p>
          <a:p>
            <a:pPr lvl="1"/>
            <a:r>
              <a:rPr lang="en-US" sz="2000" dirty="0"/>
              <a:t>Convert SMT problem into an equisatisfiable SAT problem</a:t>
            </a:r>
          </a:p>
          <a:p>
            <a:pPr lvl="1"/>
            <a:r>
              <a:rPr lang="en-US" sz="2000" dirty="0"/>
              <a:t>Example theories: </a:t>
            </a:r>
            <a:r>
              <a:rPr lang="en-US" sz="2000" dirty="0" err="1"/>
              <a:t>bitvectors</a:t>
            </a:r>
            <a:r>
              <a:rPr lang="en-US" sz="2000" dirty="0"/>
              <a:t>, array…</a:t>
            </a:r>
          </a:p>
          <a:p>
            <a:r>
              <a:rPr lang="en-US" sz="2400" dirty="0"/>
              <a:t>Lazy Methods</a:t>
            </a:r>
          </a:p>
          <a:p>
            <a:pPr lvl="1"/>
            <a:r>
              <a:rPr lang="en-US" sz="2000" dirty="0"/>
              <a:t>Close integration of a SAT solver and decision procedures</a:t>
            </a:r>
          </a:p>
          <a:p>
            <a:pPr lvl="1"/>
            <a:r>
              <a:rPr lang="en-US" sz="2000" dirty="0"/>
              <a:t>Example theories: LOD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8891E-A59B-4AB3-8A90-49DEDB678017}"/>
              </a:ext>
            </a:extLst>
          </p:cNvPr>
          <p:cNvGrpSpPr>
            <a:grpSpLocks/>
          </p:cNvGrpSpPr>
          <p:nvPr/>
        </p:nvGrpSpPr>
        <p:grpSpPr bwMode="auto">
          <a:xfrm>
            <a:off x="6857321" y="1289843"/>
            <a:ext cx="2414270" cy="4887913"/>
            <a:chOff x="459" y="911"/>
            <a:chExt cx="1773" cy="307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30CF1C-4758-402B-80D0-E423B374C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622"/>
              <a:ext cx="1395" cy="531"/>
            </a:xfrm>
            <a:prstGeom prst="rect">
              <a:avLst/>
            </a:pr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/>
            <a:lstStyle/>
            <a:p>
              <a:pPr eaLnBrk="1" hangingPunct="1">
                <a:lnSpc>
                  <a:spcPct val="100000"/>
                </a:lnSpc>
              </a:pPr>
              <a:endParaRPr lang="en-US" altLang="en-US" b="0">
                <a:latin typeface="Tahoma" panose="020B060403050404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BD2071-F8A6-478E-B36B-6F6556547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" y="2661"/>
              <a:ext cx="959" cy="485"/>
            </a:xfrm>
            <a:prstGeom prst="rect">
              <a:avLst/>
            </a:pr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7" name="AutoShape 6">
              <a:extLst>
                <a:ext uri="{FF2B5EF4-FFF2-40B4-BE49-F238E27FC236}">
                  <a16:creationId xmlns:a16="http://schemas.microsoft.com/office/drawing/2014/main" id="{E1F46A27-9BD6-410C-A0CE-9829E9C9ED97}"/>
                </a:ext>
              </a:extLst>
            </p:cNvPr>
            <p:cNvCxnSpPr>
              <a:cxnSpLocks noChangeShapeType="1"/>
              <a:stCxn id="5" idx="2"/>
              <a:endCxn id="6" idx="0"/>
            </p:cNvCxnSpPr>
            <p:nvPr/>
          </p:nvCxnSpPr>
          <p:spPr bwMode="auto">
            <a:xfrm flipH="1">
              <a:off x="1370" y="2153"/>
              <a:ext cx="1" cy="5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045AA0C3-20B7-4F6E-ADB9-1E4D4CE76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9" y="1202"/>
              <a:ext cx="1" cy="389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A796773B-9861-46B5-92C1-92E23BDA2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" y="3152"/>
              <a:ext cx="0" cy="389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9E1425C3-7641-48CC-9417-1114DC39F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3145"/>
              <a:ext cx="1" cy="389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B99E7E3A-0935-4932-915F-E1220D20C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" y="911"/>
              <a:ext cx="1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en-US" b="0">
                  <a:latin typeface="Tahoma" panose="020B0604030504040204" pitchFamily="34" charset="0"/>
                </a:rPr>
                <a:t>     Input Formula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D8686103-5929-411E-92F9-B0AA01F3C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2203"/>
              <a:ext cx="12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en-US" b="0" dirty="0">
                  <a:latin typeface="Tahoma" panose="020B0604030504040204" pitchFamily="34" charset="0"/>
                </a:rPr>
                <a:t>Boolean  Formula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2DAB92D3-580D-4E91-83A7-B19C06593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" y="3513"/>
              <a:ext cx="7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en-US" b="0">
                  <a:solidFill>
                    <a:schemeClr val="hlink"/>
                  </a:solidFill>
                  <a:latin typeface="Tahoma" panose="020B0604030504040204" pitchFamily="34" charset="0"/>
                </a:rPr>
                <a:t>satisfiable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F08A713D-118A-4CAA-A62A-5A2C41FCD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3512"/>
              <a:ext cx="90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en-US" b="0">
                  <a:solidFill>
                    <a:schemeClr val="hlink"/>
                  </a:solidFill>
                  <a:latin typeface="Tahoma" panose="020B0604030504040204" pitchFamily="34" charset="0"/>
                </a:rPr>
                <a:t>unsatisfiable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994C1ADF-CDDA-4DE3-AF2C-FB7845741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" y="1682"/>
              <a:ext cx="152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3333FF"/>
                  </a:solidFill>
                  <a:latin typeface="Tahoma" panose="020B0604030504040204" pitchFamily="34" charset="0"/>
                </a:rPr>
                <a:t>E</a:t>
              </a:r>
              <a:r>
                <a:rPr lang="en-US" altLang="en-US" dirty="0">
                  <a:solidFill>
                    <a:srgbClr val="3333FF"/>
                  </a:solidFill>
                  <a:latin typeface="Tahoma" panose="020B0604030504040204" pitchFamily="34" charset="0"/>
                </a:rPr>
                <a:t>quisatisfiable </a:t>
              </a:r>
              <a:r>
                <a:rPr lang="en-US" altLang="en-US" b="0" dirty="0">
                  <a:solidFill>
                    <a:srgbClr val="3333FF"/>
                  </a:solidFill>
                  <a:latin typeface="Tahoma" panose="020B0604030504040204" pitchFamily="34" charset="0"/>
                </a:rPr>
                <a:t>Boolean Encoder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2A5E08D3-97B4-4C1D-A321-0EF6C85BB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2778"/>
              <a:ext cx="97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en-US" b="0" dirty="0">
                  <a:solidFill>
                    <a:srgbClr val="3333FF"/>
                  </a:solidFill>
                  <a:latin typeface="Tahoma" panose="020B0604030504040204" pitchFamily="34" charset="0"/>
                </a:rPr>
                <a:t>SAT Solver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AB388692-E04F-4C7E-BDD8-538FF49FB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" y="3759"/>
              <a:ext cx="144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altLang="en-US" dirty="0">
                  <a:solidFill>
                    <a:srgbClr val="3333FF"/>
                  </a:solidFill>
                  <a:latin typeface="Tahoma" panose="020B0604030504040204" pitchFamily="34" charset="0"/>
                </a:rPr>
                <a:t>EAGER ENCODING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023F0A-A8A6-483B-B081-6784A0626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1344"/>
              <a:ext cx="1555" cy="1995"/>
            </a:xfrm>
            <a:prstGeom prst="rect">
              <a:avLst/>
            </a:prstGeom>
            <a:noFill/>
            <a:ln w="25400" cap="sq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1DF30B87-E497-4906-954E-2BE0A9AC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45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6E23-4D34-4C81-BD8A-B154067C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A8D737-DCFB-432A-9F4B-B39712DB2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74" y="1547528"/>
            <a:ext cx="3013701" cy="45025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B0D9D6-60DF-46E4-97ED-4154DA959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07" y="1547529"/>
            <a:ext cx="2953539" cy="450250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C0C65-B830-46ED-BE04-F8ACDF4C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77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BCAF-AC04-4CD5-9F7C-35AE5CD8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E36D-6577-4C15-9818-83F2ACD8E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2F2AA-F469-44E3-B31E-E0154F1B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778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56298-DE99-4D9D-AF69-7A9E6975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Conflict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5450EEB-A5BC-4BBF-99C0-3579E150B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91" y="1744460"/>
            <a:ext cx="865400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dirty="0">
                <a:latin typeface="Consolas" panose="020B0609020204030204" pitchFamily="49" charset="0"/>
                <a:cs typeface="Miriam" panose="020B0502050101010101" pitchFamily="34" charset="-79"/>
              </a:rPr>
              <a:t>Analyzing Conflict Algorithm</a:t>
            </a:r>
          </a:p>
          <a:p>
            <a:pPr algn="l" rtl="0"/>
            <a:endParaRPr lang="en-US" altLang="en-US" b="1" dirty="0">
              <a:latin typeface="Consolas" panose="020B0609020204030204" pitchFamily="49" charset="0"/>
              <a:cs typeface="Miriam" panose="020B0502050101010101" pitchFamily="34" charset="-79"/>
            </a:endParaRPr>
          </a:p>
          <a:p>
            <a:pPr algn="l" rtl="0"/>
            <a:r>
              <a:rPr lang="en-US" altLang="en-US" b="1" dirty="0">
                <a:latin typeface="Consolas" panose="020B0609020204030204" pitchFamily="49" charset="0"/>
                <a:cs typeface="Miriam" panose="020B0502050101010101" pitchFamily="34" charset="-79"/>
              </a:rPr>
              <a:t>Input</a:t>
            </a:r>
            <a:r>
              <a:rPr lang="en-US" altLang="en-US" dirty="0">
                <a:latin typeface="Consolas" panose="020B0609020204030204" pitchFamily="49" charset="0"/>
                <a:cs typeface="Miriam" panose="020B0502050101010101" pitchFamily="34" charset="-79"/>
              </a:rPr>
              <a:t>:</a:t>
            </a:r>
          </a:p>
          <a:p>
            <a:pPr algn="l" rtl="0"/>
            <a:r>
              <a:rPr lang="en-US" altLang="en-US" b="1" dirty="0">
                <a:latin typeface="Consolas" panose="020B0609020204030204" pitchFamily="49" charset="0"/>
                <a:cs typeface="Miriam" panose="020B0502050101010101" pitchFamily="34" charset="-79"/>
              </a:rPr>
              <a:t>Output</a:t>
            </a:r>
            <a:r>
              <a:rPr lang="en-US" altLang="en-US" dirty="0">
                <a:latin typeface="Consolas" panose="020B0609020204030204" pitchFamily="49" charset="0"/>
                <a:cs typeface="Miriam" panose="020B0502050101010101" pitchFamily="34" charset="-79"/>
              </a:rPr>
              <a:t>: Backtracking decision level + a new conflict clause</a:t>
            </a:r>
          </a:p>
          <a:p>
            <a:pPr algn="l" rtl="0"/>
            <a:endParaRPr lang="en-US" altLang="en-US" dirty="0">
              <a:latin typeface="Consolas" panose="020B0609020204030204" pitchFamily="49" charset="0"/>
              <a:cs typeface="Miriam" panose="020B0502050101010101" pitchFamily="34" charset="-79"/>
            </a:endParaRPr>
          </a:p>
          <a:p>
            <a:pPr algn="l" rtl="0"/>
            <a:r>
              <a:rPr lang="en-US" altLang="en-US" dirty="0">
                <a:latin typeface="Consolas" panose="020B0609020204030204" pitchFamily="49" charset="0"/>
                <a:cs typeface="Miriam" panose="020B0502050101010101" pitchFamily="34" charset="-79"/>
              </a:rPr>
              <a:t>if current-decision-level = 0 then</a:t>
            </a:r>
          </a:p>
          <a:p>
            <a:pPr algn="l" rtl="0"/>
            <a:r>
              <a:rPr lang="en-US" altLang="en-US" dirty="0">
                <a:latin typeface="Consolas" panose="020B0609020204030204" pitchFamily="49" charset="0"/>
                <a:cs typeface="Miriam" panose="020B0502050101010101" pitchFamily="34" charset="-79"/>
              </a:rPr>
              <a:t>    return 1;</a:t>
            </a:r>
          </a:p>
          <a:p>
            <a:pPr algn="l" rtl="0"/>
            <a:r>
              <a:rPr lang="en-US" altLang="en-US" dirty="0">
                <a:latin typeface="Consolas" panose="020B0609020204030204" pitchFamily="49" charset="0"/>
                <a:cs typeface="Miriam" panose="020B0502050101010101" pitchFamily="34" charset="-79"/>
              </a:rPr>
              <a:t>cl := current-conflicting-clause;</a:t>
            </a:r>
          </a:p>
          <a:p>
            <a:pPr algn="l" rtl="0"/>
            <a:r>
              <a:rPr lang="en-US" altLang="en-US" dirty="0">
                <a:latin typeface="Consolas" panose="020B0609020204030204" pitchFamily="49" charset="0"/>
                <a:cs typeface="Miriam" panose="020B0502050101010101" pitchFamily="34" charset="-79"/>
              </a:rPr>
              <a:t>while(!STOP-CRITERION-MET(cl)) do </a:t>
            </a:r>
            <a:r>
              <a:rPr lang="en-US" altLang="en-US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Miriam" panose="020B0502050101010101" pitchFamily="34" charset="-79"/>
              </a:rPr>
              <a:t>//usually the fist UIP ()</a:t>
            </a:r>
          </a:p>
          <a:p>
            <a:pPr algn="l" rtl="0"/>
            <a:r>
              <a:rPr lang="en-US" altLang="en-US" dirty="0">
                <a:latin typeface="Consolas" panose="020B0609020204030204" pitchFamily="49" charset="0"/>
                <a:cs typeface="Miriam" panose="020B0502050101010101" pitchFamily="34" charset="-79"/>
              </a:rPr>
              <a:t>    literal := LAST-ASSIGNED-LITERAL(cl);</a:t>
            </a:r>
          </a:p>
          <a:p>
            <a:pPr algn="l" rtl="0"/>
            <a:r>
              <a:rPr lang="en-US" altLang="en-US" dirty="0">
                <a:latin typeface="Consolas" panose="020B0609020204030204" pitchFamily="49" charset="0"/>
                <a:cs typeface="Miriam" panose="020B0502050101010101" pitchFamily="34" charset="-79"/>
              </a:rPr>
              <a:t>    variable:= VARIABLE-OF-LITERAL(literal);</a:t>
            </a:r>
          </a:p>
          <a:p>
            <a:pPr algn="l" rtl="0"/>
            <a:r>
              <a:rPr lang="en-US" altLang="en-US" dirty="0">
                <a:latin typeface="Consolas" panose="020B0609020204030204" pitchFamily="49" charset="0"/>
                <a:cs typeface="Miriam" panose="020B0502050101010101" pitchFamily="34" charset="-79"/>
              </a:rPr>
              <a:t>    ante := ANTECEDENT(literal);</a:t>
            </a:r>
          </a:p>
          <a:p>
            <a:pPr algn="l" rtl="0"/>
            <a:r>
              <a:rPr lang="en-US" altLang="en-US" dirty="0">
                <a:latin typeface="Consolas" panose="020B0609020204030204" pitchFamily="49" charset="0"/>
                <a:cs typeface="Miriam" panose="020B0502050101010101" pitchFamily="34" charset="-79"/>
              </a:rPr>
              <a:t>    cl := RESOLVE(cl, ante, variable);</a:t>
            </a:r>
          </a:p>
          <a:p>
            <a:pPr algn="l" rtl="0"/>
            <a:r>
              <a:rPr lang="en-US" altLang="en-US" dirty="0">
                <a:latin typeface="Consolas" panose="020B0609020204030204" pitchFamily="49" charset="0"/>
                <a:cs typeface="Miriam" panose="020B0502050101010101" pitchFamily="34" charset="-79"/>
              </a:rPr>
              <a:t>add-clause-to-database(cl);</a:t>
            </a:r>
          </a:p>
          <a:p>
            <a:pPr algn="l" rtl="0"/>
            <a:r>
              <a:rPr lang="en-US" altLang="en-US" dirty="0">
                <a:latin typeface="Consolas" panose="020B0609020204030204" pitchFamily="49" charset="0"/>
                <a:cs typeface="Miriam" panose="020B0502050101010101" pitchFamily="34" charset="-79"/>
              </a:rPr>
              <a:t>return clause-asserting-level(cl);</a:t>
            </a:r>
            <a:endParaRPr lang="en-US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5F7F9-B113-466E-AF26-744FAAF0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69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3E541-A3FC-45C2-86FF-79A685BC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Conflict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B30E5C-90C0-4AC4-BA2D-7D2237FC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06" y="2355691"/>
            <a:ext cx="2784294" cy="2034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7029ECB-15C0-4827-B356-E8C8D8EF30CE}"/>
                  </a:ext>
                </a:extLst>
              </p:cNvPr>
              <p:cNvSpPr txBox="1"/>
              <p:nvPr/>
            </p:nvSpPr>
            <p:spPr>
              <a:xfrm>
                <a:off x="4881259" y="2762970"/>
                <a:ext cx="1882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7029ECB-15C0-4827-B356-E8C8D8EF3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259" y="2762970"/>
                <a:ext cx="1882503" cy="307777"/>
              </a:xfrm>
              <a:prstGeom prst="rect">
                <a:avLst/>
              </a:prstGeom>
              <a:blipFill>
                <a:blip r:embed="rId3"/>
                <a:stretch>
                  <a:fillRect l="-4531" t="-5882" r="-4531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E38EF60-D62A-4394-A2F6-FF2A417D07C6}"/>
                  </a:ext>
                </a:extLst>
              </p:cNvPr>
              <p:cNvSpPr txBox="1"/>
              <p:nvPr/>
            </p:nvSpPr>
            <p:spPr>
              <a:xfrm>
                <a:off x="4835252" y="3275111"/>
                <a:ext cx="25666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⋁¬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E38EF60-D62A-4394-A2F6-FF2A417D0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252" y="3275111"/>
                <a:ext cx="2566665" cy="307777"/>
              </a:xfrm>
              <a:prstGeom prst="rect">
                <a:avLst/>
              </a:prstGeom>
              <a:blipFill>
                <a:blip r:embed="rId4"/>
                <a:stretch>
                  <a:fillRect l="-1900" t="-5882" r="-2138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CC3DC70-CAB9-4677-958D-2471D908FA41}"/>
              </a:ext>
            </a:extLst>
          </p:cNvPr>
          <p:cNvSpPr/>
          <p:nvPr/>
        </p:nvSpPr>
        <p:spPr>
          <a:xfrm>
            <a:off x="1249806" y="1806598"/>
            <a:ext cx="154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aavi" panose="020B0502040204020203" pitchFamily="34" charset="0"/>
                <a:cs typeface="Raavi" panose="020B0502040204020203" pitchFamily="34" charset="0"/>
              </a:rPr>
              <a:t>Stop Criterion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A3833-523F-4233-999F-E0895168CE6A}"/>
              </a:ext>
            </a:extLst>
          </p:cNvPr>
          <p:cNvSpPr/>
          <p:nvPr/>
        </p:nvSpPr>
        <p:spPr>
          <a:xfrm>
            <a:off x="1249806" y="4630311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aavi" panose="020B0502040204020203" pitchFamily="34" charset="0"/>
                <a:cs typeface="Raavi" panose="020B0502040204020203" pitchFamily="34" charset="0"/>
              </a:rPr>
              <a:t>Resolution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2">
                <a:extLst>
                  <a:ext uri="{FF2B5EF4-FFF2-40B4-BE49-F238E27FC236}">
                    <a16:creationId xmlns:a16="http://schemas.microsoft.com/office/drawing/2014/main" id="{34CB62A1-EEBA-4BB7-9BD4-DB9FB1C9BE62}"/>
                  </a:ext>
                </a:extLst>
              </p:cNvPr>
              <p:cNvSpPr txBox="1"/>
              <p:nvPr/>
            </p:nvSpPr>
            <p:spPr>
              <a:xfrm>
                <a:off x="2641953" y="5328420"/>
                <a:ext cx="3314882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2">
                <a:extLst>
                  <a:ext uri="{FF2B5EF4-FFF2-40B4-BE49-F238E27FC236}">
                    <a16:creationId xmlns:a16="http://schemas.microsoft.com/office/drawing/2014/main" id="{34CB62A1-EEBA-4BB7-9BD4-DB9FB1C9B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953" y="5328420"/>
                <a:ext cx="3314882" cy="5843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CFF1B-A5D4-48E6-80DF-89CA3AA5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27C9-698C-48EA-AD68-D566E918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ea typeface="Calibri Regular" charset="0"/>
                <a:cs typeface="Calibri Regular" charset="0"/>
                <a:sym typeface="Shadows Into Light"/>
              </a:rPr>
              <a:t>Execution Paths of a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EDADA-B88B-4417-83C4-6884466E5A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50342" y="1666336"/>
            <a:ext cx="4202001" cy="4572000"/>
          </a:xfrm>
        </p:spPr>
        <p:txBody>
          <a:bodyPr>
            <a:normAutofit fontScale="85000" lnSpcReduction="20000"/>
          </a:bodyPr>
          <a:lstStyle/>
          <a:p>
            <a:pPr marL="406400" indent="-342900">
              <a:spcBef>
                <a:spcPts val="590"/>
              </a:spcBef>
              <a:buClr>
                <a:schemeClr val="dk1"/>
              </a:buClr>
              <a:buSzPct val="100000"/>
            </a:pPr>
            <a:r>
              <a:rPr lang="en" dirty="0">
                <a:ea typeface="Calibri Regular" charset="0"/>
                <a:cs typeface="Calibri Regular" charset="0"/>
                <a:sym typeface="Shadows Into Light"/>
              </a:rPr>
              <a:t>Program</a:t>
            </a:r>
            <a:r>
              <a:rPr lang="en-US" altLang="zh-CN" dirty="0">
                <a:ea typeface="Calibri Regular" charset="0"/>
                <a:cs typeface="Calibri Regular" charset="0"/>
                <a:sym typeface="Shadows Into Light"/>
              </a:rPr>
              <a:t>s</a:t>
            </a:r>
            <a:r>
              <a:rPr lang="en" dirty="0">
                <a:ea typeface="Calibri Regular" charset="0"/>
                <a:cs typeface="Calibri Regular" charset="0"/>
                <a:sym typeface="Shadows Into Light"/>
              </a:rPr>
              <a:t> can be seen as tree</a:t>
            </a:r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s</a:t>
            </a:r>
            <a:r>
              <a:rPr lang="en" dirty="0">
                <a:ea typeface="Calibri Regular" charset="0"/>
                <a:cs typeface="Calibri Regular" charset="0"/>
                <a:sym typeface="Shadows Into Light"/>
              </a:rPr>
              <a:t> with possibly infinite depth</a:t>
            </a:r>
          </a:p>
          <a:p>
            <a:pPr marL="680720" lvl="1" indent="-342900">
              <a:spcBef>
                <a:spcPts val="590"/>
              </a:spcBef>
              <a:buClr>
                <a:schemeClr val="dk1"/>
              </a:buClr>
              <a:buSzPct val="100000"/>
            </a:pPr>
            <a:r>
              <a:rPr lang="en-US" dirty="0">
                <a:ea typeface="Calibri Regular" charset="0"/>
                <a:cs typeface="Calibri Regular" charset="0"/>
                <a:sym typeface="Shadows Into Light"/>
              </a:rPr>
              <a:t>Typically in binary tree called computation tree </a:t>
            </a:r>
            <a:endParaRPr lang="en" dirty="0">
              <a:ea typeface="Calibri Regular" charset="0"/>
              <a:cs typeface="Calibri Regular" charset="0"/>
              <a:sym typeface="Shadows Into Light"/>
            </a:endParaRPr>
          </a:p>
          <a:p>
            <a:pPr marL="406400" indent="-342900">
              <a:spcBef>
                <a:spcPts val="590"/>
              </a:spcBef>
              <a:buClr>
                <a:schemeClr val="dk1"/>
              </a:buClr>
              <a:buSzPct val="100000"/>
            </a:pPr>
            <a:endParaRPr lang="en-US" sz="500" dirty="0">
              <a:ea typeface="Calibri Regular" charset="0"/>
              <a:cs typeface="Calibri Regular" charset="0"/>
              <a:sym typeface="Shadows Into Light"/>
            </a:endParaRPr>
          </a:p>
          <a:p>
            <a:pPr marL="406400" indent="-342900">
              <a:spcBef>
                <a:spcPts val="590"/>
              </a:spcBef>
              <a:buClr>
                <a:schemeClr val="dk1"/>
              </a:buClr>
              <a:buSzPct val="100000"/>
            </a:pPr>
            <a:r>
              <a:rPr lang="en" dirty="0">
                <a:ea typeface="Calibri Regular" charset="0"/>
                <a:cs typeface="Calibri Regular" charset="0"/>
                <a:sym typeface="Shadows Into Light"/>
              </a:rPr>
              <a:t>Each node represents the execution of a conditional statement</a:t>
            </a:r>
            <a:endParaRPr lang="en-US" dirty="0">
              <a:ea typeface="Calibri Regular" charset="0"/>
              <a:cs typeface="Calibri Regular" charset="0"/>
              <a:sym typeface="Shadows Into Light"/>
            </a:endParaRPr>
          </a:p>
          <a:p>
            <a:pPr marL="406400" indent="-342900">
              <a:spcBef>
                <a:spcPts val="590"/>
              </a:spcBef>
              <a:buClr>
                <a:schemeClr val="dk1"/>
              </a:buClr>
              <a:buSzPct val="100000"/>
            </a:pPr>
            <a:endParaRPr lang="en-US" sz="500" dirty="0">
              <a:ea typeface="Calibri Regular" charset="0"/>
              <a:cs typeface="Calibri Regular" charset="0"/>
              <a:sym typeface="Shadows Into Light"/>
            </a:endParaRPr>
          </a:p>
          <a:p>
            <a:pPr marL="406400" indent="-342900">
              <a:spcBef>
                <a:spcPts val="590"/>
              </a:spcBef>
              <a:buClr>
                <a:schemeClr val="dk1"/>
              </a:buClr>
              <a:buSzPct val="100000"/>
            </a:pPr>
            <a:r>
              <a:rPr lang="en" dirty="0">
                <a:ea typeface="Calibri Regular" charset="0"/>
                <a:cs typeface="Calibri Regular" charset="0"/>
                <a:sym typeface="Shadows Into Light"/>
              </a:rPr>
              <a:t>Each edge represents the execution of a sequence of non-conditional statements</a:t>
            </a:r>
            <a:endParaRPr lang="en-US" dirty="0">
              <a:ea typeface="Calibri Regular" charset="0"/>
              <a:cs typeface="Calibri Regular" charset="0"/>
              <a:sym typeface="Shadows Into Light"/>
            </a:endParaRPr>
          </a:p>
          <a:p>
            <a:pPr marL="406400" indent="-342900">
              <a:spcBef>
                <a:spcPts val="590"/>
              </a:spcBef>
              <a:buClr>
                <a:schemeClr val="dk1"/>
              </a:buClr>
              <a:buSzPct val="100000"/>
            </a:pPr>
            <a:endParaRPr lang="en-US" sz="500" dirty="0">
              <a:ea typeface="Calibri Regular" charset="0"/>
              <a:cs typeface="Calibri Regular" charset="0"/>
              <a:sym typeface="Shadows Into Light"/>
            </a:endParaRPr>
          </a:p>
          <a:p>
            <a:pPr marL="406400" indent="-342900">
              <a:spcBef>
                <a:spcPts val="590"/>
              </a:spcBef>
              <a:buClr>
                <a:schemeClr val="dk1"/>
              </a:buClr>
              <a:buSzPct val="100000"/>
            </a:pPr>
            <a:r>
              <a:rPr lang="en" dirty="0">
                <a:ea typeface="Calibri Regular" charset="0"/>
                <a:cs typeface="Calibri Regular" charset="0"/>
                <a:sym typeface="Shadows Into Light"/>
              </a:rPr>
              <a:t>Each path in the tree represents an equivalence class of inputs</a:t>
            </a:r>
          </a:p>
          <a:p>
            <a:endParaRPr lang="en-US" dirty="0"/>
          </a:p>
        </p:txBody>
      </p:sp>
      <p:sp>
        <p:nvSpPr>
          <p:cNvPr id="5" name="Shape 109">
            <a:extLst>
              <a:ext uri="{FF2B5EF4-FFF2-40B4-BE49-F238E27FC236}">
                <a16:creationId xmlns:a16="http://schemas.microsoft.com/office/drawing/2014/main" id="{A0326144-3EFE-41C5-86A2-FF3DE32C23D8}"/>
              </a:ext>
            </a:extLst>
          </p:cNvPr>
          <p:cNvSpPr/>
          <p:nvPr/>
        </p:nvSpPr>
        <p:spPr>
          <a:xfrm>
            <a:off x="7012286" y="1852951"/>
            <a:ext cx="318600" cy="3189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600" b="1" dirty="0"/>
              <a:t>1</a:t>
            </a:r>
          </a:p>
        </p:txBody>
      </p:sp>
      <p:sp>
        <p:nvSpPr>
          <p:cNvPr id="6" name="Shape 110">
            <a:extLst>
              <a:ext uri="{FF2B5EF4-FFF2-40B4-BE49-F238E27FC236}">
                <a16:creationId xmlns:a16="http://schemas.microsoft.com/office/drawing/2014/main" id="{4130B653-DDF8-40CF-9C86-567A6977B740}"/>
              </a:ext>
            </a:extLst>
          </p:cNvPr>
          <p:cNvSpPr/>
          <p:nvPr/>
        </p:nvSpPr>
        <p:spPr>
          <a:xfrm>
            <a:off x="8027377" y="2648664"/>
            <a:ext cx="318600" cy="3189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600" b="1" dirty="0"/>
              <a:t>2</a:t>
            </a:r>
          </a:p>
        </p:txBody>
      </p:sp>
      <p:sp>
        <p:nvSpPr>
          <p:cNvPr id="7" name="Shape 111">
            <a:extLst>
              <a:ext uri="{FF2B5EF4-FFF2-40B4-BE49-F238E27FC236}">
                <a16:creationId xmlns:a16="http://schemas.microsoft.com/office/drawing/2014/main" id="{EE024490-2247-4C26-8B81-923C4E233711}"/>
              </a:ext>
            </a:extLst>
          </p:cNvPr>
          <p:cNvSpPr/>
          <p:nvPr/>
        </p:nvSpPr>
        <p:spPr>
          <a:xfrm>
            <a:off x="5995674" y="2648676"/>
            <a:ext cx="318600" cy="31890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91440" rIns="0" bIns="91425" anchor="ctr" anchorCtr="0">
            <a:noAutofit/>
          </a:bodyPr>
          <a:lstStyle/>
          <a:p>
            <a:pPr algn="ctr"/>
            <a:r>
              <a:rPr lang="en" sz="16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" name="Shape 112">
            <a:extLst>
              <a:ext uri="{FF2B5EF4-FFF2-40B4-BE49-F238E27FC236}">
                <a16:creationId xmlns:a16="http://schemas.microsoft.com/office/drawing/2014/main" id="{70FEE1CB-3B0C-48A2-889D-6C0745D4999B}"/>
              </a:ext>
            </a:extLst>
          </p:cNvPr>
          <p:cNvSpPr/>
          <p:nvPr/>
        </p:nvSpPr>
        <p:spPr>
          <a:xfrm>
            <a:off x="5426723" y="3385345"/>
            <a:ext cx="318600" cy="31890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91440" rIns="0" bIns="91425" anchor="ctr" anchorCtr="0">
            <a:noAutofit/>
          </a:bodyPr>
          <a:lstStyle/>
          <a:p>
            <a:pPr algn="ctr"/>
            <a:r>
              <a:rPr lang="en" sz="16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9" name="Shape 113">
            <a:extLst>
              <a:ext uri="{FF2B5EF4-FFF2-40B4-BE49-F238E27FC236}">
                <a16:creationId xmlns:a16="http://schemas.microsoft.com/office/drawing/2014/main" id="{CE25BEE6-5DE6-4AD0-B28E-54F3E4C11663}"/>
              </a:ext>
            </a:extLst>
          </p:cNvPr>
          <p:cNvSpPr/>
          <p:nvPr/>
        </p:nvSpPr>
        <p:spPr>
          <a:xfrm>
            <a:off x="6581516" y="3385345"/>
            <a:ext cx="318600" cy="31890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114">
            <a:extLst>
              <a:ext uri="{FF2B5EF4-FFF2-40B4-BE49-F238E27FC236}">
                <a16:creationId xmlns:a16="http://schemas.microsoft.com/office/drawing/2014/main" id="{3D63B576-F992-44FE-98A4-39B45F92947B}"/>
              </a:ext>
            </a:extLst>
          </p:cNvPr>
          <p:cNvSpPr/>
          <p:nvPr/>
        </p:nvSpPr>
        <p:spPr>
          <a:xfrm>
            <a:off x="8674043" y="3385345"/>
            <a:ext cx="318600" cy="31890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91440" rIns="0" bIns="91425" anchor="ctr" anchorCtr="0">
            <a:no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115">
            <a:extLst>
              <a:ext uri="{FF2B5EF4-FFF2-40B4-BE49-F238E27FC236}">
                <a16:creationId xmlns:a16="http://schemas.microsoft.com/office/drawing/2014/main" id="{7E7CCBD1-4058-49E8-BA54-2B8712A8F74B}"/>
              </a:ext>
            </a:extLst>
          </p:cNvPr>
          <p:cNvSpPr/>
          <p:nvPr/>
        </p:nvSpPr>
        <p:spPr>
          <a:xfrm>
            <a:off x="5946469" y="4101255"/>
            <a:ext cx="318600" cy="31890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91440" rIns="0" bIns="91425" anchor="ctr" anchorCtr="0">
            <a:noAutofit/>
          </a:bodyPr>
          <a:lstStyle/>
          <a:p>
            <a:pPr algn="ctr"/>
            <a:r>
              <a:rPr lang="en" sz="16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2" name="Shape 116">
            <a:extLst>
              <a:ext uri="{FF2B5EF4-FFF2-40B4-BE49-F238E27FC236}">
                <a16:creationId xmlns:a16="http://schemas.microsoft.com/office/drawing/2014/main" id="{866F65E9-30CC-425C-B007-3802BA3D55B0}"/>
              </a:ext>
            </a:extLst>
          </p:cNvPr>
          <p:cNvSpPr/>
          <p:nvPr/>
        </p:nvSpPr>
        <p:spPr>
          <a:xfrm>
            <a:off x="7494751" y="3385355"/>
            <a:ext cx="318600" cy="3189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600" b="1" dirty="0"/>
              <a:t>3</a:t>
            </a:r>
          </a:p>
        </p:txBody>
      </p:sp>
      <p:sp>
        <p:nvSpPr>
          <p:cNvPr id="13" name="Shape 117">
            <a:extLst>
              <a:ext uri="{FF2B5EF4-FFF2-40B4-BE49-F238E27FC236}">
                <a16:creationId xmlns:a16="http://schemas.microsoft.com/office/drawing/2014/main" id="{6FF1D0C5-FD1F-4D22-8059-9B7A1A495372}"/>
              </a:ext>
            </a:extLst>
          </p:cNvPr>
          <p:cNvSpPr/>
          <p:nvPr/>
        </p:nvSpPr>
        <p:spPr>
          <a:xfrm>
            <a:off x="8084368" y="4101160"/>
            <a:ext cx="318600" cy="3189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600" b="1" dirty="0"/>
              <a:t>4</a:t>
            </a:r>
          </a:p>
        </p:txBody>
      </p:sp>
      <p:sp>
        <p:nvSpPr>
          <p:cNvPr id="14" name="Shape 118">
            <a:extLst>
              <a:ext uri="{FF2B5EF4-FFF2-40B4-BE49-F238E27FC236}">
                <a16:creationId xmlns:a16="http://schemas.microsoft.com/office/drawing/2014/main" id="{A885ED97-A23C-4022-955D-72416E55B824}"/>
              </a:ext>
            </a:extLst>
          </p:cNvPr>
          <p:cNvSpPr/>
          <p:nvPr/>
        </p:nvSpPr>
        <p:spPr>
          <a:xfrm>
            <a:off x="6990192" y="4101253"/>
            <a:ext cx="318600" cy="31890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91440" rIns="0" bIns="91425" anchor="ctr" anchorCtr="0">
            <a:no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hape 119">
            <a:extLst>
              <a:ext uri="{FF2B5EF4-FFF2-40B4-BE49-F238E27FC236}">
                <a16:creationId xmlns:a16="http://schemas.microsoft.com/office/drawing/2014/main" id="{FC415E0B-AF82-4DED-B672-8D8AD6A51A81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6155043" y="2125149"/>
            <a:ext cx="903900" cy="5235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Shape 120">
            <a:extLst>
              <a:ext uri="{FF2B5EF4-FFF2-40B4-BE49-F238E27FC236}">
                <a16:creationId xmlns:a16="http://schemas.microsoft.com/office/drawing/2014/main" id="{CB91C895-6E70-411C-AD33-F77E37AF8167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7284228" y="2125149"/>
            <a:ext cx="789900" cy="5703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7" name="Shape 121">
            <a:extLst>
              <a:ext uri="{FF2B5EF4-FFF2-40B4-BE49-F238E27FC236}">
                <a16:creationId xmlns:a16="http://schemas.microsoft.com/office/drawing/2014/main" id="{ED586978-8BDE-4619-9F1F-82CFE6D00EDA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5698531" y="2920875"/>
            <a:ext cx="343800" cy="5112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Shape 122">
            <a:extLst>
              <a:ext uri="{FF2B5EF4-FFF2-40B4-BE49-F238E27FC236}">
                <a16:creationId xmlns:a16="http://schemas.microsoft.com/office/drawing/2014/main" id="{A8EF9B0F-6325-414E-951A-18429F67E7DA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6267616" y="2920875"/>
            <a:ext cx="360600" cy="5112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Shape 123">
            <a:extLst>
              <a:ext uri="{FF2B5EF4-FFF2-40B4-BE49-F238E27FC236}">
                <a16:creationId xmlns:a16="http://schemas.microsoft.com/office/drawing/2014/main" id="{8C434F9B-31FF-40A5-9364-DEA6CDDB8090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5698665" y="3657543"/>
            <a:ext cx="294600" cy="4905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0" name="Shape 124">
            <a:extLst>
              <a:ext uri="{FF2B5EF4-FFF2-40B4-BE49-F238E27FC236}">
                <a16:creationId xmlns:a16="http://schemas.microsoft.com/office/drawing/2014/main" id="{7DEA898D-9809-43BD-BEFC-5580761DCBAE}"/>
              </a:ext>
            </a:extLst>
          </p:cNvPr>
          <p:cNvCxnSpPr>
            <a:stCxn id="6" idx="3"/>
            <a:endCxn id="12" idx="7"/>
          </p:cNvCxnSpPr>
          <p:nvPr/>
        </p:nvCxnSpPr>
        <p:spPr>
          <a:xfrm flipH="1">
            <a:off x="7766835" y="2920862"/>
            <a:ext cx="307200" cy="5112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1" name="Shape 125">
            <a:extLst>
              <a:ext uri="{FF2B5EF4-FFF2-40B4-BE49-F238E27FC236}">
                <a16:creationId xmlns:a16="http://schemas.microsoft.com/office/drawing/2014/main" id="{C2F5714D-BBCB-4390-9265-E88F2767961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8299319" y="2920862"/>
            <a:ext cx="421500" cy="5112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" name="Shape 126">
            <a:extLst>
              <a:ext uri="{FF2B5EF4-FFF2-40B4-BE49-F238E27FC236}">
                <a16:creationId xmlns:a16="http://schemas.microsoft.com/office/drawing/2014/main" id="{73934E63-A3B6-4589-8FCF-64847FE78504}"/>
              </a:ext>
            </a:extLst>
          </p:cNvPr>
          <p:cNvCxnSpPr>
            <a:stCxn id="12" idx="3"/>
            <a:endCxn id="14" idx="7"/>
          </p:cNvCxnSpPr>
          <p:nvPr/>
        </p:nvCxnSpPr>
        <p:spPr>
          <a:xfrm flipH="1">
            <a:off x="7262109" y="3657553"/>
            <a:ext cx="279300" cy="4905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3" name="Shape 127">
            <a:extLst>
              <a:ext uri="{FF2B5EF4-FFF2-40B4-BE49-F238E27FC236}">
                <a16:creationId xmlns:a16="http://schemas.microsoft.com/office/drawing/2014/main" id="{4F72761C-12AF-4090-8A55-E840731293B3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7766693" y="3657553"/>
            <a:ext cx="364200" cy="4902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4" name="Shape 128">
            <a:extLst>
              <a:ext uri="{FF2B5EF4-FFF2-40B4-BE49-F238E27FC236}">
                <a16:creationId xmlns:a16="http://schemas.microsoft.com/office/drawing/2014/main" id="{E13B10F2-1373-4289-A0DC-39496AFCAB8F}"/>
              </a:ext>
            </a:extLst>
          </p:cNvPr>
          <p:cNvCxnSpPr>
            <a:stCxn id="13" idx="5"/>
            <a:endCxn id="38" idx="1"/>
          </p:cNvCxnSpPr>
          <p:nvPr/>
        </p:nvCxnSpPr>
        <p:spPr>
          <a:xfrm>
            <a:off x="8356310" y="4373358"/>
            <a:ext cx="328800" cy="4677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5" name="Shape 130">
            <a:extLst>
              <a:ext uri="{FF2B5EF4-FFF2-40B4-BE49-F238E27FC236}">
                <a16:creationId xmlns:a16="http://schemas.microsoft.com/office/drawing/2014/main" id="{26DACBE5-AD0F-4939-91EB-27BB004DDA22}"/>
              </a:ext>
            </a:extLst>
          </p:cNvPr>
          <p:cNvCxnSpPr>
            <a:endCxn id="5" idx="0"/>
          </p:cNvCxnSpPr>
          <p:nvPr/>
        </p:nvCxnSpPr>
        <p:spPr>
          <a:xfrm>
            <a:off x="7165586" y="1600951"/>
            <a:ext cx="6000" cy="2520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6" name="Shape 131">
            <a:extLst>
              <a:ext uri="{FF2B5EF4-FFF2-40B4-BE49-F238E27FC236}">
                <a16:creationId xmlns:a16="http://schemas.microsoft.com/office/drawing/2014/main" id="{796FE6AF-100D-4374-B3FB-AEBF729DD1B8}"/>
              </a:ext>
            </a:extLst>
          </p:cNvPr>
          <p:cNvSpPr txBox="1"/>
          <p:nvPr/>
        </p:nvSpPr>
        <p:spPr>
          <a:xfrm>
            <a:off x="6432253" y="2014738"/>
            <a:ext cx="279300" cy="3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F</a:t>
            </a:r>
          </a:p>
        </p:txBody>
      </p:sp>
      <p:sp>
        <p:nvSpPr>
          <p:cNvPr id="27" name="Shape 132">
            <a:extLst>
              <a:ext uri="{FF2B5EF4-FFF2-40B4-BE49-F238E27FC236}">
                <a16:creationId xmlns:a16="http://schemas.microsoft.com/office/drawing/2014/main" id="{48588563-7A20-4CB0-841D-636CA97EA65D}"/>
              </a:ext>
            </a:extLst>
          </p:cNvPr>
          <p:cNvSpPr txBox="1"/>
          <p:nvPr/>
        </p:nvSpPr>
        <p:spPr>
          <a:xfrm>
            <a:off x="7604031" y="2027438"/>
            <a:ext cx="279300" cy="3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</a:t>
            </a:r>
          </a:p>
        </p:txBody>
      </p:sp>
      <p:sp>
        <p:nvSpPr>
          <p:cNvPr id="28" name="Shape 133">
            <a:extLst>
              <a:ext uri="{FF2B5EF4-FFF2-40B4-BE49-F238E27FC236}">
                <a16:creationId xmlns:a16="http://schemas.microsoft.com/office/drawing/2014/main" id="{06686F49-C52D-49E5-86F1-3462D13CD589}"/>
              </a:ext>
            </a:extLst>
          </p:cNvPr>
          <p:cNvSpPr txBox="1"/>
          <p:nvPr/>
        </p:nvSpPr>
        <p:spPr>
          <a:xfrm>
            <a:off x="8487013" y="2882738"/>
            <a:ext cx="279300" cy="3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</a:t>
            </a:r>
          </a:p>
        </p:txBody>
      </p:sp>
      <p:sp>
        <p:nvSpPr>
          <p:cNvPr id="29" name="Shape 134">
            <a:extLst>
              <a:ext uri="{FF2B5EF4-FFF2-40B4-BE49-F238E27FC236}">
                <a16:creationId xmlns:a16="http://schemas.microsoft.com/office/drawing/2014/main" id="{34F48224-F48B-4298-8BB7-6EFCFAF6EABA}"/>
              </a:ext>
            </a:extLst>
          </p:cNvPr>
          <p:cNvSpPr txBox="1"/>
          <p:nvPr/>
        </p:nvSpPr>
        <p:spPr>
          <a:xfrm>
            <a:off x="7122403" y="3613538"/>
            <a:ext cx="279300" cy="3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F</a:t>
            </a:r>
          </a:p>
        </p:txBody>
      </p:sp>
      <p:sp>
        <p:nvSpPr>
          <p:cNvPr id="30" name="Shape 135">
            <a:extLst>
              <a:ext uri="{FF2B5EF4-FFF2-40B4-BE49-F238E27FC236}">
                <a16:creationId xmlns:a16="http://schemas.microsoft.com/office/drawing/2014/main" id="{A4FFA59C-8389-4C94-BD41-D8454DE4009C}"/>
              </a:ext>
            </a:extLst>
          </p:cNvPr>
          <p:cNvSpPr txBox="1"/>
          <p:nvPr/>
        </p:nvSpPr>
        <p:spPr>
          <a:xfrm>
            <a:off x="7971278" y="3613538"/>
            <a:ext cx="279300" cy="3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</a:t>
            </a:r>
          </a:p>
        </p:txBody>
      </p:sp>
      <p:sp>
        <p:nvSpPr>
          <p:cNvPr id="31" name="Shape 136">
            <a:extLst>
              <a:ext uri="{FF2B5EF4-FFF2-40B4-BE49-F238E27FC236}">
                <a16:creationId xmlns:a16="http://schemas.microsoft.com/office/drawing/2014/main" id="{02BB0C29-3002-40F4-8F71-2FF1D9CE316B}"/>
              </a:ext>
            </a:extLst>
          </p:cNvPr>
          <p:cNvSpPr txBox="1"/>
          <p:nvPr/>
        </p:nvSpPr>
        <p:spPr>
          <a:xfrm>
            <a:off x="8479178" y="4277388"/>
            <a:ext cx="279300" cy="3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</a:t>
            </a:r>
          </a:p>
        </p:txBody>
      </p:sp>
      <p:sp>
        <p:nvSpPr>
          <p:cNvPr id="32" name="Shape 137">
            <a:extLst>
              <a:ext uri="{FF2B5EF4-FFF2-40B4-BE49-F238E27FC236}">
                <a16:creationId xmlns:a16="http://schemas.microsoft.com/office/drawing/2014/main" id="{30AA3D89-7801-434A-8C2A-49AFEB54F7B2}"/>
              </a:ext>
            </a:extLst>
          </p:cNvPr>
          <p:cNvSpPr txBox="1"/>
          <p:nvPr/>
        </p:nvSpPr>
        <p:spPr>
          <a:xfrm>
            <a:off x="6442220" y="2882738"/>
            <a:ext cx="279300" cy="3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</a:t>
            </a:r>
          </a:p>
        </p:txBody>
      </p:sp>
      <p:sp>
        <p:nvSpPr>
          <p:cNvPr id="33" name="Shape 138">
            <a:extLst>
              <a:ext uri="{FF2B5EF4-FFF2-40B4-BE49-F238E27FC236}">
                <a16:creationId xmlns:a16="http://schemas.microsoft.com/office/drawing/2014/main" id="{54DE387D-70DA-4CCA-AFD2-DF0DD765C64D}"/>
              </a:ext>
            </a:extLst>
          </p:cNvPr>
          <p:cNvSpPr txBox="1"/>
          <p:nvPr/>
        </p:nvSpPr>
        <p:spPr>
          <a:xfrm>
            <a:off x="5601628" y="2882738"/>
            <a:ext cx="279300" cy="3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F</a:t>
            </a:r>
          </a:p>
        </p:txBody>
      </p:sp>
      <p:sp>
        <p:nvSpPr>
          <p:cNvPr id="34" name="Shape 139">
            <a:extLst>
              <a:ext uri="{FF2B5EF4-FFF2-40B4-BE49-F238E27FC236}">
                <a16:creationId xmlns:a16="http://schemas.microsoft.com/office/drawing/2014/main" id="{83884F55-5E62-4CBD-A93A-1234DEC9EE7E}"/>
              </a:ext>
            </a:extLst>
          </p:cNvPr>
          <p:cNvSpPr txBox="1"/>
          <p:nvPr/>
        </p:nvSpPr>
        <p:spPr>
          <a:xfrm>
            <a:off x="5839659" y="3577238"/>
            <a:ext cx="279300" cy="3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</a:t>
            </a:r>
          </a:p>
        </p:txBody>
      </p:sp>
      <p:sp>
        <p:nvSpPr>
          <p:cNvPr id="35" name="Shape 140">
            <a:extLst>
              <a:ext uri="{FF2B5EF4-FFF2-40B4-BE49-F238E27FC236}">
                <a16:creationId xmlns:a16="http://schemas.microsoft.com/office/drawing/2014/main" id="{BAE3596E-9109-449A-A516-B382075AFC42}"/>
              </a:ext>
            </a:extLst>
          </p:cNvPr>
          <p:cNvSpPr txBox="1"/>
          <p:nvPr/>
        </p:nvSpPr>
        <p:spPr>
          <a:xfrm>
            <a:off x="7669453" y="2882738"/>
            <a:ext cx="279300" cy="3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F</a:t>
            </a:r>
          </a:p>
        </p:txBody>
      </p:sp>
      <p:sp>
        <p:nvSpPr>
          <p:cNvPr id="36" name="Shape 141">
            <a:extLst>
              <a:ext uri="{FF2B5EF4-FFF2-40B4-BE49-F238E27FC236}">
                <a16:creationId xmlns:a16="http://schemas.microsoft.com/office/drawing/2014/main" id="{BAFC4817-F718-4215-BD8F-7E6DCB1B13CE}"/>
              </a:ext>
            </a:extLst>
          </p:cNvPr>
          <p:cNvSpPr/>
          <p:nvPr/>
        </p:nvSpPr>
        <p:spPr>
          <a:xfrm>
            <a:off x="9217379" y="5467337"/>
            <a:ext cx="318600" cy="31890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91440" rIns="0" bIns="91425" anchor="ctr" anchorCtr="0">
            <a:no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hape 142">
            <a:extLst>
              <a:ext uri="{FF2B5EF4-FFF2-40B4-BE49-F238E27FC236}">
                <a16:creationId xmlns:a16="http://schemas.microsoft.com/office/drawing/2014/main" id="{11017CC2-9A5A-4AA7-B8F0-D6D91DB833E6}"/>
              </a:ext>
            </a:extLst>
          </p:cNvPr>
          <p:cNvSpPr/>
          <p:nvPr/>
        </p:nvSpPr>
        <p:spPr>
          <a:xfrm>
            <a:off x="8154033" y="5467348"/>
            <a:ext cx="318600" cy="3189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600" b="1" dirty="0"/>
              <a:t>6</a:t>
            </a:r>
          </a:p>
        </p:txBody>
      </p:sp>
      <p:sp>
        <p:nvSpPr>
          <p:cNvPr id="38" name="Shape 129">
            <a:extLst>
              <a:ext uri="{FF2B5EF4-FFF2-40B4-BE49-F238E27FC236}">
                <a16:creationId xmlns:a16="http://schemas.microsoft.com/office/drawing/2014/main" id="{B9AC406E-C277-4E27-9B34-0D123EB84ABE}"/>
              </a:ext>
            </a:extLst>
          </p:cNvPr>
          <p:cNvSpPr/>
          <p:nvPr/>
        </p:nvSpPr>
        <p:spPr>
          <a:xfrm>
            <a:off x="8638459" y="4794270"/>
            <a:ext cx="318600" cy="3189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sz="1600" b="1" dirty="0"/>
              <a:t>5</a:t>
            </a:r>
          </a:p>
        </p:txBody>
      </p:sp>
      <p:cxnSp>
        <p:nvCxnSpPr>
          <p:cNvPr id="39" name="Shape 143">
            <a:extLst>
              <a:ext uri="{FF2B5EF4-FFF2-40B4-BE49-F238E27FC236}">
                <a16:creationId xmlns:a16="http://schemas.microsoft.com/office/drawing/2014/main" id="{D7EC84F0-A0FA-44F0-A833-5D5783495F47}"/>
              </a:ext>
            </a:extLst>
          </p:cNvPr>
          <p:cNvCxnSpPr>
            <a:stCxn id="38" idx="3"/>
            <a:endCxn id="37" idx="7"/>
          </p:cNvCxnSpPr>
          <p:nvPr/>
        </p:nvCxnSpPr>
        <p:spPr>
          <a:xfrm flipH="1">
            <a:off x="8425917" y="5066468"/>
            <a:ext cx="259200" cy="447600"/>
          </a:xfrm>
          <a:prstGeom prst="straightConnector1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" name="Shape 144">
            <a:extLst>
              <a:ext uri="{FF2B5EF4-FFF2-40B4-BE49-F238E27FC236}">
                <a16:creationId xmlns:a16="http://schemas.microsoft.com/office/drawing/2014/main" id="{F9660957-DCCA-4C8E-95BC-BE54B4E5F90A}"/>
              </a:ext>
            </a:extLst>
          </p:cNvPr>
          <p:cNvCxnSpPr>
            <a:stCxn id="38" idx="5"/>
            <a:endCxn id="36" idx="1"/>
          </p:cNvCxnSpPr>
          <p:nvPr/>
        </p:nvCxnSpPr>
        <p:spPr>
          <a:xfrm>
            <a:off x="8910401" y="5066468"/>
            <a:ext cx="353700" cy="4476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1" name="Shape 145">
            <a:extLst>
              <a:ext uri="{FF2B5EF4-FFF2-40B4-BE49-F238E27FC236}">
                <a16:creationId xmlns:a16="http://schemas.microsoft.com/office/drawing/2014/main" id="{C38655D5-48E3-4D74-8C24-675E4B9558F9}"/>
              </a:ext>
            </a:extLst>
          </p:cNvPr>
          <p:cNvSpPr txBox="1"/>
          <p:nvPr/>
        </p:nvSpPr>
        <p:spPr>
          <a:xfrm>
            <a:off x="8281791" y="4990255"/>
            <a:ext cx="279300" cy="3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 dirty="0">
                <a:latin typeface="Consolas"/>
                <a:ea typeface="Consolas"/>
                <a:cs typeface="Consolas"/>
                <a:sym typeface="Consolas"/>
              </a:rPr>
              <a:t>F</a:t>
            </a:r>
          </a:p>
        </p:txBody>
      </p:sp>
      <p:sp>
        <p:nvSpPr>
          <p:cNvPr id="42" name="Shape 146">
            <a:extLst>
              <a:ext uri="{FF2B5EF4-FFF2-40B4-BE49-F238E27FC236}">
                <a16:creationId xmlns:a16="http://schemas.microsoft.com/office/drawing/2014/main" id="{93748FE5-D5BE-49A6-ADE5-200C95273A42}"/>
              </a:ext>
            </a:extLst>
          </p:cNvPr>
          <p:cNvSpPr txBox="1"/>
          <p:nvPr/>
        </p:nvSpPr>
        <p:spPr>
          <a:xfrm>
            <a:off x="9072541" y="4990255"/>
            <a:ext cx="279300" cy="31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</a:t>
            </a:r>
          </a:p>
        </p:txBody>
      </p:sp>
      <p:sp>
        <p:nvSpPr>
          <p:cNvPr id="46" name="Shape 150">
            <a:extLst>
              <a:ext uri="{FF2B5EF4-FFF2-40B4-BE49-F238E27FC236}">
                <a16:creationId xmlns:a16="http://schemas.microsoft.com/office/drawing/2014/main" id="{96095702-586F-4715-AB96-B53C74B32217}"/>
              </a:ext>
            </a:extLst>
          </p:cNvPr>
          <p:cNvSpPr txBox="1"/>
          <p:nvPr/>
        </p:nvSpPr>
        <p:spPr>
          <a:xfrm>
            <a:off x="8537209" y="6314244"/>
            <a:ext cx="5211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13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1CBD5810-0AE9-461D-A3FC-13A32C14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65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0E2BB-C2F8-462B-BC5F-8C0DCCEE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985539-E7B7-4131-9104-D2185DFE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991" y="1160466"/>
            <a:ext cx="3228104" cy="2766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89C80A6-6577-4999-ABCC-24A467BF6016}"/>
                  </a:ext>
                </a:extLst>
              </p:cNvPr>
              <p:cNvSpPr txBox="1"/>
              <p:nvPr/>
            </p:nvSpPr>
            <p:spPr>
              <a:xfrm>
                <a:off x="1128749" y="1716866"/>
                <a:ext cx="21225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89C80A6-6577-4999-ABCC-24A467BF6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49" y="1716866"/>
                <a:ext cx="2122569" cy="307777"/>
              </a:xfrm>
              <a:prstGeom prst="rect">
                <a:avLst/>
              </a:prstGeom>
              <a:blipFill>
                <a:blip r:embed="rId3"/>
                <a:stretch>
                  <a:fillRect l="-1149" t="-8000" r="-4310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93EAFA9-113F-466F-8E79-AB8640E31D84}"/>
                  </a:ext>
                </a:extLst>
              </p:cNvPr>
              <p:cNvSpPr txBox="1"/>
              <p:nvPr/>
            </p:nvSpPr>
            <p:spPr>
              <a:xfrm>
                <a:off x="1128749" y="2090815"/>
                <a:ext cx="22315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93EAFA9-113F-466F-8E79-AB8640E31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49" y="2090815"/>
                <a:ext cx="2231573" cy="307777"/>
              </a:xfrm>
              <a:prstGeom prst="rect">
                <a:avLst/>
              </a:prstGeom>
              <a:blipFill>
                <a:blip r:embed="rId4"/>
                <a:stretch>
                  <a:fillRect l="-1093" t="-6000" r="-3825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D5B17F-650F-41B6-8797-37958D666267}"/>
                  </a:ext>
                </a:extLst>
              </p:cNvPr>
              <p:cNvSpPr txBox="1"/>
              <p:nvPr/>
            </p:nvSpPr>
            <p:spPr>
              <a:xfrm>
                <a:off x="1128749" y="2464764"/>
                <a:ext cx="25132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⋁¬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D5B17F-650F-41B6-8797-37958D666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49" y="2464764"/>
                <a:ext cx="2513252" cy="307777"/>
              </a:xfrm>
              <a:prstGeom prst="rect">
                <a:avLst/>
              </a:prstGeom>
              <a:blipFill>
                <a:blip r:embed="rId5"/>
                <a:stretch>
                  <a:fillRect l="-728" t="-5882" r="-3398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2D7CB8-C228-4748-914C-9E6A0820856B}"/>
                  </a:ext>
                </a:extLst>
              </p:cNvPr>
              <p:cNvSpPr txBox="1"/>
              <p:nvPr/>
            </p:nvSpPr>
            <p:spPr>
              <a:xfrm>
                <a:off x="1128749" y="2838713"/>
                <a:ext cx="17052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2D7CB8-C228-4748-914C-9E6A08208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49" y="2838713"/>
                <a:ext cx="1705210" cy="307777"/>
              </a:xfrm>
              <a:prstGeom prst="rect">
                <a:avLst/>
              </a:prstGeom>
              <a:blipFill>
                <a:blip r:embed="rId6"/>
                <a:stretch>
                  <a:fillRect l="-1429" t="-8000" r="-5000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E3512A2-4FE9-48E1-A05D-3A34469669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640" y="4314061"/>
            <a:ext cx="4882060" cy="154447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AE62B43-2C68-49A1-8026-01AEE8D42DE8}"/>
              </a:ext>
            </a:extLst>
          </p:cNvPr>
          <p:cNvSpPr/>
          <p:nvPr/>
        </p:nvSpPr>
        <p:spPr>
          <a:xfrm>
            <a:off x="685745" y="4314061"/>
            <a:ext cx="35885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lit := LAST-ASSIGNED-LITERAL(cl);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var:= VARIABLE-OF-LITERAL(lit);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ant := ANTECEDENT(lit);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cl := RESOLVE(cl, ant, var);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4CC694-3DD4-4856-875F-83A71107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23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9CDF-39DF-4EB7-A710-FDEC2FCA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Theory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8041D-FD3A-41DC-B444-5E3FAAACE73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Defines a set of parameters (non-logical symbols) and their meanings</a:t>
                </a:r>
              </a:p>
              <a:p>
                <a:r>
                  <a:rPr lang="en-US" altLang="en-US" dirty="0"/>
                  <a:t>This definition is called a </a:t>
                </a:r>
                <a:r>
                  <a:rPr lang="en-US" altLang="en-US" i="1" dirty="0"/>
                  <a:t>signature</a:t>
                </a:r>
                <a:r>
                  <a:rPr lang="en-US" altLang="en-US" dirty="0"/>
                  <a:t>.</a:t>
                </a:r>
              </a:p>
              <a:p>
                <a:r>
                  <a:rPr lang="en-US" altLang="en-US" dirty="0"/>
                  <a:t>Example of a signature:</a:t>
                </a:r>
              </a:p>
              <a:p>
                <a:pPr lvl="1"/>
                <a:r>
                  <a:rPr lang="en-US" altLang="en-US" dirty="0"/>
                  <a:t>Theory of linear arithmetic over integers</a:t>
                </a:r>
              </a:p>
              <a:p>
                <a:pPr lvl="1"/>
                <a:r>
                  <a:rPr lang="en-US" altLang="en-US" dirty="0"/>
                  <a:t>Signature is (0,1,+,-,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en-US" dirty="0"/>
                  <a:t>) interpreted over </a:t>
                </a:r>
                <a:r>
                  <a:rPr lang="en-US" altLang="en-US" dirty="0">
                    <a:latin typeface="Colonna MT" panose="04020805060202030203" pitchFamily="82" charset="0"/>
                  </a:rPr>
                  <a:t>Z</a:t>
                </a:r>
                <a:r>
                  <a:rPr lang="en-US" alt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8041D-FD3A-41DC-B444-5E3FAAACE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4"/>
                <a:stretch>
                  <a:fillRect l="-724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6B938-8EEF-44A6-9A74-383F7B4A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7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78D9-8B89-442E-8886-CBDEF78C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Quantifier-free Subset of FOL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D52E-442F-4935-9E24-33574CB097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Constants		</a:t>
            </a:r>
            <a:r>
              <a:rPr lang="en-US" altLang="en-US" dirty="0">
                <a:latin typeface="Colonna MT" panose="04020805060202030203" pitchFamily="82" charset="0"/>
              </a:rPr>
              <a:t>Z</a:t>
            </a:r>
            <a:r>
              <a:rPr lang="en-US" altLang="en-US" dirty="0"/>
              <a:t>, </a:t>
            </a:r>
            <a:r>
              <a:rPr lang="en-US" altLang="en-US" dirty="0" err="1"/>
              <a:t>FudanU</a:t>
            </a:r>
            <a:r>
              <a:rPr lang="en-US" altLang="en-US" dirty="0"/>
              <a:t>,... </a:t>
            </a:r>
          </a:p>
          <a:p>
            <a:r>
              <a:rPr lang="en-US" altLang="en-US" dirty="0"/>
              <a:t>Predicates		&gt;, Student,...</a:t>
            </a:r>
          </a:p>
          <a:p>
            <a:r>
              <a:rPr lang="en-US" altLang="en-US" dirty="0"/>
              <a:t>Functions		Sqrt, </a:t>
            </a:r>
            <a:r>
              <a:rPr lang="en-US" altLang="en-US" dirty="0" err="1"/>
              <a:t>LeftLegOf</a:t>
            </a:r>
            <a:r>
              <a:rPr lang="en-US" altLang="en-US" dirty="0"/>
              <a:t>,...</a:t>
            </a:r>
          </a:p>
          <a:p>
            <a:r>
              <a:rPr lang="en-US" altLang="en-US" dirty="0"/>
              <a:t>Variables		x, y, a, b,...</a:t>
            </a:r>
          </a:p>
          <a:p>
            <a:r>
              <a:rPr lang="en-US" altLang="en-US" dirty="0"/>
              <a:t>Connectives	</a:t>
            </a:r>
            <a:r>
              <a:rPr lang="en-US" altLang="en-US" dirty="0">
                <a:sym typeface="Symbol" panose="05050102010706020507" pitchFamily="18" charset="2"/>
              </a:rPr>
              <a:t>, , , , </a:t>
            </a:r>
          </a:p>
          <a:p>
            <a:r>
              <a:rPr lang="en-US" altLang="en-US" dirty="0"/>
              <a:t>Equality		= </a:t>
            </a:r>
          </a:p>
          <a:p>
            <a:r>
              <a:rPr lang="en-US" altLang="en-US" strike="sngStrike" dirty="0"/>
              <a:t>Quantifiers  	</a:t>
            </a:r>
            <a:r>
              <a:rPr lang="en-US" altLang="en-US" strike="sngStrike" dirty="0">
                <a:sym typeface="Symbol" panose="05050102010706020507" pitchFamily="18" charset="2"/>
              </a:rPr>
              <a:t>,  </a:t>
            </a:r>
            <a:r>
              <a:rPr lang="en-US" altLang="en-US" strike="sngStrike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A510C3-BA90-4588-9E5F-7515EC506488}"/>
              </a:ext>
            </a:extLst>
          </p:cNvPr>
          <p:cNvSpPr/>
          <p:nvPr/>
        </p:nvSpPr>
        <p:spPr>
          <a:xfrm>
            <a:off x="3159079" y="4969210"/>
            <a:ext cx="3587841" cy="161415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9AC10E-222E-42F0-97A3-574FDAB98631}"/>
              </a:ext>
            </a:extLst>
          </p:cNvPr>
          <p:cNvSpPr/>
          <p:nvPr/>
        </p:nvSpPr>
        <p:spPr>
          <a:xfrm>
            <a:off x="3159080" y="5265424"/>
            <a:ext cx="2125014" cy="102622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Propositional Logic (SAT)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42D1A-9C42-4D20-9D80-AD0FD7BAA8DC}"/>
              </a:ext>
            </a:extLst>
          </p:cNvPr>
          <p:cNvSpPr txBox="1"/>
          <p:nvPr/>
        </p:nvSpPr>
        <p:spPr>
          <a:xfrm>
            <a:off x="5284094" y="5444971"/>
            <a:ext cx="145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First-order Logic (SMT)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04CB63-F9D9-4E84-BC5D-C7EA9B60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1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8FC8-F2D7-47D5-B42C-96606984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Computation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21997B-27F0-4E42-8292-1ABE02376348}"/>
              </a:ext>
            </a:extLst>
          </p:cNvPr>
          <p:cNvSpPr/>
          <p:nvPr/>
        </p:nvSpPr>
        <p:spPr>
          <a:xfrm>
            <a:off x="978885" y="1997910"/>
            <a:ext cx="4607382" cy="313932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002060"/>
                </a:solidFill>
                <a:latin typeface="Consolas" panose="020B0609020204030204" pitchFamily="49" charset="0"/>
              </a:rPr>
              <a:t>test_me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(int x, int y) 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if (2*y == x) 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if (x &lt;= y+10)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    print(“OK”);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else {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    print(“something bad”);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    ERROR;</a:t>
            </a:r>
            <a:b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} else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      print(“OK”);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Shape 158">
            <a:extLst>
              <a:ext uri="{FF2B5EF4-FFF2-40B4-BE49-F238E27FC236}">
                <a16:creationId xmlns:a16="http://schemas.microsoft.com/office/drawing/2014/main" id="{50EC8684-ABC3-4DA8-9A81-FB88C82F827E}"/>
              </a:ext>
            </a:extLst>
          </p:cNvPr>
          <p:cNvCxnSpPr>
            <a:endCxn id="5" idx="0"/>
          </p:cNvCxnSpPr>
          <p:nvPr/>
        </p:nvCxnSpPr>
        <p:spPr>
          <a:xfrm>
            <a:off x="6984924" y="1997910"/>
            <a:ext cx="7200" cy="32580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Shape 159">
            <a:extLst>
              <a:ext uri="{FF2B5EF4-FFF2-40B4-BE49-F238E27FC236}">
                <a16:creationId xmlns:a16="http://schemas.microsoft.com/office/drawing/2014/main" id="{346FD8E2-C9F9-4510-A7F3-5B1C66436CA1}"/>
              </a:ext>
            </a:extLst>
          </p:cNvPr>
          <p:cNvSpPr/>
          <p:nvPr/>
        </p:nvSpPr>
        <p:spPr>
          <a:xfrm>
            <a:off x="6299088" y="2323710"/>
            <a:ext cx="1386075" cy="613450"/>
          </a:xfrm>
          <a:prstGeom prst="flowChartDecision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91440" rIns="0" bIns="91425" anchor="ctr" anchorCtr="0">
            <a:noAutofit/>
          </a:bodyPr>
          <a:lstStyle/>
          <a:p>
            <a:pPr algn="ctr"/>
            <a:r>
              <a:rPr lang="en" sz="1600" dirty="0">
                <a:latin typeface="Arial" panose="020B0604020202020204" pitchFamily="34" charset="0"/>
                <a:ea typeface="Consolas"/>
                <a:cs typeface="Arial" panose="020B0604020202020204" pitchFamily="34" charset="0"/>
                <a:sym typeface="Consolas"/>
              </a:rPr>
              <a:t>2*y==x</a:t>
            </a:r>
          </a:p>
        </p:txBody>
      </p:sp>
      <p:cxnSp>
        <p:nvCxnSpPr>
          <p:cNvPr id="6" name="Shape 160">
            <a:extLst>
              <a:ext uri="{FF2B5EF4-FFF2-40B4-BE49-F238E27FC236}">
                <a16:creationId xmlns:a16="http://schemas.microsoft.com/office/drawing/2014/main" id="{2D716A7A-9C13-42F8-B11C-FD54F004CD90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7685163" y="2630435"/>
            <a:ext cx="271282" cy="693065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" name="Shape 161">
            <a:extLst>
              <a:ext uri="{FF2B5EF4-FFF2-40B4-BE49-F238E27FC236}">
                <a16:creationId xmlns:a16="http://schemas.microsoft.com/office/drawing/2014/main" id="{909972B3-7422-4580-A215-AB042F283D67}"/>
              </a:ext>
            </a:extLst>
          </p:cNvPr>
          <p:cNvSpPr/>
          <p:nvPr/>
        </p:nvSpPr>
        <p:spPr>
          <a:xfrm>
            <a:off x="7263407" y="3323500"/>
            <a:ext cx="1386075" cy="613450"/>
          </a:xfrm>
          <a:prstGeom prst="flowChartDecision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91440" rIns="0" bIns="91425" anchor="ctr" anchorCtr="0">
            <a:noAutofit/>
          </a:bodyPr>
          <a:lstStyle/>
          <a:p>
            <a:pPr algn="ctr"/>
            <a:r>
              <a:rPr lang="en" sz="1600" dirty="0"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x &lt;= y+10</a:t>
            </a:r>
          </a:p>
        </p:txBody>
      </p:sp>
      <p:sp>
        <p:nvSpPr>
          <p:cNvPr id="8" name="Shape 162">
            <a:extLst>
              <a:ext uri="{FF2B5EF4-FFF2-40B4-BE49-F238E27FC236}">
                <a16:creationId xmlns:a16="http://schemas.microsoft.com/office/drawing/2014/main" id="{5F799DE5-0353-4669-8A49-1D582A5D26B4}"/>
              </a:ext>
            </a:extLst>
          </p:cNvPr>
          <p:cNvSpPr txBox="1"/>
          <p:nvPr/>
        </p:nvSpPr>
        <p:spPr>
          <a:xfrm>
            <a:off x="6486473" y="4323290"/>
            <a:ext cx="971737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</a:p>
        </p:txBody>
      </p:sp>
      <p:sp>
        <p:nvSpPr>
          <p:cNvPr id="9" name="Shape 163">
            <a:extLst>
              <a:ext uri="{FF2B5EF4-FFF2-40B4-BE49-F238E27FC236}">
                <a16:creationId xmlns:a16="http://schemas.microsoft.com/office/drawing/2014/main" id="{2CAD11AD-53CD-4427-AB2C-A13F88BF6338}"/>
              </a:ext>
            </a:extLst>
          </p:cNvPr>
          <p:cNvSpPr txBox="1"/>
          <p:nvPr/>
        </p:nvSpPr>
        <p:spPr>
          <a:xfrm>
            <a:off x="5828464" y="2620385"/>
            <a:ext cx="3138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</a:p>
        </p:txBody>
      </p:sp>
      <p:sp>
        <p:nvSpPr>
          <p:cNvPr id="10" name="Shape 164">
            <a:extLst>
              <a:ext uri="{FF2B5EF4-FFF2-40B4-BE49-F238E27FC236}">
                <a16:creationId xmlns:a16="http://schemas.microsoft.com/office/drawing/2014/main" id="{2EB2DFA5-2069-41CB-A433-07140218BA9A}"/>
              </a:ext>
            </a:extLst>
          </p:cNvPr>
          <p:cNvSpPr txBox="1"/>
          <p:nvPr/>
        </p:nvSpPr>
        <p:spPr>
          <a:xfrm>
            <a:off x="7998812" y="2620385"/>
            <a:ext cx="313800" cy="4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</a:t>
            </a:r>
          </a:p>
        </p:txBody>
      </p:sp>
      <p:sp>
        <p:nvSpPr>
          <p:cNvPr id="11" name="Shape 165">
            <a:extLst>
              <a:ext uri="{FF2B5EF4-FFF2-40B4-BE49-F238E27FC236}">
                <a16:creationId xmlns:a16="http://schemas.microsoft.com/office/drawing/2014/main" id="{7550EF35-703B-4BC9-B63C-8BAB692BD5DD}"/>
              </a:ext>
            </a:extLst>
          </p:cNvPr>
          <p:cNvSpPr txBox="1"/>
          <p:nvPr/>
        </p:nvSpPr>
        <p:spPr>
          <a:xfrm>
            <a:off x="8868898" y="3616607"/>
            <a:ext cx="313800" cy="35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</a:t>
            </a:r>
          </a:p>
        </p:txBody>
      </p:sp>
      <p:cxnSp>
        <p:nvCxnSpPr>
          <p:cNvPr id="12" name="Shape 166">
            <a:extLst>
              <a:ext uri="{FF2B5EF4-FFF2-40B4-BE49-F238E27FC236}">
                <a16:creationId xmlns:a16="http://schemas.microsoft.com/office/drawing/2014/main" id="{7958F40D-980E-4172-A9A6-C1AC7CA67EBE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6972342" y="3630225"/>
            <a:ext cx="291065" cy="693065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Shape 167">
            <a:extLst>
              <a:ext uri="{FF2B5EF4-FFF2-40B4-BE49-F238E27FC236}">
                <a16:creationId xmlns:a16="http://schemas.microsoft.com/office/drawing/2014/main" id="{8900BA36-BB13-494B-BF7E-5912E3BF358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649482" y="3630225"/>
            <a:ext cx="291065" cy="693065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4" name="Shape 168">
            <a:extLst>
              <a:ext uri="{FF2B5EF4-FFF2-40B4-BE49-F238E27FC236}">
                <a16:creationId xmlns:a16="http://schemas.microsoft.com/office/drawing/2014/main" id="{F1CAF7F6-5A7F-4B4C-A946-DB53FEF680B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064914" y="2630435"/>
            <a:ext cx="234174" cy="72558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Shape 169">
            <a:extLst>
              <a:ext uri="{FF2B5EF4-FFF2-40B4-BE49-F238E27FC236}">
                <a16:creationId xmlns:a16="http://schemas.microsoft.com/office/drawing/2014/main" id="{32DAFE34-8ED2-4990-9F04-0F8FFF7CCAA5}"/>
              </a:ext>
            </a:extLst>
          </p:cNvPr>
          <p:cNvSpPr txBox="1"/>
          <p:nvPr/>
        </p:nvSpPr>
        <p:spPr>
          <a:xfrm>
            <a:off x="6754820" y="3598704"/>
            <a:ext cx="313800" cy="35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BCB4C63-D55F-4873-AF44-A4A8FDBB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4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5447-00AD-4253-B6FB-E94C0C03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Traverse the Tree? Approach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62CE-9DA3-4CA7-958E-D6FA9582E5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599" y="1447800"/>
            <a:ext cx="8113143" cy="4572000"/>
          </a:xfrm>
        </p:spPr>
        <p:txBody>
          <a:bodyPr>
            <a:normAutofit/>
          </a:bodyPr>
          <a:lstStyle/>
          <a:p>
            <a:pPr>
              <a:spcBef>
                <a:spcPts val="590"/>
              </a:spcBef>
            </a:pPr>
            <a:r>
              <a:rPr lang="en-US" sz="2800" dirty="0">
                <a:ea typeface="Calibri Regular" charset="0"/>
                <a:cs typeface="Calibri Regular" charset="0"/>
                <a:sym typeface="Shadows Into Light"/>
              </a:rPr>
              <a:t>Random Testing</a:t>
            </a:r>
          </a:p>
          <a:p>
            <a:pPr lvl="1">
              <a:spcBef>
                <a:spcPts val="590"/>
              </a:spcBef>
            </a:pPr>
            <a:r>
              <a:rPr lang="en-US" dirty="0">
                <a:sym typeface="Shadows Into Light"/>
              </a:rPr>
              <a:t>Generate random inputs</a:t>
            </a:r>
          </a:p>
          <a:p>
            <a:pPr lvl="1">
              <a:spcBef>
                <a:spcPts val="590"/>
              </a:spcBef>
            </a:pPr>
            <a:r>
              <a:rPr lang="en-US" sz="2400" dirty="0">
                <a:ea typeface="Calibri Regular" charset="0"/>
                <a:cs typeface="Calibri Regular" charset="0"/>
                <a:sym typeface="Shadows Into Light"/>
              </a:rPr>
              <a:t>Execute the program on those (concrete) inputs</a:t>
            </a:r>
          </a:p>
          <a:p>
            <a:pPr>
              <a:spcBef>
                <a:spcPts val="590"/>
              </a:spcBef>
            </a:pPr>
            <a:r>
              <a:rPr lang="en-US" sz="2800" dirty="0">
                <a:ea typeface="Calibri Regular" charset="0"/>
                <a:cs typeface="Calibri Regular" charset="0"/>
                <a:sym typeface="Shadows Into Light"/>
              </a:rPr>
              <a:t>Problem:</a:t>
            </a:r>
          </a:p>
          <a:p>
            <a:pPr lvl="1">
              <a:spcBef>
                <a:spcPts val="590"/>
              </a:spcBef>
            </a:pPr>
            <a:r>
              <a:rPr lang="en-US" dirty="0">
                <a:sym typeface="Shadows Into Light"/>
              </a:rPr>
              <a:t>Probability of reaching error could be astronomically small</a:t>
            </a:r>
          </a:p>
          <a:p>
            <a:endParaRPr lang="en-US" dirty="0"/>
          </a:p>
        </p:txBody>
      </p:sp>
      <p:sp>
        <p:nvSpPr>
          <p:cNvPr id="4" name="Shape 179">
            <a:extLst>
              <a:ext uri="{FF2B5EF4-FFF2-40B4-BE49-F238E27FC236}">
                <a16:creationId xmlns:a16="http://schemas.microsoft.com/office/drawing/2014/main" id="{8E58BC4E-FE47-49CB-BBE5-0BB5CBBD3C5E}"/>
              </a:ext>
            </a:extLst>
          </p:cNvPr>
          <p:cNvSpPr txBox="1">
            <a:spLocks/>
          </p:cNvSpPr>
          <p:nvPr/>
        </p:nvSpPr>
        <p:spPr>
          <a:xfrm>
            <a:off x="1103345" y="4058998"/>
            <a:ext cx="4045114" cy="1960802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25" tIns="45700" rIns="91425" bIns="45700" rtlCol="0" anchor="ctr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-US" sz="20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test_me</a:t>
            </a: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(int x) {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if (x == 94389) {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ERROR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-US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" name="Shape 180">
            <a:extLst>
              <a:ext uri="{FF2B5EF4-FFF2-40B4-BE49-F238E27FC236}">
                <a16:creationId xmlns:a16="http://schemas.microsoft.com/office/drawing/2014/main" id="{BE0DCE7C-EE37-4DC4-A109-B8FA11C47E82}"/>
              </a:ext>
            </a:extLst>
          </p:cNvPr>
          <p:cNvSpPr txBox="1"/>
          <p:nvPr/>
        </p:nvSpPr>
        <p:spPr>
          <a:xfrm>
            <a:off x="5348257" y="3771450"/>
            <a:ext cx="3465900" cy="155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590"/>
              </a:spcBef>
            </a:pPr>
            <a:r>
              <a:rPr lang="en" sz="2400" dirty="0">
                <a:solidFill>
                  <a:schemeClr val="dk1"/>
                </a:solidFill>
                <a:latin typeface="Raavi" panose="020B0502040204020203" pitchFamily="34" charset="0"/>
                <a:ea typeface="Calibri Regular" charset="0"/>
                <a:cs typeface="Raavi" panose="020B0502040204020203" pitchFamily="34" charset="0"/>
                <a:sym typeface="Shadows Into Light"/>
              </a:rPr>
              <a:t>Probability of </a:t>
            </a:r>
            <a:r>
              <a:rPr lang="en" sz="2400" dirty="0">
                <a:solidFill>
                  <a:srgbClr val="FF0000"/>
                </a:solidFill>
                <a:latin typeface="Raavi" panose="020B0502040204020203" pitchFamily="34" charset="0"/>
                <a:ea typeface="Calibri Regular" charset="0"/>
                <a:cs typeface="Raavi" panose="020B0502040204020203" pitchFamily="34" charset="0"/>
                <a:sym typeface="Shadows Into Light"/>
              </a:rPr>
              <a:t>ERROR</a:t>
            </a:r>
            <a:r>
              <a:rPr lang="en" sz="2400" dirty="0">
                <a:solidFill>
                  <a:schemeClr val="dk1"/>
                </a:solidFill>
                <a:latin typeface="Raavi" panose="020B0502040204020203" pitchFamily="34" charset="0"/>
                <a:ea typeface="Calibri Regular" charset="0"/>
                <a:cs typeface="Raavi" panose="020B0502040204020203" pitchFamily="34" charset="0"/>
                <a:sym typeface="Shadows Into Light"/>
              </a:rPr>
              <a:t>:</a:t>
            </a:r>
            <a:br>
              <a:rPr lang="en-US" sz="2400" dirty="0">
                <a:solidFill>
                  <a:schemeClr val="dk1"/>
                </a:solidFill>
                <a:latin typeface="Raavi" panose="020B0502040204020203" pitchFamily="34" charset="0"/>
                <a:ea typeface="Calibri Regular" charset="0"/>
                <a:cs typeface="Raavi" panose="020B0502040204020203" pitchFamily="34" charset="0"/>
                <a:sym typeface="Shadows Into Light"/>
              </a:rPr>
            </a:br>
            <a:br>
              <a:rPr lang="en" sz="400" dirty="0">
                <a:solidFill>
                  <a:schemeClr val="dk1"/>
                </a:solidFill>
                <a:latin typeface="Raavi" panose="020B0502040204020203" pitchFamily="34" charset="0"/>
                <a:ea typeface="Calibri Regular" charset="0"/>
                <a:cs typeface="Raavi" panose="020B0502040204020203" pitchFamily="34" charset="0"/>
                <a:sym typeface="Shadows Into Light"/>
              </a:rPr>
            </a:br>
            <a:r>
              <a:rPr lang="en" sz="2400" dirty="0">
                <a:solidFill>
                  <a:schemeClr val="dk1"/>
                </a:solidFill>
                <a:latin typeface="Raavi" panose="020B0502040204020203" pitchFamily="34" charset="0"/>
                <a:ea typeface="Calibri Regular" charset="0"/>
                <a:cs typeface="Raavi" panose="020B0502040204020203" pitchFamily="34" charset="0"/>
                <a:sym typeface="Shadows Into Light"/>
              </a:rPr>
              <a:t>1/2</a:t>
            </a:r>
            <a:r>
              <a:rPr lang="en" sz="2400" baseline="30000" dirty="0">
                <a:solidFill>
                  <a:schemeClr val="dk1"/>
                </a:solidFill>
                <a:latin typeface="Raavi" panose="020B0502040204020203" pitchFamily="34" charset="0"/>
                <a:ea typeface="Calibri Regular" charset="0"/>
                <a:cs typeface="Raavi" panose="020B0502040204020203" pitchFamily="34" charset="0"/>
                <a:sym typeface="Shadows Into Light"/>
              </a:rPr>
              <a:t>32 </a:t>
            </a:r>
            <a:r>
              <a:rPr lang="en" sz="2400" dirty="0">
                <a:solidFill>
                  <a:schemeClr val="dk1"/>
                </a:solidFill>
                <a:latin typeface="Raavi" panose="020B0502040204020203" pitchFamily="34" charset="0"/>
                <a:ea typeface="Calibri Regular" charset="0"/>
                <a:cs typeface="Raavi" panose="020B0502040204020203" pitchFamily="34" charset="0"/>
                <a:sym typeface="Shadows Into Light"/>
              </a:rPr>
              <a:t>≈ 0.000000023%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285F4F1-97FD-4B2D-973F-3BF4E9E2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7FB5-B1D3-4F87-9B9E-09C31A82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Traverse the Tree? Approach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FDBE-6CE1-4EE5-BDA1-0E912100D24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0599" y="1447800"/>
            <a:ext cx="4553309" cy="4572000"/>
          </a:xfrm>
        </p:spPr>
        <p:txBody>
          <a:bodyPr>
            <a:normAutofit/>
          </a:bodyPr>
          <a:lstStyle/>
          <a:p>
            <a:pPr>
              <a:spcBef>
                <a:spcPts val="590"/>
              </a:spcBef>
            </a:pPr>
            <a:r>
              <a:rPr lang="en" sz="3200" dirty="0">
                <a:ea typeface="Calibri Regular" charset="0"/>
                <a:cs typeface="Calibri Regular" charset="0"/>
                <a:sym typeface="Shadows Into Light"/>
              </a:rPr>
              <a:t>Symbolic Execution</a:t>
            </a:r>
          </a:p>
          <a:p>
            <a:pPr lvl="1">
              <a:spcBef>
                <a:spcPts val="590"/>
              </a:spcBef>
            </a:pPr>
            <a:r>
              <a:rPr lang="en" sz="2200" dirty="0">
                <a:ea typeface="Calibri Regular" charset="0"/>
                <a:cs typeface="Calibri Regular" charset="0"/>
                <a:sym typeface="Shadows Into Light"/>
              </a:rPr>
              <a:t>Use symbolic values for inputs</a:t>
            </a:r>
          </a:p>
          <a:p>
            <a:pPr lvl="1">
              <a:spcBef>
                <a:spcPts val="590"/>
              </a:spcBef>
            </a:pPr>
            <a:r>
              <a:rPr lang="en" sz="2200" dirty="0">
                <a:ea typeface="Calibri Regular" charset="0"/>
                <a:cs typeface="Calibri Regular" charset="0"/>
                <a:sym typeface="Shadows Into Light"/>
              </a:rPr>
              <a:t>Execute program symbolically</a:t>
            </a:r>
            <a:br>
              <a:rPr lang="en-US" sz="2200" dirty="0">
                <a:ea typeface="Calibri Regular" charset="0"/>
                <a:cs typeface="Calibri Regular" charset="0"/>
                <a:sym typeface="Shadows Into Light"/>
              </a:rPr>
            </a:br>
            <a:r>
              <a:rPr lang="en" sz="2200" dirty="0">
                <a:ea typeface="Calibri Regular" charset="0"/>
                <a:cs typeface="Calibri Regular" charset="0"/>
                <a:sym typeface="Shadows Into Light"/>
              </a:rPr>
              <a:t>on symbolic input values</a:t>
            </a:r>
          </a:p>
          <a:p>
            <a:pPr lvl="1">
              <a:spcBef>
                <a:spcPts val="590"/>
              </a:spcBef>
            </a:pPr>
            <a:r>
              <a:rPr lang="en" sz="2200" dirty="0">
                <a:ea typeface="Calibri Regular" charset="0"/>
                <a:cs typeface="Calibri Regular" charset="0"/>
                <a:sym typeface="Shadows Into Light"/>
              </a:rPr>
              <a:t>Collect symbolic path</a:t>
            </a:r>
            <a:br>
              <a:rPr lang="en-US" sz="2200" dirty="0">
                <a:ea typeface="Calibri Regular" charset="0"/>
                <a:cs typeface="Calibri Regular" charset="0"/>
                <a:sym typeface="Shadows Into Light"/>
              </a:rPr>
            </a:br>
            <a:r>
              <a:rPr lang="en" sz="2200" dirty="0">
                <a:ea typeface="Calibri Regular" charset="0"/>
                <a:cs typeface="Calibri Regular" charset="0"/>
                <a:sym typeface="Shadows Into Light"/>
              </a:rPr>
              <a:t>constraints</a:t>
            </a:r>
          </a:p>
          <a:p>
            <a:pPr lvl="1">
              <a:spcBef>
                <a:spcPts val="590"/>
              </a:spcBef>
            </a:pPr>
            <a:r>
              <a:rPr lang="en" sz="2200" dirty="0">
                <a:ea typeface="Calibri Regular" charset="0"/>
                <a:cs typeface="Calibri Regular" charset="0"/>
                <a:sym typeface="Shadows Into Light"/>
              </a:rPr>
              <a:t>Use theorem prover to check</a:t>
            </a:r>
            <a:br>
              <a:rPr lang="en-US" sz="2200" dirty="0">
                <a:ea typeface="Calibri Regular" charset="0"/>
                <a:cs typeface="Calibri Regular" charset="0"/>
                <a:sym typeface="Shadows Into Light"/>
              </a:rPr>
            </a:br>
            <a:r>
              <a:rPr lang="en" sz="2200" dirty="0">
                <a:ea typeface="Calibri Regular" charset="0"/>
                <a:cs typeface="Calibri Regular" charset="0"/>
                <a:sym typeface="Shadows Into Light"/>
              </a:rPr>
              <a:t>if</a:t>
            </a:r>
            <a:r>
              <a:rPr lang="en-US" sz="2200" dirty="0">
                <a:ea typeface="Calibri Regular" charset="0"/>
                <a:cs typeface="Calibri Regular" charset="0"/>
                <a:sym typeface="Shadows Into Light"/>
              </a:rPr>
              <a:t> </a:t>
            </a:r>
            <a:r>
              <a:rPr lang="en" sz="2200" dirty="0">
                <a:ea typeface="Calibri Regular" charset="0"/>
                <a:cs typeface="Calibri Regular" charset="0"/>
                <a:sym typeface="Shadows Into Light"/>
              </a:rPr>
              <a:t>a branch can be taken</a:t>
            </a:r>
            <a:endParaRPr lang="en" sz="2800" dirty="0">
              <a:ea typeface="Calibri Regular" charset="0"/>
              <a:cs typeface="Calibri Regular" charset="0"/>
              <a:sym typeface="Shadows Into Light"/>
            </a:endParaRPr>
          </a:p>
          <a:p>
            <a:endParaRPr lang="en-US" dirty="0"/>
          </a:p>
        </p:txBody>
      </p:sp>
      <p:sp>
        <p:nvSpPr>
          <p:cNvPr id="4" name="Shape 188">
            <a:extLst>
              <a:ext uri="{FF2B5EF4-FFF2-40B4-BE49-F238E27FC236}">
                <a16:creationId xmlns:a16="http://schemas.microsoft.com/office/drawing/2014/main" id="{EB20FDDF-15F9-4DAF-9164-FAC4AEB38A0F}"/>
              </a:ext>
            </a:extLst>
          </p:cNvPr>
          <p:cNvSpPr txBox="1">
            <a:spLocks/>
          </p:cNvSpPr>
          <p:nvPr/>
        </p:nvSpPr>
        <p:spPr>
          <a:xfrm>
            <a:off x="5342626" y="1507466"/>
            <a:ext cx="4229280" cy="428014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8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test_me</a:t>
            </a:r>
            <a:r>
              <a:rPr lang="en" sz="18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(int x) {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8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if (x*3 == 15) {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8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if (x % 5 == 0)</a:t>
            </a:r>
          </a:p>
          <a:p>
            <a:pPr marL="0" indent="-69850">
              <a:spcBef>
                <a:spcPts val="590"/>
              </a:spcBef>
              <a:buClr>
                <a:schemeClr val="dk1"/>
              </a:buClr>
              <a:buSzPct val="68750"/>
              <a:buFont typeface="Wingdings 2"/>
              <a:buNone/>
            </a:pPr>
            <a:r>
              <a:rPr lang="en" sz="18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   print(“OK”);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8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else {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8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   print(“something bad”);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8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ERROR;</a:t>
            </a:r>
            <a:br>
              <a:rPr lang="en" sz="1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8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} else</a:t>
            </a:r>
          </a:p>
          <a:p>
            <a:pPr marL="0" indent="-69850">
              <a:spcBef>
                <a:spcPts val="590"/>
              </a:spcBef>
              <a:buClr>
                <a:schemeClr val="dk1"/>
              </a:buClr>
              <a:buSzPct val="68750"/>
              <a:buFont typeface="Wingdings 2"/>
              <a:buNone/>
            </a:pPr>
            <a:r>
              <a:rPr lang="en" sz="18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print(“OK”);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18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6A2D0DDB-1E0B-42BD-A996-F416399E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6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3DD1-359A-45C9-8605-9CAFC426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Issues of Static Symbolic Execution</a:t>
            </a:r>
          </a:p>
        </p:txBody>
      </p:sp>
      <p:sp>
        <p:nvSpPr>
          <p:cNvPr id="3" name="Shape 194">
            <a:extLst>
              <a:ext uri="{FF2B5EF4-FFF2-40B4-BE49-F238E27FC236}">
                <a16:creationId xmlns:a16="http://schemas.microsoft.com/office/drawing/2014/main" id="{3646E6A8-9396-4D51-9AD4-B1104988666A}"/>
              </a:ext>
            </a:extLst>
          </p:cNvPr>
          <p:cNvSpPr txBox="1">
            <a:spLocks/>
          </p:cNvSpPr>
          <p:nvPr/>
        </p:nvSpPr>
        <p:spPr>
          <a:xfrm>
            <a:off x="1268801" y="1787129"/>
            <a:ext cx="5603576" cy="317593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 baseline="0">
                <a:solidFill>
                  <a:schemeClr val="tx1"/>
                </a:solidFill>
                <a:latin typeface="Raavi" panose="020B0502040204020203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void test_me(int x) {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// c = product of two large primes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if (</a:t>
            </a:r>
            <a:r>
              <a:rPr lang="en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pow(2,x) % c == 17</a:t>
            </a: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print(“something bad”);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ERROR;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} else</a:t>
            </a:r>
          </a:p>
          <a:p>
            <a:pPr marL="0" indent="-69850">
              <a:spcBef>
                <a:spcPts val="590"/>
              </a:spcBef>
              <a:buClr>
                <a:schemeClr val="dk1"/>
              </a:buClr>
              <a:buSzPct val="68750"/>
              <a:buFont typeface="Wingdings 2"/>
              <a:buNone/>
            </a:pP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      print(“OK”);</a:t>
            </a:r>
          </a:p>
          <a:p>
            <a:pPr marL="0" indent="0">
              <a:spcBef>
                <a:spcPts val="590"/>
              </a:spcBef>
              <a:buFont typeface="Wingdings 2"/>
              <a:buNone/>
            </a:pPr>
            <a:r>
              <a:rPr lang="en" sz="2000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4005FC-4B1A-46AB-883F-0F9336F61181}"/>
              </a:ext>
            </a:extLst>
          </p:cNvPr>
          <p:cNvSpPr/>
          <p:nvPr/>
        </p:nvSpPr>
        <p:spPr>
          <a:xfrm>
            <a:off x="1136528" y="5262438"/>
            <a:ext cx="842009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aavi" panose="020B0502040204020203" pitchFamily="34" charset="0"/>
                <a:cs typeface="Raavi" panose="020B0502040204020203" pitchFamily="34" charset="0"/>
              </a:rPr>
              <a:t>Discrete logarithm problems are computationally intractable on classical computers</a:t>
            </a:r>
          </a:p>
          <a:p>
            <a:pPr marL="342900" indent="-342900">
              <a:spcBef>
                <a:spcPts val="590"/>
              </a:spcBef>
              <a:buFont typeface="Arial" panose="020B0604020202020204" pitchFamily="34" charset="0"/>
              <a:buChar char="•"/>
            </a:pPr>
            <a:r>
              <a:rPr lang="en" sz="2400" dirty="0">
                <a:latin typeface="Raavi" panose="020B0502040204020203" pitchFamily="34" charset="0"/>
                <a:ea typeface="Calibri Regular" charset="0"/>
                <a:cs typeface="Raavi" panose="020B0502040204020203" pitchFamily="34" charset="0"/>
                <a:sym typeface="Shadows Into Light"/>
              </a:rPr>
              <a:t>Does not scale for large programs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6122443D-7745-448C-BD6C-10A584E2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468C-B27C-4946-9FF3-0FF76B75B8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647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1|10.4|1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Given the partial assignment&#10;\[(x_1 = 1, x_2 = 0, x_4 = 1)\]&#10;&#10;\begin{tabular}{ll}&#10;$(x_1 \lor x_3 \lor \lnot x_4)$ &amp; is satisfied \\&#10;$(\lnot x_1 \lor x_2)$ &amp; is conflicting \\&#10;$(\lnot x_1 \lor \lnot x_4 \lor x_3)$ &amp; is unit  \\&#10;$(\lnot x_1 \lor x_3 \lor x_5)$ &amp; is unresolved \\&#10;\end{tabular}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15"/>
  <p:tag name="BOXWIDTH" val="476"/>
  <p:tag name="BOXHEIGHT" val="696"/>
  <p:tag name="BOXFONT" val="10"/>
  <p:tag name="BOXWRAP" val="False"/>
  <p:tag name="WORKAROUNDTRANSPARENCYBUG" val="False"/>
  <p:tag name="ALLOWFONTSUBSTITUTION" val="False"/>
  <p:tag name="BITMAPFORMAT" val="pngmono"/>
  <p:tag name="ORIGWIDTH" val="348"/>
  <p:tag name="PICTUREFILESIZE" val="7516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7|66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66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6|42.3|10.7|10.4|9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|87.9|9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9|70.1|26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E42C78A-652F-44C9-A253-7C35B3770CC8}" vid="{FD3C053F-1FA8-44B2-A023-4AD58F1380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9901</TotalTime>
  <Words>3464</Words>
  <Application>Microsoft Office PowerPoint</Application>
  <PresentationFormat>A4 Paper (210x297 mm)</PresentationFormat>
  <Paragraphs>702</Paragraphs>
  <Slides>52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2" baseType="lpstr">
      <vt:lpstr>Calibri Regular</vt:lpstr>
      <vt:lpstr>cmmi10</vt:lpstr>
      <vt:lpstr>cmsy10</vt:lpstr>
      <vt:lpstr>Shadows Into Light</vt:lpstr>
      <vt:lpstr>Arial</vt:lpstr>
      <vt:lpstr>Calibri</vt:lpstr>
      <vt:lpstr>Cambria Math</vt:lpstr>
      <vt:lpstr>Colonna MT</vt:lpstr>
      <vt:lpstr>Consolas</vt:lpstr>
      <vt:lpstr>Franklin Gothic Book</vt:lpstr>
      <vt:lpstr>Perpetua</vt:lpstr>
      <vt:lpstr>Raavi</vt:lpstr>
      <vt:lpstr>Rockwell</vt:lpstr>
      <vt:lpstr>Symbol</vt:lpstr>
      <vt:lpstr>Tahoma</vt:lpstr>
      <vt:lpstr>Times New Roman</vt:lpstr>
      <vt:lpstr>Wingdings</vt:lpstr>
      <vt:lpstr>Wingdings 2</vt:lpstr>
      <vt:lpstr>Equity</vt:lpstr>
      <vt:lpstr>MS Org Chart</vt:lpstr>
      <vt:lpstr>Symbolic Execution</vt:lpstr>
      <vt:lpstr>1. Background</vt:lpstr>
      <vt:lpstr>Motivation</vt:lpstr>
      <vt:lpstr>Capture the Flag</vt:lpstr>
      <vt:lpstr>Execution Paths of a Program</vt:lpstr>
      <vt:lpstr>Example of Computation Tree</vt:lpstr>
      <vt:lpstr>How to Traverse the Tree? Approach I</vt:lpstr>
      <vt:lpstr>How to Traverse the Tree? Approach II</vt:lpstr>
      <vt:lpstr>Issues of Static Symbolic Execution</vt:lpstr>
      <vt:lpstr>2. Dynamic Symbolic Execution</vt:lpstr>
      <vt:lpstr>Dynamic Symbolic Execution</vt:lpstr>
      <vt:lpstr>An Illustrative Example</vt:lpstr>
      <vt:lpstr>An Illustrative Example</vt:lpstr>
      <vt:lpstr>An Illustrative Example</vt:lpstr>
      <vt:lpstr>QUIZ: Computation Tree</vt:lpstr>
      <vt:lpstr>A More Complex Example</vt:lpstr>
      <vt:lpstr>A More Complex Example</vt:lpstr>
      <vt:lpstr>QUIZ: Example Application</vt:lpstr>
      <vt:lpstr>A Third Example</vt:lpstr>
      <vt:lpstr>QUIZ: Properties of DSE</vt:lpstr>
      <vt:lpstr>Approach in a Nutshell</vt:lpstr>
      <vt:lpstr>3. Constraint Model: SAT</vt:lpstr>
      <vt:lpstr>Boolean Satisfiability (SAT)</vt:lpstr>
      <vt:lpstr>Example 1</vt:lpstr>
      <vt:lpstr>Example 1: Propositional Logic</vt:lpstr>
      <vt:lpstr>Example 2</vt:lpstr>
      <vt:lpstr>Satisfiability for Propositional Logic</vt:lpstr>
      <vt:lpstr>Examples</vt:lpstr>
      <vt:lpstr>CNF-SAT</vt:lpstr>
      <vt:lpstr>2-SAT is in P</vt:lpstr>
      <vt:lpstr>3-SAT is NP-Complete</vt:lpstr>
      <vt:lpstr>SAT is an Active Research Area</vt:lpstr>
      <vt:lpstr>Basic Search-based Solving</vt:lpstr>
      <vt:lpstr>State of Clauses</vt:lpstr>
      <vt:lpstr>Unit Clause Rule</vt:lpstr>
      <vt:lpstr>Conflict-Driven Clause Learning: CDCL-SAT</vt:lpstr>
      <vt:lpstr>Boolean Constraint Propagation (BCP)</vt:lpstr>
      <vt:lpstr>Implication Graph</vt:lpstr>
      <vt:lpstr>An example</vt:lpstr>
      <vt:lpstr>Process of Conflict-Driven Backtracking</vt:lpstr>
      <vt:lpstr>Decision Heuristics</vt:lpstr>
      <vt:lpstr>Propositional Logics with Predicates</vt:lpstr>
      <vt:lpstr>More Examples</vt:lpstr>
      <vt:lpstr>Satisfiability Modulo Theories</vt:lpstr>
      <vt:lpstr>Eager Methods vs Lazy Methods</vt:lpstr>
      <vt:lpstr>Reference</vt:lpstr>
      <vt:lpstr>Backup Slides</vt:lpstr>
      <vt:lpstr>Analyze Conflict</vt:lpstr>
      <vt:lpstr>Analyze Conflict</vt:lpstr>
      <vt:lpstr>Case Study</vt:lpstr>
      <vt:lpstr>Logical Theory </vt:lpstr>
      <vt:lpstr>Quantifier-free Subset of FOL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Execution</dc:title>
  <dc:creator>hui</dc:creator>
  <cp:lastModifiedBy>hui xu</cp:lastModifiedBy>
  <cp:revision>111</cp:revision>
  <dcterms:created xsi:type="dcterms:W3CDTF">2019-05-23T09:52:46Z</dcterms:created>
  <dcterms:modified xsi:type="dcterms:W3CDTF">2020-05-17T15:06:35Z</dcterms:modified>
</cp:coreProperties>
</file>