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60" r:id="rId3"/>
    <p:sldId id="312" r:id="rId4"/>
    <p:sldId id="311" r:id="rId5"/>
    <p:sldId id="313" r:id="rId6"/>
    <p:sldId id="314" r:id="rId7"/>
    <p:sldId id="265" r:id="rId8"/>
    <p:sldId id="266" r:id="rId9"/>
    <p:sldId id="271" r:id="rId10"/>
    <p:sldId id="317" r:id="rId11"/>
    <p:sldId id="300" r:id="rId12"/>
    <p:sldId id="305" r:id="rId13"/>
    <p:sldId id="319" r:id="rId14"/>
    <p:sldId id="310" r:id="rId15"/>
    <p:sldId id="302" r:id="rId16"/>
    <p:sldId id="334" r:id="rId17"/>
    <p:sldId id="335" r:id="rId18"/>
    <p:sldId id="321" r:id="rId19"/>
    <p:sldId id="320" r:id="rId20"/>
    <p:sldId id="303" r:id="rId21"/>
    <p:sldId id="316" r:id="rId22"/>
    <p:sldId id="327" r:id="rId23"/>
    <p:sldId id="326" r:id="rId24"/>
    <p:sldId id="325" r:id="rId25"/>
    <p:sldId id="324" r:id="rId26"/>
    <p:sldId id="328" r:id="rId27"/>
    <p:sldId id="329" r:id="rId28"/>
    <p:sldId id="331" r:id="rId29"/>
    <p:sldId id="323" r:id="rId30"/>
    <p:sldId id="330" r:id="rId31"/>
    <p:sldId id="332" r:id="rId32"/>
    <p:sldId id="333" r:id="rId3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AABEAE-3684-4161-BEB5-97DACBFEE2B7}" v="535" dt="2020-05-23T11:48:21.9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>
      <p:cViewPr varScale="1">
        <p:scale>
          <a:sx n="100" d="100"/>
          <a:sy n="100" d="100"/>
        </p:scale>
        <p:origin x="62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i xu" userId="70b675938bab3b5e" providerId="LiveId" clId="{49E28DC5-67AF-AE4F-972D-F1394B29871C}"/>
    <pc:docChg chg="undo custSel addSld delSld modSld sldOrd">
      <pc:chgData name="hui xu" userId="70b675938bab3b5e" providerId="LiveId" clId="{49E28DC5-67AF-AE4F-972D-F1394B29871C}" dt="2020-05-20T13:20:08.339" v="821" actId="2696"/>
      <pc:docMkLst>
        <pc:docMk/>
      </pc:docMkLst>
      <pc:sldChg chg="addSp delSp">
        <pc:chgData name="hui xu" userId="70b675938bab3b5e" providerId="LiveId" clId="{49E28DC5-67AF-AE4F-972D-F1394B29871C}" dt="2020-02-17T11:11:22.413" v="1" actId="478"/>
        <pc:sldMkLst>
          <pc:docMk/>
          <pc:sldMk cId="736868064" sldId="256"/>
        </pc:sldMkLst>
        <pc:spChg chg="del">
          <ac:chgData name="hui xu" userId="70b675938bab3b5e" providerId="LiveId" clId="{49E28DC5-67AF-AE4F-972D-F1394B29871C}" dt="2020-02-17T11:11:22.413" v="1" actId="478"/>
          <ac:spMkLst>
            <pc:docMk/>
            <pc:sldMk cId="736868064" sldId="256"/>
            <ac:spMk id="3" creationId="{00000000-0000-0000-0000-000000000000}"/>
          </ac:spMkLst>
        </pc:spChg>
        <pc:spChg chg="add">
          <ac:chgData name="hui xu" userId="70b675938bab3b5e" providerId="LiveId" clId="{49E28DC5-67AF-AE4F-972D-F1394B29871C}" dt="2020-02-17T11:11:19.718" v="0"/>
          <ac:spMkLst>
            <pc:docMk/>
            <pc:sldMk cId="736868064" sldId="256"/>
            <ac:spMk id="4" creationId="{6878FBC0-0921-DE4B-BD09-8F8E0657BACA}"/>
          </ac:spMkLst>
        </pc:spChg>
        <pc:spChg chg="add">
          <ac:chgData name="hui xu" userId="70b675938bab3b5e" providerId="LiveId" clId="{49E28DC5-67AF-AE4F-972D-F1394B29871C}" dt="2020-02-17T11:11:19.718" v="0"/>
          <ac:spMkLst>
            <pc:docMk/>
            <pc:sldMk cId="736868064" sldId="256"/>
            <ac:spMk id="6" creationId="{474FF971-EF4E-A544-910E-F34350CC6371}"/>
          </ac:spMkLst>
        </pc:spChg>
        <pc:picChg chg="add">
          <ac:chgData name="hui xu" userId="70b675938bab3b5e" providerId="LiveId" clId="{49E28DC5-67AF-AE4F-972D-F1394B29871C}" dt="2020-02-17T11:11:19.718" v="0"/>
          <ac:picMkLst>
            <pc:docMk/>
            <pc:sldMk cId="736868064" sldId="256"/>
            <ac:picMk id="5" creationId="{FFA61E6A-8AB4-5740-93E5-6F2276B3E668}"/>
          </ac:picMkLst>
        </pc:picChg>
      </pc:sldChg>
      <pc:sldChg chg="del">
        <pc:chgData name="hui xu" userId="70b675938bab3b5e" providerId="LiveId" clId="{49E28DC5-67AF-AE4F-972D-F1394B29871C}" dt="2020-05-20T11:31:41.034" v="56" actId="2696"/>
        <pc:sldMkLst>
          <pc:docMk/>
          <pc:sldMk cId="1292877211" sldId="258"/>
        </pc:sldMkLst>
      </pc:sldChg>
      <pc:sldChg chg="del">
        <pc:chgData name="hui xu" userId="70b675938bab3b5e" providerId="LiveId" clId="{49E28DC5-67AF-AE4F-972D-F1394B29871C}" dt="2020-05-20T11:31:43.256" v="57" actId="2696"/>
        <pc:sldMkLst>
          <pc:docMk/>
          <pc:sldMk cId="927341318" sldId="261"/>
        </pc:sldMkLst>
      </pc:sldChg>
      <pc:sldChg chg="del">
        <pc:chgData name="hui xu" userId="70b675938bab3b5e" providerId="LiveId" clId="{49E28DC5-67AF-AE4F-972D-F1394B29871C}" dt="2020-05-20T11:31:47.103" v="58" actId="2696"/>
        <pc:sldMkLst>
          <pc:docMk/>
          <pc:sldMk cId="212012777" sldId="262"/>
        </pc:sldMkLst>
      </pc:sldChg>
      <pc:sldChg chg="del">
        <pc:chgData name="hui xu" userId="70b675938bab3b5e" providerId="LiveId" clId="{49E28DC5-67AF-AE4F-972D-F1394B29871C}" dt="2020-05-20T11:31:14.414" v="54" actId="2696"/>
        <pc:sldMkLst>
          <pc:docMk/>
          <pc:sldMk cId="105915650" sldId="263"/>
        </pc:sldMkLst>
      </pc:sldChg>
      <pc:sldChg chg="add del">
        <pc:chgData name="hui xu" userId="70b675938bab3b5e" providerId="LiveId" clId="{49E28DC5-67AF-AE4F-972D-F1394B29871C}" dt="2020-05-20T12:33:19.824" v="553" actId="2696"/>
        <pc:sldMkLst>
          <pc:docMk/>
          <pc:sldMk cId="3698882998" sldId="263"/>
        </pc:sldMkLst>
      </pc:sldChg>
      <pc:sldChg chg="del">
        <pc:chgData name="hui xu" userId="70b675938bab3b5e" providerId="LiveId" clId="{49E28DC5-67AF-AE4F-972D-F1394B29871C}" dt="2020-05-20T11:36:15.172" v="63" actId="2696"/>
        <pc:sldMkLst>
          <pc:docMk/>
          <pc:sldMk cId="896511660" sldId="265"/>
        </pc:sldMkLst>
      </pc:sldChg>
      <pc:sldChg chg="add">
        <pc:chgData name="hui xu" userId="70b675938bab3b5e" providerId="LiveId" clId="{49E28DC5-67AF-AE4F-972D-F1394B29871C}" dt="2020-05-20T11:36:32.686" v="65"/>
        <pc:sldMkLst>
          <pc:docMk/>
          <pc:sldMk cId="1019378765" sldId="265"/>
        </pc:sldMkLst>
      </pc:sldChg>
      <pc:sldChg chg="add del">
        <pc:chgData name="hui xu" userId="70b675938bab3b5e" providerId="LiveId" clId="{49E28DC5-67AF-AE4F-972D-F1394B29871C}" dt="2020-05-20T11:37:54.245" v="66" actId="2696"/>
        <pc:sldMkLst>
          <pc:docMk/>
          <pc:sldMk cId="355728687" sldId="266"/>
        </pc:sldMkLst>
      </pc:sldChg>
      <pc:sldChg chg="del ord">
        <pc:chgData name="hui xu" userId="70b675938bab3b5e" providerId="LiveId" clId="{49E28DC5-67AF-AE4F-972D-F1394B29871C}" dt="2020-05-20T11:36:15.157" v="62" actId="2696"/>
        <pc:sldMkLst>
          <pc:docMk/>
          <pc:sldMk cId="2660879887" sldId="266"/>
        </pc:sldMkLst>
      </pc:sldChg>
      <pc:sldChg chg="modSp add">
        <pc:chgData name="hui xu" userId="70b675938bab3b5e" providerId="LiveId" clId="{49E28DC5-67AF-AE4F-972D-F1394B29871C}" dt="2020-05-20T11:40:10.443" v="74" actId="20577"/>
        <pc:sldMkLst>
          <pc:docMk/>
          <pc:sldMk cId="2743149820" sldId="266"/>
        </pc:sldMkLst>
        <pc:spChg chg="mod">
          <ac:chgData name="hui xu" userId="70b675938bab3b5e" providerId="LiveId" clId="{49E28DC5-67AF-AE4F-972D-F1394B29871C}" dt="2020-05-20T11:40:10.443" v="74" actId="20577"/>
          <ac:spMkLst>
            <pc:docMk/>
            <pc:sldMk cId="2743149820" sldId="266"/>
            <ac:spMk id="2" creationId="{00000000-0000-0000-0000-000000000000}"/>
          </ac:spMkLst>
        </pc:spChg>
        <pc:spChg chg="mod">
          <ac:chgData name="hui xu" userId="70b675938bab3b5e" providerId="LiveId" clId="{49E28DC5-67AF-AE4F-972D-F1394B29871C}" dt="2020-05-20T11:38:53.252" v="72" actId="404"/>
          <ac:spMkLst>
            <pc:docMk/>
            <pc:sldMk cId="2743149820" sldId="266"/>
            <ac:spMk id="3" creationId="{00000000-0000-0000-0000-000000000000}"/>
          </ac:spMkLst>
        </pc:spChg>
        <pc:spChg chg="mod">
          <ac:chgData name="hui xu" userId="70b675938bab3b5e" providerId="LiveId" clId="{49E28DC5-67AF-AE4F-972D-F1394B29871C}" dt="2020-05-20T11:38:53.252" v="72" actId="404"/>
          <ac:spMkLst>
            <pc:docMk/>
            <pc:sldMk cId="2743149820" sldId="266"/>
            <ac:spMk id="4" creationId="{00000000-0000-0000-0000-000000000000}"/>
          </ac:spMkLst>
        </pc:spChg>
        <pc:spChg chg="mod">
          <ac:chgData name="hui xu" userId="70b675938bab3b5e" providerId="LiveId" clId="{49E28DC5-67AF-AE4F-972D-F1394B29871C}" dt="2020-05-20T11:39:01.242" v="73" actId="113"/>
          <ac:spMkLst>
            <pc:docMk/>
            <pc:sldMk cId="2743149820" sldId="266"/>
            <ac:spMk id="5" creationId="{00000000-0000-0000-0000-000000000000}"/>
          </ac:spMkLst>
        </pc:spChg>
        <pc:spChg chg="mod">
          <ac:chgData name="hui xu" userId="70b675938bab3b5e" providerId="LiveId" clId="{49E28DC5-67AF-AE4F-972D-F1394B29871C}" dt="2020-05-20T11:38:53.252" v="72" actId="404"/>
          <ac:spMkLst>
            <pc:docMk/>
            <pc:sldMk cId="2743149820" sldId="266"/>
            <ac:spMk id="6" creationId="{00000000-0000-0000-0000-000000000000}"/>
          </ac:spMkLst>
        </pc:spChg>
        <pc:spChg chg="mod">
          <ac:chgData name="hui xu" userId="70b675938bab3b5e" providerId="LiveId" clId="{49E28DC5-67AF-AE4F-972D-F1394B29871C}" dt="2020-05-20T11:38:53.252" v="72" actId="404"/>
          <ac:spMkLst>
            <pc:docMk/>
            <pc:sldMk cId="2743149820" sldId="266"/>
            <ac:spMk id="7" creationId="{00000000-0000-0000-0000-000000000000}"/>
          </ac:spMkLst>
        </pc:spChg>
        <pc:spChg chg="mod">
          <ac:chgData name="hui xu" userId="70b675938bab3b5e" providerId="LiveId" clId="{49E28DC5-67AF-AE4F-972D-F1394B29871C}" dt="2020-05-20T11:38:53.252" v="72" actId="404"/>
          <ac:spMkLst>
            <pc:docMk/>
            <pc:sldMk cId="2743149820" sldId="266"/>
            <ac:spMk id="15" creationId="{00000000-0000-0000-0000-000000000000}"/>
          </ac:spMkLst>
        </pc:spChg>
        <pc:spChg chg="mod">
          <ac:chgData name="hui xu" userId="70b675938bab3b5e" providerId="LiveId" clId="{49E28DC5-67AF-AE4F-972D-F1394B29871C}" dt="2020-05-20T11:38:53.252" v="72" actId="404"/>
          <ac:spMkLst>
            <pc:docMk/>
            <pc:sldMk cId="2743149820" sldId="266"/>
            <ac:spMk id="16" creationId="{00000000-0000-0000-0000-000000000000}"/>
          </ac:spMkLst>
        </pc:spChg>
        <pc:spChg chg="mod">
          <ac:chgData name="hui xu" userId="70b675938bab3b5e" providerId="LiveId" clId="{49E28DC5-67AF-AE4F-972D-F1394B29871C}" dt="2020-05-20T11:38:53.252" v="72" actId="404"/>
          <ac:spMkLst>
            <pc:docMk/>
            <pc:sldMk cId="2743149820" sldId="266"/>
            <ac:spMk id="17" creationId="{00000000-0000-0000-0000-000000000000}"/>
          </ac:spMkLst>
        </pc:spChg>
        <pc:spChg chg="mod">
          <ac:chgData name="hui xu" userId="70b675938bab3b5e" providerId="LiveId" clId="{49E28DC5-67AF-AE4F-972D-F1394B29871C}" dt="2020-05-20T11:38:53.252" v="72" actId="404"/>
          <ac:spMkLst>
            <pc:docMk/>
            <pc:sldMk cId="2743149820" sldId="266"/>
            <ac:spMk id="18" creationId="{00000000-0000-0000-0000-000000000000}"/>
          </ac:spMkLst>
        </pc:spChg>
        <pc:spChg chg="mod">
          <ac:chgData name="hui xu" userId="70b675938bab3b5e" providerId="LiveId" clId="{49E28DC5-67AF-AE4F-972D-F1394B29871C}" dt="2020-05-20T11:38:53.252" v="72" actId="404"/>
          <ac:spMkLst>
            <pc:docMk/>
            <pc:sldMk cId="2743149820" sldId="266"/>
            <ac:spMk id="19" creationId="{00000000-0000-0000-0000-000000000000}"/>
          </ac:spMkLst>
        </pc:spChg>
        <pc:spChg chg="mod">
          <ac:chgData name="hui xu" userId="70b675938bab3b5e" providerId="LiveId" clId="{49E28DC5-67AF-AE4F-972D-F1394B29871C}" dt="2020-05-20T11:38:53.252" v="72" actId="404"/>
          <ac:spMkLst>
            <pc:docMk/>
            <pc:sldMk cId="2743149820" sldId="266"/>
            <ac:spMk id="20" creationId="{00000000-0000-0000-0000-000000000000}"/>
          </ac:spMkLst>
        </pc:spChg>
        <pc:spChg chg="mod">
          <ac:chgData name="hui xu" userId="70b675938bab3b5e" providerId="LiveId" clId="{49E28DC5-67AF-AE4F-972D-F1394B29871C}" dt="2020-05-20T11:38:53.252" v="72" actId="404"/>
          <ac:spMkLst>
            <pc:docMk/>
            <pc:sldMk cId="2743149820" sldId="266"/>
            <ac:spMk id="21" creationId="{00000000-0000-0000-0000-000000000000}"/>
          </ac:spMkLst>
        </pc:spChg>
        <pc:spChg chg="mod">
          <ac:chgData name="hui xu" userId="70b675938bab3b5e" providerId="LiveId" clId="{49E28DC5-67AF-AE4F-972D-F1394B29871C}" dt="2020-05-20T11:38:53.252" v="72" actId="404"/>
          <ac:spMkLst>
            <pc:docMk/>
            <pc:sldMk cId="2743149820" sldId="266"/>
            <ac:spMk id="22" creationId="{00000000-0000-0000-0000-000000000000}"/>
          </ac:spMkLst>
        </pc:spChg>
        <pc:spChg chg="mod">
          <ac:chgData name="hui xu" userId="70b675938bab3b5e" providerId="LiveId" clId="{49E28DC5-67AF-AE4F-972D-F1394B29871C}" dt="2020-05-20T11:38:53.252" v="72" actId="404"/>
          <ac:spMkLst>
            <pc:docMk/>
            <pc:sldMk cId="2743149820" sldId="266"/>
            <ac:spMk id="23" creationId="{00000000-0000-0000-0000-000000000000}"/>
          </ac:spMkLst>
        </pc:spChg>
        <pc:spChg chg="mod">
          <ac:chgData name="hui xu" userId="70b675938bab3b5e" providerId="LiveId" clId="{49E28DC5-67AF-AE4F-972D-F1394B29871C}" dt="2020-05-20T11:38:53.252" v="72" actId="404"/>
          <ac:spMkLst>
            <pc:docMk/>
            <pc:sldMk cId="2743149820" sldId="266"/>
            <ac:spMk id="24" creationId="{00000000-0000-0000-0000-000000000000}"/>
          </ac:spMkLst>
        </pc:spChg>
        <pc:spChg chg="mod">
          <ac:chgData name="hui xu" userId="70b675938bab3b5e" providerId="LiveId" clId="{49E28DC5-67AF-AE4F-972D-F1394B29871C}" dt="2020-05-20T11:38:53.252" v="72" actId="404"/>
          <ac:spMkLst>
            <pc:docMk/>
            <pc:sldMk cId="2743149820" sldId="266"/>
            <ac:spMk id="25" creationId="{00000000-0000-0000-0000-000000000000}"/>
          </ac:spMkLst>
        </pc:spChg>
      </pc:sldChg>
      <pc:sldChg chg="add del">
        <pc:chgData name="hui xu" userId="70b675938bab3b5e" providerId="LiveId" clId="{49E28DC5-67AF-AE4F-972D-F1394B29871C}" dt="2020-05-20T11:58:17.561" v="409" actId="2696"/>
        <pc:sldMkLst>
          <pc:docMk/>
          <pc:sldMk cId="297579573" sldId="267"/>
        </pc:sldMkLst>
      </pc:sldChg>
      <pc:sldChg chg="del">
        <pc:chgData name="hui xu" userId="70b675938bab3b5e" providerId="LiveId" clId="{49E28DC5-67AF-AE4F-972D-F1394B29871C}" dt="2020-05-20T11:36:15.183" v="64" actId="2696"/>
        <pc:sldMkLst>
          <pc:docMk/>
          <pc:sldMk cId="1319674785" sldId="267"/>
        </pc:sldMkLst>
      </pc:sldChg>
      <pc:sldChg chg="add del">
        <pc:chgData name="hui xu" userId="70b675938bab3b5e" providerId="LiveId" clId="{49E28DC5-67AF-AE4F-972D-F1394B29871C}" dt="2020-05-20T12:32:30.012" v="550" actId="2696"/>
        <pc:sldMkLst>
          <pc:docMk/>
          <pc:sldMk cId="2962634772" sldId="267"/>
        </pc:sldMkLst>
      </pc:sldChg>
      <pc:sldChg chg="del">
        <pc:chgData name="hui xu" userId="70b675938bab3b5e" providerId="LiveId" clId="{49E28DC5-67AF-AE4F-972D-F1394B29871C}" dt="2020-05-20T10:47:13.196" v="50" actId="2696"/>
        <pc:sldMkLst>
          <pc:docMk/>
          <pc:sldMk cId="2386803800" sldId="270"/>
        </pc:sldMkLst>
      </pc:sldChg>
      <pc:sldChg chg="add del">
        <pc:chgData name="hui xu" userId="70b675938bab3b5e" providerId="LiveId" clId="{49E28DC5-67AF-AE4F-972D-F1394B29871C}" dt="2020-05-20T12:32:20.702" v="549" actId="2696"/>
        <pc:sldMkLst>
          <pc:docMk/>
          <pc:sldMk cId="2074672152" sldId="271"/>
        </pc:sldMkLst>
      </pc:sldChg>
      <pc:sldChg chg="add del ord">
        <pc:chgData name="hui xu" userId="70b675938bab3b5e" providerId="LiveId" clId="{49E28DC5-67AF-AE4F-972D-F1394B29871C}" dt="2020-05-20T11:58:17.544" v="408" actId="2696"/>
        <pc:sldMkLst>
          <pc:docMk/>
          <pc:sldMk cId="3763916235" sldId="271"/>
        </pc:sldMkLst>
      </pc:sldChg>
      <pc:sldChg chg="add">
        <pc:chgData name="hui xu" userId="70b675938bab3b5e" providerId="LiveId" clId="{49E28DC5-67AF-AE4F-972D-F1394B29871C}" dt="2020-05-20T12:32:34.825" v="551"/>
        <pc:sldMkLst>
          <pc:docMk/>
          <pc:sldMk cId="3830028175" sldId="271"/>
        </pc:sldMkLst>
      </pc:sldChg>
      <pc:sldChg chg="addSp modSp add del modAnim">
        <pc:chgData name="hui xu" userId="70b675938bab3b5e" providerId="LiveId" clId="{49E28DC5-67AF-AE4F-972D-F1394B29871C}" dt="2020-05-20T12:58:57.156" v="611" actId="20577"/>
        <pc:sldMkLst>
          <pc:docMk/>
          <pc:sldMk cId="1169928947" sldId="300"/>
        </pc:sldMkLst>
        <pc:spChg chg="add mod">
          <ac:chgData name="hui xu" userId="70b675938bab3b5e" providerId="LiveId" clId="{49E28DC5-67AF-AE4F-972D-F1394B29871C}" dt="2020-05-20T12:24:28.013" v="473" actId="20577"/>
          <ac:spMkLst>
            <pc:docMk/>
            <pc:sldMk cId="1169928947" sldId="300"/>
            <ac:spMk id="2" creationId="{0DEDF655-02B5-F644-BB3A-FC09F463755E}"/>
          </ac:spMkLst>
        </pc:spChg>
        <pc:spChg chg="mod">
          <ac:chgData name="hui xu" userId="70b675938bab3b5e" providerId="LiveId" clId="{49E28DC5-67AF-AE4F-972D-F1394B29871C}" dt="2020-05-20T12:58:57.156" v="611" actId="20577"/>
          <ac:spMkLst>
            <pc:docMk/>
            <pc:sldMk cId="1169928947" sldId="300"/>
            <ac:spMk id="3" creationId="{00000000-0000-0000-0000-000000000000}"/>
          </ac:spMkLst>
        </pc:spChg>
      </pc:sldChg>
      <pc:sldChg chg="modSp ord">
        <pc:chgData name="hui xu" userId="70b675938bab3b5e" providerId="LiveId" clId="{49E28DC5-67AF-AE4F-972D-F1394B29871C}" dt="2020-05-20T13:03:06.799" v="630" actId="403"/>
        <pc:sldMkLst>
          <pc:docMk/>
          <pc:sldMk cId="2690068060" sldId="302"/>
        </pc:sldMkLst>
        <pc:spChg chg="mod">
          <ac:chgData name="hui xu" userId="70b675938bab3b5e" providerId="LiveId" clId="{49E28DC5-67AF-AE4F-972D-F1394B29871C}" dt="2020-05-20T13:02:58.461" v="629" actId="20577"/>
          <ac:spMkLst>
            <pc:docMk/>
            <pc:sldMk cId="2690068060" sldId="302"/>
            <ac:spMk id="52226" creationId="{00000000-0000-0000-0000-000000000000}"/>
          </ac:spMkLst>
        </pc:spChg>
        <pc:spChg chg="mod">
          <ac:chgData name="hui xu" userId="70b675938bab3b5e" providerId="LiveId" clId="{49E28DC5-67AF-AE4F-972D-F1394B29871C}" dt="2020-05-20T13:03:06.799" v="630" actId="403"/>
          <ac:spMkLst>
            <pc:docMk/>
            <pc:sldMk cId="2690068060" sldId="302"/>
            <ac:spMk id="52227" creationId="{00000000-0000-0000-0000-000000000000}"/>
          </ac:spMkLst>
        </pc:spChg>
      </pc:sldChg>
      <pc:sldChg chg="modSp">
        <pc:chgData name="hui xu" userId="70b675938bab3b5e" providerId="LiveId" clId="{49E28DC5-67AF-AE4F-972D-F1394B29871C}" dt="2020-05-20T12:44:07.708" v="562" actId="20577"/>
        <pc:sldMkLst>
          <pc:docMk/>
          <pc:sldMk cId="160712568" sldId="303"/>
        </pc:sldMkLst>
        <pc:spChg chg="mod">
          <ac:chgData name="hui xu" userId="70b675938bab3b5e" providerId="LiveId" clId="{49E28DC5-67AF-AE4F-972D-F1394B29871C}" dt="2020-05-20T12:30:42.802" v="545" actId="20577"/>
          <ac:spMkLst>
            <pc:docMk/>
            <pc:sldMk cId="160712568" sldId="303"/>
            <ac:spMk id="3" creationId="{00000000-0000-0000-0000-000000000000}"/>
          </ac:spMkLst>
        </pc:spChg>
        <pc:spChg chg="mod">
          <ac:chgData name="hui xu" userId="70b675938bab3b5e" providerId="LiveId" clId="{49E28DC5-67AF-AE4F-972D-F1394B29871C}" dt="2020-05-20T12:44:07.708" v="562" actId="20577"/>
          <ac:spMkLst>
            <pc:docMk/>
            <pc:sldMk cId="160712568" sldId="303"/>
            <ac:spMk id="53250" creationId="{00000000-0000-0000-0000-000000000000}"/>
          </ac:spMkLst>
        </pc:spChg>
      </pc:sldChg>
      <pc:sldChg chg="modSp add">
        <pc:chgData name="hui xu" userId="70b675938bab3b5e" providerId="LiveId" clId="{49E28DC5-67AF-AE4F-972D-F1394B29871C}" dt="2020-05-20T13:07:53.961" v="677" actId="20577"/>
        <pc:sldMkLst>
          <pc:docMk/>
          <pc:sldMk cId="302856754" sldId="305"/>
        </pc:sldMkLst>
        <pc:spChg chg="mod">
          <ac:chgData name="hui xu" userId="70b675938bab3b5e" providerId="LiveId" clId="{49E28DC5-67AF-AE4F-972D-F1394B29871C}" dt="2020-05-20T13:07:53.961" v="677" actId="20577"/>
          <ac:spMkLst>
            <pc:docMk/>
            <pc:sldMk cId="302856754" sldId="305"/>
            <ac:spMk id="55298" creationId="{00000000-0000-0000-0000-000000000000}"/>
          </ac:spMkLst>
        </pc:spChg>
      </pc:sldChg>
      <pc:sldChg chg="addSp modSp del">
        <pc:chgData name="hui xu" userId="70b675938bab3b5e" providerId="LiveId" clId="{49E28DC5-67AF-AE4F-972D-F1394B29871C}" dt="2020-05-20T13:07:12.336" v="674" actId="2696"/>
        <pc:sldMkLst>
          <pc:docMk/>
          <pc:sldMk cId="2099872270" sldId="305"/>
        </pc:sldMkLst>
        <pc:spChg chg="mod">
          <ac:chgData name="hui xu" userId="70b675938bab3b5e" providerId="LiveId" clId="{49E28DC5-67AF-AE4F-972D-F1394B29871C}" dt="2020-05-20T12:31:45.459" v="548" actId="113"/>
          <ac:spMkLst>
            <pc:docMk/>
            <pc:sldMk cId="2099872270" sldId="305"/>
            <ac:spMk id="55299" creationId="{00000000-0000-0000-0000-000000000000}"/>
          </ac:spMkLst>
        </pc:spChg>
        <pc:picChg chg="add mod">
          <ac:chgData name="hui xu" userId="70b675938bab3b5e" providerId="LiveId" clId="{49E28DC5-67AF-AE4F-972D-F1394B29871C}" dt="2020-05-20T12:53:13.896" v="605" actId="14100"/>
          <ac:picMkLst>
            <pc:docMk/>
            <pc:sldMk cId="2099872270" sldId="305"/>
            <ac:picMk id="2" creationId="{2F3ED698-4349-4341-B9A7-1F863138B3DB}"/>
          </ac:picMkLst>
        </pc:picChg>
      </pc:sldChg>
      <pc:sldChg chg="ord">
        <pc:chgData name="hui xu" userId="70b675938bab3b5e" providerId="LiveId" clId="{49E28DC5-67AF-AE4F-972D-F1394B29871C}" dt="2020-05-20T12:32:44.394" v="552"/>
        <pc:sldMkLst>
          <pc:docMk/>
          <pc:sldMk cId="670540931" sldId="306"/>
        </pc:sldMkLst>
      </pc:sldChg>
      <pc:sldChg chg="del">
        <pc:chgData name="hui xu" userId="70b675938bab3b5e" providerId="LiveId" clId="{49E28DC5-67AF-AE4F-972D-F1394B29871C}" dt="2020-05-20T10:47:17.516" v="51" actId="2696"/>
        <pc:sldMkLst>
          <pc:docMk/>
          <pc:sldMk cId="2006032842" sldId="309"/>
        </pc:sldMkLst>
      </pc:sldChg>
      <pc:sldChg chg="modSp ord">
        <pc:chgData name="hui xu" userId="70b675938bab3b5e" providerId="LiveId" clId="{49E28DC5-67AF-AE4F-972D-F1394B29871C}" dt="2020-05-20T12:59:48.913" v="619" actId="27636"/>
        <pc:sldMkLst>
          <pc:docMk/>
          <pc:sldMk cId="1464439704" sldId="310"/>
        </pc:sldMkLst>
        <pc:spChg chg="mod">
          <ac:chgData name="hui xu" userId="70b675938bab3b5e" providerId="LiveId" clId="{49E28DC5-67AF-AE4F-972D-F1394B29871C}" dt="2020-05-20T12:45:39.071" v="588" actId="20577"/>
          <ac:spMkLst>
            <pc:docMk/>
            <pc:sldMk cId="1464439704" sldId="310"/>
            <ac:spMk id="2" creationId="{00000000-0000-0000-0000-000000000000}"/>
          </ac:spMkLst>
        </pc:spChg>
        <pc:spChg chg="mod">
          <ac:chgData name="hui xu" userId="70b675938bab3b5e" providerId="LiveId" clId="{49E28DC5-67AF-AE4F-972D-F1394B29871C}" dt="2020-05-20T12:59:48.913" v="619" actId="27636"/>
          <ac:spMkLst>
            <pc:docMk/>
            <pc:sldMk cId="1464439704" sldId="310"/>
            <ac:spMk id="3" creationId="{00000000-0000-0000-0000-000000000000}"/>
          </ac:spMkLst>
        </pc:spChg>
      </pc:sldChg>
      <pc:sldChg chg="del">
        <pc:chgData name="hui xu" userId="70b675938bab3b5e" providerId="LiveId" clId="{49E28DC5-67AF-AE4F-972D-F1394B29871C}" dt="2020-05-20T10:46:21.433" v="31" actId="2696"/>
        <pc:sldMkLst>
          <pc:docMk/>
          <pc:sldMk cId="715219223" sldId="312"/>
        </pc:sldMkLst>
      </pc:sldChg>
      <pc:sldChg chg="modSp add">
        <pc:chgData name="hui xu" userId="70b675938bab3b5e" providerId="LiveId" clId="{49E28DC5-67AF-AE4F-972D-F1394B29871C}" dt="2020-05-20T11:50:45.832" v="380" actId="20577"/>
        <pc:sldMkLst>
          <pc:docMk/>
          <pc:sldMk cId="1231763163" sldId="312"/>
        </pc:sldMkLst>
        <pc:spChg chg="mod">
          <ac:chgData name="hui xu" userId="70b675938bab3b5e" providerId="LiveId" clId="{49E28DC5-67AF-AE4F-972D-F1394B29871C}" dt="2020-05-20T11:41:06.382" v="76" actId="1076"/>
          <ac:spMkLst>
            <pc:docMk/>
            <pc:sldMk cId="1231763163" sldId="312"/>
            <ac:spMk id="7" creationId="{6ACFF17D-C3C3-4D8D-8FF6-CBF79309F54E}"/>
          </ac:spMkLst>
        </pc:spChg>
        <pc:spChg chg="mod">
          <ac:chgData name="hui xu" userId="70b675938bab3b5e" providerId="LiveId" clId="{49E28DC5-67AF-AE4F-972D-F1394B29871C}" dt="2020-05-20T11:50:45.832" v="380" actId="20577"/>
          <ac:spMkLst>
            <pc:docMk/>
            <pc:sldMk cId="1231763163" sldId="312"/>
            <ac:spMk id="8" creationId="{AC9EE97D-0353-4A88-8AE7-9328E17C968D}"/>
          </ac:spMkLst>
        </pc:spChg>
        <pc:picChg chg="mod">
          <ac:chgData name="hui xu" userId="70b675938bab3b5e" providerId="LiveId" clId="{49E28DC5-67AF-AE4F-972D-F1394B29871C}" dt="2020-05-20T11:41:14.911" v="78" actId="1076"/>
          <ac:picMkLst>
            <pc:docMk/>
            <pc:sldMk cId="1231763163" sldId="312"/>
            <ac:picMk id="6" creationId="{9FB3ED6C-C889-442A-A383-0A1AE105A6C2}"/>
          </ac:picMkLst>
        </pc:picChg>
      </pc:sldChg>
      <pc:sldChg chg="delSp modSp add delAnim modAnim">
        <pc:chgData name="hui xu" userId="70b675938bab3b5e" providerId="LiveId" clId="{49E28DC5-67AF-AE4F-972D-F1394B29871C}" dt="2020-05-20T11:54:41.348" v="404" actId="1076"/>
        <pc:sldMkLst>
          <pc:docMk/>
          <pc:sldMk cId="2641772105" sldId="313"/>
        </pc:sldMkLst>
        <pc:spChg chg="mod">
          <ac:chgData name="hui xu" userId="70b675938bab3b5e" providerId="LiveId" clId="{49E28DC5-67AF-AE4F-972D-F1394B29871C}" dt="2020-05-20T11:44:44.755" v="146" actId="20577"/>
          <ac:spMkLst>
            <pc:docMk/>
            <pc:sldMk cId="2641772105" sldId="313"/>
            <ac:spMk id="2" creationId="{938ABB66-7742-4D6F-9485-1DA4269A5611}"/>
          </ac:spMkLst>
        </pc:spChg>
        <pc:spChg chg="del mod">
          <ac:chgData name="hui xu" userId="70b675938bab3b5e" providerId="LiveId" clId="{49E28DC5-67AF-AE4F-972D-F1394B29871C}" dt="2020-05-20T11:54:31.013" v="402" actId="478"/>
          <ac:spMkLst>
            <pc:docMk/>
            <pc:sldMk cId="2641772105" sldId="313"/>
            <ac:spMk id="4" creationId="{0A19E538-B9A4-4CE6-B33A-B495824B2627}"/>
          </ac:spMkLst>
        </pc:spChg>
        <pc:spChg chg="mod">
          <ac:chgData name="hui xu" userId="70b675938bab3b5e" providerId="LiveId" clId="{49E28DC5-67AF-AE4F-972D-F1394B29871C}" dt="2020-05-20T11:52:49.940" v="390" actId="1076"/>
          <ac:spMkLst>
            <pc:docMk/>
            <pc:sldMk cId="2641772105" sldId="313"/>
            <ac:spMk id="6" creationId="{0903E1B6-4F45-47A2-9018-153324975713}"/>
          </ac:spMkLst>
        </pc:spChg>
        <pc:picChg chg="mod">
          <ac:chgData name="hui xu" userId="70b675938bab3b5e" providerId="LiveId" clId="{49E28DC5-67AF-AE4F-972D-F1394B29871C}" dt="2020-05-20T11:52:49.940" v="390" actId="1076"/>
          <ac:picMkLst>
            <pc:docMk/>
            <pc:sldMk cId="2641772105" sldId="313"/>
            <ac:picMk id="5" creationId="{CB7F8C23-77ED-4E76-BD40-204B7C751713}"/>
          </ac:picMkLst>
        </pc:picChg>
        <pc:picChg chg="mod">
          <ac:chgData name="hui xu" userId="70b675938bab3b5e" providerId="LiveId" clId="{49E28DC5-67AF-AE4F-972D-F1394B29871C}" dt="2020-05-20T11:54:41.348" v="404" actId="1076"/>
          <ac:picMkLst>
            <pc:docMk/>
            <pc:sldMk cId="2641772105" sldId="313"/>
            <ac:picMk id="7" creationId="{23D0F8A0-8F22-4DDF-8362-68591CA9FDEF}"/>
          </ac:picMkLst>
        </pc:picChg>
      </pc:sldChg>
      <pc:sldChg chg="del">
        <pc:chgData name="hui xu" userId="70b675938bab3b5e" providerId="LiveId" clId="{49E28DC5-67AF-AE4F-972D-F1394B29871C}" dt="2020-05-20T10:46:21.444" v="32" actId="2696"/>
        <pc:sldMkLst>
          <pc:docMk/>
          <pc:sldMk cId="3583161795" sldId="313"/>
        </pc:sldMkLst>
      </pc:sldChg>
      <pc:sldChg chg="del">
        <pc:chgData name="hui xu" userId="70b675938bab3b5e" providerId="LiveId" clId="{49E28DC5-67AF-AE4F-972D-F1394B29871C}" dt="2020-05-20T10:46:21.450" v="33" actId="2696"/>
        <pc:sldMkLst>
          <pc:docMk/>
          <pc:sldMk cId="3033307733" sldId="314"/>
        </pc:sldMkLst>
      </pc:sldChg>
      <pc:sldChg chg="delSp modSp add modAnim">
        <pc:chgData name="hui xu" userId="70b675938bab3b5e" providerId="LiveId" clId="{49E28DC5-67AF-AE4F-972D-F1394B29871C}" dt="2020-05-20T11:52:33.149" v="389" actId="14100"/>
        <pc:sldMkLst>
          <pc:docMk/>
          <pc:sldMk cId="3664853333" sldId="314"/>
        </pc:sldMkLst>
        <pc:spChg chg="mod">
          <ac:chgData name="hui xu" userId="70b675938bab3b5e" providerId="LiveId" clId="{49E28DC5-67AF-AE4F-972D-F1394B29871C}" dt="2020-05-20T11:45:31.466" v="203" actId="20577"/>
          <ac:spMkLst>
            <pc:docMk/>
            <pc:sldMk cId="3664853333" sldId="314"/>
            <ac:spMk id="2" creationId="{31AD1368-16B9-43FF-9E40-C2EE188FB285}"/>
          </ac:spMkLst>
        </pc:spChg>
        <pc:spChg chg="mod">
          <ac:chgData name="hui xu" userId="70b675938bab3b5e" providerId="LiveId" clId="{49E28DC5-67AF-AE4F-972D-F1394B29871C}" dt="2020-05-20T11:44:30.159" v="138" actId="1076"/>
          <ac:spMkLst>
            <pc:docMk/>
            <pc:sldMk cId="3664853333" sldId="314"/>
            <ac:spMk id="4" creationId="{1047B48B-BACC-4269-84E3-7ECE5E30567A}"/>
          </ac:spMkLst>
        </pc:spChg>
        <pc:spChg chg="del">
          <ac:chgData name="hui xu" userId="70b675938bab3b5e" providerId="LiveId" clId="{49E28DC5-67AF-AE4F-972D-F1394B29871C}" dt="2020-05-20T11:46:17.282" v="215"/>
          <ac:spMkLst>
            <pc:docMk/>
            <pc:sldMk cId="3664853333" sldId="314"/>
            <ac:spMk id="6" creationId="{A9368DE2-B323-44FA-8EAB-531B48A0F316}"/>
          </ac:spMkLst>
        </pc:spChg>
        <pc:spChg chg="mod">
          <ac:chgData name="hui xu" userId="70b675938bab3b5e" providerId="LiveId" clId="{49E28DC5-67AF-AE4F-972D-F1394B29871C}" dt="2020-05-20T11:51:59.431" v="382" actId="1076"/>
          <ac:spMkLst>
            <pc:docMk/>
            <pc:sldMk cId="3664853333" sldId="314"/>
            <ac:spMk id="7" creationId="{07D16814-40BC-499E-B9C7-E4C3157DE129}"/>
          </ac:spMkLst>
        </pc:spChg>
        <pc:picChg chg="mod">
          <ac:chgData name="hui xu" userId="70b675938bab3b5e" providerId="LiveId" clId="{49E28DC5-67AF-AE4F-972D-F1394B29871C}" dt="2020-05-20T11:52:33.149" v="389" actId="14100"/>
          <ac:picMkLst>
            <pc:docMk/>
            <pc:sldMk cId="3664853333" sldId="314"/>
            <ac:picMk id="3" creationId="{D7A44BEF-8BF5-4F17-A4BF-6EE2EC5E64A6}"/>
          </ac:picMkLst>
        </pc:picChg>
        <pc:picChg chg="mod">
          <ac:chgData name="hui xu" userId="70b675938bab3b5e" providerId="LiveId" clId="{49E28DC5-67AF-AE4F-972D-F1394B29871C}" dt="2020-05-20T11:52:28.947" v="388" actId="1076"/>
          <ac:picMkLst>
            <pc:docMk/>
            <pc:sldMk cId="3664853333" sldId="314"/>
            <ac:picMk id="5" creationId="{C4AC5409-B731-4E22-9C1B-23293F43A83C}"/>
          </ac:picMkLst>
        </pc:picChg>
      </pc:sldChg>
      <pc:sldChg chg="add del">
        <pc:chgData name="hui xu" userId="70b675938bab3b5e" providerId="LiveId" clId="{49E28DC5-67AF-AE4F-972D-F1394B29871C}" dt="2020-05-20T11:47:46.027" v="262" actId="2696"/>
        <pc:sldMkLst>
          <pc:docMk/>
          <pc:sldMk cId="1146958503" sldId="315"/>
        </pc:sldMkLst>
      </pc:sldChg>
      <pc:sldChg chg="del">
        <pc:chgData name="hui xu" userId="70b675938bab3b5e" providerId="LiveId" clId="{49E28DC5-67AF-AE4F-972D-F1394B29871C}" dt="2020-05-20T10:46:21.456" v="34" actId="2696"/>
        <pc:sldMkLst>
          <pc:docMk/>
          <pc:sldMk cId="3640878197" sldId="315"/>
        </pc:sldMkLst>
      </pc:sldChg>
      <pc:sldChg chg="modSp add del">
        <pc:chgData name="hui xu" userId="70b675938bab3b5e" providerId="LiveId" clId="{49E28DC5-67AF-AE4F-972D-F1394B29871C}" dt="2020-05-20T10:47:23.233" v="52" actId="2696"/>
        <pc:sldMkLst>
          <pc:docMk/>
          <pc:sldMk cId="1378539635" sldId="316"/>
        </pc:sldMkLst>
        <pc:spChg chg="mod">
          <ac:chgData name="hui xu" userId="70b675938bab3b5e" providerId="LiveId" clId="{49E28DC5-67AF-AE4F-972D-F1394B29871C}" dt="2020-05-20T10:46:49.895" v="49" actId="20577"/>
          <ac:spMkLst>
            <pc:docMk/>
            <pc:sldMk cId="1378539635" sldId="316"/>
            <ac:spMk id="18434" creationId="{00000000-0000-0000-0000-000000000000}"/>
          </ac:spMkLst>
        </pc:spChg>
      </pc:sldChg>
      <pc:sldChg chg="add">
        <pc:chgData name="hui xu" userId="70b675938bab3b5e" providerId="LiveId" clId="{49E28DC5-67AF-AE4F-972D-F1394B29871C}" dt="2020-05-20T10:47:29.865" v="53"/>
        <pc:sldMkLst>
          <pc:docMk/>
          <pc:sldMk cId="3802674313" sldId="316"/>
        </pc:sldMkLst>
      </pc:sldChg>
      <pc:sldChg chg="modSp add del">
        <pc:chgData name="hui xu" userId="70b675938bab3b5e" providerId="LiveId" clId="{49E28DC5-67AF-AE4F-972D-F1394B29871C}" dt="2020-05-20T10:46:10.971" v="29" actId="2696"/>
        <pc:sldMkLst>
          <pc:docMk/>
          <pc:sldMk cId="2868319577" sldId="317"/>
        </pc:sldMkLst>
        <pc:spChg chg="mod">
          <ac:chgData name="hui xu" userId="70b675938bab3b5e" providerId="LiveId" clId="{49E28DC5-67AF-AE4F-972D-F1394B29871C}" dt="2020-05-20T10:35:29.798" v="28" actId="20577"/>
          <ac:spMkLst>
            <pc:docMk/>
            <pc:sldMk cId="2868319577" sldId="317"/>
            <ac:spMk id="18434" creationId="{00000000-0000-0000-0000-000000000000}"/>
          </ac:spMkLst>
        </pc:spChg>
      </pc:sldChg>
      <pc:sldChg chg="addSp modSp add">
        <pc:chgData name="hui xu" userId="70b675938bab3b5e" providerId="LiveId" clId="{49E28DC5-67AF-AE4F-972D-F1394B29871C}" dt="2020-05-20T12:18:21.501" v="432" actId="14100"/>
        <pc:sldMkLst>
          <pc:docMk/>
          <pc:sldMk cId="3625123221" sldId="317"/>
        </pc:sldMkLst>
        <pc:spChg chg="mod">
          <ac:chgData name="hui xu" userId="70b675938bab3b5e" providerId="LiveId" clId="{49E28DC5-67AF-AE4F-972D-F1394B29871C}" dt="2020-05-20T12:16:57.041" v="421"/>
          <ac:spMkLst>
            <pc:docMk/>
            <pc:sldMk cId="3625123221" sldId="317"/>
            <ac:spMk id="2" creationId="{00000000-0000-0000-0000-000000000000}"/>
          </ac:spMkLst>
        </pc:spChg>
        <pc:spChg chg="add mod">
          <ac:chgData name="hui xu" userId="70b675938bab3b5e" providerId="LiveId" clId="{49E28DC5-67AF-AE4F-972D-F1394B29871C}" dt="2020-05-20T12:18:21.501" v="432" actId="14100"/>
          <ac:spMkLst>
            <pc:docMk/>
            <pc:sldMk cId="3625123221" sldId="317"/>
            <ac:spMk id="4" creationId="{BA76249E-63FD-4F4D-B10F-413B37BBE47B}"/>
          </ac:spMkLst>
        </pc:spChg>
        <pc:picChg chg="add mod">
          <ac:chgData name="hui xu" userId="70b675938bab3b5e" providerId="LiveId" clId="{49E28DC5-67AF-AE4F-972D-F1394B29871C}" dt="2020-05-20T12:16:46.013" v="419" actId="1076"/>
          <ac:picMkLst>
            <pc:docMk/>
            <pc:sldMk cId="3625123221" sldId="317"/>
            <ac:picMk id="3" creationId="{AFD91357-42D6-6A45-87E8-F9DC8CA53274}"/>
          </ac:picMkLst>
        </pc:picChg>
      </pc:sldChg>
      <pc:sldChg chg="modSp add del">
        <pc:chgData name="hui xu" userId="70b675938bab3b5e" providerId="LiveId" clId="{49E28DC5-67AF-AE4F-972D-F1394B29871C}" dt="2020-05-20T13:20:08.339" v="821" actId="2696"/>
        <pc:sldMkLst>
          <pc:docMk/>
          <pc:sldMk cId="349605376" sldId="318"/>
        </pc:sldMkLst>
        <pc:spChg chg="mod">
          <ac:chgData name="hui xu" userId="70b675938bab3b5e" providerId="LiveId" clId="{49E28DC5-67AF-AE4F-972D-F1394B29871C}" dt="2020-05-20T13:15:50.989" v="753" actId="20577"/>
          <ac:spMkLst>
            <pc:docMk/>
            <pc:sldMk cId="349605376" sldId="318"/>
            <ac:spMk id="2" creationId="{00000000-0000-0000-0000-000000000000}"/>
          </ac:spMkLst>
        </pc:spChg>
        <pc:spChg chg="mod">
          <ac:chgData name="hui xu" userId="70b675938bab3b5e" providerId="LiveId" clId="{49E28DC5-67AF-AE4F-972D-F1394B29871C}" dt="2020-05-20T13:19:39.696" v="816"/>
          <ac:spMkLst>
            <pc:docMk/>
            <pc:sldMk cId="349605376" sldId="318"/>
            <ac:spMk id="3" creationId="{00000000-0000-0000-0000-000000000000}"/>
          </ac:spMkLst>
        </pc:spChg>
      </pc:sldChg>
      <pc:sldChg chg="modSp add del">
        <pc:chgData name="hui xu" userId="70b675938bab3b5e" providerId="LiveId" clId="{49E28DC5-67AF-AE4F-972D-F1394B29871C}" dt="2020-05-20T12:28:27.399" v="534" actId="2696"/>
        <pc:sldMkLst>
          <pc:docMk/>
          <pc:sldMk cId="2511047780" sldId="318"/>
        </pc:sldMkLst>
        <pc:spChg chg="mod">
          <ac:chgData name="hui xu" userId="70b675938bab3b5e" providerId="LiveId" clId="{49E28DC5-67AF-AE4F-972D-F1394B29871C}" dt="2020-05-20T12:20:08.862" v="470" actId="20577"/>
          <ac:spMkLst>
            <pc:docMk/>
            <pc:sldMk cId="2511047780" sldId="318"/>
            <ac:spMk id="2" creationId="{E5C79368-691D-114D-913D-EC09C310AA65}"/>
          </ac:spMkLst>
        </pc:spChg>
        <pc:spChg chg="mod">
          <ac:chgData name="hui xu" userId="70b675938bab3b5e" providerId="LiveId" clId="{49E28DC5-67AF-AE4F-972D-F1394B29871C}" dt="2020-05-20T12:28:19.500" v="533" actId="5793"/>
          <ac:spMkLst>
            <pc:docMk/>
            <pc:sldMk cId="2511047780" sldId="318"/>
            <ac:spMk id="3" creationId="{00B65CD2-10E4-7248-9BCD-5E1A1A045932}"/>
          </ac:spMkLst>
        </pc:spChg>
      </pc:sldChg>
      <pc:sldChg chg="add del">
        <pc:chgData name="hui xu" userId="70b675938bab3b5e" providerId="LiveId" clId="{49E28DC5-67AF-AE4F-972D-F1394B29871C}" dt="2020-05-20T11:32:38.169" v="60"/>
        <pc:sldMkLst>
          <pc:docMk/>
          <pc:sldMk cId="3276874989" sldId="318"/>
        </pc:sldMkLst>
      </pc:sldChg>
      <pc:sldChg chg="add del">
        <pc:chgData name="hui xu" userId="70b675938bab3b5e" providerId="LiveId" clId="{49E28DC5-67AF-AE4F-972D-F1394B29871C}" dt="2020-05-20T13:07:12.344" v="675" actId="2696"/>
        <pc:sldMkLst>
          <pc:docMk/>
          <pc:sldMk cId="506112916" sldId="319"/>
        </pc:sldMkLst>
      </pc:sldChg>
      <pc:sldChg chg="modSp add del">
        <pc:chgData name="hui xu" userId="70b675938bab3b5e" providerId="LiveId" clId="{49E28DC5-67AF-AE4F-972D-F1394B29871C}" dt="2020-05-20T13:06:55.162" v="672" actId="2696"/>
        <pc:sldMkLst>
          <pc:docMk/>
          <pc:sldMk cId="1204229419" sldId="319"/>
        </pc:sldMkLst>
        <pc:spChg chg="mod">
          <ac:chgData name="hui xu" userId="70b675938bab3b5e" providerId="LiveId" clId="{49E28DC5-67AF-AE4F-972D-F1394B29871C}" dt="2020-05-20T13:04:40.119" v="656" actId="20577"/>
          <ac:spMkLst>
            <pc:docMk/>
            <pc:sldMk cId="1204229419" sldId="319"/>
            <ac:spMk id="2" creationId="{D175401A-7ED5-3147-9139-34EE8A266255}"/>
          </ac:spMkLst>
        </pc:spChg>
        <pc:spChg chg="mod">
          <ac:chgData name="hui xu" userId="70b675938bab3b5e" providerId="LiveId" clId="{49E28DC5-67AF-AE4F-972D-F1394B29871C}" dt="2020-05-20T13:06:51.364" v="671" actId="27636"/>
          <ac:spMkLst>
            <pc:docMk/>
            <pc:sldMk cId="1204229419" sldId="319"/>
            <ac:spMk id="3" creationId="{C017E4F5-5043-3246-BD36-9B0255A74303}"/>
          </ac:spMkLst>
        </pc:spChg>
      </pc:sldChg>
      <pc:sldChg chg="add">
        <pc:chgData name="hui xu" userId="70b675938bab3b5e" providerId="LiveId" clId="{49E28DC5-67AF-AE4F-972D-F1394B29871C}" dt="2020-05-20T13:07:23.426" v="676"/>
        <pc:sldMkLst>
          <pc:docMk/>
          <pc:sldMk cId="1360666900" sldId="319"/>
        </pc:sldMkLst>
      </pc:sldChg>
      <pc:sldChg chg="modSp add">
        <pc:chgData name="hui xu" userId="70b675938bab3b5e" providerId="LiveId" clId="{49E28DC5-67AF-AE4F-972D-F1394B29871C}" dt="2020-05-20T13:19:44.044" v="820" actId="20577"/>
        <pc:sldMkLst>
          <pc:docMk/>
          <pc:sldMk cId="7134906" sldId="320"/>
        </pc:sldMkLst>
        <pc:spChg chg="mod">
          <ac:chgData name="hui xu" userId="70b675938bab3b5e" providerId="LiveId" clId="{49E28DC5-67AF-AE4F-972D-F1394B29871C}" dt="2020-05-20T13:16:25.402" v="780" actId="20577"/>
          <ac:spMkLst>
            <pc:docMk/>
            <pc:sldMk cId="7134906" sldId="320"/>
            <ac:spMk id="2" creationId="{7170F29B-FDDB-CC4B-8297-5B221821A1AE}"/>
          </ac:spMkLst>
        </pc:spChg>
        <pc:spChg chg="mod">
          <ac:chgData name="hui xu" userId="70b675938bab3b5e" providerId="LiveId" clId="{49E28DC5-67AF-AE4F-972D-F1394B29871C}" dt="2020-05-20T13:19:44.044" v="820" actId="20577"/>
          <ac:spMkLst>
            <pc:docMk/>
            <pc:sldMk cId="7134906" sldId="320"/>
            <ac:spMk id="3" creationId="{B26A79BF-8ABB-3A4A-85E9-0AE641B72A20}"/>
          </ac:spMkLst>
        </pc:spChg>
      </pc:sldChg>
    </pc:docChg>
  </pc:docChgLst>
  <pc:docChgLst>
    <pc:chgData name="hui xu" userId="70b675938bab3b5e" providerId="LiveId" clId="{03AABEAE-3684-4161-BEB5-97DACBFEE2B7}"/>
    <pc:docChg chg="undo custSel addSld modSld sldOrd">
      <pc:chgData name="hui xu" userId="70b675938bab3b5e" providerId="LiveId" clId="{03AABEAE-3684-4161-BEB5-97DACBFEE2B7}" dt="2020-05-23T11:48:21.923" v="1460"/>
      <pc:docMkLst>
        <pc:docMk/>
      </pc:docMkLst>
      <pc:sldChg chg="addSp modSp mod">
        <pc:chgData name="hui xu" userId="70b675938bab3b5e" providerId="LiveId" clId="{03AABEAE-3684-4161-BEB5-97DACBFEE2B7}" dt="2020-05-22T15:54:34.503" v="735" actId="1076"/>
        <pc:sldMkLst>
          <pc:docMk/>
          <pc:sldMk cId="736868064" sldId="256"/>
        </pc:sldMkLst>
        <pc:spChg chg="mod">
          <ac:chgData name="hui xu" userId="70b675938bab3b5e" providerId="LiveId" clId="{03AABEAE-3684-4161-BEB5-97DACBFEE2B7}" dt="2020-05-22T15:54:34.503" v="735" actId="1076"/>
          <ac:spMkLst>
            <pc:docMk/>
            <pc:sldMk cId="736868064" sldId="256"/>
            <ac:spMk id="6" creationId="{474FF971-EF4E-A544-910E-F34350CC6371}"/>
          </ac:spMkLst>
        </pc:spChg>
        <pc:picChg chg="add mod">
          <ac:chgData name="hui xu" userId="70b675938bab3b5e" providerId="LiveId" clId="{03AABEAE-3684-4161-BEB5-97DACBFEE2B7}" dt="2020-05-22T01:09:02.155" v="28"/>
          <ac:picMkLst>
            <pc:docMk/>
            <pc:sldMk cId="736868064" sldId="256"/>
            <ac:picMk id="3" creationId="{1A3CBF40-8DD3-4BF8-A900-96801A054FD0}"/>
          </ac:picMkLst>
        </pc:picChg>
      </pc:sldChg>
      <pc:sldChg chg="addSp delSp modSp">
        <pc:chgData name="hui xu" userId="70b675938bab3b5e" providerId="LiveId" clId="{03AABEAE-3684-4161-BEB5-97DACBFEE2B7}" dt="2020-05-22T01:09:55.204" v="30"/>
        <pc:sldMkLst>
          <pc:docMk/>
          <pc:sldMk cId="1702266103" sldId="260"/>
        </pc:sldMkLst>
        <pc:picChg chg="add del mod">
          <ac:chgData name="hui xu" userId="70b675938bab3b5e" providerId="LiveId" clId="{03AABEAE-3684-4161-BEB5-97DACBFEE2B7}" dt="2020-05-22T01:09:23.379" v="29"/>
          <ac:picMkLst>
            <pc:docMk/>
            <pc:sldMk cId="1702266103" sldId="260"/>
            <ac:picMk id="4" creationId="{38EB44C1-CD05-4F55-9D42-C8C6727C90F5}"/>
          </ac:picMkLst>
        </pc:picChg>
        <pc:picChg chg="add del mod">
          <ac:chgData name="hui xu" userId="70b675938bab3b5e" providerId="LiveId" clId="{03AABEAE-3684-4161-BEB5-97DACBFEE2B7}" dt="2020-05-22T01:09:55.204" v="30"/>
          <ac:picMkLst>
            <pc:docMk/>
            <pc:sldMk cId="1702266103" sldId="260"/>
            <ac:picMk id="5" creationId="{B36C26C1-B828-4EA5-9184-7E465C1D8998}"/>
          </ac:picMkLst>
        </pc:picChg>
        <pc:picChg chg="add mod">
          <ac:chgData name="hui xu" userId="70b675938bab3b5e" providerId="LiveId" clId="{03AABEAE-3684-4161-BEB5-97DACBFEE2B7}" dt="2020-05-22T01:09:55.204" v="30"/>
          <ac:picMkLst>
            <pc:docMk/>
            <pc:sldMk cId="1702266103" sldId="260"/>
            <ac:picMk id="6" creationId="{FBB248C7-463A-4A7D-82BC-D315D48B735F}"/>
          </ac:picMkLst>
        </pc:picChg>
      </pc:sldChg>
      <pc:sldChg chg="addSp delSp modSp mod">
        <pc:chgData name="hui xu" userId="70b675938bab3b5e" providerId="LiveId" clId="{03AABEAE-3684-4161-BEB5-97DACBFEE2B7}" dt="2020-05-22T01:59:41.557" v="134"/>
        <pc:sldMkLst>
          <pc:docMk/>
          <pc:sldMk cId="1019378765" sldId="265"/>
        </pc:sldMkLst>
        <pc:spChg chg="mod">
          <ac:chgData name="hui xu" userId="70b675938bab3b5e" providerId="LiveId" clId="{03AABEAE-3684-4161-BEB5-97DACBFEE2B7}" dt="2020-05-22T01:55:22.857" v="127" actId="20577"/>
          <ac:spMkLst>
            <pc:docMk/>
            <pc:sldMk cId="1019378765" sldId="265"/>
            <ac:spMk id="3" creationId="{00000000-0000-0000-0000-000000000000}"/>
          </ac:spMkLst>
        </pc:spChg>
        <pc:picChg chg="add del mod">
          <ac:chgData name="hui xu" userId="70b675938bab3b5e" providerId="LiveId" clId="{03AABEAE-3684-4161-BEB5-97DACBFEE2B7}" dt="2020-05-22T01:54:14.451" v="123"/>
          <ac:picMkLst>
            <pc:docMk/>
            <pc:sldMk cId="1019378765" sldId="265"/>
            <ac:picMk id="4" creationId="{C3919DAA-9636-4F5E-A43E-2A4C8DA3FCCA}"/>
          </ac:picMkLst>
        </pc:picChg>
        <pc:picChg chg="add del mod">
          <ac:chgData name="hui xu" userId="70b675938bab3b5e" providerId="LiveId" clId="{03AABEAE-3684-4161-BEB5-97DACBFEE2B7}" dt="2020-05-22T01:55:12.985" v="124"/>
          <ac:picMkLst>
            <pc:docMk/>
            <pc:sldMk cId="1019378765" sldId="265"/>
            <ac:picMk id="5" creationId="{E15B6E89-49F3-4356-8C5E-C04F0CBB205E}"/>
          </ac:picMkLst>
        </pc:picChg>
        <pc:picChg chg="add del mod">
          <ac:chgData name="hui xu" userId="70b675938bab3b5e" providerId="LiveId" clId="{03AABEAE-3684-4161-BEB5-97DACBFEE2B7}" dt="2020-05-22T01:56:24.724" v="128"/>
          <ac:picMkLst>
            <pc:docMk/>
            <pc:sldMk cId="1019378765" sldId="265"/>
            <ac:picMk id="6" creationId="{71100AAA-E3B9-4780-9856-DAA28D70A721}"/>
          </ac:picMkLst>
        </pc:picChg>
        <pc:picChg chg="add del mod">
          <ac:chgData name="hui xu" userId="70b675938bab3b5e" providerId="LiveId" clId="{03AABEAE-3684-4161-BEB5-97DACBFEE2B7}" dt="2020-05-22T01:57:23.736" v="129"/>
          <ac:picMkLst>
            <pc:docMk/>
            <pc:sldMk cId="1019378765" sldId="265"/>
            <ac:picMk id="7" creationId="{79E9B124-8787-4ADC-A8E4-3A6BB1FB28DC}"/>
          </ac:picMkLst>
        </pc:picChg>
        <pc:picChg chg="add del mod">
          <ac:chgData name="hui xu" userId="70b675938bab3b5e" providerId="LiveId" clId="{03AABEAE-3684-4161-BEB5-97DACBFEE2B7}" dt="2020-05-22T01:57:39.763" v="130"/>
          <ac:picMkLst>
            <pc:docMk/>
            <pc:sldMk cId="1019378765" sldId="265"/>
            <ac:picMk id="8" creationId="{DFA66A3C-366E-4469-B149-87054F57F049}"/>
          </ac:picMkLst>
        </pc:picChg>
        <pc:picChg chg="add del mod">
          <ac:chgData name="hui xu" userId="70b675938bab3b5e" providerId="LiveId" clId="{03AABEAE-3684-4161-BEB5-97DACBFEE2B7}" dt="2020-05-22T01:57:48.158" v="131"/>
          <ac:picMkLst>
            <pc:docMk/>
            <pc:sldMk cId="1019378765" sldId="265"/>
            <ac:picMk id="9" creationId="{CE4A52D8-604D-4879-B869-E39E2F82E0E2}"/>
          </ac:picMkLst>
        </pc:picChg>
        <pc:picChg chg="add del mod">
          <ac:chgData name="hui xu" userId="70b675938bab3b5e" providerId="LiveId" clId="{03AABEAE-3684-4161-BEB5-97DACBFEE2B7}" dt="2020-05-22T01:58:06.585" v="132"/>
          <ac:picMkLst>
            <pc:docMk/>
            <pc:sldMk cId="1019378765" sldId="265"/>
            <ac:picMk id="10" creationId="{3E878AC6-1648-4146-9A0D-729FB6C4549B}"/>
          </ac:picMkLst>
        </pc:picChg>
        <pc:picChg chg="add del mod">
          <ac:chgData name="hui xu" userId="70b675938bab3b5e" providerId="LiveId" clId="{03AABEAE-3684-4161-BEB5-97DACBFEE2B7}" dt="2020-05-22T01:58:35.981" v="133"/>
          <ac:picMkLst>
            <pc:docMk/>
            <pc:sldMk cId="1019378765" sldId="265"/>
            <ac:picMk id="11" creationId="{1D4BA4E5-E674-4520-93C2-3C0718207D08}"/>
          </ac:picMkLst>
        </pc:picChg>
        <pc:picChg chg="add del mod">
          <ac:chgData name="hui xu" userId="70b675938bab3b5e" providerId="LiveId" clId="{03AABEAE-3684-4161-BEB5-97DACBFEE2B7}" dt="2020-05-22T01:59:41.557" v="134"/>
          <ac:picMkLst>
            <pc:docMk/>
            <pc:sldMk cId="1019378765" sldId="265"/>
            <ac:picMk id="12" creationId="{C11F72A2-F9C8-4B84-80E7-782E061C51F2}"/>
          </ac:picMkLst>
        </pc:picChg>
        <pc:picChg chg="add mod">
          <ac:chgData name="hui xu" userId="70b675938bab3b5e" providerId="LiveId" clId="{03AABEAE-3684-4161-BEB5-97DACBFEE2B7}" dt="2020-05-22T01:59:41.557" v="134"/>
          <ac:picMkLst>
            <pc:docMk/>
            <pc:sldMk cId="1019378765" sldId="265"/>
            <ac:picMk id="13" creationId="{01E1A74D-ED41-4814-92B8-FCBA15AB4C7E}"/>
          </ac:picMkLst>
        </pc:picChg>
      </pc:sldChg>
      <pc:sldChg chg="addSp delSp modSp">
        <pc:chgData name="hui xu" userId="70b675938bab3b5e" providerId="LiveId" clId="{03AABEAE-3684-4161-BEB5-97DACBFEE2B7}" dt="2020-05-22T02:01:01.724" v="136"/>
        <pc:sldMkLst>
          <pc:docMk/>
          <pc:sldMk cId="2029401964" sldId="266"/>
        </pc:sldMkLst>
        <pc:picChg chg="add del mod">
          <ac:chgData name="hui xu" userId="70b675938bab3b5e" providerId="LiveId" clId="{03AABEAE-3684-4161-BEB5-97DACBFEE2B7}" dt="2020-05-22T02:00:14.992" v="135"/>
          <ac:picMkLst>
            <pc:docMk/>
            <pc:sldMk cId="2029401964" sldId="266"/>
            <ac:picMk id="8" creationId="{CD0B7CB1-12FF-4E47-83CB-5DF4242F83DA}"/>
          </ac:picMkLst>
        </pc:picChg>
        <pc:picChg chg="add del mod">
          <ac:chgData name="hui xu" userId="70b675938bab3b5e" providerId="LiveId" clId="{03AABEAE-3684-4161-BEB5-97DACBFEE2B7}" dt="2020-05-22T02:01:01.724" v="136"/>
          <ac:picMkLst>
            <pc:docMk/>
            <pc:sldMk cId="2029401964" sldId="266"/>
            <ac:picMk id="9" creationId="{D19E9579-A0FF-4101-859C-974344CDDDD8}"/>
          </ac:picMkLst>
        </pc:picChg>
        <pc:picChg chg="add mod">
          <ac:chgData name="hui xu" userId="70b675938bab3b5e" providerId="LiveId" clId="{03AABEAE-3684-4161-BEB5-97DACBFEE2B7}" dt="2020-05-22T02:01:01.724" v="136"/>
          <ac:picMkLst>
            <pc:docMk/>
            <pc:sldMk cId="2029401964" sldId="266"/>
            <ac:picMk id="10" creationId="{5C36E0C6-CA04-4473-BDCB-A62D3710ED49}"/>
          </ac:picMkLst>
        </pc:picChg>
      </pc:sldChg>
      <pc:sldChg chg="addSp delSp modSp mod">
        <pc:chgData name="hui xu" userId="70b675938bab3b5e" providerId="LiveId" clId="{03AABEAE-3684-4161-BEB5-97DACBFEE2B7}" dt="2020-05-22T02:11:45.475" v="156"/>
        <pc:sldMkLst>
          <pc:docMk/>
          <pc:sldMk cId="3308920471" sldId="271"/>
        </pc:sldMkLst>
        <pc:spChg chg="mod">
          <ac:chgData name="hui xu" userId="70b675938bab3b5e" providerId="LiveId" clId="{03AABEAE-3684-4161-BEB5-97DACBFEE2B7}" dt="2020-05-22T02:03:37.110" v="143" actId="20577"/>
          <ac:spMkLst>
            <pc:docMk/>
            <pc:sldMk cId="3308920471" sldId="271"/>
            <ac:spMk id="3" creationId="{00000000-0000-0000-0000-000000000000}"/>
          </ac:spMkLst>
        </pc:spChg>
        <pc:picChg chg="add del mod">
          <ac:chgData name="hui xu" userId="70b675938bab3b5e" providerId="LiveId" clId="{03AABEAE-3684-4161-BEB5-97DACBFEE2B7}" dt="2020-05-22T02:01:46.671" v="137"/>
          <ac:picMkLst>
            <pc:docMk/>
            <pc:sldMk cId="3308920471" sldId="271"/>
            <ac:picMk id="4" creationId="{73211D76-ACCE-4FBE-B514-DD77847E1FAB}"/>
          </ac:picMkLst>
        </pc:picChg>
        <pc:picChg chg="add del mod">
          <ac:chgData name="hui xu" userId="70b675938bab3b5e" providerId="LiveId" clId="{03AABEAE-3684-4161-BEB5-97DACBFEE2B7}" dt="2020-05-22T02:02:00.789" v="138"/>
          <ac:picMkLst>
            <pc:docMk/>
            <pc:sldMk cId="3308920471" sldId="271"/>
            <ac:picMk id="5" creationId="{5F4C3B92-50BF-430F-9E86-1A2CA44440C6}"/>
          </ac:picMkLst>
        </pc:picChg>
        <pc:picChg chg="add del mod">
          <ac:chgData name="hui xu" userId="70b675938bab3b5e" providerId="LiveId" clId="{03AABEAE-3684-4161-BEB5-97DACBFEE2B7}" dt="2020-05-22T02:02:18.148" v="139"/>
          <ac:picMkLst>
            <pc:docMk/>
            <pc:sldMk cId="3308920471" sldId="271"/>
            <ac:picMk id="6" creationId="{640534A8-37E8-4B93-BC8B-07284DABBC9C}"/>
          </ac:picMkLst>
        </pc:picChg>
        <pc:picChg chg="add del mod">
          <ac:chgData name="hui xu" userId="70b675938bab3b5e" providerId="LiveId" clId="{03AABEAE-3684-4161-BEB5-97DACBFEE2B7}" dt="2020-05-22T02:02:37.780" v="140"/>
          <ac:picMkLst>
            <pc:docMk/>
            <pc:sldMk cId="3308920471" sldId="271"/>
            <ac:picMk id="7" creationId="{3620B692-2C90-4404-9143-C5F1BAD0621B}"/>
          </ac:picMkLst>
        </pc:picChg>
        <pc:picChg chg="add del mod">
          <ac:chgData name="hui xu" userId="70b675938bab3b5e" providerId="LiveId" clId="{03AABEAE-3684-4161-BEB5-97DACBFEE2B7}" dt="2020-05-22T02:03:29.836" v="141"/>
          <ac:picMkLst>
            <pc:docMk/>
            <pc:sldMk cId="3308920471" sldId="271"/>
            <ac:picMk id="8" creationId="{53991BD8-3D6C-4DDE-98ED-F992409CCCF3}"/>
          </ac:picMkLst>
        </pc:picChg>
        <pc:picChg chg="add del mod">
          <ac:chgData name="hui xu" userId="70b675938bab3b5e" providerId="LiveId" clId="{03AABEAE-3684-4161-BEB5-97DACBFEE2B7}" dt="2020-05-22T02:05:05.125" v="144"/>
          <ac:picMkLst>
            <pc:docMk/>
            <pc:sldMk cId="3308920471" sldId="271"/>
            <ac:picMk id="9" creationId="{D7478182-ED3E-479F-85A3-E4300C0AC9A0}"/>
          </ac:picMkLst>
        </pc:picChg>
        <pc:picChg chg="add del mod">
          <ac:chgData name="hui xu" userId="70b675938bab3b5e" providerId="LiveId" clId="{03AABEAE-3684-4161-BEB5-97DACBFEE2B7}" dt="2020-05-22T02:05:13.496" v="145"/>
          <ac:picMkLst>
            <pc:docMk/>
            <pc:sldMk cId="3308920471" sldId="271"/>
            <ac:picMk id="10" creationId="{18C38303-4497-47BE-A405-5204BC789FEE}"/>
          </ac:picMkLst>
        </pc:picChg>
        <pc:picChg chg="add del mod">
          <ac:chgData name="hui xu" userId="70b675938bab3b5e" providerId="LiveId" clId="{03AABEAE-3684-4161-BEB5-97DACBFEE2B7}" dt="2020-05-22T02:05:25.567" v="146"/>
          <ac:picMkLst>
            <pc:docMk/>
            <pc:sldMk cId="3308920471" sldId="271"/>
            <ac:picMk id="11" creationId="{EAEB8E49-E281-438F-9803-2BE86B928459}"/>
          </ac:picMkLst>
        </pc:picChg>
        <pc:picChg chg="add del mod">
          <ac:chgData name="hui xu" userId="70b675938bab3b5e" providerId="LiveId" clId="{03AABEAE-3684-4161-BEB5-97DACBFEE2B7}" dt="2020-05-22T02:06:48.499" v="147"/>
          <ac:picMkLst>
            <pc:docMk/>
            <pc:sldMk cId="3308920471" sldId="271"/>
            <ac:picMk id="12" creationId="{E2A848F9-33D6-4E76-B3D5-EBF9921D28F9}"/>
          </ac:picMkLst>
        </pc:picChg>
        <pc:picChg chg="add del mod">
          <ac:chgData name="hui xu" userId="70b675938bab3b5e" providerId="LiveId" clId="{03AABEAE-3684-4161-BEB5-97DACBFEE2B7}" dt="2020-05-22T02:07:02.657" v="148"/>
          <ac:picMkLst>
            <pc:docMk/>
            <pc:sldMk cId="3308920471" sldId="271"/>
            <ac:picMk id="13" creationId="{67737D91-A6F9-4170-BCDC-B62D452B6D07}"/>
          </ac:picMkLst>
        </pc:picChg>
        <pc:picChg chg="add del mod">
          <ac:chgData name="hui xu" userId="70b675938bab3b5e" providerId="LiveId" clId="{03AABEAE-3684-4161-BEB5-97DACBFEE2B7}" dt="2020-05-22T02:08:03.640" v="149"/>
          <ac:picMkLst>
            <pc:docMk/>
            <pc:sldMk cId="3308920471" sldId="271"/>
            <ac:picMk id="14" creationId="{78D49A4F-4021-4450-A2E2-2B2CC2D348B8}"/>
          </ac:picMkLst>
        </pc:picChg>
        <pc:picChg chg="add del mod">
          <ac:chgData name="hui xu" userId="70b675938bab3b5e" providerId="LiveId" clId="{03AABEAE-3684-4161-BEB5-97DACBFEE2B7}" dt="2020-05-22T02:08:24.629" v="150"/>
          <ac:picMkLst>
            <pc:docMk/>
            <pc:sldMk cId="3308920471" sldId="271"/>
            <ac:picMk id="15" creationId="{292898EC-64A0-4528-B2BB-A5022CF18CF2}"/>
          </ac:picMkLst>
        </pc:picChg>
        <pc:picChg chg="add del mod">
          <ac:chgData name="hui xu" userId="70b675938bab3b5e" providerId="LiveId" clId="{03AABEAE-3684-4161-BEB5-97DACBFEE2B7}" dt="2020-05-22T02:08:55.169" v="151"/>
          <ac:picMkLst>
            <pc:docMk/>
            <pc:sldMk cId="3308920471" sldId="271"/>
            <ac:picMk id="16" creationId="{33107A78-1054-408E-AF55-F0A60AD8A758}"/>
          </ac:picMkLst>
        </pc:picChg>
        <pc:picChg chg="add del mod">
          <ac:chgData name="hui xu" userId="70b675938bab3b5e" providerId="LiveId" clId="{03AABEAE-3684-4161-BEB5-97DACBFEE2B7}" dt="2020-05-22T02:09:09.804" v="152"/>
          <ac:picMkLst>
            <pc:docMk/>
            <pc:sldMk cId="3308920471" sldId="271"/>
            <ac:picMk id="17" creationId="{288C022D-461F-4985-8940-2F781EDA7630}"/>
          </ac:picMkLst>
        </pc:picChg>
        <pc:picChg chg="add del mod">
          <ac:chgData name="hui xu" userId="70b675938bab3b5e" providerId="LiveId" clId="{03AABEAE-3684-4161-BEB5-97DACBFEE2B7}" dt="2020-05-22T02:09:57.356" v="153"/>
          <ac:picMkLst>
            <pc:docMk/>
            <pc:sldMk cId="3308920471" sldId="271"/>
            <ac:picMk id="18" creationId="{61C55A75-8F19-41F9-A9C3-B5D3DD71F0EB}"/>
          </ac:picMkLst>
        </pc:picChg>
        <pc:picChg chg="add del mod">
          <ac:chgData name="hui xu" userId="70b675938bab3b5e" providerId="LiveId" clId="{03AABEAE-3684-4161-BEB5-97DACBFEE2B7}" dt="2020-05-22T02:10:25.033" v="154"/>
          <ac:picMkLst>
            <pc:docMk/>
            <pc:sldMk cId="3308920471" sldId="271"/>
            <ac:picMk id="19" creationId="{F3C5E044-3631-4D3F-A690-06940BBE2323}"/>
          </ac:picMkLst>
        </pc:picChg>
        <pc:picChg chg="add del mod">
          <ac:chgData name="hui xu" userId="70b675938bab3b5e" providerId="LiveId" clId="{03AABEAE-3684-4161-BEB5-97DACBFEE2B7}" dt="2020-05-22T02:10:33.336" v="155"/>
          <ac:picMkLst>
            <pc:docMk/>
            <pc:sldMk cId="3308920471" sldId="271"/>
            <ac:picMk id="20" creationId="{DDB06599-653C-4D98-9D1E-09565C80D0B0}"/>
          </ac:picMkLst>
        </pc:picChg>
        <pc:picChg chg="add del mod">
          <ac:chgData name="hui xu" userId="70b675938bab3b5e" providerId="LiveId" clId="{03AABEAE-3684-4161-BEB5-97DACBFEE2B7}" dt="2020-05-22T02:11:45.475" v="156"/>
          <ac:picMkLst>
            <pc:docMk/>
            <pc:sldMk cId="3308920471" sldId="271"/>
            <ac:picMk id="21" creationId="{AB889959-4F40-4A4D-A04E-7E12C4AB4EE0}"/>
          </ac:picMkLst>
        </pc:picChg>
        <pc:picChg chg="add mod">
          <ac:chgData name="hui xu" userId="70b675938bab3b5e" providerId="LiveId" clId="{03AABEAE-3684-4161-BEB5-97DACBFEE2B7}" dt="2020-05-22T02:11:45.475" v="156"/>
          <ac:picMkLst>
            <pc:docMk/>
            <pc:sldMk cId="3308920471" sldId="271"/>
            <ac:picMk id="22" creationId="{D88DDD5B-1D1F-4CAB-8D92-4BFD6EA53C2C}"/>
          </ac:picMkLst>
        </pc:picChg>
      </pc:sldChg>
      <pc:sldChg chg="addSp delSp modSp">
        <pc:chgData name="hui xu" userId="70b675938bab3b5e" providerId="LiveId" clId="{03AABEAE-3684-4161-BEB5-97DACBFEE2B7}" dt="2020-05-22T02:48:04.185" v="206"/>
        <pc:sldMkLst>
          <pc:docMk/>
          <pc:sldMk cId="1169928947" sldId="300"/>
        </pc:sldMkLst>
        <pc:spChg chg="mod">
          <ac:chgData name="hui xu" userId="70b675938bab3b5e" providerId="LiveId" clId="{03AABEAE-3684-4161-BEB5-97DACBFEE2B7}" dt="2020-05-22T02:40:53.194" v="195" actId="20577"/>
          <ac:spMkLst>
            <pc:docMk/>
            <pc:sldMk cId="1169928947" sldId="300"/>
            <ac:spMk id="3" creationId="{00000000-0000-0000-0000-000000000000}"/>
          </ac:spMkLst>
        </pc:spChg>
        <pc:picChg chg="add del mod">
          <ac:chgData name="hui xu" userId="70b675938bab3b5e" providerId="LiveId" clId="{03AABEAE-3684-4161-BEB5-97DACBFEE2B7}" dt="2020-05-22T02:41:20.601" v="196"/>
          <ac:picMkLst>
            <pc:docMk/>
            <pc:sldMk cId="1169928947" sldId="300"/>
            <ac:picMk id="4" creationId="{0F82E03E-B6A7-42A5-B741-5FD4FA28D5EE}"/>
          </ac:picMkLst>
        </pc:picChg>
        <pc:picChg chg="add del mod">
          <ac:chgData name="hui xu" userId="70b675938bab3b5e" providerId="LiveId" clId="{03AABEAE-3684-4161-BEB5-97DACBFEE2B7}" dt="2020-05-22T02:41:34.484" v="197"/>
          <ac:picMkLst>
            <pc:docMk/>
            <pc:sldMk cId="1169928947" sldId="300"/>
            <ac:picMk id="5" creationId="{0A1CBD25-F4E8-4C73-AF2D-2BECBA7F3242}"/>
          </ac:picMkLst>
        </pc:picChg>
        <pc:picChg chg="add del mod">
          <ac:chgData name="hui xu" userId="70b675938bab3b5e" providerId="LiveId" clId="{03AABEAE-3684-4161-BEB5-97DACBFEE2B7}" dt="2020-05-22T02:42:04.779" v="198"/>
          <ac:picMkLst>
            <pc:docMk/>
            <pc:sldMk cId="1169928947" sldId="300"/>
            <ac:picMk id="6" creationId="{E6E9A082-1ACE-4C63-A546-889E572E2FE1}"/>
          </ac:picMkLst>
        </pc:picChg>
        <pc:picChg chg="add del mod">
          <ac:chgData name="hui xu" userId="70b675938bab3b5e" providerId="LiveId" clId="{03AABEAE-3684-4161-BEB5-97DACBFEE2B7}" dt="2020-05-22T02:43:12.206" v="199"/>
          <ac:picMkLst>
            <pc:docMk/>
            <pc:sldMk cId="1169928947" sldId="300"/>
            <ac:picMk id="7" creationId="{BAAD2D03-D13B-49C7-B52C-BB6BEE5EC5E1}"/>
          </ac:picMkLst>
        </pc:picChg>
        <pc:picChg chg="add del mod">
          <ac:chgData name="hui xu" userId="70b675938bab3b5e" providerId="LiveId" clId="{03AABEAE-3684-4161-BEB5-97DACBFEE2B7}" dt="2020-05-22T02:43:34.031" v="200"/>
          <ac:picMkLst>
            <pc:docMk/>
            <pc:sldMk cId="1169928947" sldId="300"/>
            <ac:picMk id="8" creationId="{74D2E23F-9680-4EFA-9352-91AE5FFC9CEC}"/>
          </ac:picMkLst>
        </pc:picChg>
        <pc:picChg chg="add del mod">
          <ac:chgData name="hui xu" userId="70b675938bab3b5e" providerId="LiveId" clId="{03AABEAE-3684-4161-BEB5-97DACBFEE2B7}" dt="2020-05-22T02:43:42.929" v="201"/>
          <ac:picMkLst>
            <pc:docMk/>
            <pc:sldMk cId="1169928947" sldId="300"/>
            <ac:picMk id="9" creationId="{7E4E3A33-48A1-4F3A-9977-64ED2F7775B4}"/>
          </ac:picMkLst>
        </pc:picChg>
        <pc:picChg chg="add del mod">
          <ac:chgData name="hui xu" userId="70b675938bab3b5e" providerId="LiveId" clId="{03AABEAE-3684-4161-BEB5-97DACBFEE2B7}" dt="2020-05-22T02:44:14.934" v="202"/>
          <ac:picMkLst>
            <pc:docMk/>
            <pc:sldMk cId="1169928947" sldId="300"/>
            <ac:picMk id="10" creationId="{4A0B9A2C-6205-4AB7-AFE1-F621F90153AE}"/>
          </ac:picMkLst>
        </pc:picChg>
        <pc:picChg chg="add del mod">
          <ac:chgData name="hui xu" userId="70b675938bab3b5e" providerId="LiveId" clId="{03AABEAE-3684-4161-BEB5-97DACBFEE2B7}" dt="2020-05-22T02:44:23.394" v="203"/>
          <ac:picMkLst>
            <pc:docMk/>
            <pc:sldMk cId="1169928947" sldId="300"/>
            <ac:picMk id="11" creationId="{191793BB-ABC7-43A6-A6D7-C7850796964E}"/>
          </ac:picMkLst>
        </pc:picChg>
        <pc:picChg chg="add del mod">
          <ac:chgData name="hui xu" userId="70b675938bab3b5e" providerId="LiveId" clId="{03AABEAE-3684-4161-BEB5-97DACBFEE2B7}" dt="2020-05-22T02:45:53.264" v="204"/>
          <ac:picMkLst>
            <pc:docMk/>
            <pc:sldMk cId="1169928947" sldId="300"/>
            <ac:picMk id="12" creationId="{7BE8177D-F521-4ADB-BDF1-8B4B349B6BC2}"/>
          </ac:picMkLst>
        </pc:picChg>
        <pc:picChg chg="add del mod">
          <ac:chgData name="hui xu" userId="70b675938bab3b5e" providerId="LiveId" clId="{03AABEAE-3684-4161-BEB5-97DACBFEE2B7}" dt="2020-05-22T02:46:32.759" v="205"/>
          <ac:picMkLst>
            <pc:docMk/>
            <pc:sldMk cId="1169928947" sldId="300"/>
            <ac:picMk id="13" creationId="{F08549C5-3BA0-4E19-8035-2A8AEE967676}"/>
          </ac:picMkLst>
        </pc:picChg>
        <pc:picChg chg="add del mod">
          <ac:chgData name="hui xu" userId="70b675938bab3b5e" providerId="LiveId" clId="{03AABEAE-3684-4161-BEB5-97DACBFEE2B7}" dt="2020-05-22T02:48:04.185" v="206"/>
          <ac:picMkLst>
            <pc:docMk/>
            <pc:sldMk cId="1169928947" sldId="300"/>
            <ac:picMk id="14" creationId="{DE0161DF-5B51-464C-A9C7-3775BA007124}"/>
          </ac:picMkLst>
        </pc:picChg>
        <pc:picChg chg="add mod">
          <ac:chgData name="hui xu" userId="70b675938bab3b5e" providerId="LiveId" clId="{03AABEAE-3684-4161-BEB5-97DACBFEE2B7}" dt="2020-05-22T02:48:04.185" v="206"/>
          <ac:picMkLst>
            <pc:docMk/>
            <pc:sldMk cId="1169928947" sldId="300"/>
            <ac:picMk id="15" creationId="{87A2954D-253E-4790-96B8-5FD8B743ADED}"/>
          </ac:picMkLst>
        </pc:picChg>
      </pc:sldChg>
      <pc:sldChg chg="addSp delSp modSp">
        <pc:chgData name="hui xu" userId="70b675938bab3b5e" providerId="LiveId" clId="{03AABEAE-3684-4161-BEB5-97DACBFEE2B7}" dt="2020-05-22T06:01:02.288" v="386"/>
        <pc:sldMkLst>
          <pc:docMk/>
          <pc:sldMk cId="2690068060" sldId="302"/>
        </pc:sldMkLst>
        <pc:spChg chg="del">
          <ac:chgData name="hui xu" userId="70b675938bab3b5e" providerId="LiveId" clId="{03AABEAE-3684-4161-BEB5-97DACBFEE2B7}" dt="2020-05-22T05:32:52.552" v="361" actId="21"/>
          <ac:spMkLst>
            <pc:docMk/>
            <pc:sldMk cId="2690068060" sldId="302"/>
            <ac:spMk id="52228" creationId="{00000000-0000-0000-0000-000000000000}"/>
          </ac:spMkLst>
        </pc:spChg>
        <pc:picChg chg="add del mod">
          <ac:chgData name="hui xu" userId="70b675938bab3b5e" providerId="LiveId" clId="{03AABEAE-3684-4161-BEB5-97DACBFEE2B7}" dt="2020-05-22T05:48:05.218" v="376"/>
          <ac:picMkLst>
            <pc:docMk/>
            <pc:sldMk cId="2690068060" sldId="302"/>
            <ac:picMk id="4" creationId="{A05C7838-947B-48A9-B0BB-1F0C09E97A92}"/>
          </ac:picMkLst>
        </pc:picChg>
        <pc:picChg chg="add del mod">
          <ac:chgData name="hui xu" userId="70b675938bab3b5e" providerId="LiveId" clId="{03AABEAE-3684-4161-BEB5-97DACBFEE2B7}" dt="2020-05-22T05:48:42.765" v="377"/>
          <ac:picMkLst>
            <pc:docMk/>
            <pc:sldMk cId="2690068060" sldId="302"/>
            <ac:picMk id="5" creationId="{11ADC462-5882-4522-9D0A-3731802B732A}"/>
          </ac:picMkLst>
        </pc:picChg>
        <pc:picChg chg="add del mod">
          <ac:chgData name="hui xu" userId="70b675938bab3b5e" providerId="LiveId" clId="{03AABEAE-3684-4161-BEB5-97DACBFEE2B7}" dt="2020-05-22T05:49:48.917" v="378"/>
          <ac:picMkLst>
            <pc:docMk/>
            <pc:sldMk cId="2690068060" sldId="302"/>
            <ac:picMk id="6" creationId="{EF25C821-C37E-4FBC-BA5D-8519E5170469}"/>
          </ac:picMkLst>
        </pc:picChg>
        <pc:picChg chg="add del mod">
          <ac:chgData name="hui xu" userId="70b675938bab3b5e" providerId="LiveId" clId="{03AABEAE-3684-4161-BEB5-97DACBFEE2B7}" dt="2020-05-22T05:51:01.894" v="379"/>
          <ac:picMkLst>
            <pc:docMk/>
            <pc:sldMk cId="2690068060" sldId="302"/>
            <ac:picMk id="7" creationId="{A9302451-B5A6-42D0-9619-B4048766A72A}"/>
          </ac:picMkLst>
        </pc:picChg>
        <pc:picChg chg="add del mod">
          <ac:chgData name="hui xu" userId="70b675938bab3b5e" providerId="LiveId" clId="{03AABEAE-3684-4161-BEB5-97DACBFEE2B7}" dt="2020-05-22T05:52:47.534" v="380"/>
          <ac:picMkLst>
            <pc:docMk/>
            <pc:sldMk cId="2690068060" sldId="302"/>
            <ac:picMk id="8" creationId="{B74076BC-17BB-43BE-B530-645407953501}"/>
          </ac:picMkLst>
        </pc:picChg>
        <pc:picChg chg="add del mod">
          <ac:chgData name="hui xu" userId="70b675938bab3b5e" providerId="LiveId" clId="{03AABEAE-3684-4161-BEB5-97DACBFEE2B7}" dt="2020-05-22T05:54:54.829" v="381"/>
          <ac:picMkLst>
            <pc:docMk/>
            <pc:sldMk cId="2690068060" sldId="302"/>
            <ac:picMk id="9" creationId="{F2B37428-7A44-409D-B1AD-6C406459156B}"/>
          </ac:picMkLst>
        </pc:picChg>
        <pc:picChg chg="add del mod">
          <ac:chgData name="hui xu" userId="70b675938bab3b5e" providerId="LiveId" clId="{03AABEAE-3684-4161-BEB5-97DACBFEE2B7}" dt="2020-05-22T05:55:02.137" v="382"/>
          <ac:picMkLst>
            <pc:docMk/>
            <pc:sldMk cId="2690068060" sldId="302"/>
            <ac:picMk id="10" creationId="{9072BEAC-6AE6-4E1E-9412-5A26C89226C3}"/>
          </ac:picMkLst>
        </pc:picChg>
        <pc:picChg chg="add del mod">
          <ac:chgData name="hui xu" userId="70b675938bab3b5e" providerId="LiveId" clId="{03AABEAE-3684-4161-BEB5-97DACBFEE2B7}" dt="2020-05-22T05:56:23.682" v="383"/>
          <ac:picMkLst>
            <pc:docMk/>
            <pc:sldMk cId="2690068060" sldId="302"/>
            <ac:picMk id="11" creationId="{F6BE5A6C-FFE4-4879-BB51-CA18D782BAB8}"/>
          </ac:picMkLst>
        </pc:picChg>
        <pc:picChg chg="add del mod">
          <ac:chgData name="hui xu" userId="70b675938bab3b5e" providerId="LiveId" clId="{03AABEAE-3684-4161-BEB5-97DACBFEE2B7}" dt="2020-05-22T05:58:39.897" v="384"/>
          <ac:picMkLst>
            <pc:docMk/>
            <pc:sldMk cId="2690068060" sldId="302"/>
            <ac:picMk id="12" creationId="{11B6F418-0883-4670-813A-5CAD8F6CE4B7}"/>
          </ac:picMkLst>
        </pc:picChg>
        <pc:picChg chg="add del mod">
          <ac:chgData name="hui xu" userId="70b675938bab3b5e" providerId="LiveId" clId="{03AABEAE-3684-4161-BEB5-97DACBFEE2B7}" dt="2020-05-22T05:58:54.629" v="385"/>
          <ac:picMkLst>
            <pc:docMk/>
            <pc:sldMk cId="2690068060" sldId="302"/>
            <ac:picMk id="13" creationId="{10D64904-42B0-4C72-9685-F966C7C869DF}"/>
          </ac:picMkLst>
        </pc:picChg>
        <pc:picChg chg="add del mod">
          <ac:chgData name="hui xu" userId="70b675938bab3b5e" providerId="LiveId" clId="{03AABEAE-3684-4161-BEB5-97DACBFEE2B7}" dt="2020-05-22T06:01:02.288" v="386"/>
          <ac:picMkLst>
            <pc:docMk/>
            <pc:sldMk cId="2690068060" sldId="302"/>
            <ac:picMk id="14" creationId="{AE15717F-F6CB-41C4-8C70-07EF9D7C5437}"/>
          </ac:picMkLst>
        </pc:picChg>
        <pc:picChg chg="add mod">
          <ac:chgData name="hui xu" userId="70b675938bab3b5e" providerId="LiveId" clId="{03AABEAE-3684-4161-BEB5-97DACBFEE2B7}" dt="2020-05-22T06:01:02.288" v="386"/>
          <ac:picMkLst>
            <pc:docMk/>
            <pc:sldMk cId="2690068060" sldId="302"/>
            <ac:picMk id="15" creationId="{CC7033EF-43A0-4F15-8598-CCF1572A09E7}"/>
          </ac:picMkLst>
        </pc:picChg>
      </pc:sldChg>
      <pc:sldChg chg="addSp delSp modSp">
        <pc:chgData name="hui xu" userId="70b675938bab3b5e" providerId="LiveId" clId="{03AABEAE-3684-4161-BEB5-97DACBFEE2B7}" dt="2020-05-22T06:32:58.060" v="418"/>
        <pc:sldMkLst>
          <pc:docMk/>
          <pc:sldMk cId="160712568" sldId="303"/>
        </pc:sldMkLst>
        <pc:picChg chg="add del mod">
          <ac:chgData name="hui xu" userId="70b675938bab3b5e" providerId="LiveId" clId="{03AABEAE-3684-4161-BEB5-97DACBFEE2B7}" dt="2020-05-22T06:22:58.900" v="408"/>
          <ac:picMkLst>
            <pc:docMk/>
            <pc:sldMk cId="160712568" sldId="303"/>
            <ac:picMk id="4" creationId="{78A75CC4-EF72-4F82-9444-7620553223C3}"/>
          </ac:picMkLst>
        </pc:picChg>
        <pc:picChg chg="add del mod">
          <ac:chgData name="hui xu" userId="70b675938bab3b5e" providerId="LiveId" clId="{03AABEAE-3684-4161-BEB5-97DACBFEE2B7}" dt="2020-05-22T06:23:08.580" v="409"/>
          <ac:picMkLst>
            <pc:docMk/>
            <pc:sldMk cId="160712568" sldId="303"/>
            <ac:picMk id="6" creationId="{17800019-350C-43E3-84D3-7F1A53D1FCB3}"/>
          </ac:picMkLst>
        </pc:picChg>
        <pc:picChg chg="add del mod">
          <ac:chgData name="hui xu" userId="70b675938bab3b5e" providerId="LiveId" clId="{03AABEAE-3684-4161-BEB5-97DACBFEE2B7}" dt="2020-05-22T06:23:21.805" v="410"/>
          <ac:picMkLst>
            <pc:docMk/>
            <pc:sldMk cId="160712568" sldId="303"/>
            <ac:picMk id="7" creationId="{4941D5E9-7FF4-4BA6-AE94-D6997BCC15B5}"/>
          </ac:picMkLst>
        </pc:picChg>
        <pc:picChg chg="add del mod">
          <ac:chgData name="hui xu" userId="70b675938bab3b5e" providerId="LiveId" clId="{03AABEAE-3684-4161-BEB5-97DACBFEE2B7}" dt="2020-05-22T06:23:37.056" v="411"/>
          <ac:picMkLst>
            <pc:docMk/>
            <pc:sldMk cId="160712568" sldId="303"/>
            <ac:picMk id="8" creationId="{F21F886D-24EC-4A99-8B71-F05DDADFF9B6}"/>
          </ac:picMkLst>
        </pc:picChg>
        <pc:picChg chg="add del mod">
          <ac:chgData name="hui xu" userId="70b675938bab3b5e" providerId="LiveId" clId="{03AABEAE-3684-4161-BEB5-97DACBFEE2B7}" dt="2020-05-22T06:24:20.805" v="412"/>
          <ac:picMkLst>
            <pc:docMk/>
            <pc:sldMk cId="160712568" sldId="303"/>
            <ac:picMk id="9" creationId="{55AA9698-8EFB-4833-B1FC-B25953F7F663}"/>
          </ac:picMkLst>
        </pc:picChg>
        <pc:picChg chg="add del mod">
          <ac:chgData name="hui xu" userId="70b675938bab3b5e" providerId="LiveId" clId="{03AABEAE-3684-4161-BEB5-97DACBFEE2B7}" dt="2020-05-22T06:24:31.945" v="413"/>
          <ac:picMkLst>
            <pc:docMk/>
            <pc:sldMk cId="160712568" sldId="303"/>
            <ac:picMk id="10" creationId="{2E96554B-A7AB-41E2-B7B8-105EE4FEE029}"/>
          </ac:picMkLst>
        </pc:picChg>
        <pc:picChg chg="add del mod">
          <ac:chgData name="hui xu" userId="70b675938bab3b5e" providerId="LiveId" clId="{03AABEAE-3684-4161-BEB5-97DACBFEE2B7}" dt="2020-05-22T06:25:07.800" v="414"/>
          <ac:picMkLst>
            <pc:docMk/>
            <pc:sldMk cId="160712568" sldId="303"/>
            <ac:picMk id="11" creationId="{E44EC307-5682-4ACB-9961-B6029ABF987B}"/>
          </ac:picMkLst>
        </pc:picChg>
        <pc:picChg chg="add del mod">
          <ac:chgData name="hui xu" userId="70b675938bab3b5e" providerId="LiveId" clId="{03AABEAE-3684-4161-BEB5-97DACBFEE2B7}" dt="2020-05-22T06:26:01.586" v="415"/>
          <ac:picMkLst>
            <pc:docMk/>
            <pc:sldMk cId="160712568" sldId="303"/>
            <ac:picMk id="12" creationId="{E12B1433-DE2D-4804-91BB-9A3F93B173B2}"/>
          </ac:picMkLst>
        </pc:picChg>
        <pc:picChg chg="add del mod">
          <ac:chgData name="hui xu" userId="70b675938bab3b5e" providerId="LiveId" clId="{03AABEAE-3684-4161-BEB5-97DACBFEE2B7}" dt="2020-05-22T06:27:54.649" v="416"/>
          <ac:picMkLst>
            <pc:docMk/>
            <pc:sldMk cId="160712568" sldId="303"/>
            <ac:picMk id="13" creationId="{A281CEF4-4A1B-442C-AB47-8904F36F5DB8}"/>
          </ac:picMkLst>
        </pc:picChg>
        <pc:picChg chg="add del mod">
          <ac:chgData name="hui xu" userId="70b675938bab3b5e" providerId="LiveId" clId="{03AABEAE-3684-4161-BEB5-97DACBFEE2B7}" dt="2020-05-22T06:31:01.518" v="417"/>
          <ac:picMkLst>
            <pc:docMk/>
            <pc:sldMk cId="160712568" sldId="303"/>
            <ac:picMk id="14" creationId="{6E4033AB-6281-4FEC-958B-955174EA5C25}"/>
          </ac:picMkLst>
        </pc:picChg>
        <pc:picChg chg="add del mod">
          <ac:chgData name="hui xu" userId="70b675938bab3b5e" providerId="LiveId" clId="{03AABEAE-3684-4161-BEB5-97DACBFEE2B7}" dt="2020-05-22T06:32:58.060" v="418"/>
          <ac:picMkLst>
            <pc:docMk/>
            <pc:sldMk cId="160712568" sldId="303"/>
            <ac:picMk id="15" creationId="{FB5D616C-0053-47EF-9607-A0B810D013E6}"/>
          </ac:picMkLst>
        </pc:picChg>
        <pc:picChg chg="add mod">
          <ac:chgData name="hui xu" userId="70b675938bab3b5e" providerId="LiveId" clId="{03AABEAE-3684-4161-BEB5-97DACBFEE2B7}" dt="2020-05-22T06:32:58.060" v="418"/>
          <ac:picMkLst>
            <pc:docMk/>
            <pc:sldMk cId="160712568" sldId="303"/>
            <ac:picMk id="16" creationId="{6129787B-9286-433A-8765-2A9DA1881C5D}"/>
          </ac:picMkLst>
        </pc:picChg>
      </pc:sldChg>
      <pc:sldChg chg="addSp delSp modSp">
        <pc:chgData name="hui xu" userId="70b675938bab3b5e" providerId="LiveId" clId="{03AABEAE-3684-4161-BEB5-97DACBFEE2B7}" dt="2020-05-22T02:54:08.145" v="208"/>
        <pc:sldMkLst>
          <pc:docMk/>
          <pc:sldMk cId="302856754" sldId="305"/>
        </pc:sldMkLst>
        <pc:picChg chg="add del mod">
          <ac:chgData name="hui xu" userId="70b675938bab3b5e" providerId="LiveId" clId="{03AABEAE-3684-4161-BEB5-97DACBFEE2B7}" dt="2020-05-22T02:53:32.512" v="207"/>
          <ac:picMkLst>
            <pc:docMk/>
            <pc:sldMk cId="302856754" sldId="305"/>
            <ac:picMk id="3" creationId="{F2BF6F6C-5B2F-438C-9208-BF041CB2A484}"/>
          </ac:picMkLst>
        </pc:picChg>
        <pc:picChg chg="add del mod">
          <ac:chgData name="hui xu" userId="70b675938bab3b5e" providerId="LiveId" clId="{03AABEAE-3684-4161-BEB5-97DACBFEE2B7}" dt="2020-05-22T02:54:08.145" v="208"/>
          <ac:picMkLst>
            <pc:docMk/>
            <pc:sldMk cId="302856754" sldId="305"/>
            <ac:picMk id="4" creationId="{9161B20C-39D8-4458-AABE-7589B29EA159}"/>
          </ac:picMkLst>
        </pc:picChg>
        <pc:picChg chg="add mod">
          <ac:chgData name="hui xu" userId="70b675938bab3b5e" providerId="LiveId" clId="{03AABEAE-3684-4161-BEB5-97DACBFEE2B7}" dt="2020-05-22T02:54:08.145" v="208"/>
          <ac:picMkLst>
            <pc:docMk/>
            <pc:sldMk cId="302856754" sldId="305"/>
            <ac:picMk id="5" creationId="{87E8E732-48CF-4C44-99BA-80CA0D2B7A7B}"/>
          </ac:picMkLst>
        </pc:picChg>
      </pc:sldChg>
      <pc:sldChg chg="addSp delSp modSp">
        <pc:chgData name="hui xu" userId="70b675938bab3b5e" providerId="LiveId" clId="{03AABEAE-3684-4161-BEB5-97DACBFEE2B7}" dt="2020-05-22T05:44:02.691" v="375"/>
        <pc:sldMkLst>
          <pc:docMk/>
          <pc:sldMk cId="1464439704" sldId="310"/>
        </pc:sldMkLst>
        <pc:picChg chg="add del mod">
          <ac:chgData name="hui xu" userId="70b675938bab3b5e" providerId="LiveId" clId="{03AABEAE-3684-4161-BEB5-97DACBFEE2B7}" dt="2020-05-22T05:33:42.277" v="362"/>
          <ac:picMkLst>
            <pc:docMk/>
            <pc:sldMk cId="1464439704" sldId="310"/>
            <ac:picMk id="5" creationId="{3B237F29-7A98-432D-A8C9-9B0E7C7AEE75}"/>
          </ac:picMkLst>
        </pc:picChg>
        <pc:picChg chg="add del mod">
          <ac:chgData name="hui xu" userId="70b675938bab3b5e" providerId="LiveId" clId="{03AABEAE-3684-4161-BEB5-97DACBFEE2B7}" dt="2020-05-22T05:34:22.877" v="363"/>
          <ac:picMkLst>
            <pc:docMk/>
            <pc:sldMk cId="1464439704" sldId="310"/>
            <ac:picMk id="7" creationId="{ED194056-77C0-470D-B5B5-98E0F660AD6F}"/>
          </ac:picMkLst>
        </pc:picChg>
        <pc:picChg chg="add del mod">
          <ac:chgData name="hui xu" userId="70b675938bab3b5e" providerId="LiveId" clId="{03AABEAE-3684-4161-BEB5-97DACBFEE2B7}" dt="2020-05-22T05:34:39.132" v="364"/>
          <ac:picMkLst>
            <pc:docMk/>
            <pc:sldMk cId="1464439704" sldId="310"/>
            <ac:picMk id="8" creationId="{999B5A54-E896-488A-8551-27D9847AA886}"/>
          </ac:picMkLst>
        </pc:picChg>
        <pc:picChg chg="add del mod">
          <ac:chgData name="hui xu" userId="70b675938bab3b5e" providerId="LiveId" clId="{03AABEAE-3684-4161-BEB5-97DACBFEE2B7}" dt="2020-05-22T05:34:51.555" v="365"/>
          <ac:picMkLst>
            <pc:docMk/>
            <pc:sldMk cId="1464439704" sldId="310"/>
            <ac:picMk id="9" creationId="{5842E14A-B040-43E4-8615-35FDC637FC03}"/>
          </ac:picMkLst>
        </pc:picChg>
        <pc:picChg chg="add del mod">
          <ac:chgData name="hui xu" userId="70b675938bab3b5e" providerId="LiveId" clId="{03AABEAE-3684-4161-BEB5-97DACBFEE2B7}" dt="2020-05-22T05:35:09.942" v="366"/>
          <ac:picMkLst>
            <pc:docMk/>
            <pc:sldMk cId="1464439704" sldId="310"/>
            <ac:picMk id="10" creationId="{3F50D866-A970-4002-9D0D-A6C9DEC6AD13}"/>
          </ac:picMkLst>
        </pc:picChg>
        <pc:picChg chg="add del mod">
          <ac:chgData name="hui xu" userId="70b675938bab3b5e" providerId="LiveId" clId="{03AABEAE-3684-4161-BEB5-97DACBFEE2B7}" dt="2020-05-22T05:35:21.092" v="367"/>
          <ac:picMkLst>
            <pc:docMk/>
            <pc:sldMk cId="1464439704" sldId="310"/>
            <ac:picMk id="11" creationId="{D97B42F3-DBD3-4887-ACC2-52963592C367}"/>
          </ac:picMkLst>
        </pc:picChg>
        <pc:picChg chg="add del mod">
          <ac:chgData name="hui xu" userId="70b675938bab3b5e" providerId="LiveId" clId="{03AABEAE-3684-4161-BEB5-97DACBFEE2B7}" dt="2020-05-22T05:35:35.279" v="368"/>
          <ac:picMkLst>
            <pc:docMk/>
            <pc:sldMk cId="1464439704" sldId="310"/>
            <ac:picMk id="12" creationId="{2E0490DA-A6D4-4365-A201-3453765EFA9D}"/>
          </ac:picMkLst>
        </pc:picChg>
        <pc:picChg chg="add del mod">
          <ac:chgData name="hui xu" userId="70b675938bab3b5e" providerId="LiveId" clId="{03AABEAE-3684-4161-BEB5-97DACBFEE2B7}" dt="2020-05-22T05:37:51.102" v="369"/>
          <ac:picMkLst>
            <pc:docMk/>
            <pc:sldMk cId="1464439704" sldId="310"/>
            <ac:picMk id="13" creationId="{E232BB74-D3ED-4126-BC7A-A356BF07F1D6}"/>
          </ac:picMkLst>
        </pc:picChg>
        <pc:picChg chg="add del mod">
          <ac:chgData name="hui xu" userId="70b675938bab3b5e" providerId="LiveId" clId="{03AABEAE-3684-4161-BEB5-97DACBFEE2B7}" dt="2020-05-22T05:38:38.164" v="370"/>
          <ac:picMkLst>
            <pc:docMk/>
            <pc:sldMk cId="1464439704" sldId="310"/>
            <ac:picMk id="14" creationId="{501C5279-347C-4781-92FF-9CA667202C85}"/>
          </ac:picMkLst>
        </pc:picChg>
        <pc:picChg chg="add del mod">
          <ac:chgData name="hui xu" userId="70b675938bab3b5e" providerId="LiveId" clId="{03AABEAE-3684-4161-BEB5-97DACBFEE2B7}" dt="2020-05-22T05:39:02.293" v="371"/>
          <ac:picMkLst>
            <pc:docMk/>
            <pc:sldMk cId="1464439704" sldId="310"/>
            <ac:picMk id="15" creationId="{25BEB618-12C2-475C-8591-CBFF7D30E059}"/>
          </ac:picMkLst>
        </pc:picChg>
        <pc:picChg chg="add del mod">
          <ac:chgData name="hui xu" userId="70b675938bab3b5e" providerId="LiveId" clId="{03AABEAE-3684-4161-BEB5-97DACBFEE2B7}" dt="2020-05-22T05:39:34.280" v="372"/>
          <ac:picMkLst>
            <pc:docMk/>
            <pc:sldMk cId="1464439704" sldId="310"/>
            <ac:picMk id="16" creationId="{CA565889-D24B-4DA1-9100-EB593C7625AC}"/>
          </ac:picMkLst>
        </pc:picChg>
        <pc:picChg chg="add del mod">
          <ac:chgData name="hui xu" userId="70b675938bab3b5e" providerId="LiveId" clId="{03AABEAE-3684-4161-BEB5-97DACBFEE2B7}" dt="2020-05-22T05:41:07.112" v="373"/>
          <ac:picMkLst>
            <pc:docMk/>
            <pc:sldMk cId="1464439704" sldId="310"/>
            <ac:picMk id="17" creationId="{396A6DD7-786A-4C0E-AB26-0B76E9C614C0}"/>
          </ac:picMkLst>
        </pc:picChg>
        <pc:picChg chg="add del mod">
          <ac:chgData name="hui xu" userId="70b675938bab3b5e" providerId="LiveId" clId="{03AABEAE-3684-4161-BEB5-97DACBFEE2B7}" dt="2020-05-22T05:41:34.270" v="374"/>
          <ac:picMkLst>
            <pc:docMk/>
            <pc:sldMk cId="1464439704" sldId="310"/>
            <ac:picMk id="18" creationId="{38C8BDB5-9C40-4530-A2FE-CE3A4E9EFFCD}"/>
          </ac:picMkLst>
        </pc:picChg>
        <pc:picChg chg="add del mod">
          <ac:chgData name="hui xu" userId="70b675938bab3b5e" providerId="LiveId" clId="{03AABEAE-3684-4161-BEB5-97DACBFEE2B7}" dt="2020-05-22T05:44:02.691" v="375"/>
          <ac:picMkLst>
            <pc:docMk/>
            <pc:sldMk cId="1464439704" sldId="310"/>
            <ac:picMk id="19" creationId="{92A182F7-8730-44D1-9864-5F63B5D3AD17}"/>
          </ac:picMkLst>
        </pc:picChg>
        <pc:picChg chg="add mod">
          <ac:chgData name="hui xu" userId="70b675938bab3b5e" providerId="LiveId" clId="{03AABEAE-3684-4161-BEB5-97DACBFEE2B7}" dt="2020-05-22T05:44:02.691" v="375"/>
          <ac:picMkLst>
            <pc:docMk/>
            <pc:sldMk cId="1464439704" sldId="310"/>
            <ac:picMk id="20" creationId="{57926FCF-FCB3-49E9-B2F8-EA648C6EFD97}"/>
          </ac:picMkLst>
        </pc:picChg>
      </pc:sldChg>
      <pc:sldChg chg="addSp delSp modSp ord">
        <pc:chgData name="hui xu" userId="70b675938bab3b5e" providerId="LiveId" clId="{03AABEAE-3684-4161-BEB5-97DACBFEE2B7}" dt="2020-05-22T01:23:16.236" v="63"/>
        <pc:sldMkLst>
          <pc:docMk/>
          <pc:sldMk cId="912556210" sldId="311"/>
        </pc:sldMkLst>
        <pc:picChg chg="add del mod">
          <ac:chgData name="hui xu" userId="70b675938bab3b5e" providerId="LiveId" clId="{03AABEAE-3684-4161-BEB5-97DACBFEE2B7}" dt="2020-05-22T01:19:33.989" v="56"/>
          <ac:picMkLst>
            <pc:docMk/>
            <pc:sldMk cId="912556210" sldId="311"/>
            <ac:picMk id="5" creationId="{EF5B67B1-D996-43E5-8E88-A6EA23916200}"/>
          </ac:picMkLst>
        </pc:picChg>
        <pc:picChg chg="add del mod">
          <ac:chgData name="hui xu" userId="70b675938bab3b5e" providerId="LiveId" clId="{03AABEAE-3684-4161-BEB5-97DACBFEE2B7}" dt="2020-05-22T01:19:59.486" v="57"/>
          <ac:picMkLst>
            <pc:docMk/>
            <pc:sldMk cId="912556210" sldId="311"/>
            <ac:picMk id="6" creationId="{7B176EE8-487C-44D5-9DBA-ECE2BBE2DEC9}"/>
          </ac:picMkLst>
        </pc:picChg>
        <pc:picChg chg="add del mod">
          <ac:chgData name="hui xu" userId="70b675938bab3b5e" providerId="LiveId" clId="{03AABEAE-3684-4161-BEB5-97DACBFEE2B7}" dt="2020-05-22T01:20:49.073" v="58"/>
          <ac:picMkLst>
            <pc:docMk/>
            <pc:sldMk cId="912556210" sldId="311"/>
            <ac:picMk id="7" creationId="{219EA798-C20E-4692-B33E-FA1A465B64A3}"/>
          </ac:picMkLst>
        </pc:picChg>
        <pc:picChg chg="add del mod">
          <ac:chgData name="hui xu" userId="70b675938bab3b5e" providerId="LiveId" clId="{03AABEAE-3684-4161-BEB5-97DACBFEE2B7}" dt="2020-05-22T01:21:05.575" v="59"/>
          <ac:picMkLst>
            <pc:docMk/>
            <pc:sldMk cId="912556210" sldId="311"/>
            <ac:picMk id="8" creationId="{6FD80057-A70A-4FA9-9EEF-C9FB2CC3E6DF}"/>
          </ac:picMkLst>
        </pc:picChg>
        <pc:picChg chg="add del mod">
          <ac:chgData name="hui xu" userId="70b675938bab3b5e" providerId="LiveId" clId="{03AABEAE-3684-4161-BEB5-97DACBFEE2B7}" dt="2020-05-22T01:21:48.655" v="60"/>
          <ac:picMkLst>
            <pc:docMk/>
            <pc:sldMk cId="912556210" sldId="311"/>
            <ac:picMk id="9" creationId="{8C005B22-F3A8-4143-A005-1324E8E41DC1}"/>
          </ac:picMkLst>
        </pc:picChg>
        <pc:picChg chg="add del mod">
          <ac:chgData name="hui xu" userId="70b675938bab3b5e" providerId="LiveId" clId="{03AABEAE-3684-4161-BEB5-97DACBFEE2B7}" dt="2020-05-22T01:21:56.149" v="61"/>
          <ac:picMkLst>
            <pc:docMk/>
            <pc:sldMk cId="912556210" sldId="311"/>
            <ac:picMk id="10" creationId="{7A9D655B-BB35-47E1-9566-6D0DFA476C46}"/>
          </ac:picMkLst>
        </pc:picChg>
        <pc:picChg chg="add del mod">
          <ac:chgData name="hui xu" userId="70b675938bab3b5e" providerId="LiveId" clId="{03AABEAE-3684-4161-BEB5-97DACBFEE2B7}" dt="2020-05-22T01:22:25.919" v="62"/>
          <ac:picMkLst>
            <pc:docMk/>
            <pc:sldMk cId="912556210" sldId="311"/>
            <ac:picMk id="11" creationId="{69163929-591A-4A3E-9B29-CBC988ABC692}"/>
          </ac:picMkLst>
        </pc:picChg>
        <pc:picChg chg="add del mod">
          <ac:chgData name="hui xu" userId="70b675938bab3b5e" providerId="LiveId" clId="{03AABEAE-3684-4161-BEB5-97DACBFEE2B7}" dt="2020-05-22T01:23:16.236" v="63"/>
          <ac:picMkLst>
            <pc:docMk/>
            <pc:sldMk cId="912556210" sldId="311"/>
            <ac:picMk id="12" creationId="{76171ADA-75E2-4472-B429-3F2D000946DC}"/>
          </ac:picMkLst>
        </pc:picChg>
        <pc:picChg chg="add mod">
          <ac:chgData name="hui xu" userId="70b675938bab3b5e" providerId="LiveId" clId="{03AABEAE-3684-4161-BEB5-97DACBFEE2B7}" dt="2020-05-22T01:23:16.236" v="63"/>
          <ac:picMkLst>
            <pc:docMk/>
            <pc:sldMk cId="912556210" sldId="311"/>
            <ac:picMk id="13" creationId="{2718DD8D-969E-4D23-8121-7F4B09DFED52}"/>
          </ac:picMkLst>
        </pc:picChg>
      </pc:sldChg>
      <pc:sldChg chg="addSp delSp modSp mod modAnim">
        <pc:chgData name="hui xu" userId="70b675938bab3b5e" providerId="LiveId" clId="{03AABEAE-3684-4161-BEB5-97DACBFEE2B7}" dt="2020-05-22T01:19:01.946" v="55"/>
        <pc:sldMkLst>
          <pc:docMk/>
          <pc:sldMk cId="1231763163" sldId="312"/>
        </pc:sldMkLst>
        <pc:spChg chg="mod">
          <ac:chgData name="hui xu" userId="70b675938bab3b5e" providerId="LiveId" clId="{03AABEAE-3684-4161-BEB5-97DACBFEE2B7}" dt="2020-05-22T01:15:53.967" v="50" actId="5793"/>
          <ac:spMkLst>
            <pc:docMk/>
            <pc:sldMk cId="1231763163" sldId="312"/>
            <ac:spMk id="8" creationId="{AC9EE97D-0353-4A88-8AE7-9328E17C968D}"/>
          </ac:spMkLst>
        </pc:spChg>
        <pc:spChg chg="add mod">
          <ac:chgData name="hui xu" userId="70b675938bab3b5e" providerId="LiveId" clId="{03AABEAE-3684-4161-BEB5-97DACBFEE2B7}" dt="2020-05-22T01:04:57.970" v="14" actId="2711"/>
          <ac:spMkLst>
            <pc:docMk/>
            <pc:sldMk cId="1231763163" sldId="312"/>
            <ac:spMk id="9" creationId="{A7C0CB35-A2D4-48BF-978C-8D092542C479}"/>
          </ac:spMkLst>
        </pc:spChg>
        <pc:spChg chg="add mod">
          <ac:chgData name="hui xu" userId="70b675938bab3b5e" providerId="LiveId" clId="{03AABEAE-3684-4161-BEB5-97DACBFEE2B7}" dt="2020-05-22T01:04:57.970" v="14" actId="2711"/>
          <ac:spMkLst>
            <pc:docMk/>
            <pc:sldMk cId="1231763163" sldId="312"/>
            <ac:spMk id="10" creationId="{84FA8FAA-E0A6-49DF-AEC9-1740402A8C9A}"/>
          </ac:spMkLst>
        </pc:spChg>
        <pc:spChg chg="mod">
          <ac:chgData name="hui xu" userId="70b675938bab3b5e" providerId="LiveId" clId="{03AABEAE-3684-4161-BEB5-97DACBFEE2B7}" dt="2020-05-22T01:04:57.970" v="14" actId="2711"/>
          <ac:spMkLst>
            <pc:docMk/>
            <pc:sldMk cId="1231763163" sldId="312"/>
            <ac:spMk id="15" creationId="{6BE849D1-FF8F-4118-B55B-8B54093C6DF9}"/>
          </ac:spMkLst>
        </pc:spChg>
        <pc:spChg chg="mod">
          <ac:chgData name="hui xu" userId="70b675938bab3b5e" providerId="LiveId" clId="{03AABEAE-3684-4161-BEB5-97DACBFEE2B7}" dt="2020-05-22T01:04:57.970" v="14" actId="2711"/>
          <ac:spMkLst>
            <pc:docMk/>
            <pc:sldMk cId="1231763163" sldId="312"/>
            <ac:spMk id="16" creationId="{27E528DC-9674-47AE-A0D3-90E5174D00F2}"/>
          </ac:spMkLst>
        </pc:spChg>
        <pc:spChg chg="mod">
          <ac:chgData name="hui xu" userId="70b675938bab3b5e" providerId="LiveId" clId="{03AABEAE-3684-4161-BEB5-97DACBFEE2B7}" dt="2020-05-22T01:05:02.949" v="15" actId="14100"/>
          <ac:spMkLst>
            <pc:docMk/>
            <pc:sldMk cId="1231763163" sldId="312"/>
            <ac:spMk id="17" creationId="{EE7980C4-852A-4266-B219-8035E4B1170A}"/>
          </ac:spMkLst>
        </pc:spChg>
        <pc:spChg chg="mod">
          <ac:chgData name="hui xu" userId="70b675938bab3b5e" providerId="LiveId" clId="{03AABEAE-3684-4161-BEB5-97DACBFEE2B7}" dt="2020-05-22T01:05:40.189" v="27" actId="1076"/>
          <ac:spMkLst>
            <pc:docMk/>
            <pc:sldMk cId="1231763163" sldId="312"/>
            <ac:spMk id="18" creationId="{34FF7DCE-CB45-4692-A8FD-11D52B4A7EF0}"/>
          </ac:spMkLst>
        </pc:spChg>
        <pc:spChg chg="mod">
          <ac:chgData name="hui xu" userId="70b675938bab3b5e" providerId="LiveId" clId="{03AABEAE-3684-4161-BEB5-97DACBFEE2B7}" dt="2020-05-22T01:05:37.141" v="26" actId="1076"/>
          <ac:spMkLst>
            <pc:docMk/>
            <pc:sldMk cId="1231763163" sldId="312"/>
            <ac:spMk id="19" creationId="{BDE490B3-9237-41B1-AA62-B4B09A4DFB6A}"/>
          </ac:spMkLst>
        </pc:spChg>
        <pc:spChg chg="add mod">
          <ac:chgData name="hui xu" userId="70b675938bab3b5e" providerId="LiveId" clId="{03AABEAE-3684-4161-BEB5-97DACBFEE2B7}" dt="2020-05-22T01:04:57.970" v="14" actId="2711"/>
          <ac:spMkLst>
            <pc:docMk/>
            <pc:sldMk cId="1231763163" sldId="312"/>
            <ac:spMk id="20" creationId="{32C80943-B013-4A4A-A037-7AA2269AD7B6}"/>
          </ac:spMkLst>
        </pc:spChg>
        <pc:grpChg chg="add mod">
          <ac:chgData name="hui xu" userId="70b675938bab3b5e" providerId="LiveId" clId="{03AABEAE-3684-4161-BEB5-97DACBFEE2B7}" dt="2020-05-22T01:04:57.970" v="14" actId="2711"/>
          <ac:grpSpMkLst>
            <pc:docMk/>
            <pc:sldMk cId="1231763163" sldId="312"/>
            <ac:grpSpMk id="3" creationId="{7DDC7D7D-D602-4FC4-9EBD-82625611C62D}"/>
          </ac:grpSpMkLst>
        </pc:grpChg>
        <pc:grpChg chg="add mod">
          <ac:chgData name="hui xu" userId="70b675938bab3b5e" providerId="LiveId" clId="{03AABEAE-3684-4161-BEB5-97DACBFEE2B7}" dt="2020-05-22T01:04:57.970" v="14" actId="2711"/>
          <ac:grpSpMkLst>
            <pc:docMk/>
            <pc:sldMk cId="1231763163" sldId="312"/>
            <ac:grpSpMk id="11" creationId="{C6078414-732A-4248-A780-1AD705CE2575}"/>
          </ac:grpSpMkLst>
        </pc:grpChg>
        <pc:grpChg chg="mod">
          <ac:chgData name="hui xu" userId="70b675938bab3b5e" providerId="LiveId" clId="{03AABEAE-3684-4161-BEB5-97DACBFEE2B7}" dt="2020-05-22T01:04:57.970" v="14" actId="2711"/>
          <ac:grpSpMkLst>
            <pc:docMk/>
            <pc:sldMk cId="1231763163" sldId="312"/>
            <ac:grpSpMk id="13" creationId="{11D8974F-DC3C-41CB-84B9-ACF7C3C18692}"/>
          </ac:grpSpMkLst>
        </pc:grpChg>
        <pc:picChg chg="add del mod">
          <ac:chgData name="hui xu" userId="70b675938bab3b5e" providerId="LiveId" clId="{03AABEAE-3684-4161-BEB5-97DACBFEE2B7}" dt="2020-05-22T01:09:55.204" v="30"/>
          <ac:picMkLst>
            <pc:docMk/>
            <pc:sldMk cId="1231763163" sldId="312"/>
            <ac:picMk id="4" creationId="{24761D06-8134-4A07-BBE8-67CCB1F0175F}"/>
          </ac:picMkLst>
        </pc:picChg>
        <pc:picChg chg="add del mod">
          <ac:chgData name="hui xu" userId="70b675938bab3b5e" providerId="LiveId" clId="{03AABEAE-3684-4161-BEB5-97DACBFEE2B7}" dt="2020-05-22T01:10:20.270" v="31"/>
          <ac:picMkLst>
            <pc:docMk/>
            <pc:sldMk cId="1231763163" sldId="312"/>
            <ac:picMk id="5" creationId="{50D9332B-E4F5-454D-A85D-E5EB7BDCE461}"/>
          </ac:picMkLst>
        </pc:picChg>
        <pc:picChg chg="add mod">
          <ac:chgData name="hui xu" userId="70b675938bab3b5e" providerId="LiveId" clId="{03AABEAE-3684-4161-BEB5-97DACBFEE2B7}" dt="2020-05-22T01:04:57.970" v="14" actId="2711"/>
          <ac:picMkLst>
            <pc:docMk/>
            <pc:sldMk cId="1231763163" sldId="312"/>
            <ac:picMk id="21" creationId="{B93DF567-6A8D-49F1-8C8E-9D96156E39F5}"/>
          </ac:picMkLst>
        </pc:picChg>
        <pc:picChg chg="add del mod">
          <ac:chgData name="hui xu" userId="70b675938bab3b5e" providerId="LiveId" clId="{03AABEAE-3684-4161-BEB5-97DACBFEE2B7}" dt="2020-05-22T01:10:43.277" v="32"/>
          <ac:picMkLst>
            <pc:docMk/>
            <pc:sldMk cId="1231763163" sldId="312"/>
            <ac:picMk id="22" creationId="{D4CF0E06-FB3C-4D9C-85A6-FCB817E3AEED}"/>
          </ac:picMkLst>
        </pc:picChg>
        <pc:picChg chg="add del mod">
          <ac:chgData name="hui xu" userId="70b675938bab3b5e" providerId="LiveId" clId="{03AABEAE-3684-4161-BEB5-97DACBFEE2B7}" dt="2020-05-22T01:12:00.471" v="33"/>
          <ac:picMkLst>
            <pc:docMk/>
            <pc:sldMk cId="1231763163" sldId="312"/>
            <ac:picMk id="23" creationId="{CA2702D8-3B8B-4F5E-9090-0FC7B11C2D9C}"/>
          </ac:picMkLst>
        </pc:picChg>
        <pc:picChg chg="add del mod">
          <ac:chgData name="hui xu" userId="70b675938bab3b5e" providerId="LiveId" clId="{03AABEAE-3684-4161-BEB5-97DACBFEE2B7}" dt="2020-05-22T01:16:21.170" v="51"/>
          <ac:picMkLst>
            <pc:docMk/>
            <pc:sldMk cId="1231763163" sldId="312"/>
            <ac:picMk id="24" creationId="{FDD48763-6743-47AC-A517-828ADC962ABA}"/>
          </ac:picMkLst>
        </pc:picChg>
        <pc:picChg chg="add del mod">
          <ac:chgData name="hui xu" userId="70b675938bab3b5e" providerId="LiveId" clId="{03AABEAE-3684-4161-BEB5-97DACBFEE2B7}" dt="2020-05-22T01:16:30.433" v="52"/>
          <ac:picMkLst>
            <pc:docMk/>
            <pc:sldMk cId="1231763163" sldId="312"/>
            <ac:picMk id="25" creationId="{9B5A340B-5D12-4A7A-89A8-338B6146BAD6}"/>
          </ac:picMkLst>
        </pc:picChg>
        <pc:picChg chg="add del mod">
          <ac:chgData name="hui xu" userId="70b675938bab3b5e" providerId="LiveId" clId="{03AABEAE-3684-4161-BEB5-97DACBFEE2B7}" dt="2020-05-22T01:16:57.814" v="53"/>
          <ac:picMkLst>
            <pc:docMk/>
            <pc:sldMk cId="1231763163" sldId="312"/>
            <ac:picMk id="26" creationId="{D23D9961-08BA-480B-9DD7-64B09E49E975}"/>
          </ac:picMkLst>
        </pc:picChg>
        <pc:picChg chg="add del mod">
          <ac:chgData name="hui xu" userId="70b675938bab3b5e" providerId="LiveId" clId="{03AABEAE-3684-4161-BEB5-97DACBFEE2B7}" dt="2020-05-22T01:17:06.164" v="54"/>
          <ac:picMkLst>
            <pc:docMk/>
            <pc:sldMk cId="1231763163" sldId="312"/>
            <ac:picMk id="27" creationId="{F15F7BB5-4A12-49E7-A6CB-BD2B7C99DB8B}"/>
          </ac:picMkLst>
        </pc:picChg>
        <pc:picChg chg="add del mod">
          <ac:chgData name="hui xu" userId="70b675938bab3b5e" providerId="LiveId" clId="{03AABEAE-3684-4161-BEB5-97DACBFEE2B7}" dt="2020-05-22T01:19:01.946" v="55"/>
          <ac:picMkLst>
            <pc:docMk/>
            <pc:sldMk cId="1231763163" sldId="312"/>
            <ac:picMk id="28" creationId="{AEFFCFD0-0CBC-4A18-AB1A-EF4D329285CE}"/>
          </ac:picMkLst>
        </pc:picChg>
        <pc:picChg chg="add mod">
          <ac:chgData name="hui xu" userId="70b675938bab3b5e" providerId="LiveId" clId="{03AABEAE-3684-4161-BEB5-97DACBFEE2B7}" dt="2020-05-22T01:19:01.946" v="55"/>
          <ac:picMkLst>
            <pc:docMk/>
            <pc:sldMk cId="1231763163" sldId="312"/>
            <ac:picMk id="29" creationId="{640AC661-BD26-4C63-A51D-09B4DD55100E}"/>
          </ac:picMkLst>
        </pc:picChg>
        <pc:cxnChg chg="mod">
          <ac:chgData name="hui xu" userId="70b675938bab3b5e" providerId="LiveId" clId="{03AABEAE-3684-4161-BEB5-97DACBFEE2B7}" dt="2020-05-22T01:04:57.970" v="14" actId="2711"/>
          <ac:cxnSpMkLst>
            <pc:docMk/>
            <pc:sldMk cId="1231763163" sldId="312"/>
            <ac:cxnSpMk id="12" creationId="{B3C91B76-C4E0-496D-A517-E2CE1D50D703}"/>
          </ac:cxnSpMkLst>
        </pc:cxnChg>
        <pc:cxnChg chg="mod">
          <ac:chgData name="hui xu" userId="70b675938bab3b5e" providerId="LiveId" clId="{03AABEAE-3684-4161-BEB5-97DACBFEE2B7}" dt="2020-05-22T01:04:57.970" v="14" actId="2711"/>
          <ac:cxnSpMkLst>
            <pc:docMk/>
            <pc:sldMk cId="1231763163" sldId="312"/>
            <ac:cxnSpMk id="14" creationId="{C32D69D5-A889-4B10-BE3A-6FB97ADAD40C}"/>
          </ac:cxnSpMkLst>
        </pc:cxnChg>
      </pc:sldChg>
      <pc:sldChg chg="addSp delSp modSp modAnim">
        <pc:chgData name="hui xu" userId="70b675938bab3b5e" providerId="LiveId" clId="{03AABEAE-3684-4161-BEB5-97DACBFEE2B7}" dt="2020-05-22T01:46:39.772" v="92"/>
        <pc:sldMkLst>
          <pc:docMk/>
          <pc:sldMk cId="2641772105" sldId="313"/>
        </pc:sldMkLst>
        <pc:spChg chg="mod">
          <ac:chgData name="hui xu" userId="70b675938bab3b5e" providerId="LiveId" clId="{03AABEAE-3684-4161-BEB5-97DACBFEE2B7}" dt="2020-05-22T01:43:38.122" v="88" actId="20577"/>
          <ac:spMkLst>
            <pc:docMk/>
            <pc:sldMk cId="2641772105" sldId="313"/>
            <ac:spMk id="3" creationId="{447CD739-9A5B-41BC-905E-AA8BB0634689}"/>
          </ac:spMkLst>
        </pc:spChg>
        <pc:picChg chg="add del mod">
          <ac:chgData name="hui xu" userId="70b675938bab3b5e" providerId="LiveId" clId="{03AABEAE-3684-4161-BEB5-97DACBFEE2B7}" dt="2020-05-22T01:23:26.978" v="64"/>
          <ac:picMkLst>
            <pc:docMk/>
            <pc:sldMk cId="2641772105" sldId="313"/>
            <ac:picMk id="4" creationId="{7207A15F-58DE-44F8-B172-8E2382BAEE09}"/>
          </ac:picMkLst>
        </pc:picChg>
        <pc:picChg chg="add del mod">
          <ac:chgData name="hui xu" userId="70b675938bab3b5e" providerId="LiveId" clId="{03AABEAE-3684-4161-BEB5-97DACBFEE2B7}" dt="2020-05-22T01:23:52.956" v="65"/>
          <ac:picMkLst>
            <pc:docMk/>
            <pc:sldMk cId="2641772105" sldId="313"/>
            <ac:picMk id="8" creationId="{C632140D-4368-4BA4-8FC9-C539302F3500}"/>
          </ac:picMkLst>
        </pc:picChg>
        <pc:picChg chg="add del mod">
          <ac:chgData name="hui xu" userId="70b675938bab3b5e" providerId="LiveId" clId="{03AABEAE-3684-4161-BEB5-97DACBFEE2B7}" dt="2020-05-22T01:24:46.033" v="66"/>
          <ac:picMkLst>
            <pc:docMk/>
            <pc:sldMk cId="2641772105" sldId="313"/>
            <ac:picMk id="9" creationId="{6E011681-6726-41EC-A50D-F1ABF76CB480}"/>
          </ac:picMkLst>
        </pc:picChg>
        <pc:picChg chg="add del mod">
          <ac:chgData name="hui xu" userId="70b675938bab3b5e" providerId="LiveId" clId="{03AABEAE-3684-4161-BEB5-97DACBFEE2B7}" dt="2020-05-22T01:25:19.225" v="68"/>
          <ac:picMkLst>
            <pc:docMk/>
            <pc:sldMk cId="2641772105" sldId="313"/>
            <ac:picMk id="10" creationId="{5C974895-CFED-4A34-8DE9-9E4D5402D928}"/>
          </ac:picMkLst>
        </pc:picChg>
        <pc:picChg chg="add del mod">
          <ac:chgData name="hui xu" userId="70b675938bab3b5e" providerId="LiveId" clId="{03AABEAE-3684-4161-BEB5-97DACBFEE2B7}" dt="2020-05-22T01:25:26.490" v="69"/>
          <ac:picMkLst>
            <pc:docMk/>
            <pc:sldMk cId="2641772105" sldId="313"/>
            <ac:picMk id="11" creationId="{CCB0B4FD-875A-4D86-9743-0BDFEEAF8425}"/>
          </ac:picMkLst>
        </pc:picChg>
        <pc:picChg chg="add del mod">
          <ac:chgData name="hui xu" userId="70b675938bab3b5e" providerId="LiveId" clId="{03AABEAE-3684-4161-BEB5-97DACBFEE2B7}" dt="2020-05-22T01:25:38.429" v="70"/>
          <ac:picMkLst>
            <pc:docMk/>
            <pc:sldMk cId="2641772105" sldId="313"/>
            <ac:picMk id="12" creationId="{F1D07F82-9571-44C4-841C-E6E25769A3A6}"/>
          </ac:picMkLst>
        </pc:picChg>
        <pc:picChg chg="add del mod">
          <ac:chgData name="hui xu" userId="70b675938bab3b5e" providerId="LiveId" clId="{03AABEAE-3684-4161-BEB5-97DACBFEE2B7}" dt="2020-05-22T01:25:54.643" v="71"/>
          <ac:picMkLst>
            <pc:docMk/>
            <pc:sldMk cId="2641772105" sldId="313"/>
            <ac:picMk id="13" creationId="{06E35F93-F6B3-4F59-A056-CA3BCFA0E534}"/>
          </ac:picMkLst>
        </pc:picChg>
        <pc:picChg chg="add del mod">
          <ac:chgData name="hui xu" userId="70b675938bab3b5e" providerId="LiveId" clId="{03AABEAE-3684-4161-BEB5-97DACBFEE2B7}" dt="2020-05-22T01:28:57.820" v="72"/>
          <ac:picMkLst>
            <pc:docMk/>
            <pc:sldMk cId="2641772105" sldId="313"/>
            <ac:picMk id="14" creationId="{65340B66-01FC-466F-BD04-5150F98CFC85}"/>
          </ac:picMkLst>
        </pc:picChg>
        <pc:picChg chg="add del mod">
          <ac:chgData name="hui xu" userId="70b675938bab3b5e" providerId="LiveId" clId="{03AABEAE-3684-4161-BEB5-97DACBFEE2B7}" dt="2020-05-22T01:30:53.524" v="73"/>
          <ac:picMkLst>
            <pc:docMk/>
            <pc:sldMk cId="2641772105" sldId="313"/>
            <ac:picMk id="15" creationId="{ACD91834-BCC4-438D-8C3F-B0C1DBC1B587}"/>
          </ac:picMkLst>
        </pc:picChg>
        <pc:picChg chg="add del mod">
          <ac:chgData name="hui xu" userId="70b675938bab3b5e" providerId="LiveId" clId="{03AABEAE-3684-4161-BEB5-97DACBFEE2B7}" dt="2020-05-22T01:32:25.131" v="74"/>
          <ac:picMkLst>
            <pc:docMk/>
            <pc:sldMk cId="2641772105" sldId="313"/>
            <ac:picMk id="16" creationId="{87283871-B27D-466B-BDB3-B42CAA3B7EEB}"/>
          </ac:picMkLst>
        </pc:picChg>
        <pc:picChg chg="add del mod">
          <ac:chgData name="hui xu" userId="70b675938bab3b5e" providerId="LiveId" clId="{03AABEAE-3684-4161-BEB5-97DACBFEE2B7}" dt="2020-05-22T01:32:49.162" v="75"/>
          <ac:picMkLst>
            <pc:docMk/>
            <pc:sldMk cId="2641772105" sldId="313"/>
            <ac:picMk id="17" creationId="{B4BDF0BD-5DF7-4180-A29D-0D3DDB3642B4}"/>
          </ac:picMkLst>
        </pc:picChg>
        <pc:picChg chg="add del mod">
          <ac:chgData name="hui xu" userId="70b675938bab3b5e" providerId="LiveId" clId="{03AABEAE-3684-4161-BEB5-97DACBFEE2B7}" dt="2020-05-22T01:32:56.661" v="76"/>
          <ac:picMkLst>
            <pc:docMk/>
            <pc:sldMk cId="2641772105" sldId="313"/>
            <ac:picMk id="18" creationId="{07B5F272-7F4E-4302-89EE-36BD2A283709}"/>
          </ac:picMkLst>
        </pc:picChg>
        <pc:picChg chg="add del mod">
          <ac:chgData name="hui xu" userId="70b675938bab3b5e" providerId="LiveId" clId="{03AABEAE-3684-4161-BEB5-97DACBFEE2B7}" dt="2020-05-22T01:34:13.508" v="77"/>
          <ac:picMkLst>
            <pc:docMk/>
            <pc:sldMk cId="2641772105" sldId="313"/>
            <ac:picMk id="19" creationId="{D9C455FD-F1B0-4F55-B1C7-8C734662EC6E}"/>
          </ac:picMkLst>
        </pc:picChg>
        <pc:picChg chg="add del mod">
          <ac:chgData name="hui xu" userId="70b675938bab3b5e" providerId="LiveId" clId="{03AABEAE-3684-4161-BEB5-97DACBFEE2B7}" dt="2020-05-22T01:35:16.659" v="78"/>
          <ac:picMkLst>
            <pc:docMk/>
            <pc:sldMk cId="2641772105" sldId="313"/>
            <ac:picMk id="20" creationId="{40E1F419-48AC-4FBE-BF01-AC2E999D6A70}"/>
          </ac:picMkLst>
        </pc:picChg>
        <pc:picChg chg="add del mod">
          <ac:chgData name="hui xu" userId="70b675938bab3b5e" providerId="LiveId" clId="{03AABEAE-3684-4161-BEB5-97DACBFEE2B7}" dt="2020-05-22T01:35:24.085" v="79"/>
          <ac:picMkLst>
            <pc:docMk/>
            <pc:sldMk cId="2641772105" sldId="313"/>
            <ac:picMk id="21" creationId="{21A5BF69-8801-4AD6-9F97-70E3921C8596}"/>
          </ac:picMkLst>
        </pc:picChg>
        <pc:picChg chg="add del mod">
          <ac:chgData name="hui xu" userId="70b675938bab3b5e" providerId="LiveId" clId="{03AABEAE-3684-4161-BEB5-97DACBFEE2B7}" dt="2020-05-22T01:35:39.009" v="80"/>
          <ac:picMkLst>
            <pc:docMk/>
            <pc:sldMk cId="2641772105" sldId="313"/>
            <ac:picMk id="22" creationId="{88EB5F58-A0EF-49E8-9DF7-75FFD45148A4}"/>
          </ac:picMkLst>
        </pc:picChg>
        <pc:picChg chg="add del mod">
          <ac:chgData name="hui xu" userId="70b675938bab3b5e" providerId="LiveId" clId="{03AABEAE-3684-4161-BEB5-97DACBFEE2B7}" dt="2020-05-22T01:37:13.004" v="81"/>
          <ac:picMkLst>
            <pc:docMk/>
            <pc:sldMk cId="2641772105" sldId="313"/>
            <ac:picMk id="23" creationId="{D22B05FC-1353-486B-946F-775B4B1E253C}"/>
          </ac:picMkLst>
        </pc:picChg>
        <pc:picChg chg="add del mod">
          <ac:chgData name="hui xu" userId="70b675938bab3b5e" providerId="LiveId" clId="{03AABEAE-3684-4161-BEB5-97DACBFEE2B7}" dt="2020-05-22T01:44:13.128" v="89"/>
          <ac:picMkLst>
            <pc:docMk/>
            <pc:sldMk cId="2641772105" sldId="313"/>
            <ac:picMk id="24" creationId="{06FF0AB8-FB75-422C-BAF2-FCBCF607A3CD}"/>
          </ac:picMkLst>
        </pc:picChg>
        <pc:picChg chg="add del mod">
          <ac:chgData name="hui xu" userId="70b675938bab3b5e" providerId="LiveId" clId="{03AABEAE-3684-4161-BEB5-97DACBFEE2B7}" dt="2020-05-22T01:44:21.003" v="90"/>
          <ac:picMkLst>
            <pc:docMk/>
            <pc:sldMk cId="2641772105" sldId="313"/>
            <ac:picMk id="25" creationId="{C4963B71-F48E-49D6-9E2C-4EB8363675CC}"/>
          </ac:picMkLst>
        </pc:picChg>
        <pc:picChg chg="add del mod">
          <ac:chgData name="hui xu" userId="70b675938bab3b5e" providerId="LiveId" clId="{03AABEAE-3684-4161-BEB5-97DACBFEE2B7}" dt="2020-05-22T01:44:54.117" v="91"/>
          <ac:picMkLst>
            <pc:docMk/>
            <pc:sldMk cId="2641772105" sldId="313"/>
            <ac:picMk id="26" creationId="{3FD31D63-AF36-441D-812E-D6D81D327074}"/>
          </ac:picMkLst>
        </pc:picChg>
        <pc:picChg chg="add del mod">
          <ac:chgData name="hui xu" userId="70b675938bab3b5e" providerId="LiveId" clId="{03AABEAE-3684-4161-BEB5-97DACBFEE2B7}" dt="2020-05-22T01:46:39.772" v="92"/>
          <ac:picMkLst>
            <pc:docMk/>
            <pc:sldMk cId="2641772105" sldId="313"/>
            <ac:picMk id="27" creationId="{8960CD7E-75FB-4452-8730-A7BA3ACF5E77}"/>
          </ac:picMkLst>
        </pc:picChg>
        <pc:picChg chg="add mod">
          <ac:chgData name="hui xu" userId="70b675938bab3b5e" providerId="LiveId" clId="{03AABEAE-3684-4161-BEB5-97DACBFEE2B7}" dt="2020-05-22T01:46:39.772" v="92"/>
          <ac:picMkLst>
            <pc:docMk/>
            <pc:sldMk cId="2641772105" sldId="313"/>
            <ac:picMk id="28" creationId="{1776B893-0F6F-4401-A055-068A3D91305C}"/>
          </ac:picMkLst>
        </pc:picChg>
      </pc:sldChg>
      <pc:sldChg chg="addSp delSp modSp mod">
        <pc:chgData name="hui xu" userId="70b675938bab3b5e" providerId="LiveId" clId="{03AABEAE-3684-4161-BEB5-97DACBFEE2B7}" dt="2020-05-22T01:53:55.753" v="122"/>
        <pc:sldMkLst>
          <pc:docMk/>
          <pc:sldMk cId="3664853333" sldId="314"/>
        </pc:sldMkLst>
        <pc:spChg chg="mod">
          <ac:chgData name="hui xu" userId="70b675938bab3b5e" providerId="LiveId" clId="{03AABEAE-3684-4161-BEB5-97DACBFEE2B7}" dt="2020-05-22T01:48:34.244" v="114" actId="20577"/>
          <ac:spMkLst>
            <pc:docMk/>
            <pc:sldMk cId="3664853333" sldId="314"/>
            <ac:spMk id="7" creationId="{07D16814-40BC-499E-B9C7-E4C3157DE129}"/>
          </ac:spMkLst>
        </pc:spChg>
        <pc:picChg chg="add del mod">
          <ac:chgData name="hui xu" userId="70b675938bab3b5e" providerId="LiveId" clId="{03AABEAE-3684-4161-BEB5-97DACBFEE2B7}" dt="2020-05-22T01:37:13.004" v="81"/>
          <ac:picMkLst>
            <pc:docMk/>
            <pc:sldMk cId="3664853333" sldId="314"/>
            <ac:picMk id="6" creationId="{B37629D7-4040-48E5-B141-45B19207645C}"/>
          </ac:picMkLst>
        </pc:picChg>
        <pc:picChg chg="add del mod">
          <ac:chgData name="hui xu" userId="70b675938bab3b5e" providerId="LiveId" clId="{03AABEAE-3684-4161-BEB5-97DACBFEE2B7}" dt="2020-05-22T01:46:39.772" v="92"/>
          <ac:picMkLst>
            <pc:docMk/>
            <pc:sldMk cId="3664853333" sldId="314"/>
            <ac:picMk id="8" creationId="{293D4E62-F8E8-4EA2-B600-33EF3CC5C365}"/>
          </ac:picMkLst>
        </pc:picChg>
        <pc:picChg chg="add del mod">
          <ac:chgData name="hui xu" userId="70b675938bab3b5e" providerId="LiveId" clId="{03AABEAE-3684-4161-BEB5-97DACBFEE2B7}" dt="2020-05-22T01:47:37.620" v="93"/>
          <ac:picMkLst>
            <pc:docMk/>
            <pc:sldMk cId="3664853333" sldId="314"/>
            <ac:picMk id="9" creationId="{9E31A666-E47E-4A21-99AF-3DE6CCF719F1}"/>
          </ac:picMkLst>
        </pc:picChg>
        <pc:picChg chg="add del mod">
          <ac:chgData name="hui xu" userId="70b675938bab3b5e" providerId="LiveId" clId="{03AABEAE-3684-4161-BEB5-97DACBFEE2B7}" dt="2020-05-22T01:47:49.554" v="94"/>
          <ac:picMkLst>
            <pc:docMk/>
            <pc:sldMk cId="3664853333" sldId="314"/>
            <ac:picMk id="10" creationId="{B023D659-B4BF-4047-8A28-32123C6E534D}"/>
          </ac:picMkLst>
        </pc:picChg>
        <pc:picChg chg="add del mod">
          <ac:chgData name="hui xu" userId="70b675938bab3b5e" providerId="LiveId" clId="{03AABEAE-3684-4161-BEB5-97DACBFEE2B7}" dt="2020-05-22T01:48:20.017" v="95"/>
          <ac:picMkLst>
            <pc:docMk/>
            <pc:sldMk cId="3664853333" sldId="314"/>
            <ac:picMk id="11" creationId="{18F87A39-F3EC-4825-93E3-EC79167E9E7D}"/>
          </ac:picMkLst>
        </pc:picChg>
        <pc:picChg chg="add del mod">
          <ac:chgData name="hui xu" userId="70b675938bab3b5e" providerId="LiveId" clId="{03AABEAE-3684-4161-BEB5-97DACBFEE2B7}" dt="2020-05-22T01:49:47" v="115"/>
          <ac:picMkLst>
            <pc:docMk/>
            <pc:sldMk cId="3664853333" sldId="314"/>
            <ac:picMk id="12" creationId="{1E9F7E08-7E32-4E07-90BA-DFC16FFAC1E1}"/>
          </ac:picMkLst>
        </pc:picChg>
        <pc:picChg chg="add del mod">
          <ac:chgData name="hui xu" userId="70b675938bab3b5e" providerId="LiveId" clId="{03AABEAE-3684-4161-BEB5-97DACBFEE2B7}" dt="2020-05-22T01:49:55.432" v="116"/>
          <ac:picMkLst>
            <pc:docMk/>
            <pc:sldMk cId="3664853333" sldId="314"/>
            <ac:picMk id="13" creationId="{30D05FCC-8E12-494E-93CD-ED76F3AADFEF}"/>
          </ac:picMkLst>
        </pc:picChg>
        <pc:picChg chg="add del mod">
          <ac:chgData name="hui xu" userId="70b675938bab3b5e" providerId="LiveId" clId="{03AABEAE-3684-4161-BEB5-97DACBFEE2B7}" dt="2020-05-22T01:50:19.110" v="117"/>
          <ac:picMkLst>
            <pc:docMk/>
            <pc:sldMk cId="3664853333" sldId="314"/>
            <ac:picMk id="14" creationId="{63ABA812-176C-47C1-8A5E-00EFD45C2505}"/>
          </ac:picMkLst>
        </pc:picChg>
        <pc:picChg chg="add del mod">
          <ac:chgData name="hui xu" userId="70b675938bab3b5e" providerId="LiveId" clId="{03AABEAE-3684-4161-BEB5-97DACBFEE2B7}" dt="2020-05-22T01:51:01.644" v="118"/>
          <ac:picMkLst>
            <pc:docMk/>
            <pc:sldMk cId="3664853333" sldId="314"/>
            <ac:picMk id="15" creationId="{C805AE15-1ED0-4E86-B22E-D0B68883C185}"/>
          </ac:picMkLst>
        </pc:picChg>
        <pc:picChg chg="add del mod">
          <ac:chgData name="hui xu" userId="70b675938bab3b5e" providerId="LiveId" clId="{03AABEAE-3684-4161-BEB5-97DACBFEE2B7}" dt="2020-05-22T01:51:11.015" v="119"/>
          <ac:picMkLst>
            <pc:docMk/>
            <pc:sldMk cId="3664853333" sldId="314"/>
            <ac:picMk id="16" creationId="{6196FC32-00AA-4607-A503-D555F158D9D1}"/>
          </ac:picMkLst>
        </pc:picChg>
        <pc:picChg chg="add del mod">
          <ac:chgData name="hui xu" userId="70b675938bab3b5e" providerId="LiveId" clId="{03AABEAE-3684-4161-BEB5-97DACBFEE2B7}" dt="2020-05-22T01:52:32.689" v="120"/>
          <ac:picMkLst>
            <pc:docMk/>
            <pc:sldMk cId="3664853333" sldId="314"/>
            <ac:picMk id="17" creationId="{58A52A71-D3C5-4946-9164-15A05CB27EF7}"/>
          </ac:picMkLst>
        </pc:picChg>
        <pc:picChg chg="add del mod">
          <ac:chgData name="hui xu" userId="70b675938bab3b5e" providerId="LiveId" clId="{03AABEAE-3684-4161-BEB5-97DACBFEE2B7}" dt="2020-05-22T01:52:40.337" v="121"/>
          <ac:picMkLst>
            <pc:docMk/>
            <pc:sldMk cId="3664853333" sldId="314"/>
            <ac:picMk id="18" creationId="{BDF64F48-14BF-4A48-946D-9C82C6ABA70C}"/>
          </ac:picMkLst>
        </pc:picChg>
        <pc:picChg chg="add del mod">
          <ac:chgData name="hui xu" userId="70b675938bab3b5e" providerId="LiveId" clId="{03AABEAE-3684-4161-BEB5-97DACBFEE2B7}" dt="2020-05-22T01:53:55.753" v="122"/>
          <ac:picMkLst>
            <pc:docMk/>
            <pc:sldMk cId="3664853333" sldId="314"/>
            <ac:picMk id="19" creationId="{219E0F7F-7A0C-4C87-9DF5-C04077C8094A}"/>
          </ac:picMkLst>
        </pc:picChg>
        <pc:picChg chg="add mod">
          <ac:chgData name="hui xu" userId="70b675938bab3b5e" providerId="LiveId" clId="{03AABEAE-3684-4161-BEB5-97DACBFEE2B7}" dt="2020-05-22T01:53:55.753" v="122"/>
          <ac:picMkLst>
            <pc:docMk/>
            <pc:sldMk cId="3664853333" sldId="314"/>
            <ac:picMk id="20" creationId="{5AC22E7D-B71A-4AA3-866F-CA73F1ABBB82}"/>
          </ac:picMkLst>
        </pc:picChg>
      </pc:sldChg>
      <pc:sldChg chg="addSp delSp modSp mod">
        <pc:chgData name="hui xu" userId="70b675938bab3b5e" providerId="LiveId" clId="{03AABEAE-3684-4161-BEB5-97DACBFEE2B7}" dt="2020-05-22T11:40:17.353" v="482"/>
        <pc:sldMkLst>
          <pc:docMk/>
          <pc:sldMk cId="3802674313" sldId="316"/>
        </pc:sldMkLst>
        <pc:spChg chg="mod">
          <ac:chgData name="hui xu" userId="70b675938bab3b5e" providerId="LiveId" clId="{03AABEAE-3684-4161-BEB5-97DACBFEE2B7}" dt="2020-05-22T02:32:50.019" v="182" actId="20577"/>
          <ac:spMkLst>
            <pc:docMk/>
            <pc:sldMk cId="3802674313" sldId="316"/>
            <ac:spMk id="18434" creationId="{00000000-0000-0000-0000-000000000000}"/>
          </ac:spMkLst>
        </pc:spChg>
        <pc:picChg chg="add del mod">
          <ac:chgData name="hui xu" userId="70b675938bab3b5e" providerId="LiveId" clId="{03AABEAE-3684-4161-BEB5-97DACBFEE2B7}" dt="2020-05-22T06:32:58.060" v="418"/>
          <ac:picMkLst>
            <pc:docMk/>
            <pc:sldMk cId="3802674313" sldId="316"/>
            <ac:picMk id="3" creationId="{5522195D-1D4D-46DB-A331-83B3B5099703}"/>
          </ac:picMkLst>
        </pc:picChg>
        <pc:picChg chg="add del mod">
          <ac:chgData name="hui xu" userId="70b675938bab3b5e" providerId="LiveId" clId="{03AABEAE-3684-4161-BEB5-97DACBFEE2B7}" dt="2020-05-22T11:39:15.184" v="477"/>
          <ac:picMkLst>
            <pc:docMk/>
            <pc:sldMk cId="3802674313" sldId="316"/>
            <ac:picMk id="4" creationId="{71208EE6-F1B0-4102-BF89-EAC5F04CBA87}"/>
          </ac:picMkLst>
        </pc:picChg>
        <pc:picChg chg="add del mod">
          <ac:chgData name="hui xu" userId="70b675938bab3b5e" providerId="LiveId" clId="{03AABEAE-3684-4161-BEB5-97DACBFEE2B7}" dt="2020-05-22T11:39:23.910" v="478"/>
          <ac:picMkLst>
            <pc:docMk/>
            <pc:sldMk cId="3802674313" sldId="316"/>
            <ac:picMk id="5" creationId="{F5C53130-4E4B-4CD0-814A-94898851985B}"/>
          </ac:picMkLst>
        </pc:picChg>
        <pc:picChg chg="add del mod">
          <ac:chgData name="hui xu" userId="70b675938bab3b5e" providerId="LiveId" clId="{03AABEAE-3684-4161-BEB5-97DACBFEE2B7}" dt="2020-05-22T11:39:30.521" v="479"/>
          <ac:picMkLst>
            <pc:docMk/>
            <pc:sldMk cId="3802674313" sldId="316"/>
            <ac:picMk id="6" creationId="{61995BFE-1350-4603-A13F-216E7EA5C0E4}"/>
          </ac:picMkLst>
        </pc:picChg>
        <pc:picChg chg="add del mod">
          <ac:chgData name="hui xu" userId="70b675938bab3b5e" providerId="LiveId" clId="{03AABEAE-3684-4161-BEB5-97DACBFEE2B7}" dt="2020-05-22T11:39:34.987" v="480"/>
          <ac:picMkLst>
            <pc:docMk/>
            <pc:sldMk cId="3802674313" sldId="316"/>
            <ac:picMk id="8" creationId="{0DAF9FF2-0B0B-41C5-ADF0-E1DE3A5F2B42}"/>
          </ac:picMkLst>
        </pc:picChg>
        <pc:picChg chg="add del mod">
          <ac:chgData name="hui xu" userId="70b675938bab3b5e" providerId="LiveId" clId="{03AABEAE-3684-4161-BEB5-97DACBFEE2B7}" dt="2020-05-22T11:39:40.457" v="481"/>
          <ac:picMkLst>
            <pc:docMk/>
            <pc:sldMk cId="3802674313" sldId="316"/>
            <ac:picMk id="9" creationId="{44010973-8A3B-4678-A816-D0170D00950B}"/>
          </ac:picMkLst>
        </pc:picChg>
        <pc:picChg chg="add del mod">
          <ac:chgData name="hui xu" userId="70b675938bab3b5e" providerId="LiveId" clId="{03AABEAE-3684-4161-BEB5-97DACBFEE2B7}" dt="2020-05-22T11:40:17.353" v="482"/>
          <ac:picMkLst>
            <pc:docMk/>
            <pc:sldMk cId="3802674313" sldId="316"/>
            <ac:picMk id="10" creationId="{30192735-80A8-48A7-9DA3-D0C39C6586D1}"/>
          </ac:picMkLst>
        </pc:picChg>
        <pc:picChg chg="add mod">
          <ac:chgData name="hui xu" userId="70b675938bab3b5e" providerId="LiveId" clId="{03AABEAE-3684-4161-BEB5-97DACBFEE2B7}" dt="2020-05-22T11:40:17.353" v="482"/>
          <ac:picMkLst>
            <pc:docMk/>
            <pc:sldMk cId="3802674313" sldId="316"/>
            <ac:picMk id="11" creationId="{F23D3017-F6DF-4FAE-9849-1E2AAC5D12D3}"/>
          </ac:picMkLst>
        </pc:picChg>
      </pc:sldChg>
      <pc:sldChg chg="addSp delSp modSp mod">
        <pc:chgData name="hui xu" userId="70b675938bab3b5e" providerId="LiveId" clId="{03AABEAE-3684-4161-BEB5-97DACBFEE2B7}" dt="2020-05-22T02:38:11.855" v="189"/>
        <pc:sldMkLst>
          <pc:docMk/>
          <pc:sldMk cId="3625123221" sldId="317"/>
        </pc:sldMkLst>
        <pc:spChg chg="mod">
          <ac:chgData name="hui xu" userId="70b675938bab3b5e" providerId="LiveId" clId="{03AABEAE-3684-4161-BEB5-97DACBFEE2B7}" dt="2020-05-22T02:23:43.084" v="173"/>
          <ac:spMkLst>
            <pc:docMk/>
            <pc:sldMk cId="3625123221" sldId="317"/>
            <ac:spMk id="2" creationId="{00000000-0000-0000-0000-000000000000}"/>
          </ac:spMkLst>
        </pc:spChg>
        <pc:spChg chg="mod">
          <ac:chgData name="hui xu" userId="70b675938bab3b5e" providerId="LiveId" clId="{03AABEAE-3684-4161-BEB5-97DACBFEE2B7}" dt="2020-05-22T02:32:44.127" v="179" actId="20577"/>
          <ac:spMkLst>
            <pc:docMk/>
            <pc:sldMk cId="3625123221" sldId="317"/>
            <ac:spMk id="18434" creationId="{00000000-0000-0000-0000-000000000000}"/>
          </ac:spMkLst>
        </pc:spChg>
        <pc:picChg chg="add del mod">
          <ac:chgData name="hui xu" userId="70b675938bab3b5e" providerId="LiveId" clId="{03AABEAE-3684-4161-BEB5-97DACBFEE2B7}" dt="2020-05-22T02:32:10.867" v="174"/>
          <ac:picMkLst>
            <pc:docMk/>
            <pc:sldMk cId="3625123221" sldId="317"/>
            <ac:picMk id="5" creationId="{4410A9F5-DD61-4DF3-8E89-31FD7B0211FA}"/>
          </ac:picMkLst>
        </pc:picChg>
        <pc:picChg chg="add del mod">
          <ac:chgData name="hui xu" userId="70b675938bab3b5e" providerId="LiveId" clId="{03AABEAE-3684-4161-BEB5-97DACBFEE2B7}" dt="2020-05-22T02:32:25.313" v="175"/>
          <ac:picMkLst>
            <pc:docMk/>
            <pc:sldMk cId="3625123221" sldId="317"/>
            <ac:picMk id="6" creationId="{5CDAE99D-73D1-4EE9-BDB8-A781CAF05243}"/>
          </ac:picMkLst>
        </pc:picChg>
        <pc:picChg chg="add del mod">
          <ac:chgData name="hui xu" userId="70b675938bab3b5e" providerId="LiveId" clId="{03AABEAE-3684-4161-BEB5-97DACBFEE2B7}" dt="2020-05-22T02:32:35.519" v="176"/>
          <ac:picMkLst>
            <pc:docMk/>
            <pc:sldMk cId="3625123221" sldId="317"/>
            <ac:picMk id="7" creationId="{2CDFBBA8-9C41-49D7-81C6-C85A19F01172}"/>
          </ac:picMkLst>
        </pc:picChg>
        <pc:picChg chg="add del mod">
          <ac:chgData name="hui xu" userId="70b675938bab3b5e" providerId="LiveId" clId="{03AABEAE-3684-4161-BEB5-97DACBFEE2B7}" dt="2020-05-22T02:33:37.901" v="183"/>
          <ac:picMkLst>
            <pc:docMk/>
            <pc:sldMk cId="3625123221" sldId="317"/>
            <ac:picMk id="8" creationId="{BA70C3D0-B176-4A14-9335-550B3C442C9D}"/>
          </ac:picMkLst>
        </pc:picChg>
        <pc:picChg chg="add del mod">
          <ac:chgData name="hui xu" userId="70b675938bab3b5e" providerId="LiveId" clId="{03AABEAE-3684-4161-BEB5-97DACBFEE2B7}" dt="2020-05-22T02:34:13.810" v="184"/>
          <ac:picMkLst>
            <pc:docMk/>
            <pc:sldMk cId="3625123221" sldId="317"/>
            <ac:picMk id="9" creationId="{41D978C3-FD5A-47EA-8D23-9BA3795E64FB}"/>
          </ac:picMkLst>
        </pc:picChg>
        <pc:picChg chg="add del mod">
          <ac:chgData name="hui xu" userId="70b675938bab3b5e" providerId="LiveId" clId="{03AABEAE-3684-4161-BEB5-97DACBFEE2B7}" dt="2020-05-22T02:34:56.228" v="185"/>
          <ac:picMkLst>
            <pc:docMk/>
            <pc:sldMk cId="3625123221" sldId="317"/>
            <ac:picMk id="10" creationId="{F5FE9454-9852-48EE-8345-ACC345F2B7D7}"/>
          </ac:picMkLst>
        </pc:picChg>
        <pc:picChg chg="add del mod">
          <ac:chgData name="hui xu" userId="70b675938bab3b5e" providerId="LiveId" clId="{03AABEAE-3684-4161-BEB5-97DACBFEE2B7}" dt="2020-05-22T02:35:05.983" v="186"/>
          <ac:picMkLst>
            <pc:docMk/>
            <pc:sldMk cId="3625123221" sldId="317"/>
            <ac:picMk id="11" creationId="{0EDE00E4-A9FD-4945-8D8C-3B08FBECAB0D}"/>
          </ac:picMkLst>
        </pc:picChg>
        <pc:picChg chg="add del mod">
          <ac:chgData name="hui xu" userId="70b675938bab3b5e" providerId="LiveId" clId="{03AABEAE-3684-4161-BEB5-97DACBFEE2B7}" dt="2020-05-22T02:36:19.245" v="187"/>
          <ac:picMkLst>
            <pc:docMk/>
            <pc:sldMk cId="3625123221" sldId="317"/>
            <ac:picMk id="12" creationId="{F72F303A-7482-4937-BC78-2F11BECD3F93}"/>
          </ac:picMkLst>
        </pc:picChg>
        <pc:picChg chg="add del mod">
          <ac:chgData name="hui xu" userId="70b675938bab3b5e" providerId="LiveId" clId="{03AABEAE-3684-4161-BEB5-97DACBFEE2B7}" dt="2020-05-22T02:36:34.095" v="188"/>
          <ac:picMkLst>
            <pc:docMk/>
            <pc:sldMk cId="3625123221" sldId="317"/>
            <ac:picMk id="13" creationId="{EA2953BF-93A7-47E5-88F7-0FCCBFAAA818}"/>
          </ac:picMkLst>
        </pc:picChg>
        <pc:picChg chg="add del mod">
          <ac:chgData name="hui xu" userId="70b675938bab3b5e" providerId="LiveId" clId="{03AABEAE-3684-4161-BEB5-97DACBFEE2B7}" dt="2020-05-22T02:38:11.855" v="189"/>
          <ac:picMkLst>
            <pc:docMk/>
            <pc:sldMk cId="3625123221" sldId="317"/>
            <ac:picMk id="14" creationId="{02EFE978-4647-4BBC-BCF7-7E84AB37992F}"/>
          </ac:picMkLst>
        </pc:picChg>
        <pc:picChg chg="add mod">
          <ac:chgData name="hui xu" userId="70b675938bab3b5e" providerId="LiveId" clId="{03AABEAE-3684-4161-BEB5-97DACBFEE2B7}" dt="2020-05-22T02:38:11.855" v="189"/>
          <ac:picMkLst>
            <pc:docMk/>
            <pc:sldMk cId="3625123221" sldId="317"/>
            <ac:picMk id="15" creationId="{7D590AC2-C5BB-4F96-98F2-9A39577DD6B5}"/>
          </ac:picMkLst>
        </pc:picChg>
      </pc:sldChg>
      <pc:sldChg chg="addSp delSp modSp mod">
        <pc:chgData name="hui xu" userId="70b675938bab3b5e" providerId="LiveId" clId="{03AABEAE-3684-4161-BEB5-97DACBFEE2B7}" dt="2020-05-23T11:05:34.712" v="1264" actId="1076"/>
        <pc:sldMkLst>
          <pc:docMk/>
          <pc:sldMk cId="1360666900" sldId="319"/>
        </pc:sldMkLst>
        <pc:spChg chg="mod">
          <ac:chgData name="hui xu" userId="70b675938bab3b5e" providerId="LiveId" clId="{03AABEAE-3684-4161-BEB5-97DACBFEE2B7}" dt="2020-05-23T11:05:04.517" v="1256" actId="1076"/>
          <ac:spMkLst>
            <pc:docMk/>
            <pc:sldMk cId="1360666900" sldId="319"/>
            <ac:spMk id="3" creationId="{C017E4F5-5043-3246-BD36-9B0255A74303}"/>
          </ac:spMkLst>
        </pc:spChg>
        <pc:spChg chg="mod">
          <ac:chgData name="hui xu" userId="70b675938bab3b5e" providerId="LiveId" clId="{03AABEAE-3684-4161-BEB5-97DACBFEE2B7}" dt="2020-05-23T11:05:00.806" v="1255" actId="1076"/>
          <ac:spMkLst>
            <pc:docMk/>
            <pc:sldMk cId="1360666900" sldId="319"/>
            <ac:spMk id="4" creationId="{9F72AF90-5EFE-4D73-BC1D-6489FF044A62}"/>
          </ac:spMkLst>
        </pc:spChg>
        <pc:spChg chg="mod">
          <ac:chgData name="hui xu" userId="70b675938bab3b5e" providerId="LiveId" clId="{03AABEAE-3684-4161-BEB5-97DACBFEE2B7}" dt="2020-05-23T11:05:00.806" v="1255" actId="1076"/>
          <ac:spMkLst>
            <pc:docMk/>
            <pc:sldMk cId="1360666900" sldId="319"/>
            <ac:spMk id="5" creationId="{42F6B99E-7250-4A63-84AB-775B9E23A42E}"/>
          </ac:spMkLst>
        </pc:spChg>
        <pc:spChg chg="mod">
          <ac:chgData name="hui xu" userId="70b675938bab3b5e" providerId="LiveId" clId="{03AABEAE-3684-4161-BEB5-97DACBFEE2B7}" dt="2020-05-23T11:05:00.806" v="1255" actId="1076"/>
          <ac:spMkLst>
            <pc:docMk/>
            <pc:sldMk cId="1360666900" sldId="319"/>
            <ac:spMk id="6" creationId="{72C60B9F-BE9B-4C78-9F41-C202379072DF}"/>
          </ac:spMkLst>
        </pc:spChg>
        <pc:spChg chg="mod">
          <ac:chgData name="hui xu" userId="70b675938bab3b5e" providerId="LiveId" clId="{03AABEAE-3684-4161-BEB5-97DACBFEE2B7}" dt="2020-05-23T11:05:00.806" v="1255" actId="1076"/>
          <ac:spMkLst>
            <pc:docMk/>
            <pc:sldMk cId="1360666900" sldId="319"/>
            <ac:spMk id="7" creationId="{08FAB0E2-C4E8-427F-9220-CAC68F82B39B}"/>
          </ac:spMkLst>
        </pc:spChg>
        <pc:spChg chg="mod">
          <ac:chgData name="hui xu" userId="70b675938bab3b5e" providerId="LiveId" clId="{03AABEAE-3684-4161-BEB5-97DACBFEE2B7}" dt="2020-05-23T11:05:00.806" v="1255" actId="1076"/>
          <ac:spMkLst>
            <pc:docMk/>
            <pc:sldMk cId="1360666900" sldId="319"/>
            <ac:spMk id="8" creationId="{E899B8B5-7465-465E-AA76-53883D9628AB}"/>
          </ac:spMkLst>
        </pc:spChg>
        <pc:spChg chg="add mod">
          <ac:chgData name="hui xu" userId="70b675938bab3b5e" providerId="LiveId" clId="{03AABEAE-3684-4161-BEB5-97DACBFEE2B7}" dt="2020-05-23T11:05:34.712" v="1264" actId="1076"/>
          <ac:spMkLst>
            <pc:docMk/>
            <pc:sldMk cId="1360666900" sldId="319"/>
            <ac:spMk id="9" creationId="{6C32BB15-B99B-4DEB-B651-D8174C3B8EED}"/>
          </ac:spMkLst>
        </pc:spChg>
        <pc:picChg chg="add del mod">
          <ac:chgData name="hui xu" userId="70b675938bab3b5e" providerId="LiveId" clId="{03AABEAE-3684-4161-BEB5-97DACBFEE2B7}" dt="2020-05-22T02:55:09.251" v="209"/>
          <ac:picMkLst>
            <pc:docMk/>
            <pc:sldMk cId="1360666900" sldId="319"/>
            <ac:picMk id="9" creationId="{35FD802E-4B61-42B9-A851-A2BAC179CFDC}"/>
          </ac:picMkLst>
        </pc:picChg>
        <pc:picChg chg="add del mod">
          <ac:chgData name="hui xu" userId="70b675938bab3b5e" providerId="LiveId" clId="{03AABEAE-3684-4161-BEB5-97DACBFEE2B7}" dt="2020-05-22T02:55:20.086" v="210"/>
          <ac:picMkLst>
            <pc:docMk/>
            <pc:sldMk cId="1360666900" sldId="319"/>
            <ac:picMk id="12" creationId="{010A85BF-8DB9-4C12-8064-07AFBE8515C1}"/>
          </ac:picMkLst>
        </pc:picChg>
        <pc:picChg chg="add del mod">
          <ac:chgData name="hui xu" userId="70b675938bab3b5e" providerId="LiveId" clId="{03AABEAE-3684-4161-BEB5-97DACBFEE2B7}" dt="2020-05-22T02:56:14.953" v="211"/>
          <ac:picMkLst>
            <pc:docMk/>
            <pc:sldMk cId="1360666900" sldId="319"/>
            <ac:picMk id="13" creationId="{42D5AF6A-C1E7-4A75-92B4-0BD7BFEDAACE}"/>
          </ac:picMkLst>
        </pc:picChg>
        <pc:picChg chg="add del mod">
          <ac:chgData name="hui xu" userId="70b675938bab3b5e" providerId="LiveId" clId="{03AABEAE-3684-4161-BEB5-97DACBFEE2B7}" dt="2020-05-22T02:56:41.115" v="212"/>
          <ac:picMkLst>
            <pc:docMk/>
            <pc:sldMk cId="1360666900" sldId="319"/>
            <ac:picMk id="15" creationId="{34B8F0C7-A201-46B7-98F1-52330A435BDE}"/>
          </ac:picMkLst>
        </pc:picChg>
        <pc:picChg chg="add del mod">
          <ac:chgData name="hui xu" userId="70b675938bab3b5e" providerId="LiveId" clId="{03AABEAE-3684-4161-BEB5-97DACBFEE2B7}" dt="2020-05-22T02:58:26.531" v="213"/>
          <ac:picMkLst>
            <pc:docMk/>
            <pc:sldMk cId="1360666900" sldId="319"/>
            <ac:picMk id="16" creationId="{F65C8E8D-C4FE-47DF-BF95-E4A57BD536F9}"/>
          </ac:picMkLst>
        </pc:picChg>
        <pc:picChg chg="add del mod">
          <ac:chgData name="hui xu" userId="70b675938bab3b5e" providerId="LiveId" clId="{03AABEAE-3684-4161-BEB5-97DACBFEE2B7}" dt="2020-05-22T02:58:41.145" v="214"/>
          <ac:picMkLst>
            <pc:docMk/>
            <pc:sldMk cId="1360666900" sldId="319"/>
            <ac:picMk id="18" creationId="{FD0F9AD1-4761-40ED-A057-844C0293DD41}"/>
          </ac:picMkLst>
        </pc:picChg>
        <pc:picChg chg="add del mod">
          <ac:chgData name="hui xu" userId="70b675938bab3b5e" providerId="LiveId" clId="{03AABEAE-3684-4161-BEB5-97DACBFEE2B7}" dt="2020-05-22T02:59:19.807" v="215"/>
          <ac:picMkLst>
            <pc:docMk/>
            <pc:sldMk cId="1360666900" sldId="319"/>
            <ac:picMk id="19" creationId="{07E76822-06A2-469A-B753-6A2773079BD0}"/>
          </ac:picMkLst>
        </pc:picChg>
        <pc:picChg chg="add del mod">
          <ac:chgData name="hui xu" userId="70b675938bab3b5e" providerId="LiveId" clId="{03AABEAE-3684-4161-BEB5-97DACBFEE2B7}" dt="2020-05-22T03:00:34.901" v="216"/>
          <ac:picMkLst>
            <pc:docMk/>
            <pc:sldMk cId="1360666900" sldId="319"/>
            <ac:picMk id="20" creationId="{F0588F46-D0C1-4683-92FD-4B41D248241D}"/>
          </ac:picMkLst>
        </pc:picChg>
        <pc:picChg chg="add del mod">
          <ac:chgData name="hui xu" userId="70b675938bab3b5e" providerId="LiveId" clId="{03AABEAE-3684-4161-BEB5-97DACBFEE2B7}" dt="2020-05-22T03:00:41.670" v="217"/>
          <ac:picMkLst>
            <pc:docMk/>
            <pc:sldMk cId="1360666900" sldId="319"/>
            <ac:picMk id="22" creationId="{A51DF46A-0853-4557-96D2-42F004DD5E75}"/>
          </ac:picMkLst>
        </pc:picChg>
        <pc:picChg chg="add del mod">
          <ac:chgData name="hui xu" userId="70b675938bab3b5e" providerId="LiveId" clId="{03AABEAE-3684-4161-BEB5-97DACBFEE2B7}" dt="2020-05-22T03:03:13.361" v="218"/>
          <ac:picMkLst>
            <pc:docMk/>
            <pc:sldMk cId="1360666900" sldId="319"/>
            <ac:picMk id="23" creationId="{D2AB9D9F-D935-41E3-A082-7BF2C6F0D5B5}"/>
          </ac:picMkLst>
        </pc:picChg>
        <pc:picChg chg="add del mod">
          <ac:chgData name="hui xu" userId="70b675938bab3b5e" providerId="LiveId" clId="{03AABEAE-3684-4161-BEB5-97DACBFEE2B7}" dt="2020-05-22T03:07:20.270" v="219"/>
          <ac:picMkLst>
            <pc:docMk/>
            <pc:sldMk cId="1360666900" sldId="319"/>
            <ac:picMk id="24" creationId="{17E4B9EE-E60E-4266-9A4D-525588152C6B}"/>
          </ac:picMkLst>
        </pc:picChg>
        <pc:picChg chg="add mod">
          <ac:chgData name="hui xu" userId="70b675938bab3b5e" providerId="LiveId" clId="{03AABEAE-3684-4161-BEB5-97DACBFEE2B7}" dt="2020-05-22T03:07:20.270" v="219"/>
          <ac:picMkLst>
            <pc:docMk/>
            <pc:sldMk cId="1360666900" sldId="319"/>
            <ac:picMk id="25" creationId="{B0D855FD-097C-4A69-B3DC-5DC5117F45EE}"/>
          </ac:picMkLst>
        </pc:picChg>
        <pc:cxnChg chg="mod">
          <ac:chgData name="hui xu" userId="70b675938bab3b5e" providerId="LiveId" clId="{03AABEAE-3684-4161-BEB5-97DACBFEE2B7}" dt="2020-05-23T11:05:00.806" v="1255" actId="1076"/>
          <ac:cxnSpMkLst>
            <pc:docMk/>
            <pc:sldMk cId="1360666900" sldId="319"/>
            <ac:cxnSpMk id="10" creationId="{DECFD073-F871-4A60-AF9A-95165BC73414}"/>
          </ac:cxnSpMkLst>
        </pc:cxnChg>
        <pc:cxnChg chg="mod">
          <ac:chgData name="hui xu" userId="70b675938bab3b5e" providerId="LiveId" clId="{03AABEAE-3684-4161-BEB5-97DACBFEE2B7}" dt="2020-05-23T11:05:00.806" v="1255" actId="1076"/>
          <ac:cxnSpMkLst>
            <pc:docMk/>
            <pc:sldMk cId="1360666900" sldId="319"/>
            <ac:cxnSpMk id="11" creationId="{090F46B9-7B0B-4BDF-82D7-DE8DDB9CCAF4}"/>
          </ac:cxnSpMkLst>
        </pc:cxnChg>
        <pc:cxnChg chg="mod">
          <ac:chgData name="hui xu" userId="70b675938bab3b5e" providerId="LiveId" clId="{03AABEAE-3684-4161-BEB5-97DACBFEE2B7}" dt="2020-05-23T11:05:00.806" v="1255" actId="1076"/>
          <ac:cxnSpMkLst>
            <pc:docMk/>
            <pc:sldMk cId="1360666900" sldId="319"/>
            <ac:cxnSpMk id="14" creationId="{293F38B1-91C7-47F8-A6C5-9C06EC489171}"/>
          </ac:cxnSpMkLst>
        </pc:cxnChg>
        <pc:cxnChg chg="mod">
          <ac:chgData name="hui xu" userId="70b675938bab3b5e" providerId="LiveId" clId="{03AABEAE-3684-4161-BEB5-97DACBFEE2B7}" dt="2020-05-23T11:05:00.806" v="1255" actId="1076"/>
          <ac:cxnSpMkLst>
            <pc:docMk/>
            <pc:sldMk cId="1360666900" sldId="319"/>
            <ac:cxnSpMk id="17" creationId="{1A067100-6D14-4229-B073-E0A25AFB11F8}"/>
          </ac:cxnSpMkLst>
        </pc:cxnChg>
        <pc:cxnChg chg="mod">
          <ac:chgData name="hui xu" userId="70b675938bab3b5e" providerId="LiveId" clId="{03AABEAE-3684-4161-BEB5-97DACBFEE2B7}" dt="2020-05-23T11:05:00.806" v="1255" actId="1076"/>
          <ac:cxnSpMkLst>
            <pc:docMk/>
            <pc:sldMk cId="1360666900" sldId="319"/>
            <ac:cxnSpMk id="21" creationId="{886B83E1-4105-45F3-8762-C201A19F06B9}"/>
          </ac:cxnSpMkLst>
        </pc:cxnChg>
      </pc:sldChg>
      <pc:sldChg chg="addSp delSp modSp">
        <pc:chgData name="hui xu" userId="70b675938bab3b5e" providerId="LiveId" clId="{03AABEAE-3684-4161-BEB5-97DACBFEE2B7}" dt="2020-05-22T06:22:51.289" v="407"/>
        <pc:sldMkLst>
          <pc:docMk/>
          <pc:sldMk cId="7134906" sldId="320"/>
        </pc:sldMkLst>
        <pc:picChg chg="add del mod">
          <ac:chgData name="hui xu" userId="70b675938bab3b5e" providerId="LiveId" clId="{03AABEAE-3684-4161-BEB5-97DACBFEE2B7}" dt="2020-05-22T06:18:33.686" v="401"/>
          <ac:picMkLst>
            <pc:docMk/>
            <pc:sldMk cId="7134906" sldId="320"/>
            <ac:picMk id="5" creationId="{000D001D-06BA-4695-958C-E5BD779B5D0B}"/>
          </ac:picMkLst>
        </pc:picChg>
        <pc:picChg chg="add del mod">
          <ac:chgData name="hui xu" userId="70b675938bab3b5e" providerId="LiveId" clId="{03AABEAE-3684-4161-BEB5-97DACBFEE2B7}" dt="2020-05-22T06:18:41.409" v="402"/>
          <ac:picMkLst>
            <pc:docMk/>
            <pc:sldMk cId="7134906" sldId="320"/>
            <ac:picMk id="6" creationId="{AEA8A26B-5050-469C-857A-C18D35FCB105}"/>
          </ac:picMkLst>
        </pc:picChg>
        <pc:picChg chg="add del mod">
          <ac:chgData name="hui xu" userId="70b675938bab3b5e" providerId="LiveId" clId="{03AABEAE-3684-4161-BEB5-97DACBFEE2B7}" dt="2020-05-22T06:19:32.362" v="403"/>
          <ac:picMkLst>
            <pc:docMk/>
            <pc:sldMk cId="7134906" sldId="320"/>
            <ac:picMk id="7" creationId="{C34C98C2-E3E9-46A4-AB71-DEAFBCD270BF}"/>
          </ac:picMkLst>
        </pc:picChg>
        <pc:picChg chg="add del mod">
          <ac:chgData name="hui xu" userId="70b675938bab3b5e" providerId="LiveId" clId="{03AABEAE-3684-4161-BEB5-97DACBFEE2B7}" dt="2020-05-22T06:20:47.470" v="404"/>
          <ac:picMkLst>
            <pc:docMk/>
            <pc:sldMk cId="7134906" sldId="320"/>
            <ac:picMk id="8" creationId="{6448E2E1-A332-4AA9-A442-557DB69041FF}"/>
          </ac:picMkLst>
        </pc:picChg>
        <pc:picChg chg="add del mod">
          <ac:chgData name="hui xu" userId="70b675938bab3b5e" providerId="LiveId" clId="{03AABEAE-3684-4161-BEB5-97DACBFEE2B7}" dt="2020-05-22T06:21:11.331" v="405"/>
          <ac:picMkLst>
            <pc:docMk/>
            <pc:sldMk cId="7134906" sldId="320"/>
            <ac:picMk id="9" creationId="{AF7EAFE0-3A9A-4F5B-86D9-E7C5137BEED8}"/>
          </ac:picMkLst>
        </pc:picChg>
        <pc:picChg chg="add del mod">
          <ac:chgData name="hui xu" userId="70b675938bab3b5e" providerId="LiveId" clId="{03AABEAE-3684-4161-BEB5-97DACBFEE2B7}" dt="2020-05-22T06:21:18.553" v="406"/>
          <ac:picMkLst>
            <pc:docMk/>
            <pc:sldMk cId="7134906" sldId="320"/>
            <ac:picMk id="10" creationId="{4A03310D-1BCF-4990-866C-ABC4A4997132}"/>
          </ac:picMkLst>
        </pc:picChg>
        <pc:picChg chg="add del mod">
          <ac:chgData name="hui xu" userId="70b675938bab3b5e" providerId="LiveId" clId="{03AABEAE-3684-4161-BEB5-97DACBFEE2B7}" dt="2020-05-22T06:22:51.289" v="407"/>
          <ac:picMkLst>
            <pc:docMk/>
            <pc:sldMk cId="7134906" sldId="320"/>
            <ac:picMk id="11" creationId="{4E901E42-F480-4435-85D2-871E866C47A0}"/>
          </ac:picMkLst>
        </pc:picChg>
        <pc:picChg chg="add mod">
          <ac:chgData name="hui xu" userId="70b675938bab3b5e" providerId="LiveId" clId="{03AABEAE-3684-4161-BEB5-97DACBFEE2B7}" dt="2020-05-22T06:22:51.289" v="407"/>
          <ac:picMkLst>
            <pc:docMk/>
            <pc:sldMk cId="7134906" sldId="320"/>
            <ac:picMk id="12" creationId="{744414BF-4FF8-4C0E-AD59-DC3DFAC02959}"/>
          </ac:picMkLst>
        </pc:picChg>
      </pc:sldChg>
      <pc:sldChg chg="addSp delSp modSp mod">
        <pc:chgData name="hui xu" userId="70b675938bab3b5e" providerId="LiveId" clId="{03AABEAE-3684-4161-BEB5-97DACBFEE2B7}" dt="2020-05-23T11:48:21.923" v="1460"/>
        <pc:sldMkLst>
          <pc:docMk/>
          <pc:sldMk cId="2618120624" sldId="321"/>
        </pc:sldMkLst>
        <pc:spChg chg="del mod">
          <ac:chgData name="hui xu" userId="70b675938bab3b5e" providerId="LiveId" clId="{03AABEAE-3684-4161-BEB5-97DACBFEE2B7}" dt="2020-05-23T10:53:17.115" v="1126" actId="21"/>
          <ac:spMkLst>
            <pc:docMk/>
            <pc:sldMk cId="2618120624" sldId="321"/>
            <ac:spMk id="8" creationId="{6D7F80CF-6920-4452-8893-5AF354392B6C}"/>
          </ac:spMkLst>
        </pc:spChg>
        <pc:spChg chg="mod">
          <ac:chgData name="hui xu" userId="70b675938bab3b5e" providerId="LiveId" clId="{03AABEAE-3684-4161-BEB5-97DACBFEE2B7}" dt="2020-05-23T11:44:00.607" v="1457" actId="1076"/>
          <ac:spMkLst>
            <pc:docMk/>
            <pc:sldMk cId="2618120624" sldId="321"/>
            <ac:spMk id="12" creationId="{1929BC38-5297-4152-A388-6DCFE297F454}"/>
          </ac:spMkLst>
        </pc:spChg>
        <pc:spChg chg="add mod">
          <ac:chgData name="hui xu" userId="70b675938bab3b5e" providerId="LiveId" clId="{03AABEAE-3684-4161-BEB5-97DACBFEE2B7}" dt="2020-05-23T10:53:41.433" v="1132" actId="208"/>
          <ac:spMkLst>
            <pc:docMk/>
            <pc:sldMk cId="2618120624" sldId="321"/>
            <ac:spMk id="13" creationId="{E38F32E1-D392-4695-856E-344FF65C28D9}"/>
          </ac:spMkLst>
        </pc:spChg>
        <pc:graphicFrameChg chg="mod modGraphic">
          <ac:chgData name="hui xu" userId="70b675938bab3b5e" providerId="LiveId" clId="{03AABEAE-3684-4161-BEB5-97DACBFEE2B7}" dt="2020-05-23T11:43:47.245" v="1455" actId="1076"/>
          <ac:graphicFrameMkLst>
            <pc:docMk/>
            <pc:sldMk cId="2618120624" sldId="321"/>
            <ac:graphicFrameMk id="4" creationId="{71D998CD-85A4-4ED6-983C-60C5CBAA9BF8}"/>
          </ac:graphicFrameMkLst>
        </pc:graphicFrameChg>
        <pc:picChg chg="mod">
          <ac:chgData name="hui xu" userId="70b675938bab3b5e" providerId="LiveId" clId="{03AABEAE-3684-4161-BEB5-97DACBFEE2B7}" dt="2020-05-23T11:43:58.444" v="1456" actId="1076"/>
          <ac:picMkLst>
            <pc:docMk/>
            <pc:sldMk cId="2618120624" sldId="321"/>
            <ac:picMk id="3" creationId="{B96056A0-FFCC-4EFE-9C17-7E12BFC279DE}"/>
          </ac:picMkLst>
        </pc:picChg>
        <pc:picChg chg="add del mod">
          <ac:chgData name="hui xu" userId="70b675938bab3b5e" providerId="LiveId" clId="{03AABEAE-3684-4161-BEB5-97DACBFEE2B7}" dt="2020-05-22T06:10:13.612" v="392"/>
          <ac:picMkLst>
            <pc:docMk/>
            <pc:sldMk cId="2618120624" sldId="321"/>
            <ac:picMk id="6" creationId="{3A84314A-03A4-48AE-8836-2DFA966E086C}"/>
          </ac:picMkLst>
        </pc:picChg>
        <pc:picChg chg="add del mod">
          <ac:chgData name="hui xu" userId="70b675938bab3b5e" providerId="LiveId" clId="{03AABEAE-3684-4161-BEB5-97DACBFEE2B7}" dt="2020-05-23T11:41:00.874" v="1424"/>
          <ac:picMkLst>
            <pc:docMk/>
            <pc:sldMk cId="2618120624" sldId="321"/>
            <ac:picMk id="6" creationId="{4F8ADE3A-5D7A-4BE4-B662-AC6DBFCE1798}"/>
          </ac:picMkLst>
        </pc:picChg>
        <pc:picChg chg="add del mod">
          <ac:chgData name="hui xu" userId="70b675938bab3b5e" providerId="LiveId" clId="{03AABEAE-3684-4161-BEB5-97DACBFEE2B7}" dt="2020-05-22T06:10:22.344" v="393"/>
          <ac:picMkLst>
            <pc:docMk/>
            <pc:sldMk cId="2618120624" sldId="321"/>
            <ac:picMk id="7" creationId="{12EDB7F5-2F6E-4BEC-A337-72B5BB9B93AE}"/>
          </ac:picMkLst>
        </pc:picChg>
        <pc:picChg chg="add del mod">
          <ac:chgData name="hui xu" userId="70b675938bab3b5e" providerId="LiveId" clId="{03AABEAE-3684-4161-BEB5-97DACBFEE2B7}" dt="2020-05-23T11:41:28.839" v="1425"/>
          <ac:picMkLst>
            <pc:docMk/>
            <pc:sldMk cId="2618120624" sldId="321"/>
            <ac:picMk id="7" creationId="{C39392B4-B9DC-49B7-8D14-C660158D5AB0}"/>
          </ac:picMkLst>
        </pc:picChg>
        <pc:picChg chg="add del mod">
          <ac:chgData name="hui xu" userId="70b675938bab3b5e" providerId="LiveId" clId="{03AABEAE-3684-4161-BEB5-97DACBFEE2B7}" dt="2020-05-22T06:10:30.390" v="394"/>
          <ac:picMkLst>
            <pc:docMk/>
            <pc:sldMk cId="2618120624" sldId="321"/>
            <ac:picMk id="13" creationId="{AA4F30CD-A13A-45BD-A127-FD7EE09BE285}"/>
          </ac:picMkLst>
        </pc:picChg>
        <pc:picChg chg="add del mod">
          <ac:chgData name="hui xu" userId="70b675938bab3b5e" providerId="LiveId" clId="{03AABEAE-3684-4161-BEB5-97DACBFEE2B7}" dt="2020-05-22T06:11:34.864" v="395"/>
          <ac:picMkLst>
            <pc:docMk/>
            <pc:sldMk cId="2618120624" sldId="321"/>
            <ac:picMk id="14" creationId="{E66EC512-1753-49C4-9D78-B6CE5269E3C6}"/>
          </ac:picMkLst>
        </pc:picChg>
        <pc:picChg chg="add del mod">
          <ac:chgData name="hui xu" userId="70b675938bab3b5e" providerId="LiveId" clId="{03AABEAE-3684-4161-BEB5-97DACBFEE2B7}" dt="2020-05-23T11:44:17.358" v="1458"/>
          <ac:picMkLst>
            <pc:docMk/>
            <pc:sldMk cId="2618120624" sldId="321"/>
            <ac:picMk id="14" creationId="{ECC11B41-B8DA-4B5B-8BB8-1E9DF6476951}"/>
          </ac:picMkLst>
        </pc:picChg>
        <pc:picChg chg="add del mod">
          <ac:chgData name="hui xu" userId="70b675938bab3b5e" providerId="LiveId" clId="{03AABEAE-3684-4161-BEB5-97DACBFEE2B7}" dt="2020-05-22T06:12:31.702" v="396"/>
          <ac:picMkLst>
            <pc:docMk/>
            <pc:sldMk cId="2618120624" sldId="321"/>
            <ac:picMk id="15" creationId="{58DB834C-98AF-4719-8C80-BBA7A0DEDB91}"/>
          </ac:picMkLst>
        </pc:picChg>
        <pc:picChg chg="add del mod">
          <ac:chgData name="hui xu" userId="70b675938bab3b5e" providerId="LiveId" clId="{03AABEAE-3684-4161-BEB5-97DACBFEE2B7}" dt="2020-05-23T11:46:14.342" v="1459"/>
          <ac:picMkLst>
            <pc:docMk/>
            <pc:sldMk cId="2618120624" sldId="321"/>
            <ac:picMk id="15" creationId="{7AE11D5E-F92C-45D5-8DB7-A4AAF4539B54}"/>
          </ac:picMkLst>
        </pc:picChg>
        <pc:picChg chg="add del mod">
          <ac:chgData name="hui xu" userId="70b675938bab3b5e" providerId="LiveId" clId="{03AABEAE-3684-4161-BEB5-97DACBFEE2B7}" dt="2020-05-22T06:13:35.802" v="397"/>
          <ac:picMkLst>
            <pc:docMk/>
            <pc:sldMk cId="2618120624" sldId="321"/>
            <ac:picMk id="16" creationId="{56416249-B46B-4B22-A90D-F1FAF9890A2C}"/>
          </ac:picMkLst>
        </pc:picChg>
        <pc:picChg chg="add del mod">
          <ac:chgData name="hui xu" userId="70b675938bab3b5e" providerId="LiveId" clId="{03AABEAE-3684-4161-BEB5-97DACBFEE2B7}" dt="2020-05-23T11:48:21.923" v="1460"/>
          <ac:picMkLst>
            <pc:docMk/>
            <pc:sldMk cId="2618120624" sldId="321"/>
            <ac:picMk id="16" creationId="{94F11780-9662-4332-B6F2-2FFCFDC4D958}"/>
          </ac:picMkLst>
        </pc:picChg>
        <pc:picChg chg="add mod">
          <ac:chgData name="hui xu" userId="70b675938bab3b5e" providerId="LiveId" clId="{03AABEAE-3684-4161-BEB5-97DACBFEE2B7}" dt="2020-05-23T11:48:21.923" v="1460"/>
          <ac:picMkLst>
            <pc:docMk/>
            <pc:sldMk cId="2618120624" sldId="321"/>
            <ac:picMk id="17" creationId="{B1FE2603-A36C-4210-8B5B-9004ED82FA13}"/>
          </ac:picMkLst>
        </pc:picChg>
        <pc:picChg chg="add del mod">
          <ac:chgData name="hui xu" userId="70b675938bab3b5e" providerId="LiveId" clId="{03AABEAE-3684-4161-BEB5-97DACBFEE2B7}" dt="2020-05-22T06:13:43.327" v="398"/>
          <ac:picMkLst>
            <pc:docMk/>
            <pc:sldMk cId="2618120624" sldId="321"/>
            <ac:picMk id="17" creationId="{E0F9F36C-06D3-44E7-BF4E-3296DD5E3738}"/>
          </ac:picMkLst>
        </pc:picChg>
        <pc:picChg chg="add del mod">
          <ac:chgData name="hui xu" userId="70b675938bab3b5e" providerId="LiveId" clId="{03AABEAE-3684-4161-BEB5-97DACBFEE2B7}" dt="2020-05-22T06:14:02.800" v="399"/>
          <ac:picMkLst>
            <pc:docMk/>
            <pc:sldMk cId="2618120624" sldId="321"/>
            <ac:picMk id="18" creationId="{B2A86BA6-3075-4CBC-B898-459EE599258B}"/>
          </ac:picMkLst>
        </pc:picChg>
        <pc:picChg chg="add del mod">
          <ac:chgData name="hui xu" userId="70b675938bab3b5e" providerId="LiveId" clId="{03AABEAE-3684-4161-BEB5-97DACBFEE2B7}" dt="2020-05-22T06:16:10.880" v="400"/>
          <ac:picMkLst>
            <pc:docMk/>
            <pc:sldMk cId="2618120624" sldId="321"/>
            <ac:picMk id="19" creationId="{78E94093-A04E-43BF-8BAE-69F31B8992C9}"/>
          </ac:picMkLst>
        </pc:picChg>
        <pc:picChg chg="add del mod">
          <ac:chgData name="hui xu" userId="70b675938bab3b5e" providerId="LiveId" clId="{03AABEAE-3684-4161-BEB5-97DACBFEE2B7}" dt="2020-05-23T11:40:37.400" v="1423"/>
          <ac:picMkLst>
            <pc:docMk/>
            <pc:sldMk cId="2618120624" sldId="321"/>
            <ac:picMk id="20" creationId="{D1499417-090F-4B70-AC75-EC9CDE14EEA8}"/>
          </ac:picMkLst>
        </pc:picChg>
      </pc:sldChg>
      <pc:sldChg chg="addSp delSp modSp">
        <pc:chgData name="hui xu" userId="70b675938bab3b5e" providerId="LiveId" clId="{03AABEAE-3684-4161-BEB5-97DACBFEE2B7}" dt="2020-05-22T15:10:41.858" v="662"/>
        <pc:sldMkLst>
          <pc:docMk/>
          <pc:sldMk cId="1683430188" sldId="323"/>
        </pc:sldMkLst>
        <pc:picChg chg="add del mod">
          <ac:chgData name="hui xu" userId="70b675938bab3b5e" providerId="LiveId" clId="{03AABEAE-3684-4161-BEB5-97DACBFEE2B7}" dt="2020-05-22T14:59:58.961" v="652"/>
          <ac:picMkLst>
            <pc:docMk/>
            <pc:sldMk cId="1683430188" sldId="323"/>
            <ac:picMk id="4" creationId="{CB211F45-B2F3-4C43-AB2B-5419092B3CEE}"/>
          </ac:picMkLst>
        </pc:picChg>
        <pc:picChg chg="add del mod">
          <ac:chgData name="hui xu" userId="70b675938bab3b5e" providerId="LiveId" clId="{03AABEAE-3684-4161-BEB5-97DACBFEE2B7}" dt="2020-05-22T15:00:24.485" v="653"/>
          <ac:picMkLst>
            <pc:docMk/>
            <pc:sldMk cId="1683430188" sldId="323"/>
            <ac:picMk id="6" creationId="{C550A6DC-F949-46DC-A53D-A3A345C7B5E7}"/>
          </ac:picMkLst>
        </pc:picChg>
        <pc:picChg chg="add del mod">
          <ac:chgData name="hui xu" userId="70b675938bab3b5e" providerId="LiveId" clId="{03AABEAE-3684-4161-BEB5-97DACBFEE2B7}" dt="2020-05-22T15:00:35.555" v="654"/>
          <ac:picMkLst>
            <pc:docMk/>
            <pc:sldMk cId="1683430188" sldId="323"/>
            <ac:picMk id="7" creationId="{1566F918-977C-4E6D-9012-C2A0F2D01236}"/>
          </ac:picMkLst>
        </pc:picChg>
        <pc:picChg chg="add del mod">
          <ac:chgData name="hui xu" userId="70b675938bab3b5e" providerId="LiveId" clId="{03AABEAE-3684-4161-BEB5-97DACBFEE2B7}" dt="2020-05-22T15:01:42.336" v="655"/>
          <ac:picMkLst>
            <pc:docMk/>
            <pc:sldMk cId="1683430188" sldId="323"/>
            <ac:picMk id="8" creationId="{A83F933F-1DE7-4EC2-B883-D82E9C145EC0}"/>
          </ac:picMkLst>
        </pc:picChg>
        <pc:picChg chg="add del mod">
          <ac:chgData name="hui xu" userId="70b675938bab3b5e" providerId="LiveId" clId="{03AABEAE-3684-4161-BEB5-97DACBFEE2B7}" dt="2020-05-22T15:05:01.195" v="656"/>
          <ac:picMkLst>
            <pc:docMk/>
            <pc:sldMk cId="1683430188" sldId="323"/>
            <ac:picMk id="9" creationId="{EBDED517-5CCF-429B-87D7-F5BA7C0FD5DA}"/>
          </ac:picMkLst>
        </pc:picChg>
        <pc:picChg chg="add del mod">
          <ac:chgData name="hui xu" userId="70b675938bab3b5e" providerId="LiveId" clId="{03AABEAE-3684-4161-BEB5-97DACBFEE2B7}" dt="2020-05-22T15:05:40.711" v="657"/>
          <ac:picMkLst>
            <pc:docMk/>
            <pc:sldMk cId="1683430188" sldId="323"/>
            <ac:picMk id="10" creationId="{23C41195-93EF-4042-BEEC-D1FED9F60C3D}"/>
          </ac:picMkLst>
        </pc:picChg>
        <pc:picChg chg="add del mod">
          <ac:chgData name="hui xu" userId="70b675938bab3b5e" providerId="LiveId" clId="{03AABEAE-3684-4161-BEB5-97DACBFEE2B7}" dt="2020-05-22T15:05:56.577" v="658"/>
          <ac:picMkLst>
            <pc:docMk/>
            <pc:sldMk cId="1683430188" sldId="323"/>
            <ac:picMk id="11" creationId="{C99D91F0-3C92-44B2-B357-55CE5B1DBF4A}"/>
          </ac:picMkLst>
        </pc:picChg>
        <pc:picChg chg="add del mod">
          <ac:chgData name="hui xu" userId="70b675938bab3b5e" providerId="LiveId" clId="{03AABEAE-3684-4161-BEB5-97DACBFEE2B7}" dt="2020-05-22T15:07:17.828" v="659"/>
          <ac:picMkLst>
            <pc:docMk/>
            <pc:sldMk cId="1683430188" sldId="323"/>
            <ac:picMk id="12" creationId="{C1A9D856-1B1B-416D-8AE6-D69F104596DD}"/>
          </ac:picMkLst>
        </pc:picChg>
        <pc:picChg chg="add del mod">
          <ac:chgData name="hui xu" userId="70b675938bab3b5e" providerId="LiveId" clId="{03AABEAE-3684-4161-BEB5-97DACBFEE2B7}" dt="2020-05-22T15:08:01.043" v="660"/>
          <ac:picMkLst>
            <pc:docMk/>
            <pc:sldMk cId="1683430188" sldId="323"/>
            <ac:picMk id="13" creationId="{53407F14-7608-4DC9-978D-DADF364863DC}"/>
          </ac:picMkLst>
        </pc:picChg>
        <pc:picChg chg="add del mod">
          <ac:chgData name="hui xu" userId="70b675938bab3b5e" providerId="LiveId" clId="{03AABEAE-3684-4161-BEB5-97DACBFEE2B7}" dt="2020-05-22T15:08:12.928" v="661"/>
          <ac:picMkLst>
            <pc:docMk/>
            <pc:sldMk cId="1683430188" sldId="323"/>
            <ac:picMk id="14" creationId="{AA9F7278-E75E-4DAA-861C-1095B5B26911}"/>
          </ac:picMkLst>
        </pc:picChg>
        <pc:picChg chg="add del mod">
          <ac:chgData name="hui xu" userId="70b675938bab3b5e" providerId="LiveId" clId="{03AABEAE-3684-4161-BEB5-97DACBFEE2B7}" dt="2020-05-22T15:10:41.858" v="662"/>
          <ac:picMkLst>
            <pc:docMk/>
            <pc:sldMk cId="1683430188" sldId="323"/>
            <ac:picMk id="15" creationId="{91349C3A-B4F1-43D3-A0D2-35DBD352BD3F}"/>
          </ac:picMkLst>
        </pc:picChg>
        <pc:picChg chg="add mod">
          <ac:chgData name="hui xu" userId="70b675938bab3b5e" providerId="LiveId" clId="{03AABEAE-3684-4161-BEB5-97DACBFEE2B7}" dt="2020-05-22T15:10:41.858" v="662"/>
          <ac:picMkLst>
            <pc:docMk/>
            <pc:sldMk cId="1683430188" sldId="323"/>
            <ac:picMk id="16" creationId="{97C9170C-9BEC-49BE-BFF1-4FFE2711F2BB}"/>
          </ac:picMkLst>
        </pc:picChg>
      </pc:sldChg>
      <pc:sldChg chg="addSp delSp modSp mod">
        <pc:chgData name="hui xu" userId="70b675938bab3b5e" providerId="LiveId" clId="{03AABEAE-3684-4161-BEB5-97DACBFEE2B7}" dt="2020-05-22T12:51:17.995" v="585"/>
        <pc:sldMkLst>
          <pc:docMk/>
          <pc:sldMk cId="3786833844" sldId="324"/>
        </pc:sldMkLst>
        <pc:spChg chg="mod">
          <ac:chgData name="hui xu" userId="70b675938bab3b5e" providerId="LiveId" clId="{03AABEAE-3684-4161-BEB5-97DACBFEE2B7}" dt="2020-05-22T12:46:09.833" v="576" actId="20577"/>
          <ac:spMkLst>
            <pc:docMk/>
            <pc:sldMk cId="3786833844" sldId="324"/>
            <ac:spMk id="4" creationId="{DDB58133-5A40-44D3-8B72-C227BA300BE6}"/>
          </ac:spMkLst>
        </pc:spChg>
        <pc:picChg chg="add del mod">
          <ac:chgData name="hui xu" userId="70b675938bab3b5e" providerId="LiveId" clId="{03AABEAE-3684-4161-BEB5-97DACBFEE2B7}" dt="2020-05-22T12:41:29.336" v="563"/>
          <ac:picMkLst>
            <pc:docMk/>
            <pc:sldMk cId="3786833844" sldId="324"/>
            <ac:picMk id="6" creationId="{660CB22E-3E5A-41C6-B6DA-C22554381FF9}"/>
          </ac:picMkLst>
        </pc:picChg>
        <pc:picChg chg="add del mod">
          <ac:chgData name="hui xu" userId="70b675938bab3b5e" providerId="LiveId" clId="{03AABEAE-3684-4161-BEB5-97DACBFEE2B7}" dt="2020-05-22T12:45:28.890" v="564"/>
          <ac:picMkLst>
            <pc:docMk/>
            <pc:sldMk cId="3786833844" sldId="324"/>
            <ac:picMk id="7" creationId="{E1225C25-4C92-47CF-B947-01BD43D09A60}"/>
          </ac:picMkLst>
        </pc:picChg>
        <pc:picChg chg="add del mod">
          <ac:chgData name="hui xu" userId="70b675938bab3b5e" providerId="LiveId" clId="{03AABEAE-3684-4161-BEB5-97DACBFEE2B7}" dt="2020-05-22T12:45:47.560" v="565"/>
          <ac:picMkLst>
            <pc:docMk/>
            <pc:sldMk cId="3786833844" sldId="324"/>
            <ac:picMk id="8" creationId="{242FA981-5539-47BA-88D4-0952AC6200A2}"/>
          </ac:picMkLst>
        </pc:picChg>
        <pc:picChg chg="add del mod">
          <ac:chgData name="hui xu" userId="70b675938bab3b5e" providerId="LiveId" clId="{03AABEAE-3684-4161-BEB5-97DACBFEE2B7}" dt="2020-05-22T12:46:23.164" v="577"/>
          <ac:picMkLst>
            <pc:docMk/>
            <pc:sldMk cId="3786833844" sldId="324"/>
            <ac:picMk id="9" creationId="{63D74355-B200-4D44-9DAB-45E08B1C9A0D}"/>
          </ac:picMkLst>
        </pc:picChg>
        <pc:picChg chg="add del mod">
          <ac:chgData name="hui xu" userId="70b675938bab3b5e" providerId="LiveId" clId="{03AABEAE-3684-4161-BEB5-97DACBFEE2B7}" dt="2020-05-22T12:47:32.963" v="578"/>
          <ac:picMkLst>
            <pc:docMk/>
            <pc:sldMk cId="3786833844" sldId="324"/>
            <ac:picMk id="10" creationId="{49D35936-F7AF-47FF-B671-2D85DE03D723}"/>
          </ac:picMkLst>
        </pc:picChg>
        <pc:picChg chg="add del mod">
          <ac:chgData name="hui xu" userId="70b675938bab3b5e" providerId="LiveId" clId="{03AABEAE-3684-4161-BEB5-97DACBFEE2B7}" dt="2020-05-22T12:48:05.585" v="579"/>
          <ac:picMkLst>
            <pc:docMk/>
            <pc:sldMk cId="3786833844" sldId="324"/>
            <ac:picMk id="11" creationId="{1E20C34D-7450-4921-A674-3B3AB4BFF6EF}"/>
          </ac:picMkLst>
        </pc:picChg>
        <pc:picChg chg="add del mod">
          <ac:chgData name="hui xu" userId="70b675938bab3b5e" providerId="LiveId" clId="{03AABEAE-3684-4161-BEB5-97DACBFEE2B7}" dt="2020-05-22T12:48:24.262" v="580"/>
          <ac:picMkLst>
            <pc:docMk/>
            <pc:sldMk cId="3786833844" sldId="324"/>
            <ac:picMk id="12" creationId="{E4F96D68-E805-4C67-9A1B-83DDB9A6AB7C}"/>
          </ac:picMkLst>
        </pc:picChg>
        <pc:picChg chg="add del mod">
          <ac:chgData name="hui xu" userId="70b675938bab3b5e" providerId="LiveId" clId="{03AABEAE-3684-4161-BEB5-97DACBFEE2B7}" dt="2020-05-22T12:48:52.090" v="581"/>
          <ac:picMkLst>
            <pc:docMk/>
            <pc:sldMk cId="3786833844" sldId="324"/>
            <ac:picMk id="13" creationId="{759904FC-17F4-40F0-A6E8-73287C4721D2}"/>
          </ac:picMkLst>
        </pc:picChg>
        <pc:picChg chg="add del mod">
          <ac:chgData name="hui xu" userId="70b675938bab3b5e" providerId="LiveId" clId="{03AABEAE-3684-4161-BEB5-97DACBFEE2B7}" dt="2020-05-22T12:49:00.515" v="582"/>
          <ac:picMkLst>
            <pc:docMk/>
            <pc:sldMk cId="3786833844" sldId="324"/>
            <ac:picMk id="14" creationId="{D2F9F302-6AD7-4E03-976F-E4FDDDD69B45}"/>
          </ac:picMkLst>
        </pc:picChg>
        <pc:picChg chg="add del mod">
          <ac:chgData name="hui xu" userId="70b675938bab3b5e" providerId="LiveId" clId="{03AABEAE-3684-4161-BEB5-97DACBFEE2B7}" dt="2020-05-22T12:49:36.022" v="583"/>
          <ac:picMkLst>
            <pc:docMk/>
            <pc:sldMk cId="3786833844" sldId="324"/>
            <ac:picMk id="15" creationId="{251B3F32-B03F-4483-A089-09B7D17D7A1B}"/>
          </ac:picMkLst>
        </pc:picChg>
        <pc:picChg chg="add del mod">
          <ac:chgData name="hui xu" userId="70b675938bab3b5e" providerId="LiveId" clId="{03AABEAE-3684-4161-BEB5-97DACBFEE2B7}" dt="2020-05-22T12:49:40.861" v="584"/>
          <ac:picMkLst>
            <pc:docMk/>
            <pc:sldMk cId="3786833844" sldId="324"/>
            <ac:picMk id="16" creationId="{10B791DB-9B5B-443C-9763-E697E8AC23C1}"/>
          </ac:picMkLst>
        </pc:picChg>
        <pc:picChg chg="add del mod">
          <ac:chgData name="hui xu" userId="70b675938bab3b5e" providerId="LiveId" clId="{03AABEAE-3684-4161-BEB5-97DACBFEE2B7}" dt="2020-05-22T12:51:17.995" v="585"/>
          <ac:picMkLst>
            <pc:docMk/>
            <pc:sldMk cId="3786833844" sldId="324"/>
            <ac:picMk id="17" creationId="{8977B18E-CC2B-4202-B3F6-1285F4995C18}"/>
          </ac:picMkLst>
        </pc:picChg>
        <pc:picChg chg="add mod">
          <ac:chgData name="hui xu" userId="70b675938bab3b5e" providerId="LiveId" clId="{03AABEAE-3684-4161-BEB5-97DACBFEE2B7}" dt="2020-05-22T12:51:17.995" v="585"/>
          <ac:picMkLst>
            <pc:docMk/>
            <pc:sldMk cId="3786833844" sldId="324"/>
            <ac:picMk id="18" creationId="{8B7E3EEC-DE9A-4379-824F-CB7A98C59385}"/>
          </ac:picMkLst>
        </pc:picChg>
      </pc:sldChg>
      <pc:sldChg chg="addSp delSp modSp mod">
        <pc:chgData name="hui xu" userId="70b675938bab3b5e" providerId="LiveId" clId="{03AABEAE-3684-4161-BEB5-97DACBFEE2B7}" dt="2020-05-22T12:41:29.336" v="563"/>
        <pc:sldMkLst>
          <pc:docMk/>
          <pc:sldMk cId="3583527348" sldId="325"/>
        </pc:sldMkLst>
        <pc:spChg chg="mod">
          <ac:chgData name="hui xu" userId="70b675938bab3b5e" providerId="LiveId" clId="{03AABEAE-3684-4161-BEB5-97DACBFEE2B7}" dt="2020-05-22T12:31:43.036" v="550" actId="20577"/>
          <ac:spMkLst>
            <pc:docMk/>
            <pc:sldMk cId="3583527348" sldId="325"/>
            <ac:spMk id="13" creationId="{0926F410-DC89-4DCF-B7B7-26B00E96D889}"/>
          </ac:spMkLst>
        </pc:spChg>
        <pc:picChg chg="add del mod">
          <ac:chgData name="hui xu" userId="70b675938bab3b5e" providerId="LiveId" clId="{03AABEAE-3684-4161-BEB5-97DACBFEE2B7}" dt="2020-05-22T12:14:14.383" v="511"/>
          <ac:picMkLst>
            <pc:docMk/>
            <pc:sldMk cId="3583527348" sldId="325"/>
            <ac:picMk id="4" creationId="{DDBA1878-8FC7-4FE2-B394-ACA8B82C366B}"/>
          </ac:picMkLst>
        </pc:picChg>
        <pc:picChg chg="add del mod">
          <ac:chgData name="hui xu" userId="70b675938bab3b5e" providerId="LiveId" clId="{03AABEAE-3684-4161-BEB5-97DACBFEE2B7}" dt="2020-05-22T12:19:24.530" v="513"/>
          <ac:picMkLst>
            <pc:docMk/>
            <pc:sldMk cId="3583527348" sldId="325"/>
            <ac:picMk id="5" creationId="{F20ACC33-D9BE-4E54-9776-D65AF8A48E62}"/>
          </ac:picMkLst>
        </pc:picChg>
        <pc:picChg chg="add del mod">
          <ac:chgData name="hui xu" userId="70b675938bab3b5e" providerId="LiveId" clId="{03AABEAE-3684-4161-BEB5-97DACBFEE2B7}" dt="2020-05-22T12:27:40.206" v="525"/>
          <ac:picMkLst>
            <pc:docMk/>
            <pc:sldMk cId="3583527348" sldId="325"/>
            <ac:picMk id="6" creationId="{BE63171A-A83C-4294-8C6B-3B01FF571013}"/>
          </ac:picMkLst>
        </pc:picChg>
        <pc:picChg chg="add del mod">
          <ac:chgData name="hui xu" userId="70b675938bab3b5e" providerId="LiveId" clId="{03AABEAE-3684-4161-BEB5-97DACBFEE2B7}" dt="2020-05-22T12:27:51.078" v="526"/>
          <ac:picMkLst>
            <pc:docMk/>
            <pc:sldMk cId="3583527348" sldId="325"/>
            <ac:picMk id="7" creationId="{FF08B64F-326D-44E4-B6A1-6C25095EB3A1}"/>
          </ac:picMkLst>
        </pc:picChg>
        <pc:picChg chg="add del mod">
          <ac:chgData name="hui xu" userId="70b675938bab3b5e" providerId="LiveId" clId="{03AABEAE-3684-4161-BEB5-97DACBFEE2B7}" dt="2020-05-22T12:28:00.421" v="527"/>
          <ac:picMkLst>
            <pc:docMk/>
            <pc:sldMk cId="3583527348" sldId="325"/>
            <ac:picMk id="8" creationId="{35386E48-2B0E-432E-9D86-837481707156}"/>
          </ac:picMkLst>
        </pc:picChg>
        <pc:picChg chg="add del mod">
          <ac:chgData name="hui xu" userId="70b675938bab3b5e" providerId="LiveId" clId="{03AABEAE-3684-4161-BEB5-97DACBFEE2B7}" dt="2020-05-22T12:28:11.979" v="528"/>
          <ac:picMkLst>
            <pc:docMk/>
            <pc:sldMk cId="3583527348" sldId="325"/>
            <ac:picMk id="9" creationId="{35CF1D64-52A5-4A9B-B228-EF2C6BCEA6A9}"/>
          </ac:picMkLst>
        </pc:picChg>
        <pc:picChg chg="add del mod">
          <ac:chgData name="hui xu" userId="70b675938bab3b5e" providerId="LiveId" clId="{03AABEAE-3684-4161-BEB5-97DACBFEE2B7}" dt="2020-05-22T12:28:33.172" v="529"/>
          <ac:picMkLst>
            <pc:docMk/>
            <pc:sldMk cId="3583527348" sldId="325"/>
            <ac:picMk id="10" creationId="{2D0C031F-7558-40C1-B5BF-1052C925A7A7}"/>
          </ac:picMkLst>
        </pc:picChg>
        <pc:picChg chg="add del mod">
          <ac:chgData name="hui xu" userId="70b675938bab3b5e" providerId="LiveId" clId="{03AABEAE-3684-4161-BEB5-97DACBFEE2B7}" dt="2020-05-22T12:28:42.664" v="530"/>
          <ac:picMkLst>
            <pc:docMk/>
            <pc:sldMk cId="3583527348" sldId="325"/>
            <ac:picMk id="11" creationId="{B5E05950-00FB-4465-A78D-EF89C4297BC9}"/>
          </ac:picMkLst>
        </pc:picChg>
        <pc:picChg chg="add del mod">
          <ac:chgData name="hui xu" userId="70b675938bab3b5e" providerId="LiveId" clId="{03AABEAE-3684-4161-BEB5-97DACBFEE2B7}" dt="2020-05-22T12:28:59.966" v="531"/>
          <ac:picMkLst>
            <pc:docMk/>
            <pc:sldMk cId="3583527348" sldId="325"/>
            <ac:picMk id="12" creationId="{4D32A1F6-478E-4F1E-AE0D-78FFCF157129}"/>
          </ac:picMkLst>
        </pc:picChg>
        <pc:picChg chg="add del mod">
          <ac:chgData name="hui xu" userId="70b675938bab3b5e" providerId="LiveId" clId="{03AABEAE-3684-4161-BEB5-97DACBFEE2B7}" dt="2020-05-22T12:29:30.568" v="532"/>
          <ac:picMkLst>
            <pc:docMk/>
            <pc:sldMk cId="3583527348" sldId="325"/>
            <ac:picMk id="15" creationId="{48C47936-3AA8-4DAF-BD3A-389D3CBBD7E0}"/>
          </ac:picMkLst>
        </pc:picChg>
        <pc:picChg chg="add del mod">
          <ac:chgData name="hui xu" userId="70b675938bab3b5e" providerId="LiveId" clId="{03AABEAE-3684-4161-BEB5-97DACBFEE2B7}" dt="2020-05-22T12:30:24.776" v="546"/>
          <ac:picMkLst>
            <pc:docMk/>
            <pc:sldMk cId="3583527348" sldId="325"/>
            <ac:picMk id="17" creationId="{129B9F46-03BB-43F6-A214-DD22A0138332}"/>
          </ac:picMkLst>
        </pc:picChg>
        <pc:picChg chg="add del mod">
          <ac:chgData name="hui xu" userId="70b675938bab3b5e" providerId="LiveId" clId="{03AABEAE-3684-4161-BEB5-97DACBFEE2B7}" dt="2020-05-22T12:30:39.973" v="547"/>
          <ac:picMkLst>
            <pc:docMk/>
            <pc:sldMk cId="3583527348" sldId="325"/>
            <ac:picMk id="18" creationId="{3CFEDF65-8BB5-458F-9992-E717BDFBDD28}"/>
          </ac:picMkLst>
        </pc:picChg>
        <pc:picChg chg="add del mod">
          <ac:chgData name="hui xu" userId="70b675938bab3b5e" providerId="LiveId" clId="{03AABEAE-3684-4161-BEB5-97DACBFEE2B7}" dt="2020-05-22T12:31:10.541" v="548"/>
          <ac:picMkLst>
            <pc:docMk/>
            <pc:sldMk cId="3583527348" sldId="325"/>
            <ac:picMk id="19" creationId="{4C618ABC-8DF3-4462-BA0E-D0F4D016CC33}"/>
          </ac:picMkLst>
        </pc:picChg>
        <pc:picChg chg="add del mod">
          <ac:chgData name="hui xu" userId="70b675938bab3b5e" providerId="LiveId" clId="{03AABEAE-3684-4161-BEB5-97DACBFEE2B7}" dt="2020-05-22T12:31:39.997" v="549"/>
          <ac:picMkLst>
            <pc:docMk/>
            <pc:sldMk cId="3583527348" sldId="325"/>
            <ac:picMk id="20" creationId="{600B0F0D-DFAC-45C6-BA2A-7B393103B3B7}"/>
          </ac:picMkLst>
        </pc:picChg>
        <pc:picChg chg="add del mod">
          <ac:chgData name="hui xu" userId="70b675938bab3b5e" providerId="LiveId" clId="{03AABEAE-3684-4161-BEB5-97DACBFEE2B7}" dt="2020-05-22T12:32:00.522" v="551"/>
          <ac:picMkLst>
            <pc:docMk/>
            <pc:sldMk cId="3583527348" sldId="325"/>
            <ac:picMk id="21" creationId="{C2792357-AB02-4DDC-99B7-26E90063F381}"/>
          </ac:picMkLst>
        </pc:picChg>
        <pc:picChg chg="add del mod">
          <ac:chgData name="hui xu" userId="70b675938bab3b5e" providerId="LiveId" clId="{03AABEAE-3684-4161-BEB5-97DACBFEE2B7}" dt="2020-05-22T12:32:19.189" v="552"/>
          <ac:picMkLst>
            <pc:docMk/>
            <pc:sldMk cId="3583527348" sldId="325"/>
            <ac:picMk id="22" creationId="{1EE68183-5944-4496-9E19-C4E49BA0D50E}"/>
          </ac:picMkLst>
        </pc:picChg>
        <pc:picChg chg="add del mod">
          <ac:chgData name="hui xu" userId="70b675938bab3b5e" providerId="LiveId" clId="{03AABEAE-3684-4161-BEB5-97DACBFEE2B7}" dt="2020-05-22T12:32:31.265" v="553"/>
          <ac:picMkLst>
            <pc:docMk/>
            <pc:sldMk cId="3583527348" sldId="325"/>
            <ac:picMk id="23" creationId="{B7AEA940-2403-4469-A772-048CE5A37CF1}"/>
          </ac:picMkLst>
        </pc:picChg>
        <pc:picChg chg="add del mod">
          <ac:chgData name="hui xu" userId="70b675938bab3b5e" providerId="LiveId" clId="{03AABEAE-3684-4161-BEB5-97DACBFEE2B7}" dt="2020-05-22T12:32:37.257" v="554"/>
          <ac:picMkLst>
            <pc:docMk/>
            <pc:sldMk cId="3583527348" sldId="325"/>
            <ac:picMk id="24" creationId="{50A8BE13-EB30-4BDD-8F8E-8C21C49EAD5E}"/>
          </ac:picMkLst>
        </pc:picChg>
        <pc:picChg chg="add del mod">
          <ac:chgData name="hui xu" userId="70b675938bab3b5e" providerId="LiveId" clId="{03AABEAE-3684-4161-BEB5-97DACBFEE2B7}" dt="2020-05-22T12:32:57.220" v="555"/>
          <ac:picMkLst>
            <pc:docMk/>
            <pc:sldMk cId="3583527348" sldId="325"/>
            <ac:picMk id="25" creationId="{1F4E06C9-31A6-49A8-B34C-CE7C157D79CA}"/>
          </ac:picMkLst>
        </pc:picChg>
        <pc:picChg chg="add del mod">
          <ac:chgData name="hui xu" userId="70b675938bab3b5e" providerId="LiveId" clId="{03AABEAE-3684-4161-BEB5-97DACBFEE2B7}" dt="2020-05-22T12:33:05.143" v="556"/>
          <ac:picMkLst>
            <pc:docMk/>
            <pc:sldMk cId="3583527348" sldId="325"/>
            <ac:picMk id="26" creationId="{205E598B-DCE4-4E4B-A80C-A0368E554BF7}"/>
          </ac:picMkLst>
        </pc:picChg>
        <pc:picChg chg="add del mod">
          <ac:chgData name="hui xu" userId="70b675938bab3b5e" providerId="LiveId" clId="{03AABEAE-3684-4161-BEB5-97DACBFEE2B7}" dt="2020-05-22T12:33:25.033" v="557"/>
          <ac:picMkLst>
            <pc:docMk/>
            <pc:sldMk cId="3583527348" sldId="325"/>
            <ac:picMk id="27" creationId="{5A2F47B7-F455-4075-9D63-F5CC43808C07}"/>
          </ac:picMkLst>
        </pc:picChg>
        <pc:picChg chg="add del mod">
          <ac:chgData name="hui xu" userId="70b675938bab3b5e" providerId="LiveId" clId="{03AABEAE-3684-4161-BEB5-97DACBFEE2B7}" dt="2020-05-22T12:34:06.417" v="558"/>
          <ac:picMkLst>
            <pc:docMk/>
            <pc:sldMk cId="3583527348" sldId="325"/>
            <ac:picMk id="28" creationId="{8F815043-64FE-4473-977E-A9C2268FC466}"/>
          </ac:picMkLst>
        </pc:picChg>
        <pc:picChg chg="add del mod">
          <ac:chgData name="hui xu" userId="70b675938bab3b5e" providerId="LiveId" clId="{03AABEAE-3684-4161-BEB5-97DACBFEE2B7}" dt="2020-05-22T12:37:07.502" v="559"/>
          <ac:picMkLst>
            <pc:docMk/>
            <pc:sldMk cId="3583527348" sldId="325"/>
            <ac:picMk id="29" creationId="{569A0116-4ADA-4B99-8127-6F2CC9B2E2E9}"/>
          </ac:picMkLst>
        </pc:picChg>
        <pc:picChg chg="add del mod">
          <ac:chgData name="hui xu" userId="70b675938bab3b5e" providerId="LiveId" clId="{03AABEAE-3684-4161-BEB5-97DACBFEE2B7}" dt="2020-05-22T12:37:39.518" v="560"/>
          <ac:picMkLst>
            <pc:docMk/>
            <pc:sldMk cId="3583527348" sldId="325"/>
            <ac:picMk id="30" creationId="{2D2D4CE6-7852-47EF-AE57-98E1BD336BFC}"/>
          </ac:picMkLst>
        </pc:picChg>
        <pc:picChg chg="add del mod">
          <ac:chgData name="hui xu" userId="70b675938bab3b5e" providerId="LiveId" clId="{03AABEAE-3684-4161-BEB5-97DACBFEE2B7}" dt="2020-05-22T12:38:22.202" v="561"/>
          <ac:picMkLst>
            <pc:docMk/>
            <pc:sldMk cId="3583527348" sldId="325"/>
            <ac:picMk id="31" creationId="{805421F9-37DB-4A79-A3A1-2BB43F8FA3EC}"/>
          </ac:picMkLst>
        </pc:picChg>
        <pc:picChg chg="add del mod">
          <ac:chgData name="hui xu" userId="70b675938bab3b5e" providerId="LiveId" clId="{03AABEAE-3684-4161-BEB5-97DACBFEE2B7}" dt="2020-05-22T12:38:37.190" v="562"/>
          <ac:picMkLst>
            <pc:docMk/>
            <pc:sldMk cId="3583527348" sldId="325"/>
            <ac:picMk id="32" creationId="{A29AC166-ABF2-4F02-8DB7-07067D083451}"/>
          </ac:picMkLst>
        </pc:picChg>
        <pc:picChg chg="add del mod">
          <ac:chgData name="hui xu" userId="70b675938bab3b5e" providerId="LiveId" clId="{03AABEAE-3684-4161-BEB5-97DACBFEE2B7}" dt="2020-05-22T12:41:29.336" v="563"/>
          <ac:picMkLst>
            <pc:docMk/>
            <pc:sldMk cId="3583527348" sldId="325"/>
            <ac:picMk id="33" creationId="{111431B6-EDE7-4688-A1E6-A0E00B430E04}"/>
          </ac:picMkLst>
        </pc:picChg>
        <pc:picChg chg="add mod">
          <ac:chgData name="hui xu" userId="70b675938bab3b5e" providerId="LiveId" clId="{03AABEAE-3684-4161-BEB5-97DACBFEE2B7}" dt="2020-05-22T12:41:29.336" v="563"/>
          <ac:picMkLst>
            <pc:docMk/>
            <pc:sldMk cId="3583527348" sldId="325"/>
            <ac:picMk id="34" creationId="{79D60FA4-5213-46C0-A24D-43A01D11820C}"/>
          </ac:picMkLst>
        </pc:picChg>
      </pc:sldChg>
      <pc:sldChg chg="addSp delSp modSp">
        <pc:chgData name="hui xu" userId="70b675938bab3b5e" providerId="LiveId" clId="{03AABEAE-3684-4161-BEB5-97DACBFEE2B7}" dt="2020-05-22T12:27:40.206" v="525"/>
        <pc:sldMkLst>
          <pc:docMk/>
          <pc:sldMk cId="1920612633" sldId="326"/>
        </pc:sldMkLst>
        <pc:picChg chg="add del mod">
          <ac:chgData name="hui xu" userId="70b675938bab3b5e" providerId="LiveId" clId="{03AABEAE-3684-4161-BEB5-97DACBFEE2B7}" dt="2020-05-22T11:53:48.203" v="499"/>
          <ac:picMkLst>
            <pc:docMk/>
            <pc:sldMk cId="1920612633" sldId="326"/>
            <ac:picMk id="7" creationId="{39B0309D-DFA8-4BCC-A11A-B32579EE9F0B}"/>
          </ac:picMkLst>
        </pc:picChg>
        <pc:picChg chg="add del mod">
          <ac:chgData name="hui xu" userId="70b675938bab3b5e" providerId="LiveId" clId="{03AABEAE-3684-4161-BEB5-97DACBFEE2B7}" dt="2020-05-22T11:56:45.206" v="501"/>
          <ac:picMkLst>
            <pc:docMk/>
            <pc:sldMk cId="1920612633" sldId="326"/>
            <ac:picMk id="8" creationId="{748EB542-45FF-4A80-B46E-01CA4C3F78E9}"/>
          </ac:picMkLst>
        </pc:picChg>
        <pc:picChg chg="add del mod">
          <ac:chgData name="hui xu" userId="70b675938bab3b5e" providerId="LiveId" clId="{03AABEAE-3684-4161-BEB5-97DACBFEE2B7}" dt="2020-05-22T12:03:06.211" v="503"/>
          <ac:picMkLst>
            <pc:docMk/>
            <pc:sldMk cId="1920612633" sldId="326"/>
            <ac:picMk id="9" creationId="{6D637790-F44B-4336-801A-C60F18047FD2}"/>
          </ac:picMkLst>
        </pc:picChg>
        <pc:picChg chg="add del mod">
          <ac:chgData name="hui xu" userId="70b675938bab3b5e" providerId="LiveId" clId="{03AABEAE-3684-4161-BEB5-97DACBFEE2B7}" dt="2020-05-22T12:07:12.038" v="504"/>
          <ac:picMkLst>
            <pc:docMk/>
            <pc:sldMk cId="1920612633" sldId="326"/>
            <ac:picMk id="10" creationId="{B1E40378-BDA1-4E92-AEE0-5ECD1EE351CF}"/>
          </ac:picMkLst>
        </pc:picChg>
        <pc:picChg chg="add del mod">
          <ac:chgData name="hui xu" userId="70b675938bab3b5e" providerId="LiveId" clId="{03AABEAE-3684-4161-BEB5-97DACBFEE2B7}" dt="2020-05-22T12:10:08.183" v="505"/>
          <ac:picMkLst>
            <pc:docMk/>
            <pc:sldMk cId="1920612633" sldId="326"/>
            <ac:picMk id="11" creationId="{7B347C25-B5D7-4AAC-B8F5-E88853A03B2C}"/>
          </ac:picMkLst>
        </pc:picChg>
        <pc:picChg chg="add del mod">
          <ac:chgData name="hui xu" userId="70b675938bab3b5e" providerId="LiveId" clId="{03AABEAE-3684-4161-BEB5-97DACBFEE2B7}" dt="2020-05-22T12:10:27.945" v="506"/>
          <ac:picMkLst>
            <pc:docMk/>
            <pc:sldMk cId="1920612633" sldId="326"/>
            <ac:picMk id="12" creationId="{0F77D401-B408-4BF7-82DA-4DE7EEEE15D8}"/>
          </ac:picMkLst>
        </pc:picChg>
        <pc:picChg chg="add del mod">
          <ac:chgData name="hui xu" userId="70b675938bab3b5e" providerId="LiveId" clId="{03AABEAE-3684-4161-BEB5-97DACBFEE2B7}" dt="2020-05-22T12:10:37.689" v="507"/>
          <ac:picMkLst>
            <pc:docMk/>
            <pc:sldMk cId="1920612633" sldId="326"/>
            <ac:picMk id="13" creationId="{653CA0F9-188B-4027-8FA3-6B03EB6D3806}"/>
          </ac:picMkLst>
        </pc:picChg>
        <pc:picChg chg="add del mod">
          <ac:chgData name="hui xu" userId="70b675938bab3b5e" providerId="LiveId" clId="{03AABEAE-3684-4161-BEB5-97DACBFEE2B7}" dt="2020-05-22T12:11:31.742" v="508"/>
          <ac:picMkLst>
            <pc:docMk/>
            <pc:sldMk cId="1920612633" sldId="326"/>
            <ac:picMk id="14" creationId="{0CB578BF-6A3E-42F6-9233-21D9F773E8A3}"/>
          </ac:picMkLst>
        </pc:picChg>
        <pc:picChg chg="add del mod">
          <ac:chgData name="hui xu" userId="70b675938bab3b5e" providerId="LiveId" clId="{03AABEAE-3684-4161-BEB5-97DACBFEE2B7}" dt="2020-05-22T12:12:24.291" v="509"/>
          <ac:picMkLst>
            <pc:docMk/>
            <pc:sldMk cId="1920612633" sldId="326"/>
            <ac:picMk id="15" creationId="{98279BAC-3E63-4642-8C34-0E641E995737}"/>
          </ac:picMkLst>
        </pc:picChg>
        <pc:picChg chg="add del mod">
          <ac:chgData name="hui xu" userId="70b675938bab3b5e" providerId="LiveId" clId="{03AABEAE-3684-4161-BEB5-97DACBFEE2B7}" dt="2020-05-22T12:12:31.859" v="510"/>
          <ac:picMkLst>
            <pc:docMk/>
            <pc:sldMk cId="1920612633" sldId="326"/>
            <ac:picMk id="16" creationId="{705FB8F9-82A9-437A-A661-50E271286200}"/>
          </ac:picMkLst>
        </pc:picChg>
        <pc:picChg chg="add del mod">
          <ac:chgData name="hui xu" userId="70b675938bab3b5e" providerId="LiveId" clId="{03AABEAE-3684-4161-BEB5-97DACBFEE2B7}" dt="2020-05-22T12:14:14.383" v="511"/>
          <ac:picMkLst>
            <pc:docMk/>
            <pc:sldMk cId="1920612633" sldId="326"/>
            <ac:picMk id="17" creationId="{14044E59-43E1-4B3C-AC4C-E90B29D1D93A}"/>
          </ac:picMkLst>
        </pc:picChg>
        <pc:picChg chg="add del mod">
          <ac:chgData name="hui xu" userId="70b675938bab3b5e" providerId="LiveId" clId="{03AABEAE-3684-4161-BEB5-97DACBFEE2B7}" dt="2020-05-22T12:17:47.103" v="512"/>
          <ac:picMkLst>
            <pc:docMk/>
            <pc:sldMk cId="1920612633" sldId="326"/>
            <ac:picMk id="18" creationId="{743E2146-480E-45E7-9B0C-C35A10BF02EE}"/>
          </ac:picMkLst>
        </pc:picChg>
        <pc:picChg chg="add del mod">
          <ac:chgData name="hui xu" userId="70b675938bab3b5e" providerId="LiveId" clId="{03AABEAE-3684-4161-BEB5-97DACBFEE2B7}" dt="2020-05-22T12:19:24.530" v="513"/>
          <ac:picMkLst>
            <pc:docMk/>
            <pc:sldMk cId="1920612633" sldId="326"/>
            <ac:picMk id="19" creationId="{543F58AC-06D8-4B52-8BBE-636671E597F8}"/>
          </ac:picMkLst>
        </pc:picChg>
        <pc:picChg chg="add del mod">
          <ac:chgData name="hui xu" userId="70b675938bab3b5e" providerId="LiveId" clId="{03AABEAE-3684-4161-BEB5-97DACBFEE2B7}" dt="2020-05-22T12:21:56.441" v="514"/>
          <ac:picMkLst>
            <pc:docMk/>
            <pc:sldMk cId="1920612633" sldId="326"/>
            <ac:picMk id="20" creationId="{E4F8D2E5-DDEE-4B41-8FB3-E97AD646200A}"/>
          </ac:picMkLst>
        </pc:picChg>
        <pc:picChg chg="add del mod">
          <ac:chgData name="hui xu" userId="70b675938bab3b5e" providerId="LiveId" clId="{03AABEAE-3684-4161-BEB5-97DACBFEE2B7}" dt="2020-05-22T12:22:12.863" v="515"/>
          <ac:picMkLst>
            <pc:docMk/>
            <pc:sldMk cId="1920612633" sldId="326"/>
            <ac:picMk id="21" creationId="{AC7DFBBC-523E-474D-8E28-EA38FD113D03}"/>
          </ac:picMkLst>
        </pc:picChg>
        <pc:picChg chg="add del mod">
          <ac:chgData name="hui xu" userId="70b675938bab3b5e" providerId="LiveId" clId="{03AABEAE-3684-4161-BEB5-97DACBFEE2B7}" dt="2020-05-22T12:22:33.917" v="516"/>
          <ac:picMkLst>
            <pc:docMk/>
            <pc:sldMk cId="1920612633" sldId="326"/>
            <ac:picMk id="22" creationId="{DD4E8285-8C72-44CA-BCED-84FD2E29A2E8}"/>
          </ac:picMkLst>
        </pc:picChg>
        <pc:picChg chg="add del mod">
          <ac:chgData name="hui xu" userId="70b675938bab3b5e" providerId="LiveId" clId="{03AABEAE-3684-4161-BEB5-97DACBFEE2B7}" dt="2020-05-22T12:22:46.684" v="517"/>
          <ac:picMkLst>
            <pc:docMk/>
            <pc:sldMk cId="1920612633" sldId="326"/>
            <ac:picMk id="23" creationId="{722D1E31-B6F3-49EC-8586-A2E16346421F}"/>
          </ac:picMkLst>
        </pc:picChg>
        <pc:picChg chg="add del mod">
          <ac:chgData name="hui xu" userId="70b675938bab3b5e" providerId="LiveId" clId="{03AABEAE-3684-4161-BEB5-97DACBFEE2B7}" dt="2020-05-22T12:23:08.491" v="518"/>
          <ac:picMkLst>
            <pc:docMk/>
            <pc:sldMk cId="1920612633" sldId="326"/>
            <ac:picMk id="24" creationId="{E677B669-AABF-4434-B077-52748A8A304B}"/>
          </ac:picMkLst>
        </pc:picChg>
        <pc:picChg chg="add del mod">
          <ac:chgData name="hui xu" userId="70b675938bab3b5e" providerId="LiveId" clId="{03AABEAE-3684-4161-BEB5-97DACBFEE2B7}" dt="2020-05-22T12:23:34.436" v="519"/>
          <ac:picMkLst>
            <pc:docMk/>
            <pc:sldMk cId="1920612633" sldId="326"/>
            <ac:picMk id="25" creationId="{3BCFA1F0-BA41-4849-88B8-06FC4E6D16CF}"/>
          </ac:picMkLst>
        </pc:picChg>
        <pc:picChg chg="add del mod">
          <ac:chgData name="hui xu" userId="70b675938bab3b5e" providerId="LiveId" clId="{03AABEAE-3684-4161-BEB5-97DACBFEE2B7}" dt="2020-05-22T12:23:55.019" v="520"/>
          <ac:picMkLst>
            <pc:docMk/>
            <pc:sldMk cId="1920612633" sldId="326"/>
            <ac:picMk id="26" creationId="{7A38C813-AE3E-4A98-A3DB-74EC8197BCB3}"/>
          </ac:picMkLst>
        </pc:picChg>
        <pc:picChg chg="add del mod">
          <ac:chgData name="hui xu" userId="70b675938bab3b5e" providerId="LiveId" clId="{03AABEAE-3684-4161-BEB5-97DACBFEE2B7}" dt="2020-05-22T12:24:11.340" v="521"/>
          <ac:picMkLst>
            <pc:docMk/>
            <pc:sldMk cId="1920612633" sldId="326"/>
            <ac:picMk id="27" creationId="{7B4618C3-1219-4F71-89C8-D50124D30D89}"/>
          </ac:picMkLst>
        </pc:picChg>
        <pc:picChg chg="add del mod">
          <ac:chgData name="hui xu" userId="70b675938bab3b5e" providerId="LiveId" clId="{03AABEAE-3684-4161-BEB5-97DACBFEE2B7}" dt="2020-05-22T12:24:27.012" v="522"/>
          <ac:picMkLst>
            <pc:docMk/>
            <pc:sldMk cId="1920612633" sldId="326"/>
            <ac:picMk id="28" creationId="{FD2DA48A-CBB2-49B2-929B-383C884FA872}"/>
          </ac:picMkLst>
        </pc:picChg>
        <pc:picChg chg="add del mod">
          <ac:chgData name="hui xu" userId="70b675938bab3b5e" providerId="LiveId" clId="{03AABEAE-3684-4161-BEB5-97DACBFEE2B7}" dt="2020-05-22T12:25:02.780" v="523"/>
          <ac:picMkLst>
            <pc:docMk/>
            <pc:sldMk cId="1920612633" sldId="326"/>
            <ac:picMk id="29" creationId="{AA9AFEDE-A6D8-4406-8C55-E3402CD6768E}"/>
          </ac:picMkLst>
        </pc:picChg>
        <pc:picChg chg="add del mod">
          <ac:chgData name="hui xu" userId="70b675938bab3b5e" providerId="LiveId" clId="{03AABEAE-3684-4161-BEB5-97DACBFEE2B7}" dt="2020-05-22T12:25:13.840" v="524"/>
          <ac:picMkLst>
            <pc:docMk/>
            <pc:sldMk cId="1920612633" sldId="326"/>
            <ac:picMk id="30" creationId="{ACFC2B5F-9855-41AB-9ABA-7E4983BF606D}"/>
          </ac:picMkLst>
        </pc:picChg>
        <pc:picChg chg="add del mod">
          <ac:chgData name="hui xu" userId="70b675938bab3b5e" providerId="LiveId" clId="{03AABEAE-3684-4161-BEB5-97DACBFEE2B7}" dt="2020-05-22T12:27:40.206" v="525"/>
          <ac:picMkLst>
            <pc:docMk/>
            <pc:sldMk cId="1920612633" sldId="326"/>
            <ac:picMk id="31" creationId="{437A7F49-C8DF-47E1-A9FD-7F45C89106C4}"/>
          </ac:picMkLst>
        </pc:picChg>
        <pc:picChg chg="add mod">
          <ac:chgData name="hui xu" userId="70b675938bab3b5e" providerId="LiveId" clId="{03AABEAE-3684-4161-BEB5-97DACBFEE2B7}" dt="2020-05-22T12:27:40.206" v="525"/>
          <ac:picMkLst>
            <pc:docMk/>
            <pc:sldMk cId="1920612633" sldId="326"/>
            <ac:picMk id="32" creationId="{E05267E6-4E27-405F-921E-E67A4B030220}"/>
          </ac:picMkLst>
        </pc:picChg>
      </pc:sldChg>
      <pc:sldChg chg="addSp delSp modSp">
        <pc:chgData name="hui xu" userId="70b675938bab3b5e" providerId="LiveId" clId="{03AABEAE-3684-4161-BEB5-97DACBFEE2B7}" dt="2020-05-22T12:07:12.038" v="504"/>
        <pc:sldMkLst>
          <pc:docMk/>
          <pc:sldMk cId="2688142763" sldId="327"/>
        </pc:sldMkLst>
        <pc:picChg chg="add del mod">
          <ac:chgData name="hui xu" userId="70b675938bab3b5e" providerId="LiveId" clId="{03AABEAE-3684-4161-BEB5-97DACBFEE2B7}" dt="2020-05-22T11:40:24.045" v="483"/>
          <ac:picMkLst>
            <pc:docMk/>
            <pc:sldMk cId="2688142763" sldId="327"/>
            <ac:picMk id="6" creationId="{587A21BF-3EA8-4AF2-AC8A-B776045FB4D8}"/>
          </ac:picMkLst>
        </pc:picChg>
        <pc:picChg chg="add del mod">
          <ac:chgData name="hui xu" userId="70b675938bab3b5e" providerId="LiveId" clId="{03AABEAE-3684-4161-BEB5-97DACBFEE2B7}" dt="2020-05-22T11:41:24.264" v="484"/>
          <ac:picMkLst>
            <pc:docMk/>
            <pc:sldMk cId="2688142763" sldId="327"/>
            <ac:picMk id="7" creationId="{343DD3A3-0212-4C1B-ABEB-48F8D2FF818B}"/>
          </ac:picMkLst>
        </pc:picChg>
        <pc:picChg chg="add del mod">
          <ac:chgData name="hui xu" userId="70b675938bab3b5e" providerId="LiveId" clId="{03AABEAE-3684-4161-BEB5-97DACBFEE2B7}" dt="2020-05-22T11:41:38.165" v="485"/>
          <ac:picMkLst>
            <pc:docMk/>
            <pc:sldMk cId="2688142763" sldId="327"/>
            <ac:picMk id="8" creationId="{95C37F95-9140-47FF-83A4-A9D8109EC2BA}"/>
          </ac:picMkLst>
        </pc:picChg>
        <pc:picChg chg="add del mod">
          <ac:chgData name="hui xu" userId="70b675938bab3b5e" providerId="LiveId" clId="{03AABEAE-3684-4161-BEB5-97DACBFEE2B7}" dt="2020-05-22T11:41:59.997" v="486"/>
          <ac:picMkLst>
            <pc:docMk/>
            <pc:sldMk cId="2688142763" sldId="327"/>
            <ac:picMk id="9" creationId="{0FFCC4B6-4647-4F1C-9071-180DCCC7CED0}"/>
          </ac:picMkLst>
        </pc:picChg>
        <pc:picChg chg="add del mod">
          <ac:chgData name="hui xu" userId="70b675938bab3b5e" providerId="LiveId" clId="{03AABEAE-3684-4161-BEB5-97DACBFEE2B7}" dt="2020-05-22T11:42:06.575" v="487"/>
          <ac:picMkLst>
            <pc:docMk/>
            <pc:sldMk cId="2688142763" sldId="327"/>
            <ac:picMk id="10" creationId="{A9F7B81D-941C-4B14-A69D-E270D894587A}"/>
          </ac:picMkLst>
        </pc:picChg>
        <pc:picChg chg="add del mod">
          <ac:chgData name="hui xu" userId="70b675938bab3b5e" providerId="LiveId" clId="{03AABEAE-3684-4161-BEB5-97DACBFEE2B7}" dt="2020-05-22T11:42:57.200" v="488"/>
          <ac:picMkLst>
            <pc:docMk/>
            <pc:sldMk cId="2688142763" sldId="327"/>
            <ac:picMk id="11" creationId="{BE07E203-90E9-4E23-857A-B6F197B1BF00}"/>
          </ac:picMkLst>
        </pc:picChg>
        <pc:picChg chg="add del mod">
          <ac:chgData name="hui xu" userId="70b675938bab3b5e" providerId="LiveId" clId="{03AABEAE-3684-4161-BEB5-97DACBFEE2B7}" dt="2020-05-22T11:43:11.389" v="489"/>
          <ac:picMkLst>
            <pc:docMk/>
            <pc:sldMk cId="2688142763" sldId="327"/>
            <ac:picMk id="12" creationId="{AD684305-030A-447D-8575-6EC51EC3D27D}"/>
          </ac:picMkLst>
        </pc:picChg>
        <pc:picChg chg="add del mod">
          <ac:chgData name="hui xu" userId="70b675938bab3b5e" providerId="LiveId" clId="{03AABEAE-3684-4161-BEB5-97DACBFEE2B7}" dt="2020-05-22T11:43:30.850" v="490"/>
          <ac:picMkLst>
            <pc:docMk/>
            <pc:sldMk cId="2688142763" sldId="327"/>
            <ac:picMk id="13" creationId="{B584CF56-DA43-4C8C-AF17-6BCA0D7C5939}"/>
          </ac:picMkLst>
        </pc:picChg>
        <pc:picChg chg="add del mod">
          <ac:chgData name="hui xu" userId="70b675938bab3b5e" providerId="LiveId" clId="{03AABEAE-3684-4161-BEB5-97DACBFEE2B7}" dt="2020-05-22T11:43:54.389" v="491"/>
          <ac:picMkLst>
            <pc:docMk/>
            <pc:sldMk cId="2688142763" sldId="327"/>
            <ac:picMk id="14" creationId="{3546A06A-6540-42ED-ABED-1465BEE425BA}"/>
          </ac:picMkLst>
        </pc:picChg>
        <pc:picChg chg="add del mod">
          <ac:chgData name="hui xu" userId="70b675938bab3b5e" providerId="LiveId" clId="{03AABEAE-3684-4161-BEB5-97DACBFEE2B7}" dt="2020-05-22T11:44:42.705" v="492"/>
          <ac:picMkLst>
            <pc:docMk/>
            <pc:sldMk cId="2688142763" sldId="327"/>
            <ac:picMk id="15" creationId="{2447FD06-0EDB-4866-9ED7-C29FD8672A36}"/>
          </ac:picMkLst>
        </pc:picChg>
        <pc:picChg chg="add del mod">
          <ac:chgData name="hui xu" userId="70b675938bab3b5e" providerId="LiveId" clId="{03AABEAE-3684-4161-BEB5-97DACBFEE2B7}" dt="2020-05-22T11:45:26.162" v="493"/>
          <ac:picMkLst>
            <pc:docMk/>
            <pc:sldMk cId="2688142763" sldId="327"/>
            <ac:picMk id="16" creationId="{5B188B0B-0D2B-4238-9B3E-DC50F2EF2D2E}"/>
          </ac:picMkLst>
        </pc:picChg>
        <pc:picChg chg="add del mod">
          <ac:chgData name="hui xu" userId="70b675938bab3b5e" providerId="LiveId" clId="{03AABEAE-3684-4161-BEB5-97DACBFEE2B7}" dt="2020-05-22T11:46:03.470" v="494"/>
          <ac:picMkLst>
            <pc:docMk/>
            <pc:sldMk cId="2688142763" sldId="327"/>
            <ac:picMk id="17" creationId="{28F4B97F-D32C-4070-8841-2C111ED3A89F}"/>
          </ac:picMkLst>
        </pc:picChg>
        <pc:picChg chg="add del mod">
          <ac:chgData name="hui xu" userId="70b675938bab3b5e" providerId="LiveId" clId="{03AABEAE-3684-4161-BEB5-97DACBFEE2B7}" dt="2020-05-22T11:47:48.131" v="495"/>
          <ac:picMkLst>
            <pc:docMk/>
            <pc:sldMk cId="2688142763" sldId="327"/>
            <ac:picMk id="18" creationId="{FE58C59F-0785-475A-A1AD-58D493823736}"/>
          </ac:picMkLst>
        </pc:picChg>
        <pc:picChg chg="add del mod">
          <ac:chgData name="hui xu" userId="70b675938bab3b5e" providerId="LiveId" clId="{03AABEAE-3684-4161-BEB5-97DACBFEE2B7}" dt="2020-05-22T11:49:48.213" v="496"/>
          <ac:picMkLst>
            <pc:docMk/>
            <pc:sldMk cId="2688142763" sldId="327"/>
            <ac:picMk id="19" creationId="{C2BAF83E-7DAA-4446-A781-6C330BB59FFC}"/>
          </ac:picMkLst>
        </pc:picChg>
        <pc:picChg chg="add del mod">
          <ac:chgData name="hui xu" userId="70b675938bab3b5e" providerId="LiveId" clId="{03AABEAE-3684-4161-BEB5-97DACBFEE2B7}" dt="2020-05-22T11:51:33.063" v="497"/>
          <ac:picMkLst>
            <pc:docMk/>
            <pc:sldMk cId="2688142763" sldId="327"/>
            <ac:picMk id="20" creationId="{19FCE868-4080-4E32-999E-2820E73EE38D}"/>
          </ac:picMkLst>
        </pc:picChg>
        <pc:picChg chg="add del mod">
          <ac:chgData name="hui xu" userId="70b675938bab3b5e" providerId="LiveId" clId="{03AABEAE-3684-4161-BEB5-97DACBFEE2B7}" dt="2020-05-22T11:52:04.719" v="498"/>
          <ac:picMkLst>
            <pc:docMk/>
            <pc:sldMk cId="2688142763" sldId="327"/>
            <ac:picMk id="21" creationId="{E9C9E777-2FBB-406F-A510-01CD6C812996}"/>
          </ac:picMkLst>
        </pc:picChg>
        <pc:picChg chg="add del mod">
          <ac:chgData name="hui xu" userId="70b675938bab3b5e" providerId="LiveId" clId="{03AABEAE-3684-4161-BEB5-97DACBFEE2B7}" dt="2020-05-22T11:53:48.203" v="499"/>
          <ac:picMkLst>
            <pc:docMk/>
            <pc:sldMk cId="2688142763" sldId="327"/>
            <ac:picMk id="22" creationId="{7A73A23A-FB7C-4A90-B6B5-EB04C1EFA66A}"/>
          </ac:picMkLst>
        </pc:picChg>
        <pc:picChg chg="add del mod">
          <ac:chgData name="hui xu" userId="70b675938bab3b5e" providerId="LiveId" clId="{03AABEAE-3684-4161-BEB5-97DACBFEE2B7}" dt="2020-05-22T11:54:49.692" v="500"/>
          <ac:picMkLst>
            <pc:docMk/>
            <pc:sldMk cId="2688142763" sldId="327"/>
            <ac:picMk id="23" creationId="{FA77530A-123F-49DA-B177-A54236EF8100}"/>
          </ac:picMkLst>
        </pc:picChg>
        <pc:picChg chg="add del mod">
          <ac:chgData name="hui xu" userId="70b675938bab3b5e" providerId="LiveId" clId="{03AABEAE-3684-4161-BEB5-97DACBFEE2B7}" dt="2020-05-22T11:56:45.206" v="501"/>
          <ac:picMkLst>
            <pc:docMk/>
            <pc:sldMk cId="2688142763" sldId="327"/>
            <ac:picMk id="24" creationId="{2AEC0759-5434-41DE-93C1-12692F6C3977}"/>
          </ac:picMkLst>
        </pc:picChg>
        <pc:picChg chg="add del mod">
          <ac:chgData name="hui xu" userId="70b675938bab3b5e" providerId="LiveId" clId="{03AABEAE-3684-4161-BEB5-97DACBFEE2B7}" dt="2020-05-22T12:00:20.863" v="502"/>
          <ac:picMkLst>
            <pc:docMk/>
            <pc:sldMk cId="2688142763" sldId="327"/>
            <ac:picMk id="25" creationId="{E8652772-4C31-4735-A04A-8C397FC9B806}"/>
          </ac:picMkLst>
        </pc:picChg>
        <pc:picChg chg="add del mod">
          <ac:chgData name="hui xu" userId="70b675938bab3b5e" providerId="LiveId" clId="{03AABEAE-3684-4161-BEB5-97DACBFEE2B7}" dt="2020-05-22T12:03:06.211" v="503"/>
          <ac:picMkLst>
            <pc:docMk/>
            <pc:sldMk cId="2688142763" sldId="327"/>
            <ac:picMk id="26" creationId="{E4D8A50D-7BB9-4689-B3EF-7A46D0A32E34}"/>
          </ac:picMkLst>
        </pc:picChg>
        <pc:picChg chg="add del mod">
          <ac:chgData name="hui xu" userId="70b675938bab3b5e" providerId="LiveId" clId="{03AABEAE-3684-4161-BEB5-97DACBFEE2B7}" dt="2020-05-22T12:07:12.038" v="504"/>
          <ac:picMkLst>
            <pc:docMk/>
            <pc:sldMk cId="2688142763" sldId="327"/>
            <ac:picMk id="27" creationId="{CADE9F98-6B4E-4530-AE43-6744C9B50B63}"/>
          </ac:picMkLst>
        </pc:picChg>
        <pc:picChg chg="add mod">
          <ac:chgData name="hui xu" userId="70b675938bab3b5e" providerId="LiveId" clId="{03AABEAE-3684-4161-BEB5-97DACBFEE2B7}" dt="2020-05-22T12:07:12.038" v="504"/>
          <ac:picMkLst>
            <pc:docMk/>
            <pc:sldMk cId="2688142763" sldId="327"/>
            <ac:picMk id="28" creationId="{46F474FF-DB50-4DFC-B929-340F79F46CF3}"/>
          </ac:picMkLst>
        </pc:picChg>
      </pc:sldChg>
      <pc:sldChg chg="addSp delSp modSp mod">
        <pc:chgData name="hui xu" userId="70b675938bab3b5e" providerId="LiveId" clId="{03AABEAE-3684-4161-BEB5-97DACBFEE2B7}" dt="2020-05-22T12:57:11.632" v="591"/>
        <pc:sldMkLst>
          <pc:docMk/>
          <pc:sldMk cId="3174206578" sldId="328"/>
        </pc:sldMkLst>
        <pc:spChg chg="mod">
          <ac:chgData name="hui xu" userId="70b675938bab3b5e" providerId="LiveId" clId="{03AABEAE-3684-4161-BEB5-97DACBFEE2B7}" dt="2020-05-22T12:53:12.444" v="587" actId="20577"/>
          <ac:spMkLst>
            <pc:docMk/>
            <pc:sldMk cId="3174206578" sldId="328"/>
            <ac:spMk id="2" creationId="{C2FEF907-EAF9-4BB4-A003-892BAB862331}"/>
          </ac:spMkLst>
        </pc:spChg>
        <pc:picChg chg="add del mod">
          <ac:chgData name="hui xu" userId="70b675938bab3b5e" providerId="LiveId" clId="{03AABEAE-3684-4161-BEB5-97DACBFEE2B7}" dt="2020-05-22T12:53:09.159" v="586"/>
          <ac:picMkLst>
            <pc:docMk/>
            <pc:sldMk cId="3174206578" sldId="328"/>
            <ac:picMk id="5" creationId="{CB85F80A-FF98-4AF1-AFFD-45638D176A64}"/>
          </ac:picMkLst>
        </pc:picChg>
        <pc:picChg chg="add del mod">
          <ac:chgData name="hui xu" userId="70b675938bab3b5e" providerId="LiveId" clId="{03AABEAE-3684-4161-BEB5-97DACBFEE2B7}" dt="2020-05-22T12:54:26.694" v="588"/>
          <ac:picMkLst>
            <pc:docMk/>
            <pc:sldMk cId="3174206578" sldId="328"/>
            <ac:picMk id="6" creationId="{924CDC25-D284-4476-A0E1-00B6C597EA47}"/>
          </ac:picMkLst>
        </pc:picChg>
        <pc:picChg chg="add del mod">
          <ac:chgData name="hui xu" userId="70b675938bab3b5e" providerId="LiveId" clId="{03AABEAE-3684-4161-BEB5-97DACBFEE2B7}" dt="2020-05-22T12:54:39.252" v="589"/>
          <ac:picMkLst>
            <pc:docMk/>
            <pc:sldMk cId="3174206578" sldId="328"/>
            <ac:picMk id="7" creationId="{F9D10921-6B2D-4F81-913B-638C582D7D81}"/>
          </ac:picMkLst>
        </pc:picChg>
        <pc:picChg chg="add del mod">
          <ac:chgData name="hui xu" userId="70b675938bab3b5e" providerId="LiveId" clId="{03AABEAE-3684-4161-BEB5-97DACBFEE2B7}" dt="2020-05-22T12:55:42.196" v="590"/>
          <ac:picMkLst>
            <pc:docMk/>
            <pc:sldMk cId="3174206578" sldId="328"/>
            <ac:picMk id="8" creationId="{517CF98F-E1B4-4E64-8250-321C43B6E709}"/>
          </ac:picMkLst>
        </pc:picChg>
        <pc:picChg chg="add del mod">
          <ac:chgData name="hui xu" userId="70b675938bab3b5e" providerId="LiveId" clId="{03AABEAE-3684-4161-BEB5-97DACBFEE2B7}" dt="2020-05-22T12:57:11.632" v="591"/>
          <ac:picMkLst>
            <pc:docMk/>
            <pc:sldMk cId="3174206578" sldId="328"/>
            <ac:picMk id="9" creationId="{EC1B34D5-3257-488B-BB3A-EE44CCB2724C}"/>
          </ac:picMkLst>
        </pc:picChg>
        <pc:picChg chg="add mod">
          <ac:chgData name="hui xu" userId="70b675938bab3b5e" providerId="LiveId" clId="{03AABEAE-3684-4161-BEB5-97DACBFEE2B7}" dt="2020-05-22T12:57:11.632" v="591"/>
          <ac:picMkLst>
            <pc:docMk/>
            <pc:sldMk cId="3174206578" sldId="328"/>
            <ac:picMk id="10" creationId="{AEDF8567-C75B-4A0A-B816-1338AA1FF287}"/>
          </ac:picMkLst>
        </pc:picChg>
      </pc:sldChg>
      <pc:sldChg chg="addSp delSp modSp">
        <pc:chgData name="hui xu" userId="70b675938bab3b5e" providerId="LiveId" clId="{03AABEAE-3684-4161-BEB5-97DACBFEE2B7}" dt="2020-05-22T13:26:06.407" v="629"/>
        <pc:sldMkLst>
          <pc:docMk/>
          <pc:sldMk cId="1650586800" sldId="329"/>
        </pc:sldMkLst>
        <pc:picChg chg="add del mod">
          <ac:chgData name="hui xu" userId="70b675938bab3b5e" providerId="LiveId" clId="{03AABEAE-3684-4161-BEB5-97DACBFEE2B7}" dt="2020-05-22T12:59:07.027" v="592"/>
          <ac:picMkLst>
            <pc:docMk/>
            <pc:sldMk cId="1650586800" sldId="329"/>
            <ac:picMk id="5" creationId="{D9C88D4A-82CE-4122-960D-6278580125FA}"/>
          </ac:picMkLst>
        </pc:picChg>
        <pc:picChg chg="add del mod">
          <ac:chgData name="hui xu" userId="70b675938bab3b5e" providerId="LiveId" clId="{03AABEAE-3684-4161-BEB5-97DACBFEE2B7}" dt="2020-05-22T12:59:16.812" v="593"/>
          <ac:picMkLst>
            <pc:docMk/>
            <pc:sldMk cId="1650586800" sldId="329"/>
            <ac:picMk id="6" creationId="{0E6CC6BD-284A-4135-8724-168963900C87}"/>
          </ac:picMkLst>
        </pc:picChg>
        <pc:picChg chg="add del mod">
          <ac:chgData name="hui xu" userId="70b675938bab3b5e" providerId="LiveId" clId="{03AABEAE-3684-4161-BEB5-97DACBFEE2B7}" dt="2020-05-22T13:00:15.782" v="594"/>
          <ac:picMkLst>
            <pc:docMk/>
            <pc:sldMk cId="1650586800" sldId="329"/>
            <ac:picMk id="7" creationId="{816AF4A7-595F-45B1-9C62-74E5B5BC6B74}"/>
          </ac:picMkLst>
        </pc:picChg>
        <pc:picChg chg="add del mod">
          <ac:chgData name="hui xu" userId="70b675938bab3b5e" providerId="LiveId" clId="{03AABEAE-3684-4161-BEB5-97DACBFEE2B7}" dt="2020-05-22T13:01:10.030" v="595"/>
          <ac:picMkLst>
            <pc:docMk/>
            <pc:sldMk cId="1650586800" sldId="329"/>
            <ac:picMk id="8" creationId="{27D2F8C0-E67D-43C5-A674-7E2A590C0F4A}"/>
          </ac:picMkLst>
        </pc:picChg>
        <pc:picChg chg="add del mod">
          <ac:chgData name="hui xu" userId="70b675938bab3b5e" providerId="LiveId" clId="{03AABEAE-3684-4161-BEB5-97DACBFEE2B7}" dt="2020-05-22T13:01:32.822" v="596"/>
          <ac:picMkLst>
            <pc:docMk/>
            <pc:sldMk cId="1650586800" sldId="329"/>
            <ac:picMk id="9" creationId="{C74AFBDD-A22E-43E9-B51A-E06DC2A99559}"/>
          </ac:picMkLst>
        </pc:picChg>
        <pc:picChg chg="add del mod">
          <ac:chgData name="hui xu" userId="70b675938bab3b5e" providerId="LiveId" clId="{03AABEAE-3684-4161-BEB5-97DACBFEE2B7}" dt="2020-05-22T13:01:42.993" v="597"/>
          <ac:picMkLst>
            <pc:docMk/>
            <pc:sldMk cId="1650586800" sldId="329"/>
            <ac:picMk id="10" creationId="{E8BE09F4-6A50-45BE-A91B-531A77B26470}"/>
          </ac:picMkLst>
        </pc:picChg>
        <pc:picChg chg="add del mod">
          <ac:chgData name="hui xu" userId="70b675938bab3b5e" providerId="LiveId" clId="{03AABEAE-3684-4161-BEB5-97DACBFEE2B7}" dt="2020-05-22T13:03:26.556" v="598"/>
          <ac:picMkLst>
            <pc:docMk/>
            <pc:sldMk cId="1650586800" sldId="329"/>
            <ac:picMk id="11" creationId="{CA91B609-360B-454E-8B45-4274A5F19AD1}"/>
          </ac:picMkLst>
        </pc:picChg>
        <pc:picChg chg="add del mod">
          <ac:chgData name="hui xu" userId="70b675938bab3b5e" providerId="LiveId" clId="{03AABEAE-3684-4161-BEB5-97DACBFEE2B7}" dt="2020-05-22T13:03:56.018" v="599"/>
          <ac:picMkLst>
            <pc:docMk/>
            <pc:sldMk cId="1650586800" sldId="329"/>
            <ac:picMk id="12" creationId="{DEECC0BA-815E-4110-9773-D203C85F3148}"/>
          </ac:picMkLst>
        </pc:picChg>
        <pc:picChg chg="add del mod">
          <ac:chgData name="hui xu" userId="70b675938bab3b5e" providerId="LiveId" clId="{03AABEAE-3684-4161-BEB5-97DACBFEE2B7}" dt="2020-05-22T13:04:10.381" v="600"/>
          <ac:picMkLst>
            <pc:docMk/>
            <pc:sldMk cId="1650586800" sldId="329"/>
            <ac:picMk id="13" creationId="{AD83DB86-C55E-46F4-94C9-D8D0C9176DE0}"/>
          </ac:picMkLst>
        </pc:picChg>
        <pc:picChg chg="add del mod">
          <ac:chgData name="hui xu" userId="70b675938bab3b5e" providerId="LiveId" clId="{03AABEAE-3684-4161-BEB5-97DACBFEE2B7}" dt="2020-05-22T13:04:29.411" v="601"/>
          <ac:picMkLst>
            <pc:docMk/>
            <pc:sldMk cId="1650586800" sldId="329"/>
            <ac:picMk id="14" creationId="{B645B9ED-8D2A-4386-A60B-D25374A63E9E}"/>
          </ac:picMkLst>
        </pc:picChg>
        <pc:picChg chg="add del mod">
          <ac:chgData name="hui xu" userId="70b675938bab3b5e" providerId="LiveId" clId="{03AABEAE-3684-4161-BEB5-97DACBFEE2B7}" dt="2020-05-22T13:04:59.588" v="602"/>
          <ac:picMkLst>
            <pc:docMk/>
            <pc:sldMk cId="1650586800" sldId="329"/>
            <ac:picMk id="15" creationId="{BF50FD56-B329-4AE5-97EA-C04A7F443500}"/>
          </ac:picMkLst>
        </pc:picChg>
        <pc:picChg chg="add del mod">
          <ac:chgData name="hui xu" userId="70b675938bab3b5e" providerId="LiveId" clId="{03AABEAE-3684-4161-BEB5-97DACBFEE2B7}" dt="2020-05-22T13:05:40.743" v="603"/>
          <ac:picMkLst>
            <pc:docMk/>
            <pc:sldMk cId="1650586800" sldId="329"/>
            <ac:picMk id="16" creationId="{4CEE0C66-86E2-4407-8C56-5B1078D0F4F3}"/>
          </ac:picMkLst>
        </pc:picChg>
        <pc:picChg chg="add del mod">
          <ac:chgData name="hui xu" userId="70b675938bab3b5e" providerId="LiveId" clId="{03AABEAE-3684-4161-BEB5-97DACBFEE2B7}" dt="2020-05-22T13:06:02.121" v="604"/>
          <ac:picMkLst>
            <pc:docMk/>
            <pc:sldMk cId="1650586800" sldId="329"/>
            <ac:picMk id="17" creationId="{E7B869F9-C489-4E27-91BE-05FE6B268C3E}"/>
          </ac:picMkLst>
        </pc:picChg>
        <pc:picChg chg="add del mod">
          <ac:chgData name="hui xu" userId="70b675938bab3b5e" providerId="LiveId" clId="{03AABEAE-3684-4161-BEB5-97DACBFEE2B7}" dt="2020-05-22T13:06:09.533" v="605"/>
          <ac:picMkLst>
            <pc:docMk/>
            <pc:sldMk cId="1650586800" sldId="329"/>
            <ac:picMk id="18" creationId="{CF9195F7-5D38-4972-BFB6-47F95C7D7BBA}"/>
          </ac:picMkLst>
        </pc:picChg>
        <pc:picChg chg="add del mod">
          <ac:chgData name="hui xu" userId="70b675938bab3b5e" providerId="LiveId" clId="{03AABEAE-3684-4161-BEB5-97DACBFEE2B7}" dt="2020-05-22T13:06:24.049" v="606"/>
          <ac:picMkLst>
            <pc:docMk/>
            <pc:sldMk cId="1650586800" sldId="329"/>
            <ac:picMk id="19" creationId="{F5E9D3EB-9702-4CD3-9B11-30F1BAA15D8B}"/>
          </ac:picMkLst>
        </pc:picChg>
        <pc:picChg chg="add del mod">
          <ac:chgData name="hui xu" userId="70b675938bab3b5e" providerId="LiveId" clId="{03AABEAE-3684-4161-BEB5-97DACBFEE2B7}" dt="2020-05-22T13:06:33.499" v="607"/>
          <ac:picMkLst>
            <pc:docMk/>
            <pc:sldMk cId="1650586800" sldId="329"/>
            <ac:picMk id="20" creationId="{73483C2C-84F5-4C65-9721-2F1FC933CAC8}"/>
          </ac:picMkLst>
        </pc:picChg>
        <pc:picChg chg="add del mod">
          <ac:chgData name="hui xu" userId="70b675938bab3b5e" providerId="LiveId" clId="{03AABEAE-3684-4161-BEB5-97DACBFEE2B7}" dt="2020-05-22T13:06:47.049" v="608"/>
          <ac:picMkLst>
            <pc:docMk/>
            <pc:sldMk cId="1650586800" sldId="329"/>
            <ac:picMk id="21" creationId="{2D0AC9EA-A6BA-4810-B2C0-3E9D9B0A6B25}"/>
          </ac:picMkLst>
        </pc:picChg>
        <pc:picChg chg="add del mod">
          <ac:chgData name="hui xu" userId="70b675938bab3b5e" providerId="LiveId" clId="{03AABEAE-3684-4161-BEB5-97DACBFEE2B7}" dt="2020-05-22T13:08:24.166" v="609"/>
          <ac:picMkLst>
            <pc:docMk/>
            <pc:sldMk cId="1650586800" sldId="329"/>
            <ac:picMk id="22" creationId="{B38D3B52-0D73-4B70-A05F-25495A11FB9F}"/>
          </ac:picMkLst>
        </pc:picChg>
        <pc:picChg chg="add del mod">
          <ac:chgData name="hui xu" userId="70b675938bab3b5e" providerId="LiveId" clId="{03AABEAE-3684-4161-BEB5-97DACBFEE2B7}" dt="2020-05-22T13:09:00.805" v="610"/>
          <ac:picMkLst>
            <pc:docMk/>
            <pc:sldMk cId="1650586800" sldId="329"/>
            <ac:picMk id="23" creationId="{B1A7605F-7CBB-4309-B3FF-097F06BF93B4}"/>
          </ac:picMkLst>
        </pc:picChg>
        <pc:picChg chg="add del mod">
          <ac:chgData name="hui xu" userId="70b675938bab3b5e" providerId="LiveId" clId="{03AABEAE-3684-4161-BEB5-97DACBFEE2B7}" dt="2020-05-22T13:09:07.875" v="611"/>
          <ac:picMkLst>
            <pc:docMk/>
            <pc:sldMk cId="1650586800" sldId="329"/>
            <ac:picMk id="24" creationId="{F9F783C7-E5FC-4F60-9F41-C646252406C3}"/>
          </ac:picMkLst>
        </pc:picChg>
        <pc:picChg chg="add del mod">
          <ac:chgData name="hui xu" userId="70b675938bab3b5e" providerId="LiveId" clId="{03AABEAE-3684-4161-BEB5-97DACBFEE2B7}" dt="2020-05-22T13:09:35.195" v="612"/>
          <ac:picMkLst>
            <pc:docMk/>
            <pc:sldMk cId="1650586800" sldId="329"/>
            <ac:picMk id="25" creationId="{38208522-2273-4284-8B67-ACB03E684578}"/>
          </ac:picMkLst>
        </pc:picChg>
        <pc:picChg chg="add del mod">
          <ac:chgData name="hui xu" userId="70b675938bab3b5e" providerId="LiveId" clId="{03AABEAE-3684-4161-BEB5-97DACBFEE2B7}" dt="2020-05-22T13:10:36.639" v="613"/>
          <ac:picMkLst>
            <pc:docMk/>
            <pc:sldMk cId="1650586800" sldId="329"/>
            <ac:picMk id="26" creationId="{14C892E1-FBCD-41FD-8ED3-7A1AEC94920B}"/>
          </ac:picMkLst>
        </pc:picChg>
        <pc:picChg chg="add del mod">
          <ac:chgData name="hui xu" userId="70b675938bab3b5e" providerId="LiveId" clId="{03AABEAE-3684-4161-BEB5-97DACBFEE2B7}" dt="2020-05-22T13:11:30.248" v="614"/>
          <ac:picMkLst>
            <pc:docMk/>
            <pc:sldMk cId="1650586800" sldId="329"/>
            <ac:picMk id="27" creationId="{68C96447-4E01-4E00-A29F-E6418FB5AB6D}"/>
          </ac:picMkLst>
        </pc:picChg>
        <pc:picChg chg="add del mod">
          <ac:chgData name="hui xu" userId="70b675938bab3b5e" providerId="LiveId" clId="{03AABEAE-3684-4161-BEB5-97DACBFEE2B7}" dt="2020-05-22T13:11:45.744" v="615"/>
          <ac:picMkLst>
            <pc:docMk/>
            <pc:sldMk cId="1650586800" sldId="329"/>
            <ac:picMk id="28" creationId="{D66B818E-72DB-4B6B-8FBF-FD368DD90EE5}"/>
          </ac:picMkLst>
        </pc:picChg>
        <pc:picChg chg="add del mod">
          <ac:chgData name="hui xu" userId="70b675938bab3b5e" providerId="LiveId" clId="{03AABEAE-3684-4161-BEB5-97DACBFEE2B7}" dt="2020-05-22T13:11:52.149" v="616"/>
          <ac:picMkLst>
            <pc:docMk/>
            <pc:sldMk cId="1650586800" sldId="329"/>
            <ac:picMk id="29" creationId="{84F5163B-7E6E-483D-AD9C-E1CC6C650988}"/>
          </ac:picMkLst>
        </pc:picChg>
        <pc:picChg chg="add del mod">
          <ac:chgData name="hui xu" userId="70b675938bab3b5e" providerId="LiveId" clId="{03AABEAE-3684-4161-BEB5-97DACBFEE2B7}" dt="2020-05-22T13:12:06.550" v="617"/>
          <ac:picMkLst>
            <pc:docMk/>
            <pc:sldMk cId="1650586800" sldId="329"/>
            <ac:picMk id="30" creationId="{4BC43447-28AE-4F43-9315-9E0812198FD2}"/>
          </ac:picMkLst>
        </pc:picChg>
        <pc:picChg chg="add del mod">
          <ac:chgData name="hui xu" userId="70b675938bab3b5e" providerId="LiveId" clId="{03AABEAE-3684-4161-BEB5-97DACBFEE2B7}" dt="2020-05-22T13:14:10.180" v="618"/>
          <ac:picMkLst>
            <pc:docMk/>
            <pc:sldMk cId="1650586800" sldId="329"/>
            <ac:picMk id="31" creationId="{E0C746E3-D99A-4511-BD82-ED2A173A7136}"/>
          </ac:picMkLst>
        </pc:picChg>
        <pc:picChg chg="add del mod">
          <ac:chgData name="hui xu" userId="70b675938bab3b5e" providerId="LiveId" clId="{03AABEAE-3684-4161-BEB5-97DACBFEE2B7}" dt="2020-05-22T13:14:16.920" v="619"/>
          <ac:picMkLst>
            <pc:docMk/>
            <pc:sldMk cId="1650586800" sldId="329"/>
            <ac:picMk id="32" creationId="{E8A0B5D3-9013-4235-ABD5-B08FAE898E1F}"/>
          </ac:picMkLst>
        </pc:picChg>
        <pc:picChg chg="add del mod">
          <ac:chgData name="hui xu" userId="70b675938bab3b5e" providerId="LiveId" clId="{03AABEAE-3684-4161-BEB5-97DACBFEE2B7}" dt="2020-05-22T13:14:44.081" v="620"/>
          <ac:picMkLst>
            <pc:docMk/>
            <pc:sldMk cId="1650586800" sldId="329"/>
            <ac:picMk id="33" creationId="{2E8D3424-65E2-4A62-B60D-E1E2FC66554A}"/>
          </ac:picMkLst>
        </pc:picChg>
        <pc:picChg chg="add del mod">
          <ac:chgData name="hui xu" userId="70b675938bab3b5e" providerId="LiveId" clId="{03AABEAE-3684-4161-BEB5-97DACBFEE2B7}" dt="2020-05-22T13:16:53.588" v="621"/>
          <ac:picMkLst>
            <pc:docMk/>
            <pc:sldMk cId="1650586800" sldId="329"/>
            <ac:picMk id="34" creationId="{1AA8CDD6-5D6C-48D2-AC1A-792F23FF1ABD}"/>
          </ac:picMkLst>
        </pc:picChg>
        <pc:picChg chg="add del mod">
          <ac:chgData name="hui xu" userId="70b675938bab3b5e" providerId="LiveId" clId="{03AABEAE-3684-4161-BEB5-97DACBFEE2B7}" dt="2020-05-22T13:17:49.677" v="622"/>
          <ac:picMkLst>
            <pc:docMk/>
            <pc:sldMk cId="1650586800" sldId="329"/>
            <ac:picMk id="35" creationId="{BCBC1A7C-34CB-41E0-B60B-03E6F0C86E36}"/>
          </ac:picMkLst>
        </pc:picChg>
        <pc:picChg chg="add del mod">
          <ac:chgData name="hui xu" userId="70b675938bab3b5e" providerId="LiveId" clId="{03AABEAE-3684-4161-BEB5-97DACBFEE2B7}" dt="2020-05-22T13:19:00.163" v="623"/>
          <ac:picMkLst>
            <pc:docMk/>
            <pc:sldMk cId="1650586800" sldId="329"/>
            <ac:picMk id="36" creationId="{24C5624A-AE51-4F24-BE9D-F3BC48119551}"/>
          </ac:picMkLst>
        </pc:picChg>
        <pc:picChg chg="add del mod">
          <ac:chgData name="hui xu" userId="70b675938bab3b5e" providerId="LiveId" clId="{03AABEAE-3684-4161-BEB5-97DACBFEE2B7}" dt="2020-05-22T13:20:06.102" v="624"/>
          <ac:picMkLst>
            <pc:docMk/>
            <pc:sldMk cId="1650586800" sldId="329"/>
            <ac:picMk id="37" creationId="{F9B1855E-1821-442F-8D12-0B0791C139A5}"/>
          </ac:picMkLst>
        </pc:picChg>
        <pc:picChg chg="add del mod">
          <ac:chgData name="hui xu" userId="70b675938bab3b5e" providerId="LiveId" clId="{03AABEAE-3684-4161-BEB5-97DACBFEE2B7}" dt="2020-05-22T13:20:15.036" v="625"/>
          <ac:picMkLst>
            <pc:docMk/>
            <pc:sldMk cId="1650586800" sldId="329"/>
            <ac:picMk id="38" creationId="{48041547-35A8-444F-BD87-EEA3A13D0D92}"/>
          </ac:picMkLst>
        </pc:picChg>
        <pc:picChg chg="add del mod">
          <ac:chgData name="hui xu" userId="70b675938bab3b5e" providerId="LiveId" clId="{03AABEAE-3684-4161-BEB5-97DACBFEE2B7}" dt="2020-05-22T13:20:33.910" v="626"/>
          <ac:picMkLst>
            <pc:docMk/>
            <pc:sldMk cId="1650586800" sldId="329"/>
            <ac:picMk id="39" creationId="{B796F1FC-A6A8-41E7-8E59-7D0C68707D62}"/>
          </ac:picMkLst>
        </pc:picChg>
        <pc:picChg chg="add del mod">
          <ac:chgData name="hui xu" userId="70b675938bab3b5e" providerId="LiveId" clId="{03AABEAE-3684-4161-BEB5-97DACBFEE2B7}" dt="2020-05-22T13:22:37.020" v="627"/>
          <ac:picMkLst>
            <pc:docMk/>
            <pc:sldMk cId="1650586800" sldId="329"/>
            <ac:picMk id="40" creationId="{4B103A07-2F2C-4678-8F60-9C14B2A3DB47}"/>
          </ac:picMkLst>
        </pc:picChg>
        <pc:picChg chg="add del mod">
          <ac:chgData name="hui xu" userId="70b675938bab3b5e" providerId="LiveId" clId="{03AABEAE-3684-4161-BEB5-97DACBFEE2B7}" dt="2020-05-22T13:23:47.427" v="628"/>
          <ac:picMkLst>
            <pc:docMk/>
            <pc:sldMk cId="1650586800" sldId="329"/>
            <ac:picMk id="41" creationId="{1F65A8FB-52E8-4063-B48C-CC3076812C97}"/>
          </ac:picMkLst>
        </pc:picChg>
        <pc:picChg chg="add del mod">
          <ac:chgData name="hui xu" userId="70b675938bab3b5e" providerId="LiveId" clId="{03AABEAE-3684-4161-BEB5-97DACBFEE2B7}" dt="2020-05-22T13:26:06.407" v="629"/>
          <ac:picMkLst>
            <pc:docMk/>
            <pc:sldMk cId="1650586800" sldId="329"/>
            <ac:picMk id="42" creationId="{9EC19D27-7520-4027-B559-645E6F1A46E9}"/>
          </ac:picMkLst>
        </pc:picChg>
        <pc:picChg chg="add mod">
          <ac:chgData name="hui xu" userId="70b675938bab3b5e" providerId="LiveId" clId="{03AABEAE-3684-4161-BEB5-97DACBFEE2B7}" dt="2020-05-22T13:26:06.407" v="629"/>
          <ac:picMkLst>
            <pc:docMk/>
            <pc:sldMk cId="1650586800" sldId="329"/>
            <ac:picMk id="43" creationId="{C7BB6A16-BB8A-4644-854A-4D4B08BE16A0}"/>
          </ac:picMkLst>
        </pc:picChg>
      </pc:sldChg>
      <pc:sldChg chg="addSp delSp modSp">
        <pc:chgData name="hui xu" userId="70b675938bab3b5e" providerId="LiveId" clId="{03AABEAE-3684-4161-BEB5-97DACBFEE2B7}" dt="2020-05-22T15:28:32.451" v="685"/>
        <pc:sldMkLst>
          <pc:docMk/>
          <pc:sldMk cId="1848609222" sldId="330"/>
        </pc:sldMkLst>
        <pc:picChg chg="add del mod">
          <ac:chgData name="hui xu" userId="70b675938bab3b5e" providerId="LiveId" clId="{03AABEAE-3684-4161-BEB5-97DACBFEE2B7}" dt="2020-05-22T15:10:41.858" v="662"/>
          <ac:picMkLst>
            <pc:docMk/>
            <pc:sldMk cId="1848609222" sldId="330"/>
            <ac:picMk id="4" creationId="{DC98A4C5-BBCA-4103-8F4A-EDADC403F4C5}"/>
          </ac:picMkLst>
        </pc:picChg>
        <pc:picChg chg="add del mod">
          <ac:chgData name="hui xu" userId="70b675938bab3b5e" providerId="LiveId" clId="{03AABEAE-3684-4161-BEB5-97DACBFEE2B7}" dt="2020-05-22T15:10:49.318" v="663"/>
          <ac:picMkLst>
            <pc:docMk/>
            <pc:sldMk cId="1848609222" sldId="330"/>
            <ac:picMk id="6" creationId="{09C5656E-E0AF-4A49-BDE3-2B8F6411A9A4}"/>
          </ac:picMkLst>
        </pc:picChg>
        <pc:picChg chg="add del mod">
          <ac:chgData name="hui xu" userId="70b675938bab3b5e" providerId="LiveId" clId="{03AABEAE-3684-4161-BEB5-97DACBFEE2B7}" dt="2020-05-22T15:11:19.176" v="664"/>
          <ac:picMkLst>
            <pc:docMk/>
            <pc:sldMk cId="1848609222" sldId="330"/>
            <ac:picMk id="7" creationId="{D27FEA9B-E9E0-4F7E-8ABD-C709213E5208}"/>
          </ac:picMkLst>
        </pc:picChg>
        <pc:picChg chg="add del mod">
          <ac:chgData name="hui xu" userId="70b675938bab3b5e" providerId="LiveId" clId="{03AABEAE-3684-4161-BEB5-97DACBFEE2B7}" dt="2020-05-22T15:12:39.579" v="665"/>
          <ac:picMkLst>
            <pc:docMk/>
            <pc:sldMk cId="1848609222" sldId="330"/>
            <ac:picMk id="8" creationId="{AFCA8B28-11EF-408B-8956-B39437257993}"/>
          </ac:picMkLst>
        </pc:picChg>
        <pc:picChg chg="add del mod">
          <ac:chgData name="hui xu" userId="70b675938bab3b5e" providerId="LiveId" clId="{03AABEAE-3684-4161-BEB5-97DACBFEE2B7}" dt="2020-05-22T15:16:42.818" v="666"/>
          <ac:picMkLst>
            <pc:docMk/>
            <pc:sldMk cId="1848609222" sldId="330"/>
            <ac:picMk id="9" creationId="{3C282273-F908-4F78-8739-0217915C844A}"/>
          </ac:picMkLst>
        </pc:picChg>
        <pc:picChg chg="add del mod">
          <ac:chgData name="hui xu" userId="70b675938bab3b5e" providerId="LiveId" clId="{03AABEAE-3684-4161-BEB5-97DACBFEE2B7}" dt="2020-05-22T15:17:10.249" v="667"/>
          <ac:picMkLst>
            <pc:docMk/>
            <pc:sldMk cId="1848609222" sldId="330"/>
            <ac:picMk id="10" creationId="{14984E68-86D1-44E2-B0B6-0CBEF136A431}"/>
          </ac:picMkLst>
        </pc:picChg>
        <pc:picChg chg="add del mod">
          <ac:chgData name="hui xu" userId="70b675938bab3b5e" providerId="LiveId" clId="{03AABEAE-3684-4161-BEB5-97DACBFEE2B7}" dt="2020-05-22T15:18:39.518" v="668"/>
          <ac:picMkLst>
            <pc:docMk/>
            <pc:sldMk cId="1848609222" sldId="330"/>
            <ac:picMk id="11" creationId="{8B38691A-C5BB-4212-958C-73E1C9526E2A}"/>
          </ac:picMkLst>
        </pc:picChg>
        <pc:picChg chg="add del mod">
          <ac:chgData name="hui xu" userId="70b675938bab3b5e" providerId="LiveId" clId="{03AABEAE-3684-4161-BEB5-97DACBFEE2B7}" dt="2020-05-22T15:18:47.272" v="669"/>
          <ac:picMkLst>
            <pc:docMk/>
            <pc:sldMk cId="1848609222" sldId="330"/>
            <ac:picMk id="12" creationId="{FF3BAB17-B531-4AA4-84C3-39553866B7AE}"/>
          </ac:picMkLst>
        </pc:picChg>
        <pc:picChg chg="add del mod">
          <ac:chgData name="hui xu" userId="70b675938bab3b5e" providerId="LiveId" clId="{03AABEAE-3684-4161-BEB5-97DACBFEE2B7}" dt="2020-05-22T15:18:53.391" v="670"/>
          <ac:picMkLst>
            <pc:docMk/>
            <pc:sldMk cId="1848609222" sldId="330"/>
            <ac:picMk id="13" creationId="{CB7E26BC-3288-4DB3-8D80-EE70B6BC2629}"/>
          </ac:picMkLst>
        </pc:picChg>
        <pc:picChg chg="add del mod">
          <ac:chgData name="hui xu" userId="70b675938bab3b5e" providerId="LiveId" clId="{03AABEAE-3684-4161-BEB5-97DACBFEE2B7}" dt="2020-05-22T15:19:04.703" v="671"/>
          <ac:picMkLst>
            <pc:docMk/>
            <pc:sldMk cId="1848609222" sldId="330"/>
            <ac:picMk id="14" creationId="{1C4E5A5A-2F5A-4261-A376-6C0BB3341EA9}"/>
          </ac:picMkLst>
        </pc:picChg>
        <pc:picChg chg="add del mod">
          <ac:chgData name="hui xu" userId="70b675938bab3b5e" providerId="LiveId" clId="{03AABEAE-3684-4161-BEB5-97DACBFEE2B7}" dt="2020-05-22T15:19:10.837" v="672"/>
          <ac:picMkLst>
            <pc:docMk/>
            <pc:sldMk cId="1848609222" sldId="330"/>
            <ac:picMk id="15" creationId="{A831D682-B440-411D-80CA-E81EA4DA890B}"/>
          </ac:picMkLst>
        </pc:picChg>
        <pc:picChg chg="add del mod">
          <ac:chgData name="hui xu" userId="70b675938bab3b5e" providerId="LiveId" clId="{03AABEAE-3684-4161-BEB5-97DACBFEE2B7}" dt="2020-05-22T15:19:17.655" v="673"/>
          <ac:picMkLst>
            <pc:docMk/>
            <pc:sldMk cId="1848609222" sldId="330"/>
            <ac:picMk id="16" creationId="{D7FB172E-14EC-48DE-9420-4C86A45AEC95}"/>
          </ac:picMkLst>
        </pc:picChg>
        <pc:picChg chg="add del mod">
          <ac:chgData name="hui xu" userId="70b675938bab3b5e" providerId="LiveId" clId="{03AABEAE-3684-4161-BEB5-97DACBFEE2B7}" dt="2020-05-22T15:19:35.010" v="674"/>
          <ac:picMkLst>
            <pc:docMk/>
            <pc:sldMk cId="1848609222" sldId="330"/>
            <ac:picMk id="17" creationId="{00E806AD-7105-42F1-9ACA-B0937F9BA2CE}"/>
          </ac:picMkLst>
        </pc:picChg>
        <pc:picChg chg="add del mod">
          <ac:chgData name="hui xu" userId="70b675938bab3b5e" providerId="LiveId" clId="{03AABEAE-3684-4161-BEB5-97DACBFEE2B7}" dt="2020-05-22T15:20:35.562" v="675"/>
          <ac:picMkLst>
            <pc:docMk/>
            <pc:sldMk cId="1848609222" sldId="330"/>
            <ac:picMk id="18" creationId="{4FDFFE1D-A187-46AD-B676-12225E74A739}"/>
          </ac:picMkLst>
        </pc:picChg>
        <pc:picChg chg="add del mod">
          <ac:chgData name="hui xu" userId="70b675938bab3b5e" providerId="LiveId" clId="{03AABEAE-3684-4161-BEB5-97DACBFEE2B7}" dt="2020-05-22T15:20:40.037" v="676"/>
          <ac:picMkLst>
            <pc:docMk/>
            <pc:sldMk cId="1848609222" sldId="330"/>
            <ac:picMk id="19" creationId="{B61593CA-7CB4-48D2-A39E-D2516FA91FC4}"/>
          </ac:picMkLst>
        </pc:picChg>
        <pc:picChg chg="add del mod">
          <ac:chgData name="hui xu" userId="70b675938bab3b5e" providerId="LiveId" clId="{03AABEAE-3684-4161-BEB5-97DACBFEE2B7}" dt="2020-05-22T15:22:00.789" v="677"/>
          <ac:picMkLst>
            <pc:docMk/>
            <pc:sldMk cId="1848609222" sldId="330"/>
            <ac:picMk id="20" creationId="{110901DD-4521-48B0-8182-59F91679D25D}"/>
          </ac:picMkLst>
        </pc:picChg>
        <pc:picChg chg="add del mod">
          <ac:chgData name="hui xu" userId="70b675938bab3b5e" providerId="LiveId" clId="{03AABEAE-3684-4161-BEB5-97DACBFEE2B7}" dt="2020-05-22T15:22:07.144" v="678"/>
          <ac:picMkLst>
            <pc:docMk/>
            <pc:sldMk cId="1848609222" sldId="330"/>
            <ac:picMk id="21" creationId="{6929D473-782E-4A8C-B170-CB202558FD8C}"/>
          </ac:picMkLst>
        </pc:picChg>
        <pc:picChg chg="add del mod">
          <ac:chgData name="hui xu" userId="70b675938bab3b5e" providerId="LiveId" clId="{03AABEAE-3684-4161-BEB5-97DACBFEE2B7}" dt="2020-05-22T15:22:30.569" v="679"/>
          <ac:picMkLst>
            <pc:docMk/>
            <pc:sldMk cId="1848609222" sldId="330"/>
            <ac:picMk id="22" creationId="{F2233C2F-AB4C-46FF-9AA1-2E94665E4CB2}"/>
          </ac:picMkLst>
        </pc:picChg>
        <pc:picChg chg="add del mod">
          <ac:chgData name="hui xu" userId="70b675938bab3b5e" providerId="LiveId" clId="{03AABEAE-3684-4161-BEB5-97DACBFEE2B7}" dt="2020-05-22T15:24:19.844" v="680"/>
          <ac:picMkLst>
            <pc:docMk/>
            <pc:sldMk cId="1848609222" sldId="330"/>
            <ac:picMk id="23" creationId="{8E496E7D-7BEB-449A-9889-930BB2FC8C5A}"/>
          </ac:picMkLst>
        </pc:picChg>
        <pc:picChg chg="add del mod">
          <ac:chgData name="hui xu" userId="70b675938bab3b5e" providerId="LiveId" clId="{03AABEAE-3684-4161-BEB5-97DACBFEE2B7}" dt="2020-05-22T15:24:27.663" v="681"/>
          <ac:picMkLst>
            <pc:docMk/>
            <pc:sldMk cId="1848609222" sldId="330"/>
            <ac:picMk id="24" creationId="{D45A9FF6-0E57-44A6-8DB6-831C4938D2BD}"/>
          </ac:picMkLst>
        </pc:picChg>
        <pc:picChg chg="add del mod">
          <ac:chgData name="hui xu" userId="70b675938bab3b5e" providerId="LiveId" clId="{03AABEAE-3684-4161-BEB5-97DACBFEE2B7}" dt="2020-05-22T15:24:35.376" v="682"/>
          <ac:picMkLst>
            <pc:docMk/>
            <pc:sldMk cId="1848609222" sldId="330"/>
            <ac:picMk id="25" creationId="{B47C3510-B7B9-4C32-B104-53986BA5F2A6}"/>
          </ac:picMkLst>
        </pc:picChg>
        <pc:picChg chg="add del mod">
          <ac:chgData name="hui xu" userId="70b675938bab3b5e" providerId="LiveId" clId="{03AABEAE-3684-4161-BEB5-97DACBFEE2B7}" dt="2020-05-22T15:24:42.572" v="683"/>
          <ac:picMkLst>
            <pc:docMk/>
            <pc:sldMk cId="1848609222" sldId="330"/>
            <ac:picMk id="26" creationId="{51BE811E-D8BA-478D-B7D6-C5A12CFF555B}"/>
          </ac:picMkLst>
        </pc:picChg>
        <pc:picChg chg="add del mod">
          <ac:chgData name="hui xu" userId="70b675938bab3b5e" providerId="LiveId" clId="{03AABEAE-3684-4161-BEB5-97DACBFEE2B7}" dt="2020-05-22T15:26:17.336" v="684"/>
          <ac:picMkLst>
            <pc:docMk/>
            <pc:sldMk cId="1848609222" sldId="330"/>
            <ac:picMk id="27" creationId="{B0999BD8-ED4B-4EF3-AD27-C92E96DD2ED5}"/>
          </ac:picMkLst>
        </pc:picChg>
        <pc:picChg chg="add del mod">
          <ac:chgData name="hui xu" userId="70b675938bab3b5e" providerId="LiveId" clId="{03AABEAE-3684-4161-BEB5-97DACBFEE2B7}" dt="2020-05-22T15:28:32.451" v="685"/>
          <ac:picMkLst>
            <pc:docMk/>
            <pc:sldMk cId="1848609222" sldId="330"/>
            <ac:picMk id="28" creationId="{6307B687-AEEB-4662-9B34-61E1A8E60A53}"/>
          </ac:picMkLst>
        </pc:picChg>
        <pc:picChg chg="add mod">
          <ac:chgData name="hui xu" userId="70b675938bab3b5e" providerId="LiveId" clId="{03AABEAE-3684-4161-BEB5-97DACBFEE2B7}" dt="2020-05-22T15:28:32.451" v="685"/>
          <ac:picMkLst>
            <pc:docMk/>
            <pc:sldMk cId="1848609222" sldId="330"/>
            <ac:picMk id="29" creationId="{87C08D19-46E6-455A-A74C-5A6382914D7E}"/>
          </ac:picMkLst>
        </pc:picChg>
      </pc:sldChg>
      <pc:sldChg chg="addSp delSp modSp">
        <pc:chgData name="hui xu" userId="70b675938bab3b5e" providerId="LiveId" clId="{03AABEAE-3684-4161-BEB5-97DACBFEE2B7}" dt="2020-05-22T14:57:36.547" v="651"/>
        <pc:sldMkLst>
          <pc:docMk/>
          <pc:sldMk cId="145863670" sldId="331"/>
        </pc:sldMkLst>
        <pc:picChg chg="add del mod">
          <ac:chgData name="hui xu" userId="70b675938bab3b5e" providerId="LiveId" clId="{03AABEAE-3684-4161-BEB5-97DACBFEE2B7}" dt="2020-05-22T13:30:37.723" v="630"/>
          <ac:picMkLst>
            <pc:docMk/>
            <pc:sldMk cId="145863670" sldId="331"/>
            <ac:picMk id="7" creationId="{600836A1-99C4-4B9B-AF63-78039F1CCA40}"/>
          </ac:picMkLst>
        </pc:picChg>
        <pc:picChg chg="add del mod">
          <ac:chgData name="hui xu" userId="70b675938bab3b5e" providerId="LiveId" clId="{03AABEAE-3684-4161-BEB5-97DACBFEE2B7}" dt="2020-05-22T13:30:59.700" v="631"/>
          <ac:picMkLst>
            <pc:docMk/>
            <pc:sldMk cId="145863670" sldId="331"/>
            <ac:picMk id="8" creationId="{107E28D1-769D-4851-8DB3-BD1D1BA01060}"/>
          </ac:picMkLst>
        </pc:picChg>
        <pc:picChg chg="add del mod">
          <ac:chgData name="hui xu" userId="70b675938bab3b5e" providerId="LiveId" clId="{03AABEAE-3684-4161-BEB5-97DACBFEE2B7}" dt="2020-05-22T13:31:28.727" v="632"/>
          <ac:picMkLst>
            <pc:docMk/>
            <pc:sldMk cId="145863670" sldId="331"/>
            <ac:picMk id="9" creationId="{F41EA852-F97B-4FDA-ABF9-3FB12051DE3F}"/>
          </ac:picMkLst>
        </pc:picChg>
        <pc:picChg chg="add del mod">
          <ac:chgData name="hui xu" userId="70b675938bab3b5e" providerId="LiveId" clId="{03AABEAE-3684-4161-BEB5-97DACBFEE2B7}" dt="2020-05-22T13:31:59.448" v="633"/>
          <ac:picMkLst>
            <pc:docMk/>
            <pc:sldMk cId="145863670" sldId="331"/>
            <ac:picMk id="11" creationId="{99D09A22-9838-4D6A-8D62-D2404D7781DB}"/>
          </ac:picMkLst>
        </pc:picChg>
        <pc:picChg chg="add del mod">
          <ac:chgData name="hui xu" userId="70b675938bab3b5e" providerId="LiveId" clId="{03AABEAE-3684-4161-BEB5-97DACBFEE2B7}" dt="2020-05-22T14:37:49.966" v="634"/>
          <ac:picMkLst>
            <pc:docMk/>
            <pc:sldMk cId="145863670" sldId="331"/>
            <ac:picMk id="12" creationId="{114FDBDF-1DAC-46B9-B2E6-FDA18FE27352}"/>
          </ac:picMkLst>
        </pc:picChg>
        <pc:picChg chg="add del mod">
          <ac:chgData name="hui xu" userId="70b675938bab3b5e" providerId="LiveId" clId="{03AABEAE-3684-4161-BEB5-97DACBFEE2B7}" dt="2020-05-22T14:37:59.888" v="635"/>
          <ac:picMkLst>
            <pc:docMk/>
            <pc:sldMk cId="145863670" sldId="331"/>
            <ac:picMk id="14" creationId="{66DE7C78-C82F-4A7D-91D6-11D0374B783E}"/>
          </ac:picMkLst>
        </pc:picChg>
        <pc:picChg chg="add del mod">
          <ac:chgData name="hui xu" userId="70b675938bab3b5e" providerId="LiveId" clId="{03AABEAE-3684-4161-BEB5-97DACBFEE2B7}" dt="2020-05-22T14:38:36.720" v="636"/>
          <ac:picMkLst>
            <pc:docMk/>
            <pc:sldMk cId="145863670" sldId="331"/>
            <ac:picMk id="15" creationId="{CE1E5AFB-BA66-4B5E-9235-149170B75FE5}"/>
          </ac:picMkLst>
        </pc:picChg>
        <pc:picChg chg="add del mod">
          <ac:chgData name="hui xu" userId="70b675938bab3b5e" providerId="LiveId" clId="{03AABEAE-3684-4161-BEB5-97DACBFEE2B7}" dt="2020-05-22T14:41:28.977" v="637"/>
          <ac:picMkLst>
            <pc:docMk/>
            <pc:sldMk cId="145863670" sldId="331"/>
            <ac:picMk id="16" creationId="{929A25D5-B3E2-4B15-9B01-E10CCB27F648}"/>
          </ac:picMkLst>
        </pc:picChg>
        <pc:picChg chg="add del mod">
          <ac:chgData name="hui xu" userId="70b675938bab3b5e" providerId="LiveId" clId="{03AABEAE-3684-4161-BEB5-97DACBFEE2B7}" dt="2020-05-22T14:42:35.265" v="638"/>
          <ac:picMkLst>
            <pc:docMk/>
            <pc:sldMk cId="145863670" sldId="331"/>
            <ac:picMk id="17" creationId="{1617477D-178E-4CBF-BC44-93E02B9C2FC7}"/>
          </ac:picMkLst>
        </pc:picChg>
        <pc:picChg chg="add del mod">
          <ac:chgData name="hui xu" userId="70b675938bab3b5e" providerId="LiveId" clId="{03AABEAE-3684-4161-BEB5-97DACBFEE2B7}" dt="2020-05-22T14:43:57.736" v="639"/>
          <ac:picMkLst>
            <pc:docMk/>
            <pc:sldMk cId="145863670" sldId="331"/>
            <ac:picMk id="18" creationId="{A0C5FF9B-154B-45E6-BD7E-FF7106ADE628}"/>
          </ac:picMkLst>
        </pc:picChg>
        <pc:picChg chg="add del mod">
          <ac:chgData name="hui xu" userId="70b675938bab3b5e" providerId="LiveId" clId="{03AABEAE-3684-4161-BEB5-97DACBFEE2B7}" dt="2020-05-22T14:45:29.704" v="640"/>
          <ac:picMkLst>
            <pc:docMk/>
            <pc:sldMk cId="145863670" sldId="331"/>
            <ac:picMk id="20" creationId="{9C8BA256-2B5D-49E5-B0FF-AEEE08F6D43C}"/>
          </ac:picMkLst>
        </pc:picChg>
        <pc:picChg chg="add del mod">
          <ac:chgData name="hui xu" userId="70b675938bab3b5e" providerId="LiveId" clId="{03AABEAE-3684-4161-BEB5-97DACBFEE2B7}" dt="2020-05-22T14:46:34.619" v="641"/>
          <ac:picMkLst>
            <pc:docMk/>
            <pc:sldMk cId="145863670" sldId="331"/>
            <ac:picMk id="21" creationId="{A729AFC8-967D-428D-8A2F-AE9F5D67A34B}"/>
          </ac:picMkLst>
        </pc:picChg>
        <pc:picChg chg="add del mod">
          <ac:chgData name="hui xu" userId="70b675938bab3b5e" providerId="LiveId" clId="{03AABEAE-3684-4161-BEB5-97DACBFEE2B7}" dt="2020-05-22T14:46:44.913" v="642"/>
          <ac:picMkLst>
            <pc:docMk/>
            <pc:sldMk cId="145863670" sldId="331"/>
            <ac:picMk id="23" creationId="{536273EA-4616-445F-804B-5BFC7AEED0BE}"/>
          </ac:picMkLst>
        </pc:picChg>
        <pc:picChg chg="add del mod">
          <ac:chgData name="hui xu" userId="70b675938bab3b5e" providerId="LiveId" clId="{03AABEAE-3684-4161-BEB5-97DACBFEE2B7}" dt="2020-05-22T14:46:52.538" v="643"/>
          <ac:picMkLst>
            <pc:docMk/>
            <pc:sldMk cId="145863670" sldId="331"/>
            <ac:picMk id="24" creationId="{216E5C9E-B6DE-47BD-81AF-1A4AF04C8C14}"/>
          </ac:picMkLst>
        </pc:picChg>
        <pc:picChg chg="add del mod">
          <ac:chgData name="hui xu" userId="70b675938bab3b5e" providerId="LiveId" clId="{03AABEAE-3684-4161-BEB5-97DACBFEE2B7}" dt="2020-05-22T14:47:34.159" v="644"/>
          <ac:picMkLst>
            <pc:docMk/>
            <pc:sldMk cId="145863670" sldId="331"/>
            <ac:picMk id="26" creationId="{06A6F78E-7A05-4CCF-A78E-295C38DD16D1}"/>
          </ac:picMkLst>
        </pc:picChg>
        <pc:picChg chg="add del mod">
          <ac:chgData name="hui xu" userId="70b675938bab3b5e" providerId="LiveId" clId="{03AABEAE-3684-4161-BEB5-97DACBFEE2B7}" dt="2020-05-22T14:47:52.967" v="645"/>
          <ac:picMkLst>
            <pc:docMk/>
            <pc:sldMk cId="145863670" sldId="331"/>
            <ac:picMk id="27" creationId="{30B788E6-2F02-4350-BAC5-50BBD6974018}"/>
          </ac:picMkLst>
        </pc:picChg>
        <pc:picChg chg="add del mod">
          <ac:chgData name="hui xu" userId="70b675938bab3b5e" providerId="LiveId" clId="{03AABEAE-3684-4161-BEB5-97DACBFEE2B7}" dt="2020-05-22T14:48:33.081" v="646"/>
          <ac:picMkLst>
            <pc:docMk/>
            <pc:sldMk cId="145863670" sldId="331"/>
            <ac:picMk id="33" creationId="{A7C2F76B-CA15-4C33-B39C-6F8119D2A0BE}"/>
          </ac:picMkLst>
        </pc:picChg>
        <pc:picChg chg="add del mod">
          <ac:chgData name="hui xu" userId="70b675938bab3b5e" providerId="LiveId" clId="{03AABEAE-3684-4161-BEB5-97DACBFEE2B7}" dt="2020-05-22T14:48:49.042" v="647"/>
          <ac:picMkLst>
            <pc:docMk/>
            <pc:sldMk cId="145863670" sldId="331"/>
            <ac:picMk id="34" creationId="{88155F8B-5A89-4894-A157-5ACAE8EC4B2C}"/>
          </ac:picMkLst>
        </pc:picChg>
        <pc:picChg chg="add del mod">
          <ac:chgData name="hui xu" userId="70b675938bab3b5e" providerId="LiveId" clId="{03AABEAE-3684-4161-BEB5-97DACBFEE2B7}" dt="2020-05-22T14:50:30.492" v="648"/>
          <ac:picMkLst>
            <pc:docMk/>
            <pc:sldMk cId="145863670" sldId="331"/>
            <ac:picMk id="35" creationId="{731AA965-A0AF-48CD-BC5C-5C9EF714DA23}"/>
          </ac:picMkLst>
        </pc:picChg>
        <pc:picChg chg="add del mod">
          <ac:chgData name="hui xu" userId="70b675938bab3b5e" providerId="LiveId" clId="{03AABEAE-3684-4161-BEB5-97DACBFEE2B7}" dt="2020-05-22T14:52:33.509" v="649"/>
          <ac:picMkLst>
            <pc:docMk/>
            <pc:sldMk cId="145863670" sldId="331"/>
            <ac:picMk id="36" creationId="{3CE492AD-065C-4E8E-BA38-9618C4EC38A3}"/>
          </ac:picMkLst>
        </pc:picChg>
        <pc:picChg chg="add del mod">
          <ac:chgData name="hui xu" userId="70b675938bab3b5e" providerId="LiveId" clId="{03AABEAE-3684-4161-BEB5-97DACBFEE2B7}" dt="2020-05-22T14:55:32.311" v="650"/>
          <ac:picMkLst>
            <pc:docMk/>
            <pc:sldMk cId="145863670" sldId="331"/>
            <ac:picMk id="37" creationId="{AB343C52-E58F-4F0A-B71E-F917C456DEAF}"/>
          </ac:picMkLst>
        </pc:picChg>
        <pc:picChg chg="add del mod">
          <ac:chgData name="hui xu" userId="70b675938bab3b5e" providerId="LiveId" clId="{03AABEAE-3684-4161-BEB5-97DACBFEE2B7}" dt="2020-05-22T14:57:36.547" v="651"/>
          <ac:picMkLst>
            <pc:docMk/>
            <pc:sldMk cId="145863670" sldId="331"/>
            <ac:picMk id="38" creationId="{A1092D69-22F8-4FE2-8ADE-527ED869AD5E}"/>
          </ac:picMkLst>
        </pc:picChg>
        <pc:picChg chg="add mod">
          <ac:chgData name="hui xu" userId="70b675938bab3b5e" providerId="LiveId" clId="{03AABEAE-3684-4161-BEB5-97DACBFEE2B7}" dt="2020-05-22T14:57:36.547" v="651"/>
          <ac:picMkLst>
            <pc:docMk/>
            <pc:sldMk cId="145863670" sldId="331"/>
            <ac:picMk id="39" creationId="{3C1A46F8-0839-4311-8F49-A79FF04CC7A2}"/>
          </ac:picMkLst>
        </pc:picChg>
      </pc:sldChg>
      <pc:sldChg chg="addSp delSp modSp">
        <pc:chgData name="hui xu" userId="70b675938bab3b5e" providerId="LiveId" clId="{03AABEAE-3684-4161-BEB5-97DACBFEE2B7}" dt="2020-05-22T15:40:34.503" v="706"/>
        <pc:sldMkLst>
          <pc:docMk/>
          <pc:sldMk cId="622618176" sldId="332"/>
        </pc:sldMkLst>
        <pc:picChg chg="add del mod">
          <ac:chgData name="hui xu" userId="70b675938bab3b5e" providerId="LiveId" clId="{03AABEAE-3684-4161-BEB5-97DACBFEE2B7}" dt="2020-05-22T15:28:32.451" v="685"/>
          <ac:picMkLst>
            <pc:docMk/>
            <pc:sldMk cId="622618176" sldId="332"/>
            <ac:picMk id="6" creationId="{EC502FBE-A614-479A-9661-835E550F7D4C}"/>
          </ac:picMkLst>
        </pc:picChg>
        <pc:picChg chg="add del mod">
          <ac:chgData name="hui xu" userId="70b675938bab3b5e" providerId="LiveId" clId="{03AABEAE-3684-4161-BEB5-97DACBFEE2B7}" dt="2020-05-22T15:28:44.973" v="686"/>
          <ac:picMkLst>
            <pc:docMk/>
            <pc:sldMk cId="622618176" sldId="332"/>
            <ac:picMk id="7" creationId="{434A040F-4430-424C-8289-B3F283973AAD}"/>
          </ac:picMkLst>
        </pc:picChg>
        <pc:picChg chg="add del mod">
          <ac:chgData name="hui xu" userId="70b675938bab3b5e" providerId="LiveId" clId="{03AABEAE-3684-4161-BEB5-97DACBFEE2B7}" dt="2020-05-22T15:28:53.167" v="687"/>
          <ac:picMkLst>
            <pc:docMk/>
            <pc:sldMk cId="622618176" sldId="332"/>
            <ac:picMk id="8" creationId="{1C97D14A-C976-4F2A-947C-F6574D5B75F1}"/>
          </ac:picMkLst>
        </pc:picChg>
        <pc:picChg chg="add del mod">
          <ac:chgData name="hui xu" userId="70b675938bab3b5e" providerId="LiveId" clId="{03AABEAE-3684-4161-BEB5-97DACBFEE2B7}" dt="2020-05-22T15:29:11.244" v="688"/>
          <ac:picMkLst>
            <pc:docMk/>
            <pc:sldMk cId="622618176" sldId="332"/>
            <ac:picMk id="9" creationId="{59953A34-F236-4EBA-A229-1113BA0D27C7}"/>
          </ac:picMkLst>
        </pc:picChg>
        <pc:picChg chg="add del mod">
          <ac:chgData name="hui xu" userId="70b675938bab3b5e" providerId="LiveId" clId="{03AABEAE-3684-4161-BEB5-97DACBFEE2B7}" dt="2020-05-22T15:29:21.051" v="689"/>
          <ac:picMkLst>
            <pc:docMk/>
            <pc:sldMk cId="622618176" sldId="332"/>
            <ac:picMk id="10" creationId="{ADCB33EF-CA89-4FB0-8674-9BAE2F260C97}"/>
          </ac:picMkLst>
        </pc:picChg>
        <pc:picChg chg="add del mod">
          <ac:chgData name="hui xu" userId="70b675938bab3b5e" providerId="LiveId" clId="{03AABEAE-3684-4161-BEB5-97DACBFEE2B7}" dt="2020-05-22T15:29:31.768" v="690"/>
          <ac:picMkLst>
            <pc:docMk/>
            <pc:sldMk cId="622618176" sldId="332"/>
            <ac:picMk id="11" creationId="{91B018A0-E803-4828-B218-F3D9469E9951}"/>
          </ac:picMkLst>
        </pc:picChg>
        <pc:picChg chg="add del mod">
          <ac:chgData name="hui xu" userId="70b675938bab3b5e" providerId="LiveId" clId="{03AABEAE-3684-4161-BEB5-97DACBFEE2B7}" dt="2020-05-22T15:29:56.274" v="691"/>
          <ac:picMkLst>
            <pc:docMk/>
            <pc:sldMk cId="622618176" sldId="332"/>
            <ac:picMk id="12" creationId="{5771010B-C74D-4450-9762-6325F3B2BCE0}"/>
          </ac:picMkLst>
        </pc:picChg>
        <pc:picChg chg="add del mod">
          <ac:chgData name="hui xu" userId="70b675938bab3b5e" providerId="LiveId" clId="{03AABEAE-3684-4161-BEB5-97DACBFEE2B7}" dt="2020-05-22T15:30:03.297" v="692"/>
          <ac:picMkLst>
            <pc:docMk/>
            <pc:sldMk cId="622618176" sldId="332"/>
            <ac:picMk id="13" creationId="{08D4D9FC-02D5-4117-B86C-0F3606A5588E}"/>
          </ac:picMkLst>
        </pc:picChg>
        <pc:picChg chg="add del mod">
          <ac:chgData name="hui xu" userId="70b675938bab3b5e" providerId="LiveId" clId="{03AABEAE-3684-4161-BEB5-97DACBFEE2B7}" dt="2020-05-22T15:30:13.873" v="693"/>
          <ac:picMkLst>
            <pc:docMk/>
            <pc:sldMk cId="622618176" sldId="332"/>
            <ac:picMk id="14" creationId="{FC97CA9F-B02E-4C43-8920-FC4BD125E8B6}"/>
          </ac:picMkLst>
        </pc:picChg>
        <pc:picChg chg="add del mod">
          <ac:chgData name="hui xu" userId="70b675938bab3b5e" providerId="LiveId" clId="{03AABEAE-3684-4161-BEB5-97DACBFEE2B7}" dt="2020-05-22T15:30:20.471" v="694"/>
          <ac:picMkLst>
            <pc:docMk/>
            <pc:sldMk cId="622618176" sldId="332"/>
            <ac:picMk id="15" creationId="{C83FFB33-A593-426C-8C4B-339FB59ACB7D}"/>
          </ac:picMkLst>
        </pc:picChg>
        <pc:picChg chg="add del mod">
          <ac:chgData name="hui xu" userId="70b675938bab3b5e" providerId="LiveId" clId="{03AABEAE-3684-4161-BEB5-97DACBFEE2B7}" dt="2020-05-22T15:31:08.755" v="695"/>
          <ac:picMkLst>
            <pc:docMk/>
            <pc:sldMk cId="622618176" sldId="332"/>
            <ac:picMk id="16" creationId="{7FA7E56B-3002-4763-AA24-C0196F25EC78}"/>
          </ac:picMkLst>
        </pc:picChg>
        <pc:picChg chg="add del mod">
          <ac:chgData name="hui xu" userId="70b675938bab3b5e" providerId="LiveId" clId="{03AABEAE-3684-4161-BEB5-97DACBFEE2B7}" dt="2020-05-22T15:32:15.594" v="696"/>
          <ac:picMkLst>
            <pc:docMk/>
            <pc:sldMk cId="622618176" sldId="332"/>
            <ac:picMk id="17" creationId="{44B7FC74-A03A-4DDB-B00B-BBE475165958}"/>
          </ac:picMkLst>
        </pc:picChg>
        <pc:picChg chg="add del mod">
          <ac:chgData name="hui xu" userId="70b675938bab3b5e" providerId="LiveId" clId="{03AABEAE-3684-4161-BEB5-97DACBFEE2B7}" dt="2020-05-22T15:32:29.882" v="697"/>
          <ac:picMkLst>
            <pc:docMk/>
            <pc:sldMk cId="622618176" sldId="332"/>
            <ac:picMk id="18" creationId="{EB3D2D21-CC1C-4808-AB3E-F9B5D9904FE0}"/>
          </ac:picMkLst>
        </pc:picChg>
        <pc:picChg chg="add del mod">
          <ac:chgData name="hui xu" userId="70b675938bab3b5e" providerId="LiveId" clId="{03AABEAE-3684-4161-BEB5-97DACBFEE2B7}" dt="2020-05-22T15:33:48.754" v="698"/>
          <ac:picMkLst>
            <pc:docMk/>
            <pc:sldMk cId="622618176" sldId="332"/>
            <ac:picMk id="19" creationId="{59E31E2A-A85F-42EB-B466-82E898EC4083}"/>
          </ac:picMkLst>
        </pc:picChg>
        <pc:picChg chg="add del mod">
          <ac:chgData name="hui xu" userId="70b675938bab3b5e" providerId="LiveId" clId="{03AABEAE-3684-4161-BEB5-97DACBFEE2B7}" dt="2020-05-22T15:34:30.227" v="699"/>
          <ac:picMkLst>
            <pc:docMk/>
            <pc:sldMk cId="622618176" sldId="332"/>
            <ac:picMk id="20" creationId="{50256013-9B15-47C2-B9E7-25034F6D2B3D}"/>
          </ac:picMkLst>
        </pc:picChg>
        <pc:picChg chg="add del mod">
          <ac:chgData name="hui xu" userId="70b675938bab3b5e" providerId="LiveId" clId="{03AABEAE-3684-4161-BEB5-97DACBFEE2B7}" dt="2020-05-22T15:34:57.430" v="700"/>
          <ac:picMkLst>
            <pc:docMk/>
            <pc:sldMk cId="622618176" sldId="332"/>
            <ac:picMk id="21" creationId="{1F91871C-4761-4519-BFCA-1949570CFB10}"/>
          </ac:picMkLst>
        </pc:picChg>
        <pc:picChg chg="add del mod">
          <ac:chgData name="hui xu" userId="70b675938bab3b5e" providerId="LiveId" clId="{03AABEAE-3684-4161-BEB5-97DACBFEE2B7}" dt="2020-05-22T15:36:01.905" v="701"/>
          <ac:picMkLst>
            <pc:docMk/>
            <pc:sldMk cId="622618176" sldId="332"/>
            <ac:picMk id="22" creationId="{D9353A6E-1A63-4149-A593-30DD691B6CF8}"/>
          </ac:picMkLst>
        </pc:picChg>
        <pc:picChg chg="add del mod">
          <ac:chgData name="hui xu" userId="70b675938bab3b5e" providerId="LiveId" clId="{03AABEAE-3684-4161-BEB5-97DACBFEE2B7}" dt="2020-05-22T15:36:11.629" v="702"/>
          <ac:picMkLst>
            <pc:docMk/>
            <pc:sldMk cId="622618176" sldId="332"/>
            <ac:picMk id="23" creationId="{4E99765B-B91F-45B4-B764-A7FA6A88D94D}"/>
          </ac:picMkLst>
        </pc:picChg>
        <pc:picChg chg="add del mod">
          <ac:chgData name="hui xu" userId="70b675938bab3b5e" providerId="LiveId" clId="{03AABEAE-3684-4161-BEB5-97DACBFEE2B7}" dt="2020-05-22T15:38:12.319" v="703"/>
          <ac:picMkLst>
            <pc:docMk/>
            <pc:sldMk cId="622618176" sldId="332"/>
            <ac:picMk id="24" creationId="{48EAD70D-F272-4DE7-B1D4-B76381FE007F}"/>
          </ac:picMkLst>
        </pc:picChg>
        <pc:picChg chg="add del mod">
          <ac:chgData name="hui xu" userId="70b675938bab3b5e" providerId="LiveId" clId="{03AABEAE-3684-4161-BEB5-97DACBFEE2B7}" dt="2020-05-22T15:38:20.373" v="704"/>
          <ac:picMkLst>
            <pc:docMk/>
            <pc:sldMk cId="622618176" sldId="332"/>
            <ac:picMk id="25" creationId="{6B31CC17-549A-4222-9DFE-BA64CDF157E5}"/>
          </ac:picMkLst>
        </pc:picChg>
        <pc:picChg chg="add del mod">
          <ac:chgData name="hui xu" userId="70b675938bab3b5e" providerId="LiveId" clId="{03AABEAE-3684-4161-BEB5-97DACBFEE2B7}" dt="2020-05-22T15:38:27.111" v="705"/>
          <ac:picMkLst>
            <pc:docMk/>
            <pc:sldMk cId="622618176" sldId="332"/>
            <ac:picMk id="26" creationId="{689A5BEC-4E2C-40BF-B4FF-6A98BE371AC7}"/>
          </ac:picMkLst>
        </pc:picChg>
        <pc:picChg chg="add del mod">
          <ac:chgData name="hui xu" userId="70b675938bab3b5e" providerId="LiveId" clId="{03AABEAE-3684-4161-BEB5-97DACBFEE2B7}" dt="2020-05-22T15:40:34.503" v="706"/>
          <ac:picMkLst>
            <pc:docMk/>
            <pc:sldMk cId="622618176" sldId="332"/>
            <ac:picMk id="27" creationId="{2B06972E-AAC5-4AAD-B7FD-B9F356A8B28A}"/>
          </ac:picMkLst>
        </pc:picChg>
        <pc:picChg chg="add mod">
          <ac:chgData name="hui xu" userId="70b675938bab3b5e" providerId="LiveId" clId="{03AABEAE-3684-4161-BEB5-97DACBFEE2B7}" dt="2020-05-22T15:40:34.503" v="706"/>
          <ac:picMkLst>
            <pc:docMk/>
            <pc:sldMk cId="622618176" sldId="332"/>
            <ac:picMk id="28" creationId="{9CD33308-CBB7-45AF-84AA-F5C4AE5F216A}"/>
          </ac:picMkLst>
        </pc:picChg>
      </pc:sldChg>
      <pc:sldChg chg="addSp delSp modSp">
        <pc:chgData name="hui xu" userId="70b675938bab3b5e" providerId="LiveId" clId="{03AABEAE-3684-4161-BEB5-97DACBFEE2B7}" dt="2020-05-22T15:52:35.301" v="734"/>
        <pc:sldMkLst>
          <pc:docMk/>
          <pc:sldMk cId="2631167137" sldId="333"/>
        </pc:sldMkLst>
        <pc:picChg chg="add del mod">
          <ac:chgData name="hui xu" userId="70b675938bab3b5e" providerId="LiveId" clId="{03AABEAE-3684-4161-BEB5-97DACBFEE2B7}" dt="2020-05-22T15:40:34.503" v="706"/>
          <ac:picMkLst>
            <pc:docMk/>
            <pc:sldMk cId="2631167137" sldId="333"/>
            <ac:picMk id="5" creationId="{28BD0E9D-3D59-48D0-AE02-4B159722DF26}"/>
          </ac:picMkLst>
        </pc:picChg>
        <pc:picChg chg="add del mod">
          <ac:chgData name="hui xu" userId="70b675938bab3b5e" providerId="LiveId" clId="{03AABEAE-3684-4161-BEB5-97DACBFEE2B7}" dt="2020-05-22T15:41:15.837" v="707"/>
          <ac:picMkLst>
            <pc:docMk/>
            <pc:sldMk cId="2631167137" sldId="333"/>
            <ac:picMk id="6" creationId="{94593DDC-62A3-4AB3-8C47-F86D68CBC64A}"/>
          </ac:picMkLst>
        </pc:picChg>
        <pc:picChg chg="add del mod">
          <ac:chgData name="hui xu" userId="70b675938bab3b5e" providerId="LiveId" clId="{03AABEAE-3684-4161-BEB5-97DACBFEE2B7}" dt="2020-05-22T15:41:27.757" v="708"/>
          <ac:picMkLst>
            <pc:docMk/>
            <pc:sldMk cId="2631167137" sldId="333"/>
            <ac:picMk id="7" creationId="{A34EE008-EAFD-40BD-A541-E3CE65C82300}"/>
          </ac:picMkLst>
        </pc:picChg>
        <pc:picChg chg="add del mod">
          <ac:chgData name="hui xu" userId="70b675938bab3b5e" providerId="LiveId" clId="{03AABEAE-3684-4161-BEB5-97DACBFEE2B7}" dt="2020-05-22T15:41:56.515" v="709"/>
          <ac:picMkLst>
            <pc:docMk/>
            <pc:sldMk cId="2631167137" sldId="333"/>
            <ac:picMk id="8" creationId="{AFFED1CE-BF36-4009-9344-884C82F786C4}"/>
          </ac:picMkLst>
        </pc:picChg>
        <pc:picChg chg="add del mod">
          <ac:chgData name="hui xu" userId="70b675938bab3b5e" providerId="LiveId" clId="{03AABEAE-3684-4161-BEB5-97DACBFEE2B7}" dt="2020-05-22T15:42:03.389" v="710"/>
          <ac:picMkLst>
            <pc:docMk/>
            <pc:sldMk cId="2631167137" sldId="333"/>
            <ac:picMk id="9" creationId="{98A3AC29-33B9-4B98-803E-AFE6BEC15C33}"/>
          </ac:picMkLst>
        </pc:picChg>
        <pc:picChg chg="add del mod">
          <ac:chgData name="hui xu" userId="70b675938bab3b5e" providerId="LiveId" clId="{03AABEAE-3684-4161-BEB5-97DACBFEE2B7}" dt="2020-05-22T15:42:08.680" v="711"/>
          <ac:picMkLst>
            <pc:docMk/>
            <pc:sldMk cId="2631167137" sldId="333"/>
            <ac:picMk id="10" creationId="{D9F6B5D6-ACAF-4761-AC25-3A68B0024170}"/>
          </ac:picMkLst>
        </pc:picChg>
        <pc:picChg chg="add del mod">
          <ac:chgData name="hui xu" userId="70b675938bab3b5e" providerId="LiveId" clId="{03AABEAE-3684-4161-BEB5-97DACBFEE2B7}" dt="2020-05-22T15:42:13.289" v="712"/>
          <ac:picMkLst>
            <pc:docMk/>
            <pc:sldMk cId="2631167137" sldId="333"/>
            <ac:picMk id="11" creationId="{600EFE7E-9428-48A2-8205-1A58FF0553AF}"/>
          </ac:picMkLst>
        </pc:picChg>
        <pc:picChg chg="add del mod">
          <ac:chgData name="hui xu" userId="70b675938bab3b5e" providerId="LiveId" clId="{03AABEAE-3684-4161-BEB5-97DACBFEE2B7}" dt="2020-05-22T15:42:54.129" v="713"/>
          <ac:picMkLst>
            <pc:docMk/>
            <pc:sldMk cId="2631167137" sldId="333"/>
            <ac:picMk id="12" creationId="{B90382C2-6DAB-4C47-97B1-9B9ECEA63A8A}"/>
          </ac:picMkLst>
        </pc:picChg>
        <pc:picChg chg="add del mod">
          <ac:chgData name="hui xu" userId="70b675938bab3b5e" providerId="LiveId" clId="{03AABEAE-3684-4161-BEB5-97DACBFEE2B7}" dt="2020-05-22T15:43:01.025" v="714"/>
          <ac:picMkLst>
            <pc:docMk/>
            <pc:sldMk cId="2631167137" sldId="333"/>
            <ac:picMk id="13" creationId="{4A07FC64-155A-4765-A7CC-9566FBE8A5D2}"/>
          </ac:picMkLst>
        </pc:picChg>
        <pc:picChg chg="add del mod">
          <ac:chgData name="hui xu" userId="70b675938bab3b5e" providerId="LiveId" clId="{03AABEAE-3684-4161-BEB5-97DACBFEE2B7}" dt="2020-05-22T15:43:10.010" v="715"/>
          <ac:picMkLst>
            <pc:docMk/>
            <pc:sldMk cId="2631167137" sldId="333"/>
            <ac:picMk id="14" creationId="{40FC7A8D-2372-4C30-A77F-ACBF7E774CF4}"/>
          </ac:picMkLst>
        </pc:picChg>
        <pc:picChg chg="add del mod">
          <ac:chgData name="hui xu" userId="70b675938bab3b5e" providerId="LiveId" clId="{03AABEAE-3684-4161-BEB5-97DACBFEE2B7}" dt="2020-05-22T15:43:30.526" v="716"/>
          <ac:picMkLst>
            <pc:docMk/>
            <pc:sldMk cId="2631167137" sldId="333"/>
            <ac:picMk id="15" creationId="{0E5B466A-774A-42C9-B6DB-3133A8AA7D8D}"/>
          </ac:picMkLst>
        </pc:picChg>
        <pc:picChg chg="add del mod">
          <ac:chgData name="hui xu" userId="70b675938bab3b5e" providerId="LiveId" clId="{03AABEAE-3684-4161-BEB5-97DACBFEE2B7}" dt="2020-05-22T15:43:44.138" v="717"/>
          <ac:picMkLst>
            <pc:docMk/>
            <pc:sldMk cId="2631167137" sldId="333"/>
            <ac:picMk id="16" creationId="{01841DAD-7A55-43A9-A657-C7506E1FFD81}"/>
          </ac:picMkLst>
        </pc:picChg>
        <pc:picChg chg="add del mod">
          <ac:chgData name="hui xu" userId="70b675938bab3b5e" providerId="LiveId" clId="{03AABEAE-3684-4161-BEB5-97DACBFEE2B7}" dt="2020-05-22T15:44:01.285" v="718"/>
          <ac:picMkLst>
            <pc:docMk/>
            <pc:sldMk cId="2631167137" sldId="333"/>
            <ac:picMk id="17" creationId="{5A529277-638D-4A10-B16A-42D41CF0215D}"/>
          </ac:picMkLst>
        </pc:picChg>
        <pc:picChg chg="add del mod">
          <ac:chgData name="hui xu" userId="70b675938bab3b5e" providerId="LiveId" clId="{03AABEAE-3684-4161-BEB5-97DACBFEE2B7}" dt="2020-05-22T15:44:06.295" v="719"/>
          <ac:picMkLst>
            <pc:docMk/>
            <pc:sldMk cId="2631167137" sldId="333"/>
            <ac:picMk id="18" creationId="{8805D860-F453-4C21-8D01-8315310D24A1}"/>
          </ac:picMkLst>
        </pc:picChg>
        <pc:picChg chg="add del mod">
          <ac:chgData name="hui xu" userId="70b675938bab3b5e" providerId="LiveId" clId="{03AABEAE-3684-4161-BEB5-97DACBFEE2B7}" dt="2020-05-22T15:45:23.197" v="720"/>
          <ac:picMkLst>
            <pc:docMk/>
            <pc:sldMk cId="2631167137" sldId="333"/>
            <ac:picMk id="19" creationId="{9BC82D3D-BA54-4EA3-B0F0-C686F8E8B796}"/>
          </ac:picMkLst>
        </pc:picChg>
        <pc:picChg chg="add del mod">
          <ac:chgData name="hui xu" userId="70b675938bab3b5e" providerId="LiveId" clId="{03AABEAE-3684-4161-BEB5-97DACBFEE2B7}" dt="2020-05-22T15:45:51.563" v="721"/>
          <ac:picMkLst>
            <pc:docMk/>
            <pc:sldMk cId="2631167137" sldId="333"/>
            <ac:picMk id="20" creationId="{3FFED1B8-C26D-4565-B05B-A4B4BCF9C7C0}"/>
          </ac:picMkLst>
        </pc:picChg>
        <pc:picChg chg="add del mod">
          <ac:chgData name="hui xu" userId="70b675938bab3b5e" providerId="LiveId" clId="{03AABEAE-3684-4161-BEB5-97DACBFEE2B7}" dt="2020-05-22T15:46:09.055" v="722"/>
          <ac:picMkLst>
            <pc:docMk/>
            <pc:sldMk cId="2631167137" sldId="333"/>
            <ac:picMk id="21" creationId="{4C62D9A1-436A-4145-A5F9-EC7623FD1DB8}"/>
          </ac:picMkLst>
        </pc:picChg>
        <pc:picChg chg="add del mod">
          <ac:chgData name="hui xu" userId="70b675938bab3b5e" providerId="LiveId" clId="{03AABEAE-3684-4161-BEB5-97DACBFEE2B7}" dt="2020-05-22T15:47:36.305" v="723"/>
          <ac:picMkLst>
            <pc:docMk/>
            <pc:sldMk cId="2631167137" sldId="333"/>
            <ac:picMk id="22" creationId="{79B0892D-DE7D-44BA-9C7D-FC6A8B96F340}"/>
          </ac:picMkLst>
        </pc:picChg>
        <pc:picChg chg="add del mod">
          <ac:chgData name="hui xu" userId="70b675938bab3b5e" providerId="LiveId" clId="{03AABEAE-3684-4161-BEB5-97DACBFEE2B7}" dt="2020-05-22T15:47:51.393" v="724"/>
          <ac:picMkLst>
            <pc:docMk/>
            <pc:sldMk cId="2631167137" sldId="333"/>
            <ac:picMk id="23" creationId="{62A6BA4E-BE53-41F7-8A1A-DDF171B98A53}"/>
          </ac:picMkLst>
        </pc:picChg>
        <pc:picChg chg="add del mod">
          <ac:chgData name="hui xu" userId="70b675938bab3b5e" providerId="LiveId" clId="{03AABEAE-3684-4161-BEB5-97DACBFEE2B7}" dt="2020-05-22T15:47:57.980" v="725"/>
          <ac:picMkLst>
            <pc:docMk/>
            <pc:sldMk cId="2631167137" sldId="333"/>
            <ac:picMk id="24" creationId="{C7FAF440-33F0-406A-BF6B-E1F5CA1334A3}"/>
          </ac:picMkLst>
        </pc:picChg>
        <pc:picChg chg="add del mod">
          <ac:chgData name="hui xu" userId="70b675938bab3b5e" providerId="LiveId" clId="{03AABEAE-3684-4161-BEB5-97DACBFEE2B7}" dt="2020-05-22T15:48:09.035" v="726"/>
          <ac:picMkLst>
            <pc:docMk/>
            <pc:sldMk cId="2631167137" sldId="333"/>
            <ac:picMk id="25" creationId="{712CBCFD-B4F7-4574-BD2B-04E2495BE9B2}"/>
          </ac:picMkLst>
        </pc:picChg>
        <pc:picChg chg="add del mod">
          <ac:chgData name="hui xu" userId="70b675938bab3b5e" providerId="LiveId" clId="{03AABEAE-3684-4161-BEB5-97DACBFEE2B7}" dt="2020-05-22T15:48:47.323" v="727"/>
          <ac:picMkLst>
            <pc:docMk/>
            <pc:sldMk cId="2631167137" sldId="333"/>
            <ac:picMk id="26" creationId="{26727B03-40FA-40CB-AE3B-43B14927C95B}"/>
          </ac:picMkLst>
        </pc:picChg>
        <pc:picChg chg="add del mod">
          <ac:chgData name="hui xu" userId="70b675938bab3b5e" providerId="LiveId" clId="{03AABEAE-3684-4161-BEB5-97DACBFEE2B7}" dt="2020-05-22T15:49:10.702" v="728"/>
          <ac:picMkLst>
            <pc:docMk/>
            <pc:sldMk cId="2631167137" sldId="333"/>
            <ac:picMk id="27" creationId="{5660556D-0E39-4C7E-9915-C2E0F1527AAF}"/>
          </ac:picMkLst>
        </pc:picChg>
        <pc:picChg chg="add del mod">
          <ac:chgData name="hui xu" userId="70b675938bab3b5e" providerId="LiveId" clId="{03AABEAE-3684-4161-BEB5-97DACBFEE2B7}" dt="2020-05-22T15:49:20.513" v="729"/>
          <ac:picMkLst>
            <pc:docMk/>
            <pc:sldMk cId="2631167137" sldId="333"/>
            <ac:picMk id="28" creationId="{1E448E2A-E812-432C-B75F-E4726F1BA1C0}"/>
          </ac:picMkLst>
        </pc:picChg>
        <pc:picChg chg="add del mod">
          <ac:chgData name="hui xu" userId="70b675938bab3b5e" providerId="LiveId" clId="{03AABEAE-3684-4161-BEB5-97DACBFEE2B7}" dt="2020-05-22T15:49:56.864" v="730"/>
          <ac:picMkLst>
            <pc:docMk/>
            <pc:sldMk cId="2631167137" sldId="333"/>
            <ac:picMk id="29" creationId="{A3B30FF8-A0F1-471F-AC9D-B259A1CF4EF8}"/>
          </ac:picMkLst>
        </pc:picChg>
        <pc:picChg chg="add del mod">
          <ac:chgData name="hui xu" userId="70b675938bab3b5e" providerId="LiveId" clId="{03AABEAE-3684-4161-BEB5-97DACBFEE2B7}" dt="2020-05-22T15:50:20.300" v="731"/>
          <ac:picMkLst>
            <pc:docMk/>
            <pc:sldMk cId="2631167137" sldId="333"/>
            <ac:picMk id="30" creationId="{7A9DD99B-5CBE-4237-9DED-36FFBFEF3F19}"/>
          </ac:picMkLst>
        </pc:picChg>
        <pc:picChg chg="add del mod">
          <ac:chgData name="hui xu" userId="70b675938bab3b5e" providerId="LiveId" clId="{03AABEAE-3684-4161-BEB5-97DACBFEE2B7}" dt="2020-05-22T15:51:04.634" v="732"/>
          <ac:picMkLst>
            <pc:docMk/>
            <pc:sldMk cId="2631167137" sldId="333"/>
            <ac:picMk id="31" creationId="{1B31B551-A460-4C69-A32A-D5580E584376}"/>
          </ac:picMkLst>
        </pc:picChg>
        <pc:picChg chg="add del mod">
          <ac:chgData name="hui xu" userId="70b675938bab3b5e" providerId="LiveId" clId="{03AABEAE-3684-4161-BEB5-97DACBFEE2B7}" dt="2020-05-22T15:51:10" v="733"/>
          <ac:picMkLst>
            <pc:docMk/>
            <pc:sldMk cId="2631167137" sldId="333"/>
            <ac:picMk id="32" creationId="{8C1D5526-C5CE-4D2C-A2DD-29D4C9DC53C7}"/>
          </ac:picMkLst>
        </pc:picChg>
        <pc:picChg chg="add del mod">
          <ac:chgData name="hui xu" userId="70b675938bab3b5e" providerId="LiveId" clId="{03AABEAE-3684-4161-BEB5-97DACBFEE2B7}" dt="2020-05-22T15:52:35.301" v="734"/>
          <ac:picMkLst>
            <pc:docMk/>
            <pc:sldMk cId="2631167137" sldId="333"/>
            <ac:picMk id="33" creationId="{DF59236C-E94A-4340-8D89-82DF9807F63E}"/>
          </ac:picMkLst>
        </pc:picChg>
        <pc:picChg chg="add mod">
          <ac:chgData name="hui xu" userId="70b675938bab3b5e" providerId="LiveId" clId="{03AABEAE-3684-4161-BEB5-97DACBFEE2B7}" dt="2020-05-22T15:52:35.301" v="734"/>
          <ac:picMkLst>
            <pc:docMk/>
            <pc:sldMk cId="2631167137" sldId="333"/>
            <ac:picMk id="34" creationId="{510D6DAC-9F35-4D9E-81DC-397B0EDC1BE7}"/>
          </ac:picMkLst>
        </pc:picChg>
      </pc:sldChg>
      <pc:sldChg chg="addSp delSp modSp new mod ord">
        <pc:chgData name="hui xu" userId="70b675938bab3b5e" providerId="LiveId" clId="{03AABEAE-3684-4161-BEB5-97DACBFEE2B7}" dt="2020-05-23T10:57:01.030" v="1233" actId="1036"/>
        <pc:sldMkLst>
          <pc:docMk/>
          <pc:sldMk cId="1697621887" sldId="334"/>
        </pc:sldMkLst>
        <pc:spChg chg="mod">
          <ac:chgData name="hui xu" userId="70b675938bab3b5e" providerId="LiveId" clId="{03AABEAE-3684-4161-BEB5-97DACBFEE2B7}" dt="2020-05-22T05:12:21.515" v="247"/>
          <ac:spMkLst>
            <pc:docMk/>
            <pc:sldMk cId="1697621887" sldId="334"/>
            <ac:spMk id="2" creationId="{AF74BA7C-06A2-4990-BEA2-A8F3C1F494BB}"/>
          </ac:spMkLst>
        </pc:spChg>
        <pc:spChg chg="add del mod">
          <ac:chgData name="hui xu" userId="70b675938bab3b5e" providerId="LiveId" clId="{03AABEAE-3684-4161-BEB5-97DACBFEE2B7}" dt="2020-05-22T05:23:16.330" v="263" actId="3680"/>
          <ac:spMkLst>
            <pc:docMk/>
            <pc:sldMk cId="1697621887" sldId="334"/>
            <ac:spMk id="3" creationId="{C5354553-1F61-415A-A1F9-39822E7A69ED}"/>
          </ac:spMkLst>
        </pc:spChg>
        <pc:spChg chg="add mod">
          <ac:chgData name="hui xu" userId="70b675938bab3b5e" providerId="LiveId" clId="{03AABEAE-3684-4161-BEB5-97DACBFEE2B7}" dt="2020-05-22T05:23:59.817" v="274"/>
          <ac:spMkLst>
            <pc:docMk/>
            <pc:sldMk cId="1697621887" sldId="334"/>
            <ac:spMk id="4" creationId="{9C026636-163C-49B9-91EA-D617BEADE154}"/>
          </ac:spMkLst>
        </pc:spChg>
        <pc:spChg chg="add mod">
          <ac:chgData name="hui xu" userId="70b675938bab3b5e" providerId="LiveId" clId="{03AABEAE-3684-4161-BEB5-97DACBFEE2B7}" dt="2020-05-23T10:56:44.177" v="1221" actId="2711"/>
          <ac:spMkLst>
            <pc:docMk/>
            <pc:sldMk cId="1697621887" sldId="334"/>
            <ac:spMk id="8" creationId="{F6123953-A278-4152-BA84-E95DC981B57F}"/>
          </ac:spMkLst>
        </pc:spChg>
        <pc:spChg chg="add mod">
          <ac:chgData name="hui xu" userId="70b675938bab3b5e" providerId="LiveId" clId="{03AABEAE-3684-4161-BEB5-97DACBFEE2B7}" dt="2020-05-23T10:56:55.987" v="1223" actId="1076"/>
          <ac:spMkLst>
            <pc:docMk/>
            <pc:sldMk cId="1697621887" sldId="334"/>
            <ac:spMk id="9" creationId="{C1E803CB-5ED7-4C09-B257-0F7E2A9FC466}"/>
          </ac:spMkLst>
        </pc:spChg>
        <pc:spChg chg="add mod">
          <ac:chgData name="hui xu" userId="70b675938bab3b5e" providerId="LiveId" clId="{03AABEAE-3684-4161-BEB5-97DACBFEE2B7}" dt="2020-05-23T10:56:44.177" v="1221" actId="2711"/>
          <ac:spMkLst>
            <pc:docMk/>
            <pc:sldMk cId="1697621887" sldId="334"/>
            <ac:spMk id="10" creationId="{AC16CF51-1F40-494D-A4D4-CE52F236AF3C}"/>
          </ac:spMkLst>
        </pc:spChg>
        <pc:spChg chg="add mod">
          <ac:chgData name="hui xu" userId="70b675938bab3b5e" providerId="LiveId" clId="{03AABEAE-3684-4161-BEB5-97DACBFEE2B7}" dt="2020-05-23T10:56:44.177" v="1221" actId="2711"/>
          <ac:spMkLst>
            <pc:docMk/>
            <pc:sldMk cId="1697621887" sldId="334"/>
            <ac:spMk id="11" creationId="{AF342090-549B-4291-9B27-630E73CCC3EC}"/>
          </ac:spMkLst>
        </pc:spChg>
        <pc:spChg chg="add mod">
          <ac:chgData name="hui xu" userId="70b675938bab3b5e" providerId="LiveId" clId="{03AABEAE-3684-4161-BEB5-97DACBFEE2B7}" dt="2020-05-23T10:56:44.177" v="1221" actId="2711"/>
          <ac:spMkLst>
            <pc:docMk/>
            <pc:sldMk cId="1697621887" sldId="334"/>
            <ac:spMk id="12" creationId="{EB049728-3397-4E63-8FB1-FA6E56255440}"/>
          </ac:spMkLst>
        </pc:spChg>
        <pc:spChg chg="add mod">
          <ac:chgData name="hui xu" userId="70b675938bab3b5e" providerId="LiveId" clId="{03AABEAE-3684-4161-BEB5-97DACBFEE2B7}" dt="2020-05-23T10:56:49.606" v="1222" actId="1076"/>
          <ac:spMkLst>
            <pc:docMk/>
            <pc:sldMk cId="1697621887" sldId="334"/>
            <ac:spMk id="17" creationId="{209E92FB-42F2-44C8-9413-62233C0DE2B3}"/>
          </ac:spMkLst>
        </pc:spChg>
        <pc:spChg chg="add del mod">
          <ac:chgData name="hui xu" userId="70b675938bab3b5e" providerId="LiveId" clId="{03AABEAE-3684-4161-BEB5-97DACBFEE2B7}" dt="2020-05-22T05:29:49.157" v="336" actId="21"/>
          <ac:spMkLst>
            <pc:docMk/>
            <pc:sldMk cId="1697621887" sldId="334"/>
            <ac:spMk id="18" creationId="{F09BACF8-0D21-47A6-B4CB-A8DC9CC10BD0}"/>
          </ac:spMkLst>
        </pc:spChg>
        <pc:spChg chg="add mod">
          <ac:chgData name="hui xu" userId="70b675938bab3b5e" providerId="LiveId" clId="{03AABEAE-3684-4161-BEB5-97DACBFEE2B7}" dt="2020-05-23T10:56:55.987" v="1223" actId="1076"/>
          <ac:spMkLst>
            <pc:docMk/>
            <pc:sldMk cId="1697621887" sldId="334"/>
            <ac:spMk id="19" creationId="{D064DD6E-A130-46AA-AE4F-F4EA60FEFFD8}"/>
          </ac:spMkLst>
        </pc:spChg>
        <pc:spChg chg="add mod">
          <ac:chgData name="hui xu" userId="70b675938bab3b5e" providerId="LiveId" clId="{03AABEAE-3684-4161-BEB5-97DACBFEE2B7}" dt="2020-05-23T10:56:44.177" v="1221" actId="2711"/>
          <ac:spMkLst>
            <pc:docMk/>
            <pc:sldMk cId="1697621887" sldId="334"/>
            <ac:spMk id="20" creationId="{B10F63B8-4519-46CA-A00D-52AE8CD92B30}"/>
          </ac:spMkLst>
        </pc:spChg>
        <pc:graphicFrameChg chg="add mod ord modGraphic">
          <ac:chgData name="hui xu" userId="70b675938bab3b5e" providerId="LiveId" clId="{03AABEAE-3684-4161-BEB5-97DACBFEE2B7}" dt="2020-05-22T11:36:54.992" v="456" actId="1076"/>
          <ac:graphicFrameMkLst>
            <pc:docMk/>
            <pc:sldMk cId="1697621887" sldId="334"/>
            <ac:graphicFrameMk id="5" creationId="{9DEF7BAA-F61B-40B8-8B0B-10A957EBEB3A}"/>
          </ac:graphicFrameMkLst>
        </pc:graphicFrameChg>
        <pc:graphicFrameChg chg="add mod modGraphic">
          <ac:chgData name="hui xu" userId="70b675938bab3b5e" providerId="LiveId" clId="{03AABEAE-3684-4161-BEB5-97DACBFEE2B7}" dt="2020-05-23T10:56:37.595" v="1220" actId="1038"/>
          <ac:graphicFrameMkLst>
            <pc:docMk/>
            <pc:sldMk cId="1697621887" sldId="334"/>
            <ac:graphicFrameMk id="7" creationId="{4C63CEF2-8F31-4FCA-9E0C-B1AB7F9F2029}"/>
          </ac:graphicFrameMkLst>
        </pc:graphicFrameChg>
        <pc:graphicFrameChg chg="add del mod modGraphic">
          <ac:chgData name="hui xu" userId="70b675938bab3b5e" providerId="LiveId" clId="{03AABEAE-3684-4161-BEB5-97DACBFEE2B7}" dt="2020-05-22T11:37:58.361" v="469" actId="1076"/>
          <ac:graphicFrameMkLst>
            <pc:docMk/>
            <pc:sldMk cId="1697621887" sldId="334"/>
            <ac:graphicFrameMk id="13" creationId="{E2A82C18-4864-4F6F-BD22-B3A08DDCC738}"/>
          </ac:graphicFrameMkLst>
        </pc:graphicFrameChg>
        <pc:picChg chg="add del mod">
          <ac:chgData name="hui xu" userId="70b675938bab3b5e" providerId="LiveId" clId="{03AABEAE-3684-4161-BEB5-97DACBFEE2B7}" dt="2020-05-22T06:01:02.288" v="386"/>
          <ac:picMkLst>
            <pc:docMk/>
            <pc:sldMk cId="1697621887" sldId="334"/>
            <ac:picMk id="22" creationId="{28580261-F3BA-4719-B953-DC3E5FD40E88}"/>
          </ac:picMkLst>
        </pc:picChg>
        <pc:picChg chg="add del mod">
          <ac:chgData name="hui xu" userId="70b675938bab3b5e" providerId="LiveId" clId="{03AABEAE-3684-4161-BEB5-97DACBFEE2B7}" dt="2020-05-22T06:03:43.192" v="387"/>
          <ac:picMkLst>
            <pc:docMk/>
            <pc:sldMk cId="1697621887" sldId="334"/>
            <ac:picMk id="23" creationId="{49076B4B-7896-4F08-9201-16A25C39BB84}"/>
          </ac:picMkLst>
        </pc:picChg>
        <pc:picChg chg="add del mod">
          <ac:chgData name="hui xu" userId="70b675938bab3b5e" providerId="LiveId" clId="{03AABEAE-3684-4161-BEB5-97DACBFEE2B7}" dt="2020-05-22T06:04:40.092" v="388"/>
          <ac:picMkLst>
            <pc:docMk/>
            <pc:sldMk cId="1697621887" sldId="334"/>
            <ac:picMk id="24" creationId="{BE9F64D2-4932-4705-8C6A-53E33610DD80}"/>
          </ac:picMkLst>
        </pc:picChg>
        <pc:picChg chg="add del mod">
          <ac:chgData name="hui xu" userId="70b675938bab3b5e" providerId="LiveId" clId="{03AABEAE-3684-4161-BEB5-97DACBFEE2B7}" dt="2020-05-22T06:07:40.417" v="389"/>
          <ac:picMkLst>
            <pc:docMk/>
            <pc:sldMk cId="1697621887" sldId="334"/>
            <ac:picMk id="25" creationId="{81714C75-B32C-4476-9992-9E665873E89D}"/>
          </ac:picMkLst>
        </pc:picChg>
        <pc:picChg chg="add del mod">
          <ac:chgData name="hui xu" userId="70b675938bab3b5e" providerId="LiveId" clId="{03AABEAE-3684-4161-BEB5-97DACBFEE2B7}" dt="2020-05-22T06:08:34.203" v="390"/>
          <ac:picMkLst>
            <pc:docMk/>
            <pc:sldMk cId="1697621887" sldId="334"/>
            <ac:picMk id="26" creationId="{A5FAE80A-3AC0-4CF2-8A24-235DBEFA2FE2}"/>
          </ac:picMkLst>
        </pc:picChg>
        <pc:picChg chg="add del mod">
          <ac:chgData name="hui xu" userId="70b675938bab3b5e" providerId="LiveId" clId="{03AABEAE-3684-4161-BEB5-97DACBFEE2B7}" dt="2020-05-22T06:10:02.025" v="391"/>
          <ac:picMkLst>
            <pc:docMk/>
            <pc:sldMk cId="1697621887" sldId="334"/>
            <ac:picMk id="27" creationId="{644E0388-09BA-433C-A6C5-679A77AB34D1}"/>
          </ac:picMkLst>
        </pc:picChg>
        <pc:picChg chg="add mod">
          <ac:chgData name="hui xu" userId="70b675938bab3b5e" providerId="LiveId" clId="{03AABEAE-3684-4161-BEB5-97DACBFEE2B7}" dt="2020-05-22T06:10:02.025" v="391"/>
          <ac:picMkLst>
            <pc:docMk/>
            <pc:sldMk cId="1697621887" sldId="334"/>
            <ac:picMk id="28" creationId="{512C079D-D75E-4A65-8F14-5D9DF75811A7}"/>
          </ac:picMkLst>
        </pc:picChg>
        <pc:cxnChg chg="add mod">
          <ac:chgData name="hui xu" userId="70b675938bab3b5e" providerId="LiveId" clId="{03AABEAE-3684-4161-BEB5-97DACBFEE2B7}" dt="2020-05-22T11:38:04.136" v="472" actId="14100"/>
          <ac:cxnSpMkLst>
            <pc:docMk/>
            <pc:sldMk cId="1697621887" sldId="334"/>
            <ac:cxnSpMk id="15" creationId="{DC411FDD-D248-40FF-A335-00BF189D4D60}"/>
          </ac:cxnSpMkLst>
        </pc:cxnChg>
        <pc:cxnChg chg="add mod">
          <ac:chgData name="hui xu" userId="70b675938bab3b5e" providerId="LiveId" clId="{03AABEAE-3684-4161-BEB5-97DACBFEE2B7}" dt="2020-05-23T10:57:01.030" v="1233" actId="1036"/>
          <ac:cxnSpMkLst>
            <pc:docMk/>
            <pc:sldMk cId="1697621887" sldId="334"/>
            <ac:cxnSpMk id="16" creationId="{ACA678B4-52A0-48D1-9052-8D76A988C47A}"/>
          </ac:cxnSpMkLst>
        </pc:cxnChg>
      </pc:sldChg>
      <pc:sldChg chg="addSp delSp modSp new mod ord">
        <pc:chgData name="hui xu" userId="70b675938bab3b5e" providerId="LiveId" clId="{03AABEAE-3684-4161-BEB5-97DACBFEE2B7}" dt="2020-05-23T11:34:30.474" v="1422"/>
        <pc:sldMkLst>
          <pc:docMk/>
          <pc:sldMk cId="797987424" sldId="335"/>
        </pc:sldMkLst>
        <pc:spChg chg="mod">
          <ac:chgData name="hui xu" userId="70b675938bab3b5e" providerId="LiveId" clId="{03AABEAE-3684-4161-BEB5-97DACBFEE2B7}" dt="2020-05-23T11:17:13.180" v="1405" actId="20577"/>
          <ac:spMkLst>
            <pc:docMk/>
            <pc:sldMk cId="797987424" sldId="335"/>
            <ac:spMk id="2" creationId="{7B6AB60A-AAF1-4641-ADBE-7F696540343B}"/>
          </ac:spMkLst>
        </pc:spChg>
        <pc:spChg chg="mod">
          <ac:chgData name="hui xu" userId="70b675938bab3b5e" providerId="LiveId" clId="{03AABEAE-3684-4161-BEB5-97DACBFEE2B7}" dt="2020-05-23T10:39:08.782" v="783"/>
          <ac:spMkLst>
            <pc:docMk/>
            <pc:sldMk cId="797987424" sldId="335"/>
            <ac:spMk id="3" creationId="{932274BD-79CE-4E07-8FEB-F4E0BA7AB37C}"/>
          </ac:spMkLst>
        </pc:spChg>
        <pc:spChg chg="add del mod">
          <ac:chgData name="hui xu" userId="70b675938bab3b5e" providerId="LiveId" clId="{03AABEAE-3684-4161-BEB5-97DACBFEE2B7}" dt="2020-05-23T10:54:19.142" v="1141" actId="21"/>
          <ac:spMkLst>
            <pc:docMk/>
            <pc:sldMk cId="797987424" sldId="335"/>
            <ac:spMk id="4" creationId="{0C90ABE6-43CA-439F-8532-7A90A2F4C115}"/>
          </ac:spMkLst>
        </pc:spChg>
        <pc:spChg chg="add mod">
          <ac:chgData name="hui xu" userId="70b675938bab3b5e" providerId="LiveId" clId="{03AABEAE-3684-4161-BEB5-97DACBFEE2B7}" dt="2020-05-23T11:16:22.101" v="1390" actId="20577"/>
          <ac:spMkLst>
            <pc:docMk/>
            <pc:sldMk cId="797987424" sldId="335"/>
            <ac:spMk id="5" creationId="{006CD174-4FBD-4D4A-9B86-B44AF5F3ACBE}"/>
          </ac:spMkLst>
        </pc:spChg>
        <pc:spChg chg="add mod">
          <ac:chgData name="hui xu" userId="70b675938bab3b5e" providerId="LiveId" clId="{03AABEAE-3684-4161-BEB5-97DACBFEE2B7}" dt="2020-05-23T11:16:01.421" v="1385" actId="404"/>
          <ac:spMkLst>
            <pc:docMk/>
            <pc:sldMk cId="797987424" sldId="335"/>
            <ac:spMk id="6" creationId="{0D084B9E-2423-44FE-98F4-2AFA942AE882}"/>
          </ac:spMkLst>
        </pc:spChg>
        <pc:spChg chg="add del mod">
          <ac:chgData name="hui xu" userId="70b675938bab3b5e" providerId="LiveId" clId="{03AABEAE-3684-4161-BEB5-97DACBFEE2B7}" dt="2020-05-23T10:43:47.749" v="827" actId="478"/>
          <ac:spMkLst>
            <pc:docMk/>
            <pc:sldMk cId="797987424" sldId="335"/>
            <ac:spMk id="7" creationId="{8B6C4AF5-A825-4570-9C18-A628264D1665}"/>
          </ac:spMkLst>
        </pc:spChg>
        <pc:spChg chg="add del mod">
          <ac:chgData name="hui xu" userId="70b675938bab3b5e" providerId="LiveId" clId="{03AABEAE-3684-4161-BEB5-97DACBFEE2B7}" dt="2020-05-23T10:43:46.391" v="826"/>
          <ac:spMkLst>
            <pc:docMk/>
            <pc:sldMk cId="797987424" sldId="335"/>
            <ac:spMk id="8" creationId="{513A8C13-4F50-4E68-B4AB-2E5EC0A9DB60}"/>
          </ac:spMkLst>
        </pc:spChg>
        <pc:spChg chg="add mod">
          <ac:chgData name="hui xu" userId="70b675938bab3b5e" providerId="LiveId" clId="{03AABEAE-3684-4161-BEB5-97DACBFEE2B7}" dt="2020-05-23T11:16:01.421" v="1385" actId="404"/>
          <ac:spMkLst>
            <pc:docMk/>
            <pc:sldMk cId="797987424" sldId="335"/>
            <ac:spMk id="9" creationId="{BC114036-7AFC-42CF-AE63-474E7E81BD24}"/>
          </ac:spMkLst>
        </pc:spChg>
        <pc:spChg chg="add mod">
          <ac:chgData name="hui xu" userId="70b675938bab3b5e" providerId="LiveId" clId="{03AABEAE-3684-4161-BEB5-97DACBFEE2B7}" dt="2020-05-23T11:16:32.971" v="1393" actId="1076"/>
          <ac:spMkLst>
            <pc:docMk/>
            <pc:sldMk cId="797987424" sldId="335"/>
            <ac:spMk id="17" creationId="{2A1701DE-1ECA-44C7-A6D7-0E175B2D7F11}"/>
          </ac:spMkLst>
        </pc:spChg>
        <pc:spChg chg="add mod">
          <ac:chgData name="hui xu" userId="70b675938bab3b5e" providerId="LiveId" clId="{03AABEAE-3684-4161-BEB5-97DACBFEE2B7}" dt="2020-05-23T11:16:01.421" v="1385" actId="404"/>
          <ac:spMkLst>
            <pc:docMk/>
            <pc:sldMk cId="797987424" sldId="335"/>
            <ac:spMk id="18" creationId="{F0DD5D94-7AEB-4001-AA5E-3BE0BBC92632}"/>
          </ac:spMkLst>
        </pc:spChg>
        <pc:spChg chg="add mod">
          <ac:chgData name="hui xu" userId="70b675938bab3b5e" providerId="LiveId" clId="{03AABEAE-3684-4161-BEB5-97DACBFEE2B7}" dt="2020-05-23T11:16:01.421" v="1385" actId="404"/>
          <ac:spMkLst>
            <pc:docMk/>
            <pc:sldMk cId="797987424" sldId="335"/>
            <ac:spMk id="23" creationId="{162EBFAC-9120-41C8-9A1C-192B05CA8571}"/>
          </ac:spMkLst>
        </pc:spChg>
        <pc:spChg chg="add mod">
          <ac:chgData name="hui xu" userId="70b675938bab3b5e" providerId="LiveId" clId="{03AABEAE-3684-4161-BEB5-97DACBFEE2B7}" dt="2020-05-23T11:16:14.773" v="1387" actId="404"/>
          <ac:spMkLst>
            <pc:docMk/>
            <pc:sldMk cId="797987424" sldId="335"/>
            <ac:spMk id="30" creationId="{5C724FA6-743C-49C8-A81D-73BC5C968289}"/>
          </ac:spMkLst>
        </pc:spChg>
        <pc:spChg chg="add mod">
          <ac:chgData name="hui xu" userId="70b675938bab3b5e" providerId="LiveId" clId="{03AABEAE-3684-4161-BEB5-97DACBFEE2B7}" dt="2020-05-23T11:16:39.407" v="1395" actId="1076"/>
          <ac:spMkLst>
            <pc:docMk/>
            <pc:sldMk cId="797987424" sldId="335"/>
            <ac:spMk id="31" creationId="{52669FDC-8EF9-4387-A3BC-DEB6E4BBA434}"/>
          </ac:spMkLst>
        </pc:spChg>
        <pc:spChg chg="add mod">
          <ac:chgData name="hui xu" userId="70b675938bab3b5e" providerId="LiveId" clId="{03AABEAE-3684-4161-BEB5-97DACBFEE2B7}" dt="2020-05-23T11:16:14.773" v="1387" actId="404"/>
          <ac:spMkLst>
            <pc:docMk/>
            <pc:sldMk cId="797987424" sldId="335"/>
            <ac:spMk id="35" creationId="{B5E5F758-6726-4167-B5DC-9E69B3B649EA}"/>
          </ac:spMkLst>
        </pc:spChg>
        <pc:spChg chg="add mod">
          <ac:chgData name="hui xu" userId="70b675938bab3b5e" providerId="LiveId" clId="{03AABEAE-3684-4161-BEB5-97DACBFEE2B7}" dt="2020-05-23T11:16:14.773" v="1387" actId="404"/>
          <ac:spMkLst>
            <pc:docMk/>
            <pc:sldMk cId="797987424" sldId="335"/>
            <ac:spMk id="37" creationId="{3B0E73B8-E555-4F7F-9F2E-8879D448666E}"/>
          </ac:spMkLst>
        </pc:spChg>
        <pc:spChg chg="add del mod">
          <ac:chgData name="hui xu" userId="70b675938bab3b5e" providerId="LiveId" clId="{03AABEAE-3684-4161-BEB5-97DACBFEE2B7}" dt="2020-05-23T10:50:03.186" v="1078" actId="478"/>
          <ac:spMkLst>
            <pc:docMk/>
            <pc:sldMk cId="797987424" sldId="335"/>
            <ac:spMk id="42" creationId="{087C414D-C561-421F-BB29-CD4758CF8D51}"/>
          </ac:spMkLst>
        </pc:spChg>
        <pc:spChg chg="add mod">
          <ac:chgData name="hui xu" userId="70b675938bab3b5e" providerId="LiveId" clId="{03AABEAE-3684-4161-BEB5-97DACBFEE2B7}" dt="2020-05-23T11:17:22.877" v="1406" actId="1076"/>
          <ac:spMkLst>
            <pc:docMk/>
            <pc:sldMk cId="797987424" sldId="335"/>
            <ac:spMk id="65" creationId="{818587A6-56D6-4EAD-B7F9-FD4AB119C0B0}"/>
          </ac:spMkLst>
        </pc:spChg>
        <pc:grpChg chg="add mod">
          <ac:chgData name="hui xu" userId="70b675938bab3b5e" providerId="LiveId" clId="{03AABEAE-3684-4161-BEB5-97DACBFEE2B7}" dt="2020-05-23T11:16:30.612" v="1392" actId="1076"/>
          <ac:grpSpMkLst>
            <pc:docMk/>
            <pc:sldMk cId="797987424" sldId="335"/>
            <ac:grpSpMk id="66" creationId="{AEA921AF-4130-4698-BA8D-04E8CE6F3E73}"/>
          </ac:grpSpMkLst>
        </pc:grpChg>
        <pc:grpChg chg="add mod">
          <ac:chgData name="hui xu" userId="70b675938bab3b5e" providerId="LiveId" clId="{03AABEAE-3684-4161-BEB5-97DACBFEE2B7}" dt="2020-05-23T11:16:36.399" v="1394" actId="1076"/>
          <ac:grpSpMkLst>
            <pc:docMk/>
            <pc:sldMk cId="797987424" sldId="335"/>
            <ac:grpSpMk id="67" creationId="{03C3616B-6398-44D6-8776-EBF5A74580EA}"/>
          </ac:grpSpMkLst>
        </pc:grpChg>
        <pc:picChg chg="add del mod">
          <ac:chgData name="hui xu" userId="70b675938bab3b5e" providerId="LiveId" clId="{03AABEAE-3684-4161-BEB5-97DACBFEE2B7}" dt="2020-05-23T11:19:59.257" v="1408"/>
          <ac:picMkLst>
            <pc:docMk/>
            <pc:sldMk cId="797987424" sldId="335"/>
            <ac:picMk id="68" creationId="{35870105-ED79-461B-AE8F-3CFD602A4E7A}"/>
          </ac:picMkLst>
        </pc:picChg>
        <pc:picChg chg="add del mod">
          <ac:chgData name="hui xu" userId="70b675938bab3b5e" providerId="LiveId" clId="{03AABEAE-3684-4161-BEB5-97DACBFEE2B7}" dt="2020-05-23T11:20:07.913" v="1409"/>
          <ac:picMkLst>
            <pc:docMk/>
            <pc:sldMk cId="797987424" sldId="335"/>
            <ac:picMk id="69" creationId="{908791C7-741A-40DC-8E11-330903B75D6D}"/>
          </ac:picMkLst>
        </pc:picChg>
        <pc:picChg chg="add del mod">
          <ac:chgData name="hui xu" userId="70b675938bab3b5e" providerId="LiveId" clId="{03AABEAE-3684-4161-BEB5-97DACBFEE2B7}" dt="2020-05-23T11:21:27.155" v="1410"/>
          <ac:picMkLst>
            <pc:docMk/>
            <pc:sldMk cId="797987424" sldId="335"/>
            <ac:picMk id="70" creationId="{173F7FB5-7A02-4188-B063-ACF477D8D522}"/>
          </ac:picMkLst>
        </pc:picChg>
        <pc:picChg chg="add del mod">
          <ac:chgData name="hui xu" userId="70b675938bab3b5e" providerId="LiveId" clId="{03AABEAE-3684-4161-BEB5-97DACBFEE2B7}" dt="2020-05-23T11:21:34.468" v="1411"/>
          <ac:picMkLst>
            <pc:docMk/>
            <pc:sldMk cId="797987424" sldId="335"/>
            <ac:picMk id="71" creationId="{2806FF3A-6933-4D24-BF4B-4A29F4AABFC0}"/>
          </ac:picMkLst>
        </pc:picChg>
        <pc:picChg chg="add del mod">
          <ac:chgData name="hui xu" userId="70b675938bab3b5e" providerId="LiveId" clId="{03AABEAE-3684-4161-BEB5-97DACBFEE2B7}" dt="2020-05-23T11:21:41.919" v="1412"/>
          <ac:picMkLst>
            <pc:docMk/>
            <pc:sldMk cId="797987424" sldId="335"/>
            <ac:picMk id="72" creationId="{30D8E3A9-C724-4067-B9ED-CC5A7A16CB25}"/>
          </ac:picMkLst>
        </pc:picChg>
        <pc:picChg chg="add del mod">
          <ac:chgData name="hui xu" userId="70b675938bab3b5e" providerId="LiveId" clId="{03AABEAE-3684-4161-BEB5-97DACBFEE2B7}" dt="2020-05-23T11:22:40.241" v="1413"/>
          <ac:picMkLst>
            <pc:docMk/>
            <pc:sldMk cId="797987424" sldId="335"/>
            <ac:picMk id="73" creationId="{A2A98B45-A287-4BFF-9D3C-A254AD69BDFB}"/>
          </ac:picMkLst>
        </pc:picChg>
        <pc:picChg chg="add del mod">
          <ac:chgData name="hui xu" userId="70b675938bab3b5e" providerId="LiveId" clId="{03AABEAE-3684-4161-BEB5-97DACBFEE2B7}" dt="2020-05-23T11:24:54.889" v="1414"/>
          <ac:picMkLst>
            <pc:docMk/>
            <pc:sldMk cId="797987424" sldId="335"/>
            <ac:picMk id="74" creationId="{AE5E5386-8472-404F-BE79-FB2448C05CC7}"/>
          </ac:picMkLst>
        </pc:picChg>
        <pc:picChg chg="add del mod">
          <ac:chgData name="hui xu" userId="70b675938bab3b5e" providerId="LiveId" clId="{03AABEAE-3684-4161-BEB5-97DACBFEE2B7}" dt="2020-05-23T11:26:55.431" v="1415"/>
          <ac:picMkLst>
            <pc:docMk/>
            <pc:sldMk cId="797987424" sldId="335"/>
            <ac:picMk id="75" creationId="{60545580-357E-4162-AB50-1284B695C5E4}"/>
          </ac:picMkLst>
        </pc:picChg>
        <pc:picChg chg="add del mod">
          <ac:chgData name="hui xu" userId="70b675938bab3b5e" providerId="LiveId" clId="{03AABEAE-3684-4161-BEB5-97DACBFEE2B7}" dt="2020-05-23T11:27:12.442" v="1416"/>
          <ac:picMkLst>
            <pc:docMk/>
            <pc:sldMk cId="797987424" sldId="335"/>
            <ac:picMk id="76" creationId="{B987FE76-FA9E-4088-8F4B-752463C833EF}"/>
          </ac:picMkLst>
        </pc:picChg>
        <pc:picChg chg="add del mod">
          <ac:chgData name="hui xu" userId="70b675938bab3b5e" providerId="LiveId" clId="{03AABEAE-3684-4161-BEB5-97DACBFEE2B7}" dt="2020-05-23T11:28:50.523" v="1417"/>
          <ac:picMkLst>
            <pc:docMk/>
            <pc:sldMk cId="797987424" sldId="335"/>
            <ac:picMk id="77" creationId="{761A99B9-0B4C-4ABC-A7FC-654DAB76E298}"/>
          </ac:picMkLst>
        </pc:picChg>
        <pc:picChg chg="add del mod">
          <ac:chgData name="hui xu" userId="70b675938bab3b5e" providerId="LiveId" clId="{03AABEAE-3684-4161-BEB5-97DACBFEE2B7}" dt="2020-05-23T11:29:06.279" v="1418"/>
          <ac:picMkLst>
            <pc:docMk/>
            <pc:sldMk cId="797987424" sldId="335"/>
            <ac:picMk id="78" creationId="{0624B7C6-0869-4A2C-A5DC-C108D9B222F3}"/>
          </ac:picMkLst>
        </pc:picChg>
        <pc:picChg chg="add del mod">
          <ac:chgData name="hui xu" userId="70b675938bab3b5e" providerId="LiveId" clId="{03AABEAE-3684-4161-BEB5-97DACBFEE2B7}" dt="2020-05-23T11:30:20.616" v="1419"/>
          <ac:picMkLst>
            <pc:docMk/>
            <pc:sldMk cId="797987424" sldId="335"/>
            <ac:picMk id="79" creationId="{A1E5FBC4-EC42-466E-9482-E7D19A5A8D11}"/>
          </ac:picMkLst>
        </pc:picChg>
        <pc:picChg chg="add del mod">
          <ac:chgData name="hui xu" userId="70b675938bab3b5e" providerId="LiveId" clId="{03AABEAE-3684-4161-BEB5-97DACBFEE2B7}" dt="2020-05-23T11:30:32.029" v="1420"/>
          <ac:picMkLst>
            <pc:docMk/>
            <pc:sldMk cId="797987424" sldId="335"/>
            <ac:picMk id="80" creationId="{15727901-9CB2-4649-8394-DF83A65DE7E6}"/>
          </ac:picMkLst>
        </pc:picChg>
        <pc:picChg chg="add del mod">
          <ac:chgData name="hui xu" userId="70b675938bab3b5e" providerId="LiveId" clId="{03AABEAE-3684-4161-BEB5-97DACBFEE2B7}" dt="2020-05-23T11:31:23.352" v="1421"/>
          <ac:picMkLst>
            <pc:docMk/>
            <pc:sldMk cId="797987424" sldId="335"/>
            <ac:picMk id="81" creationId="{0531D5EE-DF13-40BC-AC16-644D03FCA0E7}"/>
          </ac:picMkLst>
        </pc:picChg>
        <pc:picChg chg="add del mod">
          <ac:chgData name="hui xu" userId="70b675938bab3b5e" providerId="LiveId" clId="{03AABEAE-3684-4161-BEB5-97DACBFEE2B7}" dt="2020-05-23T11:34:30.474" v="1422"/>
          <ac:picMkLst>
            <pc:docMk/>
            <pc:sldMk cId="797987424" sldId="335"/>
            <ac:picMk id="82" creationId="{30374F34-A9BF-4B65-AAF0-0000B163FF0F}"/>
          </ac:picMkLst>
        </pc:picChg>
        <pc:picChg chg="add mod">
          <ac:chgData name="hui xu" userId="70b675938bab3b5e" providerId="LiveId" clId="{03AABEAE-3684-4161-BEB5-97DACBFEE2B7}" dt="2020-05-23T11:34:30.474" v="1422"/>
          <ac:picMkLst>
            <pc:docMk/>
            <pc:sldMk cId="797987424" sldId="335"/>
            <ac:picMk id="83" creationId="{B7365B4C-21A9-4F71-8AF5-E1BD406BE518}"/>
          </ac:picMkLst>
        </pc:picChg>
        <pc:cxnChg chg="add mod">
          <ac:chgData name="hui xu" userId="70b675938bab3b5e" providerId="LiveId" clId="{03AABEAE-3684-4161-BEB5-97DACBFEE2B7}" dt="2020-05-23T11:13:28.277" v="1333" actId="164"/>
          <ac:cxnSpMkLst>
            <pc:docMk/>
            <pc:sldMk cId="797987424" sldId="335"/>
            <ac:cxnSpMk id="11" creationId="{833978BF-92E5-4616-BD4C-FCDC34DE32F3}"/>
          </ac:cxnSpMkLst>
        </pc:cxnChg>
        <pc:cxnChg chg="add mod">
          <ac:chgData name="hui xu" userId="70b675938bab3b5e" providerId="LiveId" clId="{03AABEAE-3684-4161-BEB5-97DACBFEE2B7}" dt="2020-05-23T11:13:28.277" v="1333" actId="164"/>
          <ac:cxnSpMkLst>
            <pc:docMk/>
            <pc:sldMk cId="797987424" sldId="335"/>
            <ac:cxnSpMk id="12" creationId="{AFFFB3A6-04C2-481C-8042-6D6F1D97183D}"/>
          </ac:cxnSpMkLst>
        </pc:cxnChg>
        <pc:cxnChg chg="add mod">
          <ac:chgData name="hui xu" userId="70b675938bab3b5e" providerId="LiveId" clId="{03AABEAE-3684-4161-BEB5-97DACBFEE2B7}" dt="2020-05-23T11:13:28.277" v="1333" actId="164"/>
          <ac:cxnSpMkLst>
            <pc:docMk/>
            <pc:sldMk cId="797987424" sldId="335"/>
            <ac:cxnSpMk id="19" creationId="{6236A3DD-2931-49B2-9291-7903C6CFE3AC}"/>
          </ac:cxnSpMkLst>
        </pc:cxnChg>
        <pc:cxnChg chg="add mod">
          <ac:chgData name="hui xu" userId="70b675938bab3b5e" providerId="LiveId" clId="{03AABEAE-3684-4161-BEB5-97DACBFEE2B7}" dt="2020-05-23T11:13:28.277" v="1333" actId="164"/>
          <ac:cxnSpMkLst>
            <pc:docMk/>
            <pc:sldMk cId="797987424" sldId="335"/>
            <ac:cxnSpMk id="24" creationId="{99B8333C-213E-4742-91F7-D54CA0F68BF5}"/>
          </ac:cxnSpMkLst>
        </pc:cxnChg>
        <pc:cxnChg chg="add del mod">
          <ac:chgData name="hui xu" userId="70b675938bab3b5e" providerId="LiveId" clId="{03AABEAE-3684-4161-BEB5-97DACBFEE2B7}" dt="2020-05-23T10:50:16.033" v="1083" actId="21"/>
          <ac:cxnSpMkLst>
            <pc:docMk/>
            <pc:sldMk cId="797987424" sldId="335"/>
            <ac:cxnSpMk id="32" creationId="{92C49D48-096E-42FD-B543-14ADE0443850}"/>
          </ac:cxnSpMkLst>
        </pc:cxnChg>
        <pc:cxnChg chg="add del mod">
          <ac:chgData name="hui xu" userId="70b675938bab3b5e" providerId="LiveId" clId="{03AABEAE-3684-4161-BEB5-97DACBFEE2B7}" dt="2020-05-23T10:50:53.560" v="1095" actId="21"/>
          <ac:cxnSpMkLst>
            <pc:docMk/>
            <pc:sldMk cId="797987424" sldId="335"/>
            <ac:cxnSpMk id="36" creationId="{1A216110-28CD-476D-A657-6A2DFAF3FB07}"/>
          </ac:cxnSpMkLst>
        </pc:cxnChg>
        <pc:cxnChg chg="add del mod">
          <ac:chgData name="hui xu" userId="70b675938bab3b5e" providerId="LiveId" clId="{03AABEAE-3684-4161-BEB5-97DACBFEE2B7}" dt="2020-05-23T10:49:15.969" v="1069" actId="21"/>
          <ac:cxnSpMkLst>
            <pc:docMk/>
            <pc:sldMk cId="797987424" sldId="335"/>
            <ac:cxnSpMk id="38" creationId="{3B466E25-F081-4A43-BC98-A0FFDD5DDEAE}"/>
          </ac:cxnSpMkLst>
        </pc:cxnChg>
        <pc:cxnChg chg="add mod">
          <ac:chgData name="hui xu" userId="70b675938bab3b5e" providerId="LiveId" clId="{03AABEAE-3684-4161-BEB5-97DACBFEE2B7}" dt="2020-05-23T11:13:35.380" v="1334" actId="164"/>
          <ac:cxnSpMkLst>
            <pc:docMk/>
            <pc:sldMk cId="797987424" sldId="335"/>
            <ac:cxnSpMk id="43" creationId="{3AD776C5-CBE2-4EA7-A5AF-8807428B61C6}"/>
          </ac:cxnSpMkLst>
        </pc:cxnChg>
        <pc:cxnChg chg="add del mod">
          <ac:chgData name="hui xu" userId="70b675938bab3b5e" providerId="LiveId" clId="{03AABEAE-3684-4161-BEB5-97DACBFEE2B7}" dt="2020-05-23T10:50:05.149" v="1079" actId="21"/>
          <ac:cxnSpMkLst>
            <pc:docMk/>
            <pc:sldMk cId="797987424" sldId="335"/>
            <ac:cxnSpMk id="46" creationId="{F3E22DD4-1E45-4058-BE5A-0A89517685FE}"/>
          </ac:cxnSpMkLst>
        </pc:cxnChg>
        <pc:cxnChg chg="add mod">
          <ac:chgData name="hui xu" userId="70b675938bab3b5e" providerId="LiveId" clId="{03AABEAE-3684-4161-BEB5-97DACBFEE2B7}" dt="2020-05-23T11:13:35.380" v="1334" actId="164"/>
          <ac:cxnSpMkLst>
            <pc:docMk/>
            <pc:sldMk cId="797987424" sldId="335"/>
            <ac:cxnSpMk id="51" creationId="{9CD7BF3A-B558-4821-B77B-BB41DD28D208}"/>
          </ac:cxnSpMkLst>
        </pc:cxnChg>
        <pc:cxnChg chg="add mod">
          <ac:chgData name="hui xu" userId="70b675938bab3b5e" providerId="LiveId" clId="{03AABEAE-3684-4161-BEB5-97DACBFEE2B7}" dt="2020-05-23T11:13:35.380" v="1334" actId="164"/>
          <ac:cxnSpMkLst>
            <pc:docMk/>
            <pc:sldMk cId="797987424" sldId="335"/>
            <ac:cxnSpMk id="55" creationId="{84E3A68C-2A66-4F87-BD08-BD047C3BC32E}"/>
          </ac:cxnSpMkLst>
        </pc:cxnChg>
        <pc:cxnChg chg="add del mod">
          <ac:chgData name="hui xu" userId="70b675938bab3b5e" providerId="LiveId" clId="{03AABEAE-3684-4161-BEB5-97DACBFEE2B7}" dt="2020-05-23T11:13:35.380" v="1334" actId="164"/>
          <ac:cxnSpMkLst>
            <pc:docMk/>
            <pc:sldMk cId="797987424" sldId="335"/>
            <ac:cxnSpMk id="56" creationId="{3B6CE4D1-F4B4-4B2E-962E-B91BC0A8FB61}"/>
          </ac:cxnSpMkLst>
        </pc:cxnChg>
      </pc:sldChg>
    </pc:docChg>
  </pc:docChgLst>
  <pc:docChgLst>
    <pc:chgData name="hui xu" userId="70b675938bab3b5e" providerId="LiveId" clId="{566FEE92-6BF7-4CAD-9C0B-195694EB35B1}"/>
    <pc:docChg chg="undo custSel addSld delSld modSld sldOrd">
      <pc:chgData name="hui xu" userId="70b675938bab3b5e" providerId="LiveId" clId="{566FEE92-6BF7-4CAD-9C0B-195694EB35B1}" dt="2020-04-29T02:50:08.127" v="190" actId="1076"/>
      <pc:docMkLst>
        <pc:docMk/>
      </pc:docMkLst>
      <pc:sldChg chg="add del">
        <pc:chgData name="hui xu" userId="70b675938bab3b5e" providerId="LiveId" clId="{566FEE92-6BF7-4CAD-9C0B-195694EB35B1}" dt="2020-04-29T02:08:39.817" v="23" actId="2696"/>
        <pc:sldMkLst>
          <pc:docMk/>
          <pc:sldMk cId="1292877211" sldId="258"/>
        </pc:sldMkLst>
      </pc:sldChg>
      <pc:sldChg chg="del ord">
        <pc:chgData name="hui xu" userId="70b675938bab3b5e" providerId="LiveId" clId="{566FEE92-6BF7-4CAD-9C0B-195694EB35B1}" dt="2020-04-29T02:23:27.096" v="107" actId="47"/>
        <pc:sldMkLst>
          <pc:docMk/>
          <pc:sldMk cId="3958533033" sldId="259"/>
        </pc:sldMkLst>
      </pc:sldChg>
      <pc:sldChg chg="modSp">
        <pc:chgData name="hui xu" userId="70b675938bab3b5e" providerId="LiveId" clId="{566FEE92-6BF7-4CAD-9C0B-195694EB35B1}" dt="2020-04-29T02:09:53.978" v="43" actId="20577"/>
        <pc:sldMkLst>
          <pc:docMk/>
          <pc:sldMk cId="1702266103" sldId="260"/>
        </pc:sldMkLst>
        <pc:spChg chg="mod">
          <ac:chgData name="hui xu" userId="70b675938bab3b5e" providerId="LiveId" clId="{566FEE92-6BF7-4CAD-9C0B-195694EB35B1}" dt="2020-04-29T02:09:53.978" v="43" actId="20577"/>
          <ac:spMkLst>
            <pc:docMk/>
            <pc:sldMk cId="1702266103" sldId="260"/>
            <ac:spMk id="2" creationId="{00000000-0000-0000-0000-000000000000}"/>
          </ac:spMkLst>
        </pc:spChg>
      </pc:sldChg>
      <pc:sldChg chg="del">
        <pc:chgData name="hui xu" userId="70b675938bab3b5e" providerId="LiveId" clId="{566FEE92-6BF7-4CAD-9C0B-195694EB35B1}" dt="2020-04-29T02:14:56.582" v="56" actId="47"/>
        <pc:sldMkLst>
          <pc:docMk/>
          <pc:sldMk cId="554913561" sldId="264"/>
        </pc:sldMkLst>
      </pc:sldChg>
      <pc:sldChg chg="del">
        <pc:chgData name="hui xu" userId="70b675938bab3b5e" providerId="LiveId" clId="{566FEE92-6BF7-4CAD-9C0B-195694EB35B1}" dt="2020-04-29T02:14:38.923" v="55" actId="47"/>
        <pc:sldMkLst>
          <pc:docMk/>
          <pc:sldMk cId="711655575" sldId="268"/>
        </pc:sldMkLst>
      </pc:sldChg>
      <pc:sldChg chg="modSp add">
        <pc:chgData name="hui xu" userId="70b675938bab3b5e" providerId="LiveId" clId="{566FEE92-6BF7-4CAD-9C0B-195694EB35B1}" dt="2020-04-29T02:16:28.423" v="81" actId="20577"/>
        <pc:sldMkLst>
          <pc:docMk/>
          <pc:sldMk cId="2386803800" sldId="270"/>
        </pc:sldMkLst>
        <pc:spChg chg="mod">
          <ac:chgData name="hui xu" userId="70b675938bab3b5e" providerId="LiveId" clId="{566FEE92-6BF7-4CAD-9C0B-195694EB35B1}" dt="2020-04-29T02:16:28.423" v="81" actId="20577"/>
          <ac:spMkLst>
            <pc:docMk/>
            <pc:sldMk cId="2386803800" sldId="270"/>
            <ac:spMk id="18434" creationId="{00000000-0000-0000-0000-000000000000}"/>
          </ac:spMkLst>
        </pc:spChg>
      </pc:sldChg>
      <pc:sldChg chg="del">
        <pc:chgData name="hui xu" userId="70b675938bab3b5e" providerId="LiveId" clId="{566FEE92-6BF7-4CAD-9C0B-195694EB35B1}" dt="2020-04-29T02:16:10.717" v="61" actId="2696"/>
        <pc:sldMkLst>
          <pc:docMk/>
          <pc:sldMk cId="2807530924" sldId="270"/>
        </pc:sldMkLst>
      </pc:sldChg>
      <pc:sldChg chg="del">
        <pc:chgData name="hui xu" userId="70b675938bab3b5e" providerId="LiveId" clId="{566FEE92-6BF7-4CAD-9C0B-195694EB35B1}" dt="2020-04-29T02:17:41.324" v="98" actId="2696"/>
        <pc:sldMkLst>
          <pc:docMk/>
          <pc:sldMk cId="3672715345" sldId="273"/>
        </pc:sldMkLst>
      </pc:sldChg>
      <pc:sldChg chg="del">
        <pc:chgData name="hui xu" userId="70b675938bab3b5e" providerId="LiveId" clId="{566FEE92-6BF7-4CAD-9C0B-195694EB35B1}" dt="2020-04-29T02:17:41.324" v="98" actId="2696"/>
        <pc:sldMkLst>
          <pc:docMk/>
          <pc:sldMk cId="1366667184" sldId="274"/>
        </pc:sldMkLst>
      </pc:sldChg>
      <pc:sldChg chg="del">
        <pc:chgData name="hui xu" userId="70b675938bab3b5e" providerId="LiveId" clId="{566FEE92-6BF7-4CAD-9C0B-195694EB35B1}" dt="2020-04-29T02:22:17.246" v="106" actId="47"/>
        <pc:sldMkLst>
          <pc:docMk/>
          <pc:sldMk cId="957228454" sldId="275"/>
        </pc:sldMkLst>
      </pc:sldChg>
      <pc:sldChg chg="del">
        <pc:chgData name="hui xu" userId="70b675938bab3b5e" providerId="LiveId" clId="{566FEE92-6BF7-4CAD-9C0B-195694EB35B1}" dt="2020-04-29T02:11:59.901" v="45" actId="47"/>
        <pc:sldMkLst>
          <pc:docMk/>
          <pc:sldMk cId="3611106907" sldId="280"/>
        </pc:sldMkLst>
      </pc:sldChg>
      <pc:sldChg chg="del">
        <pc:chgData name="hui xu" userId="70b675938bab3b5e" providerId="LiveId" clId="{566FEE92-6BF7-4CAD-9C0B-195694EB35B1}" dt="2020-04-29T02:22:14.372" v="105" actId="47"/>
        <pc:sldMkLst>
          <pc:docMk/>
          <pc:sldMk cId="1482735724" sldId="282"/>
        </pc:sldMkLst>
      </pc:sldChg>
      <pc:sldChg chg="del">
        <pc:chgData name="hui xu" userId="70b675938bab3b5e" providerId="LiveId" clId="{566FEE92-6BF7-4CAD-9C0B-195694EB35B1}" dt="2020-04-29T02:11:52.414" v="44" actId="47"/>
        <pc:sldMkLst>
          <pc:docMk/>
          <pc:sldMk cId="2770325977" sldId="290"/>
        </pc:sldMkLst>
      </pc:sldChg>
      <pc:sldChg chg="del">
        <pc:chgData name="hui xu" userId="70b675938bab3b5e" providerId="LiveId" clId="{566FEE92-6BF7-4CAD-9C0B-195694EB35B1}" dt="2020-04-29T02:11:52.414" v="44" actId="47"/>
        <pc:sldMkLst>
          <pc:docMk/>
          <pc:sldMk cId="2769393547" sldId="291"/>
        </pc:sldMkLst>
      </pc:sldChg>
      <pc:sldChg chg="del">
        <pc:chgData name="hui xu" userId="70b675938bab3b5e" providerId="LiveId" clId="{566FEE92-6BF7-4CAD-9C0B-195694EB35B1}" dt="2020-04-29T02:11:52.414" v="44" actId="47"/>
        <pc:sldMkLst>
          <pc:docMk/>
          <pc:sldMk cId="1450825218" sldId="292"/>
        </pc:sldMkLst>
      </pc:sldChg>
      <pc:sldChg chg="del">
        <pc:chgData name="hui xu" userId="70b675938bab3b5e" providerId="LiveId" clId="{566FEE92-6BF7-4CAD-9C0B-195694EB35B1}" dt="2020-04-29T02:11:52.414" v="44" actId="47"/>
        <pc:sldMkLst>
          <pc:docMk/>
          <pc:sldMk cId="1110440692" sldId="293"/>
        </pc:sldMkLst>
      </pc:sldChg>
      <pc:sldChg chg="del">
        <pc:chgData name="hui xu" userId="70b675938bab3b5e" providerId="LiveId" clId="{566FEE92-6BF7-4CAD-9C0B-195694EB35B1}" dt="2020-04-29T02:11:52.414" v="44" actId="47"/>
        <pc:sldMkLst>
          <pc:docMk/>
          <pc:sldMk cId="556869831" sldId="294"/>
        </pc:sldMkLst>
      </pc:sldChg>
      <pc:sldChg chg="del">
        <pc:chgData name="hui xu" userId="70b675938bab3b5e" providerId="LiveId" clId="{566FEE92-6BF7-4CAD-9C0B-195694EB35B1}" dt="2020-04-29T02:11:52.414" v="44" actId="47"/>
        <pc:sldMkLst>
          <pc:docMk/>
          <pc:sldMk cId="4084927336" sldId="295"/>
        </pc:sldMkLst>
      </pc:sldChg>
      <pc:sldChg chg="del">
        <pc:chgData name="hui xu" userId="70b675938bab3b5e" providerId="LiveId" clId="{566FEE92-6BF7-4CAD-9C0B-195694EB35B1}" dt="2020-04-29T02:11:52.414" v="44" actId="47"/>
        <pc:sldMkLst>
          <pc:docMk/>
          <pc:sldMk cId="1187476708" sldId="296"/>
        </pc:sldMkLst>
      </pc:sldChg>
      <pc:sldChg chg="del">
        <pc:chgData name="hui xu" userId="70b675938bab3b5e" providerId="LiveId" clId="{566FEE92-6BF7-4CAD-9C0B-195694EB35B1}" dt="2020-04-29T02:11:52.414" v="44" actId="47"/>
        <pc:sldMkLst>
          <pc:docMk/>
          <pc:sldMk cId="2016795639" sldId="297"/>
        </pc:sldMkLst>
      </pc:sldChg>
      <pc:sldChg chg="del">
        <pc:chgData name="hui xu" userId="70b675938bab3b5e" providerId="LiveId" clId="{566FEE92-6BF7-4CAD-9C0B-195694EB35B1}" dt="2020-04-29T02:11:52.414" v="44" actId="47"/>
        <pc:sldMkLst>
          <pc:docMk/>
          <pc:sldMk cId="4154585438" sldId="298"/>
        </pc:sldMkLst>
      </pc:sldChg>
      <pc:sldChg chg="del">
        <pc:chgData name="hui xu" userId="70b675938bab3b5e" providerId="LiveId" clId="{566FEE92-6BF7-4CAD-9C0B-195694EB35B1}" dt="2020-04-29T02:22:14.372" v="105" actId="47"/>
        <pc:sldMkLst>
          <pc:docMk/>
          <pc:sldMk cId="1670832131" sldId="308"/>
        </pc:sldMkLst>
      </pc:sldChg>
      <pc:sldChg chg="modSp">
        <pc:chgData name="hui xu" userId="70b675938bab3b5e" providerId="LiveId" clId="{566FEE92-6BF7-4CAD-9C0B-195694EB35B1}" dt="2020-04-29T02:19:15.870" v="104" actId="403"/>
        <pc:sldMkLst>
          <pc:docMk/>
          <pc:sldMk cId="2006032842" sldId="309"/>
        </pc:sldMkLst>
        <pc:spChg chg="mod">
          <ac:chgData name="hui xu" userId="70b675938bab3b5e" providerId="LiveId" clId="{566FEE92-6BF7-4CAD-9C0B-195694EB35B1}" dt="2020-04-29T02:16:38.978" v="97" actId="20577"/>
          <ac:spMkLst>
            <pc:docMk/>
            <pc:sldMk cId="2006032842" sldId="309"/>
            <ac:spMk id="2" creationId="{00000000-0000-0000-0000-000000000000}"/>
          </ac:spMkLst>
        </pc:spChg>
        <pc:spChg chg="mod">
          <ac:chgData name="hui xu" userId="70b675938bab3b5e" providerId="LiveId" clId="{566FEE92-6BF7-4CAD-9C0B-195694EB35B1}" dt="2020-04-29T02:19:15.870" v="104" actId="403"/>
          <ac:spMkLst>
            <pc:docMk/>
            <pc:sldMk cId="2006032842" sldId="309"/>
            <ac:spMk id="3" creationId="{00000000-0000-0000-0000-000000000000}"/>
          </ac:spMkLst>
        </pc:spChg>
      </pc:sldChg>
      <pc:sldChg chg="addSp modSp new ord">
        <pc:chgData name="hui xu" userId="70b675938bab3b5e" providerId="LiveId" clId="{566FEE92-6BF7-4CAD-9C0B-195694EB35B1}" dt="2020-04-29T02:15:00.982" v="58"/>
        <pc:sldMkLst>
          <pc:docMk/>
          <pc:sldMk cId="912556210" sldId="311"/>
        </pc:sldMkLst>
        <pc:spChg chg="mod">
          <ac:chgData name="hui xu" userId="70b675938bab3b5e" providerId="LiveId" clId="{566FEE92-6BF7-4CAD-9C0B-195694EB35B1}" dt="2020-04-29T02:12:38.297" v="47"/>
          <ac:spMkLst>
            <pc:docMk/>
            <pc:sldMk cId="912556210" sldId="311"/>
            <ac:spMk id="2" creationId="{99AFC158-9CE7-42D0-8CCF-4DF5198355AA}"/>
          </ac:spMkLst>
        </pc:spChg>
        <pc:spChg chg="add mod">
          <ac:chgData name="hui xu" userId="70b675938bab3b5e" providerId="LiveId" clId="{566FEE92-6BF7-4CAD-9C0B-195694EB35B1}" dt="2020-04-29T02:13:01.868" v="54" actId="404"/>
          <ac:spMkLst>
            <pc:docMk/>
            <pc:sldMk cId="912556210" sldId="311"/>
            <ac:spMk id="4" creationId="{F8907E70-4C3E-409D-AD59-92145AE9F9D2}"/>
          </ac:spMkLst>
        </pc:spChg>
        <pc:picChg chg="add mod">
          <ac:chgData name="hui xu" userId="70b675938bab3b5e" providerId="LiveId" clId="{566FEE92-6BF7-4CAD-9C0B-195694EB35B1}" dt="2020-04-29T02:12:56.828" v="52" actId="1076"/>
          <ac:picMkLst>
            <pc:docMk/>
            <pc:sldMk cId="912556210" sldId="311"/>
            <ac:picMk id="3" creationId="{84D73732-8530-409A-A2CD-1B7843D081FD}"/>
          </ac:picMkLst>
        </pc:picChg>
      </pc:sldChg>
      <pc:sldChg chg="addSp delSp modSp new">
        <pc:chgData name="hui xu" userId="70b675938bab3b5e" providerId="LiveId" clId="{566FEE92-6BF7-4CAD-9C0B-195694EB35B1}" dt="2020-04-29T02:47:03.384" v="146" actId="20577"/>
        <pc:sldMkLst>
          <pc:docMk/>
          <pc:sldMk cId="715219223" sldId="312"/>
        </pc:sldMkLst>
        <pc:spChg chg="mod">
          <ac:chgData name="hui xu" userId="70b675938bab3b5e" providerId="LiveId" clId="{566FEE92-6BF7-4CAD-9C0B-195694EB35B1}" dt="2020-04-29T02:47:03.384" v="146" actId="20577"/>
          <ac:spMkLst>
            <pc:docMk/>
            <pc:sldMk cId="715219223" sldId="312"/>
            <ac:spMk id="2" creationId="{402F30A4-C233-4140-AFF8-0C0936058B22}"/>
          </ac:spMkLst>
        </pc:spChg>
        <pc:spChg chg="add del">
          <ac:chgData name="hui xu" userId="70b675938bab3b5e" providerId="LiveId" clId="{566FEE92-6BF7-4CAD-9C0B-195694EB35B1}" dt="2020-04-29T02:32:55.099" v="110"/>
          <ac:spMkLst>
            <pc:docMk/>
            <pc:sldMk cId="715219223" sldId="312"/>
            <ac:spMk id="4" creationId="{7DA5EA64-6533-44CD-8083-31945135A5CC}"/>
          </ac:spMkLst>
        </pc:spChg>
        <pc:spChg chg="add del">
          <ac:chgData name="hui xu" userId="70b675938bab3b5e" providerId="LiveId" clId="{566FEE92-6BF7-4CAD-9C0B-195694EB35B1}" dt="2020-04-29T02:32:55.099" v="110"/>
          <ac:spMkLst>
            <pc:docMk/>
            <pc:sldMk cId="715219223" sldId="312"/>
            <ac:spMk id="5" creationId="{6A5348A1-7519-436D-AAF6-0D397B0B0013}"/>
          </ac:spMkLst>
        </pc:spChg>
        <pc:spChg chg="add">
          <ac:chgData name="hui xu" userId="70b675938bab3b5e" providerId="LiveId" clId="{566FEE92-6BF7-4CAD-9C0B-195694EB35B1}" dt="2020-04-29T02:32:55.853" v="111"/>
          <ac:spMkLst>
            <pc:docMk/>
            <pc:sldMk cId="715219223" sldId="312"/>
            <ac:spMk id="7" creationId="{6ACFF17D-C3C3-4D8D-8FF6-CBF79309F54E}"/>
          </ac:spMkLst>
        </pc:spChg>
        <pc:spChg chg="add">
          <ac:chgData name="hui xu" userId="70b675938bab3b5e" providerId="LiveId" clId="{566FEE92-6BF7-4CAD-9C0B-195694EB35B1}" dt="2020-04-29T02:32:55.853" v="111"/>
          <ac:spMkLst>
            <pc:docMk/>
            <pc:sldMk cId="715219223" sldId="312"/>
            <ac:spMk id="8" creationId="{AC9EE97D-0353-4A88-8AE7-9328E17C968D}"/>
          </ac:spMkLst>
        </pc:spChg>
        <pc:picChg chg="add del">
          <ac:chgData name="hui xu" userId="70b675938bab3b5e" providerId="LiveId" clId="{566FEE92-6BF7-4CAD-9C0B-195694EB35B1}" dt="2020-04-29T02:32:55.099" v="110"/>
          <ac:picMkLst>
            <pc:docMk/>
            <pc:sldMk cId="715219223" sldId="312"/>
            <ac:picMk id="3" creationId="{407B86CD-015D-471C-8F9F-5641C2E629DF}"/>
          </ac:picMkLst>
        </pc:picChg>
        <pc:picChg chg="add mod">
          <ac:chgData name="hui xu" userId="70b675938bab3b5e" providerId="LiveId" clId="{566FEE92-6BF7-4CAD-9C0B-195694EB35B1}" dt="2020-04-29T02:32:58.467" v="112" actId="1076"/>
          <ac:picMkLst>
            <pc:docMk/>
            <pc:sldMk cId="715219223" sldId="312"/>
            <ac:picMk id="6" creationId="{9FB3ED6C-C889-442A-A383-0A1AE105A6C2}"/>
          </ac:picMkLst>
        </pc:picChg>
      </pc:sldChg>
      <pc:sldChg chg="addSp modSp new modAnim">
        <pc:chgData name="hui xu" userId="70b675938bab3b5e" providerId="LiveId" clId="{566FEE92-6BF7-4CAD-9C0B-195694EB35B1}" dt="2020-04-29T02:48:59.537" v="180" actId="20577"/>
        <pc:sldMkLst>
          <pc:docMk/>
          <pc:sldMk cId="3583161795" sldId="313"/>
        </pc:sldMkLst>
        <pc:spChg chg="mod">
          <ac:chgData name="hui xu" userId="70b675938bab3b5e" providerId="LiveId" clId="{566FEE92-6BF7-4CAD-9C0B-195694EB35B1}" dt="2020-04-29T02:48:59.537" v="180" actId="20577"/>
          <ac:spMkLst>
            <pc:docMk/>
            <pc:sldMk cId="3583161795" sldId="313"/>
            <ac:spMk id="2" creationId="{938ABB66-7742-4D6F-9485-1DA4269A5611}"/>
          </ac:spMkLst>
        </pc:spChg>
        <pc:spChg chg="add mod">
          <ac:chgData name="hui xu" userId="70b675938bab3b5e" providerId="LiveId" clId="{566FEE92-6BF7-4CAD-9C0B-195694EB35B1}" dt="2020-04-29T02:48:35.570" v="159" actId="2711"/>
          <ac:spMkLst>
            <pc:docMk/>
            <pc:sldMk cId="3583161795" sldId="313"/>
            <ac:spMk id="3" creationId="{447CD739-9A5B-41BC-905E-AA8BB0634689}"/>
          </ac:spMkLst>
        </pc:spChg>
        <pc:spChg chg="add mod">
          <ac:chgData name="hui xu" userId="70b675938bab3b5e" providerId="LiveId" clId="{566FEE92-6BF7-4CAD-9C0B-195694EB35B1}" dt="2020-04-29T02:48:15.318" v="154" actId="14100"/>
          <ac:spMkLst>
            <pc:docMk/>
            <pc:sldMk cId="3583161795" sldId="313"/>
            <ac:spMk id="4" creationId="{0A19E538-B9A4-4CE6-B33A-B495824B2627}"/>
          </ac:spMkLst>
        </pc:spChg>
        <pc:spChg chg="add">
          <ac:chgData name="hui xu" userId="70b675938bab3b5e" providerId="LiveId" clId="{566FEE92-6BF7-4CAD-9C0B-195694EB35B1}" dt="2020-04-29T02:47:48.392" v="148"/>
          <ac:spMkLst>
            <pc:docMk/>
            <pc:sldMk cId="3583161795" sldId="313"/>
            <ac:spMk id="6" creationId="{0903E1B6-4F45-47A2-9018-153324975713}"/>
          </ac:spMkLst>
        </pc:spChg>
        <pc:picChg chg="add mod">
          <ac:chgData name="hui xu" userId="70b675938bab3b5e" providerId="LiveId" clId="{566FEE92-6BF7-4CAD-9C0B-195694EB35B1}" dt="2020-04-29T02:48:18.556" v="155" actId="1076"/>
          <ac:picMkLst>
            <pc:docMk/>
            <pc:sldMk cId="3583161795" sldId="313"/>
            <ac:picMk id="5" creationId="{CB7F8C23-77ED-4E76-BD40-204B7C751713}"/>
          </ac:picMkLst>
        </pc:picChg>
        <pc:picChg chg="add mod">
          <ac:chgData name="hui xu" userId="70b675938bab3b5e" providerId="LiveId" clId="{566FEE92-6BF7-4CAD-9C0B-195694EB35B1}" dt="2020-04-29T02:48:21.531" v="156" actId="1076"/>
          <ac:picMkLst>
            <pc:docMk/>
            <pc:sldMk cId="3583161795" sldId="313"/>
            <ac:picMk id="7" creationId="{23D0F8A0-8F22-4DDF-8362-68591CA9FDEF}"/>
          </ac:picMkLst>
        </pc:picChg>
      </pc:sldChg>
      <pc:sldChg chg="addSp modSp new modAnim">
        <pc:chgData name="hui xu" userId="70b675938bab3b5e" providerId="LiveId" clId="{566FEE92-6BF7-4CAD-9C0B-195694EB35B1}" dt="2020-04-29T02:49:45.759" v="184"/>
        <pc:sldMkLst>
          <pc:docMk/>
          <pc:sldMk cId="3033307733" sldId="314"/>
        </pc:sldMkLst>
        <pc:spChg chg="add">
          <ac:chgData name="hui xu" userId="70b675938bab3b5e" providerId="LiveId" clId="{566FEE92-6BF7-4CAD-9C0B-195694EB35B1}" dt="2020-04-29T02:49:26.751" v="182"/>
          <ac:spMkLst>
            <pc:docMk/>
            <pc:sldMk cId="3033307733" sldId="314"/>
            <ac:spMk id="4" creationId="{1047B48B-BACC-4269-84E3-7ECE5E30567A}"/>
          </ac:spMkLst>
        </pc:spChg>
        <pc:spChg chg="add">
          <ac:chgData name="hui xu" userId="70b675938bab3b5e" providerId="LiveId" clId="{566FEE92-6BF7-4CAD-9C0B-195694EB35B1}" dt="2020-04-29T02:49:26.751" v="182"/>
          <ac:spMkLst>
            <pc:docMk/>
            <pc:sldMk cId="3033307733" sldId="314"/>
            <ac:spMk id="6" creationId="{A9368DE2-B323-44FA-8EAB-531B48A0F316}"/>
          </ac:spMkLst>
        </pc:spChg>
        <pc:spChg chg="add">
          <ac:chgData name="hui xu" userId="70b675938bab3b5e" providerId="LiveId" clId="{566FEE92-6BF7-4CAD-9C0B-195694EB35B1}" dt="2020-04-29T02:49:45.759" v="184"/>
          <ac:spMkLst>
            <pc:docMk/>
            <pc:sldMk cId="3033307733" sldId="314"/>
            <ac:spMk id="7" creationId="{07D16814-40BC-499E-B9C7-E4C3157DE129}"/>
          </ac:spMkLst>
        </pc:spChg>
        <pc:picChg chg="add">
          <ac:chgData name="hui xu" userId="70b675938bab3b5e" providerId="LiveId" clId="{566FEE92-6BF7-4CAD-9C0B-195694EB35B1}" dt="2020-04-29T02:49:26.751" v="182"/>
          <ac:picMkLst>
            <pc:docMk/>
            <pc:sldMk cId="3033307733" sldId="314"/>
            <ac:picMk id="3" creationId="{D7A44BEF-8BF5-4F17-A4BF-6EE2EC5E64A6}"/>
          </ac:picMkLst>
        </pc:picChg>
        <pc:picChg chg="add mod">
          <ac:chgData name="hui xu" userId="70b675938bab3b5e" providerId="LiveId" clId="{566FEE92-6BF7-4CAD-9C0B-195694EB35B1}" dt="2020-04-29T02:49:30.501" v="183" actId="1076"/>
          <ac:picMkLst>
            <pc:docMk/>
            <pc:sldMk cId="3033307733" sldId="314"/>
            <ac:picMk id="5" creationId="{C4AC5409-B731-4E22-9C1B-23293F43A83C}"/>
          </ac:picMkLst>
        </pc:picChg>
      </pc:sldChg>
      <pc:sldChg chg="addSp modSp new">
        <pc:chgData name="hui xu" userId="70b675938bab3b5e" providerId="LiveId" clId="{566FEE92-6BF7-4CAD-9C0B-195694EB35B1}" dt="2020-04-29T02:50:08.127" v="190" actId="1076"/>
        <pc:sldMkLst>
          <pc:docMk/>
          <pc:sldMk cId="3640878197" sldId="315"/>
        </pc:sldMkLst>
        <pc:picChg chg="add mod">
          <ac:chgData name="hui xu" userId="70b675938bab3b5e" providerId="LiveId" clId="{566FEE92-6BF7-4CAD-9C0B-195694EB35B1}" dt="2020-04-29T02:50:08.127" v="190" actId="1076"/>
          <ac:picMkLst>
            <pc:docMk/>
            <pc:sldMk cId="3640878197" sldId="315"/>
            <ac:picMk id="3" creationId="{BBCABE32-2A13-4FD8-9A4D-D1A22C96606D}"/>
          </ac:picMkLst>
        </pc:picChg>
      </pc:sldChg>
    </pc:docChg>
  </pc:docChgLst>
  <pc:docChgLst>
    <pc:chgData name="hui xu" userId="70b675938bab3b5e" providerId="LiveId" clId="{F5844852-F7E1-4690-B10B-F87231872CC9}"/>
    <pc:docChg chg="undo custSel addSld delSld modSld sldOrd">
      <pc:chgData name="hui xu" userId="70b675938bab3b5e" providerId="LiveId" clId="{F5844852-F7E1-4690-B10B-F87231872CC9}" dt="2020-05-23T12:44:14.781" v="3161"/>
      <pc:docMkLst>
        <pc:docMk/>
      </pc:docMkLst>
      <pc:sldChg chg="addSp delSp modSp mod modTransition modAnim">
        <pc:chgData name="hui xu" userId="70b675938bab3b5e" providerId="LiveId" clId="{F5844852-F7E1-4690-B10B-F87231872CC9}" dt="2020-05-23T12:44:14.781" v="3161"/>
        <pc:sldMkLst>
          <pc:docMk/>
          <pc:sldMk cId="736868064" sldId="256"/>
        </pc:sldMkLst>
        <pc:spChg chg="mod">
          <ac:chgData name="hui xu" userId="70b675938bab3b5e" providerId="LiveId" clId="{F5844852-F7E1-4690-B10B-F87231872CC9}" dt="2020-05-21T08:11:33.955" v="3160" actId="122"/>
          <ac:spMkLst>
            <pc:docMk/>
            <pc:sldMk cId="736868064" sldId="256"/>
            <ac:spMk id="6" creationId="{474FF971-EF4E-A544-910E-F34350CC6371}"/>
          </ac:spMkLst>
        </pc:spChg>
        <pc:spChg chg="add mod">
          <ac:chgData name="hui xu" userId="70b675938bab3b5e" providerId="LiveId" clId="{F5844852-F7E1-4690-B10B-F87231872CC9}" dt="2020-05-21T08:11:26.477" v="3159" actId="1076"/>
          <ac:spMkLst>
            <pc:docMk/>
            <pc:sldMk cId="736868064" sldId="256"/>
            <ac:spMk id="7" creationId="{91855599-DF1A-40C4-A0D6-32F410A93DCE}"/>
          </ac:spMkLst>
        </pc:spChg>
        <pc:picChg chg="del">
          <ac:chgData name="hui xu" userId="70b675938bab3b5e" providerId="LiveId" clId="{F5844852-F7E1-4690-B10B-F87231872CC9}" dt="2020-05-23T12:44:14.781" v="3161"/>
          <ac:picMkLst>
            <pc:docMk/>
            <pc:sldMk cId="736868064" sldId="256"/>
            <ac:picMk id="3" creationId="{1A3CBF40-8DD3-4BF8-A900-96801A054FD0}"/>
          </ac:picMkLst>
        </pc:picChg>
      </pc:sldChg>
      <pc:sldChg chg="delSp modTransition modAnim">
        <pc:chgData name="hui xu" userId="70b675938bab3b5e" providerId="LiveId" clId="{F5844852-F7E1-4690-B10B-F87231872CC9}" dt="2020-05-23T12:44:14.781" v="3161"/>
        <pc:sldMkLst>
          <pc:docMk/>
          <pc:sldMk cId="1702266103" sldId="260"/>
        </pc:sldMkLst>
        <pc:picChg chg="del">
          <ac:chgData name="hui xu" userId="70b675938bab3b5e" providerId="LiveId" clId="{F5844852-F7E1-4690-B10B-F87231872CC9}" dt="2020-05-23T12:44:14.781" v="3161"/>
          <ac:picMkLst>
            <pc:docMk/>
            <pc:sldMk cId="1702266103" sldId="260"/>
            <ac:picMk id="6" creationId="{FBB248C7-463A-4A7D-82BC-D315D48B735F}"/>
          </ac:picMkLst>
        </pc:picChg>
      </pc:sldChg>
      <pc:sldChg chg="delSp ord modTransition modAnim">
        <pc:chgData name="hui xu" userId="70b675938bab3b5e" providerId="LiveId" clId="{F5844852-F7E1-4690-B10B-F87231872CC9}" dt="2020-05-23T12:44:14.781" v="3161"/>
        <pc:sldMkLst>
          <pc:docMk/>
          <pc:sldMk cId="1019378765" sldId="265"/>
        </pc:sldMkLst>
        <pc:picChg chg="del">
          <ac:chgData name="hui xu" userId="70b675938bab3b5e" providerId="LiveId" clId="{F5844852-F7E1-4690-B10B-F87231872CC9}" dt="2020-05-23T12:44:14.781" v="3161"/>
          <ac:picMkLst>
            <pc:docMk/>
            <pc:sldMk cId="1019378765" sldId="265"/>
            <ac:picMk id="13" creationId="{01E1A74D-ED41-4814-92B8-FCBA15AB4C7E}"/>
          </ac:picMkLst>
        </pc:picChg>
      </pc:sldChg>
      <pc:sldChg chg="delSp add modTransition modAnim">
        <pc:chgData name="hui xu" userId="70b675938bab3b5e" providerId="LiveId" clId="{F5844852-F7E1-4690-B10B-F87231872CC9}" dt="2020-05-23T12:44:14.781" v="3161"/>
        <pc:sldMkLst>
          <pc:docMk/>
          <pc:sldMk cId="2029401964" sldId="266"/>
        </pc:sldMkLst>
        <pc:picChg chg="del">
          <ac:chgData name="hui xu" userId="70b675938bab3b5e" providerId="LiveId" clId="{F5844852-F7E1-4690-B10B-F87231872CC9}" dt="2020-05-23T12:44:14.781" v="3161"/>
          <ac:picMkLst>
            <pc:docMk/>
            <pc:sldMk cId="2029401964" sldId="266"/>
            <ac:picMk id="10" creationId="{5C36E0C6-CA04-4473-BDCB-A62D3710ED49}"/>
          </ac:picMkLst>
        </pc:picChg>
      </pc:sldChg>
      <pc:sldChg chg="del">
        <pc:chgData name="hui xu" userId="70b675938bab3b5e" providerId="LiveId" clId="{F5844852-F7E1-4690-B10B-F87231872CC9}" dt="2020-05-21T01:20:44.245" v="16" actId="2696"/>
        <pc:sldMkLst>
          <pc:docMk/>
          <pc:sldMk cId="2743149820" sldId="266"/>
        </pc:sldMkLst>
      </pc:sldChg>
      <pc:sldChg chg="delSp add modTransition modAnim">
        <pc:chgData name="hui xu" userId="70b675938bab3b5e" providerId="LiveId" clId="{F5844852-F7E1-4690-B10B-F87231872CC9}" dt="2020-05-23T12:44:14.781" v="3161"/>
        <pc:sldMkLst>
          <pc:docMk/>
          <pc:sldMk cId="3308920471" sldId="271"/>
        </pc:sldMkLst>
        <pc:picChg chg="del">
          <ac:chgData name="hui xu" userId="70b675938bab3b5e" providerId="LiveId" clId="{F5844852-F7E1-4690-B10B-F87231872CC9}" dt="2020-05-23T12:44:14.781" v="3161"/>
          <ac:picMkLst>
            <pc:docMk/>
            <pc:sldMk cId="3308920471" sldId="271"/>
            <ac:picMk id="22" creationId="{D88DDD5B-1D1F-4CAB-8D92-4BFD6EA53C2C}"/>
          </ac:picMkLst>
        </pc:picChg>
      </pc:sldChg>
      <pc:sldChg chg="modSp del mod">
        <pc:chgData name="hui xu" userId="70b675938bab3b5e" providerId="LiveId" clId="{F5844852-F7E1-4690-B10B-F87231872CC9}" dt="2020-05-21T01:20:44.245" v="16" actId="2696"/>
        <pc:sldMkLst>
          <pc:docMk/>
          <pc:sldMk cId="3830028175" sldId="271"/>
        </pc:sldMkLst>
        <pc:spChg chg="mod">
          <ac:chgData name="hui xu" userId="70b675938bab3b5e" providerId="LiveId" clId="{F5844852-F7E1-4690-B10B-F87231872CC9}" dt="2020-05-21T01:19:30.173" v="15" actId="20577"/>
          <ac:spMkLst>
            <pc:docMk/>
            <pc:sldMk cId="3830028175" sldId="271"/>
            <ac:spMk id="3" creationId="{00000000-0000-0000-0000-000000000000}"/>
          </ac:spMkLst>
        </pc:spChg>
      </pc:sldChg>
      <pc:sldChg chg="del">
        <pc:chgData name="hui xu" userId="70b675938bab3b5e" providerId="LiveId" clId="{F5844852-F7E1-4690-B10B-F87231872CC9}" dt="2020-05-21T01:21:14.543" v="20" actId="47"/>
        <pc:sldMkLst>
          <pc:docMk/>
          <pc:sldMk cId="1170648036" sldId="272"/>
        </pc:sldMkLst>
      </pc:sldChg>
      <pc:sldChg chg="delSp modTransition modAnim">
        <pc:chgData name="hui xu" userId="70b675938bab3b5e" providerId="LiveId" clId="{F5844852-F7E1-4690-B10B-F87231872CC9}" dt="2020-05-23T12:44:14.781" v="3161"/>
        <pc:sldMkLst>
          <pc:docMk/>
          <pc:sldMk cId="1169928947" sldId="300"/>
        </pc:sldMkLst>
        <pc:picChg chg="del">
          <ac:chgData name="hui xu" userId="70b675938bab3b5e" providerId="LiveId" clId="{F5844852-F7E1-4690-B10B-F87231872CC9}" dt="2020-05-23T12:44:14.781" v="3161"/>
          <ac:picMkLst>
            <pc:docMk/>
            <pc:sldMk cId="1169928947" sldId="300"/>
            <ac:picMk id="15" creationId="{87A2954D-253E-4790-96B8-5FD8B743ADED}"/>
          </ac:picMkLst>
        </pc:picChg>
      </pc:sldChg>
      <pc:sldChg chg="addSp delSp modSp mod modTransition modAnim">
        <pc:chgData name="hui xu" userId="70b675938bab3b5e" providerId="LiveId" clId="{F5844852-F7E1-4690-B10B-F87231872CC9}" dt="2020-05-23T12:44:14.781" v="3161"/>
        <pc:sldMkLst>
          <pc:docMk/>
          <pc:sldMk cId="2690068060" sldId="302"/>
        </pc:sldMkLst>
        <pc:spChg chg="add mod">
          <ac:chgData name="hui xu" userId="70b675938bab3b5e" providerId="LiveId" clId="{F5844852-F7E1-4690-B10B-F87231872CC9}" dt="2020-05-21T02:10:35.565" v="409" actId="113"/>
          <ac:spMkLst>
            <pc:docMk/>
            <pc:sldMk cId="2690068060" sldId="302"/>
            <ac:spMk id="2" creationId="{8CEBD2C5-3E86-4CB7-858E-7DF6A098CA1F}"/>
          </ac:spMkLst>
        </pc:spChg>
        <pc:spChg chg="mod">
          <ac:chgData name="hui xu" userId="70b675938bab3b5e" providerId="LiveId" clId="{F5844852-F7E1-4690-B10B-F87231872CC9}" dt="2020-05-21T02:10:44.288" v="410" actId="20577"/>
          <ac:spMkLst>
            <pc:docMk/>
            <pc:sldMk cId="2690068060" sldId="302"/>
            <ac:spMk id="52227" creationId="{00000000-0000-0000-0000-000000000000}"/>
          </ac:spMkLst>
        </pc:spChg>
        <pc:picChg chg="del">
          <ac:chgData name="hui xu" userId="70b675938bab3b5e" providerId="LiveId" clId="{F5844852-F7E1-4690-B10B-F87231872CC9}" dt="2020-05-23T12:44:14.781" v="3161"/>
          <ac:picMkLst>
            <pc:docMk/>
            <pc:sldMk cId="2690068060" sldId="302"/>
            <ac:picMk id="15" creationId="{CC7033EF-43A0-4F15-8598-CCF1572A09E7}"/>
          </ac:picMkLst>
        </pc:picChg>
      </pc:sldChg>
      <pc:sldChg chg="addSp delSp modSp mod modTransition modAnim">
        <pc:chgData name="hui xu" userId="70b675938bab3b5e" providerId="LiveId" clId="{F5844852-F7E1-4690-B10B-F87231872CC9}" dt="2020-05-23T12:44:14.781" v="3161"/>
        <pc:sldMkLst>
          <pc:docMk/>
          <pc:sldMk cId="160712568" sldId="303"/>
        </pc:sldMkLst>
        <pc:spChg chg="add mod">
          <ac:chgData name="hui xu" userId="70b675938bab3b5e" providerId="LiveId" clId="{F5844852-F7E1-4690-B10B-F87231872CC9}" dt="2020-05-21T02:44:57.577" v="633" actId="1076"/>
          <ac:spMkLst>
            <pc:docMk/>
            <pc:sldMk cId="160712568" sldId="303"/>
            <ac:spMk id="2" creationId="{F8E6B4E0-E38D-4F8B-8694-B20F0D48AF8D}"/>
          </ac:spMkLst>
        </pc:spChg>
        <pc:spChg chg="mod">
          <ac:chgData name="hui xu" userId="70b675938bab3b5e" providerId="LiveId" clId="{F5844852-F7E1-4690-B10B-F87231872CC9}" dt="2020-05-21T02:44:30.443" v="627" actId="404"/>
          <ac:spMkLst>
            <pc:docMk/>
            <pc:sldMk cId="160712568" sldId="303"/>
            <ac:spMk id="3" creationId="{00000000-0000-0000-0000-000000000000}"/>
          </ac:spMkLst>
        </pc:spChg>
        <pc:spChg chg="mod">
          <ac:chgData name="hui xu" userId="70b675938bab3b5e" providerId="LiveId" clId="{F5844852-F7E1-4690-B10B-F87231872CC9}" dt="2020-05-21T04:43:13.336" v="730" actId="20577"/>
          <ac:spMkLst>
            <pc:docMk/>
            <pc:sldMk cId="160712568" sldId="303"/>
            <ac:spMk id="53250" creationId="{00000000-0000-0000-0000-000000000000}"/>
          </ac:spMkLst>
        </pc:spChg>
        <pc:picChg chg="mod">
          <ac:chgData name="hui xu" userId="70b675938bab3b5e" providerId="LiveId" clId="{F5844852-F7E1-4690-B10B-F87231872CC9}" dt="2020-05-21T02:45:20.249" v="636" actId="1076"/>
          <ac:picMkLst>
            <pc:docMk/>
            <pc:sldMk cId="160712568" sldId="303"/>
            <ac:picMk id="5" creationId="{00000000-0000-0000-0000-000000000000}"/>
          </ac:picMkLst>
        </pc:picChg>
        <pc:picChg chg="del">
          <ac:chgData name="hui xu" userId="70b675938bab3b5e" providerId="LiveId" clId="{F5844852-F7E1-4690-B10B-F87231872CC9}" dt="2020-05-23T12:44:14.781" v="3161"/>
          <ac:picMkLst>
            <pc:docMk/>
            <pc:sldMk cId="160712568" sldId="303"/>
            <ac:picMk id="16" creationId="{6129787B-9286-433A-8765-2A9DA1881C5D}"/>
          </ac:picMkLst>
        </pc:picChg>
      </pc:sldChg>
      <pc:sldChg chg="delSp modSp mod modTransition modAnim">
        <pc:chgData name="hui xu" userId="70b675938bab3b5e" providerId="LiveId" clId="{F5844852-F7E1-4690-B10B-F87231872CC9}" dt="2020-05-23T12:44:14.781" v="3161"/>
        <pc:sldMkLst>
          <pc:docMk/>
          <pc:sldMk cId="302856754" sldId="305"/>
        </pc:sldMkLst>
        <pc:spChg chg="mod">
          <ac:chgData name="hui xu" userId="70b675938bab3b5e" providerId="LiveId" clId="{F5844852-F7E1-4690-B10B-F87231872CC9}" dt="2020-05-21T01:35:56.314" v="268" actId="20577"/>
          <ac:spMkLst>
            <pc:docMk/>
            <pc:sldMk cId="302856754" sldId="305"/>
            <ac:spMk id="55298" creationId="{00000000-0000-0000-0000-000000000000}"/>
          </ac:spMkLst>
        </pc:spChg>
        <pc:spChg chg="mod">
          <ac:chgData name="hui xu" userId="70b675938bab3b5e" providerId="LiveId" clId="{F5844852-F7E1-4690-B10B-F87231872CC9}" dt="2020-05-21T01:36:09.655" v="283" actId="20577"/>
          <ac:spMkLst>
            <pc:docMk/>
            <pc:sldMk cId="302856754" sldId="305"/>
            <ac:spMk id="55299" creationId="{00000000-0000-0000-0000-000000000000}"/>
          </ac:spMkLst>
        </pc:spChg>
        <pc:picChg chg="del">
          <ac:chgData name="hui xu" userId="70b675938bab3b5e" providerId="LiveId" clId="{F5844852-F7E1-4690-B10B-F87231872CC9}" dt="2020-05-23T12:44:14.781" v="3161"/>
          <ac:picMkLst>
            <pc:docMk/>
            <pc:sldMk cId="302856754" sldId="305"/>
            <ac:picMk id="5" creationId="{87E8E732-48CF-4C44-99BA-80CA0D2B7A7B}"/>
          </ac:picMkLst>
        </pc:picChg>
      </pc:sldChg>
      <pc:sldChg chg="modSp add del mod">
        <pc:chgData name="hui xu" userId="70b675938bab3b5e" providerId="LiveId" clId="{F5844852-F7E1-4690-B10B-F87231872CC9}" dt="2020-05-21T08:04:12.743" v="3001" actId="47"/>
        <pc:sldMkLst>
          <pc:docMk/>
          <pc:sldMk cId="670540931" sldId="306"/>
        </pc:sldMkLst>
        <pc:spChg chg="mod">
          <ac:chgData name="hui xu" userId="70b675938bab3b5e" providerId="LiveId" clId="{F5844852-F7E1-4690-B10B-F87231872CC9}" dt="2020-05-21T08:03:53.190" v="2995" actId="27636"/>
          <ac:spMkLst>
            <pc:docMk/>
            <pc:sldMk cId="670540931" sldId="306"/>
            <ac:spMk id="3" creationId="{00000000-0000-0000-0000-000000000000}"/>
          </ac:spMkLst>
        </pc:spChg>
      </pc:sldChg>
      <pc:sldChg chg="delSp modSp mod modTransition modAnim">
        <pc:chgData name="hui xu" userId="70b675938bab3b5e" providerId="LiveId" clId="{F5844852-F7E1-4690-B10B-F87231872CC9}" dt="2020-05-23T12:44:14.781" v="3161"/>
        <pc:sldMkLst>
          <pc:docMk/>
          <pc:sldMk cId="1464439704" sldId="310"/>
        </pc:sldMkLst>
        <pc:spChg chg="mod">
          <ac:chgData name="hui xu" userId="70b675938bab3b5e" providerId="LiveId" clId="{F5844852-F7E1-4690-B10B-F87231872CC9}" dt="2020-05-21T01:36:38.189" v="288" actId="20577"/>
          <ac:spMkLst>
            <pc:docMk/>
            <pc:sldMk cId="1464439704" sldId="310"/>
            <ac:spMk id="3" creationId="{00000000-0000-0000-0000-000000000000}"/>
          </ac:spMkLst>
        </pc:spChg>
        <pc:picChg chg="del">
          <ac:chgData name="hui xu" userId="70b675938bab3b5e" providerId="LiveId" clId="{F5844852-F7E1-4690-B10B-F87231872CC9}" dt="2020-05-23T12:44:14.781" v="3161"/>
          <ac:picMkLst>
            <pc:docMk/>
            <pc:sldMk cId="1464439704" sldId="310"/>
            <ac:picMk id="20" creationId="{57926FCF-FCB3-49E9-B2F8-EA648C6EFD97}"/>
          </ac:picMkLst>
        </pc:picChg>
      </pc:sldChg>
      <pc:sldChg chg="delSp modSp mod modTransition modAnim">
        <pc:chgData name="hui xu" userId="70b675938bab3b5e" providerId="LiveId" clId="{F5844852-F7E1-4690-B10B-F87231872CC9}" dt="2020-05-23T12:44:14.781" v="3161"/>
        <pc:sldMkLst>
          <pc:docMk/>
          <pc:sldMk cId="912556210" sldId="311"/>
        </pc:sldMkLst>
        <pc:spChg chg="mod">
          <ac:chgData name="hui xu" userId="70b675938bab3b5e" providerId="LiveId" clId="{F5844852-F7E1-4690-B10B-F87231872CC9}" dt="2020-05-21T08:10:32.355" v="3156" actId="27636"/>
          <ac:spMkLst>
            <pc:docMk/>
            <pc:sldMk cId="912556210" sldId="311"/>
            <ac:spMk id="4" creationId="{F8907E70-4C3E-409D-AD59-92145AE9F9D2}"/>
          </ac:spMkLst>
        </pc:spChg>
        <pc:picChg chg="del">
          <ac:chgData name="hui xu" userId="70b675938bab3b5e" providerId="LiveId" clId="{F5844852-F7E1-4690-B10B-F87231872CC9}" dt="2020-05-23T12:44:14.781" v="3161"/>
          <ac:picMkLst>
            <pc:docMk/>
            <pc:sldMk cId="912556210" sldId="311"/>
            <ac:picMk id="13" creationId="{2718DD8D-969E-4D23-8121-7F4B09DFED52}"/>
          </ac:picMkLst>
        </pc:picChg>
      </pc:sldChg>
      <pc:sldChg chg="delSp modTransition modAnim">
        <pc:chgData name="hui xu" userId="70b675938bab3b5e" providerId="LiveId" clId="{F5844852-F7E1-4690-B10B-F87231872CC9}" dt="2020-05-23T12:44:14.781" v="3161"/>
        <pc:sldMkLst>
          <pc:docMk/>
          <pc:sldMk cId="1231763163" sldId="312"/>
        </pc:sldMkLst>
        <pc:picChg chg="del">
          <ac:chgData name="hui xu" userId="70b675938bab3b5e" providerId="LiveId" clId="{F5844852-F7E1-4690-B10B-F87231872CC9}" dt="2020-05-23T12:44:14.781" v="3161"/>
          <ac:picMkLst>
            <pc:docMk/>
            <pc:sldMk cId="1231763163" sldId="312"/>
            <ac:picMk id="29" creationId="{640AC661-BD26-4C63-A51D-09B4DD55100E}"/>
          </ac:picMkLst>
        </pc:picChg>
      </pc:sldChg>
      <pc:sldChg chg="delSp modTransition modAnim">
        <pc:chgData name="hui xu" userId="70b675938bab3b5e" providerId="LiveId" clId="{F5844852-F7E1-4690-B10B-F87231872CC9}" dt="2020-05-23T12:44:14.781" v="3161"/>
        <pc:sldMkLst>
          <pc:docMk/>
          <pc:sldMk cId="2641772105" sldId="313"/>
        </pc:sldMkLst>
        <pc:picChg chg="del">
          <ac:chgData name="hui xu" userId="70b675938bab3b5e" providerId="LiveId" clId="{F5844852-F7E1-4690-B10B-F87231872CC9}" dt="2020-05-23T12:44:14.781" v="3161"/>
          <ac:picMkLst>
            <pc:docMk/>
            <pc:sldMk cId="2641772105" sldId="313"/>
            <ac:picMk id="28" creationId="{1776B893-0F6F-4401-A055-068A3D91305C}"/>
          </ac:picMkLst>
        </pc:picChg>
      </pc:sldChg>
      <pc:sldChg chg="delSp modTransition modAnim">
        <pc:chgData name="hui xu" userId="70b675938bab3b5e" providerId="LiveId" clId="{F5844852-F7E1-4690-B10B-F87231872CC9}" dt="2020-05-23T12:44:14.781" v="3161"/>
        <pc:sldMkLst>
          <pc:docMk/>
          <pc:sldMk cId="3664853333" sldId="314"/>
        </pc:sldMkLst>
        <pc:picChg chg="del">
          <ac:chgData name="hui xu" userId="70b675938bab3b5e" providerId="LiveId" clId="{F5844852-F7E1-4690-B10B-F87231872CC9}" dt="2020-05-23T12:44:14.781" v="3161"/>
          <ac:picMkLst>
            <pc:docMk/>
            <pc:sldMk cId="3664853333" sldId="314"/>
            <ac:picMk id="20" creationId="{5AC22E7D-B71A-4AA3-866F-CA73F1ABBB82}"/>
          </ac:picMkLst>
        </pc:picChg>
      </pc:sldChg>
      <pc:sldChg chg="addSp delSp modSp mod modTransition modAnim">
        <pc:chgData name="hui xu" userId="70b675938bab3b5e" providerId="LiveId" clId="{F5844852-F7E1-4690-B10B-F87231872CC9}" dt="2020-05-23T12:44:14.781" v="3161"/>
        <pc:sldMkLst>
          <pc:docMk/>
          <pc:sldMk cId="3802674313" sldId="316"/>
        </pc:sldMkLst>
        <pc:spChg chg="mod">
          <ac:chgData name="hui xu" userId="70b675938bab3b5e" providerId="LiveId" clId="{F5844852-F7E1-4690-B10B-F87231872CC9}" dt="2020-05-21T07:16:59.748" v="2239"/>
          <ac:spMkLst>
            <pc:docMk/>
            <pc:sldMk cId="3802674313" sldId="316"/>
            <ac:spMk id="2" creationId="{00000000-0000-0000-0000-000000000000}"/>
          </ac:spMkLst>
        </pc:spChg>
        <pc:spChg chg="add del mod">
          <ac:chgData name="hui xu" userId="70b675938bab3b5e" providerId="LiveId" clId="{F5844852-F7E1-4690-B10B-F87231872CC9}" dt="2020-05-21T05:14:46.138" v="732"/>
          <ac:spMkLst>
            <pc:docMk/>
            <pc:sldMk cId="3802674313" sldId="316"/>
            <ac:spMk id="3" creationId="{0DC5AB57-4622-4F2E-BC62-9D61C5284929}"/>
          </ac:spMkLst>
        </pc:spChg>
        <pc:spChg chg="add del mod">
          <ac:chgData name="hui xu" userId="70b675938bab3b5e" providerId="LiveId" clId="{F5844852-F7E1-4690-B10B-F87231872CC9}" dt="2020-05-21T05:14:56.380" v="734"/>
          <ac:spMkLst>
            <pc:docMk/>
            <pc:sldMk cId="3802674313" sldId="316"/>
            <ac:spMk id="4" creationId="{B25ED3C0-754A-46B3-BA1E-1F4D852B95BF}"/>
          </ac:spMkLst>
        </pc:spChg>
        <pc:spChg chg="add mod">
          <ac:chgData name="hui xu" userId="70b675938bab3b5e" providerId="LiveId" clId="{F5844852-F7E1-4690-B10B-F87231872CC9}" dt="2020-05-21T07:17:13.211" v="2242" actId="1076"/>
          <ac:spMkLst>
            <pc:docMk/>
            <pc:sldMk cId="3802674313" sldId="316"/>
            <ac:spMk id="7" creationId="{444ECDA4-55AF-48F8-9EC7-9BDF8BD332DB}"/>
          </ac:spMkLst>
        </pc:spChg>
        <pc:spChg chg="mod">
          <ac:chgData name="hui xu" userId="70b675938bab3b5e" providerId="LiveId" clId="{F5844852-F7E1-4690-B10B-F87231872CC9}" dt="2020-05-21T05:15:34.572" v="742" actId="21"/>
          <ac:spMkLst>
            <pc:docMk/>
            <pc:sldMk cId="3802674313" sldId="316"/>
            <ac:spMk id="18434" creationId="{00000000-0000-0000-0000-000000000000}"/>
          </ac:spMkLst>
        </pc:spChg>
        <pc:picChg chg="del">
          <ac:chgData name="hui xu" userId="70b675938bab3b5e" providerId="LiveId" clId="{F5844852-F7E1-4690-B10B-F87231872CC9}" dt="2020-05-23T12:44:14.781" v="3161"/>
          <ac:picMkLst>
            <pc:docMk/>
            <pc:sldMk cId="3802674313" sldId="316"/>
            <ac:picMk id="11" creationId="{F23D3017-F6DF-4FAE-9849-1E2AAC5D12D3}"/>
          </ac:picMkLst>
        </pc:picChg>
      </pc:sldChg>
      <pc:sldChg chg="delSp modSp mod modTransition modAnim">
        <pc:chgData name="hui xu" userId="70b675938bab3b5e" providerId="LiveId" clId="{F5844852-F7E1-4690-B10B-F87231872CC9}" dt="2020-05-23T12:44:14.781" v="3161"/>
        <pc:sldMkLst>
          <pc:docMk/>
          <pc:sldMk cId="3625123221" sldId="317"/>
        </pc:sldMkLst>
        <pc:spChg chg="mod">
          <ac:chgData name="hui xu" userId="70b675938bab3b5e" providerId="LiveId" clId="{F5844852-F7E1-4690-B10B-F87231872CC9}" dt="2020-05-21T05:15:43.982" v="743" actId="21"/>
          <ac:spMkLst>
            <pc:docMk/>
            <pc:sldMk cId="3625123221" sldId="317"/>
            <ac:spMk id="18434" creationId="{00000000-0000-0000-0000-000000000000}"/>
          </ac:spMkLst>
        </pc:spChg>
        <pc:picChg chg="del">
          <ac:chgData name="hui xu" userId="70b675938bab3b5e" providerId="LiveId" clId="{F5844852-F7E1-4690-B10B-F87231872CC9}" dt="2020-05-23T12:44:14.781" v="3161"/>
          <ac:picMkLst>
            <pc:docMk/>
            <pc:sldMk cId="3625123221" sldId="317"/>
            <ac:picMk id="15" creationId="{7D590AC2-C5BB-4F96-98F2-9A39577DD6B5}"/>
          </ac:picMkLst>
        </pc:picChg>
      </pc:sldChg>
      <pc:sldChg chg="addSp delSp modSp mod modTransition modAnim">
        <pc:chgData name="hui xu" userId="70b675938bab3b5e" providerId="LiveId" clId="{F5844852-F7E1-4690-B10B-F87231872CC9}" dt="2020-05-23T12:44:14.781" v="3161"/>
        <pc:sldMkLst>
          <pc:docMk/>
          <pc:sldMk cId="1360666900" sldId="319"/>
        </pc:sldMkLst>
        <pc:spChg chg="mod">
          <ac:chgData name="hui xu" userId="70b675938bab3b5e" providerId="LiveId" clId="{F5844852-F7E1-4690-B10B-F87231872CC9}" dt="2020-05-21T01:35:18.844" v="255" actId="1076"/>
          <ac:spMkLst>
            <pc:docMk/>
            <pc:sldMk cId="1360666900" sldId="319"/>
            <ac:spMk id="3" creationId="{C017E4F5-5043-3246-BD36-9B0255A74303}"/>
          </ac:spMkLst>
        </pc:spChg>
        <pc:spChg chg="add mod">
          <ac:chgData name="hui xu" userId="70b675938bab3b5e" providerId="LiveId" clId="{F5844852-F7E1-4690-B10B-F87231872CC9}" dt="2020-05-21T01:31:29.773" v="249" actId="14100"/>
          <ac:spMkLst>
            <pc:docMk/>
            <pc:sldMk cId="1360666900" sldId="319"/>
            <ac:spMk id="4" creationId="{9F72AF90-5EFE-4D73-BC1D-6489FF044A62}"/>
          </ac:spMkLst>
        </pc:spChg>
        <pc:spChg chg="add mod">
          <ac:chgData name="hui xu" userId="70b675938bab3b5e" providerId="LiveId" clId="{F5844852-F7E1-4690-B10B-F87231872CC9}" dt="2020-05-21T01:31:26.577" v="248" actId="14100"/>
          <ac:spMkLst>
            <pc:docMk/>
            <pc:sldMk cId="1360666900" sldId="319"/>
            <ac:spMk id="5" creationId="{42F6B99E-7250-4A63-84AB-775B9E23A42E}"/>
          </ac:spMkLst>
        </pc:spChg>
        <pc:spChg chg="add mod">
          <ac:chgData name="hui xu" userId="70b675938bab3b5e" providerId="LiveId" clId="{F5844852-F7E1-4690-B10B-F87231872CC9}" dt="2020-05-21T01:31:23.365" v="247" actId="14100"/>
          <ac:spMkLst>
            <pc:docMk/>
            <pc:sldMk cId="1360666900" sldId="319"/>
            <ac:spMk id="6" creationId="{72C60B9F-BE9B-4C78-9F41-C202379072DF}"/>
          </ac:spMkLst>
        </pc:spChg>
        <pc:spChg chg="add mod">
          <ac:chgData name="hui xu" userId="70b675938bab3b5e" providerId="LiveId" clId="{F5844852-F7E1-4690-B10B-F87231872CC9}" dt="2020-05-21T01:31:19.475" v="246" actId="14100"/>
          <ac:spMkLst>
            <pc:docMk/>
            <pc:sldMk cId="1360666900" sldId="319"/>
            <ac:spMk id="7" creationId="{08FAB0E2-C4E8-427F-9220-CAC68F82B39B}"/>
          </ac:spMkLst>
        </pc:spChg>
        <pc:spChg chg="add mod">
          <ac:chgData name="hui xu" userId="70b675938bab3b5e" providerId="LiveId" clId="{F5844852-F7E1-4690-B10B-F87231872CC9}" dt="2020-05-21T01:31:16.825" v="245" actId="14100"/>
          <ac:spMkLst>
            <pc:docMk/>
            <pc:sldMk cId="1360666900" sldId="319"/>
            <ac:spMk id="8" creationId="{E899B8B5-7465-465E-AA76-53883D9628AB}"/>
          </ac:spMkLst>
        </pc:spChg>
        <pc:picChg chg="del">
          <ac:chgData name="hui xu" userId="70b675938bab3b5e" providerId="LiveId" clId="{F5844852-F7E1-4690-B10B-F87231872CC9}" dt="2020-05-23T12:44:14.781" v="3161"/>
          <ac:picMkLst>
            <pc:docMk/>
            <pc:sldMk cId="1360666900" sldId="319"/>
            <ac:picMk id="25" creationId="{B0D855FD-097C-4A69-B3DC-5DC5117F45EE}"/>
          </ac:picMkLst>
        </pc:picChg>
        <pc:cxnChg chg="add mod">
          <ac:chgData name="hui xu" userId="70b675938bab3b5e" providerId="LiveId" clId="{F5844852-F7E1-4690-B10B-F87231872CC9}" dt="2020-05-21T01:31:29.773" v="249" actId="14100"/>
          <ac:cxnSpMkLst>
            <pc:docMk/>
            <pc:sldMk cId="1360666900" sldId="319"/>
            <ac:cxnSpMk id="10" creationId="{DECFD073-F871-4A60-AF9A-95165BC73414}"/>
          </ac:cxnSpMkLst>
        </pc:cxnChg>
        <pc:cxnChg chg="add mod">
          <ac:chgData name="hui xu" userId="70b675938bab3b5e" providerId="LiveId" clId="{F5844852-F7E1-4690-B10B-F87231872CC9}" dt="2020-05-21T01:31:26.577" v="248" actId="14100"/>
          <ac:cxnSpMkLst>
            <pc:docMk/>
            <pc:sldMk cId="1360666900" sldId="319"/>
            <ac:cxnSpMk id="11" creationId="{090F46B9-7B0B-4BDF-82D7-DE8DDB9CCAF4}"/>
          </ac:cxnSpMkLst>
        </pc:cxnChg>
        <pc:cxnChg chg="add mod">
          <ac:chgData name="hui xu" userId="70b675938bab3b5e" providerId="LiveId" clId="{F5844852-F7E1-4690-B10B-F87231872CC9}" dt="2020-05-21T01:31:23.365" v="247" actId="14100"/>
          <ac:cxnSpMkLst>
            <pc:docMk/>
            <pc:sldMk cId="1360666900" sldId="319"/>
            <ac:cxnSpMk id="14" creationId="{293F38B1-91C7-47F8-A6C5-9C06EC489171}"/>
          </ac:cxnSpMkLst>
        </pc:cxnChg>
        <pc:cxnChg chg="add mod">
          <ac:chgData name="hui xu" userId="70b675938bab3b5e" providerId="LiveId" clId="{F5844852-F7E1-4690-B10B-F87231872CC9}" dt="2020-05-21T01:31:19.475" v="246" actId="14100"/>
          <ac:cxnSpMkLst>
            <pc:docMk/>
            <pc:sldMk cId="1360666900" sldId="319"/>
            <ac:cxnSpMk id="17" creationId="{1A067100-6D14-4229-B073-E0A25AFB11F8}"/>
          </ac:cxnSpMkLst>
        </pc:cxnChg>
        <pc:cxnChg chg="add mod">
          <ac:chgData name="hui xu" userId="70b675938bab3b5e" providerId="LiveId" clId="{F5844852-F7E1-4690-B10B-F87231872CC9}" dt="2020-05-21T01:31:26.577" v="248" actId="14100"/>
          <ac:cxnSpMkLst>
            <pc:docMk/>
            <pc:sldMk cId="1360666900" sldId="319"/>
            <ac:cxnSpMk id="21" creationId="{886B83E1-4105-45F3-8762-C201A19F06B9}"/>
          </ac:cxnSpMkLst>
        </pc:cxnChg>
      </pc:sldChg>
      <pc:sldChg chg="delSp modSp mod modTransition modAnim">
        <pc:chgData name="hui xu" userId="70b675938bab3b5e" providerId="LiveId" clId="{F5844852-F7E1-4690-B10B-F87231872CC9}" dt="2020-05-23T12:44:14.781" v="3161"/>
        <pc:sldMkLst>
          <pc:docMk/>
          <pc:sldMk cId="7134906" sldId="320"/>
        </pc:sldMkLst>
        <pc:spChg chg="mod">
          <ac:chgData name="hui xu" userId="70b675938bab3b5e" providerId="LiveId" clId="{F5844852-F7E1-4690-B10B-F87231872CC9}" dt="2020-05-21T02:56:46.534" v="721" actId="20577"/>
          <ac:spMkLst>
            <pc:docMk/>
            <pc:sldMk cId="7134906" sldId="320"/>
            <ac:spMk id="3" creationId="{B26A79BF-8ABB-3A4A-85E9-0AE641B72A20}"/>
          </ac:spMkLst>
        </pc:spChg>
        <pc:picChg chg="del">
          <ac:chgData name="hui xu" userId="70b675938bab3b5e" providerId="LiveId" clId="{F5844852-F7E1-4690-B10B-F87231872CC9}" dt="2020-05-23T12:44:14.781" v="3161"/>
          <ac:picMkLst>
            <pc:docMk/>
            <pc:sldMk cId="7134906" sldId="320"/>
            <ac:picMk id="12" creationId="{744414BF-4FF8-4C0E-AD59-DC3DFAC02959}"/>
          </ac:picMkLst>
        </pc:picChg>
      </pc:sldChg>
      <pc:sldChg chg="addSp delSp modSp new mod modTransition modAnim">
        <pc:chgData name="hui xu" userId="70b675938bab3b5e" providerId="LiveId" clId="{F5844852-F7E1-4690-B10B-F87231872CC9}" dt="2020-05-23T12:44:14.781" v="3161"/>
        <pc:sldMkLst>
          <pc:docMk/>
          <pc:sldMk cId="2618120624" sldId="321"/>
        </pc:sldMkLst>
        <pc:spChg chg="mod">
          <ac:chgData name="hui xu" userId="70b675938bab3b5e" providerId="LiveId" clId="{F5844852-F7E1-4690-B10B-F87231872CC9}" dt="2020-05-21T02:29:30.133" v="472" actId="20577"/>
          <ac:spMkLst>
            <pc:docMk/>
            <pc:sldMk cId="2618120624" sldId="321"/>
            <ac:spMk id="2" creationId="{0B6C0895-F073-4434-B89F-CF536D2F78B6}"/>
          </ac:spMkLst>
        </pc:spChg>
        <pc:spChg chg="add mod">
          <ac:chgData name="hui xu" userId="70b675938bab3b5e" providerId="LiveId" clId="{F5844852-F7E1-4690-B10B-F87231872CC9}" dt="2020-05-21T02:30:52.769" v="478" actId="208"/>
          <ac:spMkLst>
            <pc:docMk/>
            <pc:sldMk cId="2618120624" sldId="321"/>
            <ac:spMk id="8" creationId="{6D7F80CF-6920-4452-8893-5AF354392B6C}"/>
          </ac:spMkLst>
        </pc:spChg>
        <pc:spChg chg="add mod">
          <ac:chgData name="hui xu" userId="70b675938bab3b5e" providerId="LiveId" clId="{F5844852-F7E1-4690-B10B-F87231872CC9}" dt="2020-05-21T02:31:51.012" v="484"/>
          <ac:spMkLst>
            <pc:docMk/>
            <pc:sldMk cId="2618120624" sldId="321"/>
            <ac:spMk id="9" creationId="{274B09D7-A013-4B2A-BE51-919A4A68F483}"/>
          </ac:spMkLst>
        </pc:spChg>
        <pc:spChg chg="add mod">
          <ac:chgData name="hui xu" userId="70b675938bab3b5e" providerId="LiveId" clId="{F5844852-F7E1-4690-B10B-F87231872CC9}" dt="2020-05-21T02:37:13.225" v="573" actId="1076"/>
          <ac:spMkLst>
            <pc:docMk/>
            <pc:sldMk cId="2618120624" sldId="321"/>
            <ac:spMk id="10" creationId="{D48C7CBE-A8CC-4E50-A57E-7001B1D873F7}"/>
          </ac:spMkLst>
        </pc:spChg>
        <pc:spChg chg="add mod">
          <ac:chgData name="hui xu" userId="70b675938bab3b5e" providerId="LiveId" clId="{F5844852-F7E1-4690-B10B-F87231872CC9}" dt="2020-05-21T02:37:16.153" v="574" actId="1076"/>
          <ac:spMkLst>
            <pc:docMk/>
            <pc:sldMk cId="2618120624" sldId="321"/>
            <ac:spMk id="11" creationId="{3AEA531F-347E-4532-9575-D80336505E0E}"/>
          </ac:spMkLst>
        </pc:spChg>
        <pc:spChg chg="add mod">
          <ac:chgData name="hui xu" userId="70b675938bab3b5e" providerId="LiveId" clId="{F5844852-F7E1-4690-B10B-F87231872CC9}" dt="2020-05-21T02:37:01.373" v="572" actId="114"/>
          <ac:spMkLst>
            <pc:docMk/>
            <pc:sldMk cId="2618120624" sldId="321"/>
            <ac:spMk id="12" creationId="{1929BC38-5297-4152-A388-6DCFE297F454}"/>
          </ac:spMkLst>
        </pc:spChg>
        <pc:graphicFrameChg chg="add mod modGraphic">
          <ac:chgData name="hui xu" userId="70b675938bab3b5e" providerId="LiveId" clId="{F5844852-F7E1-4690-B10B-F87231872CC9}" dt="2020-05-21T02:32:00.095" v="485" actId="1076"/>
          <ac:graphicFrameMkLst>
            <pc:docMk/>
            <pc:sldMk cId="2618120624" sldId="321"/>
            <ac:graphicFrameMk id="4" creationId="{71D998CD-85A4-4ED6-983C-60C5CBAA9BF8}"/>
          </ac:graphicFrameMkLst>
        </pc:graphicFrameChg>
        <pc:picChg chg="add mod">
          <ac:chgData name="hui xu" userId="70b675938bab3b5e" providerId="LiveId" clId="{F5844852-F7E1-4690-B10B-F87231872CC9}" dt="2020-05-21T02:31:30.397" v="482" actId="108"/>
          <ac:picMkLst>
            <pc:docMk/>
            <pc:sldMk cId="2618120624" sldId="321"/>
            <ac:picMk id="3" creationId="{B96056A0-FFCC-4EFE-9C17-7E12BFC279DE}"/>
          </ac:picMkLst>
        </pc:picChg>
        <pc:picChg chg="del">
          <ac:chgData name="hui xu" userId="70b675938bab3b5e" providerId="LiveId" clId="{F5844852-F7E1-4690-B10B-F87231872CC9}" dt="2020-05-23T12:44:14.781" v="3161"/>
          <ac:picMkLst>
            <pc:docMk/>
            <pc:sldMk cId="2618120624" sldId="321"/>
            <ac:picMk id="17" creationId="{B1FE2603-A36C-4210-8B5B-9004ED82FA13}"/>
          </ac:picMkLst>
        </pc:picChg>
        <pc:cxnChg chg="add del">
          <ac:chgData name="hui xu" userId="70b675938bab3b5e" providerId="LiveId" clId="{F5844852-F7E1-4690-B10B-F87231872CC9}" dt="2020-05-21T02:29:55.739" v="474" actId="21"/>
          <ac:cxnSpMkLst>
            <pc:docMk/>
            <pc:sldMk cId="2618120624" sldId="321"/>
            <ac:cxnSpMk id="7" creationId="{A9E13EA6-3800-46A6-92C1-4EF5CB29F94B}"/>
          </ac:cxnSpMkLst>
        </pc:cxnChg>
      </pc:sldChg>
      <pc:sldChg chg="addSp delSp modSp new del mod">
        <pc:chgData name="hui xu" userId="70b675938bab3b5e" providerId="LiveId" clId="{F5844852-F7E1-4690-B10B-F87231872CC9}" dt="2020-05-21T05:35:15.522" v="1157" actId="2696"/>
        <pc:sldMkLst>
          <pc:docMk/>
          <pc:sldMk cId="1677498149" sldId="322"/>
        </pc:sldMkLst>
        <pc:spChg chg="mod">
          <ac:chgData name="hui xu" userId="70b675938bab3b5e" providerId="LiveId" clId="{F5844852-F7E1-4690-B10B-F87231872CC9}" dt="2020-05-21T05:17:58.036" v="780" actId="20577"/>
          <ac:spMkLst>
            <pc:docMk/>
            <pc:sldMk cId="1677498149" sldId="322"/>
            <ac:spMk id="2" creationId="{C2FEF907-EAF9-4BB4-A003-892BAB862331}"/>
          </ac:spMkLst>
        </pc:spChg>
        <pc:spChg chg="add del mod">
          <ac:chgData name="hui xu" userId="70b675938bab3b5e" providerId="LiveId" clId="{F5844852-F7E1-4690-B10B-F87231872CC9}" dt="2020-05-21T05:18:08.776" v="784" actId="21"/>
          <ac:spMkLst>
            <pc:docMk/>
            <pc:sldMk cId="1677498149" sldId="322"/>
            <ac:spMk id="3" creationId="{F4CA481D-90E5-43D5-B47D-0E496A727AB6}"/>
          </ac:spMkLst>
        </pc:spChg>
        <pc:spChg chg="add mod">
          <ac:chgData name="hui xu" userId="70b675938bab3b5e" providerId="LiveId" clId="{F5844852-F7E1-4690-B10B-F87231872CC9}" dt="2020-05-21T05:24:30.851" v="824" actId="207"/>
          <ac:spMkLst>
            <pc:docMk/>
            <pc:sldMk cId="1677498149" sldId="322"/>
            <ac:spMk id="4" creationId="{DDB58133-5A40-44D3-8B72-C227BA300BE6}"/>
          </ac:spMkLst>
        </pc:spChg>
      </pc:sldChg>
      <pc:sldChg chg="addSp delSp modSp add mod modTransition modAnim">
        <pc:chgData name="hui xu" userId="70b675938bab3b5e" providerId="LiveId" clId="{F5844852-F7E1-4690-B10B-F87231872CC9}" dt="2020-05-23T12:44:14.781" v="3161"/>
        <pc:sldMkLst>
          <pc:docMk/>
          <pc:sldMk cId="1683430188" sldId="323"/>
        </pc:sldMkLst>
        <pc:spChg chg="mod">
          <ac:chgData name="hui xu" userId="70b675938bab3b5e" providerId="LiveId" clId="{F5844852-F7E1-4690-B10B-F87231872CC9}" dt="2020-05-21T07:18:04.020" v="2272" actId="20577"/>
          <ac:spMkLst>
            <pc:docMk/>
            <pc:sldMk cId="1683430188" sldId="323"/>
            <ac:spMk id="2" creationId="{C2FEF907-EAF9-4BB4-A003-892BAB862331}"/>
          </ac:spMkLst>
        </pc:spChg>
        <pc:spChg chg="add del mod">
          <ac:chgData name="hui xu" userId="70b675938bab3b5e" providerId="LiveId" clId="{F5844852-F7E1-4690-B10B-F87231872CC9}" dt="2020-05-21T07:17:04.847" v="2240" actId="21"/>
          <ac:spMkLst>
            <pc:docMk/>
            <pc:sldMk cId="1683430188" sldId="323"/>
            <ac:spMk id="3" creationId="{F4CA481D-90E5-43D5-B47D-0E496A727AB6}"/>
          </ac:spMkLst>
        </pc:spChg>
        <pc:spChg chg="add del mod">
          <ac:chgData name="hui xu" userId="70b675938bab3b5e" providerId="LiveId" clId="{F5844852-F7E1-4690-B10B-F87231872CC9}" dt="2020-05-21T07:12:36.427" v="2099" actId="21"/>
          <ac:spMkLst>
            <pc:docMk/>
            <pc:sldMk cId="1683430188" sldId="323"/>
            <ac:spMk id="4" creationId="{3A329A65-0BA7-4DE3-8FCE-EDE8F33D92FB}"/>
          </ac:spMkLst>
        </pc:spChg>
        <pc:spChg chg="add mod">
          <ac:chgData name="hui xu" userId="70b675938bab3b5e" providerId="LiveId" clId="{F5844852-F7E1-4690-B10B-F87231872CC9}" dt="2020-05-21T07:50:27.518" v="2774" actId="207"/>
          <ac:spMkLst>
            <pc:docMk/>
            <pc:sldMk cId="1683430188" sldId="323"/>
            <ac:spMk id="5" creationId="{A40E8947-02A5-42CE-83CE-3E83AAB01A84}"/>
          </ac:spMkLst>
        </pc:spChg>
        <pc:picChg chg="del">
          <ac:chgData name="hui xu" userId="70b675938bab3b5e" providerId="LiveId" clId="{F5844852-F7E1-4690-B10B-F87231872CC9}" dt="2020-05-23T12:44:14.781" v="3161"/>
          <ac:picMkLst>
            <pc:docMk/>
            <pc:sldMk cId="1683430188" sldId="323"/>
            <ac:picMk id="16" creationId="{97C9170C-9BEC-49BE-BFF1-4FFE2711F2BB}"/>
          </ac:picMkLst>
        </pc:picChg>
      </pc:sldChg>
      <pc:sldChg chg="addSp delSp modSp add mod modTransition modAnim">
        <pc:chgData name="hui xu" userId="70b675938bab3b5e" providerId="LiveId" clId="{F5844852-F7E1-4690-B10B-F87231872CC9}" dt="2020-05-23T12:44:14.781" v="3161"/>
        <pc:sldMkLst>
          <pc:docMk/>
          <pc:sldMk cId="3786833844" sldId="324"/>
        </pc:sldMkLst>
        <pc:spChg chg="mod">
          <ac:chgData name="hui xu" userId="70b675938bab3b5e" providerId="LiveId" clId="{F5844852-F7E1-4690-B10B-F87231872CC9}" dt="2020-05-21T05:30:29.927" v="904"/>
          <ac:spMkLst>
            <pc:docMk/>
            <pc:sldMk cId="3786833844" sldId="324"/>
            <ac:spMk id="2" creationId="{C2FEF907-EAF9-4BB4-A003-892BAB862331}"/>
          </ac:spMkLst>
        </pc:spChg>
        <pc:spChg chg="mod">
          <ac:chgData name="hui xu" userId="70b675938bab3b5e" providerId="LiveId" clId="{F5844852-F7E1-4690-B10B-F87231872CC9}" dt="2020-05-21T05:34:19.654" v="1107" actId="1076"/>
          <ac:spMkLst>
            <pc:docMk/>
            <pc:sldMk cId="3786833844" sldId="324"/>
            <ac:spMk id="4" creationId="{DDB58133-5A40-44D3-8B72-C227BA300BE6}"/>
          </ac:spMkLst>
        </pc:spChg>
        <pc:spChg chg="add mod">
          <ac:chgData name="hui xu" userId="70b675938bab3b5e" providerId="LiveId" clId="{F5844852-F7E1-4690-B10B-F87231872CC9}" dt="2020-05-21T05:34:59.480" v="1156" actId="20577"/>
          <ac:spMkLst>
            <pc:docMk/>
            <pc:sldMk cId="3786833844" sldId="324"/>
            <ac:spMk id="5" creationId="{9CC0B6BF-8838-4936-A585-E997017F4C48}"/>
          </ac:spMkLst>
        </pc:spChg>
        <pc:picChg chg="del">
          <ac:chgData name="hui xu" userId="70b675938bab3b5e" providerId="LiveId" clId="{F5844852-F7E1-4690-B10B-F87231872CC9}" dt="2020-05-23T12:44:14.781" v="3161"/>
          <ac:picMkLst>
            <pc:docMk/>
            <pc:sldMk cId="3786833844" sldId="324"/>
            <ac:picMk id="18" creationId="{8B7E3EEC-DE9A-4379-824F-CB7A98C59385}"/>
          </ac:picMkLst>
        </pc:picChg>
      </pc:sldChg>
      <pc:sldChg chg="addSp delSp modSp new mod modTransition modAnim">
        <pc:chgData name="hui xu" userId="70b675938bab3b5e" providerId="LiveId" clId="{F5844852-F7E1-4690-B10B-F87231872CC9}" dt="2020-05-23T12:44:14.781" v="3161"/>
        <pc:sldMkLst>
          <pc:docMk/>
          <pc:sldMk cId="3583527348" sldId="325"/>
        </pc:sldMkLst>
        <pc:spChg chg="mod">
          <ac:chgData name="hui xu" userId="70b675938bab3b5e" providerId="LiveId" clId="{F5844852-F7E1-4690-B10B-F87231872CC9}" dt="2020-05-21T05:30:25.450" v="903"/>
          <ac:spMkLst>
            <pc:docMk/>
            <pc:sldMk cId="3583527348" sldId="325"/>
            <ac:spMk id="2" creationId="{3212FDB4-7844-47B7-BF16-3305D84D9AF3}"/>
          </ac:spMkLst>
        </pc:spChg>
        <pc:spChg chg="add del mod">
          <ac:chgData name="hui xu" userId="70b675938bab3b5e" providerId="LiveId" clId="{F5844852-F7E1-4690-B10B-F87231872CC9}" dt="2020-05-21T05:27:18.306" v="828"/>
          <ac:spMkLst>
            <pc:docMk/>
            <pc:sldMk cId="3583527348" sldId="325"/>
            <ac:spMk id="12" creationId="{FC456582-D37E-4A3D-B1A6-21CC4198F076}"/>
          </ac:spMkLst>
        </pc:spChg>
        <pc:spChg chg="add mod">
          <ac:chgData name="hui xu" userId="70b675938bab3b5e" providerId="LiveId" clId="{F5844852-F7E1-4690-B10B-F87231872CC9}" dt="2020-05-21T05:34:04.119" v="1104" actId="114"/>
          <ac:spMkLst>
            <pc:docMk/>
            <pc:sldMk cId="3583527348" sldId="325"/>
            <ac:spMk id="13" creationId="{0926F410-DC89-4DCF-B7B7-26B00E96D889}"/>
          </ac:spMkLst>
        </pc:spChg>
        <pc:spChg chg="add mod">
          <ac:chgData name="hui xu" userId="70b675938bab3b5e" providerId="LiveId" clId="{F5844852-F7E1-4690-B10B-F87231872CC9}" dt="2020-05-21T05:32:28.796" v="989" actId="21"/>
          <ac:spMkLst>
            <pc:docMk/>
            <pc:sldMk cId="3583527348" sldId="325"/>
            <ac:spMk id="14" creationId="{02EB3D95-B5A6-49B7-934A-4A6A4B5C3539}"/>
          </ac:spMkLst>
        </pc:spChg>
        <pc:spChg chg="add del mod">
          <ac:chgData name="hui xu" userId="70b675938bab3b5e" providerId="LiveId" clId="{F5844852-F7E1-4690-B10B-F87231872CC9}" dt="2020-05-21T05:29:57.507" v="876" actId="21"/>
          <ac:spMkLst>
            <pc:docMk/>
            <pc:sldMk cId="3583527348" sldId="325"/>
            <ac:spMk id="15" creationId="{59F95A5B-2816-4B5A-8D44-C84CEB274DB8}"/>
          </ac:spMkLst>
        </pc:spChg>
        <pc:spChg chg="add mod">
          <ac:chgData name="hui xu" userId="70b675938bab3b5e" providerId="LiveId" clId="{F5844852-F7E1-4690-B10B-F87231872CC9}" dt="2020-05-21T05:33:09.980" v="1070" actId="20577"/>
          <ac:spMkLst>
            <pc:docMk/>
            <pc:sldMk cId="3583527348" sldId="325"/>
            <ac:spMk id="16" creationId="{D7E9293F-6DB9-46ED-904A-5F9A2EFA3CFD}"/>
          </ac:spMkLst>
        </pc:spChg>
        <pc:spChg chg="add del mod">
          <ac:chgData name="hui xu" userId="70b675938bab3b5e" providerId="LiveId" clId="{F5844852-F7E1-4690-B10B-F87231872CC9}" dt="2020-05-21T05:33:28.743" v="1072" actId="21"/>
          <ac:spMkLst>
            <pc:docMk/>
            <pc:sldMk cId="3583527348" sldId="325"/>
            <ac:spMk id="17" creationId="{8B05C41D-E9DF-42CE-AD6C-21F46E3CD856}"/>
          </ac:spMkLst>
        </pc:spChg>
        <pc:graphicFrameChg chg="add del mod">
          <ac:chgData name="hui xu" userId="70b675938bab3b5e" providerId="LiveId" clId="{F5844852-F7E1-4690-B10B-F87231872CC9}" dt="2020-05-21T05:27:18.306" v="828"/>
          <ac:graphicFrameMkLst>
            <pc:docMk/>
            <pc:sldMk cId="3583527348" sldId="325"/>
            <ac:graphicFrameMk id="3" creationId="{82056E06-9C5A-41AB-8E82-7C368F3B5C2D}"/>
          </ac:graphicFrameMkLst>
        </pc:graphicFrameChg>
        <pc:graphicFrameChg chg="add del mod">
          <ac:chgData name="hui xu" userId="70b675938bab3b5e" providerId="LiveId" clId="{F5844852-F7E1-4690-B10B-F87231872CC9}" dt="2020-05-21T05:27:18.306" v="828"/>
          <ac:graphicFrameMkLst>
            <pc:docMk/>
            <pc:sldMk cId="3583527348" sldId="325"/>
            <ac:graphicFrameMk id="4" creationId="{97EB21F2-113D-4175-BA24-AF9340C6C48B}"/>
          </ac:graphicFrameMkLst>
        </pc:graphicFrameChg>
        <pc:graphicFrameChg chg="add del mod">
          <ac:chgData name="hui xu" userId="70b675938bab3b5e" providerId="LiveId" clId="{F5844852-F7E1-4690-B10B-F87231872CC9}" dt="2020-05-21T05:27:18.306" v="828"/>
          <ac:graphicFrameMkLst>
            <pc:docMk/>
            <pc:sldMk cId="3583527348" sldId="325"/>
            <ac:graphicFrameMk id="5" creationId="{3D0395AA-57B5-45E9-AF34-A31695BA0B50}"/>
          </ac:graphicFrameMkLst>
        </pc:graphicFrameChg>
        <pc:graphicFrameChg chg="add del mod">
          <ac:chgData name="hui xu" userId="70b675938bab3b5e" providerId="LiveId" clId="{F5844852-F7E1-4690-B10B-F87231872CC9}" dt="2020-05-21T05:27:18.306" v="828"/>
          <ac:graphicFrameMkLst>
            <pc:docMk/>
            <pc:sldMk cId="3583527348" sldId="325"/>
            <ac:graphicFrameMk id="6" creationId="{1268DE96-43F7-4F5A-B4C4-128B14714948}"/>
          </ac:graphicFrameMkLst>
        </pc:graphicFrameChg>
        <pc:graphicFrameChg chg="add del mod">
          <ac:chgData name="hui xu" userId="70b675938bab3b5e" providerId="LiveId" clId="{F5844852-F7E1-4690-B10B-F87231872CC9}" dt="2020-05-21T05:27:18.306" v="828"/>
          <ac:graphicFrameMkLst>
            <pc:docMk/>
            <pc:sldMk cId="3583527348" sldId="325"/>
            <ac:graphicFrameMk id="7" creationId="{630DFE49-3B84-46AB-85D8-AC79D9E51F0E}"/>
          </ac:graphicFrameMkLst>
        </pc:graphicFrameChg>
        <pc:graphicFrameChg chg="add del mod">
          <ac:chgData name="hui xu" userId="70b675938bab3b5e" providerId="LiveId" clId="{F5844852-F7E1-4690-B10B-F87231872CC9}" dt="2020-05-21T05:27:18.306" v="828"/>
          <ac:graphicFrameMkLst>
            <pc:docMk/>
            <pc:sldMk cId="3583527348" sldId="325"/>
            <ac:graphicFrameMk id="8" creationId="{0EA3B3C7-912C-4EAD-BDAF-94C7C9683268}"/>
          </ac:graphicFrameMkLst>
        </pc:graphicFrameChg>
        <pc:graphicFrameChg chg="add del mod">
          <ac:chgData name="hui xu" userId="70b675938bab3b5e" providerId="LiveId" clId="{F5844852-F7E1-4690-B10B-F87231872CC9}" dt="2020-05-21T05:27:18.306" v="828"/>
          <ac:graphicFrameMkLst>
            <pc:docMk/>
            <pc:sldMk cId="3583527348" sldId="325"/>
            <ac:graphicFrameMk id="9" creationId="{C77265CC-1E6A-4C6D-8AAD-F63613293EDD}"/>
          </ac:graphicFrameMkLst>
        </pc:graphicFrameChg>
        <pc:graphicFrameChg chg="add del mod">
          <ac:chgData name="hui xu" userId="70b675938bab3b5e" providerId="LiveId" clId="{F5844852-F7E1-4690-B10B-F87231872CC9}" dt="2020-05-21T05:27:18.306" v="828"/>
          <ac:graphicFrameMkLst>
            <pc:docMk/>
            <pc:sldMk cId="3583527348" sldId="325"/>
            <ac:graphicFrameMk id="10" creationId="{80F5D41E-88DB-4789-8752-68323CB37F4C}"/>
          </ac:graphicFrameMkLst>
        </pc:graphicFrameChg>
        <pc:graphicFrameChg chg="add del mod">
          <ac:chgData name="hui xu" userId="70b675938bab3b5e" providerId="LiveId" clId="{F5844852-F7E1-4690-B10B-F87231872CC9}" dt="2020-05-21T05:27:18.306" v="828"/>
          <ac:graphicFrameMkLst>
            <pc:docMk/>
            <pc:sldMk cId="3583527348" sldId="325"/>
            <ac:graphicFrameMk id="11" creationId="{352DB05D-236C-4389-83C4-1061A41BFD7A}"/>
          </ac:graphicFrameMkLst>
        </pc:graphicFrameChg>
        <pc:picChg chg="del">
          <ac:chgData name="hui xu" userId="70b675938bab3b5e" providerId="LiveId" clId="{F5844852-F7E1-4690-B10B-F87231872CC9}" dt="2020-05-23T12:44:14.781" v="3161"/>
          <ac:picMkLst>
            <pc:docMk/>
            <pc:sldMk cId="3583527348" sldId="325"/>
            <ac:picMk id="34" creationId="{79D60FA4-5213-46C0-A24D-43A01D11820C}"/>
          </ac:picMkLst>
        </pc:picChg>
      </pc:sldChg>
      <pc:sldChg chg="addSp delSp modSp new mod modTransition modAnim">
        <pc:chgData name="hui xu" userId="70b675938bab3b5e" providerId="LiveId" clId="{F5844852-F7E1-4690-B10B-F87231872CC9}" dt="2020-05-23T12:44:14.781" v="3161"/>
        <pc:sldMkLst>
          <pc:docMk/>
          <pc:sldMk cId="1920612633" sldId="326"/>
        </pc:sldMkLst>
        <pc:spChg chg="mod">
          <ac:chgData name="hui xu" userId="70b675938bab3b5e" providerId="LiveId" clId="{F5844852-F7E1-4690-B10B-F87231872CC9}" dt="2020-05-21T05:30:21.089" v="902" actId="27636"/>
          <ac:spMkLst>
            <pc:docMk/>
            <pc:sldMk cId="1920612633" sldId="326"/>
            <ac:spMk id="2" creationId="{582CB868-B125-40A4-A18D-2A95D974A92C}"/>
          </ac:spMkLst>
        </pc:spChg>
        <pc:spChg chg="add mod">
          <ac:chgData name="hui xu" userId="70b675938bab3b5e" providerId="LiveId" clId="{F5844852-F7E1-4690-B10B-F87231872CC9}" dt="2020-05-21T05:34:09.798" v="1106" actId="114"/>
          <ac:spMkLst>
            <pc:docMk/>
            <pc:sldMk cId="1920612633" sldId="326"/>
            <ac:spMk id="3" creationId="{D9834A65-D696-4436-AF4B-DF05BECF54E3}"/>
          </ac:spMkLst>
        </pc:spChg>
        <pc:spChg chg="add mod">
          <ac:chgData name="hui xu" userId="70b675938bab3b5e" providerId="LiveId" clId="{F5844852-F7E1-4690-B10B-F87231872CC9}" dt="2020-05-21T05:31:51.946" v="975" actId="21"/>
          <ac:spMkLst>
            <pc:docMk/>
            <pc:sldMk cId="1920612633" sldId="326"/>
            <ac:spMk id="4" creationId="{C25E3E3C-969C-42A5-8ED3-2B42CA614200}"/>
          </ac:spMkLst>
        </pc:spChg>
        <pc:spChg chg="add mod">
          <ac:chgData name="hui xu" userId="70b675938bab3b5e" providerId="LiveId" clId="{F5844852-F7E1-4690-B10B-F87231872CC9}" dt="2020-05-21T05:32:22.152" v="986" actId="403"/>
          <ac:spMkLst>
            <pc:docMk/>
            <pc:sldMk cId="1920612633" sldId="326"/>
            <ac:spMk id="5" creationId="{8AABEB11-A87E-48FE-8159-D71BFCDEA543}"/>
          </ac:spMkLst>
        </pc:spChg>
        <pc:picChg chg="del">
          <ac:chgData name="hui xu" userId="70b675938bab3b5e" providerId="LiveId" clId="{F5844852-F7E1-4690-B10B-F87231872CC9}" dt="2020-05-23T12:44:14.781" v="3161"/>
          <ac:picMkLst>
            <pc:docMk/>
            <pc:sldMk cId="1920612633" sldId="326"/>
            <ac:picMk id="32" creationId="{E05267E6-4E27-405F-921E-E67A4B030220}"/>
          </ac:picMkLst>
        </pc:picChg>
      </pc:sldChg>
      <pc:sldChg chg="delSp add modTransition modAnim">
        <pc:chgData name="hui xu" userId="70b675938bab3b5e" providerId="LiveId" clId="{F5844852-F7E1-4690-B10B-F87231872CC9}" dt="2020-05-23T12:44:14.781" v="3161"/>
        <pc:sldMkLst>
          <pc:docMk/>
          <pc:sldMk cId="2688142763" sldId="327"/>
        </pc:sldMkLst>
        <pc:picChg chg="del">
          <ac:chgData name="hui xu" userId="70b675938bab3b5e" providerId="LiveId" clId="{F5844852-F7E1-4690-B10B-F87231872CC9}" dt="2020-05-23T12:44:14.781" v="3161"/>
          <ac:picMkLst>
            <pc:docMk/>
            <pc:sldMk cId="2688142763" sldId="327"/>
            <ac:picMk id="28" creationId="{46F474FF-DB50-4DFC-B929-340F79F46CF3}"/>
          </ac:picMkLst>
        </pc:picChg>
      </pc:sldChg>
      <pc:sldChg chg="addSp modSp new del mod">
        <pc:chgData name="hui xu" userId="70b675938bab3b5e" providerId="LiveId" clId="{F5844852-F7E1-4690-B10B-F87231872CC9}" dt="2020-05-21T06:57:45.824" v="1398" actId="2696"/>
        <pc:sldMkLst>
          <pc:docMk/>
          <pc:sldMk cId="2845325622" sldId="327"/>
        </pc:sldMkLst>
        <pc:spChg chg="mod">
          <ac:chgData name="hui xu" userId="70b675938bab3b5e" providerId="LiveId" clId="{F5844852-F7E1-4690-B10B-F87231872CC9}" dt="2020-05-21T06:54:37.558" v="1387" actId="20577"/>
          <ac:spMkLst>
            <pc:docMk/>
            <pc:sldMk cId="2845325622" sldId="327"/>
            <ac:spMk id="2" creationId="{8CFF5D7F-678D-420F-A027-9D99857E6D74}"/>
          </ac:spMkLst>
        </pc:spChg>
        <pc:spChg chg="add mod ord">
          <ac:chgData name="hui xu" userId="70b675938bab3b5e" providerId="LiveId" clId="{F5844852-F7E1-4690-B10B-F87231872CC9}" dt="2020-05-21T06:56:52.423" v="1396" actId="166"/>
          <ac:spMkLst>
            <pc:docMk/>
            <pc:sldMk cId="2845325622" sldId="327"/>
            <ac:spMk id="3" creationId="{2F50D86F-D1B0-4B80-B73D-4D3C4C198D39}"/>
          </ac:spMkLst>
        </pc:spChg>
        <pc:picChg chg="add mod">
          <ac:chgData name="hui xu" userId="70b675938bab3b5e" providerId="LiveId" clId="{F5844852-F7E1-4690-B10B-F87231872CC9}" dt="2020-05-21T06:56:54.433" v="1397" actId="1076"/>
          <ac:picMkLst>
            <pc:docMk/>
            <pc:sldMk cId="2845325622" sldId="327"/>
            <ac:picMk id="4" creationId="{0D12BF6A-D118-45FC-97BB-75C3BB5A09FF}"/>
          </ac:picMkLst>
        </pc:picChg>
      </pc:sldChg>
      <pc:sldChg chg="delSp modSp add mod modTransition modAnim">
        <pc:chgData name="hui xu" userId="70b675938bab3b5e" providerId="LiveId" clId="{F5844852-F7E1-4690-B10B-F87231872CC9}" dt="2020-05-23T12:44:14.781" v="3161"/>
        <pc:sldMkLst>
          <pc:docMk/>
          <pc:sldMk cId="3174206578" sldId="328"/>
        </pc:sldMkLst>
        <pc:spChg chg="mod">
          <ac:chgData name="hui xu" userId="70b675938bab3b5e" providerId="LiveId" clId="{F5844852-F7E1-4690-B10B-F87231872CC9}" dt="2020-05-21T07:03:52.461" v="1827" actId="27636"/>
          <ac:spMkLst>
            <pc:docMk/>
            <pc:sldMk cId="3174206578" sldId="328"/>
            <ac:spMk id="2" creationId="{C2FEF907-EAF9-4BB4-A003-892BAB862331}"/>
          </ac:spMkLst>
        </pc:spChg>
        <pc:spChg chg="del mod">
          <ac:chgData name="hui xu" userId="70b675938bab3b5e" providerId="LiveId" clId="{F5844852-F7E1-4690-B10B-F87231872CC9}" dt="2020-05-21T07:12:16.315" v="2097" actId="21"/>
          <ac:spMkLst>
            <pc:docMk/>
            <pc:sldMk cId="3174206578" sldId="328"/>
            <ac:spMk id="3" creationId="{F4CA481D-90E5-43D5-B47D-0E496A727AB6}"/>
          </ac:spMkLst>
        </pc:spChg>
        <pc:spChg chg="mod">
          <ac:chgData name="hui xu" userId="70b675938bab3b5e" providerId="LiveId" clId="{F5844852-F7E1-4690-B10B-F87231872CC9}" dt="2020-05-21T07:11:25.862" v="2094" actId="20577"/>
          <ac:spMkLst>
            <pc:docMk/>
            <pc:sldMk cId="3174206578" sldId="328"/>
            <ac:spMk id="4" creationId="{3A329A65-0BA7-4DE3-8FCE-EDE8F33D92FB}"/>
          </ac:spMkLst>
        </pc:spChg>
        <pc:picChg chg="del">
          <ac:chgData name="hui xu" userId="70b675938bab3b5e" providerId="LiveId" clId="{F5844852-F7E1-4690-B10B-F87231872CC9}" dt="2020-05-23T12:44:14.781" v="3161"/>
          <ac:picMkLst>
            <pc:docMk/>
            <pc:sldMk cId="3174206578" sldId="328"/>
            <ac:picMk id="10" creationId="{AEDF8567-C75B-4A0A-B816-1338AA1FF287}"/>
          </ac:picMkLst>
        </pc:picChg>
      </pc:sldChg>
      <pc:sldChg chg="delSp modSp new mod modTransition modAnim">
        <pc:chgData name="hui xu" userId="70b675938bab3b5e" providerId="LiveId" clId="{F5844852-F7E1-4690-B10B-F87231872CC9}" dt="2020-05-23T12:44:14.781" v="3161"/>
        <pc:sldMkLst>
          <pc:docMk/>
          <pc:sldMk cId="1650586800" sldId="329"/>
        </pc:sldMkLst>
        <pc:spChg chg="mod">
          <ac:chgData name="hui xu" userId="70b675938bab3b5e" providerId="LiveId" clId="{F5844852-F7E1-4690-B10B-F87231872CC9}" dt="2020-05-21T07:18:16.196" v="2300" actId="20577"/>
          <ac:spMkLst>
            <pc:docMk/>
            <pc:sldMk cId="1650586800" sldId="329"/>
            <ac:spMk id="2" creationId="{D1C073E8-90C8-446F-8E75-4ED4B80E25DF}"/>
          </ac:spMkLst>
        </pc:spChg>
        <pc:spChg chg="mod">
          <ac:chgData name="hui xu" userId="70b675938bab3b5e" providerId="LiveId" clId="{F5844852-F7E1-4690-B10B-F87231872CC9}" dt="2020-05-21T07:41:31.244" v="2719" actId="207"/>
          <ac:spMkLst>
            <pc:docMk/>
            <pc:sldMk cId="1650586800" sldId="329"/>
            <ac:spMk id="3" creationId="{7AC2E68B-7E91-4B3A-8091-AB210E9C0D7B}"/>
          </ac:spMkLst>
        </pc:spChg>
        <pc:picChg chg="del">
          <ac:chgData name="hui xu" userId="70b675938bab3b5e" providerId="LiveId" clId="{F5844852-F7E1-4690-B10B-F87231872CC9}" dt="2020-05-23T12:44:14.781" v="3161"/>
          <ac:picMkLst>
            <pc:docMk/>
            <pc:sldMk cId="1650586800" sldId="329"/>
            <ac:picMk id="43" creationId="{C7BB6A16-BB8A-4644-854A-4D4B08BE16A0}"/>
          </ac:picMkLst>
        </pc:picChg>
      </pc:sldChg>
      <pc:sldChg chg="delSp modSp add mod modTransition modAnim">
        <pc:chgData name="hui xu" userId="70b675938bab3b5e" providerId="LiveId" clId="{F5844852-F7E1-4690-B10B-F87231872CC9}" dt="2020-05-23T12:44:14.781" v="3161"/>
        <pc:sldMkLst>
          <pc:docMk/>
          <pc:sldMk cId="1848609222" sldId="330"/>
        </pc:sldMkLst>
        <pc:spChg chg="mod">
          <ac:chgData name="hui xu" userId="70b675938bab3b5e" providerId="LiveId" clId="{F5844852-F7E1-4690-B10B-F87231872CC9}" dt="2020-05-21T07:52:46.785" v="2800" actId="20577"/>
          <ac:spMkLst>
            <pc:docMk/>
            <pc:sldMk cId="1848609222" sldId="330"/>
            <ac:spMk id="5" creationId="{A40E8947-02A5-42CE-83CE-3E83AAB01A84}"/>
          </ac:spMkLst>
        </pc:spChg>
        <pc:picChg chg="del">
          <ac:chgData name="hui xu" userId="70b675938bab3b5e" providerId="LiveId" clId="{F5844852-F7E1-4690-B10B-F87231872CC9}" dt="2020-05-23T12:44:14.781" v="3161"/>
          <ac:picMkLst>
            <pc:docMk/>
            <pc:sldMk cId="1848609222" sldId="330"/>
            <ac:picMk id="29" creationId="{87C08D19-46E6-455A-A74C-5A6382914D7E}"/>
          </ac:picMkLst>
        </pc:picChg>
      </pc:sldChg>
      <pc:sldChg chg="addSp delSp modSp new mod modTransition modAnim">
        <pc:chgData name="hui xu" userId="70b675938bab3b5e" providerId="LiveId" clId="{F5844852-F7E1-4690-B10B-F87231872CC9}" dt="2020-05-23T12:44:14.781" v="3161"/>
        <pc:sldMkLst>
          <pc:docMk/>
          <pc:sldMk cId="145863670" sldId="331"/>
        </pc:sldMkLst>
        <pc:spChg chg="mod">
          <ac:chgData name="hui xu" userId="70b675938bab3b5e" providerId="LiveId" clId="{F5844852-F7E1-4690-B10B-F87231872CC9}" dt="2020-05-21T07:31:31.429" v="2474" actId="20577"/>
          <ac:spMkLst>
            <pc:docMk/>
            <pc:sldMk cId="145863670" sldId="331"/>
            <ac:spMk id="2" creationId="{1DD439A6-CC3C-4BD2-9BB2-A44B6C12444D}"/>
          </ac:spMkLst>
        </pc:spChg>
        <pc:spChg chg="add mod">
          <ac:chgData name="hui xu" userId="70b675938bab3b5e" providerId="LiveId" clId="{F5844852-F7E1-4690-B10B-F87231872CC9}" dt="2020-05-21T07:35:17.385" v="2608" actId="164"/>
          <ac:spMkLst>
            <pc:docMk/>
            <pc:sldMk cId="145863670" sldId="331"/>
            <ac:spMk id="28" creationId="{2DA32865-8562-4FC2-B974-5B19D15ADE77}"/>
          </ac:spMkLst>
        </pc:spChg>
        <pc:spChg chg="add mod">
          <ac:chgData name="hui xu" userId="70b675938bab3b5e" providerId="LiveId" clId="{F5844852-F7E1-4690-B10B-F87231872CC9}" dt="2020-05-21T07:35:17.385" v="2608" actId="164"/>
          <ac:spMkLst>
            <pc:docMk/>
            <pc:sldMk cId="145863670" sldId="331"/>
            <ac:spMk id="29" creationId="{C591B424-98B6-46B9-9FB7-B6AE2E1FC357}"/>
          </ac:spMkLst>
        </pc:spChg>
        <pc:spChg chg="add mod">
          <ac:chgData name="hui xu" userId="70b675938bab3b5e" providerId="LiveId" clId="{F5844852-F7E1-4690-B10B-F87231872CC9}" dt="2020-05-21T07:35:17.385" v="2608" actId="164"/>
          <ac:spMkLst>
            <pc:docMk/>
            <pc:sldMk cId="145863670" sldId="331"/>
            <ac:spMk id="30" creationId="{3674CDAA-4A54-4ED8-A94A-A96D522D9874}"/>
          </ac:spMkLst>
        </pc:spChg>
        <pc:spChg chg="add mod">
          <ac:chgData name="hui xu" userId="70b675938bab3b5e" providerId="LiveId" clId="{F5844852-F7E1-4690-B10B-F87231872CC9}" dt="2020-05-21T07:39:41.358" v="2714" actId="21"/>
          <ac:spMkLst>
            <pc:docMk/>
            <pc:sldMk cId="145863670" sldId="331"/>
            <ac:spMk id="31" creationId="{153130FA-FBC2-4F85-A082-36550B7FA565}"/>
          </ac:spMkLst>
        </pc:spChg>
        <pc:grpChg chg="add mod">
          <ac:chgData name="hui xu" userId="70b675938bab3b5e" providerId="LiveId" clId="{F5844852-F7E1-4690-B10B-F87231872CC9}" dt="2020-05-21T07:35:19.123" v="2609" actId="1076"/>
          <ac:grpSpMkLst>
            <pc:docMk/>
            <pc:sldMk cId="145863670" sldId="331"/>
            <ac:grpSpMk id="32" creationId="{349FE7AF-22BC-4D8D-B507-FE3BA5A1B06E}"/>
          </ac:grpSpMkLst>
        </pc:grpChg>
        <pc:picChg chg="add mod">
          <ac:chgData name="hui xu" userId="70b675938bab3b5e" providerId="LiveId" clId="{F5844852-F7E1-4690-B10B-F87231872CC9}" dt="2020-05-21T07:35:17.385" v="2608" actId="164"/>
          <ac:picMkLst>
            <pc:docMk/>
            <pc:sldMk cId="145863670" sldId="331"/>
            <ac:picMk id="3" creationId="{5496237E-540A-4F13-A6D5-B30B37F5391D}"/>
          </ac:picMkLst>
        </pc:picChg>
        <pc:picChg chg="del">
          <ac:chgData name="hui xu" userId="70b675938bab3b5e" providerId="LiveId" clId="{F5844852-F7E1-4690-B10B-F87231872CC9}" dt="2020-05-23T12:44:14.781" v="3161"/>
          <ac:picMkLst>
            <pc:docMk/>
            <pc:sldMk cId="145863670" sldId="331"/>
            <ac:picMk id="39" creationId="{3C1A46F8-0839-4311-8F49-A79FF04CC7A2}"/>
          </ac:picMkLst>
        </pc:picChg>
        <pc:cxnChg chg="add mod">
          <ac:chgData name="hui xu" userId="70b675938bab3b5e" providerId="LiveId" clId="{F5844852-F7E1-4690-B10B-F87231872CC9}" dt="2020-05-21T07:35:17.385" v="2608" actId="164"/>
          <ac:cxnSpMkLst>
            <pc:docMk/>
            <pc:sldMk cId="145863670" sldId="331"/>
            <ac:cxnSpMk id="5" creationId="{5C88D4B8-A666-4563-9A34-69298980F92F}"/>
          </ac:cxnSpMkLst>
        </pc:cxnChg>
        <pc:cxnChg chg="add mod">
          <ac:chgData name="hui xu" userId="70b675938bab3b5e" providerId="LiveId" clId="{F5844852-F7E1-4690-B10B-F87231872CC9}" dt="2020-05-21T07:35:17.385" v="2608" actId="164"/>
          <ac:cxnSpMkLst>
            <pc:docMk/>
            <pc:sldMk cId="145863670" sldId="331"/>
            <ac:cxnSpMk id="6" creationId="{6B5B03A5-5DFD-4BA9-9593-1BC0C48849EE}"/>
          </ac:cxnSpMkLst>
        </pc:cxnChg>
        <pc:cxnChg chg="add mod">
          <ac:chgData name="hui xu" userId="70b675938bab3b5e" providerId="LiveId" clId="{F5844852-F7E1-4690-B10B-F87231872CC9}" dt="2020-05-21T07:35:17.385" v="2608" actId="164"/>
          <ac:cxnSpMkLst>
            <pc:docMk/>
            <pc:sldMk cId="145863670" sldId="331"/>
            <ac:cxnSpMk id="10" creationId="{6697424E-9316-464D-9491-5DB5089CA819}"/>
          </ac:cxnSpMkLst>
        </pc:cxnChg>
        <pc:cxnChg chg="add mod">
          <ac:chgData name="hui xu" userId="70b675938bab3b5e" providerId="LiveId" clId="{F5844852-F7E1-4690-B10B-F87231872CC9}" dt="2020-05-21T07:35:17.385" v="2608" actId="164"/>
          <ac:cxnSpMkLst>
            <pc:docMk/>
            <pc:sldMk cId="145863670" sldId="331"/>
            <ac:cxnSpMk id="13" creationId="{EE25A603-1F59-4C38-9B3D-714D58165D15}"/>
          </ac:cxnSpMkLst>
        </pc:cxnChg>
        <pc:cxnChg chg="add mod">
          <ac:chgData name="hui xu" userId="70b675938bab3b5e" providerId="LiveId" clId="{F5844852-F7E1-4690-B10B-F87231872CC9}" dt="2020-05-21T07:35:17.385" v="2608" actId="164"/>
          <ac:cxnSpMkLst>
            <pc:docMk/>
            <pc:sldMk cId="145863670" sldId="331"/>
            <ac:cxnSpMk id="19" creationId="{98751509-0F9D-4E31-8FCA-F686237AE35D}"/>
          </ac:cxnSpMkLst>
        </pc:cxnChg>
        <pc:cxnChg chg="add mod">
          <ac:chgData name="hui xu" userId="70b675938bab3b5e" providerId="LiveId" clId="{F5844852-F7E1-4690-B10B-F87231872CC9}" dt="2020-05-21T07:35:17.385" v="2608" actId="164"/>
          <ac:cxnSpMkLst>
            <pc:docMk/>
            <pc:sldMk cId="145863670" sldId="331"/>
            <ac:cxnSpMk id="22" creationId="{9D8603E6-35CA-4E58-875C-8E0589690F00}"/>
          </ac:cxnSpMkLst>
        </pc:cxnChg>
        <pc:cxnChg chg="add mod">
          <ac:chgData name="hui xu" userId="70b675938bab3b5e" providerId="LiveId" clId="{F5844852-F7E1-4690-B10B-F87231872CC9}" dt="2020-05-21T07:35:17.385" v="2608" actId="164"/>
          <ac:cxnSpMkLst>
            <pc:docMk/>
            <pc:sldMk cId="145863670" sldId="331"/>
            <ac:cxnSpMk id="25" creationId="{D1195282-BEA3-4940-8967-CEA0345D7B48}"/>
          </ac:cxnSpMkLst>
        </pc:cxnChg>
      </pc:sldChg>
      <pc:sldChg chg="addSp delSp modSp new mod modTransition modAnim">
        <pc:chgData name="hui xu" userId="70b675938bab3b5e" providerId="LiveId" clId="{F5844852-F7E1-4690-B10B-F87231872CC9}" dt="2020-05-23T12:44:14.781" v="3161"/>
        <pc:sldMkLst>
          <pc:docMk/>
          <pc:sldMk cId="622618176" sldId="332"/>
        </pc:sldMkLst>
        <pc:spChg chg="mod">
          <ac:chgData name="hui xu" userId="70b675938bab3b5e" providerId="LiveId" clId="{F5844852-F7E1-4690-B10B-F87231872CC9}" dt="2020-05-21T07:56:47.606" v="2830" actId="20577"/>
          <ac:spMkLst>
            <pc:docMk/>
            <pc:sldMk cId="622618176" sldId="332"/>
            <ac:spMk id="2" creationId="{049C53F1-3E90-478B-A565-0076D6B60F6C}"/>
          </ac:spMkLst>
        </pc:spChg>
        <pc:spChg chg="add mod">
          <ac:chgData name="hui xu" userId="70b675938bab3b5e" providerId="LiveId" clId="{F5844852-F7E1-4690-B10B-F87231872CC9}" dt="2020-05-21T08:03:28.036" v="2991" actId="20577"/>
          <ac:spMkLst>
            <pc:docMk/>
            <pc:sldMk cId="622618176" sldId="332"/>
            <ac:spMk id="4" creationId="{7BCAB22F-4C3E-4DD4-8352-813C9652DC60}"/>
          </ac:spMkLst>
        </pc:spChg>
        <pc:picChg chg="add mod">
          <ac:chgData name="hui xu" userId="70b675938bab3b5e" providerId="LiveId" clId="{F5844852-F7E1-4690-B10B-F87231872CC9}" dt="2020-05-21T08:10:58.093" v="3157" actId="1076"/>
          <ac:picMkLst>
            <pc:docMk/>
            <pc:sldMk cId="622618176" sldId="332"/>
            <ac:picMk id="3" creationId="{AAAA6E0C-C0DC-4498-9882-D2B35368709F}"/>
          </ac:picMkLst>
        </pc:picChg>
        <pc:picChg chg="del">
          <ac:chgData name="hui xu" userId="70b675938bab3b5e" providerId="LiveId" clId="{F5844852-F7E1-4690-B10B-F87231872CC9}" dt="2020-05-23T12:44:14.781" v="3161"/>
          <ac:picMkLst>
            <pc:docMk/>
            <pc:sldMk cId="622618176" sldId="332"/>
            <ac:picMk id="28" creationId="{9CD33308-CBB7-45AF-84AA-F5C4AE5F216A}"/>
          </ac:picMkLst>
        </pc:picChg>
      </pc:sldChg>
      <pc:sldChg chg="delSp modSp new mod modTransition modAnim">
        <pc:chgData name="hui xu" userId="70b675938bab3b5e" providerId="LiveId" clId="{F5844852-F7E1-4690-B10B-F87231872CC9}" dt="2020-05-23T12:44:14.781" v="3161"/>
        <pc:sldMkLst>
          <pc:docMk/>
          <pc:sldMk cId="2631167137" sldId="333"/>
        </pc:sldMkLst>
        <pc:spChg chg="mod">
          <ac:chgData name="hui xu" userId="70b675938bab3b5e" providerId="LiveId" clId="{F5844852-F7E1-4690-B10B-F87231872CC9}" dt="2020-05-21T08:03:49.614" v="2993"/>
          <ac:spMkLst>
            <pc:docMk/>
            <pc:sldMk cId="2631167137" sldId="333"/>
            <ac:spMk id="2" creationId="{04233C89-3F6A-4F13-B9DC-CC1D15407C2B}"/>
          </ac:spMkLst>
        </pc:spChg>
        <pc:spChg chg="mod">
          <ac:chgData name="hui xu" userId="70b675938bab3b5e" providerId="LiveId" clId="{F5844852-F7E1-4690-B10B-F87231872CC9}" dt="2020-05-21T08:09:32.378" v="3134" actId="20577"/>
          <ac:spMkLst>
            <pc:docMk/>
            <pc:sldMk cId="2631167137" sldId="333"/>
            <ac:spMk id="3" creationId="{CAD37CEB-C87C-4D54-9CFA-0780586E32E3}"/>
          </ac:spMkLst>
        </pc:spChg>
        <pc:picChg chg="del">
          <ac:chgData name="hui xu" userId="70b675938bab3b5e" providerId="LiveId" clId="{F5844852-F7E1-4690-B10B-F87231872CC9}" dt="2020-05-23T12:44:14.781" v="3161"/>
          <ac:picMkLst>
            <pc:docMk/>
            <pc:sldMk cId="2631167137" sldId="333"/>
            <ac:picMk id="34" creationId="{510D6DAC-9F35-4D9E-81DC-397B0EDC1BE7}"/>
          </ac:picMkLst>
        </pc:picChg>
      </pc:sldChg>
      <pc:sldChg chg="delSp modTransition modAnim">
        <pc:chgData name="hui xu" userId="70b675938bab3b5e" providerId="LiveId" clId="{F5844852-F7E1-4690-B10B-F87231872CC9}" dt="2020-05-23T12:44:14.781" v="3161"/>
        <pc:sldMkLst>
          <pc:docMk/>
          <pc:sldMk cId="1697621887" sldId="334"/>
        </pc:sldMkLst>
        <pc:picChg chg="del">
          <ac:chgData name="hui xu" userId="70b675938bab3b5e" providerId="LiveId" clId="{F5844852-F7E1-4690-B10B-F87231872CC9}" dt="2020-05-23T12:44:14.781" v="3161"/>
          <ac:picMkLst>
            <pc:docMk/>
            <pc:sldMk cId="1697621887" sldId="334"/>
            <ac:picMk id="28" creationId="{512C079D-D75E-4A65-8F14-5D9DF75811A7}"/>
          </ac:picMkLst>
        </pc:picChg>
      </pc:sldChg>
      <pc:sldChg chg="delSp modTransition modAnim">
        <pc:chgData name="hui xu" userId="70b675938bab3b5e" providerId="LiveId" clId="{F5844852-F7E1-4690-B10B-F87231872CC9}" dt="2020-05-23T12:44:14.781" v="3161"/>
        <pc:sldMkLst>
          <pc:docMk/>
          <pc:sldMk cId="797987424" sldId="335"/>
        </pc:sldMkLst>
        <pc:picChg chg="del">
          <ac:chgData name="hui xu" userId="70b675938bab3b5e" providerId="LiveId" clId="{F5844852-F7E1-4690-B10B-F87231872CC9}" dt="2020-05-23T12:44:14.781" v="3161"/>
          <ac:picMkLst>
            <pc:docMk/>
            <pc:sldMk cId="797987424" sldId="335"/>
            <ac:picMk id="83" creationId="{B7365B4C-21A9-4F71-8AF5-E1BD406BE51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E68C9-DE0B-48FA-9543-F6F4F594304E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596A6-458E-46E3-A372-8958B715F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8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596A6-458E-46E3-A372-8958B715FA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50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596A6-458E-46E3-A372-8958B715FA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59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http://lcamtuf.blogspot.nl/2014/11/pulling-jpegs-out-of-thin-air.html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596A6-458E-46E3-A372-8958B715FA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14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70756" y="69758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403350" y="3200400"/>
            <a:ext cx="69342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D33E-76FD-42D2-8238-7BD8299927E7}" type="datetime1">
              <a:rPr lang="en-US" smtClean="0"/>
              <a:t>5/23/2020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176" y="1449306"/>
            <a:ext cx="9773332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8176" y="1396720"/>
            <a:ext cx="9773332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68176" y="2976649"/>
            <a:ext cx="9773332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95300" y="1505933"/>
            <a:ext cx="89154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9547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F263-F7DD-4BBB-9CB8-F7C5F7ADE24A}" type="datetime1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3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4"/>
            <a:ext cx="217932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74643"/>
            <a:ext cx="602615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6956-B5D8-4B09-A305-80EA265B6665}" type="datetime1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2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8E5F-6CDB-4FBE-B3FC-F8AB0A2104C1}" type="datetime1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4201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6464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70756" y="69758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952503"/>
            <a:ext cx="84201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547938"/>
            <a:ext cx="84201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4ADE-3243-4634-AFC7-6F3ABFE96F7C}" type="datetime1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6776" y="6172200"/>
            <a:ext cx="4333875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75198" y="2376830"/>
            <a:ext cx="9764641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74909" y="2341478"/>
            <a:ext cx="976492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3999" y="2468880"/>
            <a:ext cx="9765839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26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2D7F-F57C-4444-95C3-A786D49D5FB4}" type="datetime1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345113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22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36575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3174-9E47-4C07-BA82-FE6C7FD56975}" type="datetime1">
              <a:rPr lang="en-US" smtClean="0"/>
              <a:t>5/23/2020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9060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36575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77728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Raavi" panose="020B0502040204020203" pitchFamily="34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7AD8-488D-4918-93C4-2BAFC9188F0E}" type="datetime1">
              <a:rPr lang="en-US" smtClean="0"/>
              <a:t>5/23/2020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0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3EAE-F5FF-4DAB-928C-C9CD832E4C2E}" type="datetime1">
              <a:rPr lang="en-US" smtClean="0"/>
              <a:t>5/23/2020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8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90600" y="1600200"/>
            <a:ext cx="206375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1867-E0AD-4AA7-877C-B06315D29CF0}" type="datetime1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219450" y="1600200"/>
            <a:ext cx="619125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8237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900550"/>
            <a:ext cx="79248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5445825"/>
            <a:ext cx="79248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ED6F-B675-4929-9C40-B7BC81F3C14A}" type="datetime1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1005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73999" y="4683555"/>
            <a:ext cx="975741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74218" y="4650477"/>
            <a:ext cx="975719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74221" y="4773227"/>
            <a:ext cx="9757190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002" y="66678"/>
            <a:ext cx="9752029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0026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90600" y="274638"/>
            <a:ext cx="84201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84201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686551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A123004-050F-4E81-8891-0629737A03BD}" type="datetime1">
              <a:rPr lang="en-US" smtClean="0"/>
              <a:t>5/23/2020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7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baseline="0">
          <a:solidFill>
            <a:schemeClr val="tx2"/>
          </a:solidFill>
          <a:latin typeface="Raavi" panose="020B0502040204020203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 baseline="0">
          <a:solidFill>
            <a:schemeClr val="tx1"/>
          </a:solidFill>
          <a:latin typeface="Raavi" panose="020B0502040204020203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 baseline="0">
          <a:solidFill>
            <a:schemeClr val="tx1"/>
          </a:solidFill>
          <a:latin typeface="Raavi" panose="020B0502040204020203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 baseline="0">
          <a:solidFill>
            <a:schemeClr val="tx1"/>
          </a:solidFill>
          <a:latin typeface="Raavi" panose="020B0502040204020203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 baseline="0">
          <a:solidFill>
            <a:schemeClr val="tx1"/>
          </a:solidFill>
          <a:latin typeface="Raavi" panose="020B0502040204020203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 baseline="0">
          <a:solidFill>
            <a:schemeClr val="tx1"/>
          </a:solidFill>
          <a:latin typeface="Raavi" panose="020B0502040204020203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Fuzz Testing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878FBC0-0921-DE4B-BD09-8F8E0657BACA}"/>
              </a:ext>
            </a:extLst>
          </p:cNvPr>
          <p:cNvSpPr txBox="1">
            <a:spLocks/>
          </p:cNvSpPr>
          <p:nvPr/>
        </p:nvSpPr>
        <p:spPr>
          <a:xfrm>
            <a:off x="1403350" y="3739242"/>
            <a:ext cx="6934200" cy="10613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 baseline="0">
                <a:solidFill>
                  <a:schemeClr val="tx2"/>
                </a:solidFill>
                <a:latin typeface="Raavi" panose="020B0502040204020203" pitchFamily="34" charset="0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Rockwell" panose="02060603020205020403" pitchFamily="18" charset="0"/>
              </a:rPr>
              <a:t>XU, Hui</a:t>
            </a:r>
          </a:p>
          <a:p>
            <a:r>
              <a:rPr lang="en-US" sz="200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xuh@fudan.edu.cn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5" name="Picture 4" descr="A picture containing bird, drawing, plate&#10;&#10;Description automatically generated">
            <a:extLst>
              <a:ext uri="{FF2B5EF4-FFF2-40B4-BE49-F238E27FC236}">
                <a16:creationId xmlns:a16="http://schemas.microsoft.com/office/drawing/2014/main" id="{FFA61E6A-8AB4-5740-93E5-6F2276B3E66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65" y="237496"/>
            <a:ext cx="879677" cy="879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4FF971-EF4E-A544-910E-F34350CC6371}"/>
              </a:ext>
            </a:extLst>
          </p:cNvPr>
          <p:cNvSpPr txBox="1"/>
          <p:nvPr/>
        </p:nvSpPr>
        <p:spPr>
          <a:xfrm>
            <a:off x="4136379" y="6189035"/>
            <a:ext cx="154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97DD810-3D98-495D-9FBD-ACBC9E4DF1B2}" type="datetime4">
              <a:rPr lang="en-US" smtClean="0">
                <a:latin typeface="Rockwell" panose="02060603020205020403" pitchFamily="18" charset="0"/>
              </a:rPr>
              <a:pPr algn="ctr"/>
              <a:t>May 23, 2020</a:t>
            </a:fld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855599-DF1A-40C4-A0D6-32F410A93DCE}"/>
              </a:ext>
            </a:extLst>
          </p:cNvPr>
          <p:cNvSpPr/>
          <p:nvPr/>
        </p:nvSpPr>
        <p:spPr>
          <a:xfrm>
            <a:off x="1332799" y="381186"/>
            <a:ext cx="2534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80CC"/>
                </a:solidFill>
                <a:latin typeface="Rockwell" panose="02060603020205020403" pitchFamily="18" charset="0"/>
              </a:rPr>
              <a:t>COMP130159.01</a:t>
            </a:r>
            <a:endParaRPr lang="en-US" sz="2400" dirty="0">
              <a:latin typeface="Rockwell" panose="02060603020205020403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BF566C-4E6A-4DCF-9297-8808DD2F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68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2. Blackbox Fuzzing</a:t>
            </a:r>
            <a:endParaRPr lang="en-GB" altLang="nl-NL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American Fuzzy Lop (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美种费斯垂耳兔、猫猫兔</a:t>
            </a:r>
            <a:r>
              <a:rPr lang="en-US" dirty="0"/>
              <a:t>)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6000"/>
              </a:lnSpc>
              <a:spcAft>
                <a:spcPts val="129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5016" algn="l"/>
                <a:tab pos="891472" algn="l"/>
                <a:tab pos="1337928" algn="l"/>
                <a:tab pos="1784383" algn="l"/>
                <a:tab pos="2230839" algn="l"/>
                <a:tab pos="2677295" algn="l"/>
                <a:tab pos="3123751" algn="l"/>
                <a:tab pos="3570207" algn="l"/>
                <a:tab pos="4016662" algn="l"/>
                <a:tab pos="4463118" algn="l"/>
                <a:tab pos="4909574" algn="l"/>
                <a:tab pos="5356030" algn="l"/>
                <a:tab pos="5802486" algn="l"/>
                <a:tab pos="6248941" algn="l"/>
                <a:tab pos="6695397" algn="l"/>
                <a:tab pos="7141853" algn="l"/>
                <a:tab pos="7588309" algn="l"/>
                <a:tab pos="8034765" algn="l"/>
                <a:tab pos="8481220" algn="l"/>
                <a:tab pos="8927676" algn="l"/>
              </a:tabLst>
              <a:defRPr sz="1814">
                <a:solidFill>
                  <a:srgbClr val="000000"/>
                </a:solidFill>
                <a:latin typeface="Arial Rounded MT Bold" panose="020F0704030504030204" pitchFamily="34" charset="0"/>
              </a:defRPr>
            </a:lvl1pPr>
            <a:lvl2pPr>
              <a:lnSpc>
                <a:spcPct val="116000"/>
              </a:lnSpc>
              <a:spcAft>
                <a:spcPts val="1032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5016" algn="l"/>
                <a:tab pos="891472" algn="l"/>
                <a:tab pos="1337928" algn="l"/>
                <a:tab pos="1784383" algn="l"/>
                <a:tab pos="2230839" algn="l"/>
                <a:tab pos="2677295" algn="l"/>
                <a:tab pos="3123751" algn="l"/>
                <a:tab pos="3570207" algn="l"/>
                <a:tab pos="4016662" algn="l"/>
                <a:tab pos="4463118" algn="l"/>
                <a:tab pos="4909574" algn="l"/>
                <a:tab pos="5356030" algn="l"/>
                <a:tab pos="5802486" algn="l"/>
                <a:tab pos="6248941" algn="l"/>
                <a:tab pos="6695397" algn="l"/>
                <a:tab pos="7141853" algn="l"/>
                <a:tab pos="7588309" algn="l"/>
                <a:tab pos="8034765" algn="l"/>
                <a:tab pos="8481220" algn="l"/>
                <a:tab pos="8927676" algn="l"/>
              </a:tabLst>
              <a:defRPr sz="1814">
                <a:solidFill>
                  <a:srgbClr val="000000"/>
                </a:solidFill>
                <a:latin typeface="Arial Rounded MT Bold" panose="020F0704030504030204" pitchFamily="34" charset="0"/>
              </a:defRPr>
            </a:lvl2pPr>
            <a:lvl3pPr>
              <a:lnSpc>
                <a:spcPct val="116000"/>
              </a:lnSpc>
              <a:spcAft>
                <a:spcPts val="771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5016" algn="l"/>
                <a:tab pos="891472" algn="l"/>
                <a:tab pos="1337928" algn="l"/>
                <a:tab pos="1784383" algn="l"/>
                <a:tab pos="2230839" algn="l"/>
                <a:tab pos="2677295" algn="l"/>
                <a:tab pos="3123751" algn="l"/>
                <a:tab pos="3570207" algn="l"/>
                <a:tab pos="4016662" algn="l"/>
                <a:tab pos="4463118" algn="l"/>
                <a:tab pos="4909574" algn="l"/>
                <a:tab pos="5356030" algn="l"/>
                <a:tab pos="5802486" algn="l"/>
                <a:tab pos="6248941" algn="l"/>
                <a:tab pos="6695397" algn="l"/>
                <a:tab pos="7141853" algn="l"/>
                <a:tab pos="7588309" algn="l"/>
                <a:tab pos="8034765" algn="l"/>
                <a:tab pos="8481220" algn="l"/>
                <a:tab pos="8927676" algn="l"/>
              </a:tabLst>
              <a:defRPr sz="1814">
                <a:solidFill>
                  <a:srgbClr val="000000"/>
                </a:solidFill>
                <a:latin typeface="Arial Rounded MT Bold" panose="020F0704030504030204" pitchFamily="34" charset="0"/>
              </a:defRPr>
            </a:lvl3pPr>
            <a:lvl4pPr>
              <a:lnSpc>
                <a:spcPct val="116000"/>
              </a:lnSpc>
              <a:spcAft>
                <a:spcPts val="522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5016" algn="l"/>
                <a:tab pos="891472" algn="l"/>
                <a:tab pos="1337928" algn="l"/>
                <a:tab pos="1784383" algn="l"/>
                <a:tab pos="2230839" algn="l"/>
                <a:tab pos="2677295" algn="l"/>
                <a:tab pos="3123751" algn="l"/>
                <a:tab pos="3570207" algn="l"/>
                <a:tab pos="4016662" algn="l"/>
                <a:tab pos="4463118" algn="l"/>
                <a:tab pos="4909574" algn="l"/>
                <a:tab pos="5356030" algn="l"/>
                <a:tab pos="5802486" algn="l"/>
                <a:tab pos="6248941" algn="l"/>
                <a:tab pos="6695397" algn="l"/>
                <a:tab pos="7141853" algn="l"/>
                <a:tab pos="7588309" algn="l"/>
                <a:tab pos="8034765" algn="l"/>
                <a:tab pos="8481220" algn="l"/>
                <a:tab pos="8927676" algn="l"/>
              </a:tabLst>
              <a:defRPr sz="1814">
                <a:solidFill>
                  <a:srgbClr val="000000"/>
                </a:solidFill>
                <a:latin typeface="Arial Rounded MT Bold" panose="020F0704030504030204" pitchFamily="34" charset="0"/>
              </a:defRPr>
            </a:lvl4pPr>
            <a:lvl5pPr>
              <a:lnSpc>
                <a:spcPct val="116000"/>
              </a:lnSpc>
              <a:spcAft>
                <a:spcPts val="261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5016" algn="l"/>
                <a:tab pos="891472" algn="l"/>
                <a:tab pos="1337928" algn="l"/>
                <a:tab pos="1784383" algn="l"/>
                <a:tab pos="2230839" algn="l"/>
                <a:tab pos="2677295" algn="l"/>
                <a:tab pos="3123751" algn="l"/>
                <a:tab pos="3570207" algn="l"/>
                <a:tab pos="4016662" algn="l"/>
                <a:tab pos="4463118" algn="l"/>
                <a:tab pos="4909574" algn="l"/>
                <a:tab pos="5356030" algn="l"/>
                <a:tab pos="5802486" algn="l"/>
                <a:tab pos="6248941" algn="l"/>
                <a:tab pos="6695397" algn="l"/>
                <a:tab pos="7141853" algn="l"/>
                <a:tab pos="7588309" algn="l"/>
                <a:tab pos="8034765" algn="l"/>
                <a:tab pos="8481220" algn="l"/>
                <a:tab pos="8927676" algn="l"/>
              </a:tabLst>
              <a:defRPr sz="1814">
                <a:solidFill>
                  <a:srgbClr val="000000"/>
                </a:solidFill>
                <a:latin typeface="Arial Rounded MT Bold" panose="020F0704030504030204" pitchFamily="34" charset="0"/>
              </a:defRPr>
            </a:lvl5pPr>
            <a:lvl6pPr marL="2281245" indent="-207386" defTabSz="446456" eaLnBrk="0" fontAlgn="base" hangingPunct="0">
              <a:lnSpc>
                <a:spcPct val="116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5016" algn="l"/>
                <a:tab pos="891472" algn="l"/>
                <a:tab pos="1337928" algn="l"/>
                <a:tab pos="1784383" algn="l"/>
                <a:tab pos="2230839" algn="l"/>
                <a:tab pos="2677295" algn="l"/>
                <a:tab pos="3123751" algn="l"/>
                <a:tab pos="3570207" algn="l"/>
                <a:tab pos="4016662" algn="l"/>
                <a:tab pos="4463118" algn="l"/>
                <a:tab pos="4909574" algn="l"/>
                <a:tab pos="5356030" algn="l"/>
                <a:tab pos="5802486" algn="l"/>
                <a:tab pos="6248941" algn="l"/>
                <a:tab pos="6695397" algn="l"/>
                <a:tab pos="7141853" algn="l"/>
                <a:tab pos="7588309" algn="l"/>
                <a:tab pos="8034765" algn="l"/>
                <a:tab pos="8481220" algn="l"/>
                <a:tab pos="8927676" algn="l"/>
              </a:tabLst>
              <a:defRPr sz="1814">
                <a:solidFill>
                  <a:srgbClr val="000000"/>
                </a:solidFill>
                <a:latin typeface="Arial Rounded MT Bold" panose="020F0704030504030204" pitchFamily="34" charset="0"/>
              </a:defRPr>
            </a:lvl6pPr>
            <a:lvl7pPr marL="2696017" indent="-207386" defTabSz="446456" eaLnBrk="0" fontAlgn="base" hangingPunct="0">
              <a:lnSpc>
                <a:spcPct val="116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5016" algn="l"/>
                <a:tab pos="891472" algn="l"/>
                <a:tab pos="1337928" algn="l"/>
                <a:tab pos="1784383" algn="l"/>
                <a:tab pos="2230839" algn="l"/>
                <a:tab pos="2677295" algn="l"/>
                <a:tab pos="3123751" algn="l"/>
                <a:tab pos="3570207" algn="l"/>
                <a:tab pos="4016662" algn="l"/>
                <a:tab pos="4463118" algn="l"/>
                <a:tab pos="4909574" algn="l"/>
                <a:tab pos="5356030" algn="l"/>
                <a:tab pos="5802486" algn="l"/>
                <a:tab pos="6248941" algn="l"/>
                <a:tab pos="6695397" algn="l"/>
                <a:tab pos="7141853" algn="l"/>
                <a:tab pos="7588309" algn="l"/>
                <a:tab pos="8034765" algn="l"/>
                <a:tab pos="8481220" algn="l"/>
                <a:tab pos="8927676" algn="l"/>
              </a:tabLst>
              <a:defRPr sz="1814">
                <a:solidFill>
                  <a:srgbClr val="000000"/>
                </a:solidFill>
                <a:latin typeface="Arial Rounded MT Bold" panose="020F0704030504030204" pitchFamily="34" charset="0"/>
              </a:defRPr>
            </a:lvl7pPr>
            <a:lvl8pPr marL="3110789" indent="-207386" defTabSz="446456" eaLnBrk="0" fontAlgn="base" hangingPunct="0">
              <a:lnSpc>
                <a:spcPct val="116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5016" algn="l"/>
                <a:tab pos="891472" algn="l"/>
                <a:tab pos="1337928" algn="l"/>
                <a:tab pos="1784383" algn="l"/>
                <a:tab pos="2230839" algn="l"/>
                <a:tab pos="2677295" algn="l"/>
                <a:tab pos="3123751" algn="l"/>
                <a:tab pos="3570207" algn="l"/>
                <a:tab pos="4016662" algn="l"/>
                <a:tab pos="4463118" algn="l"/>
                <a:tab pos="4909574" algn="l"/>
                <a:tab pos="5356030" algn="l"/>
                <a:tab pos="5802486" algn="l"/>
                <a:tab pos="6248941" algn="l"/>
                <a:tab pos="6695397" algn="l"/>
                <a:tab pos="7141853" algn="l"/>
                <a:tab pos="7588309" algn="l"/>
                <a:tab pos="8034765" algn="l"/>
                <a:tab pos="8481220" algn="l"/>
                <a:tab pos="8927676" algn="l"/>
              </a:tabLst>
              <a:defRPr sz="1814">
                <a:solidFill>
                  <a:srgbClr val="000000"/>
                </a:solidFill>
                <a:latin typeface="Arial Rounded MT Bold" panose="020F0704030504030204" pitchFamily="34" charset="0"/>
              </a:defRPr>
            </a:lvl8pPr>
            <a:lvl9pPr marL="3525561" indent="-207386" defTabSz="446456" eaLnBrk="0" fontAlgn="base" hangingPunct="0">
              <a:lnSpc>
                <a:spcPct val="116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5016" algn="l"/>
                <a:tab pos="891472" algn="l"/>
                <a:tab pos="1337928" algn="l"/>
                <a:tab pos="1784383" algn="l"/>
                <a:tab pos="2230839" algn="l"/>
                <a:tab pos="2677295" algn="l"/>
                <a:tab pos="3123751" algn="l"/>
                <a:tab pos="3570207" algn="l"/>
                <a:tab pos="4016662" algn="l"/>
                <a:tab pos="4463118" algn="l"/>
                <a:tab pos="4909574" algn="l"/>
                <a:tab pos="5356030" algn="l"/>
                <a:tab pos="5802486" algn="l"/>
                <a:tab pos="6248941" algn="l"/>
                <a:tab pos="6695397" algn="l"/>
                <a:tab pos="7141853" algn="l"/>
                <a:tab pos="7588309" algn="l"/>
                <a:tab pos="8034765" algn="l"/>
                <a:tab pos="8481220" algn="l"/>
                <a:tab pos="8927676" algn="l"/>
              </a:tabLst>
              <a:defRPr sz="1814">
                <a:solidFill>
                  <a:srgbClr val="000000"/>
                </a:solidFill>
                <a:latin typeface="Arial Rounded MT Bold" panose="020F0704030504030204" pitchFamily="34" charset="0"/>
              </a:defRPr>
            </a:lvl9pPr>
          </a:lstStyle>
          <a:p>
            <a:pPr>
              <a:spcAft>
                <a:spcPct val="0"/>
              </a:spcAft>
              <a:buFont typeface="Times New Roman" panose="02020603050405020304" pitchFamily="18" charset="0"/>
              <a:buNone/>
            </a:pPr>
            <a:fld id="{D8BA784B-F496-4CBC-83B1-506B77474EFC}" type="slidenum">
              <a:rPr lang="en-US" altLang="nl-NL" sz="1270"/>
              <a:pPr>
                <a:spcAft>
                  <a:spcPct val="0"/>
                </a:spcAft>
                <a:buFont typeface="Times New Roman" panose="02020603050405020304" pitchFamily="18" charset="0"/>
                <a:buNone/>
              </a:pPr>
              <a:t>10</a:t>
            </a:fld>
            <a:endParaRPr lang="en-US" altLang="nl-NL" sz="127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D91357-42D6-6A45-87E8-F9DC8CA53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394" y="3151863"/>
            <a:ext cx="3895657" cy="32307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76249E-63FD-4F4D-B10F-413B37BBE47B}"/>
              </a:ext>
            </a:extLst>
          </p:cNvPr>
          <p:cNvSpPr/>
          <p:nvPr/>
        </p:nvSpPr>
        <p:spPr>
          <a:xfrm>
            <a:off x="861971" y="583171"/>
            <a:ext cx="89122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latin typeface="Raavi" panose="020B0502040204020203" pitchFamily="34" charset="0"/>
                <a:cs typeface="Raavi" panose="020B0502040204020203" pitchFamily="34" charset="0"/>
              </a:rPr>
              <a:t>Throw random garbage to programs and make them crash . . . in interesting ways </a:t>
            </a:r>
          </a:p>
        </p:txBody>
      </p:sp>
    </p:spTree>
    <p:extLst>
      <p:ext uri="{BB962C8B-B14F-4D97-AF65-F5344CB8AC3E}">
        <p14:creationId xmlns:p14="http://schemas.microsoft.com/office/powerpoint/2010/main" val="3625123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/>
              <a:t>Evolutionary Fuzzing with </a:t>
            </a:r>
            <a:r>
              <a:rPr lang="nl-NL" altLang="en-US" dirty="0">
                <a:cs typeface="Raavi" panose="020B0502040204020203" pitchFamily="34" charset="0"/>
              </a:rPr>
              <a:t>afl</a:t>
            </a:r>
            <a:endParaRPr lang="en-GB" altLang="en-US" dirty="0">
              <a:cs typeface="Raav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nl-NL" altLang="en-US" dirty="0" err="1">
                <a:cs typeface="Raavi" panose="020B0502040204020203" pitchFamily="34" charset="0"/>
              </a:rPr>
              <a:t>afl</a:t>
            </a:r>
            <a:r>
              <a:rPr lang="nl-NL" altLang="en-US" dirty="0">
                <a:cs typeface="Raavi" panose="020B0502040204020203" pitchFamily="34" charset="0"/>
              </a:rPr>
              <a:t> </a:t>
            </a:r>
            <a:r>
              <a:rPr lang="nl-NL" dirty="0">
                <a:cs typeface="Raavi" panose="020B0502040204020203" pitchFamily="34" charset="0"/>
              </a:rPr>
              <a:t>(American Fuzzy Lop) takes an evolutionary approach to learn interesting mutations based on measuring code coverage  </a:t>
            </a:r>
          </a:p>
          <a:p>
            <a:pPr lvl="1">
              <a:defRPr/>
            </a:pPr>
            <a:r>
              <a:rPr lang="nl-NL" dirty="0">
                <a:cs typeface="Raavi" panose="020B0502040204020203" pitchFamily="34" charset="0"/>
              </a:rPr>
              <a:t>Basic idea: </a:t>
            </a:r>
            <a:r>
              <a:rPr lang="nl-NL" dirty="0">
                <a:solidFill>
                  <a:srgbClr val="FF0000"/>
                </a:solidFill>
                <a:cs typeface="Raavi" panose="020B0502040204020203" pitchFamily="34" charset="0"/>
              </a:rPr>
              <a:t>if a mutation of the input triggers a new execution path through the code, then it is an interesting mutation &amp; it is kept; if not, the mutation is discarded.</a:t>
            </a:r>
          </a:p>
          <a:p>
            <a:pPr lvl="1">
              <a:defRPr/>
            </a:pPr>
            <a:r>
              <a:rPr lang="nl-NL" dirty="0">
                <a:cs typeface="Raavi" panose="020B0502040204020203" pitchFamily="34" charset="0"/>
              </a:rPr>
              <a:t>By trying random mutations of the input and observering their effect on code coverage, afl can learn what interesting inputs are.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499FE3D3-28AA-4EDE-AFE8-482F67B58976}" type="slidenum">
              <a:rPr lang="en-US" altLang="nl-NL" smtClean="0"/>
              <a:pPr/>
              <a:t>11</a:t>
            </a:fld>
            <a:endParaRPr lang="en-US" altLang="nl-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EDF655-02B5-F644-BB3A-FC09F463755E}"/>
              </a:ext>
            </a:extLst>
          </p:cNvPr>
          <p:cNvSpPr/>
          <p:nvPr/>
        </p:nvSpPr>
        <p:spPr>
          <a:xfrm>
            <a:off x="1193050" y="6298168"/>
            <a:ext cx="3318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latin typeface="LMMono10"/>
              </a:rPr>
              <a:t>http://</a:t>
            </a:r>
            <a:r>
              <a:rPr lang="en-HK" dirty="0" err="1">
                <a:latin typeface="LMMono10"/>
              </a:rPr>
              <a:t>lcamtuf.coredump.cx</a:t>
            </a:r>
            <a:r>
              <a:rPr lang="en-HK" dirty="0">
                <a:latin typeface="LMMono10"/>
              </a:rPr>
              <a:t>/</a:t>
            </a:r>
            <a:r>
              <a:rPr lang="en-HK" dirty="0" err="1">
                <a:latin typeface="LMMono10"/>
              </a:rPr>
              <a:t>afl</a:t>
            </a:r>
            <a:r>
              <a:rPr lang="en-HK" dirty="0">
                <a:latin typeface="LMMono10"/>
              </a:rPr>
              <a:t>/ </a:t>
            </a:r>
            <a:endParaRPr lang="en-HK" dirty="0"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992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/>
              <a:t>Moral of the Story</a:t>
            </a:r>
            <a:endParaRPr lang="en-GB" altLang="en-US" dirty="0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en-US" dirty="0">
                <a:cs typeface="Raavi" panose="020B0502040204020203" pitchFamily="34" charset="0"/>
              </a:rPr>
              <a:t>If you ever produce code that handles some non-trivial input format, run a tool like afl to look for bugs</a:t>
            </a:r>
            <a:endParaRPr lang="en-GB" altLang="en-US" dirty="0">
              <a:cs typeface="Raavi" panose="020B0502040204020203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F5DE02D7-D9F6-4902-8616-5DA380074F98}" type="slidenum">
              <a:rPr lang="en-US" altLang="nl-NL" smtClean="0"/>
              <a:pPr/>
              <a:t>12</a:t>
            </a:fld>
            <a:endParaRPr lang="en-US" alt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3ED698-4349-4341-B9A7-1F863138B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434280"/>
            <a:ext cx="8298162" cy="414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6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401A-7ED5-3147-9139-34EE8A26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E4F5-5043-3246-BD36-9B0255A7430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51947" y="5844160"/>
            <a:ext cx="8671518" cy="5667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HK" sz="2000" dirty="0"/>
              <a:t>The discovered test cases are also periodically culled to eliminate ones that have been obsoleted by newer, higher-coverage finds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72AF90-5EFE-4D73-BC1D-6489FF044A62}"/>
              </a:ext>
            </a:extLst>
          </p:cNvPr>
          <p:cNvSpPr/>
          <p:nvPr/>
        </p:nvSpPr>
        <p:spPr>
          <a:xfrm>
            <a:off x="929053" y="1746354"/>
            <a:ext cx="8481647" cy="4037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load user-supplied initial test cases into the queue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F6B99E-7250-4A63-84AB-775B9E23A42E}"/>
              </a:ext>
            </a:extLst>
          </p:cNvPr>
          <p:cNvSpPr/>
          <p:nvPr/>
        </p:nvSpPr>
        <p:spPr>
          <a:xfrm>
            <a:off x="929053" y="2407968"/>
            <a:ext cx="8481647" cy="4159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take next input file from the queue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C60B9F-BE9B-4C78-9F41-C202379072DF}"/>
              </a:ext>
            </a:extLst>
          </p:cNvPr>
          <p:cNvSpPr/>
          <p:nvPr/>
        </p:nvSpPr>
        <p:spPr>
          <a:xfrm>
            <a:off x="929053" y="3126895"/>
            <a:ext cx="8481647" cy="5667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attempt to trim the test case to the smallest size that doesn’t alter the measured behavior of the program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FAB0E2-C4E8-427F-9220-CAC68F82B39B}"/>
              </a:ext>
            </a:extLst>
          </p:cNvPr>
          <p:cNvSpPr/>
          <p:nvPr/>
        </p:nvSpPr>
        <p:spPr>
          <a:xfrm>
            <a:off x="929053" y="3988364"/>
            <a:ext cx="8481647" cy="5667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repeatedly mutate the file using a balanced and well-researched variety of traditional fuzzing strategies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99B8B5-7465-465E-AA76-53883D9628AB}"/>
              </a:ext>
            </a:extLst>
          </p:cNvPr>
          <p:cNvSpPr/>
          <p:nvPr/>
        </p:nvSpPr>
        <p:spPr>
          <a:xfrm>
            <a:off x="929053" y="4829737"/>
            <a:ext cx="8481647" cy="5667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if any of the generated mutations resulted in a new state transition recorded by the instrumentation, add mutated output as a new entry in the queue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CFD073-F871-4A60-AF9A-95165BC7341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169877" y="2150065"/>
            <a:ext cx="0" cy="2579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0F46B9-7B0B-4BDF-82D7-DE8DDB9CCAF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169877" y="2823918"/>
            <a:ext cx="0" cy="302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3F38B1-91C7-47F8-A6C5-9C06EC48917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169877" y="3693632"/>
            <a:ext cx="0" cy="2947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067100-6D14-4229-B073-E0A25AFB11F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169877" y="4555101"/>
            <a:ext cx="0" cy="2746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86B83E1-4105-45F3-8762-C201A19F06B9}"/>
              </a:ext>
            </a:extLst>
          </p:cNvPr>
          <p:cNvCxnSpPr>
            <a:cxnSpLocks/>
            <a:stCxn id="8" idx="2"/>
            <a:endCxn id="5" idx="1"/>
          </p:cNvCxnSpPr>
          <p:nvPr/>
        </p:nvCxnSpPr>
        <p:spPr>
          <a:xfrm rot="5400000" flipH="1">
            <a:off x="1659199" y="1885797"/>
            <a:ext cx="2780531" cy="4240824"/>
          </a:xfrm>
          <a:prstGeom prst="bentConnector4">
            <a:avLst>
              <a:gd name="adj1" fmla="val -8221"/>
              <a:gd name="adj2" fmla="val 10539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CBD2045-D7C5-4598-8905-3288818F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13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32BB15-B99B-4DEB-B651-D8174C3B8EED}"/>
              </a:ext>
            </a:extLst>
          </p:cNvPr>
          <p:cNvSpPr/>
          <p:nvPr/>
        </p:nvSpPr>
        <p:spPr>
          <a:xfrm>
            <a:off x="2781714" y="6513213"/>
            <a:ext cx="41264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Raavi" panose="020B0502040204020203" pitchFamily="34" charset="0"/>
                <a:cs typeface="Raavi" panose="020B0502040204020203" pitchFamily="34" charset="0"/>
              </a:rPr>
              <a:t>https://lcamtuf.coredump.cx/afl/technical_details.txt</a:t>
            </a:r>
          </a:p>
        </p:txBody>
      </p:sp>
    </p:spTree>
    <p:extLst>
      <p:ext uri="{BB962C8B-B14F-4D97-AF65-F5344CB8AC3E}">
        <p14:creationId xmlns:p14="http://schemas.microsoft.com/office/powerpoint/2010/main" val="1360666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altLang="en-US" dirty="0">
                <a:cs typeface="Raavi" panose="020B0502040204020203" pitchFamily="34" charset="0"/>
              </a:rPr>
              <a:t>Instrumentation</a:t>
            </a:r>
            <a:endParaRPr lang="en-US" sz="2400" dirty="0">
              <a:cs typeface="Raav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nl-NL" altLang="en-US" dirty="0"/>
              <a:t>Supports programs </a:t>
            </a:r>
          </a:p>
          <a:p>
            <a:pPr lvl="1">
              <a:lnSpc>
                <a:spcPct val="120000"/>
              </a:lnSpc>
            </a:pPr>
            <a:r>
              <a:rPr lang="nl-NL" altLang="en-US" dirty="0"/>
              <a:t>written in C/C++/Objective C </a:t>
            </a:r>
          </a:p>
          <a:p>
            <a:pPr lvl="1">
              <a:lnSpc>
                <a:spcPct val="120000"/>
              </a:lnSpc>
            </a:pPr>
            <a:r>
              <a:rPr lang="nl-NL" altLang="en-US" dirty="0"/>
              <a:t>variants for Python/Go/Rust/OCaml</a:t>
            </a:r>
          </a:p>
          <a:p>
            <a:pPr>
              <a:lnSpc>
                <a:spcPct val="120000"/>
              </a:lnSpc>
            </a:pPr>
            <a:r>
              <a:rPr lang="nl-NL" altLang="en-US" dirty="0"/>
              <a:t>Code instrumented to observe execution paths:</a:t>
            </a:r>
          </a:p>
          <a:p>
            <a:pPr lvl="1">
              <a:lnSpc>
                <a:spcPct val="120000"/>
              </a:lnSpc>
            </a:pPr>
            <a:r>
              <a:rPr lang="nl-NL" altLang="en-US" dirty="0"/>
              <a:t>if source code is available, by using modified compiler  </a:t>
            </a:r>
          </a:p>
          <a:p>
            <a:pPr lvl="1">
              <a:lnSpc>
                <a:spcPct val="120000"/>
              </a:lnSpc>
            </a:pPr>
            <a:r>
              <a:rPr lang="nl-NL" altLang="en-US" dirty="0"/>
              <a:t>if source code is not available, by running code in an emulator</a:t>
            </a:r>
          </a:p>
          <a:p>
            <a:pPr>
              <a:lnSpc>
                <a:spcPct val="120000"/>
              </a:lnSpc>
            </a:pPr>
            <a:r>
              <a:rPr lang="nl-NL" altLang="en-US" dirty="0"/>
              <a:t>Code coverage represented as a 64KB bitmap, where control flow jumps are mapped to changes in </a:t>
            </a:r>
            <a:r>
              <a:rPr lang="nl-NL" altLang="en-US" dirty="0" err="1"/>
              <a:t>this</a:t>
            </a:r>
            <a:r>
              <a:rPr lang="nl-NL" altLang="en-US" dirty="0"/>
              <a:t> </a:t>
            </a:r>
            <a:r>
              <a:rPr lang="nl-NL" altLang="en-US" dirty="0" err="1"/>
              <a:t>bitmap</a:t>
            </a:r>
            <a:endParaRPr lang="nl-NL" altLang="en-US" dirty="0"/>
          </a:p>
          <a:p>
            <a:pPr lvl="1">
              <a:lnSpc>
                <a:spcPct val="120000"/>
              </a:lnSpc>
            </a:pPr>
            <a:r>
              <a:rPr lang="nl-NL" altLang="en-US" sz="2200" dirty="0"/>
              <a:t>different executions could result in the same bitmap, but chance is small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600" y="6367096"/>
            <a:ext cx="2934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altLang="en-US" dirty="0"/>
              <a:t>http://lcamtuf.coredump.cx/afl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93C9E-68AB-452B-9C37-533CE8592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39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Sample of Compiled Code </a:t>
            </a:r>
          </a:p>
        </p:txBody>
      </p:sp>
      <p:sp>
        <p:nvSpPr>
          <p:cNvPr id="5222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Raavi" panose="020B0502040204020203" pitchFamily="34" charset="0"/>
              </a:rPr>
              <a:t>Source code: inject at every branch point in the code </a:t>
            </a:r>
          </a:p>
          <a:p>
            <a:pPr marL="0" indent="0">
              <a:buNone/>
            </a:pPr>
            <a:endParaRPr lang="en-GB" altLang="en-US" dirty="0">
              <a:cs typeface="Raavi" panose="020B0502040204020203" pitchFamily="34" charset="0"/>
            </a:endParaRPr>
          </a:p>
          <a:p>
            <a:pPr marL="0" indent="0">
              <a:buNone/>
            </a:pPr>
            <a:endParaRPr lang="en-GB" altLang="en-US" dirty="0">
              <a:cs typeface="Raavi" panose="020B0502040204020203" pitchFamily="34" charset="0"/>
            </a:endParaRPr>
          </a:p>
          <a:p>
            <a:pPr marL="0" indent="0">
              <a:buNone/>
            </a:pPr>
            <a:endParaRPr lang="en-GB" altLang="en-US" dirty="0">
              <a:cs typeface="Raavi" panose="020B0502040204020203" pitchFamily="34" charset="0"/>
            </a:endParaRPr>
          </a:p>
          <a:p>
            <a:r>
              <a:rPr lang="en-GB" altLang="en-US" dirty="0">
                <a:cs typeface="Raavi" panose="020B0502040204020203" pitchFamily="34" charset="0"/>
              </a:rPr>
              <a:t>Intuition: for every jump from </a:t>
            </a:r>
            <a:r>
              <a:rPr lang="en-GB" altLang="en-US" dirty="0" err="1">
                <a:cs typeface="Raavi" panose="020B0502040204020203" pitchFamily="34" charset="0"/>
              </a:rPr>
              <a:t>src</a:t>
            </a:r>
            <a:r>
              <a:rPr lang="en-GB" altLang="en-US" dirty="0">
                <a:cs typeface="Raavi" panose="020B0502040204020203" pitchFamily="34" charset="0"/>
              </a:rPr>
              <a:t> to </a:t>
            </a:r>
            <a:r>
              <a:rPr lang="en-GB" altLang="en-US" dirty="0" err="1">
                <a:cs typeface="Raavi" panose="020B0502040204020203" pitchFamily="34" charset="0"/>
              </a:rPr>
              <a:t>dest</a:t>
            </a:r>
            <a:r>
              <a:rPr lang="en-GB" altLang="en-US" dirty="0">
                <a:cs typeface="Raavi" panose="020B0502040204020203" pitchFamily="34" charset="0"/>
              </a:rPr>
              <a:t> in the code a different byte in </a:t>
            </a:r>
            <a:r>
              <a:rPr lang="en-US" altLang="en-US" dirty="0" err="1">
                <a:cs typeface="Raavi" panose="020B0502040204020203" pitchFamily="34" charset="0"/>
              </a:rPr>
              <a:t>shared_mem</a:t>
            </a:r>
            <a:r>
              <a:rPr lang="en-GB" altLang="en-US" dirty="0">
                <a:cs typeface="Raavi" panose="020B0502040204020203" pitchFamily="34" charset="0"/>
              </a:rPr>
              <a:t> is changed.</a:t>
            </a:r>
          </a:p>
          <a:p>
            <a:pPr lvl="1"/>
            <a:r>
              <a:rPr lang="en-GB" altLang="en-US" dirty="0">
                <a:cs typeface="Raavi" panose="020B0502040204020203" pitchFamily="34" charset="0"/>
              </a:rPr>
              <a:t>This byte is determined by the compile time </a:t>
            </a:r>
            <a:r>
              <a:rPr lang="en-GB" altLang="en-US" dirty="0" err="1">
                <a:cs typeface="Raavi" panose="020B0502040204020203" pitchFamily="34" charset="0"/>
              </a:rPr>
              <a:t>randoms</a:t>
            </a:r>
            <a:r>
              <a:rPr lang="en-GB" altLang="en-US" dirty="0">
                <a:cs typeface="Raavi" panose="020B0502040204020203" pitchFamily="34" charset="0"/>
              </a:rPr>
              <a:t> inserted at source and destination.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EBD2C5-3E86-4CB7-858E-7DF6A098CA1F}"/>
              </a:ext>
            </a:extLst>
          </p:cNvPr>
          <p:cNvSpPr txBox="1"/>
          <p:nvPr/>
        </p:nvSpPr>
        <p:spPr>
          <a:xfrm>
            <a:off x="1025769" y="2080008"/>
            <a:ext cx="8218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err="1">
                <a:latin typeface="Consolas" panose="020B0609020204030204" pitchFamily="49" charset="0"/>
              </a:rPr>
              <a:t>cur_location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&lt;COMPILE_TIME_RANDOM_FOR_THIS_CODE_BLOCK&gt;;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err="1">
                <a:latin typeface="Consolas" panose="020B0609020204030204" pitchFamily="49" charset="0"/>
              </a:rPr>
              <a:t>shared_mem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cur_location</a:t>
            </a:r>
            <a:r>
              <a:rPr lang="en-US" dirty="0">
                <a:latin typeface="Consolas" panose="020B0609020204030204" pitchFamily="49" charset="0"/>
              </a:rPr>
              <a:t> ⨁ (</a:t>
            </a:r>
            <a:r>
              <a:rPr lang="en-US" dirty="0" err="1">
                <a:latin typeface="Consolas" panose="020B0609020204030204" pitchFamily="49" charset="0"/>
              </a:rPr>
              <a:t>prev_location</a:t>
            </a:r>
            <a:r>
              <a:rPr lang="en-US" dirty="0">
                <a:latin typeface="Consolas" panose="020B0609020204030204" pitchFamily="49" charset="0"/>
              </a:rPr>
              <a:t> &gt;&gt; 1)]++,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where </a:t>
            </a:r>
            <a:r>
              <a:rPr lang="en-US" dirty="0" err="1">
                <a:latin typeface="Consolas" panose="020B0609020204030204" pitchFamily="49" charset="0"/>
              </a:rPr>
              <a:t>shared_mem</a:t>
            </a:r>
            <a:r>
              <a:rPr lang="en-US" dirty="0">
                <a:latin typeface="Consolas" panose="020B0609020204030204" pitchFamily="49" charset="0"/>
              </a:rPr>
              <a:t> is a 64 KB memory region;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A6F416-D54F-4531-A566-743D3A52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68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BA7C-06A2-4990-BEA2-A8F3C1F4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Binaries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DEF7BAA-F61B-40B8-8B0B-10A957EBEB3A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26326379"/>
              </p:ext>
            </p:extLst>
          </p:nvPr>
        </p:nvGraphicFramePr>
        <p:xfrm>
          <a:off x="3216460" y="3954738"/>
          <a:ext cx="1666240" cy="182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204921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2939124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643519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527352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796935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559632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09122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1902249"/>
                    </a:ext>
                  </a:extLst>
                </a:gridCol>
              </a:tblGrid>
              <a:tr h="161636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63813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026636-163C-49B9-91EA-D617BEADE154}"/>
              </a:ext>
            </a:extLst>
          </p:cNvPr>
          <p:cNvSpPr txBox="1"/>
          <p:nvPr/>
        </p:nvSpPr>
        <p:spPr>
          <a:xfrm>
            <a:off x="990600" y="1915203"/>
            <a:ext cx="8218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err="1">
                <a:latin typeface="Consolas" panose="020B0609020204030204" pitchFamily="49" charset="0"/>
              </a:rPr>
              <a:t>cur_location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(</a:t>
            </a:r>
            <a:r>
              <a:rPr lang="en-US" dirty="0" err="1">
                <a:latin typeface="Consolas" panose="020B0609020204030204" pitchFamily="49" charset="0"/>
              </a:rPr>
              <a:t>block_address</a:t>
            </a:r>
            <a:r>
              <a:rPr lang="en-US" dirty="0">
                <a:latin typeface="Consolas" panose="020B0609020204030204" pitchFamily="49" charset="0"/>
              </a:rPr>
              <a:t> &gt;&gt; 4) ⨁ (</a:t>
            </a:r>
            <a:r>
              <a:rPr lang="en-US" dirty="0" err="1">
                <a:latin typeface="Consolas" panose="020B0609020204030204" pitchFamily="49" charset="0"/>
              </a:rPr>
              <a:t>block_address</a:t>
            </a:r>
            <a:r>
              <a:rPr lang="en-US" dirty="0">
                <a:latin typeface="Consolas" panose="020B0609020204030204" pitchFamily="49" charset="0"/>
              </a:rPr>
              <a:t> &lt;&lt; 8);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err="1">
                <a:latin typeface="Consolas" panose="020B0609020204030204" pitchFamily="49" charset="0"/>
              </a:rPr>
              <a:t>shared_mem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cur_location</a:t>
            </a:r>
            <a:r>
              <a:rPr lang="en-US" dirty="0">
                <a:latin typeface="Consolas" panose="020B0609020204030204" pitchFamily="49" charset="0"/>
              </a:rPr>
              <a:t> ⨁ (</a:t>
            </a:r>
            <a:r>
              <a:rPr lang="en-US" dirty="0" err="1">
                <a:latin typeface="Consolas" panose="020B0609020204030204" pitchFamily="49" charset="0"/>
              </a:rPr>
              <a:t>prev_location</a:t>
            </a:r>
            <a:r>
              <a:rPr lang="en-US" dirty="0">
                <a:latin typeface="Consolas" panose="020B0609020204030204" pitchFamily="49" charset="0"/>
              </a:rPr>
              <a:t> &gt;&gt; 1)]++,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where </a:t>
            </a:r>
            <a:r>
              <a:rPr lang="en-US" dirty="0" err="1">
                <a:latin typeface="Consolas" panose="020B0609020204030204" pitchFamily="49" charset="0"/>
              </a:rPr>
              <a:t>shared_mem</a:t>
            </a:r>
            <a:r>
              <a:rPr lang="en-US" dirty="0">
                <a:latin typeface="Consolas" panose="020B0609020204030204" pitchFamily="49" charset="0"/>
              </a:rPr>
              <a:t> is a 64 KB memory region;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C63CEF2-8F31-4FCA-9E0C-B1AB7F9F20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4735406"/>
              </p:ext>
            </p:extLst>
          </p:nvPr>
        </p:nvGraphicFramePr>
        <p:xfrm>
          <a:off x="2588089" y="4452257"/>
          <a:ext cx="166624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204921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2939124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643519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527352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796935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559632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09122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19022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63813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6123953-A278-4152-BA84-E95DC981B57F}"/>
              </a:ext>
            </a:extLst>
          </p:cNvPr>
          <p:cNvSpPr/>
          <p:nvPr/>
        </p:nvSpPr>
        <p:spPr>
          <a:xfrm>
            <a:off x="3866232" y="4135576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E803CB-5ED7-4C09-B257-0F7E2A9FC466}"/>
              </a:ext>
            </a:extLst>
          </p:cNvPr>
          <p:cNvSpPr txBox="1"/>
          <p:nvPr/>
        </p:nvSpPr>
        <p:spPr>
          <a:xfrm>
            <a:off x="4780363" y="36066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16CF51-1F40-494D-A4D4-CE52F236AF3C}"/>
              </a:ext>
            </a:extLst>
          </p:cNvPr>
          <p:cNvSpPr txBox="1"/>
          <p:nvPr/>
        </p:nvSpPr>
        <p:spPr>
          <a:xfrm>
            <a:off x="3057205" y="361072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342090-549B-4291-9B27-630E73CCC3EC}"/>
              </a:ext>
            </a:extLst>
          </p:cNvPr>
          <p:cNvSpPr txBox="1"/>
          <p:nvPr/>
        </p:nvSpPr>
        <p:spPr>
          <a:xfrm>
            <a:off x="4153331" y="41836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049728-3397-4E63-8FB1-FA6E56255440}"/>
              </a:ext>
            </a:extLst>
          </p:cNvPr>
          <p:cNvSpPr txBox="1"/>
          <p:nvPr/>
        </p:nvSpPr>
        <p:spPr>
          <a:xfrm>
            <a:off x="2362109" y="41448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E2A82C18-4864-4F6F-BD22-B3A08DDCC7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2825588"/>
              </p:ext>
            </p:extLst>
          </p:nvPr>
        </p:nvGraphicFramePr>
        <p:xfrm>
          <a:off x="3847688" y="4841478"/>
          <a:ext cx="833120" cy="198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4796935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559632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09122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1902249"/>
                    </a:ext>
                  </a:extLst>
                </a:gridCol>
              </a:tblGrid>
              <a:tr h="175957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638136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411FDD-D248-40FF-A335-00BF189D4D60}"/>
              </a:ext>
            </a:extLst>
          </p:cNvPr>
          <p:cNvCxnSpPr>
            <a:cxnSpLocks/>
          </p:cNvCxnSpPr>
          <p:nvPr/>
        </p:nvCxnSpPr>
        <p:spPr>
          <a:xfrm>
            <a:off x="3843669" y="3936066"/>
            <a:ext cx="0" cy="1449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A678B4-52A0-48D1-9052-8D76A988C47A}"/>
              </a:ext>
            </a:extLst>
          </p:cNvPr>
          <p:cNvCxnSpPr>
            <a:cxnSpLocks/>
          </p:cNvCxnSpPr>
          <p:nvPr/>
        </p:nvCxnSpPr>
        <p:spPr>
          <a:xfrm>
            <a:off x="4677434" y="3932089"/>
            <a:ext cx="0" cy="1508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9E92FB-42F2-44C8-9413-62233C0DE2B3}"/>
              </a:ext>
            </a:extLst>
          </p:cNvPr>
          <p:cNvSpPr txBox="1"/>
          <p:nvPr/>
        </p:nvSpPr>
        <p:spPr>
          <a:xfrm>
            <a:off x="3617607" y="36125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64DD6E-A130-46AA-AE4F-F4EA60FEFFD8}"/>
              </a:ext>
            </a:extLst>
          </p:cNvPr>
          <p:cNvSpPr txBox="1"/>
          <p:nvPr/>
        </p:nvSpPr>
        <p:spPr>
          <a:xfrm>
            <a:off x="4527101" y="36066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0F63B8-4519-46CA-A00D-52AE8CD92B30}"/>
              </a:ext>
            </a:extLst>
          </p:cNvPr>
          <p:cNvSpPr txBox="1"/>
          <p:nvPr/>
        </p:nvSpPr>
        <p:spPr>
          <a:xfrm>
            <a:off x="3936273" y="512157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0~20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1ACD7F3-458A-4C5D-A342-6DDFCC89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21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B60A-AAF1-4641-ADBE-7F696540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the Design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2274BD-79CE-4E07-8FEB-F4E0BA7A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6CD174-4FBD-4D4A-9B86-B44AF5F3ACB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Edge Coverage</a:t>
            </a:r>
          </a:p>
          <a:p>
            <a:pPr lvl="1"/>
            <a:r>
              <a:rPr lang="en-US" dirty="0"/>
              <a:t>A -&gt; B -&gt; C -&gt; D -&gt; E </a:t>
            </a:r>
          </a:p>
          <a:p>
            <a:pPr lvl="1"/>
            <a:r>
              <a:rPr lang="en-US" dirty="0"/>
              <a:t>(tuples: AB, BC, CD, DE)</a:t>
            </a:r>
          </a:p>
          <a:p>
            <a:endParaRPr lang="en-US" dirty="0"/>
          </a:p>
          <a:p>
            <a:r>
              <a:rPr lang="en-US" dirty="0"/>
              <a:t>Why shift 1 bit? To differentiate edges.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1701DE-1ECA-44C7-A6D7-0E175B2D7F11}"/>
              </a:ext>
            </a:extLst>
          </p:cNvPr>
          <p:cNvSpPr txBox="1"/>
          <p:nvPr/>
        </p:nvSpPr>
        <p:spPr>
          <a:xfrm>
            <a:off x="1659404" y="5587400"/>
            <a:ext cx="2364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Block A -&gt; Block 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Block B -&gt; Block A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EA921AF-4130-4698-BA8D-04E8CE6F3E73}"/>
              </a:ext>
            </a:extLst>
          </p:cNvPr>
          <p:cNvGrpSpPr/>
          <p:nvPr/>
        </p:nvGrpSpPr>
        <p:grpSpPr>
          <a:xfrm>
            <a:off x="2410481" y="3801840"/>
            <a:ext cx="1063626" cy="1696297"/>
            <a:chOff x="2194343" y="3400173"/>
            <a:chExt cx="1063626" cy="226717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D084B9E-2423-44FE-98F4-2AFA942AE882}"/>
                </a:ext>
              </a:extLst>
            </p:cNvPr>
            <p:cNvSpPr/>
            <p:nvPr/>
          </p:nvSpPr>
          <p:spPr>
            <a:xfrm>
              <a:off x="2194344" y="4015247"/>
              <a:ext cx="1062038" cy="3571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Block 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114036-7AFC-42CF-AE63-474E7E81BD24}"/>
                </a:ext>
              </a:extLst>
            </p:cNvPr>
            <p:cNvSpPr/>
            <p:nvPr/>
          </p:nvSpPr>
          <p:spPr>
            <a:xfrm>
              <a:off x="2195931" y="4695089"/>
              <a:ext cx="1062038" cy="3571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Block B</a:t>
              </a:r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833978BF-92E5-4616-BD4C-FCDC34DE32F3}"/>
                </a:ext>
              </a:extLst>
            </p:cNvPr>
            <p:cNvCxnSpPr>
              <a:cxnSpLocks/>
              <a:stCxn id="9" idx="1"/>
              <a:endCxn id="6" idx="1"/>
            </p:cNvCxnSpPr>
            <p:nvPr/>
          </p:nvCxnSpPr>
          <p:spPr>
            <a:xfrm rot="10800000">
              <a:off x="2194345" y="4193841"/>
              <a:ext cx="1587" cy="679842"/>
            </a:xfrm>
            <a:prstGeom prst="bentConnector3">
              <a:avLst>
                <a:gd name="adj1" fmla="val 1450453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AFFFB3A6-04C2-481C-8042-6D6F1D97183D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 rot="16200000" flipH="1">
              <a:off x="2564829" y="4532967"/>
              <a:ext cx="322655" cy="1587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0DD5D94-7AEB-4001-AA5E-3BE0BBC92632}"/>
                </a:ext>
              </a:extLst>
            </p:cNvPr>
            <p:cNvSpPr/>
            <p:nvPr/>
          </p:nvSpPr>
          <p:spPr>
            <a:xfrm>
              <a:off x="2194343" y="3400173"/>
              <a:ext cx="1062038" cy="3571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6236A3DD-2931-49B2-9291-7903C6CFE3AC}"/>
                </a:ext>
              </a:extLst>
            </p:cNvPr>
            <p:cNvCxnSpPr>
              <a:cxnSpLocks/>
              <a:stCxn id="18" idx="2"/>
              <a:endCxn id="6" idx="0"/>
            </p:cNvCxnSpPr>
            <p:nvPr/>
          </p:nvCxnSpPr>
          <p:spPr>
            <a:xfrm rot="16200000" flipH="1">
              <a:off x="2596419" y="3886302"/>
              <a:ext cx="257887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62EBFAC-9120-41C8-9A1C-192B05CA8571}"/>
                </a:ext>
              </a:extLst>
            </p:cNvPr>
            <p:cNvSpPr/>
            <p:nvPr/>
          </p:nvSpPr>
          <p:spPr>
            <a:xfrm>
              <a:off x="2194345" y="5310163"/>
              <a:ext cx="1062038" cy="3571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99B8333C-213E-4742-91F7-D54CA0F68BF5}"/>
                </a:ext>
              </a:extLst>
            </p:cNvPr>
            <p:cNvCxnSpPr>
              <a:cxnSpLocks/>
              <a:stCxn id="9" idx="2"/>
              <a:endCxn id="23" idx="0"/>
            </p:cNvCxnSpPr>
            <p:nvPr/>
          </p:nvCxnSpPr>
          <p:spPr>
            <a:xfrm rot="5400000">
              <a:off x="2597214" y="5180426"/>
              <a:ext cx="257887" cy="158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2669FDC-8EF9-4387-A3BC-DEB6E4BBA434}"/>
              </a:ext>
            </a:extLst>
          </p:cNvPr>
          <p:cNvSpPr txBox="1"/>
          <p:nvPr/>
        </p:nvSpPr>
        <p:spPr>
          <a:xfrm>
            <a:off x="5369254" y="5606982"/>
            <a:ext cx="2364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Block A -&gt; Block 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Block B -&gt; Block B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3C3616B-6398-44D6-8776-EBF5A74580EA}"/>
              </a:ext>
            </a:extLst>
          </p:cNvPr>
          <p:cNvGrpSpPr/>
          <p:nvPr/>
        </p:nvGrpSpPr>
        <p:grpSpPr>
          <a:xfrm>
            <a:off x="6065965" y="3897447"/>
            <a:ext cx="1067061" cy="1403935"/>
            <a:chOff x="5910216" y="3469516"/>
            <a:chExt cx="1067061" cy="179303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C724FA6-743C-49C8-A81D-73BC5C968289}"/>
                </a:ext>
              </a:extLst>
            </p:cNvPr>
            <p:cNvSpPr/>
            <p:nvPr/>
          </p:nvSpPr>
          <p:spPr>
            <a:xfrm>
              <a:off x="5914979" y="4130005"/>
              <a:ext cx="1062038" cy="3571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Block A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5E5F758-6726-4167-B5DC-9E69B3B649EA}"/>
                </a:ext>
              </a:extLst>
            </p:cNvPr>
            <p:cNvSpPr/>
            <p:nvPr/>
          </p:nvSpPr>
          <p:spPr>
            <a:xfrm>
              <a:off x="5915239" y="4905366"/>
              <a:ext cx="1062038" cy="3571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Block B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B0E73B8-E555-4F7F-9F2E-8879D448666E}"/>
                </a:ext>
              </a:extLst>
            </p:cNvPr>
            <p:cNvSpPr/>
            <p:nvPr/>
          </p:nvSpPr>
          <p:spPr>
            <a:xfrm>
              <a:off x="5910216" y="3469516"/>
              <a:ext cx="1062038" cy="3571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3AD776C5-CBE2-4EA7-A5AF-8807428B61C6}"/>
                </a:ext>
              </a:extLst>
            </p:cNvPr>
            <p:cNvCxnSpPr>
              <a:cxnSpLocks/>
              <a:stCxn id="37" idx="2"/>
              <a:endCxn id="30" idx="0"/>
            </p:cNvCxnSpPr>
            <p:nvPr/>
          </p:nvCxnSpPr>
          <p:spPr>
            <a:xfrm rot="16200000" flipH="1">
              <a:off x="6291965" y="3975972"/>
              <a:ext cx="303302" cy="476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9CD7BF3A-B558-4821-B77B-BB41DD28D208}"/>
                </a:ext>
              </a:extLst>
            </p:cNvPr>
            <p:cNvCxnSpPr>
              <a:cxnSpLocks/>
              <a:stCxn id="30" idx="2"/>
              <a:endCxn id="35" idx="0"/>
            </p:cNvCxnSpPr>
            <p:nvPr/>
          </p:nvCxnSpPr>
          <p:spPr>
            <a:xfrm rot="16200000" flipH="1">
              <a:off x="6237041" y="4696149"/>
              <a:ext cx="418174" cy="26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Curved 54">
              <a:extLst>
                <a:ext uri="{FF2B5EF4-FFF2-40B4-BE49-F238E27FC236}">
                  <a16:creationId xmlns:a16="http://schemas.microsoft.com/office/drawing/2014/main" id="{84E3A68C-2A66-4F87-BD08-BD047C3BC32E}"/>
                </a:ext>
              </a:extLst>
            </p:cNvPr>
            <p:cNvCxnSpPr>
              <a:stCxn id="30" idx="2"/>
              <a:endCxn id="30" idx="1"/>
            </p:cNvCxnSpPr>
            <p:nvPr/>
          </p:nvCxnSpPr>
          <p:spPr>
            <a:xfrm rot="5400000" flipH="1">
              <a:off x="6091192" y="4132387"/>
              <a:ext cx="178593" cy="531019"/>
            </a:xfrm>
            <a:prstGeom prst="curvedConnector4">
              <a:avLst>
                <a:gd name="adj1" fmla="val -128001"/>
                <a:gd name="adj2" fmla="val 14304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Curved 55">
              <a:extLst>
                <a:ext uri="{FF2B5EF4-FFF2-40B4-BE49-F238E27FC236}">
                  <a16:creationId xmlns:a16="http://schemas.microsoft.com/office/drawing/2014/main" id="{3B6CE4D1-F4B4-4B2E-962E-B91BC0A8FB61}"/>
                </a:ext>
              </a:extLst>
            </p:cNvPr>
            <p:cNvCxnSpPr>
              <a:cxnSpLocks/>
              <a:stCxn id="35" idx="2"/>
              <a:endCxn id="35" idx="1"/>
            </p:cNvCxnSpPr>
            <p:nvPr/>
          </p:nvCxnSpPr>
          <p:spPr>
            <a:xfrm rot="5400000" flipH="1">
              <a:off x="6091452" y="4907748"/>
              <a:ext cx="178593" cy="531019"/>
            </a:xfrm>
            <a:prstGeom prst="curvedConnector4">
              <a:avLst>
                <a:gd name="adj1" fmla="val -128001"/>
                <a:gd name="adj2" fmla="val 14304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818587A6-56D6-4EAD-B7F9-FD4AB119C0B0}"/>
              </a:ext>
            </a:extLst>
          </p:cNvPr>
          <p:cNvSpPr/>
          <p:nvPr/>
        </p:nvSpPr>
        <p:spPr>
          <a:xfrm>
            <a:off x="5068975" y="1390157"/>
            <a:ext cx="46879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   Branch </a:t>
            </a:r>
            <a:r>
              <a:rPr lang="en-US" sz="1200" dirty="0" err="1">
                <a:latin typeface="Consolas" panose="020B0609020204030204" pitchFamily="49" charset="0"/>
              </a:rPr>
              <a:t>cnt</a:t>
            </a:r>
            <a:r>
              <a:rPr lang="en-US" sz="1200" dirty="0">
                <a:latin typeface="Consolas" panose="020B0609020204030204" pitchFamily="49" charset="0"/>
              </a:rPr>
              <a:t> | Colliding tuples | Example targets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------------+------------------+-----------------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1,000 | 0.75%            | </a:t>
            </a:r>
            <a:r>
              <a:rPr lang="en-US" sz="1200" dirty="0" err="1">
                <a:latin typeface="Consolas" panose="020B0609020204030204" pitchFamily="49" charset="0"/>
              </a:rPr>
              <a:t>giflib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lzo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2,000 | 1.5%             | </a:t>
            </a:r>
            <a:r>
              <a:rPr lang="en-US" sz="1200" dirty="0" err="1">
                <a:latin typeface="Consolas" panose="020B0609020204030204" pitchFamily="49" charset="0"/>
              </a:rPr>
              <a:t>zlib</a:t>
            </a:r>
            <a:r>
              <a:rPr lang="en-US" sz="1200" dirty="0">
                <a:latin typeface="Consolas" panose="020B0609020204030204" pitchFamily="49" charset="0"/>
              </a:rPr>
              <a:t>, tar, </a:t>
            </a:r>
            <a:r>
              <a:rPr lang="en-US" sz="1200" dirty="0" err="1">
                <a:latin typeface="Consolas" panose="020B0609020204030204" pitchFamily="49" charset="0"/>
              </a:rPr>
              <a:t>xz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5,000 | 3.5%             | </a:t>
            </a:r>
            <a:r>
              <a:rPr lang="en-US" sz="1200" dirty="0" err="1">
                <a:latin typeface="Consolas" panose="020B0609020204030204" pitchFamily="49" charset="0"/>
              </a:rPr>
              <a:t>libpng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libwebp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10,000 | 7%               | </a:t>
            </a:r>
            <a:r>
              <a:rPr lang="en-US" sz="1200" dirty="0" err="1">
                <a:latin typeface="Consolas" panose="020B0609020204030204" pitchFamily="49" charset="0"/>
              </a:rPr>
              <a:t>libxml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20,000 | 14%              | </a:t>
            </a:r>
            <a:r>
              <a:rPr lang="en-US" sz="1200" dirty="0" err="1">
                <a:latin typeface="Consolas" panose="020B0609020204030204" pitchFamily="49" charset="0"/>
              </a:rPr>
              <a:t>sqlite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50,000 | 30%              | -</a:t>
            </a:r>
          </a:p>
        </p:txBody>
      </p:sp>
    </p:spTree>
    <p:extLst>
      <p:ext uri="{BB962C8B-B14F-4D97-AF65-F5344CB8AC3E}">
        <p14:creationId xmlns:p14="http://schemas.microsoft.com/office/powerpoint/2010/main" val="797987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0895-F073-4434-B89F-CF536D2F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Bitmap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6056A0-FFCC-4EFE-9C17-7E12BFC27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989" y="1962919"/>
            <a:ext cx="5736713" cy="3806367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1D998CD-85A4-4ED6-983C-60C5CBAA9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060270"/>
              </p:ext>
            </p:extLst>
          </p:nvPr>
        </p:nvGraphicFramePr>
        <p:xfrm>
          <a:off x="6936755" y="2591134"/>
          <a:ext cx="2396811" cy="1768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590">
                  <a:extLst>
                    <a:ext uri="{9D8B030D-6E8A-4147-A177-3AD203B41FA5}">
                      <a16:colId xmlns:a16="http://schemas.microsoft.com/office/drawing/2014/main" val="433139187"/>
                    </a:ext>
                  </a:extLst>
                </a:gridCol>
                <a:gridCol w="238590">
                  <a:extLst>
                    <a:ext uri="{9D8B030D-6E8A-4147-A177-3AD203B41FA5}">
                      <a16:colId xmlns:a16="http://schemas.microsoft.com/office/drawing/2014/main" val="3031357053"/>
                    </a:ext>
                  </a:extLst>
                </a:gridCol>
                <a:gridCol w="238590">
                  <a:extLst>
                    <a:ext uri="{9D8B030D-6E8A-4147-A177-3AD203B41FA5}">
                      <a16:colId xmlns:a16="http://schemas.microsoft.com/office/drawing/2014/main" val="3500677769"/>
                    </a:ext>
                  </a:extLst>
                </a:gridCol>
                <a:gridCol w="238590">
                  <a:extLst>
                    <a:ext uri="{9D8B030D-6E8A-4147-A177-3AD203B41FA5}">
                      <a16:colId xmlns:a16="http://schemas.microsoft.com/office/drawing/2014/main" val="2669778034"/>
                    </a:ext>
                  </a:extLst>
                </a:gridCol>
                <a:gridCol w="238590">
                  <a:extLst>
                    <a:ext uri="{9D8B030D-6E8A-4147-A177-3AD203B41FA5}">
                      <a16:colId xmlns:a16="http://schemas.microsoft.com/office/drawing/2014/main" val="1639530040"/>
                    </a:ext>
                  </a:extLst>
                </a:gridCol>
                <a:gridCol w="238590">
                  <a:extLst>
                    <a:ext uri="{9D8B030D-6E8A-4147-A177-3AD203B41FA5}">
                      <a16:colId xmlns:a16="http://schemas.microsoft.com/office/drawing/2014/main" val="1286166380"/>
                    </a:ext>
                  </a:extLst>
                </a:gridCol>
                <a:gridCol w="249501">
                  <a:extLst>
                    <a:ext uri="{9D8B030D-6E8A-4147-A177-3AD203B41FA5}">
                      <a16:colId xmlns:a16="http://schemas.microsoft.com/office/drawing/2014/main" val="2258478025"/>
                    </a:ext>
                  </a:extLst>
                </a:gridCol>
                <a:gridCol w="238590">
                  <a:extLst>
                    <a:ext uri="{9D8B030D-6E8A-4147-A177-3AD203B41FA5}">
                      <a16:colId xmlns:a16="http://schemas.microsoft.com/office/drawing/2014/main" val="1726034353"/>
                    </a:ext>
                  </a:extLst>
                </a:gridCol>
                <a:gridCol w="238590">
                  <a:extLst>
                    <a:ext uri="{9D8B030D-6E8A-4147-A177-3AD203B41FA5}">
                      <a16:colId xmlns:a16="http://schemas.microsoft.com/office/drawing/2014/main" val="2470671751"/>
                    </a:ext>
                  </a:extLst>
                </a:gridCol>
                <a:gridCol w="238590">
                  <a:extLst>
                    <a:ext uri="{9D8B030D-6E8A-4147-A177-3AD203B41FA5}">
                      <a16:colId xmlns:a16="http://schemas.microsoft.com/office/drawing/2014/main" val="2367231641"/>
                    </a:ext>
                  </a:extLst>
                </a:gridCol>
              </a:tblGrid>
              <a:tr h="221064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95651690"/>
                  </a:ext>
                </a:extLst>
              </a:tr>
              <a:tr h="221064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77710726"/>
                  </a:ext>
                </a:extLst>
              </a:tr>
              <a:tr h="221064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0" marR="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53147774"/>
                  </a:ext>
                </a:extLst>
              </a:tr>
              <a:tr h="221064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40406359"/>
                  </a:ext>
                </a:extLst>
              </a:tr>
              <a:tr h="221064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83456204"/>
                  </a:ext>
                </a:extLst>
              </a:tr>
              <a:tr h="221064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05110489"/>
                  </a:ext>
                </a:extLst>
              </a:tr>
              <a:tr h="221064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88616454"/>
                  </a:ext>
                </a:extLst>
              </a:tr>
              <a:tr h="221064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3038124"/>
                  </a:ext>
                </a:extLst>
              </a:tr>
            </a:tbl>
          </a:graphicData>
        </a:graphic>
      </p:graphicFrame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74B09D7-A013-4B2A-BE51-919A4A68F483}"/>
              </a:ext>
            </a:extLst>
          </p:cNvPr>
          <p:cNvSpPr/>
          <p:nvPr/>
        </p:nvSpPr>
        <p:spPr>
          <a:xfrm>
            <a:off x="3622431" y="2708031"/>
            <a:ext cx="753626" cy="2682910"/>
          </a:xfrm>
          <a:custGeom>
            <a:avLst/>
            <a:gdLst>
              <a:gd name="connsiteX0" fmla="*/ 0 w 753626"/>
              <a:gd name="connsiteY0" fmla="*/ 0 h 2682910"/>
              <a:gd name="connsiteX1" fmla="*/ 663191 w 753626"/>
              <a:gd name="connsiteY1" fmla="*/ 1567543 h 2682910"/>
              <a:gd name="connsiteX2" fmla="*/ 673239 w 753626"/>
              <a:gd name="connsiteY2" fmla="*/ 1612760 h 2682910"/>
              <a:gd name="connsiteX3" fmla="*/ 683288 w 753626"/>
              <a:gd name="connsiteY3" fmla="*/ 1622809 h 2682910"/>
              <a:gd name="connsiteX4" fmla="*/ 693336 w 753626"/>
              <a:gd name="connsiteY4" fmla="*/ 1683099 h 2682910"/>
              <a:gd name="connsiteX5" fmla="*/ 713433 w 753626"/>
              <a:gd name="connsiteY5" fmla="*/ 1748413 h 2682910"/>
              <a:gd name="connsiteX6" fmla="*/ 723481 w 753626"/>
              <a:gd name="connsiteY6" fmla="*/ 1818751 h 2682910"/>
              <a:gd name="connsiteX7" fmla="*/ 733529 w 753626"/>
              <a:gd name="connsiteY7" fmla="*/ 1828800 h 2682910"/>
              <a:gd name="connsiteX8" fmla="*/ 738554 w 753626"/>
              <a:gd name="connsiteY8" fmla="*/ 1853921 h 2682910"/>
              <a:gd name="connsiteX9" fmla="*/ 743578 w 753626"/>
              <a:gd name="connsiteY9" fmla="*/ 1868993 h 2682910"/>
              <a:gd name="connsiteX10" fmla="*/ 753626 w 753626"/>
              <a:gd name="connsiteY10" fmla="*/ 1944356 h 2682910"/>
              <a:gd name="connsiteX11" fmla="*/ 748602 w 753626"/>
              <a:gd name="connsiteY11" fmla="*/ 2105129 h 2682910"/>
              <a:gd name="connsiteX12" fmla="*/ 743578 w 753626"/>
              <a:gd name="connsiteY12" fmla="*/ 2120202 h 2682910"/>
              <a:gd name="connsiteX13" fmla="*/ 733529 w 753626"/>
              <a:gd name="connsiteY13" fmla="*/ 2135274 h 2682910"/>
              <a:gd name="connsiteX14" fmla="*/ 723481 w 753626"/>
              <a:gd name="connsiteY14" fmla="*/ 2170444 h 2682910"/>
              <a:gd name="connsiteX15" fmla="*/ 713433 w 753626"/>
              <a:gd name="connsiteY15" fmla="*/ 2185516 h 2682910"/>
              <a:gd name="connsiteX16" fmla="*/ 708409 w 753626"/>
              <a:gd name="connsiteY16" fmla="*/ 2200589 h 2682910"/>
              <a:gd name="connsiteX17" fmla="*/ 693336 w 753626"/>
              <a:gd name="connsiteY17" fmla="*/ 2220685 h 2682910"/>
              <a:gd name="connsiteX18" fmla="*/ 683288 w 753626"/>
              <a:gd name="connsiteY18" fmla="*/ 2240782 h 2682910"/>
              <a:gd name="connsiteX19" fmla="*/ 673239 w 753626"/>
              <a:gd name="connsiteY19" fmla="*/ 2250831 h 2682910"/>
              <a:gd name="connsiteX20" fmla="*/ 658167 w 753626"/>
              <a:gd name="connsiteY20" fmla="*/ 2275951 h 2682910"/>
              <a:gd name="connsiteX21" fmla="*/ 648118 w 753626"/>
              <a:gd name="connsiteY21" fmla="*/ 2291024 h 2682910"/>
              <a:gd name="connsiteX22" fmla="*/ 638070 w 753626"/>
              <a:gd name="connsiteY22" fmla="*/ 2326193 h 2682910"/>
              <a:gd name="connsiteX23" fmla="*/ 628022 w 753626"/>
              <a:gd name="connsiteY23" fmla="*/ 2341266 h 2682910"/>
              <a:gd name="connsiteX24" fmla="*/ 617973 w 753626"/>
              <a:gd name="connsiteY24" fmla="*/ 2361362 h 2682910"/>
              <a:gd name="connsiteX25" fmla="*/ 607925 w 753626"/>
              <a:gd name="connsiteY25" fmla="*/ 2376435 h 2682910"/>
              <a:gd name="connsiteX26" fmla="*/ 602901 w 753626"/>
              <a:gd name="connsiteY26" fmla="*/ 2391507 h 2682910"/>
              <a:gd name="connsiteX27" fmla="*/ 592853 w 753626"/>
              <a:gd name="connsiteY27" fmla="*/ 2401556 h 2682910"/>
              <a:gd name="connsiteX28" fmla="*/ 567732 w 753626"/>
              <a:gd name="connsiteY28" fmla="*/ 2436725 h 2682910"/>
              <a:gd name="connsiteX29" fmla="*/ 562707 w 753626"/>
              <a:gd name="connsiteY29" fmla="*/ 2451798 h 2682910"/>
              <a:gd name="connsiteX30" fmla="*/ 532562 w 753626"/>
              <a:gd name="connsiteY30" fmla="*/ 2481943 h 2682910"/>
              <a:gd name="connsiteX31" fmla="*/ 522514 w 753626"/>
              <a:gd name="connsiteY31" fmla="*/ 2512088 h 2682910"/>
              <a:gd name="connsiteX32" fmla="*/ 502417 w 753626"/>
              <a:gd name="connsiteY32" fmla="*/ 2547257 h 2682910"/>
              <a:gd name="connsiteX33" fmla="*/ 492369 w 753626"/>
              <a:gd name="connsiteY33" fmla="*/ 2577402 h 2682910"/>
              <a:gd name="connsiteX34" fmla="*/ 487345 w 753626"/>
              <a:gd name="connsiteY34" fmla="*/ 2597499 h 2682910"/>
              <a:gd name="connsiteX35" fmla="*/ 472272 w 753626"/>
              <a:gd name="connsiteY35" fmla="*/ 2612571 h 2682910"/>
              <a:gd name="connsiteX36" fmla="*/ 457200 w 753626"/>
              <a:gd name="connsiteY36" fmla="*/ 2662813 h 2682910"/>
              <a:gd name="connsiteX37" fmla="*/ 447151 w 753626"/>
              <a:gd name="connsiteY37" fmla="*/ 2682910 h 26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53626" h="2682910">
                <a:moveTo>
                  <a:pt x="0" y="0"/>
                </a:moveTo>
                <a:lnTo>
                  <a:pt x="663191" y="1567543"/>
                </a:lnTo>
                <a:cubicBezTo>
                  <a:pt x="669181" y="1581774"/>
                  <a:pt x="667157" y="1598568"/>
                  <a:pt x="673239" y="1612760"/>
                </a:cubicBezTo>
                <a:cubicBezTo>
                  <a:pt x="675105" y="1617114"/>
                  <a:pt x="679938" y="1619459"/>
                  <a:pt x="683288" y="1622809"/>
                </a:cubicBezTo>
                <a:cubicBezTo>
                  <a:pt x="685923" y="1643889"/>
                  <a:pt x="686697" y="1663182"/>
                  <a:pt x="693336" y="1683099"/>
                </a:cubicBezTo>
                <a:cubicBezTo>
                  <a:pt x="703637" y="1714003"/>
                  <a:pt x="708663" y="1710250"/>
                  <a:pt x="713433" y="1748413"/>
                </a:cubicBezTo>
                <a:cubicBezTo>
                  <a:pt x="713720" y="1750709"/>
                  <a:pt x="720765" y="1811507"/>
                  <a:pt x="723481" y="1818751"/>
                </a:cubicBezTo>
                <a:cubicBezTo>
                  <a:pt x="725144" y="1823186"/>
                  <a:pt x="730180" y="1825450"/>
                  <a:pt x="733529" y="1828800"/>
                </a:cubicBezTo>
                <a:cubicBezTo>
                  <a:pt x="735204" y="1837174"/>
                  <a:pt x="736483" y="1845636"/>
                  <a:pt x="738554" y="1853921"/>
                </a:cubicBezTo>
                <a:cubicBezTo>
                  <a:pt x="739839" y="1859059"/>
                  <a:pt x="742429" y="1863823"/>
                  <a:pt x="743578" y="1868993"/>
                </a:cubicBezTo>
                <a:cubicBezTo>
                  <a:pt x="748589" y="1891545"/>
                  <a:pt x="751207" y="1922587"/>
                  <a:pt x="753626" y="1944356"/>
                </a:cubicBezTo>
                <a:cubicBezTo>
                  <a:pt x="751951" y="1997947"/>
                  <a:pt x="751661" y="2051599"/>
                  <a:pt x="748602" y="2105129"/>
                </a:cubicBezTo>
                <a:cubicBezTo>
                  <a:pt x="748300" y="2110416"/>
                  <a:pt x="745947" y="2115465"/>
                  <a:pt x="743578" y="2120202"/>
                </a:cubicBezTo>
                <a:cubicBezTo>
                  <a:pt x="740878" y="2125603"/>
                  <a:pt x="736879" y="2130250"/>
                  <a:pt x="733529" y="2135274"/>
                </a:cubicBezTo>
                <a:cubicBezTo>
                  <a:pt x="730180" y="2146997"/>
                  <a:pt x="728009" y="2159124"/>
                  <a:pt x="723481" y="2170444"/>
                </a:cubicBezTo>
                <a:cubicBezTo>
                  <a:pt x="721239" y="2176050"/>
                  <a:pt x="716133" y="2180115"/>
                  <a:pt x="713433" y="2185516"/>
                </a:cubicBezTo>
                <a:cubicBezTo>
                  <a:pt x="711065" y="2190253"/>
                  <a:pt x="711037" y="2195991"/>
                  <a:pt x="708409" y="2200589"/>
                </a:cubicBezTo>
                <a:cubicBezTo>
                  <a:pt x="704254" y="2207859"/>
                  <a:pt x="697774" y="2213584"/>
                  <a:pt x="693336" y="2220685"/>
                </a:cubicBezTo>
                <a:cubicBezTo>
                  <a:pt x="689366" y="2227036"/>
                  <a:pt x="687442" y="2234550"/>
                  <a:pt x="683288" y="2240782"/>
                </a:cubicBezTo>
                <a:cubicBezTo>
                  <a:pt x="680660" y="2244724"/>
                  <a:pt x="675992" y="2246976"/>
                  <a:pt x="673239" y="2250831"/>
                </a:cubicBezTo>
                <a:cubicBezTo>
                  <a:pt x="667563" y="2258777"/>
                  <a:pt x="663342" y="2267670"/>
                  <a:pt x="658167" y="2275951"/>
                </a:cubicBezTo>
                <a:cubicBezTo>
                  <a:pt x="654967" y="2281072"/>
                  <a:pt x="651468" y="2286000"/>
                  <a:pt x="648118" y="2291024"/>
                </a:cubicBezTo>
                <a:cubicBezTo>
                  <a:pt x="644769" y="2302747"/>
                  <a:pt x="642598" y="2314873"/>
                  <a:pt x="638070" y="2326193"/>
                </a:cubicBezTo>
                <a:cubicBezTo>
                  <a:pt x="635827" y="2331800"/>
                  <a:pt x="631018" y="2336023"/>
                  <a:pt x="628022" y="2341266"/>
                </a:cubicBezTo>
                <a:cubicBezTo>
                  <a:pt x="624306" y="2347769"/>
                  <a:pt x="621689" y="2354859"/>
                  <a:pt x="617973" y="2361362"/>
                </a:cubicBezTo>
                <a:cubicBezTo>
                  <a:pt x="614977" y="2366605"/>
                  <a:pt x="610625" y="2371034"/>
                  <a:pt x="607925" y="2376435"/>
                </a:cubicBezTo>
                <a:cubicBezTo>
                  <a:pt x="605557" y="2381172"/>
                  <a:pt x="605626" y="2386966"/>
                  <a:pt x="602901" y="2391507"/>
                </a:cubicBezTo>
                <a:cubicBezTo>
                  <a:pt x="600464" y="2395569"/>
                  <a:pt x="595481" y="2397615"/>
                  <a:pt x="592853" y="2401556"/>
                </a:cubicBezTo>
                <a:cubicBezTo>
                  <a:pt x="566404" y="2441230"/>
                  <a:pt x="600643" y="2403814"/>
                  <a:pt x="567732" y="2436725"/>
                </a:cubicBezTo>
                <a:cubicBezTo>
                  <a:pt x="566057" y="2441749"/>
                  <a:pt x="565959" y="2447617"/>
                  <a:pt x="562707" y="2451798"/>
                </a:cubicBezTo>
                <a:cubicBezTo>
                  <a:pt x="553983" y="2463015"/>
                  <a:pt x="532562" y="2481943"/>
                  <a:pt x="532562" y="2481943"/>
                </a:cubicBezTo>
                <a:cubicBezTo>
                  <a:pt x="529213" y="2491991"/>
                  <a:pt x="528389" y="2503275"/>
                  <a:pt x="522514" y="2512088"/>
                </a:cubicBezTo>
                <a:cubicBezTo>
                  <a:pt x="513451" y="2525682"/>
                  <a:pt x="508791" y="2531323"/>
                  <a:pt x="502417" y="2547257"/>
                </a:cubicBezTo>
                <a:cubicBezTo>
                  <a:pt x="498483" y="2557091"/>
                  <a:pt x="494938" y="2567126"/>
                  <a:pt x="492369" y="2577402"/>
                </a:cubicBezTo>
                <a:cubicBezTo>
                  <a:pt x="490694" y="2584101"/>
                  <a:pt x="490771" y="2591504"/>
                  <a:pt x="487345" y="2597499"/>
                </a:cubicBezTo>
                <a:cubicBezTo>
                  <a:pt x="483820" y="2603668"/>
                  <a:pt x="477296" y="2607547"/>
                  <a:pt x="472272" y="2612571"/>
                </a:cubicBezTo>
                <a:cubicBezTo>
                  <a:pt x="464679" y="2642943"/>
                  <a:pt x="469431" y="2626119"/>
                  <a:pt x="457200" y="2662813"/>
                </a:cubicBezTo>
                <a:cubicBezTo>
                  <a:pt x="451427" y="2680132"/>
                  <a:pt x="455921" y="2674140"/>
                  <a:pt x="447151" y="2682910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8C7CBE-A8CC-4E50-A57E-7001B1D873F7}"/>
              </a:ext>
            </a:extLst>
          </p:cNvPr>
          <p:cNvSpPr/>
          <p:nvPr/>
        </p:nvSpPr>
        <p:spPr>
          <a:xfrm>
            <a:off x="7303844" y="4600862"/>
            <a:ext cx="1662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aavi" panose="020B0502040204020203" pitchFamily="34" charset="0"/>
                <a:cs typeface="Raavi" panose="020B0502040204020203" pitchFamily="34" charset="0"/>
              </a:rPr>
              <a:t>Bitmap (64KB)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EA531F-347E-4532-9575-D80336505E0E}"/>
              </a:ext>
            </a:extLst>
          </p:cNvPr>
          <p:cNvSpPr/>
          <p:nvPr/>
        </p:nvSpPr>
        <p:spPr>
          <a:xfrm>
            <a:off x="7261443" y="5127856"/>
            <a:ext cx="13724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aavi" panose="020B0502040204020203" pitchFamily="34" charset="0"/>
                <a:cs typeface="Raavi" panose="020B0502040204020203" pitchFamily="34" charset="0"/>
              </a:rPr>
              <a:t>Why 64KB?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aavi" panose="020B0502040204020203" pitchFamily="34" charset="0"/>
                <a:cs typeface="Raavi" panose="020B0502040204020203" pitchFamily="34" charset="0"/>
              </a:rPr>
              <a:t>Collision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aavi" panose="020B0502040204020203" pitchFamily="34" charset="0"/>
                <a:cs typeface="Raavi" panose="020B0502040204020203" pitchFamily="34" charset="0"/>
              </a:rPr>
              <a:t>Efficiency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29BC38-5297-4152-A388-6DCFE297F454}"/>
              </a:ext>
            </a:extLst>
          </p:cNvPr>
          <p:cNvSpPr/>
          <p:nvPr/>
        </p:nvSpPr>
        <p:spPr>
          <a:xfrm>
            <a:off x="1065126" y="6359723"/>
            <a:ext cx="4879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Raavi" panose="020B0502040204020203" pitchFamily="34" charset="0"/>
                <a:cs typeface="Raavi" panose="020B0502040204020203" pitchFamily="34" charset="0"/>
              </a:rPr>
              <a:t>Shuitao</a:t>
            </a:r>
            <a:r>
              <a:rPr lang="en-US" sz="1400" dirty="0">
                <a:latin typeface="Raavi" panose="020B0502040204020203" pitchFamily="34" charset="0"/>
                <a:cs typeface="Raavi" panose="020B0502040204020203" pitchFamily="34" charset="0"/>
              </a:rPr>
              <a:t> Gan, </a:t>
            </a:r>
            <a:r>
              <a:rPr lang="en-US" sz="1400" i="1" dirty="0">
                <a:latin typeface="Raavi" panose="020B0502040204020203" pitchFamily="34" charset="0"/>
                <a:cs typeface="Raavi" panose="020B0502040204020203" pitchFamily="34" charset="0"/>
              </a:rPr>
              <a:t>et al, </a:t>
            </a:r>
            <a:r>
              <a:rPr lang="en-US" sz="1400" dirty="0" err="1">
                <a:latin typeface="Raavi" panose="020B0502040204020203" pitchFamily="34" charset="0"/>
                <a:cs typeface="Raavi" panose="020B0502040204020203" pitchFamily="34" charset="0"/>
              </a:rPr>
              <a:t>CollAFL</a:t>
            </a:r>
            <a:r>
              <a:rPr lang="en-US" sz="1400" dirty="0">
                <a:latin typeface="Raavi" panose="020B0502040204020203" pitchFamily="34" charset="0"/>
                <a:cs typeface="Raavi" panose="020B0502040204020203" pitchFamily="34" charset="0"/>
              </a:rPr>
              <a:t>: Path Sensitive Fuzzing, Orkland’18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43E3C-DD59-4AB3-BF64-69C4CBE4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18</a:t>
            </a:fld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38F32E1-D392-4695-856E-344FF65C28D9}"/>
              </a:ext>
            </a:extLst>
          </p:cNvPr>
          <p:cNvSpPr/>
          <p:nvPr/>
        </p:nvSpPr>
        <p:spPr>
          <a:xfrm flipH="1">
            <a:off x="2507064" y="2708031"/>
            <a:ext cx="649794" cy="2682910"/>
          </a:xfrm>
          <a:custGeom>
            <a:avLst/>
            <a:gdLst>
              <a:gd name="connsiteX0" fmla="*/ 0 w 753626"/>
              <a:gd name="connsiteY0" fmla="*/ 0 h 2682910"/>
              <a:gd name="connsiteX1" fmla="*/ 663191 w 753626"/>
              <a:gd name="connsiteY1" fmla="*/ 1567543 h 2682910"/>
              <a:gd name="connsiteX2" fmla="*/ 673239 w 753626"/>
              <a:gd name="connsiteY2" fmla="*/ 1612760 h 2682910"/>
              <a:gd name="connsiteX3" fmla="*/ 683288 w 753626"/>
              <a:gd name="connsiteY3" fmla="*/ 1622809 h 2682910"/>
              <a:gd name="connsiteX4" fmla="*/ 693336 w 753626"/>
              <a:gd name="connsiteY4" fmla="*/ 1683099 h 2682910"/>
              <a:gd name="connsiteX5" fmla="*/ 713433 w 753626"/>
              <a:gd name="connsiteY5" fmla="*/ 1748413 h 2682910"/>
              <a:gd name="connsiteX6" fmla="*/ 723481 w 753626"/>
              <a:gd name="connsiteY6" fmla="*/ 1818751 h 2682910"/>
              <a:gd name="connsiteX7" fmla="*/ 733529 w 753626"/>
              <a:gd name="connsiteY7" fmla="*/ 1828800 h 2682910"/>
              <a:gd name="connsiteX8" fmla="*/ 738554 w 753626"/>
              <a:gd name="connsiteY8" fmla="*/ 1853921 h 2682910"/>
              <a:gd name="connsiteX9" fmla="*/ 743578 w 753626"/>
              <a:gd name="connsiteY9" fmla="*/ 1868993 h 2682910"/>
              <a:gd name="connsiteX10" fmla="*/ 753626 w 753626"/>
              <a:gd name="connsiteY10" fmla="*/ 1944356 h 2682910"/>
              <a:gd name="connsiteX11" fmla="*/ 748602 w 753626"/>
              <a:gd name="connsiteY11" fmla="*/ 2105129 h 2682910"/>
              <a:gd name="connsiteX12" fmla="*/ 743578 w 753626"/>
              <a:gd name="connsiteY12" fmla="*/ 2120202 h 2682910"/>
              <a:gd name="connsiteX13" fmla="*/ 733529 w 753626"/>
              <a:gd name="connsiteY13" fmla="*/ 2135274 h 2682910"/>
              <a:gd name="connsiteX14" fmla="*/ 723481 w 753626"/>
              <a:gd name="connsiteY14" fmla="*/ 2170444 h 2682910"/>
              <a:gd name="connsiteX15" fmla="*/ 713433 w 753626"/>
              <a:gd name="connsiteY15" fmla="*/ 2185516 h 2682910"/>
              <a:gd name="connsiteX16" fmla="*/ 708409 w 753626"/>
              <a:gd name="connsiteY16" fmla="*/ 2200589 h 2682910"/>
              <a:gd name="connsiteX17" fmla="*/ 693336 w 753626"/>
              <a:gd name="connsiteY17" fmla="*/ 2220685 h 2682910"/>
              <a:gd name="connsiteX18" fmla="*/ 683288 w 753626"/>
              <a:gd name="connsiteY18" fmla="*/ 2240782 h 2682910"/>
              <a:gd name="connsiteX19" fmla="*/ 673239 w 753626"/>
              <a:gd name="connsiteY19" fmla="*/ 2250831 h 2682910"/>
              <a:gd name="connsiteX20" fmla="*/ 658167 w 753626"/>
              <a:gd name="connsiteY20" fmla="*/ 2275951 h 2682910"/>
              <a:gd name="connsiteX21" fmla="*/ 648118 w 753626"/>
              <a:gd name="connsiteY21" fmla="*/ 2291024 h 2682910"/>
              <a:gd name="connsiteX22" fmla="*/ 638070 w 753626"/>
              <a:gd name="connsiteY22" fmla="*/ 2326193 h 2682910"/>
              <a:gd name="connsiteX23" fmla="*/ 628022 w 753626"/>
              <a:gd name="connsiteY23" fmla="*/ 2341266 h 2682910"/>
              <a:gd name="connsiteX24" fmla="*/ 617973 w 753626"/>
              <a:gd name="connsiteY24" fmla="*/ 2361362 h 2682910"/>
              <a:gd name="connsiteX25" fmla="*/ 607925 w 753626"/>
              <a:gd name="connsiteY25" fmla="*/ 2376435 h 2682910"/>
              <a:gd name="connsiteX26" fmla="*/ 602901 w 753626"/>
              <a:gd name="connsiteY26" fmla="*/ 2391507 h 2682910"/>
              <a:gd name="connsiteX27" fmla="*/ 592853 w 753626"/>
              <a:gd name="connsiteY27" fmla="*/ 2401556 h 2682910"/>
              <a:gd name="connsiteX28" fmla="*/ 567732 w 753626"/>
              <a:gd name="connsiteY28" fmla="*/ 2436725 h 2682910"/>
              <a:gd name="connsiteX29" fmla="*/ 562707 w 753626"/>
              <a:gd name="connsiteY29" fmla="*/ 2451798 h 2682910"/>
              <a:gd name="connsiteX30" fmla="*/ 532562 w 753626"/>
              <a:gd name="connsiteY30" fmla="*/ 2481943 h 2682910"/>
              <a:gd name="connsiteX31" fmla="*/ 522514 w 753626"/>
              <a:gd name="connsiteY31" fmla="*/ 2512088 h 2682910"/>
              <a:gd name="connsiteX32" fmla="*/ 502417 w 753626"/>
              <a:gd name="connsiteY32" fmla="*/ 2547257 h 2682910"/>
              <a:gd name="connsiteX33" fmla="*/ 492369 w 753626"/>
              <a:gd name="connsiteY33" fmla="*/ 2577402 h 2682910"/>
              <a:gd name="connsiteX34" fmla="*/ 487345 w 753626"/>
              <a:gd name="connsiteY34" fmla="*/ 2597499 h 2682910"/>
              <a:gd name="connsiteX35" fmla="*/ 472272 w 753626"/>
              <a:gd name="connsiteY35" fmla="*/ 2612571 h 2682910"/>
              <a:gd name="connsiteX36" fmla="*/ 457200 w 753626"/>
              <a:gd name="connsiteY36" fmla="*/ 2662813 h 2682910"/>
              <a:gd name="connsiteX37" fmla="*/ 447151 w 753626"/>
              <a:gd name="connsiteY37" fmla="*/ 2682910 h 26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53626" h="2682910">
                <a:moveTo>
                  <a:pt x="0" y="0"/>
                </a:moveTo>
                <a:lnTo>
                  <a:pt x="663191" y="1567543"/>
                </a:lnTo>
                <a:cubicBezTo>
                  <a:pt x="669181" y="1581774"/>
                  <a:pt x="667157" y="1598568"/>
                  <a:pt x="673239" y="1612760"/>
                </a:cubicBezTo>
                <a:cubicBezTo>
                  <a:pt x="675105" y="1617114"/>
                  <a:pt x="679938" y="1619459"/>
                  <a:pt x="683288" y="1622809"/>
                </a:cubicBezTo>
                <a:cubicBezTo>
                  <a:pt x="685923" y="1643889"/>
                  <a:pt x="686697" y="1663182"/>
                  <a:pt x="693336" y="1683099"/>
                </a:cubicBezTo>
                <a:cubicBezTo>
                  <a:pt x="703637" y="1714003"/>
                  <a:pt x="708663" y="1710250"/>
                  <a:pt x="713433" y="1748413"/>
                </a:cubicBezTo>
                <a:cubicBezTo>
                  <a:pt x="713720" y="1750709"/>
                  <a:pt x="720765" y="1811507"/>
                  <a:pt x="723481" y="1818751"/>
                </a:cubicBezTo>
                <a:cubicBezTo>
                  <a:pt x="725144" y="1823186"/>
                  <a:pt x="730180" y="1825450"/>
                  <a:pt x="733529" y="1828800"/>
                </a:cubicBezTo>
                <a:cubicBezTo>
                  <a:pt x="735204" y="1837174"/>
                  <a:pt x="736483" y="1845636"/>
                  <a:pt x="738554" y="1853921"/>
                </a:cubicBezTo>
                <a:cubicBezTo>
                  <a:pt x="739839" y="1859059"/>
                  <a:pt x="742429" y="1863823"/>
                  <a:pt x="743578" y="1868993"/>
                </a:cubicBezTo>
                <a:cubicBezTo>
                  <a:pt x="748589" y="1891545"/>
                  <a:pt x="751207" y="1922587"/>
                  <a:pt x="753626" y="1944356"/>
                </a:cubicBezTo>
                <a:cubicBezTo>
                  <a:pt x="751951" y="1997947"/>
                  <a:pt x="751661" y="2051599"/>
                  <a:pt x="748602" y="2105129"/>
                </a:cubicBezTo>
                <a:cubicBezTo>
                  <a:pt x="748300" y="2110416"/>
                  <a:pt x="745947" y="2115465"/>
                  <a:pt x="743578" y="2120202"/>
                </a:cubicBezTo>
                <a:cubicBezTo>
                  <a:pt x="740878" y="2125603"/>
                  <a:pt x="736879" y="2130250"/>
                  <a:pt x="733529" y="2135274"/>
                </a:cubicBezTo>
                <a:cubicBezTo>
                  <a:pt x="730180" y="2146997"/>
                  <a:pt x="728009" y="2159124"/>
                  <a:pt x="723481" y="2170444"/>
                </a:cubicBezTo>
                <a:cubicBezTo>
                  <a:pt x="721239" y="2176050"/>
                  <a:pt x="716133" y="2180115"/>
                  <a:pt x="713433" y="2185516"/>
                </a:cubicBezTo>
                <a:cubicBezTo>
                  <a:pt x="711065" y="2190253"/>
                  <a:pt x="711037" y="2195991"/>
                  <a:pt x="708409" y="2200589"/>
                </a:cubicBezTo>
                <a:cubicBezTo>
                  <a:pt x="704254" y="2207859"/>
                  <a:pt x="697774" y="2213584"/>
                  <a:pt x="693336" y="2220685"/>
                </a:cubicBezTo>
                <a:cubicBezTo>
                  <a:pt x="689366" y="2227036"/>
                  <a:pt x="687442" y="2234550"/>
                  <a:pt x="683288" y="2240782"/>
                </a:cubicBezTo>
                <a:cubicBezTo>
                  <a:pt x="680660" y="2244724"/>
                  <a:pt x="675992" y="2246976"/>
                  <a:pt x="673239" y="2250831"/>
                </a:cubicBezTo>
                <a:cubicBezTo>
                  <a:pt x="667563" y="2258777"/>
                  <a:pt x="663342" y="2267670"/>
                  <a:pt x="658167" y="2275951"/>
                </a:cubicBezTo>
                <a:cubicBezTo>
                  <a:pt x="654967" y="2281072"/>
                  <a:pt x="651468" y="2286000"/>
                  <a:pt x="648118" y="2291024"/>
                </a:cubicBezTo>
                <a:cubicBezTo>
                  <a:pt x="644769" y="2302747"/>
                  <a:pt x="642598" y="2314873"/>
                  <a:pt x="638070" y="2326193"/>
                </a:cubicBezTo>
                <a:cubicBezTo>
                  <a:pt x="635827" y="2331800"/>
                  <a:pt x="631018" y="2336023"/>
                  <a:pt x="628022" y="2341266"/>
                </a:cubicBezTo>
                <a:cubicBezTo>
                  <a:pt x="624306" y="2347769"/>
                  <a:pt x="621689" y="2354859"/>
                  <a:pt x="617973" y="2361362"/>
                </a:cubicBezTo>
                <a:cubicBezTo>
                  <a:pt x="614977" y="2366605"/>
                  <a:pt x="610625" y="2371034"/>
                  <a:pt x="607925" y="2376435"/>
                </a:cubicBezTo>
                <a:cubicBezTo>
                  <a:pt x="605557" y="2381172"/>
                  <a:pt x="605626" y="2386966"/>
                  <a:pt x="602901" y="2391507"/>
                </a:cubicBezTo>
                <a:cubicBezTo>
                  <a:pt x="600464" y="2395569"/>
                  <a:pt x="595481" y="2397615"/>
                  <a:pt x="592853" y="2401556"/>
                </a:cubicBezTo>
                <a:cubicBezTo>
                  <a:pt x="566404" y="2441230"/>
                  <a:pt x="600643" y="2403814"/>
                  <a:pt x="567732" y="2436725"/>
                </a:cubicBezTo>
                <a:cubicBezTo>
                  <a:pt x="566057" y="2441749"/>
                  <a:pt x="565959" y="2447617"/>
                  <a:pt x="562707" y="2451798"/>
                </a:cubicBezTo>
                <a:cubicBezTo>
                  <a:pt x="553983" y="2463015"/>
                  <a:pt x="532562" y="2481943"/>
                  <a:pt x="532562" y="2481943"/>
                </a:cubicBezTo>
                <a:cubicBezTo>
                  <a:pt x="529213" y="2491991"/>
                  <a:pt x="528389" y="2503275"/>
                  <a:pt x="522514" y="2512088"/>
                </a:cubicBezTo>
                <a:cubicBezTo>
                  <a:pt x="513451" y="2525682"/>
                  <a:pt x="508791" y="2531323"/>
                  <a:pt x="502417" y="2547257"/>
                </a:cubicBezTo>
                <a:cubicBezTo>
                  <a:pt x="498483" y="2557091"/>
                  <a:pt x="494938" y="2567126"/>
                  <a:pt x="492369" y="2577402"/>
                </a:cubicBezTo>
                <a:cubicBezTo>
                  <a:pt x="490694" y="2584101"/>
                  <a:pt x="490771" y="2591504"/>
                  <a:pt x="487345" y="2597499"/>
                </a:cubicBezTo>
                <a:cubicBezTo>
                  <a:pt x="483820" y="2603668"/>
                  <a:pt x="477296" y="2607547"/>
                  <a:pt x="472272" y="2612571"/>
                </a:cubicBezTo>
                <a:cubicBezTo>
                  <a:pt x="464679" y="2642943"/>
                  <a:pt x="469431" y="2626119"/>
                  <a:pt x="457200" y="2662813"/>
                </a:cubicBezTo>
                <a:cubicBezTo>
                  <a:pt x="451427" y="2680132"/>
                  <a:pt x="455921" y="2674140"/>
                  <a:pt x="447151" y="268291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20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F29B-FDDB-CC4B-8297-5B221821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A79BF-8ABB-3A4A-85E9-0AE641B72A2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altLang="en-US" sz="2400" dirty="0"/>
              <a:t>No need to specify the input format! </a:t>
            </a:r>
          </a:p>
          <a:p>
            <a:pPr lvl="1"/>
            <a:r>
              <a:rPr lang="nl-NL" altLang="en-US" sz="2200" dirty="0"/>
              <a:t>Bit flip</a:t>
            </a:r>
          </a:p>
          <a:p>
            <a:pPr lvl="1"/>
            <a:r>
              <a:rPr lang="nl-NL" altLang="en-US" sz="2200" dirty="0"/>
              <a:t>Increase/decrease integers</a:t>
            </a:r>
          </a:p>
          <a:p>
            <a:pPr lvl="1"/>
            <a:r>
              <a:rPr lang="nl-NL" altLang="en-US" sz="2200" dirty="0"/>
              <a:t>Use predefined interesting integer values (</a:t>
            </a:r>
            <a:r>
              <a:rPr lang="nl-NL" altLang="en-US" sz="2200" i="1" dirty="0"/>
              <a:t>eg., </a:t>
            </a:r>
            <a:r>
              <a:rPr lang="nl-NL" altLang="en-US" sz="2200" dirty="0"/>
              <a:t>0, -1, MAX_INT,...)</a:t>
            </a:r>
          </a:p>
          <a:p>
            <a:pPr lvl="1"/>
            <a:r>
              <a:rPr lang="nl-NL" altLang="en-US" sz="2200" dirty="0"/>
              <a:t>Delete/combine/zero input block</a:t>
            </a:r>
          </a:p>
          <a:p>
            <a:r>
              <a:rPr lang="nl-NL" altLang="en-US" sz="2400" dirty="0"/>
              <a:t>The AFL </a:t>
            </a:r>
            <a:r>
              <a:rPr lang="nl-NL" altLang="en-US" sz="2400" dirty="0">
                <a:cs typeface="Courier New" panose="02070309020205020404" pitchFamily="49" charset="0"/>
              </a:rPr>
              <a:t>forks</a:t>
            </a:r>
            <a:r>
              <a:rPr lang="nl-NL" altLang="en-US" sz="2400" dirty="0"/>
              <a:t> the Software Under Test to quickly process lots of test cases</a:t>
            </a:r>
            <a:endParaRPr lang="nl-NL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1E259-F6E2-469F-B2CE-D4F7E4C3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Background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845D6-712E-4152-8D6F-E63DB8A1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66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altLang="en-US" dirty="0"/>
              <a:t>Example: Learning the JPG file format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nl-NL" sz="2000" dirty="0">
                <a:cs typeface="Raavi" panose="020B0502040204020203" pitchFamily="34" charset="0"/>
              </a:rPr>
              <a:t>Fuzzing a program that expects a JPG as input, starting with 'hello world' as initial test input, </a:t>
            </a:r>
          </a:p>
          <a:p>
            <a:pPr lvl="1">
              <a:lnSpc>
                <a:spcPct val="110000"/>
              </a:lnSpc>
              <a:defRPr/>
            </a:pPr>
            <a:r>
              <a:rPr lang="en-GB" sz="1600" dirty="0">
                <a:cs typeface="Raavi" panose="020B0502040204020203" pitchFamily="34" charset="0"/>
              </a:rPr>
              <a:t>Not a JPEG file: starts with 0x68 0x65</a:t>
            </a:r>
          </a:p>
          <a:p>
            <a:pPr lvl="1">
              <a:lnSpc>
                <a:spcPct val="110000"/>
              </a:lnSpc>
              <a:defRPr/>
            </a:pPr>
            <a:r>
              <a:rPr lang="en-GB" sz="1600" dirty="0">
                <a:cs typeface="Raavi" panose="020B0502040204020203" pitchFamily="34" charset="0"/>
              </a:rPr>
              <a:t>Not a JPEG file: starts with 0xff 0x65 </a:t>
            </a:r>
          </a:p>
          <a:p>
            <a:pPr lvl="1">
              <a:lnSpc>
                <a:spcPct val="110000"/>
              </a:lnSpc>
              <a:defRPr/>
            </a:pPr>
            <a:r>
              <a:rPr lang="en-GB" sz="1600" dirty="0">
                <a:cs typeface="Raavi" panose="020B0502040204020203" pitchFamily="34" charset="0"/>
              </a:rPr>
              <a:t>Premature end of JPEG file </a:t>
            </a:r>
          </a:p>
          <a:p>
            <a:pPr lvl="1">
              <a:lnSpc>
                <a:spcPct val="110000"/>
              </a:lnSpc>
              <a:defRPr/>
            </a:pPr>
            <a:r>
              <a:rPr lang="en-GB" sz="1600" dirty="0">
                <a:cs typeface="Raavi" panose="020B0502040204020203" pitchFamily="34" charset="0"/>
              </a:rPr>
              <a:t>Invalid JPEG file structure: two SOI markers </a:t>
            </a:r>
          </a:p>
          <a:p>
            <a:pPr lvl="1">
              <a:lnSpc>
                <a:spcPct val="110000"/>
              </a:lnSpc>
              <a:defRPr/>
            </a:pPr>
            <a:r>
              <a:rPr lang="en-GB" sz="1600" dirty="0">
                <a:cs typeface="Raavi" panose="020B0502040204020203" pitchFamily="34" charset="0"/>
              </a:rPr>
              <a:t>Quantization table 0x0e was not defined  </a:t>
            </a:r>
          </a:p>
          <a:p>
            <a:pPr>
              <a:lnSpc>
                <a:spcPct val="110000"/>
              </a:lnSpc>
              <a:defRPr/>
            </a:pPr>
            <a:r>
              <a:rPr lang="nl-NL" sz="2000" dirty="0">
                <a:cs typeface="Raavi" panose="020B0502040204020203" pitchFamily="34" charset="0"/>
              </a:rPr>
              <a:t>T</a:t>
            </a:r>
            <a:r>
              <a:rPr lang="en-US" sz="2000" dirty="0">
                <a:cs typeface="Raavi" panose="020B0502040204020203" pitchFamily="34" charset="0"/>
              </a:rPr>
              <a:t>he first image, hit after about six hours on an 8-core system</a:t>
            </a:r>
            <a:r>
              <a:rPr lang="nl-NL" sz="2000" dirty="0">
                <a:cs typeface="Raavi" panose="020B0502040204020203" pitchFamily="34" charset="0"/>
              </a:rPr>
              <a:t>, </a:t>
            </a:r>
            <a:r>
              <a:rPr lang="en-US" sz="2000" dirty="0">
                <a:cs typeface="Raavi" panose="020B0502040204020203" pitchFamily="34" charset="0"/>
              </a:rPr>
              <a:t>looks very unassuming . . . But the moment it is discovered, the </a:t>
            </a:r>
            <a:r>
              <a:rPr lang="en-US" sz="2000" dirty="0" err="1">
                <a:cs typeface="Raavi" panose="020B0502040204020203" pitchFamily="34" charset="0"/>
              </a:rPr>
              <a:t>fuzzer</a:t>
            </a:r>
            <a:r>
              <a:rPr lang="en-US" sz="2000" dirty="0">
                <a:cs typeface="Raavi" panose="020B0502040204020203" pitchFamily="34" charset="0"/>
              </a:rPr>
              <a:t> starts using the image as a seed - rapidly producing a wide array of more interesting pics</a:t>
            </a:r>
            <a:endParaRPr lang="nl-NL" sz="2000" dirty="0">
              <a:cs typeface="Raavi" panose="020B0502040204020203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5A3BDE27-DD0D-46DB-8C09-1A7527821A03}" type="slidenum">
              <a:rPr lang="en-US" altLang="nl-NL" smtClean="0"/>
              <a:pPr/>
              <a:t>20</a:t>
            </a:fld>
            <a:endParaRPr lang="en-US" alt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563" y="4904655"/>
            <a:ext cx="4025222" cy="1715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8E6B4E0-E38D-4F8B-8694-B20F0D48AF8D}"/>
              </a:ext>
            </a:extLst>
          </p:cNvPr>
          <p:cNvSpPr/>
          <p:nvPr/>
        </p:nvSpPr>
        <p:spPr>
          <a:xfrm>
            <a:off x="5649476" y="5606475"/>
            <a:ext cx="38489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Raavi" panose="020B0502040204020203" pitchFamily="34" charset="0"/>
                <a:cs typeface="Raavi" panose="020B0502040204020203" pitchFamily="34" charset="0"/>
              </a:rPr>
              <a:t>https://lcamtuf.blogspot.it/2014/11/pulling-jpegs-out-of-thin-air.html</a:t>
            </a:r>
          </a:p>
        </p:txBody>
      </p:sp>
    </p:spTree>
    <p:extLst>
      <p:ext uri="{BB962C8B-B14F-4D97-AF65-F5344CB8AC3E}">
        <p14:creationId xmlns:p14="http://schemas.microsoft.com/office/powerpoint/2010/main" val="160712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3. Whitebox Fuzzing</a:t>
            </a:r>
            <a:endParaRPr lang="en-GB" altLang="nl-NL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SAGE: Symbolic Execution with Fuzzing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6000"/>
              </a:lnSpc>
              <a:spcAft>
                <a:spcPts val="129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5016" algn="l"/>
                <a:tab pos="891472" algn="l"/>
                <a:tab pos="1337928" algn="l"/>
                <a:tab pos="1784383" algn="l"/>
                <a:tab pos="2230839" algn="l"/>
                <a:tab pos="2677295" algn="l"/>
                <a:tab pos="3123751" algn="l"/>
                <a:tab pos="3570207" algn="l"/>
                <a:tab pos="4016662" algn="l"/>
                <a:tab pos="4463118" algn="l"/>
                <a:tab pos="4909574" algn="l"/>
                <a:tab pos="5356030" algn="l"/>
                <a:tab pos="5802486" algn="l"/>
                <a:tab pos="6248941" algn="l"/>
                <a:tab pos="6695397" algn="l"/>
                <a:tab pos="7141853" algn="l"/>
                <a:tab pos="7588309" algn="l"/>
                <a:tab pos="8034765" algn="l"/>
                <a:tab pos="8481220" algn="l"/>
                <a:tab pos="8927676" algn="l"/>
              </a:tabLst>
              <a:defRPr sz="1814">
                <a:solidFill>
                  <a:srgbClr val="000000"/>
                </a:solidFill>
                <a:latin typeface="Arial Rounded MT Bold" panose="020F0704030504030204" pitchFamily="34" charset="0"/>
              </a:defRPr>
            </a:lvl1pPr>
            <a:lvl2pPr>
              <a:lnSpc>
                <a:spcPct val="116000"/>
              </a:lnSpc>
              <a:spcAft>
                <a:spcPts val="1032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5016" algn="l"/>
                <a:tab pos="891472" algn="l"/>
                <a:tab pos="1337928" algn="l"/>
                <a:tab pos="1784383" algn="l"/>
                <a:tab pos="2230839" algn="l"/>
                <a:tab pos="2677295" algn="l"/>
                <a:tab pos="3123751" algn="l"/>
                <a:tab pos="3570207" algn="l"/>
                <a:tab pos="4016662" algn="l"/>
                <a:tab pos="4463118" algn="l"/>
                <a:tab pos="4909574" algn="l"/>
                <a:tab pos="5356030" algn="l"/>
                <a:tab pos="5802486" algn="l"/>
                <a:tab pos="6248941" algn="l"/>
                <a:tab pos="6695397" algn="l"/>
                <a:tab pos="7141853" algn="l"/>
                <a:tab pos="7588309" algn="l"/>
                <a:tab pos="8034765" algn="l"/>
                <a:tab pos="8481220" algn="l"/>
                <a:tab pos="8927676" algn="l"/>
              </a:tabLst>
              <a:defRPr sz="1814">
                <a:solidFill>
                  <a:srgbClr val="000000"/>
                </a:solidFill>
                <a:latin typeface="Arial Rounded MT Bold" panose="020F0704030504030204" pitchFamily="34" charset="0"/>
              </a:defRPr>
            </a:lvl2pPr>
            <a:lvl3pPr>
              <a:lnSpc>
                <a:spcPct val="116000"/>
              </a:lnSpc>
              <a:spcAft>
                <a:spcPts val="771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5016" algn="l"/>
                <a:tab pos="891472" algn="l"/>
                <a:tab pos="1337928" algn="l"/>
                <a:tab pos="1784383" algn="l"/>
                <a:tab pos="2230839" algn="l"/>
                <a:tab pos="2677295" algn="l"/>
                <a:tab pos="3123751" algn="l"/>
                <a:tab pos="3570207" algn="l"/>
                <a:tab pos="4016662" algn="l"/>
                <a:tab pos="4463118" algn="l"/>
                <a:tab pos="4909574" algn="l"/>
                <a:tab pos="5356030" algn="l"/>
                <a:tab pos="5802486" algn="l"/>
                <a:tab pos="6248941" algn="l"/>
                <a:tab pos="6695397" algn="l"/>
                <a:tab pos="7141853" algn="l"/>
                <a:tab pos="7588309" algn="l"/>
                <a:tab pos="8034765" algn="l"/>
                <a:tab pos="8481220" algn="l"/>
                <a:tab pos="8927676" algn="l"/>
              </a:tabLst>
              <a:defRPr sz="1814">
                <a:solidFill>
                  <a:srgbClr val="000000"/>
                </a:solidFill>
                <a:latin typeface="Arial Rounded MT Bold" panose="020F0704030504030204" pitchFamily="34" charset="0"/>
              </a:defRPr>
            </a:lvl3pPr>
            <a:lvl4pPr>
              <a:lnSpc>
                <a:spcPct val="116000"/>
              </a:lnSpc>
              <a:spcAft>
                <a:spcPts val="522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5016" algn="l"/>
                <a:tab pos="891472" algn="l"/>
                <a:tab pos="1337928" algn="l"/>
                <a:tab pos="1784383" algn="l"/>
                <a:tab pos="2230839" algn="l"/>
                <a:tab pos="2677295" algn="l"/>
                <a:tab pos="3123751" algn="l"/>
                <a:tab pos="3570207" algn="l"/>
                <a:tab pos="4016662" algn="l"/>
                <a:tab pos="4463118" algn="l"/>
                <a:tab pos="4909574" algn="l"/>
                <a:tab pos="5356030" algn="l"/>
                <a:tab pos="5802486" algn="l"/>
                <a:tab pos="6248941" algn="l"/>
                <a:tab pos="6695397" algn="l"/>
                <a:tab pos="7141853" algn="l"/>
                <a:tab pos="7588309" algn="l"/>
                <a:tab pos="8034765" algn="l"/>
                <a:tab pos="8481220" algn="l"/>
                <a:tab pos="8927676" algn="l"/>
              </a:tabLst>
              <a:defRPr sz="1814">
                <a:solidFill>
                  <a:srgbClr val="000000"/>
                </a:solidFill>
                <a:latin typeface="Arial Rounded MT Bold" panose="020F0704030504030204" pitchFamily="34" charset="0"/>
              </a:defRPr>
            </a:lvl4pPr>
            <a:lvl5pPr>
              <a:lnSpc>
                <a:spcPct val="116000"/>
              </a:lnSpc>
              <a:spcAft>
                <a:spcPts val="261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5016" algn="l"/>
                <a:tab pos="891472" algn="l"/>
                <a:tab pos="1337928" algn="l"/>
                <a:tab pos="1784383" algn="l"/>
                <a:tab pos="2230839" algn="l"/>
                <a:tab pos="2677295" algn="l"/>
                <a:tab pos="3123751" algn="l"/>
                <a:tab pos="3570207" algn="l"/>
                <a:tab pos="4016662" algn="l"/>
                <a:tab pos="4463118" algn="l"/>
                <a:tab pos="4909574" algn="l"/>
                <a:tab pos="5356030" algn="l"/>
                <a:tab pos="5802486" algn="l"/>
                <a:tab pos="6248941" algn="l"/>
                <a:tab pos="6695397" algn="l"/>
                <a:tab pos="7141853" algn="l"/>
                <a:tab pos="7588309" algn="l"/>
                <a:tab pos="8034765" algn="l"/>
                <a:tab pos="8481220" algn="l"/>
                <a:tab pos="8927676" algn="l"/>
              </a:tabLst>
              <a:defRPr sz="1814">
                <a:solidFill>
                  <a:srgbClr val="000000"/>
                </a:solidFill>
                <a:latin typeface="Arial Rounded MT Bold" panose="020F0704030504030204" pitchFamily="34" charset="0"/>
              </a:defRPr>
            </a:lvl5pPr>
            <a:lvl6pPr marL="2281245" indent="-207386" defTabSz="446456" eaLnBrk="0" fontAlgn="base" hangingPunct="0">
              <a:lnSpc>
                <a:spcPct val="116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5016" algn="l"/>
                <a:tab pos="891472" algn="l"/>
                <a:tab pos="1337928" algn="l"/>
                <a:tab pos="1784383" algn="l"/>
                <a:tab pos="2230839" algn="l"/>
                <a:tab pos="2677295" algn="l"/>
                <a:tab pos="3123751" algn="l"/>
                <a:tab pos="3570207" algn="l"/>
                <a:tab pos="4016662" algn="l"/>
                <a:tab pos="4463118" algn="l"/>
                <a:tab pos="4909574" algn="l"/>
                <a:tab pos="5356030" algn="l"/>
                <a:tab pos="5802486" algn="l"/>
                <a:tab pos="6248941" algn="l"/>
                <a:tab pos="6695397" algn="l"/>
                <a:tab pos="7141853" algn="l"/>
                <a:tab pos="7588309" algn="l"/>
                <a:tab pos="8034765" algn="l"/>
                <a:tab pos="8481220" algn="l"/>
                <a:tab pos="8927676" algn="l"/>
              </a:tabLst>
              <a:defRPr sz="1814">
                <a:solidFill>
                  <a:srgbClr val="000000"/>
                </a:solidFill>
                <a:latin typeface="Arial Rounded MT Bold" panose="020F0704030504030204" pitchFamily="34" charset="0"/>
              </a:defRPr>
            </a:lvl6pPr>
            <a:lvl7pPr marL="2696017" indent="-207386" defTabSz="446456" eaLnBrk="0" fontAlgn="base" hangingPunct="0">
              <a:lnSpc>
                <a:spcPct val="116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5016" algn="l"/>
                <a:tab pos="891472" algn="l"/>
                <a:tab pos="1337928" algn="l"/>
                <a:tab pos="1784383" algn="l"/>
                <a:tab pos="2230839" algn="l"/>
                <a:tab pos="2677295" algn="l"/>
                <a:tab pos="3123751" algn="l"/>
                <a:tab pos="3570207" algn="l"/>
                <a:tab pos="4016662" algn="l"/>
                <a:tab pos="4463118" algn="l"/>
                <a:tab pos="4909574" algn="l"/>
                <a:tab pos="5356030" algn="l"/>
                <a:tab pos="5802486" algn="l"/>
                <a:tab pos="6248941" algn="l"/>
                <a:tab pos="6695397" algn="l"/>
                <a:tab pos="7141853" algn="l"/>
                <a:tab pos="7588309" algn="l"/>
                <a:tab pos="8034765" algn="l"/>
                <a:tab pos="8481220" algn="l"/>
                <a:tab pos="8927676" algn="l"/>
              </a:tabLst>
              <a:defRPr sz="1814">
                <a:solidFill>
                  <a:srgbClr val="000000"/>
                </a:solidFill>
                <a:latin typeface="Arial Rounded MT Bold" panose="020F0704030504030204" pitchFamily="34" charset="0"/>
              </a:defRPr>
            </a:lvl7pPr>
            <a:lvl8pPr marL="3110789" indent="-207386" defTabSz="446456" eaLnBrk="0" fontAlgn="base" hangingPunct="0">
              <a:lnSpc>
                <a:spcPct val="116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5016" algn="l"/>
                <a:tab pos="891472" algn="l"/>
                <a:tab pos="1337928" algn="l"/>
                <a:tab pos="1784383" algn="l"/>
                <a:tab pos="2230839" algn="l"/>
                <a:tab pos="2677295" algn="l"/>
                <a:tab pos="3123751" algn="l"/>
                <a:tab pos="3570207" algn="l"/>
                <a:tab pos="4016662" algn="l"/>
                <a:tab pos="4463118" algn="l"/>
                <a:tab pos="4909574" algn="l"/>
                <a:tab pos="5356030" algn="l"/>
                <a:tab pos="5802486" algn="l"/>
                <a:tab pos="6248941" algn="l"/>
                <a:tab pos="6695397" algn="l"/>
                <a:tab pos="7141853" algn="l"/>
                <a:tab pos="7588309" algn="l"/>
                <a:tab pos="8034765" algn="l"/>
                <a:tab pos="8481220" algn="l"/>
                <a:tab pos="8927676" algn="l"/>
              </a:tabLst>
              <a:defRPr sz="1814">
                <a:solidFill>
                  <a:srgbClr val="000000"/>
                </a:solidFill>
                <a:latin typeface="Arial Rounded MT Bold" panose="020F0704030504030204" pitchFamily="34" charset="0"/>
              </a:defRPr>
            </a:lvl8pPr>
            <a:lvl9pPr marL="3525561" indent="-207386" defTabSz="446456" eaLnBrk="0" fontAlgn="base" hangingPunct="0">
              <a:lnSpc>
                <a:spcPct val="116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5016" algn="l"/>
                <a:tab pos="891472" algn="l"/>
                <a:tab pos="1337928" algn="l"/>
                <a:tab pos="1784383" algn="l"/>
                <a:tab pos="2230839" algn="l"/>
                <a:tab pos="2677295" algn="l"/>
                <a:tab pos="3123751" algn="l"/>
                <a:tab pos="3570207" algn="l"/>
                <a:tab pos="4016662" algn="l"/>
                <a:tab pos="4463118" algn="l"/>
                <a:tab pos="4909574" algn="l"/>
                <a:tab pos="5356030" algn="l"/>
                <a:tab pos="5802486" algn="l"/>
                <a:tab pos="6248941" algn="l"/>
                <a:tab pos="6695397" algn="l"/>
                <a:tab pos="7141853" algn="l"/>
                <a:tab pos="7588309" algn="l"/>
                <a:tab pos="8034765" algn="l"/>
                <a:tab pos="8481220" algn="l"/>
                <a:tab pos="8927676" algn="l"/>
              </a:tabLst>
              <a:defRPr sz="1814">
                <a:solidFill>
                  <a:srgbClr val="000000"/>
                </a:solidFill>
                <a:latin typeface="Arial Rounded MT Bold" panose="020F0704030504030204" pitchFamily="34" charset="0"/>
              </a:defRPr>
            </a:lvl9pPr>
          </a:lstStyle>
          <a:p>
            <a:pPr>
              <a:spcAft>
                <a:spcPct val="0"/>
              </a:spcAft>
              <a:buFont typeface="Times New Roman" panose="02020603050405020304" pitchFamily="18" charset="0"/>
              <a:buNone/>
            </a:pPr>
            <a:fld id="{D8BA784B-F496-4CBC-83B1-506B77474EFC}" type="slidenum">
              <a:rPr lang="en-US" altLang="nl-NL" sz="1270"/>
              <a:pPr>
                <a:spcAft>
                  <a:spcPct val="0"/>
                </a:spcAft>
                <a:buFont typeface="Times New Roman" panose="02020603050405020304" pitchFamily="18" charset="0"/>
                <a:buNone/>
              </a:pPr>
              <a:t>21</a:t>
            </a:fld>
            <a:endParaRPr lang="en-US" altLang="nl-NL" sz="127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4ECDA4-55AF-48F8-9EC7-9BDF8BD332DB}"/>
              </a:ext>
            </a:extLst>
          </p:cNvPr>
          <p:cNvSpPr/>
          <p:nvPr/>
        </p:nvSpPr>
        <p:spPr>
          <a:xfrm>
            <a:off x="830131" y="6160512"/>
            <a:ext cx="83724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Raavi" panose="020B0502040204020203" pitchFamily="34" charset="0"/>
                <a:cs typeface="Raavi" panose="020B0502040204020203" pitchFamily="34" charset="0"/>
              </a:rPr>
              <a:t>Godefroid</a:t>
            </a:r>
            <a:r>
              <a:rPr lang="en-US" sz="1600" dirty="0">
                <a:latin typeface="Raavi" panose="020B0502040204020203" pitchFamily="34" charset="0"/>
                <a:cs typeface="Raavi" panose="020B0502040204020203" pitchFamily="34" charset="0"/>
              </a:rPr>
              <a:t>, et </a:t>
            </a:r>
            <a:r>
              <a:rPr lang="en-US" sz="1600" dirty="0" err="1">
                <a:latin typeface="Raavi" panose="020B0502040204020203" pitchFamily="34" charset="0"/>
                <a:cs typeface="Raavi" panose="020B0502040204020203" pitchFamily="34" charset="0"/>
              </a:rPr>
              <a:t>al."Automated</a:t>
            </a:r>
            <a:r>
              <a:rPr lang="en-US" sz="1600" dirty="0">
                <a:latin typeface="Raavi" panose="020B0502040204020203" pitchFamily="34" charset="0"/>
                <a:cs typeface="Raavi" panose="020B0502040204020203" pitchFamily="34" charset="0"/>
              </a:rPr>
              <a:t> Whitebox Fuzz Testing." NDSS 2008.</a:t>
            </a:r>
          </a:p>
        </p:txBody>
      </p:sp>
    </p:spTree>
    <p:extLst>
      <p:ext uri="{BB962C8B-B14F-4D97-AF65-F5344CB8AC3E}">
        <p14:creationId xmlns:p14="http://schemas.microsoft.com/office/powerpoint/2010/main" val="3802674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5D7F-678D-420F-A027-9D99857E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Traversal of the Computation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12BF6A-D118-45FC-97BB-75C3BB5A0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650" y="3500437"/>
            <a:ext cx="4371899" cy="261563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F50D86F-D1B0-4B80-B73D-4D3C4C198D39}"/>
              </a:ext>
            </a:extLst>
          </p:cNvPr>
          <p:cNvSpPr/>
          <p:nvPr/>
        </p:nvSpPr>
        <p:spPr>
          <a:xfrm>
            <a:off x="990600" y="2025134"/>
            <a:ext cx="4848942" cy="2308324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void top(char input[4]) {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int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=0;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if (input[0] == ’b’)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if (input[1] == ’a’)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if (input[2] == ’d’)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if (input[3] == ’!’)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if (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&gt;= 3) abort();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error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AA14A-057F-48F8-BDBA-758553806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42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B868-B125-40A4-A18D-2A95D974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 Problems for Symbolic Execution</a:t>
            </a:r>
          </a:p>
        </p:txBody>
      </p:sp>
      <p:sp>
        <p:nvSpPr>
          <p:cNvPr id="3" name="Shape 194">
            <a:extLst>
              <a:ext uri="{FF2B5EF4-FFF2-40B4-BE49-F238E27FC236}">
                <a16:creationId xmlns:a16="http://schemas.microsoft.com/office/drawing/2014/main" id="{D9834A65-D696-4436-AF4B-DF05BECF54E3}"/>
              </a:ext>
            </a:extLst>
          </p:cNvPr>
          <p:cNvSpPr txBox="1">
            <a:spLocks/>
          </p:cNvSpPr>
          <p:nvPr/>
        </p:nvSpPr>
        <p:spPr>
          <a:xfrm>
            <a:off x="1202126" y="2410866"/>
            <a:ext cx="5603576" cy="3175935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void test_me(int x) {</a:t>
            </a: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000" i="1" dirty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 c = product of two large primes</a:t>
            </a: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if (</a:t>
            </a:r>
            <a:r>
              <a:rPr lang="en" sz="20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pow(2,x) % c == 17</a:t>
            </a:r>
            <a:r>
              <a:rPr lang="en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   print(“something bad”);</a:t>
            </a: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   ERROR;</a:t>
            </a: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} else</a:t>
            </a:r>
          </a:p>
          <a:p>
            <a:pPr marL="0" indent="-69850">
              <a:spcBef>
                <a:spcPts val="590"/>
              </a:spcBef>
              <a:buClr>
                <a:schemeClr val="dk1"/>
              </a:buClr>
              <a:buSzPct val="68750"/>
              <a:buFont typeface="Wingdings 2"/>
              <a:buNone/>
            </a:pPr>
            <a:r>
              <a:rPr lang="en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   print(“OK”);</a:t>
            </a: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5E3E3C-969C-42A5-8ED3-2B42CA614200}"/>
              </a:ext>
            </a:extLst>
          </p:cNvPr>
          <p:cNvSpPr/>
          <p:nvPr/>
        </p:nvSpPr>
        <p:spPr>
          <a:xfrm>
            <a:off x="1112716" y="1795338"/>
            <a:ext cx="84200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Raavi" panose="020B0502040204020203" pitchFamily="34" charset="0"/>
                <a:cs typeface="Raavi" panose="020B0502040204020203" pitchFamily="34" charset="0"/>
              </a:rPr>
              <a:t>Math problems or crypto functions: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ABEB11-A87E-48FE-8159-D71BFCDEA543}"/>
              </a:ext>
            </a:extLst>
          </p:cNvPr>
          <p:cNvSpPr/>
          <p:nvPr/>
        </p:nvSpPr>
        <p:spPr>
          <a:xfrm>
            <a:off x="1064014" y="5934670"/>
            <a:ext cx="82228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Raavi" panose="020B0502040204020203" pitchFamily="34" charset="0"/>
                <a:cs typeface="Raavi" panose="020B0502040204020203" pitchFamily="34" charset="0"/>
              </a:rPr>
              <a:t>Discrete logarithm problems are computationally intractable on classical computers.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E1058-6A81-4B2B-A964-CCCB53FB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12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FDB4-7844-47B7-BF16-3305D84D9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Problems for Symbolic Execution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26F410-DC89-4DCF-B7B7-26B00E96D889}"/>
              </a:ext>
            </a:extLst>
          </p:cNvPr>
          <p:cNvSpPr/>
          <p:nvPr/>
        </p:nvSpPr>
        <p:spPr>
          <a:xfrm>
            <a:off x="1128714" y="2574101"/>
            <a:ext cx="6524624" cy="2585323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logic_bomb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(int x) {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float a = x/70.0;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float b = 0.1;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if(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 != 0.1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){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//this is constantly true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	if(a - b == 0)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        return BOMB_ENDING;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return NORMAL_ENDING;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EB3D95-B5A6-49B7-934A-4A6A4B5C3539}"/>
              </a:ext>
            </a:extLst>
          </p:cNvPr>
          <p:cNvSpPr txBox="1"/>
          <p:nvPr/>
        </p:nvSpPr>
        <p:spPr>
          <a:xfrm>
            <a:off x="1128714" y="1820728"/>
            <a:ext cx="2754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aavi" panose="020B0502040204020203" pitchFamily="34" charset="0"/>
                <a:cs typeface="Raavi" panose="020B0502040204020203" pitchFamily="34" charset="0"/>
              </a:rPr>
              <a:t>Floating point issues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E9293F-6DB9-46ED-904A-5F9A2EFA3CFD}"/>
              </a:ext>
            </a:extLst>
          </p:cNvPr>
          <p:cNvSpPr txBox="1"/>
          <p:nvPr/>
        </p:nvSpPr>
        <p:spPr>
          <a:xfrm>
            <a:off x="1128714" y="5825991"/>
            <a:ext cx="6014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aavi" panose="020B0502040204020203" pitchFamily="34" charset="0"/>
                <a:cs typeface="Raavi" panose="020B0502040204020203" pitchFamily="34" charset="0"/>
              </a:rPr>
              <a:t>Reversing floating pointer </a:t>
            </a:r>
            <a:r>
              <a:rPr lang="en-US" sz="2400" dirty="0" err="1">
                <a:latin typeface="Raavi" panose="020B0502040204020203" pitchFamily="34" charset="0"/>
                <a:cs typeface="Raavi" panose="020B0502040204020203" pitchFamily="34" charset="0"/>
              </a:rPr>
              <a:t>arithmatic</a:t>
            </a:r>
            <a:r>
              <a:rPr lang="en-US" sz="2400" dirty="0">
                <a:latin typeface="Raavi" panose="020B0502040204020203" pitchFamily="34" charset="0"/>
                <a:cs typeface="Raavi" panose="020B0502040204020203" pitchFamily="34" charset="0"/>
              </a:rPr>
              <a:t> is difficult.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00D9EE-4487-4FAF-8C5D-5FEA72388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27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EF907-EAF9-4BB4-A003-892BAB86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Problems for Symbolic Execution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B58133-5A40-44D3-8B72-C227BA300BE6}"/>
              </a:ext>
            </a:extLst>
          </p:cNvPr>
          <p:cNvSpPr/>
          <p:nvPr/>
        </p:nvSpPr>
        <p:spPr>
          <a:xfrm>
            <a:off x="990600" y="2271356"/>
            <a:ext cx="8601076" cy="3693319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logic_bomb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(int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int j = abs(i%11);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int a[] = {(i+5)%11,(i+6)%11,(i+7)%11,(i+8)%11,(i+9)%11,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          (i+10)%11,i%11,(i+1)%11,(i+2)%11,(i+3)%11,(i+4)%11};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int* p = &amp;a[a[a[j]]];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int* q = &amp;a[a[a[a[a[*p]]]]];</a:t>
            </a:r>
          </a:p>
          <a:p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if(p == q){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    return BOMB_ENDING;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else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    return NORMAL_ENDING;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0B6BF-8838-4936-A585-E997017F4C48}"/>
              </a:ext>
            </a:extLst>
          </p:cNvPr>
          <p:cNvSpPr txBox="1"/>
          <p:nvPr/>
        </p:nvSpPr>
        <p:spPr>
          <a:xfrm>
            <a:off x="1057276" y="1701666"/>
            <a:ext cx="3126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aavi" panose="020B0502040204020203" pitchFamily="34" charset="0"/>
                <a:cs typeface="Raavi" panose="020B0502040204020203" pitchFamily="34" charset="0"/>
              </a:rPr>
              <a:t>Alias analysis problems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150B15-1DD2-4600-B964-AAB25EC6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33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EF907-EAF9-4BB4-A003-892BAB86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Fuzzing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29A65-0BA7-4DE3-8FCE-EDE8F33D92F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Imperfect symbolic execution.</a:t>
            </a:r>
          </a:p>
          <a:p>
            <a:pPr lvl="1"/>
            <a:r>
              <a:rPr lang="en-US" dirty="0"/>
              <a:t>Divergence: the actual path does not match the path predicted by symbolic execution</a:t>
            </a:r>
          </a:p>
          <a:p>
            <a:pPr lvl="1"/>
            <a:r>
              <a:rPr lang="en-US" dirty="0"/>
              <a:t>Reason: symbolic execution is bounded to imprecise due to complex program statements, e.g., </a:t>
            </a:r>
          </a:p>
          <a:p>
            <a:pPr lvl="2"/>
            <a:r>
              <a:rPr lang="en-US" dirty="0"/>
              <a:t>crypto functions, </a:t>
            </a:r>
          </a:p>
          <a:p>
            <a:pPr lvl="2"/>
            <a:r>
              <a:rPr lang="en-US" dirty="0"/>
              <a:t>alias analysis, </a:t>
            </a:r>
          </a:p>
          <a:p>
            <a:pPr lvl="2"/>
            <a:r>
              <a:rPr lang="en-US" dirty="0"/>
              <a:t>floating-point arithmetic, </a:t>
            </a:r>
          </a:p>
          <a:p>
            <a:pPr lvl="2"/>
            <a:r>
              <a:rPr lang="en-US" dirty="0"/>
              <a:t>external function calls.</a:t>
            </a:r>
          </a:p>
          <a:p>
            <a:pPr lvl="1"/>
            <a:r>
              <a:rPr lang="en-US" dirty="0"/>
              <a:t>When symbolic execution is impossible, we may</a:t>
            </a:r>
          </a:p>
          <a:p>
            <a:pPr lvl="2"/>
            <a:r>
              <a:rPr lang="en-US" dirty="0"/>
              <a:t>use concrete values to simplify constraint models (partial symbolic execution).</a:t>
            </a:r>
          </a:p>
          <a:p>
            <a:pPr lvl="2"/>
            <a:r>
              <a:rPr lang="en-US" dirty="0"/>
              <a:t>use random input as concrete values.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61CA88-8E3D-45D7-A6EE-C424CB13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06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073E8-90C8-446F-8E75-4ED4B80E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Generational Search of 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2E68B-7E91-4B3A-8091-AB210E9C0D7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Systematically yet partially explore the state spaces of large applications executed with </a:t>
            </a:r>
            <a:r>
              <a:rPr lang="en-US" dirty="0">
                <a:solidFill>
                  <a:srgbClr val="0070C0"/>
                </a:solidFill>
              </a:rPr>
              <a:t>large inputs</a:t>
            </a:r>
            <a:r>
              <a:rPr lang="en-US" dirty="0"/>
              <a:t> (thousands of symbolic variables) and with </a:t>
            </a:r>
            <a:r>
              <a:rPr lang="en-US" dirty="0">
                <a:solidFill>
                  <a:srgbClr val="0070C0"/>
                </a:solidFill>
              </a:rPr>
              <a:t>very deep paths </a:t>
            </a:r>
            <a:r>
              <a:rPr lang="en-US" dirty="0"/>
              <a:t>(hundreds of millions of instructions);</a:t>
            </a:r>
          </a:p>
          <a:p>
            <a:r>
              <a:rPr lang="en-US" dirty="0">
                <a:solidFill>
                  <a:srgbClr val="FF0000"/>
                </a:solidFill>
              </a:rPr>
              <a:t>Maximize the number of new tests generated from each symbolic execution</a:t>
            </a:r>
            <a:r>
              <a:rPr lang="en-US" dirty="0"/>
              <a:t> (which are long and expensive in our context) while avoiding any redundancy in the search;</a:t>
            </a:r>
          </a:p>
          <a:p>
            <a:r>
              <a:rPr lang="en-US" dirty="0"/>
              <a:t>Uses heuristics to </a:t>
            </a:r>
            <a:r>
              <a:rPr lang="en-US" dirty="0">
                <a:solidFill>
                  <a:srgbClr val="FF0000"/>
                </a:solidFill>
              </a:rPr>
              <a:t>maximize code coverage </a:t>
            </a:r>
            <a:r>
              <a:rPr lang="en-US" dirty="0"/>
              <a:t>as quickly as possible, with the goal of ﬁnding bugs faster;</a:t>
            </a:r>
          </a:p>
          <a:p>
            <a:r>
              <a:rPr lang="en-US" dirty="0">
                <a:solidFill>
                  <a:srgbClr val="FF0000"/>
                </a:solidFill>
              </a:rPr>
              <a:t>Be resilient to divergences</a:t>
            </a:r>
            <a:r>
              <a:rPr lang="en-US" dirty="0"/>
              <a:t>: whenever divergences occur, the search is able to recover and continue.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F3999-01FF-427E-BC58-4848F8513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86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439A6-CC3C-4BD2-9BB2-A44B6C12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49FE7AF-22BC-4D8D-B507-FE3BA5A1B06E}"/>
              </a:ext>
            </a:extLst>
          </p:cNvPr>
          <p:cNvGrpSpPr/>
          <p:nvPr/>
        </p:nvGrpSpPr>
        <p:grpSpPr>
          <a:xfrm>
            <a:off x="1132638" y="1817970"/>
            <a:ext cx="7965110" cy="4765392"/>
            <a:chOff x="1057275" y="1544921"/>
            <a:chExt cx="7965110" cy="476539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6237E-540A-4F13-A6D5-B30B37F53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7275" y="1544921"/>
              <a:ext cx="7965110" cy="4765392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C88D4B8-A666-4563-9A34-69298980F92F}"/>
                </a:ext>
              </a:extLst>
            </p:cNvPr>
            <p:cNvCxnSpPr/>
            <p:nvPr/>
          </p:nvCxnSpPr>
          <p:spPr>
            <a:xfrm flipH="1">
              <a:off x="3171825" y="1762125"/>
              <a:ext cx="1909763" cy="9525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B5B03A5-5DFD-4BA9-9593-1BC0C48849EE}"/>
                </a:ext>
              </a:extLst>
            </p:cNvPr>
            <p:cNvCxnSpPr>
              <a:cxnSpLocks/>
            </p:cNvCxnSpPr>
            <p:nvPr/>
          </p:nvCxnSpPr>
          <p:spPr>
            <a:xfrm>
              <a:off x="3128963" y="2714625"/>
              <a:ext cx="997743" cy="100012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697424E-9316-464D-9491-5DB5089CA8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7834" y="3714750"/>
              <a:ext cx="498872" cy="9906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E25A603-1F59-4C38-9B3D-714D58165D15}"/>
                </a:ext>
              </a:extLst>
            </p:cNvPr>
            <p:cNvCxnSpPr>
              <a:cxnSpLocks/>
            </p:cNvCxnSpPr>
            <p:nvPr/>
          </p:nvCxnSpPr>
          <p:spPr>
            <a:xfrm>
              <a:off x="3627834" y="4714875"/>
              <a:ext cx="296466" cy="94773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8751509-0F9D-4E31-8FCA-F686237AE3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4081" y="2736056"/>
              <a:ext cx="954882" cy="978694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D8603E6-35CA-4E58-875C-8E0589690F0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706" y="3776663"/>
              <a:ext cx="450057" cy="890587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1195282-BEA3-4940-8967-CEA0345D7B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4700" y="4714875"/>
              <a:ext cx="313135" cy="900113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DA32865-8562-4FC2-B974-5B19D15ADE77}"/>
                </a:ext>
              </a:extLst>
            </p:cNvPr>
            <p:cNvSpPr/>
            <p:nvPr/>
          </p:nvSpPr>
          <p:spPr>
            <a:xfrm>
              <a:off x="2990196" y="2561034"/>
              <a:ext cx="320397" cy="328613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591B424-98B6-46B9-9FB7-B6AE2E1FC357}"/>
                </a:ext>
              </a:extLst>
            </p:cNvPr>
            <p:cNvSpPr/>
            <p:nvPr/>
          </p:nvSpPr>
          <p:spPr>
            <a:xfrm>
              <a:off x="3935041" y="3581400"/>
              <a:ext cx="320397" cy="328613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674CDAA-4A54-4ED8-A94A-A96D522D9874}"/>
                </a:ext>
              </a:extLst>
            </p:cNvPr>
            <p:cNvSpPr/>
            <p:nvPr/>
          </p:nvSpPr>
          <p:spPr>
            <a:xfrm>
              <a:off x="3467634" y="4536280"/>
              <a:ext cx="320397" cy="328613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53130FA-FBC2-4F85-A082-36550B7FA565}"/>
              </a:ext>
            </a:extLst>
          </p:cNvPr>
          <p:cNvSpPr txBox="1"/>
          <p:nvPr/>
        </p:nvSpPr>
        <p:spPr>
          <a:xfrm>
            <a:off x="5230506" y="401975"/>
            <a:ext cx="41290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aavi" panose="020B0502040204020203" pitchFamily="34" charset="0"/>
                <a:cs typeface="Raavi" panose="020B0502040204020203" pitchFamily="34" charset="0"/>
              </a:rPr>
              <a:t>Generate multiple child inputs in one symbolic execution round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aavi" panose="020B0502040204020203" pitchFamily="34" charset="0"/>
                <a:cs typeface="Raavi" panose="020B0502040204020203" pitchFamily="34" charset="0"/>
              </a:rPr>
              <a:t>Evaluate and prioritize child inputs before symbolic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898E1-5006-4284-AAC1-4ED5D6FD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3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EF907-EAF9-4BB4-A003-892BAB86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Algorithm of SAGE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0E8947-02A5-42CE-83CE-3E83AAB01A84}"/>
              </a:ext>
            </a:extLst>
          </p:cNvPr>
          <p:cNvSpPr/>
          <p:nvPr/>
        </p:nvSpPr>
        <p:spPr>
          <a:xfrm>
            <a:off x="1093686" y="1901309"/>
            <a:ext cx="7678839" cy="4247317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Search(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inputSeed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inputSeed.bound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= 0;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//an offset for symbolic execution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workList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= {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inputSeed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Run&amp;Check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inputSeed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while (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workList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not empty) {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//new children</a:t>
            </a:r>
            <a:b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    input =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PickFirstItem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workList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childInputs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ExpandExecution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(input); 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while (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childInputs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 not empty) {</a:t>
            </a:r>
          </a:p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newInput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PickOneItem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childInputs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Run&amp;Check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newInput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            Score(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newInput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);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//# of new blocks triggered</a:t>
            </a:r>
          </a:p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workList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workList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newInput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22C6D8-BFD5-4A53-84D4-80EDB54B0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3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F30A4-C233-4140-AFF8-0C0936058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Monkey for Android Testing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B3ED6C-C889-442A-A383-0A1AE105A6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228" y="3491247"/>
            <a:ext cx="1995489" cy="18229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ACFF17D-C3C3-4D8D-8FF6-CBF79309F54E}"/>
              </a:ext>
            </a:extLst>
          </p:cNvPr>
          <p:cNvSpPr/>
          <p:nvPr/>
        </p:nvSpPr>
        <p:spPr>
          <a:xfrm>
            <a:off x="1099657" y="2289932"/>
            <a:ext cx="592040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#</a:t>
            </a:r>
            <a:r>
              <a:rPr lang="zh-CN" altLang="en-US" dirty="0">
                <a:latin typeface="Cambria Math" panose="02040503050406030204" pitchFamily="18" charset="0"/>
              </a:rPr>
              <a:t>：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adb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shell monkey -p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com.myapp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--throttle 500 -v 1000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9EE97D-0353-4A88-8AE7-9328E17C968D}"/>
              </a:ext>
            </a:extLst>
          </p:cNvPr>
          <p:cNvSpPr/>
          <p:nvPr/>
        </p:nvSpPr>
        <p:spPr>
          <a:xfrm>
            <a:off x="990600" y="3008759"/>
            <a:ext cx="772529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aavi" panose="020B0502040204020203" pitchFamily="34" charset="0"/>
                <a:ea typeface="Cambria Math" panose="02040503050406030204" pitchFamily="18" charset="0"/>
                <a:cs typeface="Raavi" panose="020B0502040204020203" pitchFamily="34" charset="0"/>
              </a:rPr>
              <a:t>-p</a:t>
            </a:r>
            <a:r>
              <a:rPr lang="en-US" dirty="0">
                <a:latin typeface="Raavi" panose="020B0502040204020203" pitchFamily="34" charset="0"/>
                <a:ea typeface="SimHei" panose="02010609060101010101" pitchFamily="49" charset="-122"/>
                <a:cs typeface="Raavi" panose="020B0502040204020203" pitchFamily="34" charset="0"/>
              </a:rPr>
              <a:t>: </a:t>
            </a:r>
            <a:r>
              <a:rPr lang="en-US" altLang="zh-CN" dirty="0">
                <a:latin typeface="Raavi" panose="020B0502040204020203" pitchFamily="34" charset="0"/>
                <a:ea typeface="SimHei" panose="02010609060101010101" pitchFamily="49" charset="-122"/>
                <a:cs typeface="Raavi" panose="020B0502040204020203" pitchFamily="34" charset="0"/>
              </a:rPr>
              <a:t>package name</a:t>
            </a:r>
            <a:endParaRPr lang="en-US" dirty="0">
              <a:latin typeface="Raavi" panose="020B0502040204020203" pitchFamily="34" charset="0"/>
              <a:ea typeface="Cambria Math" panose="02040503050406030204" pitchFamily="18" charset="0"/>
              <a:cs typeface="Raavi" panose="020B0502040204020203" pitchFamily="34" charset="0"/>
            </a:endParaRPr>
          </a:p>
          <a:p>
            <a:r>
              <a:rPr lang="en-US" dirty="0">
                <a:latin typeface="Raavi" panose="020B0502040204020203" pitchFamily="34" charset="0"/>
                <a:ea typeface="Cambria Math" panose="02040503050406030204" pitchFamily="18" charset="0"/>
                <a:cs typeface="Raavi" panose="020B0502040204020203" pitchFamily="34" charset="0"/>
              </a:rPr>
              <a:t>-s &lt;seed&gt;: </a:t>
            </a:r>
            <a:r>
              <a:rPr lang="en-US" altLang="zh-CN" dirty="0">
                <a:latin typeface="Raavi" panose="020B0502040204020203" pitchFamily="34" charset="0"/>
                <a:ea typeface="SimHei" panose="02010609060101010101" pitchFamily="49" charset="-122"/>
                <a:cs typeface="Raavi" panose="020B0502040204020203" pitchFamily="34" charset="0"/>
              </a:rPr>
              <a:t>seed</a:t>
            </a:r>
            <a:endParaRPr lang="en-US" dirty="0">
              <a:latin typeface="Raavi" panose="020B0502040204020203" pitchFamily="34" charset="0"/>
              <a:ea typeface="Cambria Math" panose="02040503050406030204" pitchFamily="18" charset="0"/>
              <a:cs typeface="Raavi" panose="020B0502040204020203" pitchFamily="34" charset="0"/>
            </a:endParaRPr>
          </a:p>
          <a:p>
            <a:r>
              <a:rPr lang="en-US" dirty="0">
                <a:latin typeface="Raavi" panose="020B0502040204020203" pitchFamily="34" charset="0"/>
                <a:ea typeface="Cambria Math" panose="02040503050406030204" pitchFamily="18" charset="0"/>
                <a:cs typeface="Raavi" panose="020B0502040204020203" pitchFamily="34" charset="0"/>
              </a:rPr>
              <a:t>--throttle &lt;millisecond&gt;: </a:t>
            </a:r>
            <a:r>
              <a:rPr lang="en-US" altLang="zh-CN" dirty="0">
                <a:latin typeface="Raavi" panose="020B0502040204020203" pitchFamily="34" charset="0"/>
                <a:ea typeface="SimHei" panose="02010609060101010101" pitchFamily="49" charset="-122"/>
                <a:cs typeface="Raavi" panose="020B0502040204020203" pitchFamily="34" charset="0"/>
              </a:rPr>
              <a:t>interval  between two events</a:t>
            </a:r>
          </a:p>
          <a:p>
            <a:r>
              <a:rPr lang="en-US" dirty="0">
                <a:latin typeface="Raavi" panose="020B0502040204020203" pitchFamily="34" charset="0"/>
                <a:ea typeface="Cambria Math" panose="02040503050406030204" pitchFamily="18" charset="0"/>
                <a:cs typeface="Raavi" panose="020B0502040204020203" pitchFamily="34" charset="0"/>
              </a:rPr>
              <a:t>--randomize-throttle</a:t>
            </a:r>
          </a:p>
          <a:p>
            <a:r>
              <a:rPr lang="en-US" dirty="0">
                <a:latin typeface="Raavi" panose="020B0502040204020203" pitchFamily="34" charset="0"/>
                <a:ea typeface="Cambria Math" panose="02040503050406030204" pitchFamily="18" charset="0"/>
                <a:cs typeface="Raavi" panose="020B0502040204020203" pitchFamily="34" charset="0"/>
              </a:rPr>
              <a:t>--</a:t>
            </a:r>
            <a:r>
              <a:rPr lang="en-US" dirty="0" err="1">
                <a:latin typeface="Raavi" panose="020B0502040204020203" pitchFamily="34" charset="0"/>
                <a:ea typeface="Cambria Math" panose="02040503050406030204" pitchFamily="18" charset="0"/>
                <a:cs typeface="Raavi" panose="020B0502040204020203" pitchFamily="34" charset="0"/>
              </a:rPr>
              <a:t>pct</a:t>
            </a:r>
            <a:r>
              <a:rPr lang="en-US" dirty="0">
                <a:latin typeface="Raavi" panose="020B0502040204020203" pitchFamily="34" charset="0"/>
                <a:ea typeface="Cambria Math" panose="02040503050406030204" pitchFamily="18" charset="0"/>
                <a:cs typeface="Raavi" panose="020B0502040204020203" pitchFamily="34" charset="0"/>
              </a:rPr>
              <a:t>-touch&lt;percent&gt;: percentage of touch events</a:t>
            </a:r>
          </a:p>
          <a:p>
            <a:r>
              <a:rPr lang="en-US" dirty="0">
                <a:latin typeface="Raavi" panose="020B0502040204020203" pitchFamily="34" charset="0"/>
                <a:ea typeface="Cambria Math" panose="02040503050406030204" pitchFamily="18" charset="0"/>
                <a:cs typeface="Raavi" panose="020B0502040204020203" pitchFamily="34" charset="0"/>
              </a:rPr>
              <a:t>--pkg-blacklist-file PACKAGE_BLACKLIST_FILE</a:t>
            </a:r>
          </a:p>
          <a:p>
            <a:r>
              <a:rPr lang="en-US" dirty="0">
                <a:latin typeface="Raavi" panose="020B0502040204020203" pitchFamily="34" charset="0"/>
                <a:ea typeface="Cambria Math" panose="02040503050406030204" pitchFamily="18" charset="0"/>
                <a:cs typeface="Raavi" panose="020B0502040204020203" pitchFamily="34" charset="0"/>
              </a:rPr>
              <a:t>…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DC7D7D-D602-4FC4-9EBD-82625611C62D}"/>
              </a:ext>
            </a:extLst>
          </p:cNvPr>
          <p:cNvGrpSpPr/>
          <p:nvPr/>
        </p:nvGrpSpPr>
        <p:grpSpPr>
          <a:xfrm>
            <a:off x="7650690" y="894150"/>
            <a:ext cx="1617015" cy="2191950"/>
            <a:chOff x="88626" y="2368537"/>
            <a:chExt cx="2949781" cy="3837884"/>
          </a:xfrm>
        </p:grpSpPr>
        <p:sp>
          <p:nvSpPr>
            <p:cNvPr id="9" name="圆角矩形 4">
              <a:extLst>
                <a:ext uri="{FF2B5EF4-FFF2-40B4-BE49-F238E27FC236}">
                  <a16:creationId xmlns:a16="http://schemas.microsoft.com/office/drawing/2014/main" id="{A7C0CB35-A2D4-48BF-978C-8D092542C479}"/>
                </a:ext>
              </a:extLst>
            </p:cNvPr>
            <p:cNvSpPr/>
            <p:nvPr/>
          </p:nvSpPr>
          <p:spPr>
            <a:xfrm>
              <a:off x="955582" y="2678380"/>
              <a:ext cx="1355212" cy="232055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 7">
              <a:extLst>
                <a:ext uri="{FF2B5EF4-FFF2-40B4-BE49-F238E27FC236}">
                  <a16:creationId xmlns:a16="http://schemas.microsoft.com/office/drawing/2014/main" id="{84FA8FAA-E0A6-49DF-AEC9-1740402A8C9A}"/>
                </a:ext>
              </a:extLst>
            </p:cNvPr>
            <p:cNvSpPr/>
            <p:nvPr/>
          </p:nvSpPr>
          <p:spPr>
            <a:xfrm>
              <a:off x="1045929" y="2864024"/>
              <a:ext cx="1174517" cy="18564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" name="组合 18">
              <a:extLst>
                <a:ext uri="{FF2B5EF4-FFF2-40B4-BE49-F238E27FC236}">
                  <a16:creationId xmlns:a16="http://schemas.microsoft.com/office/drawing/2014/main" id="{C6078414-732A-4248-A780-1AD705CE2575}"/>
                </a:ext>
              </a:extLst>
            </p:cNvPr>
            <p:cNvGrpSpPr/>
            <p:nvPr/>
          </p:nvGrpSpPr>
          <p:grpSpPr>
            <a:xfrm>
              <a:off x="88626" y="2368537"/>
              <a:ext cx="2949781" cy="3167797"/>
              <a:chOff x="88626" y="2368537"/>
              <a:chExt cx="2949781" cy="3167797"/>
            </a:xfrm>
          </p:grpSpPr>
          <p:cxnSp>
            <p:nvCxnSpPr>
              <p:cNvPr id="12" name="直接箭头连接符 6">
                <a:extLst>
                  <a:ext uri="{FF2B5EF4-FFF2-40B4-BE49-F238E27FC236}">
                    <a16:creationId xmlns:a16="http://schemas.microsoft.com/office/drawing/2014/main" id="{B3C91B76-C4E0-496D-A517-E2CE1D50D703}"/>
                  </a:ext>
                </a:extLst>
              </p:cNvPr>
              <p:cNvCxnSpPr/>
              <p:nvPr/>
            </p:nvCxnSpPr>
            <p:spPr>
              <a:xfrm flipH="1">
                <a:off x="1045929" y="2864024"/>
                <a:ext cx="12046" cy="251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组合 17">
                <a:extLst>
                  <a:ext uri="{FF2B5EF4-FFF2-40B4-BE49-F238E27FC236}">
                    <a16:creationId xmlns:a16="http://schemas.microsoft.com/office/drawing/2014/main" id="{11D8974F-DC3C-41CB-84B9-ACF7C3C18692}"/>
                  </a:ext>
                </a:extLst>
              </p:cNvPr>
              <p:cNvGrpSpPr/>
              <p:nvPr/>
            </p:nvGrpSpPr>
            <p:grpSpPr>
              <a:xfrm>
                <a:off x="88626" y="2368537"/>
                <a:ext cx="2949781" cy="3167797"/>
                <a:chOff x="88626" y="2368537"/>
                <a:chExt cx="2949781" cy="3167797"/>
              </a:xfrm>
            </p:grpSpPr>
            <p:cxnSp>
              <p:nvCxnSpPr>
                <p:cNvPr id="14" name="直接箭头连接符 5">
                  <a:extLst>
                    <a:ext uri="{FF2B5EF4-FFF2-40B4-BE49-F238E27FC236}">
                      <a16:creationId xmlns:a16="http://schemas.microsoft.com/office/drawing/2014/main" id="{C32D69D5-A889-4B10-BE3A-6FB97ADAD40C}"/>
                    </a:ext>
                  </a:extLst>
                </p:cNvPr>
                <p:cNvCxnSpPr/>
                <p:nvPr/>
              </p:nvCxnSpPr>
              <p:spPr>
                <a:xfrm>
                  <a:off x="1045929" y="2864024"/>
                  <a:ext cx="164884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43">
                  <a:extLst>
                    <a:ext uri="{FF2B5EF4-FFF2-40B4-BE49-F238E27FC236}">
                      <a16:creationId xmlns:a16="http://schemas.microsoft.com/office/drawing/2014/main" id="{6BE849D1-FF8F-4118-B55B-8B54093C6DF9}"/>
                    </a:ext>
                  </a:extLst>
                </p:cNvPr>
                <p:cNvSpPr txBox="1"/>
                <p:nvPr/>
              </p:nvSpPr>
              <p:spPr>
                <a:xfrm>
                  <a:off x="2405976" y="2557333"/>
                  <a:ext cx="632431" cy="4445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X</a:t>
                  </a:r>
                  <a:endParaRPr lang="zh-CN" alt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TextBox 44">
                  <a:extLst>
                    <a:ext uri="{FF2B5EF4-FFF2-40B4-BE49-F238E27FC236}">
                      <a16:creationId xmlns:a16="http://schemas.microsoft.com/office/drawing/2014/main" id="{27E528DC-9674-47AE-A0D3-90E5174D00F2}"/>
                    </a:ext>
                  </a:extLst>
                </p:cNvPr>
                <p:cNvSpPr txBox="1"/>
                <p:nvPr/>
              </p:nvSpPr>
              <p:spPr>
                <a:xfrm>
                  <a:off x="684539" y="5091753"/>
                  <a:ext cx="451737" cy="4445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Y</a:t>
                  </a:r>
                  <a:endParaRPr lang="zh-CN" alt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TextBox 46">
                  <a:extLst>
                    <a:ext uri="{FF2B5EF4-FFF2-40B4-BE49-F238E27FC236}">
                      <a16:creationId xmlns:a16="http://schemas.microsoft.com/office/drawing/2014/main" id="{EE7980C4-852A-4266-B219-8035E4B1170A}"/>
                    </a:ext>
                  </a:extLst>
                </p:cNvPr>
                <p:cNvSpPr txBox="1"/>
                <p:nvPr/>
              </p:nvSpPr>
              <p:spPr>
                <a:xfrm>
                  <a:off x="223775" y="2678382"/>
                  <a:ext cx="1002850" cy="4445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(0,0)</a:t>
                  </a:r>
                  <a:endParaRPr lang="zh-CN" alt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TextBox 47">
                  <a:extLst>
                    <a:ext uri="{FF2B5EF4-FFF2-40B4-BE49-F238E27FC236}">
                      <a16:creationId xmlns:a16="http://schemas.microsoft.com/office/drawing/2014/main" id="{34FF7DCE-CB45-4692-A8FD-11D52B4A7EF0}"/>
                    </a:ext>
                  </a:extLst>
                </p:cNvPr>
                <p:cNvSpPr txBox="1"/>
                <p:nvPr/>
              </p:nvSpPr>
              <p:spPr>
                <a:xfrm>
                  <a:off x="2031788" y="2368537"/>
                  <a:ext cx="816910" cy="4445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900</a:t>
                  </a:r>
                  <a:endParaRPr lang="zh-CN" alt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TextBox 48">
                  <a:extLst>
                    <a:ext uri="{FF2B5EF4-FFF2-40B4-BE49-F238E27FC236}">
                      <a16:creationId xmlns:a16="http://schemas.microsoft.com/office/drawing/2014/main" id="{BDE490B3-9237-41B1-AA62-B4B09A4DFB6A}"/>
                    </a:ext>
                  </a:extLst>
                </p:cNvPr>
                <p:cNvSpPr txBox="1"/>
                <p:nvPr/>
              </p:nvSpPr>
              <p:spPr>
                <a:xfrm>
                  <a:off x="88626" y="4572072"/>
                  <a:ext cx="923049" cy="4445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1600</a:t>
                  </a:r>
                  <a:endParaRPr lang="zh-CN" alt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0" name="椭圆 15">
              <a:extLst>
                <a:ext uri="{FF2B5EF4-FFF2-40B4-BE49-F238E27FC236}">
                  <a16:creationId xmlns:a16="http://schemas.microsoft.com/office/drawing/2014/main" id="{32C80943-B013-4A4A-A037-7AA2269AD7B6}"/>
                </a:ext>
              </a:extLst>
            </p:cNvPr>
            <p:cNvSpPr/>
            <p:nvPr/>
          </p:nvSpPr>
          <p:spPr>
            <a:xfrm>
              <a:off x="1092230" y="3933299"/>
              <a:ext cx="662426" cy="6100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" name="Picture 2" descr="http://www.clipartbest.com/download?clipart=MiLXyEAia">
              <a:extLst>
                <a:ext uri="{FF2B5EF4-FFF2-40B4-BE49-F238E27FC236}">
                  <a16:creationId xmlns:a16="http://schemas.microsoft.com/office/drawing/2014/main" id="{B93DF567-6A8D-49F1-8C8E-9D96156E39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347" y="4121424"/>
              <a:ext cx="1605447" cy="2084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2A244A27-6602-4B3E-B88E-69BD225F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63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EF907-EAF9-4BB4-A003-892BAB86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Algorithm of SAGE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0E8947-02A5-42CE-83CE-3E83AAB01A84}"/>
              </a:ext>
            </a:extLst>
          </p:cNvPr>
          <p:cNvSpPr/>
          <p:nvPr/>
        </p:nvSpPr>
        <p:spPr>
          <a:xfrm>
            <a:off x="1093686" y="1901309"/>
            <a:ext cx="7969352" cy="3416320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ExpandExecution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(input) 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childInputs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= {};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symbolically execute (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program,input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PC =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ComputePathConstraint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(input);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for (j=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input.bound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; j &lt; |PC|;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    if((PC[0..(j-1)] and not(PC[j])) has a solution I){ 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newInput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= input + I;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newInput.bound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= j;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childInputs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childInputs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newInput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childInputs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7ADDEE-AB1C-4189-930C-2414D95A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09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C53F1-3E90-478B-A565-0076D6B6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SAGE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AA6E0C-C0DC-4498-9882-D2B353687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59" y="1460392"/>
            <a:ext cx="8971230" cy="196860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BCAB22F-4C3E-4DD4-8352-813C9652DC60}"/>
              </a:ext>
            </a:extLst>
          </p:cNvPr>
          <p:cNvSpPr/>
          <p:nvPr/>
        </p:nvSpPr>
        <p:spPr>
          <a:xfrm>
            <a:off x="628159" y="3841895"/>
            <a:ext cx="868721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aavi" panose="020B0502040204020203" pitchFamily="34" charset="0"/>
                <a:cs typeface="Raavi" panose="020B0502040204020203" pitchFamily="34" charset="0"/>
              </a:rPr>
              <a:t>Statistics from 10-hour searches on seven test applications,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aavi" panose="020B0502040204020203" pitchFamily="34" charset="0"/>
                <a:cs typeface="Raavi" panose="020B0502040204020203" pitchFamily="34" charset="0"/>
              </a:rPr>
              <a:t>Each seeded with a well-formed input ﬁle.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Raavi" panose="020B0502040204020203" pitchFamily="34" charset="0"/>
                <a:cs typeface="Raavi" panose="020B0502040204020203" pitchFamily="34" charset="0"/>
              </a:rPr>
              <a:t>#</a:t>
            </a:r>
            <a:r>
              <a:rPr lang="en-US" altLang="zh-CN" dirty="0" err="1">
                <a:latin typeface="Raavi" panose="020B0502040204020203" pitchFamily="34" charset="0"/>
                <a:cs typeface="Raavi" panose="020B0502040204020203" pitchFamily="34" charset="0"/>
              </a:rPr>
              <a:t>SymExec</a:t>
            </a:r>
            <a:r>
              <a:rPr lang="en-US" altLang="zh-CN" dirty="0">
                <a:latin typeface="Raavi" panose="020B0502040204020203" pitchFamily="34" charset="0"/>
                <a:cs typeface="Raavi" panose="020B0502040204020203" pitchFamily="34" charset="0"/>
              </a:rPr>
              <a:t>: </a:t>
            </a:r>
            <a:r>
              <a:rPr lang="en-US" dirty="0">
                <a:latin typeface="Raavi" panose="020B0502040204020203" pitchFamily="34" charset="0"/>
                <a:cs typeface="Raavi" panose="020B0502040204020203" pitchFamily="34" charset="0"/>
              </a:rPr>
              <a:t>number of symbolic execution tasks during the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aavi" panose="020B0502040204020203" pitchFamily="34" charset="0"/>
                <a:cs typeface="Raavi" panose="020B0502040204020203" pitchFamily="34" charset="0"/>
              </a:rPr>
              <a:t>SymExecT</a:t>
            </a:r>
            <a:r>
              <a:rPr lang="en-US" dirty="0">
                <a:latin typeface="Raavi" panose="020B0502040204020203" pitchFamily="34" charset="0"/>
                <a:cs typeface="Raavi" panose="020B0502040204020203" pitchFamily="34" charset="0"/>
              </a:rPr>
              <a:t>: total time (in seconds) spent in symbolic execution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aavi" panose="020B0502040204020203" pitchFamily="34" charset="0"/>
                <a:cs typeface="Raavi" panose="020B0502040204020203" pitchFamily="34" charset="0"/>
              </a:rPr>
              <a:t>Init.</a:t>
            </a:r>
            <a:r>
              <a:rPr lang="en-US" dirty="0">
                <a:latin typeface="Raavi" panose="020B0502040204020203" pitchFamily="34" charset="0"/>
                <a:cs typeface="Raavi" panose="020B0502040204020203" pitchFamily="34" charset="0"/>
              </a:rPr>
              <a:t> </a:t>
            </a:r>
            <a:r>
              <a:rPr lang="en-US" altLang="zh-CN" dirty="0">
                <a:latin typeface="Raavi" panose="020B0502040204020203" pitchFamily="34" charset="0"/>
                <a:cs typeface="Raavi" panose="020B0502040204020203" pitchFamily="34" charset="0"/>
              </a:rPr>
              <a:t>|PC|: </a:t>
            </a:r>
            <a:r>
              <a:rPr lang="en-US" dirty="0">
                <a:latin typeface="Raavi" panose="020B0502040204020203" pitchFamily="34" charset="0"/>
                <a:cs typeface="Raavi" panose="020B0502040204020203" pitchFamily="34" charset="0"/>
              </a:rPr>
              <a:t>number of constraints generated from the seed ﬁle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aavi" panose="020B0502040204020203" pitchFamily="34" charset="0"/>
                <a:cs typeface="Raavi" panose="020B0502040204020203" pitchFamily="34" charset="0"/>
              </a:rPr>
              <a:t>#Tests: total number of test cases generated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aavi" panose="020B0502040204020203" pitchFamily="34" charset="0"/>
                <a:cs typeface="Raavi" panose="020B0502040204020203" pitchFamily="34" charset="0"/>
              </a:rPr>
              <a:t>Mean depth: mean depth per test case in number of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aavi" panose="020B0502040204020203" pitchFamily="34" charset="0"/>
                <a:cs typeface="Raavi" panose="020B0502040204020203" pitchFamily="34" charset="0"/>
              </a:rPr>
              <a:t>Mean #Instr.: mean number of instructions executed after reading the input ﬁle,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aavi" panose="020B0502040204020203" pitchFamily="34" charset="0"/>
                <a:cs typeface="Raavi" panose="020B0502040204020203" pitchFamily="34" charset="0"/>
              </a:rPr>
              <a:t>Mean Size: mean size of the symbolic input in bytes.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500B8-5EC9-4C5A-84B6-E690A9942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18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3C89-3F6A-4F13-B9DC-CC1D1540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/>
              <a:t>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37CEB-C87C-4D54-9CFA-0780586E32E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nl-NL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Fuzzing is a great technique to find security flaws.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nl-NL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Challenge of fuzzing: randomness with smartness.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nl-NL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Successful approaches include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nl-NL" dirty="0">
                <a:solidFill>
                  <a:schemeClr val="tx1">
                    <a:lumMod val="95000"/>
                    <a:lumOff val="5000"/>
                  </a:schemeClr>
                </a:solidFill>
              </a:rPr>
              <a:t>Blackbox evolutionary mutation-based fuzzing with afl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nl-NL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White-box fuzzing based on symbolic execution with SAGE</a:t>
            </a:r>
            <a:endParaRPr lang="nl-NL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E9EC7-4DFE-47E4-89EF-46D727E0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6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C158-9CE7-42D0-8CCF-4DF519835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Regular" charset="0"/>
                <a:cs typeface="Calibri Regular" charset="0"/>
                <a:sym typeface="Shadows Into Light"/>
              </a:rPr>
              <a:t>The Infinite Monkey Theorem</a:t>
            </a:r>
            <a:endParaRPr lang="en-US" dirty="0"/>
          </a:p>
        </p:txBody>
      </p:sp>
      <p:pic>
        <p:nvPicPr>
          <p:cNvPr id="3" name="Shape 60">
            <a:extLst>
              <a:ext uri="{FF2B5EF4-FFF2-40B4-BE49-F238E27FC236}">
                <a16:creationId xmlns:a16="http://schemas.microsoft.com/office/drawing/2014/main" id="{84D73732-8530-409A-A2CD-1B7843D081F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4283" y="1988639"/>
            <a:ext cx="4722425" cy="334358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07E70-4C3E-409D-AD59-92145AE9F9D2}"/>
              </a:ext>
            </a:extLst>
          </p:cNvPr>
          <p:cNvSpPr txBox="1">
            <a:spLocks/>
          </p:cNvSpPr>
          <p:nvPr/>
        </p:nvSpPr>
        <p:spPr>
          <a:xfrm>
            <a:off x="6059156" y="1988639"/>
            <a:ext cx="3620899" cy="3447519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2400" dirty="0"/>
              <a:t>“A monkey hitting keys</a:t>
            </a:r>
            <a:br>
              <a:rPr lang="en-US" sz="2400" dirty="0"/>
            </a:br>
            <a:r>
              <a:rPr lang="en-US" sz="2400" dirty="0"/>
              <a:t>at random on a typewriter keyboard will produce any given text, such as the complete works of Shakespeare, with probability approaching 1 as time increases.”</a:t>
            </a:r>
          </a:p>
          <a:p>
            <a:pPr marL="0" indent="0">
              <a:buFont typeface="Wingdings 2"/>
              <a:buNone/>
            </a:pPr>
            <a:endParaRPr lang="en-US" sz="240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1632E87-BC17-48B3-8566-C29F9D12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56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BB66-7742-4D6F-9485-1DA4269A5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WeChat Fuzzing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7CD739-9A5B-41BC-905E-AA8BB0634689}"/>
              </a:ext>
            </a:extLst>
          </p:cNvPr>
          <p:cNvSpPr/>
          <p:nvPr/>
        </p:nvSpPr>
        <p:spPr>
          <a:xfrm>
            <a:off x="747799" y="6471778"/>
            <a:ext cx="85938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Xia Zeng, et al. "Automated Test Input Generation for Android: Are We Really There Yet in an Industrial Case?." FSE 2016.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F8C23-77ED-4E76-BD40-204B7C7517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48"/>
          <a:stretch/>
        </p:blipFill>
        <p:spPr>
          <a:xfrm>
            <a:off x="5146805" y="806732"/>
            <a:ext cx="4537364" cy="11052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03E1B6-4F45-47A2-9018-153324975713}"/>
              </a:ext>
            </a:extLst>
          </p:cNvPr>
          <p:cNvSpPr/>
          <p:nvPr/>
        </p:nvSpPr>
        <p:spPr>
          <a:xfrm>
            <a:off x="6325296" y="383046"/>
            <a:ext cx="2512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aavi" panose="020B0502040204020203" pitchFamily="34" charset="0"/>
                <a:ea typeface="SimHei" panose="02010609060101010101" pitchFamily="49" charset="-122"/>
                <a:cs typeface="Raavi" panose="020B0502040204020203" pitchFamily="34" charset="0"/>
              </a:rPr>
              <a:t>LoC in WeChat v6.3.15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D0F8A0-8F22-4DDF-8362-68591CA9F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70" y="1911977"/>
            <a:ext cx="8446852" cy="4480204"/>
          </a:xfrm>
          <a:prstGeom prst="rect">
            <a:avLst/>
          </a:prstGeom>
        </p:spPr>
      </p:pic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036FCDD6-00D2-4E81-BA18-5B833580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72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D1368-16B9-43FF-9E40-C2EE188F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WeChat Fuzzing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A44BEF-8BF5-4F17-A4BF-6EE2EC5E6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51" y="2147230"/>
            <a:ext cx="8629949" cy="43222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47B48B-BACC-4269-84E3-7ECE5E30567A}"/>
              </a:ext>
            </a:extLst>
          </p:cNvPr>
          <p:cNvSpPr/>
          <p:nvPr/>
        </p:nvSpPr>
        <p:spPr>
          <a:xfrm>
            <a:off x="838200" y="6438084"/>
            <a:ext cx="89057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Zheng, </a:t>
            </a:r>
            <a:r>
              <a:rPr lang="en-US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Haibing</a:t>
            </a: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, et al. "Automated test input generation for Android: Towards getting there in an industrial case." ICSE 2017.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AC5409-B731-4E22-9C1B-23293F43A8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4931" y="2190455"/>
            <a:ext cx="2478971" cy="40811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7D16814-40BC-499E-B9C7-E4C3157DE129}"/>
              </a:ext>
            </a:extLst>
          </p:cNvPr>
          <p:cNvSpPr/>
          <p:nvPr/>
        </p:nvSpPr>
        <p:spPr>
          <a:xfrm>
            <a:off x="990600" y="1590291"/>
            <a:ext cx="89057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Raavi" panose="020B0502040204020203" pitchFamily="34" charset="0"/>
                <a:ea typeface="SimHei" panose="02010609060101010101" pitchFamily="49" charset="-122"/>
                <a:cs typeface="Raavi" panose="020B0502040204020203" pitchFamily="34" charset="0"/>
              </a:rPr>
              <a:t>UI recognition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Raavi" panose="020B0502040204020203" pitchFamily="34" charset="0"/>
                <a:ea typeface="SimHei" panose="02010609060101010101" pitchFamily="49" charset="-122"/>
                <a:cs typeface="Raavi" panose="020B0502040204020203" pitchFamily="34" charset="0"/>
              </a:rPr>
              <a:t>Stateful: duplication avoidance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0343138-AFDF-4941-A264-395860F0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485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8731370" cy="1143000"/>
          </a:xfrm>
        </p:spPr>
        <p:txBody>
          <a:bodyPr>
            <a:normAutofit/>
          </a:bodyPr>
          <a:lstStyle/>
          <a:p>
            <a:r>
              <a:rPr lang="en-US" altLang="nl-NL" dirty="0"/>
              <a:t>Functionality Testing vs Security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nl-NL" dirty="0"/>
              <a:t>Normal testing will look at right, wanted </a:t>
            </a:r>
            <a:r>
              <a:rPr lang="en-US" altLang="nl-NL" dirty="0" err="1"/>
              <a:t>behaviour</a:t>
            </a:r>
            <a:r>
              <a:rPr lang="en-US" altLang="nl-NL" dirty="0"/>
              <a:t> for sensible inputs (aka the happy flow)</a:t>
            </a:r>
            <a:r>
              <a:rPr lang="en-GB" altLang="nl-NL" dirty="0"/>
              <a:t>, and some inputs on borderline conditions</a:t>
            </a:r>
          </a:p>
          <a:p>
            <a:r>
              <a:rPr lang="en-US" altLang="nl-NL" dirty="0"/>
              <a:t>Security testing also requires looking for the wrong, unwanted </a:t>
            </a:r>
            <a:r>
              <a:rPr lang="en-US" altLang="nl-NL" dirty="0" err="1"/>
              <a:t>behaviour</a:t>
            </a:r>
            <a:r>
              <a:rPr lang="en-US" altLang="nl-NL" dirty="0"/>
              <a:t> for really strange inputs</a:t>
            </a:r>
          </a:p>
          <a:p>
            <a:r>
              <a:rPr lang="en-US" altLang="nl-NL" dirty="0"/>
              <a:t>Similarly, normal use of a system is more likely to reveal                 functional problems than security problems: </a:t>
            </a:r>
          </a:p>
          <a:p>
            <a:r>
              <a:rPr lang="en-US" altLang="nl-NL" dirty="0"/>
              <a:t>users will complain about functional problems,                                                       hackers won't complain about security problems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25EF7D0-C0C8-4EA5-B3AF-364439AD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78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Security Testing is HARD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 bwMode="auto">
          <a:xfrm>
            <a:off x="1866106" y="2268538"/>
            <a:ext cx="5423215" cy="3157478"/>
          </a:xfrm>
          <a:prstGeom prst="ellipse">
            <a:avLst/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116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GB" sz="2000" dirty="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155501" y="3387340"/>
            <a:ext cx="1606654" cy="98299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2225" algn="ctr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11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nl-NL" sz="2000">
              <a:solidFill>
                <a:srgbClr val="009900"/>
              </a:solidFill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026874" y="2573046"/>
            <a:ext cx="3166251" cy="449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11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Raavi" panose="020B0502040204020203" pitchFamily="34" charset="0"/>
                <a:cs typeface="Raavi" panose="020B0502040204020203" pitchFamily="34" charset="0"/>
              </a:rPr>
              <a:t>space of all possible inputs</a:t>
            </a:r>
            <a:endParaRPr lang="en-GB" altLang="en-US" sz="2000" b="1" dirty="0">
              <a:solidFill>
                <a:schemeClr val="tx2"/>
              </a:solidFill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5293616" y="3511365"/>
            <a:ext cx="1382307" cy="8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>
              <a:lnSpc>
                <a:spcPct val="11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dirty="0">
                <a:solidFill>
                  <a:srgbClr val="009900"/>
                </a:solidFill>
                <a:latin typeface="Raavi" panose="020B0502040204020203" pitchFamily="34" charset="0"/>
                <a:cs typeface="Raavi" panose="020B0502040204020203" pitchFamily="34" charset="0"/>
              </a:rPr>
              <a:t>normal inputs</a:t>
            </a:r>
            <a:endParaRPr lang="en-GB" altLang="en-US" sz="2000" dirty="0">
              <a:solidFill>
                <a:srgbClr val="009900"/>
              </a:solidFill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2117457" y="3484786"/>
            <a:ext cx="2002471" cy="8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11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Raavi" panose="020B0502040204020203" pitchFamily="34" charset="0"/>
                <a:cs typeface="Raavi" panose="020B0502040204020203" pitchFamily="34" charset="0"/>
              </a:rPr>
              <a:t>input that triggers</a:t>
            </a:r>
          </a:p>
          <a:p>
            <a:pPr eaLnBrk="1">
              <a:lnSpc>
                <a:spcPct val="11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Raavi" panose="020B0502040204020203" pitchFamily="34" charset="0"/>
                <a:cs typeface="Raavi" panose="020B0502040204020203" pitchFamily="34" charset="0"/>
              </a:rPr>
              <a:t>   security bug</a:t>
            </a:r>
            <a:endParaRPr lang="en-GB" altLang="en-US" sz="2000" dirty="0">
              <a:solidFill>
                <a:srgbClr val="FF0000"/>
              </a:solidFill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26874" y="4398833"/>
            <a:ext cx="2487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FF0000"/>
                </a:solidFill>
                <a:latin typeface="Raavi" panose="020B0502040204020203" pitchFamily="34" charset="0"/>
                <a:cs typeface="Raavi" panose="020B0502040204020203" pitchFamily="34" charset="0"/>
              </a:rPr>
              <a:t>.</a:t>
            </a:r>
            <a:endParaRPr lang="en-US" sz="2000" dirty="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12905" y="4363731"/>
            <a:ext cx="2487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FF0000"/>
                </a:solidFill>
                <a:latin typeface="Raavi" panose="020B0502040204020203" pitchFamily="34" charset="0"/>
                <a:cs typeface="Raavi" panose="020B0502040204020203" pitchFamily="34" charset="0"/>
              </a:rPr>
              <a:t>.</a:t>
            </a:r>
            <a:endParaRPr lang="en-US" sz="2000" dirty="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79274" y="4551233"/>
            <a:ext cx="2487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FF0000"/>
                </a:solidFill>
                <a:latin typeface="Raavi" panose="020B0502040204020203" pitchFamily="34" charset="0"/>
                <a:cs typeface="Raavi" panose="020B0502040204020203" pitchFamily="34" charset="0"/>
              </a:rPr>
              <a:t>.</a:t>
            </a:r>
            <a:endParaRPr lang="en-US" sz="2000" dirty="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31674" y="4703633"/>
            <a:ext cx="2487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FF0000"/>
                </a:solidFill>
                <a:latin typeface="Raavi" panose="020B0502040204020203" pitchFamily="34" charset="0"/>
                <a:cs typeface="Raavi" panose="020B0502040204020203" pitchFamily="34" charset="0"/>
              </a:rPr>
              <a:t>.</a:t>
            </a:r>
            <a:endParaRPr lang="en-US" sz="2000" dirty="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65305" y="4516131"/>
            <a:ext cx="2487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FF0000"/>
                </a:solidFill>
                <a:latin typeface="Raavi" panose="020B0502040204020203" pitchFamily="34" charset="0"/>
                <a:cs typeface="Raavi" panose="020B0502040204020203" pitchFamily="34" charset="0"/>
              </a:rPr>
              <a:t>.</a:t>
            </a:r>
            <a:endParaRPr lang="en-US" sz="2000" dirty="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17750" y="4181901"/>
            <a:ext cx="2487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FF0000"/>
                </a:solidFill>
                <a:latin typeface="Raavi" panose="020B0502040204020203" pitchFamily="34" charset="0"/>
                <a:cs typeface="Raavi" panose="020B0502040204020203" pitchFamily="34" charset="0"/>
              </a:rPr>
              <a:t>.</a:t>
            </a:r>
            <a:endParaRPr lang="en-US" sz="2000" dirty="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70150" y="4334301"/>
            <a:ext cx="2487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FF0000"/>
                </a:solidFill>
                <a:latin typeface="Raavi" panose="020B0502040204020203" pitchFamily="34" charset="0"/>
                <a:cs typeface="Raavi" panose="020B0502040204020203" pitchFamily="34" charset="0"/>
              </a:rPr>
              <a:t>.</a:t>
            </a:r>
            <a:endParaRPr lang="en-US" sz="2000" dirty="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603781" y="4146799"/>
            <a:ext cx="2487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FF0000"/>
                </a:solidFill>
                <a:latin typeface="Raavi" panose="020B0502040204020203" pitchFamily="34" charset="0"/>
                <a:cs typeface="Raavi" panose="020B0502040204020203" pitchFamily="34" charset="0"/>
              </a:rPr>
              <a:t>.</a:t>
            </a:r>
            <a:endParaRPr lang="en-US" sz="2000" dirty="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85334" y="3052919"/>
            <a:ext cx="2487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FF0000"/>
                </a:solidFill>
                <a:latin typeface="Raavi" panose="020B0502040204020203" pitchFamily="34" charset="0"/>
                <a:cs typeface="Raavi" panose="020B0502040204020203" pitchFamily="34" charset="0"/>
              </a:rPr>
              <a:t>.</a:t>
            </a:r>
            <a:endParaRPr lang="en-US" sz="2000" dirty="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37734" y="3205319"/>
            <a:ext cx="2487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FF0000"/>
                </a:solidFill>
                <a:latin typeface="Raavi" panose="020B0502040204020203" pitchFamily="34" charset="0"/>
                <a:cs typeface="Raavi" panose="020B0502040204020203" pitchFamily="34" charset="0"/>
              </a:rPr>
              <a:t>.</a:t>
            </a:r>
            <a:endParaRPr lang="en-US" sz="2000" dirty="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871365" y="3017817"/>
            <a:ext cx="2487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FF0000"/>
                </a:solidFill>
                <a:latin typeface="Raavi" panose="020B0502040204020203" pitchFamily="34" charset="0"/>
                <a:cs typeface="Raavi" panose="020B0502040204020203" pitchFamily="34" charset="0"/>
              </a:rPr>
              <a:t>.</a:t>
            </a:r>
            <a:endParaRPr lang="en-US" sz="2000" dirty="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B1E4D9B-EE01-4871-8E05-ED0FD0BA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01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/>
              <a:t>Simple fuzzing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Font typeface="Times New Roman" panose="02020603050405020304" pitchFamily="18" charset="0"/>
              <a:buNone/>
              <a:defRPr/>
            </a:pPr>
            <a:r>
              <a:rPr lang="nl-NL" dirty="0"/>
              <a:t>What inputs would you use for fuzzing?</a:t>
            </a:r>
          </a:p>
          <a:p>
            <a:pPr>
              <a:defRPr/>
            </a:pPr>
            <a:r>
              <a:rPr lang="nl-NL" dirty="0"/>
              <a:t>very long or completely blank strings</a:t>
            </a:r>
          </a:p>
          <a:p>
            <a:pPr>
              <a:defRPr/>
            </a:pPr>
            <a:r>
              <a:rPr lang="nl-NL" dirty="0"/>
              <a:t>max. or min. values of integers, or simply zero and negative values</a:t>
            </a:r>
          </a:p>
          <a:p>
            <a:pPr>
              <a:lnSpc>
                <a:spcPct val="100000"/>
              </a:lnSpc>
              <a:defRPr/>
            </a:pPr>
            <a:r>
              <a:rPr lang="nl-NL" dirty="0"/>
              <a:t>depending on what you are fuzzing, include special values, characters or keywords likely to trigger bugs, e.g,</a:t>
            </a:r>
          </a:p>
          <a:p>
            <a:pPr lvl="1">
              <a:lnSpc>
                <a:spcPct val="100000"/>
              </a:lnSpc>
              <a:defRPr/>
            </a:pPr>
            <a:r>
              <a:rPr lang="nl-NL" dirty="0"/>
              <a:t>nulls, newlines, or end-of-file characters</a:t>
            </a:r>
          </a:p>
          <a:p>
            <a:pPr lvl="1">
              <a:lnSpc>
                <a:spcPct val="100000"/>
              </a:lnSpc>
              <a:defRPr/>
            </a:pPr>
            <a:r>
              <a:rPr lang="nl-NL" dirty="0"/>
              <a:t>format string characters</a:t>
            </a:r>
          </a:p>
          <a:p>
            <a:pPr lvl="1">
              <a:lnSpc>
                <a:spcPct val="100000"/>
              </a:lnSpc>
              <a:defRPr/>
            </a:pPr>
            <a:r>
              <a:rPr lang="nl-NL" dirty="0"/>
              <a:t>semi-colons, slashes and backslashes, quotes</a:t>
            </a:r>
          </a:p>
          <a:p>
            <a:pPr lvl="1">
              <a:lnSpc>
                <a:spcPct val="100000"/>
              </a:lnSpc>
              <a:defRPr/>
            </a:pPr>
            <a:r>
              <a:rPr lang="nl-NL" dirty="0"/>
              <a:t>application specific keywords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nl-NL" dirty="0"/>
              <a:t>DROP TABLES, ...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4766501D-50D8-4149-9DF1-BB838371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204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26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E42C78A-652F-44C9-A253-7C35B3770CC8}" vid="{FD3C053F-1FA8-44B2-A023-4AD58F1380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</Template>
  <TotalTime>1748</TotalTime>
  <Words>2213</Words>
  <Application>Microsoft Office PowerPoint</Application>
  <PresentationFormat>A4 Paper (210x297 mm)</PresentationFormat>
  <Paragraphs>309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8" baseType="lpstr">
      <vt:lpstr>LMMono10</vt:lpstr>
      <vt:lpstr>SimHei</vt:lpstr>
      <vt:lpstr>Arial</vt:lpstr>
      <vt:lpstr>Arial Rounded MT Bold</vt:lpstr>
      <vt:lpstr>Calibri</vt:lpstr>
      <vt:lpstr>Cambria Math</vt:lpstr>
      <vt:lpstr>Consolas</vt:lpstr>
      <vt:lpstr>Courier New</vt:lpstr>
      <vt:lpstr>Franklin Gothic Book</vt:lpstr>
      <vt:lpstr>Perpetua</vt:lpstr>
      <vt:lpstr>Raavi</vt:lpstr>
      <vt:lpstr>Rockwell</vt:lpstr>
      <vt:lpstr>Times New Roman</vt:lpstr>
      <vt:lpstr>Wingdings</vt:lpstr>
      <vt:lpstr>Wingdings 2</vt:lpstr>
      <vt:lpstr>Equity</vt:lpstr>
      <vt:lpstr>Fuzz Testing</vt:lpstr>
      <vt:lpstr>1. Background</vt:lpstr>
      <vt:lpstr>Monkey for Android Testing</vt:lpstr>
      <vt:lpstr>The Infinite Monkey Theorem</vt:lpstr>
      <vt:lpstr>WeChat Fuzzing </vt:lpstr>
      <vt:lpstr>Optimized WeChat Fuzzing</vt:lpstr>
      <vt:lpstr>Functionality Testing vs Security Testing </vt:lpstr>
      <vt:lpstr>Security Testing is HARD</vt:lpstr>
      <vt:lpstr>Simple fuzzing ideas</vt:lpstr>
      <vt:lpstr>2. Blackbox Fuzzing</vt:lpstr>
      <vt:lpstr>Evolutionary Fuzzing with afl</vt:lpstr>
      <vt:lpstr>Moral of the Story</vt:lpstr>
      <vt:lpstr>Overall Algorithm</vt:lpstr>
      <vt:lpstr>Instrumentation</vt:lpstr>
      <vt:lpstr>Sample of Compiled Code </vt:lpstr>
      <vt:lpstr>For Binaries</vt:lpstr>
      <vt:lpstr>More about the Design</vt:lpstr>
      <vt:lpstr>Visualize Bitmap</vt:lpstr>
      <vt:lpstr>Mutation Strategies</vt:lpstr>
      <vt:lpstr>Example: Learning the JPG file format</vt:lpstr>
      <vt:lpstr>3. Whitebox Fuzzing</vt:lpstr>
      <vt:lpstr>Traversal of the Computation Tree</vt:lpstr>
      <vt:lpstr>Hard Problems for Symbolic Execution</vt:lpstr>
      <vt:lpstr>Hard Problems for Symbolic Execution</vt:lpstr>
      <vt:lpstr>Hard Problems for Symbolic Execution</vt:lpstr>
      <vt:lpstr>Why Fuzzing</vt:lpstr>
      <vt:lpstr>Generational Search of SAGE</vt:lpstr>
      <vt:lpstr>Intuition</vt:lpstr>
      <vt:lpstr>Search Algorithm of SAGE</vt:lpstr>
      <vt:lpstr>Search Algorithm of SAGE</vt:lpstr>
      <vt:lpstr>Performance of SAGE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Symbolic Execution</dc:title>
  <dc:creator>hui</dc:creator>
  <cp:lastModifiedBy>hui xu</cp:lastModifiedBy>
  <cp:revision>107</cp:revision>
  <dcterms:created xsi:type="dcterms:W3CDTF">2019-05-23T09:52:46Z</dcterms:created>
  <dcterms:modified xsi:type="dcterms:W3CDTF">2020-05-23T12:44:17Z</dcterms:modified>
</cp:coreProperties>
</file>