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440" r:id="rId2"/>
    <p:sldId id="337" r:id="rId3"/>
    <p:sldId id="257" r:id="rId4"/>
    <p:sldId id="258" r:id="rId5"/>
    <p:sldId id="338" r:id="rId6"/>
    <p:sldId id="339" r:id="rId7"/>
    <p:sldId id="341" r:id="rId8"/>
    <p:sldId id="342" r:id="rId9"/>
    <p:sldId id="444" r:id="rId10"/>
    <p:sldId id="343" r:id="rId11"/>
    <p:sldId id="445" r:id="rId12"/>
    <p:sldId id="366" r:id="rId13"/>
    <p:sldId id="346" r:id="rId14"/>
    <p:sldId id="348" r:id="rId15"/>
    <p:sldId id="351" r:id="rId16"/>
    <p:sldId id="352" r:id="rId17"/>
    <p:sldId id="353" r:id="rId18"/>
    <p:sldId id="367" r:id="rId19"/>
    <p:sldId id="370" r:id="rId20"/>
    <p:sldId id="368" r:id="rId21"/>
    <p:sldId id="371" r:id="rId22"/>
    <p:sldId id="369" r:id="rId23"/>
    <p:sldId id="372" r:id="rId24"/>
    <p:sldId id="373" r:id="rId25"/>
    <p:sldId id="374" r:id="rId26"/>
    <p:sldId id="376" r:id="rId27"/>
    <p:sldId id="378" r:id="rId28"/>
    <p:sldId id="375" r:id="rId29"/>
    <p:sldId id="379" r:id="rId30"/>
    <p:sldId id="377" r:id="rId31"/>
    <p:sldId id="380" r:id="rId32"/>
    <p:sldId id="361" r:id="rId33"/>
    <p:sldId id="382" r:id="rId34"/>
    <p:sldId id="364" r:id="rId35"/>
    <p:sldId id="383" r:id="rId36"/>
    <p:sldId id="336" r:id="rId37"/>
    <p:sldId id="452" r:id="rId38"/>
    <p:sldId id="448" r:id="rId39"/>
    <p:sldId id="453" r:id="rId40"/>
    <p:sldId id="454" r:id="rId41"/>
    <p:sldId id="455" r:id="rId42"/>
    <p:sldId id="394" r:id="rId43"/>
    <p:sldId id="449" r:id="rId44"/>
    <p:sldId id="385" r:id="rId45"/>
    <p:sldId id="386" r:id="rId46"/>
    <p:sldId id="387" r:id="rId47"/>
    <p:sldId id="456" r:id="rId48"/>
    <p:sldId id="388" r:id="rId49"/>
    <p:sldId id="389" r:id="rId50"/>
    <p:sldId id="390" r:id="rId51"/>
    <p:sldId id="391" r:id="rId52"/>
    <p:sldId id="384" r:id="rId53"/>
    <p:sldId id="398" r:id="rId54"/>
    <p:sldId id="402" r:id="rId55"/>
    <p:sldId id="405" r:id="rId56"/>
    <p:sldId id="407" r:id="rId57"/>
    <p:sldId id="412" r:id="rId58"/>
    <p:sldId id="399" r:id="rId59"/>
    <p:sldId id="400" r:id="rId60"/>
    <p:sldId id="447" r:id="rId61"/>
    <p:sldId id="401" r:id="rId62"/>
    <p:sldId id="408" r:id="rId63"/>
    <p:sldId id="409" r:id="rId64"/>
    <p:sldId id="411" r:id="rId65"/>
    <p:sldId id="413" r:id="rId66"/>
    <p:sldId id="414" r:id="rId67"/>
    <p:sldId id="415" r:id="rId68"/>
    <p:sldId id="417" r:id="rId69"/>
    <p:sldId id="418" r:id="rId70"/>
    <p:sldId id="420" r:id="rId71"/>
    <p:sldId id="422" r:id="rId72"/>
    <p:sldId id="421" r:id="rId73"/>
    <p:sldId id="423" r:id="rId7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31E095CD-D70C-49E8-9E88-A54D487C6512}"/>
    <pc:docChg chg="undo custSel addSld delSld modSld sldOrd">
      <pc:chgData name="hui xu" userId="70b675938bab3b5e" providerId="LiveId" clId="{31E095CD-D70C-49E8-9E88-A54D487C6512}" dt="2020-09-25T16:37:51.185" v="425"/>
      <pc:docMkLst>
        <pc:docMk/>
      </pc:docMkLst>
      <pc:sldChg chg="modSp mod">
        <pc:chgData name="hui xu" userId="70b675938bab3b5e" providerId="LiveId" clId="{31E095CD-D70C-49E8-9E88-A54D487C6512}" dt="2020-09-25T14:34:11.117" v="3" actId="20577"/>
        <pc:sldMkLst>
          <pc:docMk/>
          <pc:sldMk cId="2085869650" sldId="368"/>
        </pc:sldMkLst>
        <pc:spChg chg="mod">
          <ac:chgData name="hui xu" userId="70b675938bab3b5e" providerId="LiveId" clId="{31E095CD-D70C-49E8-9E88-A54D487C6512}" dt="2020-09-25T14:34:11.117" v="3" actId="20577"/>
          <ac:spMkLst>
            <pc:docMk/>
            <pc:sldMk cId="2085869650" sldId="368"/>
            <ac:spMk id="2" creationId="{00000000-0000-0000-0000-000000000000}"/>
          </ac:spMkLst>
        </pc:spChg>
      </pc:sldChg>
      <pc:sldChg chg="ord">
        <pc:chgData name="hui xu" userId="70b675938bab3b5e" providerId="LiveId" clId="{31E095CD-D70C-49E8-9E88-A54D487C6512}" dt="2020-09-25T16:07:29.150" v="219"/>
        <pc:sldMkLst>
          <pc:docMk/>
          <pc:sldMk cId="1714339021" sldId="384"/>
        </pc:sldMkLst>
      </pc:sldChg>
      <pc:sldChg chg="modSp mod ord">
        <pc:chgData name="hui xu" userId="70b675938bab3b5e" providerId="LiveId" clId="{31E095CD-D70C-49E8-9E88-A54D487C6512}" dt="2020-09-25T16:18:55.144" v="228"/>
        <pc:sldMkLst>
          <pc:docMk/>
          <pc:sldMk cId="1203786091" sldId="385"/>
        </pc:sldMkLst>
        <pc:spChg chg="mod">
          <ac:chgData name="hui xu" userId="70b675938bab3b5e" providerId="LiveId" clId="{31E095CD-D70C-49E8-9E88-A54D487C6512}" dt="2020-09-25T16:02:44.499" v="208"/>
          <ac:spMkLst>
            <pc:docMk/>
            <pc:sldMk cId="1203786091" sldId="385"/>
            <ac:spMk id="1052675" creationId="{00000000-0000-0000-0000-000000000000}"/>
          </ac:spMkLst>
        </pc:spChg>
        <pc:spChg chg="mod">
          <ac:chgData name="hui xu" userId="70b675938bab3b5e" providerId="LiveId" clId="{31E095CD-D70C-49E8-9E88-A54D487C6512}" dt="2020-09-25T16:18:55.144" v="228"/>
          <ac:spMkLst>
            <pc:docMk/>
            <pc:sldMk cId="1203786091" sldId="385"/>
            <ac:spMk id="1052676" creationId="{00000000-0000-0000-0000-000000000000}"/>
          </ac:spMkLst>
        </pc:spChg>
      </pc:sldChg>
      <pc:sldChg chg="ord">
        <pc:chgData name="hui xu" userId="70b675938bab3b5e" providerId="LiveId" clId="{31E095CD-D70C-49E8-9E88-A54D487C6512}" dt="2020-09-25T16:00:36.021" v="195"/>
        <pc:sldMkLst>
          <pc:docMk/>
          <pc:sldMk cId="820567083" sldId="386"/>
        </pc:sldMkLst>
      </pc:sldChg>
      <pc:sldChg chg="ord">
        <pc:chgData name="hui xu" userId="70b675938bab3b5e" providerId="LiveId" clId="{31E095CD-D70C-49E8-9E88-A54D487C6512}" dt="2020-09-25T16:06:34.776" v="215"/>
        <pc:sldMkLst>
          <pc:docMk/>
          <pc:sldMk cId="3084104112" sldId="387"/>
        </pc:sldMkLst>
      </pc:sldChg>
      <pc:sldChg chg="addSp delSp modSp mod modAnim">
        <pc:chgData name="hui xu" userId="70b675938bab3b5e" providerId="LiveId" clId="{31E095CD-D70C-49E8-9E88-A54D487C6512}" dt="2020-09-25T16:32:29.640" v="395"/>
        <pc:sldMkLst>
          <pc:docMk/>
          <pc:sldMk cId="375468815" sldId="388"/>
        </pc:sldMkLst>
        <pc:spChg chg="add del">
          <ac:chgData name="hui xu" userId="70b675938bab3b5e" providerId="LiveId" clId="{31E095CD-D70C-49E8-9E88-A54D487C6512}" dt="2020-09-25T16:24:12.168" v="276" actId="22"/>
          <ac:spMkLst>
            <pc:docMk/>
            <pc:sldMk cId="375468815" sldId="388"/>
            <ac:spMk id="6" creationId="{EC045880-C83A-4D3B-8904-63D2517EB519}"/>
          </ac:spMkLst>
        </pc:spChg>
        <pc:spChg chg="mod ord">
          <ac:chgData name="hui xu" userId="70b675938bab3b5e" providerId="LiveId" clId="{31E095CD-D70C-49E8-9E88-A54D487C6512}" dt="2020-09-25T16:32:29.640" v="395"/>
          <ac:spMkLst>
            <pc:docMk/>
            <pc:sldMk cId="375468815" sldId="388"/>
            <ac:spMk id="914435" creationId="{00000000-0000-0000-0000-000000000000}"/>
          </ac:spMkLst>
        </pc:spChg>
        <pc:picChg chg="add del mod">
          <ac:chgData name="hui xu" userId="70b675938bab3b5e" providerId="LiveId" clId="{31E095CD-D70C-49E8-9E88-A54D487C6512}" dt="2020-09-25T16:30:16.628" v="312" actId="21"/>
          <ac:picMkLst>
            <pc:docMk/>
            <pc:sldMk cId="375468815" sldId="388"/>
            <ac:picMk id="5" creationId="{A44710B4-41BF-4F4F-8893-EC01C319BFCB}"/>
          </ac:picMkLst>
        </pc:picChg>
        <pc:picChg chg="add mod modCrop">
          <ac:chgData name="hui xu" userId="70b675938bab3b5e" providerId="LiveId" clId="{31E095CD-D70C-49E8-9E88-A54D487C6512}" dt="2020-09-25T16:31:28.741" v="321" actId="1076"/>
          <ac:picMkLst>
            <pc:docMk/>
            <pc:sldMk cId="375468815" sldId="388"/>
            <ac:picMk id="8" creationId="{7551957C-E9B9-4A27-BE54-46D6EDB5BD9B}"/>
          </ac:picMkLst>
        </pc:picChg>
      </pc:sldChg>
      <pc:sldChg chg="modSp mod">
        <pc:chgData name="hui xu" userId="70b675938bab3b5e" providerId="LiveId" clId="{31E095CD-D70C-49E8-9E88-A54D487C6512}" dt="2020-09-25T16:37:51.185" v="425"/>
        <pc:sldMkLst>
          <pc:docMk/>
          <pc:sldMk cId="3423321786" sldId="389"/>
        </pc:sldMkLst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31E095CD-D70C-49E8-9E88-A54D487C6512}" dt="2020-09-25T16:35:52.262" v="402"/>
          <ac:spMkLst>
            <pc:docMk/>
            <pc:sldMk cId="3423321786" sldId="389"/>
            <ac:spMk id="915461" creationId="{00000000-0000-0000-0000-000000000000}"/>
          </ac:spMkLst>
        </pc:spChg>
        <pc:spChg chg="mod">
          <ac:chgData name="hui xu" userId="70b675938bab3b5e" providerId="LiveId" clId="{31E095CD-D70C-49E8-9E88-A54D487C6512}" dt="2020-09-25T16:37:51.185" v="425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31E095CD-D70C-49E8-9E88-A54D487C6512}" dt="2020-09-25T16:37:36.200" v="418" actId="2711"/>
          <ac:spMkLst>
            <pc:docMk/>
            <pc:sldMk cId="3423321786" sldId="389"/>
            <ac:spMk id="915471" creationId="{00000000-0000-0000-0000-000000000000}"/>
          </ac:spMkLst>
        </pc:spChg>
      </pc:sldChg>
      <pc:sldChg chg="addSp delSp modSp mod">
        <pc:chgData name="hui xu" userId="70b675938bab3b5e" providerId="LiveId" clId="{31E095CD-D70C-49E8-9E88-A54D487C6512}" dt="2020-09-25T15:27:50.928" v="46" actId="166"/>
        <pc:sldMkLst>
          <pc:docMk/>
          <pc:sldMk cId="4211672859" sldId="394"/>
        </pc:sldMkLst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6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8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0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2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3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4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5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6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7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8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19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20" creationId="{00000000-0000-0000-0000-000000000000}"/>
          </ac:spMkLst>
        </pc:spChg>
        <pc:spChg chg="mod">
          <ac:chgData name="hui xu" userId="70b675938bab3b5e" providerId="LiveId" clId="{31E095CD-D70C-49E8-9E88-A54D487C6512}" dt="2020-09-25T15:27:15.851" v="39" actId="1076"/>
          <ac:spMkLst>
            <pc:docMk/>
            <pc:sldMk cId="4211672859" sldId="394"/>
            <ac:spMk id="21" creationId="{00000000-0000-0000-0000-000000000000}"/>
          </ac:spMkLst>
        </pc:spChg>
        <pc:spChg chg="add del">
          <ac:chgData name="hui xu" userId="70b675938bab3b5e" providerId="LiveId" clId="{31E095CD-D70C-49E8-9E88-A54D487C6512}" dt="2020-09-25T15:26:40.605" v="30" actId="22"/>
          <ac:spMkLst>
            <pc:docMk/>
            <pc:sldMk cId="4211672859" sldId="394"/>
            <ac:spMk id="22" creationId="{1A0D7FC7-7F0E-4143-A629-4DF157909241}"/>
          </ac:spMkLst>
        </pc:spChg>
        <pc:spChg chg="mod ord">
          <ac:chgData name="hui xu" userId="70b675938bab3b5e" providerId="LiveId" clId="{31E095CD-D70C-49E8-9E88-A54D487C6512}" dt="2020-09-25T15:27:50.928" v="46" actId="166"/>
          <ac:spMkLst>
            <pc:docMk/>
            <pc:sldMk cId="4211672859" sldId="394"/>
            <ac:spMk id="23" creationId="{6A983AE3-F1F7-4608-9F64-F3DE8F23C661}"/>
          </ac:spMkLst>
        </pc:spChg>
        <pc:spChg chg="add del">
          <ac:chgData name="hui xu" userId="70b675938bab3b5e" providerId="LiveId" clId="{31E095CD-D70C-49E8-9E88-A54D487C6512}" dt="2020-09-25T15:26:47.048" v="32" actId="22"/>
          <ac:spMkLst>
            <pc:docMk/>
            <pc:sldMk cId="4211672859" sldId="394"/>
            <ac:spMk id="24" creationId="{962DB59A-7D66-4CEB-B140-5574805129CB}"/>
          </ac:spMkLst>
        </pc:spChg>
        <pc:picChg chg="add mod">
          <ac:chgData name="hui xu" userId="70b675938bab3b5e" providerId="LiveId" clId="{31E095CD-D70C-49E8-9E88-A54D487C6512}" dt="2020-09-25T15:27:46.209" v="45" actId="1076"/>
          <ac:picMkLst>
            <pc:docMk/>
            <pc:sldMk cId="4211672859" sldId="394"/>
            <ac:picMk id="9" creationId="{6287D37E-E7F9-4314-98DD-97F389EED76F}"/>
          </ac:picMkLst>
        </pc:picChg>
      </pc:sldChg>
      <pc:sldChg chg="addSp delSp modSp new mod ord">
        <pc:chgData name="hui xu" userId="70b675938bab3b5e" providerId="LiveId" clId="{31E095CD-D70C-49E8-9E88-A54D487C6512}" dt="2020-09-25T16:00:13.969" v="193"/>
        <pc:sldMkLst>
          <pc:docMk/>
          <pc:sldMk cId="1120982907" sldId="448"/>
        </pc:sldMkLst>
        <pc:spChg chg="mod">
          <ac:chgData name="hui xu" userId="70b675938bab3b5e" providerId="LiveId" clId="{31E095CD-D70C-49E8-9E88-A54D487C6512}" dt="2020-09-25T15:23:23.487" v="9"/>
          <ac:spMkLst>
            <pc:docMk/>
            <pc:sldMk cId="1120982907" sldId="448"/>
            <ac:spMk id="2" creationId="{1F74743B-CC96-412A-85FB-BE4B0303EE47}"/>
          </ac:spMkLst>
        </pc:spChg>
        <pc:spChg chg="mod">
          <ac:chgData name="hui xu" userId="70b675938bab3b5e" providerId="LiveId" clId="{31E095CD-D70C-49E8-9E88-A54D487C6512}" dt="2020-09-25T15:25:03.965" v="28" actId="20577"/>
          <ac:spMkLst>
            <pc:docMk/>
            <pc:sldMk cId="1120982907" sldId="448"/>
            <ac:spMk id="4" creationId="{70EEC440-4DD4-4C16-82C6-DAC1C1477245}"/>
          </ac:spMkLst>
        </pc:spChg>
        <pc:spChg chg="add del">
          <ac:chgData name="hui xu" userId="70b675938bab3b5e" providerId="LiveId" clId="{31E095CD-D70C-49E8-9E88-A54D487C6512}" dt="2020-09-25T15:23:50.328" v="15"/>
          <ac:spMkLst>
            <pc:docMk/>
            <pc:sldMk cId="1120982907" sldId="448"/>
            <ac:spMk id="5" creationId="{84041386-5913-461B-A7C0-819DBF004FC1}"/>
          </ac:spMkLst>
        </pc:spChg>
      </pc:sldChg>
      <pc:sldChg chg="modSp new mod">
        <pc:chgData name="hui xu" userId="70b675938bab3b5e" providerId="LiveId" clId="{31E095CD-D70C-49E8-9E88-A54D487C6512}" dt="2020-09-25T15:35:04.925" v="66"/>
        <pc:sldMkLst>
          <pc:docMk/>
          <pc:sldMk cId="1037594213" sldId="449"/>
        </pc:sldMkLst>
        <pc:spChg chg="mod">
          <ac:chgData name="hui xu" userId="70b675938bab3b5e" providerId="LiveId" clId="{31E095CD-D70C-49E8-9E88-A54D487C6512}" dt="2020-09-25T15:35:04.925" v="66"/>
          <ac:spMkLst>
            <pc:docMk/>
            <pc:sldMk cId="1037594213" sldId="449"/>
            <ac:spMk id="2" creationId="{3383A5BD-BD58-4E28-ACCD-8E544C80C914}"/>
          </ac:spMkLst>
        </pc:spChg>
        <pc:spChg chg="mod">
          <ac:chgData name="hui xu" userId="70b675938bab3b5e" providerId="LiveId" clId="{31E095CD-D70C-49E8-9E88-A54D487C6512}" dt="2020-09-25T15:33:23.756" v="49" actId="27636"/>
          <ac:spMkLst>
            <pc:docMk/>
            <pc:sldMk cId="1037594213" sldId="449"/>
            <ac:spMk id="4" creationId="{9BB1D889-56DE-4DA4-8858-05B7875DFD27}"/>
          </ac:spMkLst>
        </pc:spChg>
      </pc:sldChg>
      <pc:sldChg chg="modSp new mod">
        <pc:chgData name="hui xu" userId="70b675938bab3b5e" providerId="LiveId" clId="{31E095CD-D70C-49E8-9E88-A54D487C6512}" dt="2020-09-25T16:06:16.655" v="213" actId="14"/>
        <pc:sldMkLst>
          <pc:docMk/>
          <pc:sldMk cId="1088722447" sldId="450"/>
        </pc:sldMkLst>
        <pc:spChg chg="mod">
          <ac:chgData name="hui xu" userId="70b675938bab3b5e" providerId="LiveId" clId="{31E095CD-D70C-49E8-9E88-A54D487C6512}" dt="2020-09-25T16:06:11.328" v="211"/>
          <ac:spMkLst>
            <pc:docMk/>
            <pc:sldMk cId="1088722447" sldId="450"/>
            <ac:spMk id="2" creationId="{3BAD0E7A-D72D-4F64-9D46-9423E2C2AC72}"/>
          </ac:spMkLst>
        </pc:spChg>
        <pc:spChg chg="mod">
          <ac:chgData name="hui xu" userId="70b675938bab3b5e" providerId="LiveId" clId="{31E095CD-D70C-49E8-9E88-A54D487C6512}" dt="2020-09-25T16:06:16.655" v="213" actId="14"/>
          <ac:spMkLst>
            <pc:docMk/>
            <pc:sldMk cId="1088722447" sldId="450"/>
            <ac:spMk id="4" creationId="{1CE2A37A-8ED9-4E40-8D47-9CC3E36FCCBE}"/>
          </ac:spMkLst>
        </pc:spChg>
      </pc:sldChg>
      <pc:sldChg chg="addSp delSp modSp new mod">
        <pc:chgData name="hui xu" userId="70b675938bab3b5e" providerId="LiveId" clId="{31E095CD-D70C-49E8-9E88-A54D487C6512}" dt="2020-09-25T15:55:53.685" v="180" actId="20577"/>
        <pc:sldMkLst>
          <pc:docMk/>
          <pc:sldMk cId="2650880907" sldId="451"/>
        </pc:sldMkLst>
        <pc:spChg chg="mod">
          <ac:chgData name="hui xu" userId="70b675938bab3b5e" providerId="LiveId" clId="{31E095CD-D70C-49E8-9E88-A54D487C6512}" dt="2020-09-25T15:51:27.608" v="130"/>
          <ac:spMkLst>
            <pc:docMk/>
            <pc:sldMk cId="2650880907" sldId="451"/>
            <ac:spMk id="2" creationId="{E7F3D63F-32B5-4C04-8144-392E98DCE452}"/>
          </ac:spMkLst>
        </pc:spChg>
        <pc:spChg chg="del">
          <ac:chgData name="hui xu" userId="70b675938bab3b5e" providerId="LiveId" clId="{31E095CD-D70C-49E8-9E88-A54D487C6512}" dt="2020-09-25T15:51:11.044" v="121"/>
          <ac:spMkLst>
            <pc:docMk/>
            <pc:sldMk cId="2650880907" sldId="451"/>
            <ac:spMk id="4" creationId="{4B150D64-B010-4CDF-9E20-A08DAC30A4E3}"/>
          </ac:spMkLst>
        </pc:spChg>
        <pc:spChg chg="add mod">
          <ac:chgData name="hui xu" userId="70b675938bab3b5e" providerId="LiveId" clId="{31E095CD-D70C-49E8-9E88-A54D487C6512}" dt="2020-09-25T15:55:48.187" v="178" actId="20577"/>
          <ac:spMkLst>
            <pc:docMk/>
            <pc:sldMk cId="2650880907" sldId="451"/>
            <ac:spMk id="8" creationId="{BD0920A8-3534-4E4C-8FCE-7FE2FBFB23FB}"/>
          </ac:spMkLst>
        </pc:spChg>
        <pc:spChg chg="add mod">
          <ac:chgData name="hui xu" userId="70b675938bab3b5e" providerId="LiveId" clId="{31E095CD-D70C-49E8-9E88-A54D487C6512}" dt="2020-09-25T15:55:53.685" v="180" actId="20577"/>
          <ac:spMkLst>
            <pc:docMk/>
            <pc:sldMk cId="2650880907" sldId="451"/>
            <ac:spMk id="10" creationId="{EF89F7A2-84B4-4EA7-BCB3-458E309D628D}"/>
          </ac:spMkLst>
        </pc:spChg>
        <pc:picChg chg="add mod">
          <ac:chgData name="hui xu" userId="70b675938bab3b5e" providerId="LiveId" clId="{31E095CD-D70C-49E8-9E88-A54D487C6512}" dt="2020-09-25T15:52:44.254" v="143" actId="1076"/>
          <ac:picMkLst>
            <pc:docMk/>
            <pc:sldMk cId="2650880907" sldId="451"/>
            <ac:picMk id="6" creationId="{FA0487E7-8BC5-409F-8BD3-0A518E9F2D84}"/>
          </ac:picMkLst>
        </pc:picChg>
        <pc:picChg chg="add mod">
          <ac:chgData name="hui xu" userId="70b675938bab3b5e" providerId="LiveId" clId="{31E095CD-D70C-49E8-9E88-A54D487C6512}" dt="2020-09-25T15:55:32.776" v="173" actId="27614"/>
          <ac:picMkLst>
            <pc:docMk/>
            <pc:sldMk cId="2650880907" sldId="451"/>
            <ac:picMk id="12" creationId="{8677C356-CA19-4F00-BB81-482CA40C00F7}"/>
          </ac:picMkLst>
        </pc:picChg>
      </pc:sldChg>
      <pc:sldChg chg="addSp modSp new del mod">
        <pc:chgData name="hui xu" userId="70b675938bab3b5e" providerId="LiveId" clId="{31E095CD-D70C-49E8-9E88-A54D487C6512}" dt="2020-09-25T16:35:41.621" v="396" actId="2696"/>
        <pc:sldMkLst>
          <pc:docMk/>
          <pc:sldMk cId="2285389627" sldId="452"/>
        </pc:sldMkLst>
        <pc:spChg chg="mod">
          <ac:chgData name="hui xu" userId="70b675938bab3b5e" providerId="LiveId" clId="{31E095CD-D70C-49E8-9E88-A54D487C6512}" dt="2020-09-25T16:24:33.434" v="280" actId="113"/>
          <ac:spMkLst>
            <pc:docMk/>
            <pc:sldMk cId="2285389627" sldId="452"/>
            <ac:spMk id="2" creationId="{EAB08F63-1A91-4C9F-A853-C5FF7D2F7C75}"/>
          </ac:spMkLst>
        </pc:spChg>
        <pc:spChg chg="mod">
          <ac:chgData name="hui xu" userId="70b675938bab3b5e" providerId="LiveId" clId="{31E095CD-D70C-49E8-9E88-A54D487C6512}" dt="2020-09-25T16:24:37.690" v="281" actId="12"/>
          <ac:spMkLst>
            <pc:docMk/>
            <pc:sldMk cId="2285389627" sldId="452"/>
            <ac:spMk id="4" creationId="{699B0CFE-4393-4081-ACE3-C6CFF9DC9C6F}"/>
          </ac:spMkLst>
        </pc:spChg>
        <pc:picChg chg="add mod modCrop">
          <ac:chgData name="hui xu" userId="70b675938bab3b5e" providerId="LiveId" clId="{31E095CD-D70C-49E8-9E88-A54D487C6512}" dt="2020-09-25T16:26:50.290" v="299" actId="1076"/>
          <ac:picMkLst>
            <pc:docMk/>
            <pc:sldMk cId="2285389627" sldId="452"/>
            <ac:picMk id="6" creationId="{90821352-588D-45A1-BE2E-11FACFF8F314}"/>
          </ac:picMkLst>
        </pc:picChg>
      </pc:sldChg>
      <pc:sldChg chg="addSp delSp modSp add del mod">
        <pc:chgData name="hui xu" userId="70b675938bab3b5e" providerId="LiveId" clId="{31E095CD-D70C-49E8-9E88-A54D487C6512}" dt="2020-09-25T16:35:44.102" v="397" actId="2696"/>
        <pc:sldMkLst>
          <pc:docMk/>
          <pc:sldMk cId="3378805008" sldId="453"/>
        </pc:sldMkLst>
        <pc:spChg chg="mod">
          <ac:chgData name="hui xu" userId="70b675938bab3b5e" providerId="LiveId" clId="{31E095CD-D70C-49E8-9E88-A54D487C6512}" dt="2020-09-25T16:26:10.381" v="286" actId="27636"/>
          <ac:spMkLst>
            <pc:docMk/>
            <pc:sldMk cId="3378805008" sldId="453"/>
            <ac:spMk id="2" creationId="{EAB08F63-1A91-4C9F-A853-C5FF7D2F7C75}"/>
          </ac:spMkLst>
        </pc:spChg>
        <pc:spChg chg="del">
          <ac:chgData name="hui xu" userId="70b675938bab3b5e" providerId="LiveId" clId="{31E095CD-D70C-49E8-9E88-A54D487C6512}" dt="2020-09-25T16:26:13.078" v="287" actId="21"/>
          <ac:spMkLst>
            <pc:docMk/>
            <pc:sldMk cId="3378805008" sldId="453"/>
            <ac:spMk id="4" creationId="{699B0CFE-4393-4081-ACE3-C6CFF9DC9C6F}"/>
          </ac:spMkLst>
        </pc:spChg>
        <pc:spChg chg="add del mod">
          <ac:chgData name="hui xu" userId="70b675938bab3b5e" providerId="LiveId" clId="{31E095CD-D70C-49E8-9E88-A54D487C6512}" dt="2020-09-25T16:26:15.338" v="288" actId="21"/>
          <ac:spMkLst>
            <pc:docMk/>
            <pc:sldMk cId="3378805008" sldId="453"/>
            <ac:spMk id="6" creationId="{35B61C91-4B1F-4FEF-9B9B-ED9EF5C1F5A8}"/>
          </ac:spMkLst>
        </pc:spChg>
        <pc:picChg chg="add">
          <ac:chgData name="hui xu" userId="70b675938bab3b5e" providerId="LiveId" clId="{31E095CD-D70C-49E8-9E88-A54D487C6512}" dt="2020-09-25T16:26:56.468" v="300" actId="22"/>
          <ac:picMkLst>
            <pc:docMk/>
            <pc:sldMk cId="3378805008" sldId="453"/>
            <ac:picMk id="8" creationId="{A74C8098-CD73-4E50-91C3-BF8ED29E7D0D}"/>
          </ac:picMkLst>
        </pc:picChg>
      </pc:sldChg>
    </pc:docChg>
  </pc:docChgLst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ED138215-C4D8-AA4E-84E7-E4C71D0837B1}"/>
    <pc:docChg chg="custSel addSld delSld modSld">
      <pc:chgData name="hui xu" userId="70b675938bab3b5e" providerId="LiveId" clId="{ED138215-C4D8-AA4E-84E7-E4C71D0837B1}" dt="2020-09-13T04:04:12.320" v="98" actId="20577"/>
      <pc:docMkLst>
        <pc:docMk/>
      </pc:docMkLst>
      <pc:sldChg chg="add">
        <pc:chgData name="hui xu" userId="70b675938bab3b5e" providerId="LiveId" clId="{ED138215-C4D8-AA4E-84E7-E4C71D0837B1}" dt="2020-08-20T00:53:18.540" v="48"/>
        <pc:sldMkLst>
          <pc:docMk/>
          <pc:sldMk cId="1951939720" sldId="257"/>
        </pc:sldMkLst>
      </pc:sldChg>
      <pc:sldChg chg="del">
        <pc:chgData name="hui xu" userId="70b675938bab3b5e" providerId="LiveId" clId="{ED138215-C4D8-AA4E-84E7-E4C71D0837B1}" dt="2020-08-20T00:51:58.080" v="23" actId="2696"/>
        <pc:sldMkLst>
          <pc:docMk/>
          <pc:sldMk cId="3637547153" sldId="257"/>
        </pc:sldMkLst>
      </pc:sldChg>
      <pc:sldChg chg="modSp add mod">
        <pc:chgData name="hui xu" userId="70b675938bab3b5e" providerId="LiveId" clId="{ED138215-C4D8-AA4E-84E7-E4C71D0837B1}" dt="2020-08-20T00:53:18.767" v="50" actId="27636"/>
        <pc:sldMkLst>
          <pc:docMk/>
          <pc:sldMk cId="1022302856" sldId="258"/>
        </pc:sldMkLst>
        <pc:spChg chg="mod">
          <ac:chgData name="hui xu" userId="70b675938bab3b5e" providerId="LiveId" clId="{ED138215-C4D8-AA4E-84E7-E4C71D0837B1}" dt="2020-08-20T00:53:18.767" v="50" actId="27636"/>
          <ac:spMkLst>
            <pc:docMk/>
            <pc:sldMk cId="1022302856" sldId="258"/>
            <ac:spMk id="5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101" v="25" actId="2696"/>
        <pc:sldMkLst>
          <pc:docMk/>
          <pc:sldMk cId="3549614785" sldId="268"/>
        </pc:sldMkLst>
      </pc:sldChg>
      <pc:sldChg chg="del">
        <pc:chgData name="hui xu" userId="70b675938bab3b5e" providerId="LiveId" clId="{ED138215-C4D8-AA4E-84E7-E4C71D0837B1}" dt="2020-08-20T00:51:58.068" v="22" actId="2696"/>
        <pc:sldMkLst>
          <pc:docMk/>
          <pc:sldMk cId="194414469" sldId="269"/>
        </pc:sldMkLst>
      </pc:sldChg>
      <pc:sldChg chg="del">
        <pc:chgData name="hui xu" userId="70b675938bab3b5e" providerId="LiveId" clId="{ED138215-C4D8-AA4E-84E7-E4C71D0837B1}" dt="2020-08-20T00:51:58.115" v="26" actId="2696"/>
        <pc:sldMkLst>
          <pc:docMk/>
          <pc:sldMk cId="2173928897" sldId="287"/>
        </pc:sldMkLst>
      </pc:sldChg>
      <pc:sldChg chg="del">
        <pc:chgData name="hui xu" userId="70b675938bab3b5e" providerId="LiveId" clId="{ED138215-C4D8-AA4E-84E7-E4C71D0837B1}" dt="2020-08-20T00:51:58.125" v="27" actId="2696"/>
        <pc:sldMkLst>
          <pc:docMk/>
          <pc:sldMk cId="2381226057" sldId="289"/>
        </pc:sldMkLst>
      </pc:sldChg>
      <pc:sldChg chg="del">
        <pc:chgData name="hui xu" userId="70b675938bab3b5e" providerId="LiveId" clId="{ED138215-C4D8-AA4E-84E7-E4C71D0837B1}" dt="2020-08-20T00:51:58.144" v="29" actId="2696"/>
        <pc:sldMkLst>
          <pc:docMk/>
          <pc:sldMk cId="1859801162" sldId="290"/>
        </pc:sldMkLst>
      </pc:sldChg>
      <pc:sldChg chg="del">
        <pc:chgData name="hui xu" userId="70b675938bab3b5e" providerId="LiveId" clId="{ED138215-C4D8-AA4E-84E7-E4C71D0837B1}" dt="2020-08-20T00:51:58.300" v="32" actId="2696"/>
        <pc:sldMkLst>
          <pc:docMk/>
          <pc:sldMk cId="2395677320" sldId="291"/>
        </pc:sldMkLst>
      </pc:sldChg>
      <pc:sldChg chg="del">
        <pc:chgData name="hui xu" userId="70b675938bab3b5e" providerId="LiveId" clId="{ED138215-C4D8-AA4E-84E7-E4C71D0837B1}" dt="2020-08-20T00:51:58.286" v="31" actId="2696"/>
        <pc:sldMkLst>
          <pc:docMk/>
          <pc:sldMk cId="3419769608" sldId="293"/>
        </pc:sldMkLst>
      </pc:sldChg>
      <pc:sldChg chg="del">
        <pc:chgData name="hui xu" userId="70b675938bab3b5e" providerId="LiveId" clId="{ED138215-C4D8-AA4E-84E7-E4C71D0837B1}" dt="2020-08-20T00:51:58.134" v="28" actId="2696"/>
        <pc:sldMkLst>
          <pc:docMk/>
          <pc:sldMk cId="2462666161" sldId="297"/>
        </pc:sldMkLst>
      </pc:sldChg>
      <pc:sldChg chg="del">
        <pc:chgData name="hui xu" userId="70b675938bab3b5e" providerId="LiveId" clId="{ED138215-C4D8-AA4E-84E7-E4C71D0837B1}" dt="2020-08-20T00:51:58.512" v="46" actId="2696"/>
        <pc:sldMkLst>
          <pc:docMk/>
          <pc:sldMk cId="3023939548" sldId="301"/>
        </pc:sldMkLst>
      </pc:sldChg>
      <pc:sldChg chg="del">
        <pc:chgData name="hui xu" userId="70b675938bab3b5e" providerId="LiveId" clId="{ED138215-C4D8-AA4E-84E7-E4C71D0837B1}" dt="2020-08-20T00:51:58.458" v="43" actId="2696"/>
        <pc:sldMkLst>
          <pc:docMk/>
          <pc:sldMk cId="3813926584" sldId="302"/>
        </pc:sldMkLst>
      </pc:sldChg>
      <pc:sldChg chg="del">
        <pc:chgData name="hui xu" userId="70b675938bab3b5e" providerId="LiveId" clId="{ED138215-C4D8-AA4E-84E7-E4C71D0837B1}" dt="2020-08-20T00:51:58.446" v="42" actId="2696"/>
        <pc:sldMkLst>
          <pc:docMk/>
          <pc:sldMk cId="2126418407" sldId="304"/>
        </pc:sldMkLst>
      </pc:sldChg>
      <pc:sldChg chg="del">
        <pc:chgData name="hui xu" userId="70b675938bab3b5e" providerId="LiveId" clId="{ED138215-C4D8-AA4E-84E7-E4C71D0837B1}" dt="2020-08-20T00:51:58.498" v="45" actId="2696"/>
        <pc:sldMkLst>
          <pc:docMk/>
          <pc:sldMk cId="2144826184" sldId="306"/>
        </pc:sldMkLst>
      </pc:sldChg>
      <pc:sldChg chg="del">
        <pc:chgData name="hui xu" userId="70b675938bab3b5e" providerId="LiveId" clId="{ED138215-C4D8-AA4E-84E7-E4C71D0837B1}" dt="2020-08-20T00:51:58.469" v="44" actId="2696"/>
        <pc:sldMkLst>
          <pc:docMk/>
          <pc:sldMk cId="3151592172" sldId="307"/>
        </pc:sldMkLst>
      </pc:sldChg>
      <pc:sldChg chg="del">
        <pc:chgData name="hui xu" userId="70b675938bab3b5e" providerId="LiveId" clId="{ED138215-C4D8-AA4E-84E7-E4C71D0837B1}" dt="2020-08-20T00:51:58.411" v="39" actId="2696"/>
        <pc:sldMkLst>
          <pc:docMk/>
          <pc:sldMk cId="2479486470" sldId="310"/>
        </pc:sldMkLst>
      </pc:sldChg>
      <pc:sldChg chg="del">
        <pc:chgData name="hui xu" userId="70b675938bab3b5e" providerId="LiveId" clId="{ED138215-C4D8-AA4E-84E7-E4C71D0837B1}" dt="2020-08-20T00:51:58.428" v="40" actId="2696"/>
        <pc:sldMkLst>
          <pc:docMk/>
          <pc:sldMk cId="3684931880" sldId="311"/>
        </pc:sldMkLst>
      </pc:sldChg>
      <pc:sldChg chg="del">
        <pc:chgData name="hui xu" userId="70b675938bab3b5e" providerId="LiveId" clId="{ED138215-C4D8-AA4E-84E7-E4C71D0837B1}" dt="2020-08-20T00:51:58.267" v="30" actId="2696"/>
        <pc:sldMkLst>
          <pc:docMk/>
          <pc:sldMk cId="3572195084" sldId="329"/>
        </pc:sldMkLst>
      </pc:sldChg>
      <pc:sldChg chg="del">
        <pc:chgData name="hui xu" userId="70b675938bab3b5e" providerId="LiveId" clId="{ED138215-C4D8-AA4E-84E7-E4C71D0837B1}" dt="2020-08-20T00:51:58.321" v="34" actId="2696"/>
        <pc:sldMkLst>
          <pc:docMk/>
          <pc:sldMk cId="1703323240" sldId="330"/>
        </pc:sldMkLst>
      </pc:sldChg>
      <pc:sldChg chg="del">
        <pc:chgData name="hui xu" userId="70b675938bab3b5e" providerId="LiveId" clId="{ED138215-C4D8-AA4E-84E7-E4C71D0837B1}" dt="2020-08-20T00:51:58.333" v="35" actId="2696"/>
        <pc:sldMkLst>
          <pc:docMk/>
          <pc:sldMk cId="3198986708" sldId="331"/>
        </pc:sldMkLst>
      </pc:sldChg>
      <pc:sldChg chg="del">
        <pc:chgData name="hui xu" userId="70b675938bab3b5e" providerId="LiveId" clId="{ED138215-C4D8-AA4E-84E7-E4C71D0837B1}" dt="2020-08-20T00:51:58.344" v="36" actId="2696"/>
        <pc:sldMkLst>
          <pc:docMk/>
          <pc:sldMk cId="3427518191" sldId="33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286420300" sldId="335"/>
        </pc:sldMkLst>
      </pc:sldChg>
      <pc:sldChg chg="modSp add mod">
        <pc:chgData name="hui xu" userId="70b675938bab3b5e" providerId="LiveId" clId="{ED138215-C4D8-AA4E-84E7-E4C71D0837B1}" dt="2020-08-20T00:53:19.342" v="68" actId="27636"/>
        <pc:sldMkLst>
          <pc:docMk/>
          <pc:sldMk cId="4071206720" sldId="336"/>
        </pc:sldMkLst>
        <pc:spChg chg="mod">
          <ac:chgData name="hui xu" userId="70b675938bab3b5e" providerId="LiveId" clId="{ED138215-C4D8-AA4E-84E7-E4C71D0837B1}" dt="2020-08-20T00:53:19.342" v="68" actId="27636"/>
          <ac:spMkLst>
            <pc:docMk/>
            <pc:sldMk cId="4071206720" sldId="336"/>
            <ac:spMk id="5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748" v="49" actId="27636"/>
        <pc:sldMkLst>
          <pc:docMk/>
          <pc:sldMk cId="1595679336" sldId="337"/>
        </pc:sldMkLst>
        <pc:spChg chg="mod">
          <ac:chgData name="hui xu" userId="70b675938bab3b5e" providerId="LiveId" clId="{ED138215-C4D8-AA4E-84E7-E4C71D0837B1}" dt="2020-08-20T00:53:18.748" v="49" actId="27636"/>
          <ac:spMkLst>
            <pc:docMk/>
            <pc:sldMk cId="1595679336" sldId="337"/>
            <ac:spMk id="3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437" v="41" actId="2696"/>
        <pc:sldMkLst>
          <pc:docMk/>
          <pc:sldMk cId="1787010295" sldId="338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049682070" sldId="338"/>
        </pc:sldMkLst>
      </pc:sldChg>
      <pc:sldChg chg="del">
        <pc:chgData name="hui xu" userId="70b675938bab3b5e" providerId="LiveId" clId="{ED138215-C4D8-AA4E-84E7-E4C71D0837B1}" dt="2020-08-20T00:51:58.522" v="47" actId="2696"/>
        <pc:sldMkLst>
          <pc:docMk/>
          <pc:sldMk cId="1196925462" sldId="339"/>
        </pc:sldMkLst>
      </pc:sldChg>
      <pc:sldChg chg="modSp add mod">
        <pc:chgData name="hui xu" userId="70b675938bab3b5e" providerId="LiveId" clId="{ED138215-C4D8-AA4E-84E7-E4C71D0837B1}" dt="2020-08-20T00:53:18.821" v="51" actId="27636"/>
        <pc:sldMkLst>
          <pc:docMk/>
          <pc:sldMk cId="2705760900" sldId="339"/>
        </pc:sldMkLst>
        <pc:spChg chg="mod">
          <ac:chgData name="hui xu" userId="70b675938bab3b5e" providerId="LiveId" clId="{ED138215-C4D8-AA4E-84E7-E4C71D0837B1}" dt="2020-08-20T00:53:18.821" v="51" actId="27636"/>
          <ac:spMkLst>
            <pc:docMk/>
            <pc:sldMk cId="2705760900" sldId="339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846" v="52" actId="27636"/>
        <pc:sldMkLst>
          <pc:docMk/>
          <pc:sldMk cId="2439479399" sldId="340"/>
        </pc:sldMkLst>
        <pc:spChg chg="mod">
          <ac:chgData name="hui xu" userId="70b675938bab3b5e" providerId="LiveId" clId="{ED138215-C4D8-AA4E-84E7-E4C71D0837B1}" dt="2020-08-20T00:53:18.846" v="52" actId="27636"/>
          <ac:spMkLst>
            <pc:docMk/>
            <pc:sldMk cId="2439479399" sldId="340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170437868" sldId="341"/>
        </pc:sldMkLst>
      </pc:sldChg>
      <pc:sldChg chg="del">
        <pc:chgData name="hui xu" userId="70b675938bab3b5e" providerId="LiveId" clId="{ED138215-C4D8-AA4E-84E7-E4C71D0837B1}" dt="2020-08-20T00:51:58.089" v="24" actId="2696"/>
        <pc:sldMkLst>
          <pc:docMk/>
          <pc:sldMk cId="172266210" sldId="342"/>
        </pc:sldMkLst>
      </pc:sldChg>
      <pc:sldChg chg="modSp add mod">
        <pc:chgData name="hui xu" userId="70b675938bab3b5e" providerId="LiveId" clId="{ED138215-C4D8-AA4E-84E7-E4C71D0837B1}" dt="2020-08-20T00:53:18.877" v="53" actId="27636"/>
        <pc:sldMkLst>
          <pc:docMk/>
          <pc:sldMk cId="3469769675" sldId="342"/>
        </pc:sldMkLst>
        <pc:spChg chg="mod">
          <ac:chgData name="hui xu" userId="70b675938bab3b5e" providerId="LiveId" clId="{ED138215-C4D8-AA4E-84E7-E4C71D0837B1}" dt="2020-08-20T00:53:18.877" v="53" actId="27636"/>
          <ac:spMkLst>
            <pc:docMk/>
            <pc:sldMk cId="3469769675" sldId="342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889102520" sldId="343"/>
        </pc:sldMkLst>
      </pc:sldChg>
      <pc:sldChg chg="modSp add mod">
        <pc:chgData name="hui xu" userId="70b675938bab3b5e" providerId="LiveId" clId="{ED138215-C4D8-AA4E-84E7-E4C71D0837B1}" dt="2020-08-20T00:53:18.932" v="55" actId="27636"/>
        <pc:sldMkLst>
          <pc:docMk/>
          <pc:sldMk cId="2102456307" sldId="346"/>
        </pc:sldMkLst>
        <pc:spChg chg="mod">
          <ac:chgData name="hui xu" userId="70b675938bab3b5e" providerId="LiveId" clId="{ED138215-C4D8-AA4E-84E7-E4C71D0837B1}" dt="2020-08-20T00:53:18.932" v="55" actId="27636"/>
          <ac:spMkLst>
            <pc:docMk/>
            <pc:sldMk cId="2102456307" sldId="346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8.995" v="56" actId="27636"/>
        <pc:sldMkLst>
          <pc:docMk/>
          <pc:sldMk cId="307247550" sldId="348"/>
        </pc:sldMkLst>
        <pc:spChg chg="mod">
          <ac:chgData name="hui xu" userId="70b675938bab3b5e" providerId="LiveId" clId="{ED138215-C4D8-AA4E-84E7-E4C71D0837B1}" dt="2020-08-20T00:53:18.995" v="56" actId="27636"/>
          <ac:spMkLst>
            <pc:docMk/>
            <pc:sldMk cId="307247550" sldId="348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117252340" sldId="351"/>
        </pc:sldMkLst>
      </pc:sldChg>
      <pc:sldChg chg="modSp add mod">
        <pc:chgData name="hui xu" userId="70b675938bab3b5e" providerId="LiveId" clId="{ED138215-C4D8-AA4E-84E7-E4C71D0837B1}" dt="2020-08-20T00:53:19.021" v="57" actId="27636"/>
        <pc:sldMkLst>
          <pc:docMk/>
          <pc:sldMk cId="1645237923" sldId="352"/>
        </pc:sldMkLst>
        <pc:spChg chg="mod">
          <ac:chgData name="hui xu" userId="70b675938bab3b5e" providerId="LiveId" clId="{ED138215-C4D8-AA4E-84E7-E4C71D0837B1}" dt="2020-08-20T00:53:19.021" v="57" actId="27636"/>
          <ac:spMkLst>
            <pc:docMk/>
            <pc:sldMk cId="1645237923" sldId="352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043" v="58" actId="27636"/>
        <pc:sldMkLst>
          <pc:docMk/>
          <pc:sldMk cId="3678510749" sldId="353"/>
        </pc:sldMkLst>
        <pc:spChg chg="mod">
          <ac:chgData name="hui xu" userId="70b675938bab3b5e" providerId="LiveId" clId="{ED138215-C4D8-AA4E-84E7-E4C71D0837B1}" dt="2020-08-20T00:53:19.043" v="58" actId="27636"/>
          <ac:spMkLst>
            <pc:docMk/>
            <pc:sldMk cId="3678510749" sldId="353"/>
            <ac:spMk id="6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356" v="37" actId="2696"/>
        <pc:sldMkLst>
          <pc:docMk/>
          <pc:sldMk cId="3734771045" sldId="354"/>
        </pc:sldMkLst>
      </pc:sldChg>
      <pc:sldChg chg="modSp add mod">
        <pc:chgData name="hui xu" userId="70b675938bab3b5e" providerId="LiveId" clId="{ED138215-C4D8-AA4E-84E7-E4C71D0837B1}" dt="2020-08-20T00:53:19.223" v="65" actId="27636"/>
        <pc:sldMkLst>
          <pc:docMk/>
          <pc:sldMk cId="3762796098" sldId="361"/>
        </pc:sldMkLst>
        <pc:spChg chg="mod">
          <ac:chgData name="hui xu" userId="70b675938bab3b5e" providerId="LiveId" clId="{ED138215-C4D8-AA4E-84E7-E4C71D0837B1}" dt="2020-08-20T00:53:19.223" v="65" actId="27636"/>
          <ac:spMkLst>
            <pc:docMk/>
            <pc:sldMk cId="3762796098" sldId="361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277" v="67" actId="27636"/>
        <pc:sldMkLst>
          <pc:docMk/>
          <pc:sldMk cId="2698401335" sldId="364"/>
        </pc:sldMkLst>
        <pc:spChg chg="mod">
          <ac:chgData name="hui xu" userId="70b675938bab3b5e" providerId="LiveId" clId="{ED138215-C4D8-AA4E-84E7-E4C71D0837B1}" dt="2020-08-20T00:53:19.277" v="67" actId="27636"/>
          <ac:spMkLst>
            <pc:docMk/>
            <pc:sldMk cId="2698401335" sldId="364"/>
            <ac:spMk id="4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054" v="21" actId="2696"/>
        <pc:sldMkLst>
          <pc:docMk/>
          <pc:sldMk cId="1739572532" sldId="366"/>
        </pc:sldMkLst>
      </pc:sldChg>
      <pc:sldChg chg="modSp add mod">
        <pc:chgData name="hui xu" userId="70b675938bab3b5e" providerId="LiveId" clId="{ED138215-C4D8-AA4E-84E7-E4C71D0837B1}" dt="2020-08-20T00:53:18.898" v="54" actId="27636"/>
        <pc:sldMkLst>
          <pc:docMk/>
          <pc:sldMk cId="2566660984" sldId="366"/>
        </pc:sldMkLst>
        <pc:spChg chg="mod">
          <ac:chgData name="hui xu" userId="70b675938bab3b5e" providerId="LiveId" clId="{ED138215-C4D8-AA4E-84E7-E4C71D0837B1}" dt="2020-08-20T00:53:18.898" v="54" actId="27636"/>
          <ac:spMkLst>
            <pc:docMk/>
            <pc:sldMk cId="2566660984" sldId="366"/>
            <ac:spMk id="4" creationId="{00000000-0000-0000-0000-000000000000}"/>
          </ac:spMkLst>
        </pc:spChg>
      </pc:sldChg>
      <pc:sldChg chg="del">
        <pc:chgData name="hui xu" userId="70b675938bab3b5e" providerId="LiveId" clId="{ED138215-C4D8-AA4E-84E7-E4C71D0837B1}" dt="2020-08-20T00:51:58.384" v="38" actId="2696"/>
        <pc:sldMkLst>
          <pc:docMk/>
          <pc:sldMk cId="649576457" sldId="367"/>
        </pc:sldMkLst>
      </pc:sldChg>
      <pc:sldChg chg="modSp add mod">
        <pc:chgData name="hui xu" userId="70b675938bab3b5e" providerId="LiveId" clId="{ED138215-C4D8-AA4E-84E7-E4C71D0837B1}" dt="2020-08-20T00:53:19.055" v="59" actId="27636"/>
        <pc:sldMkLst>
          <pc:docMk/>
          <pc:sldMk cId="1724689896" sldId="367"/>
        </pc:sldMkLst>
        <pc:spChg chg="mod">
          <ac:chgData name="hui xu" userId="70b675938bab3b5e" providerId="LiveId" clId="{ED138215-C4D8-AA4E-84E7-E4C71D0837B1}" dt="2020-08-20T00:53:19.055" v="59" actId="27636"/>
          <ac:spMkLst>
            <pc:docMk/>
            <pc:sldMk cId="1724689896" sldId="367"/>
            <ac:spMk id="11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085869650" sldId="368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28561597" sldId="369"/>
        </pc:sldMkLst>
      </pc:sldChg>
      <pc:sldChg chg="modSp add mod">
        <pc:chgData name="hui xu" userId="70b675938bab3b5e" providerId="LiveId" clId="{ED138215-C4D8-AA4E-84E7-E4C71D0837B1}" dt="2020-08-20T00:53:19.068" v="60" actId="27636"/>
        <pc:sldMkLst>
          <pc:docMk/>
          <pc:sldMk cId="822577377" sldId="370"/>
        </pc:sldMkLst>
        <pc:spChg chg="mod">
          <ac:chgData name="hui xu" userId="70b675938bab3b5e" providerId="LiveId" clId="{ED138215-C4D8-AA4E-84E7-E4C71D0837B1}" dt="2020-08-20T00:53:19.068" v="60" actId="27636"/>
          <ac:spMkLst>
            <pc:docMk/>
            <pc:sldMk cId="822577377" sldId="370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335503804" sldId="371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758068183" sldId="37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547915317" sldId="373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325619918" sldId="374"/>
        </pc:sldMkLst>
      </pc:sldChg>
      <pc:sldChg chg="modSp add mod">
        <pc:chgData name="hui xu" userId="70b675938bab3b5e" providerId="LiveId" clId="{ED138215-C4D8-AA4E-84E7-E4C71D0837B1}" dt="2020-08-20T00:53:19.141" v="62" actId="27636"/>
        <pc:sldMkLst>
          <pc:docMk/>
          <pc:sldMk cId="1646581180" sldId="375"/>
        </pc:sldMkLst>
        <pc:spChg chg="mod">
          <ac:chgData name="hui xu" userId="70b675938bab3b5e" providerId="LiveId" clId="{ED138215-C4D8-AA4E-84E7-E4C71D0837B1}" dt="2020-08-20T00:53:19.141" v="62" actId="27636"/>
          <ac:spMkLst>
            <pc:docMk/>
            <pc:sldMk cId="1646581180" sldId="375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115" v="61" actId="27636"/>
        <pc:sldMkLst>
          <pc:docMk/>
          <pc:sldMk cId="3408171564" sldId="376"/>
        </pc:sldMkLst>
        <pc:spChg chg="mod">
          <ac:chgData name="hui xu" userId="70b675938bab3b5e" providerId="LiveId" clId="{ED138215-C4D8-AA4E-84E7-E4C71D0837B1}" dt="2020-08-20T00:53:19.115" v="61" actId="27636"/>
          <ac:spMkLst>
            <pc:docMk/>
            <pc:sldMk cId="3408171564" sldId="376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946135793" sldId="37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677339561" sldId="378"/>
        </pc:sldMkLst>
      </pc:sldChg>
      <pc:sldChg chg="del">
        <pc:chgData name="hui xu" userId="70b675938bab3b5e" providerId="LiveId" clId="{ED138215-C4D8-AA4E-84E7-E4C71D0837B1}" dt="2020-08-20T00:51:58.312" v="33" actId="2696"/>
        <pc:sldMkLst>
          <pc:docMk/>
          <pc:sldMk cId="1833154325" sldId="379"/>
        </pc:sldMkLst>
      </pc:sldChg>
      <pc:sldChg chg="modSp add mod">
        <pc:chgData name="hui xu" userId="70b675938bab3b5e" providerId="LiveId" clId="{ED138215-C4D8-AA4E-84E7-E4C71D0837B1}" dt="2020-08-20T00:53:19.171" v="63" actId="27636"/>
        <pc:sldMkLst>
          <pc:docMk/>
          <pc:sldMk cId="4216453961" sldId="379"/>
        </pc:sldMkLst>
        <pc:spChg chg="mod">
          <ac:chgData name="hui xu" userId="70b675938bab3b5e" providerId="LiveId" clId="{ED138215-C4D8-AA4E-84E7-E4C71D0837B1}" dt="2020-08-20T00:53:19.171" v="63" actId="27636"/>
          <ac:spMkLst>
            <pc:docMk/>
            <pc:sldMk cId="4216453961" sldId="379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201" v="64" actId="27636"/>
        <pc:sldMkLst>
          <pc:docMk/>
          <pc:sldMk cId="2384946479" sldId="380"/>
        </pc:sldMkLst>
        <pc:spChg chg="mod">
          <ac:chgData name="hui xu" userId="70b675938bab3b5e" providerId="LiveId" clId="{ED138215-C4D8-AA4E-84E7-E4C71D0837B1}" dt="2020-08-20T00:53:19.201" v="64" actId="27636"/>
          <ac:spMkLst>
            <pc:docMk/>
            <pc:sldMk cId="2384946479" sldId="380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248" v="66" actId="27636"/>
        <pc:sldMkLst>
          <pc:docMk/>
          <pc:sldMk cId="3150277329" sldId="382"/>
        </pc:sldMkLst>
        <pc:spChg chg="mod">
          <ac:chgData name="hui xu" userId="70b675938bab3b5e" providerId="LiveId" clId="{ED138215-C4D8-AA4E-84E7-E4C71D0837B1}" dt="2020-08-20T00:53:19.248" v="66" actId="27636"/>
          <ac:spMkLst>
            <pc:docMk/>
            <pc:sldMk cId="3150277329" sldId="382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062583947" sldId="383"/>
        </pc:sldMkLst>
      </pc:sldChg>
      <pc:sldChg chg="modSp add mod">
        <pc:chgData name="hui xu" userId="70b675938bab3b5e" providerId="LiveId" clId="{ED138215-C4D8-AA4E-84E7-E4C71D0837B1}" dt="2020-08-20T00:53:19.404" v="71" actId="27636"/>
        <pc:sldMkLst>
          <pc:docMk/>
          <pc:sldMk cId="1714339021" sldId="384"/>
        </pc:sldMkLst>
        <pc:spChg chg="mod">
          <ac:chgData name="hui xu" userId="70b675938bab3b5e" providerId="LiveId" clId="{ED138215-C4D8-AA4E-84E7-E4C71D0837B1}" dt="2020-08-20T00:53:19.404" v="71" actId="27636"/>
          <ac:spMkLst>
            <pc:docMk/>
            <pc:sldMk cId="1714339021" sldId="384"/>
            <ac:spMk id="4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203786091" sldId="38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820567083" sldId="386"/>
        </pc:sldMkLst>
      </pc:sldChg>
      <pc:sldChg chg="modSp add mod">
        <pc:chgData name="hui xu" userId="70b675938bab3b5e" providerId="LiveId" clId="{ED138215-C4D8-AA4E-84E7-E4C71D0837B1}" dt="2020-08-20T00:53:19.422" v="72" actId="27636"/>
        <pc:sldMkLst>
          <pc:docMk/>
          <pc:sldMk cId="3084104112" sldId="387"/>
        </pc:sldMkLst>
        <pc:spChg chg="mod">
          <ac:chgData name="hui xu" userId="70b675938bab3b5e" providerId="LiveId" clId="{ED138215-C4D8-AA4E-84E7-E4C71D0837B1}" dt="2020-08-20T00:53:19.422" v="72" actId="27636"/>
          <ac:spMkLst>
            <pc:docMk/>
            <pc:sldMk cId="3084104112" sldId="387"/>
            <ac:spMk id="908291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445" v="73" actId="27636"/>
        <pc:sldMkLst>
          <pc:docMk/>
          <pc:sldMk cId="375468815" sldId="388"/>
        </pc:sldMkLst>
        <pc:spChg chg="mod">
          <ac:chgData name="hui xu" userId="70b675938bab3b5e" providerId="LiveId" clId="{ED138215-C4D8-AA4E-84E7-E4C71D0837B1}" dt="2020-08-20T00:53:19.445" v="73" actId="27636"/>
          <ac:spMkLst>
            <pc:docMk/>
            <pc:sldMk cId="375468815" sldId="388"/>
            <ac:spMk id="914435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423321786" sldId="389"/>
        </pc:sldMkLst>
      </pc:sldChg>
      <pc:sldChg chg="modSp add mod">
        <pc:chgData name="hui xu" userId="70b675938bab3b5e" providerId="LiveId" clId="{ED138215-C4D8-AA4E-84E7-E4C71D0837B1}" dt="2020-08-20T00:53:19.458" v="74" actId="27636"/>
        <pc:sldMkLst>
          <pc:docMk/>
          <pc:sldMk cId="1489718839" sldId="390"/>
        </pc:sldMkLst>
        <pc:spChg chg="mod">
          <ac:chgData name="hui xu" userId="70b675938bab3b5e" providerId="LiveId" clId="{ED138215-C4D8-AA4E-84E7-E4C71D0837B1}" dt="2020-08-20T00:53:19.458" v="74" actId="27636"/>
          <ac:spMkLst>
            <pc:docMk/>
            <pc:sldMk cId="1489718839" sldId="390"/>
            <ac:spMk id="2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598362109" sldId="391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3036983825" sldId="39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092815230" sldId="393"/>
        </pc:sldMkLst>
      </pc:sldChg>
      <pc:sldChg chg="modSp add mod">
        <pc:chgData name="hui xu" userId="70b675938bab3b5e" providerId="LiveId" clId="{ED138215-C4D8-AA4E-84E7-E4C71D0837B1}" dt="2020-08-20T00:53:19.363" v="70" actId="27636"/>
        <pc:sldMkLst>
          <pc:docMk/>
          <pc:sldMk cId="4211672859" sldId="394"/>
        </pc:sldMkLst>
        <pc:spChg chg="mod">
          <ac:chgData name="hui xu" userId="70b675938bab3b5e" providerId="LiveId" clId="{ED138215-C4D8-AA4E-84E7-E4C71D0837B1}" dt="2020-08-20T00:53:19.363" v="70" actId="27636"/>
          <ac:spMkLst>
            <pc:docMk/>
            <pc:sldMk cId="4211672859" sldId="394"/>
            <ac:spMk id="4" creationId="{00000000-0000-0000-0000-000000000000}"/>
          </ac:spMkLst>
        </pc:spChg>
        <pc:spChg chg="mod">
          <ac:chgData name="hui xu" userId="70b675938bab3b5e" providerId="LiveId" clId="{ED138215-C4D8-AA4E-84E7-E4C71D0837B1}" dt="2020-08-20T00:53:19.353" v="69" actId="27636"/>
          <ac:spMkLst>
            <pc:docMk/>
            <pc:sldMk cId="4211672859" sldId="394"/>
            <ac:spMk id="8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493" v="75" actId="27636"/>
        <pc:sldMkLst>
          <pc:docMk/>
          <pc:sldMk cId="68678485" sldId="397"/>
        </pc:sldMkLst>
        <pc:spChg chg="mod">
          <ac:chgData name="hui xu" userId="70b675938bab3b5e" providerId="LiveId" clId="{ED138215-C4D8-AA4E-84E7-E4C71D0837B1}" dt="2020-08-20T00:53:19.493" v="75" actId="27636"/>
          <ac:spMkLst>
            <pc:docMk/>
            <pc:sldMk cId="68678485" sldId="397"/>
            <ac:spMk id="4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530" v="76" actId="27636"/>
        <pc:sldMkLst>
          <pc:docMk/>
          <pc:sldMk cId="3226670375" sldId="398"/>
        </pc:sldMkLst>
        <pc:spChg chg="mod">
          <ac:chgData name="hui xu" userId="70b675938bab3b5e" providerId="LiveId" clId="{ED138215-C4D8-AA4E-84E7-E4C71D0837B1}" dt="2020-08-20T00:53:19.530" v="76" actId="27636"/>
          <ac:spMkLst>
            <pc:docMk/>
            <pc:sldMk cId="3226670375" sldId="398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310069725" sldId="399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76230822" sldId="400"/>
        </pc:sldMkLst>
      </pc:sldChg>
      <pc:sldChg chg="modSp add mod">
        <pc:chgData name="hui xu" userId="70b675938bab3b5e" providerId="LiveId" clId="{ED138215-C4D8-AA4E-84E7-E4C71D0837B1}" dt="2020-08-20T00:53:19.549" v="77" actId="27636"/>
        <pc:sldMkLst>
          <pc:docMk/>
          <pc:sldMk cId="230394546" sldId="401"/>
        </pc:sldMkLst>
        <pc:spChg chg="mod">
          <ac:chgData name="hui xu" userId="70b675938bab3b5e" providerId="LiveId" clId="{ED138215-C4D8-AA4E-84E7-E4C71D0837B1}" dt="2020-08-20T00:53:19.549" v="77" actId="27636"/>
          <ac:spMkLst>
            <pc:docMk/>
            <pc:sldMk cId="230394546" sldId="401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588" v="78" actId="27636"/>
        <pc:sldMkLst>
          <pc:docMk/>
          <pc:sldMk cId="46936655" sldId="402"/>
        </pc:sldMkLst>
        <pc:spChg chg="mod">
          <ac:chgData name="hui xu" userId="70b675938bab3b5e" providerId="LiveId" clId="{ED138215-C4D8-AA4E-84E7-E4C71D0837B1}" dt="2020-08-20T00:53:19.588" v="78" actId="27636"/>
          <ac:spMkLst>
            <pc:docMk/>
            <pc:sldMk cId="46936655" sldId="402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559817934" sldId="405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017981956" sldId="40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2896278132" sldId="408"/>
        </pc:sldMkLst>
      </pc:sldChg>
      <pc:sldChg chg="modSp add mod">
        <pc:chgData name="hui xu" userId="70b675938bab3b5e" providerId="LiveId" clId="{ED138215-C4D8-AA4E-84E7-E4C71D0837B1}" dt="2020-08-20T00:53:19.667" v="79" actId="27636"/>
        <pc:sldMkLst>
          <pc:docMk/>
          <pc:sldMk cId="2564302747" sldId="409"/>
        </pc:sldMkLst>
        <pc:spChg chg="mod">
          <ac:chgData name="hui xu" userId="70b675938bab3b5e" providerId="LiveId" clId="{ED138215-C4D8-AA4E-84E7-E4C71D0837B1}" dt="2020-08-20T00:53:19.667" v="79" actId="27636"/>
          <ac:spMkLst>
            <pc:docMk/>
            <pc:sldMk cId="2564302747" sldId="409"/>
            <ac:spMk id="3" creationId="{00000000-0000-0000-0000-000000000000}"/>
          </ac:spMkLst>
        </pc:spChg>
      </pc:sldChg>
      <pc:sldChg chg="modSp add mod">
        <pc:chgData name="hui xu" userId="70b675938bab3b5e" providerId="LiveId" clId="{ED138215-C4D8-AA4E-84E7-E4C71D0837B1}" dt="2020-08-20T00:53:19.697" v="80" actId="27636"/>
        <pc:sldMkLst>
          <pc:docMk/>
          <pc:sldMk cId="1480178063" sldId="411"/>
        </pc:sldMkLst>
        <pc:spChg chg="mod">
          <ac:chgData name="hui xu" userId="70b675938bab3b5e" providerId="LiveId" clId="{ED138215-C4D8-AA4E-84E7-E4C71D0837B1}" dt="2020-08-20T00:53:19.697" v="80" actId="27636"/>
          <ac:spMkLst>
            <pc:docMk/>
            <pc:sldMk cId="1480178063" sldId="411"/>
            <ac:spMk id="2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436139037" sldId="41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735581210" sldId="413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751223090" sldId="414"/>
        </pc:sldMkLst>
      </pc:sldChg>
      <pc:sldChg chg="modSp add mod">
        <pc:chgData name="hui xu" userId="70b675938bab3b5e" providerId="LiveId" clId="{ED138215-C4D8-AA4E-84E7-E4C71D0837B1}" dt="2020-08-20T00:53:19.745" v="81" actId="27636"/>
        <pc:sldMkLst>
          <pc:docMk/>
          <pc:sldMk cId="237813877" sldId="415"/>
        </pc:sldMkLst>
        <pc:spChg chg="mod">
          <ac:chgData name="hui xu" userId="70b675938bab3b5e" providerId="LiveId" clId="{ED138215-C4D8-AA4E-84E7-E4C71D0837B1}" dt="2020-08-20T00:53:19.745" v="81" actId="27636"/>
          <ac:spMkLst>
            <pc:docMk/>
            <pc:sldMk cId="237813877" sldId="415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580429314" sldId="416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4015725265" sldId="417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686104556" sldId="418"/>
        </pc:sldMkLst>
      </pc:sldChg>
      <pc:sldChg chg="modSp add mod">
        <pc:chgData name="hui xu" userId="70b675938bab3b5e" providerId="LiveId" clId="{ED138215-C4D8-AA4E-84E7-E4C71D0837B1}" dt="2020-08-20T00:53:19.769" v="82" actId="27636"/>
        <pc:sldMkLst>
          <pc:docMk/>
          <pc:sldMk cId="2362522086" sldId="419"/>
        </pc:sldMkLst>
        <pc:spChg chg="mod">
          <ac:chgData name="hui xu" userId="70b675938bab3b5e" providerId="LiveId" clId="{ED138215-C4D8-AA4E-84E7-E4C71D0837B1}" dt="2020-08-20T00:53:19.769" v="82" actId="27636"/>
          <ac:spMkLst>
            <pc:docMk/>
            <pc:sldMk cId="2362522086" sldId="419"/>
            <ac:spMk id="3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593003682" sldId="420"/>
        </pc:sldMkLst>
      </pc:sldChg>
      <pc:sldChg chg="modSp add mod">
        <pc:chgData name="hui xu" userId="70b675938bab3b5e" providerId="LiveId" clId="{ED138215-C4D8-AA4E-84E7-E4C71D0837B1}" dt="2020-08-20T00:53:19.791" v="83" actId="27636"/>
        <pc:sldMkLst>
          <pc:docMk/>
          <pc:sldMk cId="2416879655" sldId="421"/>
        </pc:sldMkLst>
        <pc:spChg chg="mod">
          <ac:chgData name="hui xu" userId="70b675938bab3b5e" providerId="LiveId" clId="{ED138215-C4D8-AA4E-84E7-E4C71D0837B1}" dt="2020-08-20T00:53:19.791" v="83" actId="27636"/>
          <ac:spMkLst>
            <pc:docMk/>
            <pc:sldMk cId="2416879655" sldId="421"/>
            <ac:spMk id="27" creationId="{00000000-0000-0000-0000-000000000000}"/>
          </ac:spMkLst>
        </pc:spChg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621165542" sldId="422"/>
        </pc:sldMkLst>
      </pc:sldChg>
      <pc:sldChg chg="add">
        <pc:chgData name="hui xu" userId="70b675938bab3b5e" providerId="LiveId" clId="{ED138215-C4D8-AA4E-84E7-E4C71D0837B1}" dt="2020-08-20T00:53:18.540" v="48"/>
        <pc:sldMkLst>
          <pc:docMk/>
          <pc:sldMk cId="1060886246" sldId="423"/>
        </pc:sldMkLst>
      </pc:sldChg>
      <pc:sldChg chg="modSp mod">
        <pc:chgData name="hui xu" userId="70b675938bab3b5e" providerId="LiveId" clId="{ED138215-C4D8-AA4E-84E7-E4C71D0837B1}" dt="2020-09-13T04:04:12.320" v="98" actId="20577"/>
        <pc:sldMkLst>
          <pc:docMk/>
          <pc:sldMk cId="628159536" sldId="440"/>
        </pc:sldMkLst>
        <pc:spChg chg="mod">
          <ac:chgData name="hui xu" userId="70b675938bab3b5e" providerId="LiveId" clId="{ED138215-C4D8-AA4E-84E7-E4C71D0837B1}" dt="2020-09-13T04:04:12.320" v="98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6C9786F0-A680-45C3-AB85-9B3FF73D357B}"/>
    <pc:docChg chg="undo redo custSel addSld delSld modSld sldOrd">
      <pc:chgData name="hui xu" userId="70b675938bab3b5e" providerId="LiveId" clId="{6C9786F0-A680-45C3-AB85-9B3FF73D357B}" dt="2020-09-03T10:57:34.047" v="6396"/>
      <pc:docMkLst>
        <pc:docMk/>
      </pc:docMkLst>
      <pc:sldChg chg="modSp mod">
        <pc:chgData name="hui xu" userId="70b675938bab3b5e" providerId="LiveId" clId="{6C9786F0-A680-45C3-AB85-9B3FF73D357B}" dt="2020-09-03T01:12:17.689" v="3731" actId="20577"/>
        <pc:sldMkLst>
          <pc:docMk/>
          <pc:sldMk cId="1951939720" sldId="257"/>
        </pc:sldMkLst>
        <pc:spChg chg="mod">
          <ac:chgData name="hui xu" userId="70b675938bab3b5e" providerId="LiveId" clId="{6C9786F0-A680-45C3-AB85-9B3FF73D357B}" dt="2020-08-22T04:46:44.252" v="191"/>
          <ac:spMkLst>
            <pc:docMk/>
            <pc:sldMk cId="1951939720" sldId="25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2:17.689" v="3731" actId="20577"/>
          <ac:spMkLst>
            <pc:docMk/>
            <pc:sldMk cId="1951939720" sldId="257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2:30.123" v="3736" actId="20577"/>
        <pc:sldMkLst>
          <pc:docMk/>
          <pc:sldMk cId="1022302856" sldId="258"/>
        </pc:sldMkLst>
        <pc:spChg chg="add del mod">
          <ac:chgData name="hui xu" userId="70b675938bab3b5e" providerId="LiveId" clId="{6C9786F0-A680-45C3-AB85-9B3FF73D357B}" dt="2020-09-03T01:12:24.307" v="3733" actId="21"/>
          <ac:spMkLst>
            <pc:docMk/>
            <pc:sldMk cId="1022302856" sldId="258"/>
            <ac:spMk id="3" creationId="{18D23CBF-384B-4202-A1E6-9F07408453FF}"/>
          </ac:spMkLst>
        </pc:spChg>
        <pc:spChg chg="mod">
          <ac:chgData name="hui xu" userId="70b675938bab3b5e" providerId="LiveId" clId="{6C9786F0-A680-45C3-AB85-9B3FF73D357B}" dt="2020-09-03T01:12:30.123" v="3736" actId="20577"/>
          <ac:spMkLst>
            <pc:docMk/>
            <pc:sldMk cId="1022302856" sldId="258"/>
            <ac:spMk id="4" creationId="{00000000-0000-0000-0000-000000000000}"/>
          </ac:spMkLst>
        </pc:spChg>
        <pc:spChg chg="del mod">
          <ac:chgData name="hui xu" userId="70b675938bab3b5e" providerId="LiveId" clId="{6C9786F0-A680-45C3-AB85-9B3FF73D357B}" dt="2020-09-03T01:12:22.342" v="3732" actId="21"/>
          <ac:spMkLst>
            <pc:docMk/>
            <pc:sldMk cId="1022302856" sldId="258"/>
            <ac:spMk id="5" creationId="{00000000-0000-0000-0000-000000000000}"/>
          </ac:spMkLst>
        </pc:spChg>
      </pc:sldChg>
      <pc:sldChg chg="del">
        <pc:chgData name="hui xu" userId="70b675938bab3b5e" providerId="LiveId" clId="{6C9786F0-A680-45C3-AB85-9B3FF73D357B}" dt="2020-09-03T01:57:42.972" v="4109" actId="47"/>
        <pc:sldMkLst>
          <pc:docMk/>
          <pc:sldMk cId="4286420300" sldId="335"/>
        </pc:sldMkLst>
      </pc:sldChg>
      <pc:sldChg chg="addSp delSp modSp mod">
        <pc:chgData name="hui xu" userId="70b675938bab3b5e" providerId="LiveId" clId="{6C9786F0-A680-45C3-AB85-9B3FF73D357B}" dt="2020-09-03T01:46:23.253" v="3950" actId="20577"/>
        <pc:sldMkLst>
          <pc:docMk/>
          <pc:sldMk cId="4071206720" sldId="336"/>
        </pc:sldMkLst>
        <pc:spChg chg="add mod">
          <ac:chgData name="hui xu" userId="70b675938bab3b5e" providerId="LiveId" clId="{6C9786F0-A680-45C3-AB85-9B3FF73D357B}" dt="2020-09-03T01:46:20.281" v="3947" actId="21"/>
          <ac:spMkLst>
            <pc:docMk/>
            <pc:sldMk cId="4071206720" sldId="336"/>
            <ac:spMk id="3" creationId="{E6DC7EDC-FBCF-499E-A85D-229D63CD81D1}"/>
          </ac:spMkLst>
        </pc:spChg>
        <pc:spChg chg="mod">
          <ac:chgData name="hui xu" userId="70b675938bab3b5e" providerId="LiveId" clId="{6C9786F0-A680-45C3-AB85-9B3FF73D357B}" dt="2020-09-03T01:46:23.253" v="3950" actId="20577"/>
          <ac:spMkLst>
            <pc:docMk/>
            <pc:sldMk cId="4071206720" sldId="336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1:46:20.281" v="3947" actId="21"/>
          <ac:spMkLst>
            <pc:docMk/>
            <pc:sldMk cId="4071206720" sldId="336"/>
            <ac:spMk id="5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1:15.682" v="3708" actId="2711"/>
        <pc:sldMkLst>
          <pc:docMk/>
          <pc:sldMk cId="1595679336" sldId="337"/>
        </pc:sldMkLst>
        <pc:spChg chg="mod">
          <ac:chgData name="hui xu" userId="70b675938bab3b5e" providerId="LiveId" clId="{6C9786F0-A680-45C3-AB85-9B3FF73D357B}" dt="2020-08-22T04:38:14.528" v="24"/>
          <ac:spMkLst>
            <pc:docMk/>
            <pc:sldMk cId="1595679336" sldId="33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5:57:28.219" v="2011" actId="27636"/>
          <ac:spMkLst>
            <pc:docMk/>
            <pc:sldMk cId="1595679336" sldId="337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1:11:15.682" v="3708" actId="2711"/>
          <ac:spMkLst>
            <pc:docMk/>
            <pc:sldMk cId="1595679336" sldId="337"/>
            <ac:spMk id="15" creationId="{00000000-0000-0000-0000-000000000000}"/>
          </ac:spMkLst>
        </pc:spChg>
        <pc:grpChg chg="add mod">
          <ac:chgData name="hui xu" userId="70b675938bab3b5e" providerId="LiveId" clId="{6C9786F0-A680-45C3-AB85-9B3FF73D357B}" dt="2020-08-22T04:39:41.163" v="37" actId="164"/>
          <ac:grpSpMkLst>
            <pc:docMk/>
            <pc:sldMk cId="1595679336" sldId="337"/>
            <ac:grpSpMk id="10" creationId="{3AB58C66-D636-44B1-A8F6-6ECCEAB56FB7}"/>
          </ac:grpSpMkLst>
        </pc:grpChg>
        <pc:grpChg chg="del">
          <ac:chgData name="hui xu" userId="70b675938bab3b5e" providerId="LiveId" clId="{6C9786F0-A680-45C3-AB85-9B3FF73D357B}" dt="2020-08-22T04:39:22.213" v="31" actId="21"/>
          <ac:grpSpMkLst>
            <pc:docMk/>
            <pc:sldMk cId="1595679336" sldId="337"/>
            <ac:grpSpMk id="11" creationId="{00000000-0000-0000-0000-000000000000}"/>
          </ac:grpSpMkLst>
        </pc:grpChg>
        <pc:picChg chg="mod topLvl">
          <ac:chgData name="hui xu" userId="70b675938bab3b5e" providerId="LiveId" clId="{6C9786F0-A680-45C3-AB85-9B3FF73D357B}" dt="2020-08-22T04:39:41.163" v="37" actId="164"/>
          <ac:picMkLst>
            <pc:docMk/>
            <pc:sldMk cId="1595679336" sldId="337"/>
            <ac:picMk id="4" creationId="{00000000-0000-0000-0000-000000000000}"/>
          </ac:picMkLst>
        </pc:picChg>
        <pc:picChg chg="del topLvl">
          <ac:chgData name="hui xu" userId="70b675938bab3b5e" providerId="LiveId" clId="{6C9786F0-A680-45C3-AB85-9B3FF73D357B}" dt="2020-08-22T04:39:22.213" v="31" actId="21"/>
          <ac:picMkLst>
            <pc:docMk/>
            <pc:sldMk cId="1595679336" sldId="337"/>
            <ac:picMk id="5" creationId="{00000000-0000-0000-0000-000000000000}"/>
          </ac:picMkLst>
        </pc:picChg>
        <pc:picChg chg="add mod">
          <ac:chgData name="hui xu" userId="70b675938bab3b5e" providerId="LiveId" clId="{6C9786F0-A680-45C3-AB85-9B3FF73D357B}" dt="2020-08-22T04:39:41.163" v="37" actId="164"/>
          <ac:picMkLst>
            <pc:docMk/>
            <pc:sldMk cId="1595679336" sldId="337"/>
            <ac:picMk id="9" creationId="{C3CD0167-2BC9-43E6-BA67-216CECD71C59}"/>
          </ac:picMkLst>
        </pc:picChg>
      </pc:sldChg>
      <pc:sldChg chg="modSp mod">
        <pc:chgData name="hui xu" userId="70b675938bab3b5e" providerId="LiveId" clId="{6C9786F0-A680-45C3-AB85-9B3FF73D357B}" dt="2020-08-22T04:54:39.766" v="414"/>
        <pc:sldMkLst>
          <pc:docMk/>
          <pc:sldMk cId="3049682070" sldId="338"/>
        </pc:sldMkLst>
        <pc:spChg chg="mod">
          <ac:chgData name="hui xu" userId="70b675938bab3b5e" providerId="LiveId" clId="{6C9786F0-A680-45C3-AB85-9B3FF73D357B}" dt="2020-08-22T04:54:39.766" v="414"/>
          <ac:spMkLst>
            <pc:docMk/>
            <pc:sldMk cId="3049682070" sldId="338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8-22T04:53:51.655" v="399" actId="20577"/>
          <ac:spMkLst>
            <pc:docMk/>
            <pc:sldMk cId="3049682070" sldId="338"/>
            <ac:spMk id="6" creationId="{00000000-0000-0000-0000-000000000000}"/>
          </ac:spMkLst>
        </pc:spChg>
      </pc:sldChg>
      <pc:sldChg chg="addSp delSp modSp mod modAnim">
        <pc:chgData name="hui xu" userId="70b675938bab3b5e" providerId="LiveId" clId="{6C9786F0-A680-45C3-AB85-9B3FF73D357B}" dt="2020-09-03T01:12:44.808" v="3742"/>
        <pc:sldMkLst>
          <pc:docMk/>
          <pc:sldMk cId="2705760900" sldId="339"/>
        </pc:sldMkLst>
        <pc:spChg chg="mod">
          <ac:chgData name="hui xu" userId="70b675938bab3b5e" providerId="LiveId" clId="{6C9786F0-A680-45C3-AB85-9B3FF73D357B}" dt="2020-08-22T04:59:15.326" v="467"/>
          <ac:spMkLst>
            <pc:docMk/>
            <pc:sldMk cId="2705760900" sldId="33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2:44.808" v="3742"/>
          <ac:spMkLst>
            <pc:docMk/>
            <pc:sldMk cId="2705760900" sldId="339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22" creationId="{00000000-0000-0000-0000-000000000000}"/>
          </ac:spMkLst>
        </pc:spChg>
        <pc:spChg chg="add del">
          <ac:chgData name="hui xu" userId="70b675938bab3b5e" providerId="LiveId" clId="{6C9786F0-A680-45C3-AB85-9B3FF73D357B}" dt="2020-08-22T05:03:01.492" v="509" actId="22"/>
          <ac:spMkLst>
            <pc:docMk/>
            <pc:sldMk cId="2705760900" sldId="339"/>
            <ac:spMk id="25" creationId="{B21F1030-7075-4BF4-90E2-9CFEC84D0932}"/>
          </ac:spMkLst>
        </pc:spChg>
        <pc:spChg chg="add del mod">
          <ac:chgData name="hui xu" userId="70b675938bab3b5e" providerId="LiveId" clId="{6C9786F0-A680-45C3-AB85-9B3FF73D357B}" dt="2020-08-22T05:00:06.906" v="479"/>
          <ac:spMkLst>
            <pc:docMk/>
            <pc:sldMk cId="2705760900" sldId="339"/>
            <ac:spMk id="44" creationId="{E7B4AB52-9550-4C8B-93BD-946E7E90C019}"/>
          </ac:spMkLst>
        </pc:spChg>
        <pc:spChg chg="add del mod">
          <ac:chgData name="hui xu" userId="70b675938bab3b5e" providerId="LiveId" clId="{6C9786F0-A680-45C3-AB85-9B3FF73D357B}" dt="2020-08-22T05:00:28.675" v="487" actId="21"/>
          <ac:spMkLst>
            <pc:docMk/>
            <pc:sldMk cId="2705760900" sldId="339"/>
            <ac:spMk id="46" creationId="{EE48FE2B-1FEF-4688-B34C-282360D4532F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0" creationId="{91AF33AE-D864-4030-8F04-744946A49277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2" creationId="{EE727B22-7B9C-4A2A-98D3-68E485165C05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6" creationId="{BE4D5136-55E3-4328-9EE9-E24F96B814B1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58" creationId="{8A1E0B6A-325B-4EC5-B55D-F595E9DD9B06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5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6" creationId="{00000000-0000-0000-0000-000000000000}"/>
          </ac:spMkLst>
        </pc:spChg>
        <pc:spChg chg="mod">
          <ac:chgData name="hui xu" userId="70b675938bab3b5e" providerId="LiveId" clId="{6C9786F0-A680-45C3-AB85-9B3FF73D357B}" dt="2020-09-02T10:28:42.228" v="2794" actId="14100"/>
          <ac:spMkLst>
            <pc:docMk/>
            <pc:sldMk cId="2705760900" sldId="339"/>
            <ac:spMk id="77" creationId="{00000000-0000-0000-0000-000000000000}"/>
          </ac:spMkLst>
        </pc:spChg>
        <pc:spChg chg="mod">
          <ac:chgData name="hui xu" userId="70b675938bab3b5e" providerId="LiveId" clId="{6C9786F0-A680-45C3-AB85-9B3FF73D357B}" dt="2020-09-02T10:28:20.155" v="2793" actId="404"/>
          <ac:spMkLst>
            <pc:docMk/>
            <pc:sldMk cId="2705760900" sldId="339"/>
            <ac:spMk id="78" creationId="{00000000-0000-0000-0000-000000000000}"/>
          </ac:spMkLst>
        </pc:spChg>
        <pc:spChg chg="mod">
          <ac:chgData name="hui xu" userId="70b675938bab3b5e" providerId="LiveId" clId="{6C9786F0-A680-45C3-AB85-9B3FF73D357B}" dt="2020-09-02T10:28:52.107" v="2800" actId="1037"/>
          <ac:spMkLst>
            <pc:docMk/>
            <pc:sldMk cId="2705760900" sldId="339"/>
            <ac:spMk id="79" creationId="{00000000-0000-0000-0000-000000000000}"/>
          </ac:spMkLst>
        </pc:spChg>
        <pc:grpChg chg="add mod">
          <ac:chgData name="hui xu" userId="70b675938bab3b5e" providerId="LiveId" clId="{6C9786F0-A680-45C3-AB85-9B3FF73D357B}" dt="2020-08-22T05:02:20.547" v="505" actId="1076"/>
          <ac:grpSpMkLst>
            <pc:docMk/>
            <pc:sldMk cId="2705760900" sldId="339"/>
            <ac:grpSpMk id="49" creationId="{321678DE-3780-4EF4-96F4-CBB0DA2A637C}"/>
          </ac:grpSpMkLst>
        </pc:grpChg>
        <pc:grpChg chg="add mod">
          <ac:chgData name="hui xu" userId="70b675938bab3b5e" providerId="LiveId" clId="{6C9786F0-A680-45C3-AB85-9B3FF73D357B}" dt="2020-08-22T05:03:06.849" v="510"/>
          <ac:grpSpMkLst>
            <pc:docMk/>
            <pc:sldMk cId="2705760900" sldId="339"/>
            <ac:grpSpMk id="55" creationId="{FDEAE824-C7E2-4956-BBF6-85BD8D81AC48}"/>
          </ac:grpSpMkLst>
        </pc:grp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24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5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48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1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57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0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3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6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69" creationId="{00000000-0000-0000-0000-000000000000}"/>
          </ac:cxnSpMkLst>
        </pc:cxnChg>
        <pc:cxnChg chg="mod">
          <ac:chgData name="hui xu" userId="70b675938bab3b5e" providerId="LiveId" clId="{6C9786F0-A680-45C3-AB85-9B3FF73D357B}" dt="2020-09-02T10:28:20.155" v="2793" actId="404"/>
          <ac:cxnSpMkLst>
            <pc:docMk/>
            <pc:sldMk cId="2705760900" sldId="339"/>
            <ac:cxnSpMk id="72" creationId="{00000000-0000-0000-0000-000000000000}"/>
          </ac:cxnSpMkLst>
        </pc:cxnChg>
      </pc:sldChg>
      <pc:sldChg chg="del">
        <pc:chgData name="hui xu" userId="70b675938bab3b5e" providerId="LiveId" clId="{6C9786F0-A680-45C3-AB85-9B3FF73D357B}" dt="2020-08-22T05:03:16.146" v="511" actId="2696"/>
        <pc:sldMkLst>
          <pc:docMk/>
          <pc:sldMk cId="2439479399" sldId="340"/>
        </pc:sldMkLst>
      </pc:sldChg>
      <pc:sldChg chg="modSp mod modAnim">
        <pc:chgData name="hui xu" userId="70b675938bab3b5e" providerId="LiveId" clId="{6C9786F0-A680-45C3-AB85-9B3FF73D357B}" dt="2020-09-02T10:32:38.884" v="2846" actId="20577"/>
        <pc:sldMkLst>
          <pc:docMk/>
          <pc:sldMk cId="2170437868" sldId="341"/>
        </pc:sldMkLst>
        <pc:spChg chg="mod">
          <ac:chgData name="hui xu" userId="70b675938bab3b5e" providerId="LiveId" clId="{6C9786F0-A680-45C3-AB85-9B3FF73D357B}" dt="2020-08-22T05:03:47.794" v="517"/>
          <ac:spMkLst>
            <pc:docMk/>
            <pc:sldMk cId="2170437868" sldId="34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0:32:38.884" v="2846" actId="20577"/>
          <ac:spMkLst>
            <pc:docMk/>
            <pc:sldMk cId="2170437868" sldId="341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14:35.154" v="3747" actId="207"/>
        <pc:sldMkLst>
          <pc:docMk/>
          <pc:sldMk cId="3469769675" sldId="342"/>
        </pc:sldMkLst>
        <pc:spChg chg="mod">
          <ac:chgData name="hui xu" userId="70b675938bab3b5e" providerId="LiveId" clId="{6C9786F0-A680-45C3-AB85-9B3FF73D357B}" dt="2020-08-22T05:07:56.887" v="649"/>
          <ac:spMkLst>
            <pc:docMk/>
            <pc:sldMk cId="3469769675" sldId="34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14:35.154" v="3747" actId="207"/>
          <ac:spMkLst>
            <pc:docMk/>
            <pc:sldMk cId="3469769675" sldId="342"/>
            <ac:spMk id="4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1:16:51.176" v="3749"/>
        <pc:sldMkLst>
          <pc:docMk/>
          <pc:sldMk cId="1889102520" sldId="343"/>
        </pc:sldMkLst>
        <pc:spChg chg="mod">
          <ac:chgData name="hui xu" userId="70b675938bab3b5e" providerId="LiveId" clId="{6C9786F0-A680-45C3-AB85-9B3FF73D357B}" dt="2020-09-03T01:16:51.176" v="3749"/>
          <ac:spMkLst>
            <pc:docMk/>
            <pc:sldMk cId="1889102520" sldId="343"/>
            <ac:spMk id="2" creationId="{00000000-0000-0000-0000-000000000000}"/>
          </ac:spMkLst>
        </pc:spChg>
        <pc:spChg chg="add mod">
          <ac:chgData name="hui xu" userId="70b675938bab3b5e" providerId="LiveId" clId="{6C9786F0-A680-45C3-AB85-9B3FF73D357B}" dt="2020-08-22T05:19:42.538" v="813" actId="1076"/>
          <ac:spMkLst>
            <pc:docMk/>
            <pc:sldMk cId="1889102520" sldId="343"/>
            <ac:spMk id="9" creationId="{6A2D8BFB-1329-4D3F-B29B-B9672B4EBD4D}"/>
          </ac:spMkLst>
        </pc:spChg>
        <pc:picChg chg="add del mod">
          <ac:chgData name="hui xu" userId="70b675938bab3b5e" providerId="LiveId" clId="{6C9786F0-A680-45C3-AB85-9B3FF73D357B}" dt="2020-08-22T05:15:36.620" v="797" actId="22"/>
          <ac:picMkLst>
            <pc:docMk/>
            <pc:sldMk cId="1889102520" sldId="343"/>
            <ac:picMk id="4" creationId="{0F7AF65A-0A17-415F-8CD0-FA8695BC571E}"/>
          </ac:picMkLst>
        </pc:picChg>
        <pc:picChg chg="add mod">
          <ac:chgData name="hui xu" userId="70b675938bab3b5e" providerId="LiveId" clId="{6C9786F0-A680-45C3-AB85-9B3FF73D357B}" dt="2020-08-22T05:19:15.754" v="811" actId="1076"/>
          <ac:picMkLst>
            <pc:docMk/>
            <pc:sldMk cId="1889102520" sldId="343"/>
            <ac:picMk id="6" creationId="{89B19DD0-A41B-4850-8266-B7FE0BF3D394}"/>
          </ac:picMkLst>
        </pc:picChg>
        <pc:picChg chg="add del mod">
          <ac:chgData name="hui xu" userId="70b675938bab3b5e" providerId="LiveId" clId="{6C9786F0-A680-45C3-AB85-9B3FF73D357B}" dt="2020-08-22T05:19:11.204" v="808" actId="478"/>
          <ac:picMkLst>
            <pc:docMk/>
            <pc:sldMk cId="1889102520" sldId="343"/>
            <ac:picMk id="2050" creationId="{00000000-0000-0000-0000-000000000000}"/>
          </ac:picMkLst>
        </pc:picChg>
      </pc:sldChg>
      <pc:sldChg chg="modSp mod addAnim delAnim modAnim chgLayout">
        <pc:chgData name="hui xu" userId="70b675938bab3b5e" providerId="LiveId" clId="{6C9786F0-A680-45C3-AB85-9B3FF73D357B}" dt="2020-09-03T01:19:48.086" v="3781"/>
        <pc:sldMkLst>
          <pc:docMk/>
          <pc:sldMk cId="2102456307" sldId="346"/>
        </pc:sldMkLst>
        <pc:spChg chg="mod ord">
          <ac:chgData name="hui xu" userId="70b675938bab3b5e" providerId="LiveId" clId="{6C9786F0-A680-45C3-AB85-9B3FF73D357B}" dt="2020-09-02T06:07:25.135" v="2172" actId="700"/>
          <ac:spMkLst>
            <pc:docMk/>
            <pc:sldMk cId="2102456307" sldId="346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1:19:48.086" v="3781"/>
          <ac:spMkLst>
            <pc:docMk/>
            <pc:sldMk cId="2102456307" sldId="346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20:02.389" v="3782"/>
        <pc:sldMkLst>
          <pc:docMk/>
          <pc:sldMk cId="307247550" sldId="348"/>
        </pc:sldMkLst>
        <pc:spChg chg="mod">
          <ac:chgData name="hui xu" userId="70b675938bab3b5e" providerId="LiveId" clId="{6C9786F0-A680-45C3-AB85-9B3FF73D357B}" dt="2020-08-22T05:32:50.716" v="950" actId="27636"/>
          <ac:spMkLst>
            <pc:docMk/>
            <pc:sldMk cId="307247550" sldId="34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17:45.077" v="2424" actId="1076"/>
          <ac:spMkLst>
            <pc:docMk/>
            <pc:sldMk cId="307247550" sldId="348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20:02.389" v="3782"/>
          <ac:spMkLst>
            <pc:docMk/>
            <pc:sldMk cId="307247550" sldId="348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2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15:55.135" v="2380" actId="2711"/>
          <ac:spMkLst>
            <pc:docMk/>
            <pc:sldMk cId="307247550" sldId="348"/>
            <ac:spMk id="25" creationId="{00000000-0000-0000-0000-000000000000}"/>
          </ac:spMkLst>
        </pc:spChg>
        <pc:grpChg chg="mod">
          <ac:chgData name="hui xu" userId="70b675938bab3b5e" providerId="LiveId" clId="{6C9786F0-A680-45C3-AB85-9B3FF73D357B}" dt="2020-09-02T06:15:55.135" v="2380" actId="2711"/>
          <ac:grpSpMkLst>
            <pc:docMk/>
            <pc:sldMk cId="307247550" sldId="348"/>
            <ac:grpSpMk id="26" creationId="{00000000-0000-0000-0000-000000000000}"/>
          </ac:grpSpMkLst>
        </pc:grpChg>
        <pc:grpChg chg="mod">
          <ac:chgData name="hui xu" userId="70b675938bab3b5e" providerId="LiveId" clId="{6C9786F0-A680-45C3-AB85-9B3FF73D357B}" dt="2020-09-02T06:15:55.135" v="2380" actId="2711"/>
          <ac:grpSpMkLst>
            <pc:docMk/>
            <pc:sldMk cId="307247550" sldId="348"/>
            <ac:grpSpMk id="29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15:55.135" v="2380" actId="2711"/>
          <ac:picMkLst>
            <pc:docMk/>
            <pc:sldMk cId="307247550" sldId="348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15:55.135" v="2380" actId="2711"/>
          <ac:cxnSpMkLst>
            <pc:docMk/>
            <pc:sldMk cId="307247550" sldId="348"/>
            <ac:cxnSpMk id="17" creationId="{00000000-0000-0000-0000-000000000000}"/>
          </ac:cxnSpMkLst>
        </pc:cxnChg>
      </pc:sldChg>
      <pc:sldChg chg="modSp mod modAnim">
        <pc:chgData name="hui xu" userId="70b675938bab3b5e" providerId="LiveId" clId="{6C9786F0-A680-45C3-AB85-9B3FF73D357B}" dt="2020-08-22T05:35:53.255" v="1056" actId="21"/>
        <pc:sldMkLst>
          <pc:docMk/>
          <pc:sldMk cId="4117252340" sldId="351"/>
        </pc:sldMkLst>
        <pc:spChg chg="mod">
          <ac:chgData name="hui xu" userId="70b675938bab3b5e" providerId="LiveId" clId="{6C9786F0-A680-45C3-AB85-9B3FF73D357B}" dt="2020-08-22T05:33:17.759" v="958" actId="20577"/>
          <ac:spMkLst>
            <pc:docMk/>
            <pc:sldMk cId="4117252340" sldId="35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35:53.255" v="1056" actId="21"/>
          <ac:spMkLst>
            <pc:docMk/>
            <pc:sldMk cId="4117252340" sldId="351"/>
            <ac:spMk id="4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06:19:42.677" v="2446" actId="404"/>
        <pc:sldMkLst>
          <pc:docMk/>
          <pc:sldMk cId="1645237923" sldId="352"/>
        </pc:sldMkLst>
        <pc:spChg chg="mod">
          <ac:chgData name="hui xu" userId="70b675938bab3b5e" providerId="LiveId" clId="{6C9786F0-A680-45C3-AB85-9B3FF73D357B}" dt="2020-08-23T06:42:12.367" v="1168" actId="20577"/>
          <ac:spMkLst>
            <pc:docMk/>
            <pc:sldMk cId="1645237923" sldId="35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38:42.820" v="1122" actId="20577"/>
          <ac:spMkLst>
            <pc:docMk/>
            <pc:sldMk cId="1645237923" sldId="352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19:35.241" v="2444" actId="404"/>
          <ac:spMkLst>
            <pc:docMk/>
            <pc:sldMk cId="1645237923" sldId="352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06:19:39.117" v="2445" actId="404"/>
          <ac:spMkLst>
            <pc:docMk/>
            <pc:sldMk cId="1645237923" sldId="352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19:42.677" v="2446" actId="404"/>
          <ac:spMkLst>
            <pc:docMk/>
            <pc:sldMk cId="1645237923" sldId="352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19:21.900" v="2442" actId="2711"/>
          <ac:spMkLst>
            <pc:docMk/>
            <pc:sldMk cId="1645237923" sldId="352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06:19:32.273" v="2443" actId="404"/>
          <ac:spMkLst>
            <pc:docMk/>
            <pc:sldMk cId="1645237923" sldId="352"/>
            <ac:spMk id="18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20:32.457" v="2455" actId="404"/>
        <pc:sldMkLst>
          <pc:docMk/>
          <pc:sldMk cId="3678510749" sldId="353"/>
        </pc:sldMkLst>
        <pc:spChg chg="mod">
          <ac:chgData name="hui xu" userId="70b675938bab3b5e" providerId="LiveId" clId="{6C9786F0-A680-45C3-AB85-9B3FF73D357B}" dt="2020-08-23T06:42:21.250" v="1173"/>
          <ac:spMkLst>
            <pc:docMk/>
            <pc:sldMk cId="3678510749" sldId="35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2T05:41:47.493" v="1157" actId="20577"/>
          <ac:spMkLst>
            <pc:docMk/>
            <pc:sldMk cId="3678510749" sldId="35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20:12.497" v="2452" actId="404"/>
          <ac:spMkLst>
            <pc:docMk/>
            <pc:sldMk cId="3678510749" sldId="353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20:32.457" v="2455" actId="404"/>
          <ac:spMkLst>
            <pc:docMk/>
            <pc:sldMk cId="3678510749" sldId="353"/>
            <ac:spMk id="22" creationId="{00000000-0000-0000-0000-000000000000}"/>
          </ac:spMkLst>
        </pc:spChg>
      </pc:sldChg>
      <pc:sldChg chg="modSp mod chgLayout">
        <pc:chgData name="hui xu" userId="70b675938bab3b5e" providerId="LiveId" clId="{6C9786F0-A680-45C3-AB85-9B3FF73D357B}" dt="2020-09-02T11:45:25.785" v="3567"/>
        <pc:sldMkLst>
          <pc:docMk/>
          <pc:sldMk cId="3762796098" sldId="361"/>
        </pc:sldMkLst>
        <pc:spChg chg="mod ord">
          <ac:chgData name="hui xu" userId="70b675938bab3b5e" providerId="LiveId" clId="{6C9786F0-A680-45C3-AB85-9B3FF73D357B}" dt="2020-09-02T11:44:21.702" v="3522"/>
          <ac:spMkLst>
            <pc:docMk/>
            <pc:sldMk cId="3762796098" sldId="361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2T11:45:25.785" v="3567"/>
          <ac:spMkLst>
            <pc:docMk/>
            <pc:sldMk cId="3762796098" sldId="361"/>
            <ac:spMk id="4" creationId="{00000000-0000-0000-0000-000000000000}"/>
          </ac:spMkLst>
        </pc:spChg>
      </pc:sldChg>
      <pc:sldChg chg="delSp modSp mod delAnim">
        <pc:chgData name="hui xu" userId="70b675938bab3b5e" providerId="LiveId" clId="{6C9786F0-A680-45C3-AB85-9B3FF73D357B}" dt="2020-09-03T01:45:44.239" v="3946"/>
        <pc:sldMkLst>
          <pc:docMk/>
          <pc:sldMk cId="2698401335" sldId="364"/>
        </pc:sldMkLst>
        <pc:spChg chg="mod">
          <ac:chgData name="hui xu" userId="70b675938bab3b5e" providerId="LiveId" clId="{6C9786F0-A680-45C3-AB85-9B3FF73D357B}" dt="2020-09-03T01:38:15.878" v="3832"/>
          <ac:spMkLst>
            <pc:docMk/>
            <pc:sldMk cId="2698401335" sldId="364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45:44.239" v="3946"/>
          <ac:spMkLst>
            <pc:docMk/>
            <pc:sldMk cId="2698401335" sldId="364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6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9" creationId="{00000000-0000-0000-0000-000000000000}"/>
          </ac:spMkLst>
        </pc:spChg>
        <pc:spChg chg="del">
          <ac:chgData name="hui xu" userId="70b675938bab3b5e" providerId="LiveId" clId="{6C9786F0-A680-45C3-AB85-9B3FF73D357B}" dt="2020-09-03T01:38:47.884" v="3837" actId="478"/>
          <ac:spMkLst>
            <pc:docMk/>
            <pc:sldMk cId="2698401335" sldId="364"/>
            <ac:spMk id="12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18:50.868" v="3765" actId="20577"/>
        <pc:sldMkLst>
          <pc:docMk/>
          <pc:sldMk cId="2566660984" sldId="366"/>
        </pc:sldMkLst>
        <pc:spChg chg="mod">
          <ac:chgData name="hui xu" userId="70b675938bab3b5e" providerId="LiveId" clId="{6C9786F0-A680-45C3-AB85-9B3FF73D357B}" dt="2020-08-22T05:32:06.443" v="939"/>
          <ac:spMkLst>
            <pc:docMk/>
            <pc:sldMk cId="2566660984" sldId="36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01:19.616" v="2044"/>
          <ac:spMkLst>
            <pc:docMk/>
            <pc:sldMk cId="2566660984" sldId="366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1:18:17.964" v="3754" actId="948"/>
          <ac:spMkLst>
            <pc:docMk/>
            <pc:sldMk cId="2566660984" sldId="366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18:50.868" v="3765" actId="20577"/>
          <ac:spMkLst>
            <pc:docMk/>
            <pc:sldMk cId="2566660984" sldId="366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01:06.090" v="2037" actId="2711"/>
          <ac:spMkLst>
            <pc:docMk/>
            <pc:sldMk cId="2566660984" sldId="366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2T06:06:36.346" v="2156" actId="14100"/>
          <ac:spMkLst>
            <pc:docMk/>
            <pc:sldMk cId="2566660984" sldId="366"/>
            <ac:spMk id="29" creationId="{00000000-0000-0000-0000-000000000000}"/>
          </ac:spMkLst>
        </pc:spChg>
        <pc:spChg chg="mod">
          <ac:chgData name="hui xu" userId="70b675938bab3b5e" providerId="LiveId" clId="{6C9786F0-A680-45C3-AB85-9B3FF73D357B}" dt="2020-09-02T06:06:32.723" v="2155" actId="14100"/>
          <ac:spMkLst>
            <pc:docMk/>
            <pc:sldMk cId="2566660984" sldId="366"/>
            <ac:spMk id="30" creationId="{00000000-0000-0000-0000-000000000000}"/>
          </ac:spMkLst>
        </pc:spChg>
        <pc:spChg chg="mod">
          <ac:chgData name="hui xu" userId="70b675938bab3b5e" providerId="LiveId" clId="{6C9786F0-A680-45C3-AB85-9B3FF73D357B}" dt="2020-09-02T06:05:57.882" v="2151" actId="404"/>
          <ac:spMkLst>
            <pc:docMk/>
            <pc:sldMk cId="2566660984" sldId="366"/>
            <ac:spMk id="31" creationId="{00000000-0000-0000-0000-000000000000}"/>
          </ac:spMkLst>
        </pc:spChg>
        <pc:grpChg chg="mod">
          <ac:chgData name="hui xu" userId="70b675938bab3b5e" providerId="LiveId" clId="{6C9786F0-A680-45C3-AB85-9B3FF73D357B}" dt="2020-09-02T06:01:06.090" v="2037" actId="2711"/>
          <ac:grpSpMkLst>
            <pc:docMk/>
            <pc:sldMk cId="2566660984" sldId="366"/>
            <ac:grpSpMk id="22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01:06.090" v="2037" actId="2711"/>
          <ac:picMkLst>
            <pc:docMk/>
            <pc:sldMk cId="2566660984" sldId="366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01:06.090" v="2037" actId="2711"/>
          <ac:cxnSpMkLst>
            <pc:docMk/>
            <pc:sldMk cId="2566660984" sldId="366"/>
            <ac:cxnSpMk id="17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10:53:51.674" v="2905" actId="20577"/>
        <pc:sldMkLst>
          <pc:docMk/>
          <pc:sldMk cId="1724689896" sldId="367"/>
        </pc:sldMkLst>
        <pc:spChg chg="mod">
          <ac:chgData name="hui xu" userId="70b675938bab3b5e" providerId="LiveId" clId="{6C9786F0-A680-45C3-AB85-9B3FF73D357B}" dt="2020-08-22T05:42:16.122" v="1162"/>
          <ac:spMkLst>
            <pc:docMk/>
            <pc:sldMk cId="1724689896" sldId="36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23:15.088" v="2500" actId="14100"/>
          <ac:spMkLst>
            <pc:docMk/>
            <pc:sldMk cId="1724689896" sldId="367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2T06:24:36.471" v="2590" actId="14100"/>
          <ac:spMkLst>
            <pc:docMk/>
            <pc:sldMk cId="1724689896" sldId="367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10:53:45.047" v="2904" actId="1076"/>
          <ac:spMkLst>
            <pc:docMk/>
            <pc:sldMk cId="1724689896" sldId="367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2T06:22:30.696" v="2495" actId="2711"/>
          <ac:spMkLst>
            <pc:docMk/>
            <pc:sldMk cId="1724689896" sldId="367"/>
            <ac:spMk id="12" creationId="{00000000-0000-0000-0000-000000000000}"/>
          </ac:spMkLst>
        </pc:spChg>
        <pc:graphicFrameChg chg="mod modGraphic">
          <ac:chgData name="hui xu" userId="70b675938bab3b5e" providerId="LiveId" clId="{6C9786F0-A680-45C3-AB85-9B3FF73D357B}" dt="2020-09-02T10:53:51.674" v="2905" actId="20577"/>
          <ac:graphicFrameMkLst>
            <pc:docMk/>
            <pc:sldMk cId="1724689896" sldId="367"/>
            <ac:graphicFrameMk id="4" creationId="{00000000-0000-0000-0000-000000000000}"/>
          </ac:graphicFrameMkLst>
        </pc:graphicFrameChg>
      </pc:sldChg>
      <pc:sldChg chg="modSp mod">
        <pc:chgData name="hui xu" userId="70b675938bab3b5e" providerId="LiveId" clId="{6C9786F0-A680-45C3-AB85-9B3FF73D357B}" dt="2020-09-02T06:36:42.913" v="2659" actId="404"/>
        <pc:sldMkLst>
          <pc:docMk/>
          <pc:sldMk cId="2085869650" sldId="368"/>
        </pc:sldMkLst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2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3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2T06:35:51.100" v="2647" actId="2711"/>
          <ac:spMkLst>
            <pc:docMk/>
            <pc:sldMk cId="2085869650" sldId="368"/>
            <ac:spMk id="41" creationId="{00000000-0000-0000-0000-000000000000}"/>
          </ac:spMkLst>
        </pc:spChg>
        <pc:grpChg chg="mod">
          <ac:chgData name="hui xu" userId="70b675938bab3b5e" providerId="LiveId" clId="{6C9786F0-A680-45C3-AB85-9B3FF73D357B}" dt="2020-09-02T06:35:51.100" v="2647" actId="2711"/>
          <ac:grpSpMkLst>
            <pc:docMk/>
            <pc:sldMk cId="2085869650" sldId="368"/>
            <ac:grpSpMk id="37" creationId="{00000000-0000-0000-0000-000000000000}"/>
          </ac:grpSpMkLst>
        </pc:grpChg>
        <pc:graphicFrameChg chg="mod">
          <ac:chgData name="hui xu" userId="70b675938bab3b5e" providerId="LiveId" clId="{6C9786F0-A680-45C3-AB85-9B3FF73D357B}" dt="2020-09-02T06:35:51.100" v="2647" actId="2711"/>
          <ac:graphicFrameMkLst>
            <pc:docMk/>
            <pc:sldMk cId="2085869650" sldId="368"/>
            <ac:graphicFrameMk id="29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21.840" v="2653" actId="404"/>
          <ac:graphicFrameMkLst>
            <pc:docMk/>
            <pc:sldMk cId="2085869650" sldId="368"/>
            <ac:graphicFrameMk id="30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42.913" v="2659" actId="404"/>
          <ac:graphicFrameMkLst>
            <pc:docMk/>
            <pc:sldMk cId="2085869650" sldId="368"/>
            <ac:graphicFrameMk id="31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33.910" v="2656" actId="404"/>
          <ac:graphicFrameMkLst>
            <pc:docMk/>
            <pc:sldMk cId="2085869650" sldId="368"/>
            <ac:graphicFrameMk id="32" creationId="{00000000-0000-0000-0000-000000000000}"/>
          </ac:graphicFrameMkLst>
        </pc:graphicFrameChg>
        <pc:graphicFrameChg chg="mod">
          <ac:chgData name="hui xu" userId="70b675938bab3b5e" providerId="LiveId" clId="{6C9786F0-A680-45C3-AB85-9B3FF73D357B}" dt="2020-09-02T06:35:51.100" v="2647" actId="2711"/>
          <ac:graphicFrameMkLst>
            <pc:docMk/>
            <pc:sldMk cId="2085869650" sldId="368"/>
            <ac:graphicFrameMk id="40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6:13.698" v="2650" actId="404"/>
          <ac:graphicFrameMkLst>
            <pc:docMk/>
            <pc:sldMk cId="2085869650" sldId="368"/>
            <ac:graphicFrameMk id="42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2T06:35:51.100" v="2647" actId="2711"/>
          <ac:picMkLst>
            <pc:docMk/>
            <pc:sldMk cId="2085869650" sldId="368"/>
            <ac:picMk id="11" creationId="{00000000-0000-0000-0000-000000000000}"/>
          </ac:picMkLst>
        </pc:picChg>
        <pc:cxnChg chg="mod">
          <ac:chgData name="hui xu" userId="70b675938bab3b5e" providerId="LiveId" clId="{6C9786F0-A680-45C3-AB85-9B3FF73D357B}" dt="2020-09-02T06:35:51.100" v="2647" actId="2711"/>
          <ac:cxnSpMkLst>
            <pc:docMk/>
            <pc:sldMk cId="2085869650" sldId="368"/>
            <ac:cxnSpMk id="17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06:40:16.631" v="2742" actId="1076"/>
        <pc:sldMkLst>
          <pc:docMk/>
          <pc:sldMk cId="428561597" sldId="369"/>
        </pc:sldMkLst>
        <pc:spChg chg="mod">
          <ac:chgData name="hui xu" userId="70b675938bab3b5e" providerId="LiveId" clId="{6C9786F0-A680-45C3-AB85-9B3FF73D357B}" dt="2020-08-23T06:53:59.325" v="1329"/>
          <ac:spMkLst>
            <pc:docMk/>
            <pc:sldMk cId="428561597" sldId="36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38:27.659" v="2683"/>
          <ac:spMkLst>
            <pc:docMk/>
            <pc:sldMk cId="428561597" sldId="369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38:43.914" v="2689"/>
          <ac:spMkLst>
            <pc:docMk/>
            <pc:sldMk cId="428561597" sldId="369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38:16.020" v="2676" actId="2711"/>
          <ac:spMkLst>
            <pc:docMk/>
            <pc:sldMk cId="428561597" sldId="369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39:23.823" v="2718"/>
          <ac:spMkLst>
            <pc:docMk/>
            <pc:sldMk cId="428561597" sldId="369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2T06:40:16.631" v="2742" actId="1076"/>
          <ac:spMkLst>
            <pc:docMk/>
            <pc:sldMk cId="428561597" sldId="369"/>
            <ac:spMk id="54" creationId="{00000000-0000-0000-0000-000000000000}"/>
          </ac:spMkLst>
        </pc:spChg>
        <pc:grpChg chg="mod">
          <ac:chgData name="hui xu" userId="70b675938bab3b5e" providerId="LiveId" clId="{6C9786F0-A680-45C3-AB85-9B3FF73D357B}" dt="2020-09-02T06:38:16.020" v="2676" actId="2711"/>
          <ac:grpSpMkLst>
            <pc:docMk/>
            <pc:sldMk cId="428561597" sldId="369"/>
            <ac:grpSpMk id="8" creationId="{00000000-0000-0000-0000-000000000000}"/>
          </ac:grpSpMkLst>
        </pc:grp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5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38:16.020" v="2676" actId="2711"/>
          <ac:picMkLst>
            <pc:docMk/>
            <pc:sldMk cId="428561597" sldId="369"/>
            <ac:picMk id="18" creationId="{00000000-0000-0000-0000-000000000000}"/>
          </ac:picMkLst>
        </pc:pic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37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4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38:16.020" v="2676" actId="2711"/>
          <ac:cxnSpMkLst>
            <pc:docMk/>
            <pc:sldMk cId="428561597" sldId="369"/>
            <ac:cxnSpMk id="51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06:33:24.609" v="2645" actId="14100"/>
        <pc:sldMkLst>
          <pc:docMk/>
          <pc:sldMk cId="822577377" sldId="370"/>
        </pc:sldMkLst>
        <pc:spChg chg="mod">
          <ac:chgData name="hui xu" userId="70b675938bab3b5e" providerId="LiveId" clId="{6C9786F0-A680-45C3-AB85-9B3FF73D357B}" dt="2020-09-02T06:25:41.878" v="2597" actId="1076"/>
          <ac:spMkLst>
            <pc:docMk/>
            <pc:sldMk cId="822577377" sldId="370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2T06:26:34.607" v="2606" actId="404"/>
          <ac:spMkLst>
            <pc:docMk/>
            <pc:sldMk cId="822577377" sldId="370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2T06:33:10.881" v="2643" actId="14100"/>
          <ac:spMkLst>
            <pc:docMk/>
            <pc:sldMk cId="822577377" sldId="370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2T06:26:34.607" v="2606" actId="404"/>
          <ac:spMkLst>
            <pc:docMk/>
            <pc:sldMk cId="822577377" sldId="370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2T06:33:24.609" v="2645" actId="14100"/>
          <ac:spMkLst>
            <pc:docMk/>
            <pc:sldMk cId="822577377" sldId="370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2T06:27:35.923" v="2641"/>
          <ac:spMkLst>
            <pc:docMk/>
            <pc:sldMk cId="822577377" sldId="370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2T06:33:20.361" v="2644" actId="1076"/>
          <ac:spMkLst>
            <pc:docMk/>
            <pc:sldMk cId="822577377" sldId="370"/>
            <ac:spMk id="14" creationId="{00000000-0000-0000-0000-000000000000}"/>
          </ac:spMkLst>
        </pc:spChg>
        <pc:graphicFrameChg chg="mod modGraphic">
          <ac:chgData name="hui xu" userId="70b675938bab3b5e" providerId="LiveId" clId="{6C9786F0-A680-45C3-AB85-9B3FF73D357B}" dt="2020-09-02T06:33:07.137" v="2642" actId="1076"/>
          <ac:graphicFrameMkLst>
            <pc:docMk/>
            <pc:sldMk cId="822577377" sldId="370"/>
            <ac:graphicFrameMk id="7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33:20.361" v="2644" actId="1076"/>
          <ac:graphicFrameMkLst>
            <pc:docMk/>
            <pc:sldMk cId="822577377" sldId="370"/>
            <ac:graphicFrameMk id="11" creationId="{00000000-0000-0000-0000-000000000000}"/>
          </ac:graphicFrameMkLst>
        </pc:graphicFrameChg>
      </pc:sldChg>
      <pc:sldChg chg="modSp mod">
        <pc:chgData name="hui xu" userId="70b675938bab3b5e" providerId="LiveId" clId="{6C9786F0-A680-45C3-AB85-9B3FF73D357B}" dt="2020-09-03T01:21:05.132" v="3784" actId="21"/>
        <pc:sldMkLst>
          <pc:docMk/>
          <pc:sldMk cId="3335503804" sldId="371"/>
        </pc:sldMkLst>
        <pc:spChg chg="mod">
          <ac:chgData name="hui xu" userId="70b675938bab3b5e" providerId="LiveId" clId="{6C9786F0-A680-45C3-AB85-9B3FF73D357B}" dt="2020-08-23T06:52:23.229" v="1265"/>
          <ac:spMkLst>
            <pc:docMk/>
            <pc:sldMk cId="3335503804" sldId="37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21:05.132" v="3784" actId="21"/>
          <ac:spMkLst>
            <pc:docMk/>
            <pc:sldMk cId="3335503804" sldId="371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42:54.676" v="2765" actId="404"/>
        <pc:sldMkLst>
          <pc:docMk/>
          <pc:sldMk cId="3758068183" sldId="372"/>
        </pc:sldMkLst>
        <pc:spChg chg="mod">
          <ac:chgData name="hui xu" userId="70b675938bab3b5e" providerId="LiveId" clId="{6C9786F0-A680-45C3-AB85-9B3FF73D357B}" dt="2020-08-23T06:56:27.007" v="1391"/>
          <ac:spMkLst>
            <pc:docMk/>
            <pc:sldMk cId="3758068183" sldId="37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41:12.399" v="2758" actId="1036"/>
          <ac:spMkLst>
            <pc:docMk/>
            <pc:sldMk cId="3758068183" sldId="37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41:20.039" v="2759"/>
          <ac:spMkLst>
            <pc:docMk/>
            <pc:sldMk cId="3758068183" sldId="372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42:54.676" v="2765" actId="404"/>
          <ac:spMkLst>
            <pc:docMk/>
            <pc:sldMk cId="3758068183" sldId="372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31" creationId="{00000000-0000-0000-0000-000000000000}"/>
          </ac:spMkLst>
        </pc:spChg>
        <pc:spChg chg="mod">
          <ac:chgData name="hui xu" userId="70b675938bab3b5e" providerId="LiveId" clId="{6C9786F0-A680-45C3-AB85-9B3FF73D357B}" dt="2020-09-02T06:40:53.469" v="2744" actId="2711"/>
          <ac:spMkLst>
            <pc:docMk/>
            <pc:sldMk cId="3758068183" sldId="372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06:42:47.005" v="2764" actId="404"/>
          <ac:spMkLst>
            <pc:docMk/>
            <pc:sldMk cId="3758068183" sldId="372"/>
            <ac:spMk id="34" creationId="{00000000-0000-0000-0000-000000000000}"/>
          </ac:spMkLst>
        </pc:spChg>
        <pc:grpChg chg="mod">
          <ac:chgData name="hui xu" userId="70b675938bab3b5e" providerId="LiveId" clId="{6C9786F0-A680-45C3-AB85-9B3FF73D357B}" dt="2020-09-02T06:40:53.469" v="2744" actId="2711"/>
          <ac:grpSpMkLst>
            <pc:docMk/>
            <pc:sldMk cId="3758068183" sldId="372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06:41:49.147" v="2762" actId="113"/>
          <ac:graphicFrameMkLst>
            <pc:docMk/>
            <pc:sldMk cId="3758068183" sldId="372"/>
            <ac:graphicFrameMk id="33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27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30" creationId="{00000000-0000-0000-0000-000000000000}"/>
          </ac:picMkLst>
        </pc:picChg>
        <pc:picChg chg="mod">
          <ac:chgData name="hui xu" userId="70b675938bab3b5e" providerId="LiveId" clId="{6C9786F0-A680-45C3-AB85-9B3FF73D357B}" dt="2020-09-02T06:40:53.469" v="2744" actId="2711"/>
          <ac:picMkLst>
            <pc:docMk/>
            <pc:sldMk cId="3758068183" sldId="372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3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4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0:53.469" v="2744" actId="2711"/>
          <ac:cxnSpMkLst>
            <pc:docMk/>
            <pc:sldMk cId="3758068183" sldId="372"/>
            <ac:cxnSpMk id="52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8-23T07:04:25.535" v="1544" actId="20577"/>
        <pc:sldMkLst>
          <pc:docMk/>
          <pc:sldMk cId="1547915317" sldId="373"/>
        </pc:sldMkLst>
        <pc:spChg chg="mod">
          <ac:chgData name="hui xu" userId="70b675938bab3b5e" providerId="LiveId" clId="{6C9786F0-A680-45C3-AB85-9B3FF73D357B}" dt="2020-08-23T07:04:25.535" v="1544" actId="20577"/>
          <ac:spMkLst>
            <pc:docMk/>
            <pc:sldMk cId="1547915317" sldId="37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8-23T07:03:56.349" v="1527" actId="948"/>
          <ac:spMkLst>
            <pc:docMk/>
            <pc:sldMk cId="1547915317" sldId="373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06:46:12.345" v="2790" actId="404"/>
        <pc:sldMkLst>
          <pc:docMk/>
          <pc:sldMk cId="2325619918" sldId="374"/>
        </pc:sldMkLst>
        <pc:spChg chg="mod">
          <ac:chgData name="hui xu" userId="70b675938bab3b5e" providerId="LiveId" clId="{6C9786F0-A680-45C3-AB85-9B3FF73D357B}" dt="2020-08-23T07:05:04.183" v="1560"/>
          <ac:spMkLst>
            <pc:docMk/>
            <pc:sldMk cId="2325619918" sldId="374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2T06:45:26.421" v="2782" actId="1037"/>
          <ac:spMkLst>
            <pc:docMk/>
            <pc:sldMk cId="2325619918" sldId="374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06:45:10.560" v="2768"/>
          <ac:spMkLst>
            <pc:docMk/>
            <pc:sldMk cId="2325619918" sldId="374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06:45:01.470" v="2767" actId="2711"/>
          <ac:spMkLst>
            <pc:docMk/>
            <pc:sldMk cId="2325619918" sldId="374"/>
            <ac:spMk id="36" creationId="{00000000-0000-0000-0000-000000000000}"/>
          </ac:spMkLst>
        </pc:spChg>
        <pc:grpChg chg="mod">
          <ac:chgData name="hui xu" userId="70b675938bab3b5e" providerId="LiveId" clId="{6C9786F0-A680-45C3-AB85-9B3FF73D357B}" dt="2020-09-02T06:45:01.470" v="2767" actId="2711"/>
          <ac:grpSpMkLst>
            <pc:docMk/>
            <pc:sldMk cId="2325619918" sldId="374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06:46:12.345" v="2790" actId="404"/>
          <ac:graphicFrameMkLst>
            <pc:docMk/>
            <pc:sldMk cId="2325619918" sldId="374"/>
            <ac:graphicFrameMk id="33" creationId="{00000000-0000-0000-0000-000000000000}"/>
          </ac:graphicFrameMkLst>
        </pc:graphicFrameChg>
        <pc:graphicFrameChg chg="mod modGraphic">
          <ac:chgData name="hui xu" userId="70b675938bab3b5e" providerId="LiveId" clId="{6C9786F0-A680-45C3-AB85-9B3FF73D357B}" dt="2020-09-02T06:46:02.705" v="2787" actId="404"/>
          <ac:graphicFrameMkLst>
            <pc:docMk/>
            <pc:sldMk cId="2325619918" sldId="374"/>
            <ac:graphicFrameMk id="37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06:45:01.470" v="2767" actId="2711"/>
          <ac:picMkLst>
            <pc:docMk/>
            <pc:sldMk cId="2325619918" sldId="374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3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46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06:45:01.470" v="2767" actId="2711"/>
          <ac:cxnSpMkLst>
            <pc:docMk/>
            <pc:sldMk cId="2325619918" sldId="374"/>
            <ac:cxnSpMk id="52" creationId="{00000000-0000-0000-0000-000000000000}"/>
          </ac:cxnSpMkLst>
        </pc:cxnChg>
      </pc:sldChg>
      <pc:sldChg chg="modSp mod modAnim">
        <pc:chgData name="hui xu" userId="70b675938bab3b5e" providerId="LiveId" clId="{6C9786F0-A680-45C3-AB85-9B3FF73D357B}" dt="2020-09-02T11:22:10.665" v="3263" actId="20577"/>
        <pc:sldMkLst>
          <pc:docMk/>
          <pc:sldMk cId="1646581180" sldId="375"/>
        </pc:sldMkLst>
        <pc:spChg chg="mod">
          <ac:chgData name="hui xu" userId="70b675938bab3b5e" providerId="LiveId" clId="{6C9786F0-A680-45C3-AB85-9B3FF73D357B}" dt="2020-08-23T07:15:04.641" v="1699"/>
          <ac:spMkLst>
            <pc:docMk/>
            <pc:sldMk cId="1646581180" sldId="375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22:10.665" v="3263" actId="20577"/>
          <ac:spMkLst>
            <pc:docMk/>
            <pc:sldMk cId="1646581180" sldId="375"/>
            <ac:spMk id="3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11:10:56.517" v="3049"/>
        <pc:sldMkLst>
          <pc:docMk/>
          <pc:sldMk cId="3408171564" sldId="376"/>
        </pc:sldMkLst>
        <pc:spChg chg="mod">
          <ac:chgData name="hui xu" userId="70b675938bab3b5e" providerId="LiveId" clId="{6C9786F0-A680-45C3-AB85-9B3FF73D357B}" dt="2020-08-23T07:06:51.903" v="1569"/>
          <ac:spMkLst>
            <pc:docMk/>
            <pc:sldMk cId="3408171564" sldId="37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10:56.517" v="3049"/>
          <ac:spMkLst>
            <pc:docMk/>
            <pc:sldMk cId="3408171564" sldId="376"/>
            <ac:spMk id="3" creationId="{00000000-0000-0000-0000-000000000000}"/>
          </ac:spMkLst>
        </pc:spChg>
      </pc:sldChg>
      <pc:sldChg chg="addSp delSp modSp mod addAnim delAnim">
        <pc:chgData name="hui xu" userId="70b675938bab3b5e" providerId="LiveId" clId="{6C9786F0-A680-45C3-AB85-9B3FF73D357B}" dt="2020-09-03T01:27:43.402" v="3809" actId="2711"/>
        <pc:sldMkLst>
          <pc:docMk/>
          <pc:sldMk cId="2946135793" sldId="377"/>
        </pc:sldMkLst>
        <pc:spChg chg="mod">
          <ac:chgData name="hui xu" userId="70b675938bab3b5e" providerId="LiveId" clId="{6C9786F0-A680-45C3-AB85-9B3FF73D357B}" dt="2020-09-02T11:33:32.161" v="3369" actId="1076"/>
          <ac:spMkLst>
            <pc:docMk/>
            <pc:sldMk cId="2946135793" sldId="37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1:32:55.642" v="3364"/>
          <ac:spMkLst>
            <pc:docMk/>
            <pc:sldMk cId="2946135793" sldId="377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3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25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24:19.552" v="3788" actId="21"/>
          <ac:spMkLst>
            <pc:docMk/>
            <pc:sldMk cId="2946135793" sldId="377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47" creationId="{00000000-0000-0000-0000-000000000000}"/>
          </ac:spMkLst>
        </pc:spChg>
        <pc:spChg chg="mod">
          <ac:chgData name="hui xu" userId="70b675938bab3b5e" providerId="LiveId" clId="{6C9786F0-A680-45C3-AB85-9B3FF73D357B}" dt="2020-09-02T11:33:03.887" v="3365" actId="2711"/>
          <ac:spMkLst>
            <pc:docMk/>
            <pc:sldMk cId="2946135793" sldId="377"/>
            <ac:spMk id="51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24:42.493" v="3803" actId="1036"/>
          <ac:spMkLst>
            <pc:docMk/>
            <pc:sldMk cId="2946135793" sldId="377"/>
            <ac:spMk id="53" creationId="{00000000-0000-0000-0000-000000000000}"/>
          </ac:spMkLst>
        </pc:spChg>
        <pc:grpChg chg="mod">
          <ac:chgData name="hui xu" userId="70b675938bab3b5e" providerId="LiveId" clId="{6C9786F0-A680-45C3-AB85-9B3FF73D357B}" dt="2020-09-02T11:33:03.887" v="3365" actId="2711"/>
          <ac:grpSpMkLst>
            <pc:docMk/>
            <pc:sldMk cId="2946135793" sldId="377"/>
            <ac:grpSpMk id="8" creationId="{00000000-0000-0000-0000-000000000000}"/>
          </ac:grpSpMkLst>
        </pc:grpChg>
        <pc:graphicFrameChg chg="add del mod modGraphic">
          <ac:chgData name="hui xu" userId="70b675938bab3b5e" providerId="LiveId" clId="{6C9786F0-A680-45C3-AB85-9B3FF73D357B}" dt="2020-09-03T01:27:43.402" v="3809" actId="2711"/>
          <ac:graphicFrameMkLst>
            <pc:docMk/>
            <pc:sldMk cId="2946135793" sldId="377"/>
            <ac:graphicFrameMk id="33" creationId="{00000000-0000-0000-0000-000000000000}"/>
          </ac:graphicFrameMkLst>
        </pc:graphicFrameChg>
        <pc:graphicFrameChg chg="add del mod modGraphic">
          <ac:chgData name="hui xu" userId="70b675938bab3b5e" providerId="LiveId" clId="{6C9786F0-A680-45C3-AB85-9B3FF73D357B}" dt="2020-09-03T01:24:42.493" v="3803" actId="1036"/>
          <ac:graphicFrameMkLst>
            <pc:docMk/>
            <pc:sldMk cId="2946135793" sldId="377"/>
            <ac:graphicFrameMk id="54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6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38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45" creationId="{00000000-0000-0000-0000-000000000000}"/>
          </ac:picMkLst>
        </pc:picChg>
        <pc:picChg chg="mod">
          <ac:chgData name="hui xu" userId="70b675938bab3b5e" providerId="LiveId" clId="{6C9786F0-A680-45C3-AB85-9B3FF73D357B}" dt="2020-09-02T11:33:03.887" v="3365" actId="2711"/>
          <ac:picMkLst>
            <pc:docMk/>
            <pc:sldMk cId="2946135793" sldId="377"/>
            <ac:picMk id="48" creationId="{00000000-0000-0000-0000-000000000000}"/>
          </ac:picMkLst>
        </pc:pic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28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35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3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1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2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3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6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49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2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5" creationId="{00000000-0000-0000-0000-000000000000}"/>
          </ac:cxnSpMkLst>
        </pc:cxnChg>
        <pc:cxnChg chg="mod">
          <ac:chgData name="hui xu" userId="70b675938bab3b5e" providerId="LiveId" clId="{6C9786F0-A680-45C3-AB85-9B3FF73D357B}" dt="2020-09-02T11:33:03.887" v="3365" actId="2711"/>
          <ac:cxnSpMkLst>
            <pc:docMk/>
            <pc:sldMk cId="2946135793" sldId="377"/>
            <ac:cxnSpMk id="56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2T11:14:10.301" v="3066" actId="404"/>
        <pc:sldMkLst>
          <pc:docMk/>
          <pc:sldMk cId="1677339561" sldId="378"/>
        </pc:sldMkLst>
        <pc:spChg chg="mod">
          <ac:chgData name="hui xu" userId="70b675938bab3b5e" providerId="LiveId" clId="{6C9786F0-A680-45C3-AB85-9B3FF73D357B}" dt="2020-08-23T07:14:00.298" v="1694"/>
          <ac:spMkLst>
            <pc:docMk/>
            <pc:sldMk cId="1677339561" sldId="37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13:45.183" v="3062" actId="1036"/>
          <ac:spMkLst>
            <pc:docMk/>
            <pc:sldMk cId="1677339561" sldId="378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2T11:13:15.874" v="3050"/>
          <ac:spMkLst>
            <pc:docMk/>
            <pc:sldMk cId="1677339561" sldId="378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1" creationId="{00000000-0000-0000-0000-000000000000}"/>
          </ac:spMkLst>
        </pc:spChg>
        <pc:spChg chg="mod">
          <ac:chgData name="hui xu" userId="70b675938bab3b5e" providerId="LiveId" clId="{6C9786F0-A680-45C3-AB85-9B3FF73D357B}" dt="2020-09-02T11:14:00.245" v="3063" actId="14100"/>
          <ac:spMkLst>
            <pc:docMk/>
            <pc:sldMk cId="1677339561" sldId="37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2T11:13:33.373" v="3051" actId="2711"/>
          <ac:spMkLst>
            <pc:docMk/>
            <pc:sldMk cId="1677339561" sldId="378"/>
            <ac:spMk id="39" creationId="{00000000-0000-0000-0000-000000000000}"/>
          </ac:spMkLst>
        </pc:spChg>
        <pc:grpChg chg="mod">
          <ac:chgData name="hui xu" userId="70b675938bab3b5e" providerId="LiveId" clId="{6C9786F0-A680-45C3-AB85-9B3FF73D357B}" dt="2020-09-02T11:13:33.373" v="3051" actId="2711"/>
          <ac:grpSpMkLst>
            <pc:docMk/>
            <pc:sldMk cId="1677339561" sldId="378"/>
            <ac:grpSpMk id="8" creationId="{00000000-0000-0000-0000-000000000000}"/>
          </ac:grpSpMkLst>
        </pc:grpChg>
        <pc:graphicFrameChg chg="mod modGraphic">
          <ac:chgData name="hui xu" userId="70b675938bab3b5e" providerId="LiveId" clId="{6C9786F0-A680-45C3-AB85-9B3FF73D357B}" dt="2020-09-02T11:14:10.301" v="3066" actId="404"/>
          <ac:graphicFrameMkLst>
            <pc:docMk/>
            <pc:sldMk cId="1677339561" sldId="378"/>
            <ac:graphicFrameMk id="37" creationId="{00000000-0000-0000-0000-000000000000}"/>
          </ac:graphicFrameMkLst>
        </pc:graphicFrame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5" creationId="{00000000-0000-0000-0000-000000000000}"/>
          </ac:picMkLst>
        </pc:pic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27" creationId="{00000000-0000-0000-0000-000000000000}"/>
          </ac:picMkLst>
        </pc:picChg>
        <pc:picChg chg="mod">
          <ac:chgData name="hui xu" userId="70b675938bab3b5e" providerId="LiveId" clId="{6C9786F0-A680-45C3-AB85-9B3FF73D357B}" dt="2020-09-02T11:13:33.373" v="3051" actId="2711"/>
          <ac:picMkLst>
            <pc:docMk/>
            <pc:sldMk cId="1677339561" sldId="378"/>
            <ac:picMk id="30" creationId="{00000000-0000-0000-0000-000000000000}"/>
          </ac:picMkLst>
        </pc:picChg>
      </pc:sldChg>
      <pc:sldChg chg="modSp mod">
        <pc:chgData name="hui xu" userId="70b675938bab3b5e" providerId="LiveId" clId="{6C9786F0-A680-45C3-AB85-9B3FF73D357B}" dt="2020-09-02T11:32:38.999" v="3363" actId="20577"/>
        <pc:sldMkLst>
          <pc:docMk/>
          <pc:sldMk cId="4216453961" sldId="379"/>
        </pc:sldMkLst>
        <pc:spChg chg="mod">
          <ac:chgData name="hui xu" userId="70b675938bab3b5e" providerId="LiveId" clId="{6C9786F0-A680-45C3-AB85-9B3FF73D357B}" dt="2020-09-02T11:32:38.999" v="3363" actId="20577"/>
          <ac:spMkLst>
            <pc:docMk/>
            <pc:sldMk cId="4216453961" sldId="379"/>
            <ac:spMk id="3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2T11:38:30.353" v="3491"/>
        <pc:sldMkLst>
          <pc:docMk/>
          <pc:sldMk cId="2384946479" sldId="380"/>
        </pc:sldMkLst>
        <pc:spChg chg="mod">
          <ac:chgData name="hui xu" userId="70b675938bab3b5e" providerId="LiveId" clId="{6C9786F0-A680-45C3-AB85-9B3FF73D357B}" dt="2020-08-23T07:20:13.878" v="1753"/>
          <ac:spMkLst>
            <pc:docMk/>
            <pc:sldMk cId="2384946479" sldId="380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38:30.353" v="3491"/>
          <ac:spMkLst>
            <pc:docMk/>
            <pc:sldMk cId="2384946479" sldId="380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2T11:55:04.423" v="3707" actId="20577"/>
        <pc:sldMkLst>
          <pc:docMk/>
          <pc:sldMk cId="3150277329" sldId="382"/>
        </pc:sldMkLst>
        <pc:spChg chg="mod">
          <ac:chgData name="hui xu" userId="70b675938bab3b5e" providerId="LiveId" clId="{6C9786F0-A680-45C3-AB85-9B3FF73D357B}" dt="2020-09-02T11:45:39.076" v="3569"/>
          <ac:spMkLst>
            <pc:docMk/>
            <pc:sldMk cId="3150277329" sldId="38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2T11:55:04.423" v="3707" actId="20577"/>
          <ac:spMkLst>
            <pc:docMk/>
            <pc:sldMk cId="3150277329" sldId="382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1:39:21.969" v="3848" actId="404"/>
        <pc:sldMkLst>
          <pc:docMk/>
          <pc:sldMk cId="2062583947" sldId="383"/>
        </pc:sldMkLst>
        <pc:spChg chg="mod">
          <ac:chgData name="hui xu" userId="70b675938bab3b5e" providerId="LiveId" clId="{6C9786F0-A680-45C3-AB85-9B3FF73D357B}" dt="2020-09-03T01:39:01.156" v="3843"/>
          <ac:spMkLst>
            <pc:docMk/>
            <pc:sldMk cId="2062583947" sldId="38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3T01:39:06.787" v="3844" actId="2711"/>
          <ac:spMkLst>
            <pc:docMk/>
            <pc:sldMk cId="2062583947" sldId="383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27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57" creationId="{00000000-0000-0000-0000-000000000000}"/>
          </ac:spMkLst>
        </pc:spChg>
        <pc:spChg chg="mod">
          <ac:chgData name="hui xu" userId="70b675938bab3b5e" providerId="LiveId" clId="{6C9786F0-A680-45C3-AB85-9B3FF73D357B}" dt="2020-09-03T01:39:21.969" v="3848" actId="404"/>
          <ac:spMkLst>
            <pc:docMk/>
            <pc:sldMk cId="2062583947" sldId="383"/>
            <ac:spMk id="58" creationId="{00000000-0000-0000-0000-000000000000}"/>
          </ac:spMkLst>
        </pc:spChg>
        <pc:spChg chg="mod">
          <ac:chgData name="hui xu" userId="70b675938bab3b5e" providerId="LiveId" clId="{6C9786F0-A680-45C3-AB85-9B3FF73D357B}" dt="2020-09-03T01:39:15.365" v="3846" actId="404"/>
          <ac:spMkLst>
            <pc:docMk/>
            <pc:sldMk cId="2062583947" sldId="383"/>
            <ac:spMk id="59" creationId="{00000000-0000-0000-0000-000000000000}"/>
          </ac:spMkLst>
        </pc:spChg>
        <pc:grpChg chg="mod">
          <ac:chgData name="hui xu" userId="70b675938bab3b5e" providerId="LiveId" clId="{6C9786F0-A680-45C3-AB85-9B3FF73D357B}" dt="2020-09-03T01:39:06.787" v="3844" actId="2711"/>
          <ac:grpSpMkLst>
            <pc:docMk/>
            <pc:sldMk cId="2062583947" sldId="383"/>
            <ac:grpSpMk id="37" creationId="{00000000-0000-0000-0000-000000000000}"/>
          </ac:grpSpMkLst>
        </pc:grp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7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8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9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10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11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4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5" creationId="{00000000-0000-0000-0000-000000000000}"/>
          </ac:picMkLst>
        </pc:picChg>
        <pc:picChg chg="mod">
          <ac:chgData name="hui xu" userId="70b675938bab3b5e" providerId="LiveId" clId="{6C9786F0-A680-45C3-AB85-9B3FF73D357B}" dt="2020-09-03T01:39:06.787" v="3844" actId="2711"/>
          <ac:picMkLst>
            <pc:docMk/>
            <pc:sldMk cId="2062583947" sldId="383"/>
            <ac:picMk id="46" creationId="{00000000-0000-0000-0000-000000000000}"/>
          </ac:picMkLst>
        </pc:pic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4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17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3T01:39:06.787" v="3844" actId="2711"/>
          <ac:cxnSpMkLst>
            <pc:docMk/>
            <pc:sldMk cId="2062583947" sldId="383"/>
            <ac:cxnSpMk id="55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3T02:00:27.267" v="4177" actId="27636"/>
        <pc:sldMkLst>
          <pc:docMk/>
          <pc:sldMk cId="1714339021" sldId="384"/>
        </pc:sldMkLst>
        <pc:spChg chg="mod">
          <ac:chgData name="hui xu" userId="70b675938bab3b5e" providerId="LiveId" clId="{6C9786F0-A680-45C3-AB85-9B3FF73D357B}" dt="2020-09-03T02:00:27.267" v="4177" actId="27636"/>
          <ac:spMkLst>
            <pc:docMk/>
            <pc:sldMk cId="1714339021" sldId="384"/>
            <ac:spMk id="4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2:07:18.472" v="4289" actId="14100"/>
        <pc:sldMkLst>
          <pc:docMk/>
          <pc:sldMk cId="1203786091" sldId="385"/>
        </pc:sldMkLst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65" creationId="{00000000-0000-0000-0000-000000000000}"/>
          </ac:spMkLst>
        </pc:spChg>
        <pc:spChg chg="mod">
          <ac:chgData name="hui xu" userId="70b675938bab3b5e" providerId="LiveId" clId="{6C9786F0-A680-45C3-AB85-9B3FF73D357B}" dt="2020-09-03T02:06:58.596" v="4286" actId="1076"/>
          <ac:spMkLst>
            <pc:docMk/>
            <pc:sldMk cId="1203786091" sldId="385"/>
            <ac:spMk id="75" creationId="{00000000-0000-0000-0000-000000000000}"/>
          </ac:spMkLst>
        </pc:spChg>
        <pc:spChg chg="mod">
          <ac:chgData name="hui xu" userId="70b675938bab3b5e" providerId="LiveId" clId="{6C9786F0-A680-45C3-AB85-9B3FF73D357B}" dt="2020-09-03T02:06:45.294" v="4283" actId="14100"/>
          <ac:spMkLst>
            <pc:docMk/>
            <pc:sldMk cId="1203786091" sldId="385"/>
            <ac:spMk id="78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79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80" creationId="{00000000-0000-0000-0000-000000000000}"/>
          </ac:spMkLst>
        </pc:spChg>
        <pc:spChg chg="mod">
          <ac:chgData name="hui xu" userId="70b675938bab3b5e" providerId="LiveId" clId="{6C9786F0-A680-45C3-AB85-9B3FF73D357B}" dt="2020-09-03T02:06:54.290" v="4285" actId="14100"/>
          <ac:spMkLst>
            <pc:docMk/>
            <pc:sldMk cId="1203786091" sldId="385"/>
            <ac:spMk id="81" creationId="{00000000-0000-0000-0000-000000000000}"/>
          </ac:spMkLst>
        </pc:spChg>
        <pc:spChg chg="mod">
          <ac:chgData name="hui xu" userId="70b675938bab3b5e" providerId="LiveId" clId="{6C9786F0-A680-45C3-AB85-9B3FF73D357B}" dt="2020-09-03T02:07:18.472" v="4289" actId="14100"/>
          <ac:spMkLst>
            <pc:docMk/>
            <pc:sldMk cId="1203786091" sldId="385"/>
            <ac:spMk id="93" creationId="{00000000-0000-0000-0000-000000000000}"/>
          </ac:spMkLst>
        </pc:spChg>
        <pc:spChg chg="mod">
          <ac:chgData name="hui xu" userId="70b675938bab3b5e" providerId="LiveId" clId="{6C9786F0-A680-45C3-AB85-9B3FF73D357B}" dt="2020-09-03T02:01:17.611" v="4180" actId="2711"/>
          <ac:spMkLst>
            <pc:docMk/>
            <pc:sldMk cId="1203786091" sldId="385"/>
            <ac:spMk id="94" creationId="{00000000-0000-0000-0000-000000000000}"/>
          </ac:spMkLst>
        </pc:spChg>
        <pc:spChg chg="mod">
          <ac:chgData name="hui xu" userId="70b675938bab3b5e" providerId="LiveId" clId="{6C9786F0-A680-45C3-AB85-9B3FF73D357B}" dt="2020-09-03T02:04:07.335" v="4281" actId="403"/>
          <ac:spMkLst>
            <pc:docMk/>
            <pc:sldMk cId="1203786091" sldId="385"/>
            <ac:spMk id="1052676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1" creationId="{00000000-0000-0000-0000-000000000000}"/>
          </ac:spMkLst>
        </pc:spChg>
        <pc:spChg chg="mod">
          <ac:chgData name="hui xu" userId="70b675938bab3b5e" providerId="LiveId" clId="{6C9786F0-A680-45C3-AB85-9B3FF73D357B}" dt="2020-09-03T02:07:06.201" v="4287" actId="1076"/>
          <ac:spMkLst>
            <pc:docMk/>
            <pc:sldMk cId="1203786091" sldId="385"/>
            <ac:spMk id="1052732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3" creationId="{00000000-0000-0000-0000-000000000000}"/>
          </ac:spMkLst>
        </pc:spChg>
        <pc:spChg chg="mod">
          <ac:chgData name="hui xu" userId="70b675938bab3b5e" providerId="LiveId" clId="{6C9786F0-A680-45C3-AB85-9B3FF73D357B}" dt="2020-09-03T02:01:17.611" v="4180" actId="2711"/>
          <ac:spMkLst>
            <pc:docMk/>
            <pc:sldMk cId="1203786091" sldId="385"/>
            <ac:spMk id="1052734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5" creationId="{00000000-0000-0000-0000-000000000000}"/>
          </ac:spMkLst>
        </pc:spChg>
        <pc:spChg chg="mod">
          <ac:chgData name="hui xu" userId="70b675938bab3b5e" providerId="LiveId" clId="{6C9786F0-A680-45C3-AB85-9B3FF73D357B}" dt="2020-09-03T02:07:06.201" v="4287" actId="1076"/>
          <ac:spMkLst>
            <pc:docMk/>
            <pc:sldMk cId="1203786091" sldId="385"/>
            <ac:spMk id="1052736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7" creationId="{00000000-0000-0000-0000-000000000000}"/>
          </ac:spMkLst>
        </pc:spChg>
        <pc:spChg chg="mod">
          <ac:chgData name="hui xu" userId="70b675938bab3b5e" providerId="LiveId" clId="{6C9786F0-A680-45C3-AB85-9B3FF73D357B}" dt="2020-09-03T02:01:27.442" v="4181" actId="404"/>
          <ac:spMkLst>
            <pc:docMk/>
            <pc:sldMk cId="1203786091" sldId="385"/>
            <ac:spMk id="1052738" creationId="{00000000-0000-0000-0000-000000000000}"/>
          </ac:spMkLst>
        </pc:spChg>
        <pc:grpChg chg="mod">
          <ac:chgData name="hui xu" userId="70b675938bab3b5e" providerId="LiveId" clId="{6C9786F0-A680-45C3-AB85-9B3FF73D357B}" dt="2020-09-03T02:07:15.627" v="4288" actId="1076"/>
          <ac:grpSpMkLst>
            <pc:docMk/>
            <pc:sldMk cId="1203786091" sldId="385"/>
            <ac:grpSpMk id="92" creationId="{00000000-0000-0000-0000-000000000000}"/>
          </ac:grpSpMkLst>
        </pc:grpChg>
        <pc:cxnChg chg="mod">
          <ac:chgData name="hui xu" userId="70b675938bab3b5e" providerId="LiveId" clId="{6C9786F0-A680-45C3-AB85-9B3FF73D357B}" dt="2020-09-03T02:06:58.596" v="4286" actId="1076"/>
          <ac:cxnSpMkLst>
            <pc:docMk/>
            <pc:sldMk cId="1203786091" sldId="385"/>
            <ac:cxnSpMk id="8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6:58.596" v="4286" actId="1076"/>
          <ac:cxnSpMkLst>
            <pc:docMk/>
            <pc:sldMk cId="1203786091" sldId="385"/>
            <ac:cxnSpMk id="86" creationId="{00000000-0000-0000-0000-000000000000}"/>
          </ac:cxnSpMkLst>
        </pc:cxnChg>
      </pc:sldChg>
      <pc:sldChg chg="modSp mod">
        <pc:chgData name="hui xu" userId="70b675938bab3b5e" providerId="LiveId" clId="{6C9786F0-A680-45C3-AB85-9B3FF73D357B}" dt="2020-09-03T02:09:48.364" v="4361" actId="21"/>
        <pc:sldMkLst>
          <pc:docMk/>
          <pc:sldMk cId="820567083" sldId="386"/>
        </pc:sldMkLst>
        <pc:spChg chg="mod">
          <ac:chgData name="hui xu" userId="70b675938bab3b5e" providerId="LiveId" clId="{6C9786F0-A680-45C3-AB85-9B3FF73D357B}" dt="2020-09-03T02:07:52.047" v="4313"/>
          <ac:spMkLst>
            <pc:docMk/>
            <pc:sldMk cId="820567083" sldId="386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2:09:48.364" v="4361" actId="21"/>
          <ac:spMkLst>
            <pc:docMk/>
            <pc:sldMk cId="820567083" sldId="386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2:09:02.902" v="4343" actId="2711"/>
          <ac:spMkLst>
            <pc:docMk/>
            <pc:sldMk cId="820567083" sldId="386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3T02:09:23.855" v="4351" actId="2711"/>
          <ac:spMkLst>
            <pc:docMk/>
            <pc:sldMk cId="820567083" sldId="386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1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48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49" creationId="{00000000-0000-0000-0000-000000000000}"/>
          </ac:spMkLst>
        </pc:spChg>
        <pc:spChg chg="mod">
          <ac:chgData name="hui xu" userId="70b675938bab3b5e" providerId="LiveId" clId="{6C9786F0-A680-45C3-AB85-9B3FF73D357B}" dt="2020-09-03T02:04:20.274" v="4282" actId="2711"/>
          <ac:spMkLst>
            <pc:docMk/>
            <pc:sldMk cId="820567083" sldId="386"/>
            <ac:spMk id="69" creationId="{00000000-0000-0000-0000-000000000000}"/>
          </ac:spMkLst>
        </pc:spChg>
        <pc:spChg chg="mod">
          <ac:chgData name="hui xu" userId="70b675938bab3b5e" providerId="LiveId" clId="{6C9786F0-A680-45C3-AB85-9B3FF73D357B}" dt="2020-09-03T02:09:36.149" v="4355" actId="2711"/>
          <ac:spMkLst>
            <pc:docMk/>
            <pc:sldMk cId="820567083" sldId="386"/>
            <ac:spMk id="83" creationId="{00000000-0000-0000-0000-000000000000}"/>
          </ac:spMkLst>
        </pc:sp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0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1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2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3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4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5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6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7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8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79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81" creationId="{00000000-0000-0000-0000-000000000000}"/>
          </ac:picMkLst>
        </pc:picChg>
        <pc:picChg chg="mod">
          <ac:chgData name="hui xu" userId="70b675938bab3b5e" providerId="LiveId" clId="{6C9786F0-A680-45C3-AB85-9B3FF73D357B}" dt="2020-09-03T02:04:20.274" v="4282" actId="2711"/>
          <ac:picMkLst>
            <pc:docMk/>
            <pc:sldMk cId="820567083" sldId="386"/>
            <ac:picMk id="82" creationId="{00000000-0000-0000-0000-000000000000}"/>
          </ac:picMkLst>
        </pc:pic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5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8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59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1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2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5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04:20.274" v="4282" actId="2711"/>
          <ac:cxnSpMkLst>
            <pc:docMk/>
            <pc:sldMk cId="820567083" sldId="386"/>
            <ac:cxnSpMk id="68" creationId="{00000000-0000-0000-0000-000000000000}"/>
          </ac:cxnSpMkLst>
        </pc:cxnChg>
      </pc:sldChg>
      <pc:sldChg chg="modSp mod chgLayout">
        <pc:chgData name="hui xu" userId="70b675938bab3b5e" providerId="LiveId" clId="{6C9786F0-A680-45C3-AB85-9B3FF73D357B}" dt="2020-09-03T02:13:23.297" v="4487" actId="1076"/>
        <pc:sldMkLst>
          <pc:docMk/>
          <pc:sldMk cId="3084104112" sldId="387"/>
        </pc:sldMkLst>
        <pc:spChg chg="mod ord">
          <ac:chgData name="hui xu" userId="70b675938bab3b5e" providerId="LiveId" clId="{6C9786F0-A680-45C3-AB85-9B3FF73D357B}" dt="2020-09-03T02:10:14.665" v="4376" actId="20577"/>
          <ac:spMkLst>
            <pc:docMk/>
            <pc:sldMk cId="3084104112" sldId="387"/>
            <ac:spMk id="908290" creationId="{00000000-0000-0000-0000-000000000000}"/>
          </ac:spMkLst>
        </pc:spChg>
        <pc:spChg chg="mod ord">
          <ac:chgData name="hui xu" userId="70b675938bab3b5e" providerId="LiveId" clId="{6C9786F0-A680-45C3-AB85-9B3FF73D357B}" dt="2020-09-03T02:13:04.435" v="4483"/>
          <ac:spMkLst>
            <pc:docMk/>
            <pc:sldMk cId="3084104112" sldId="387"/>
            <ac:spMk id="908291" creationId="{00000000-0000-0000-0000-000000000000}"/>
          </ac:spMkLst>
        </pc:spChg>
        <pc:spChg chg="mod">
          <ac:chgData name="hui xu" userId="70b675938bab3b5e" providerId="LiveId" clId="{6C9786F0-A680-45C3-AB85-9B3FF73D357B}" dt="2020-09-03T02:13:23.297" v="4487" actId="1076"/>
          <ac:spMkLst>
            <pc:docMk/>
            <pc:sldMk cId="3084104112" sldId="387"/>
            <ac:spMk id="908292" creationId="{00000000-0000-0000-0000-000000000000}"/>
          </ac:spMkLst>
        </pc:spChg>
      </pc:sldChg>
      <pc:sldChg chg="modSp mod modAnim chgLayout">
        <pc:chgData name="hui xu" userId="70b675938bab3b5e" providerId="LiveId" clId="{6C9786F0-A680-45C3-AB85-9B3FF73D357B}" dt="2020-09-03T02:16:13.846" v="4551"/>
        <pc:sldMkLst>
          <pc:docMk/>
          <pc:sldMk cId="375468815" sldId="388"/>
        </pc:sldMkLst>
        <pc:spChg chg="mod ord">
          <ac:chgData name="hui xu" userId="70b675938bab3b5e" providerId="LiveId" clId="{6C9786F0-A680-45C3-AB85-9B3FF73D357B}" dt="2020-09-03T02:13:50.849" v="4494" actId="700"/>
          <ac:spMkLst>
            <pc:docMk/>
            <pc:sldMk cId="375468815" sldId="388"/>
            <ac:spMk id="914434" creationId="{00000000-0000-0000-0000-000000000000}"/>
          </ac:spMkLst>
        </pc:spChg>
        <pc:spChg chg="mod ord">
          <ac:chgData name="hui xu" userId="70b675938bab3b5e" providerId="LiveId" clId="{6C9786F0-A680-45C3-AB85-9B3FF73D357B}" dt="2020-09-03T02:16:13.846" v="4551"/>
          <ac:spMkLst>
            <pc:docMk/>
            <pc:sldMk cId="375468815" sldId="388"/>
            <ac:spMk id="914435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2:17:52.216" v="4552" actId="2711"/>
        <pc:sldMkLst>
          <pc:docMk/>
          <pc:sldMk cId="3423321786" sldId="389"/>
        </pc:sldMkLst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6C9786F0-A680-45C3-AB85-9B3FF73D357B}" dt="2020-09-03T02:17:52.216" v="4552" actId="2711"/>
          <ac:spMkLst>
            <pc:docMk/>
            <pc:sldMk cId="3423321786" sldId="389"/>
            <ac:spMk id="915471" creationId="{00000000-0000-0000-0000-000000000000}"/>
          </ac:spMkLst>
        </pc:spChg>
      </pc:sldChg>
      <pc:sldChg chg="delSp modSp mod">
        <pc:chgData name="hui xu" userId="70b675938bab3b5e" providerId="LiveId" clId="{6C9786F0-A680-45C3-AB85-9B3FF73D357B}" dt="2020-09-03T02:34:24.075" v="4579" actId="21"/>
        <pc:sldMkLst>
          <pc:docMk/>
          <pc:sldMk cId="1489718839" sldId="390"/>
        </pc:sldMkLst>
        <pc:spChg chg="mod">
          <ac:chgData name="hui xu" userId="70b675938bab3b5e" providerId="LiveId" clId="{6C9786F0-A680-45C3-AB85-9B3FF73D357B}" dt="2020-09-03T02:19:21.097" v="4565"/>
          <ac:spMkLst>
            <pc:docMk/>
            <pc:sldMk cId="1489718839" sldId="390"/>
            <ac:spMk id="2" creationId="{00000000-0000-0000-0000-000000000000}"/>
          </ac:spMkLst>
        </pc:spChg>
        <pc:spChg chg="del">
          <ac:chgData name="hui xu" userId="70b675938bab3b5e" providerId="LiveId" clId="{6C9786F0-A680-45C3-AB85-9B3FF73D357B}" dt="2020-09-03T02:34:24.075" v="4579" actId="21"/>
          <ac:spMkLst>
            <pc:docMk/>
            <pc:sldMk cId="1489718839" sldId="390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9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19:53.451" v="4570" actId="2711"/>
          <ac:spMkLst>
            <pc:docMk/>
            <pc:sldMk cId="1489718839" sldId="390"/>
            <ac:spMk id="68" creationId="{00000000-0000-0000-0000-000000000000}"/>
          </ac:spMkLst>
        </pc:spChg>
        <pc:spChg chg="mod">
          <ac:chgData name="hui xu" userId="70b675938bab3b5e" providerId="LiveId" clId="{6C9786F0-A680-45C3-AB85-9B3FF73D357B}" dt="2020-09-03T02:19:59.786" v="4574" actId="2711"/>
          <ac:spMkLst>
            <pc:docMk/>
            <pc:sldMk cId="1489718839" sldId="390"/>
            <ac:spMk id="69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0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1" creationId="{00000000-0000-0000-0000-000000000000}"/>
          </ac:spMkLst>
        </pc:spChg>
        <pc:spChg chg="mod">
          <ac:chgData name="hui xu" userId="70b675938bab3b5e" providerId="LiveId" clId="{6C9786F0-A680-45C3-AB85-9B3FF73D357B}" dt="2020-09-03T02:19:27.660" v="4566" actId="2711"/>
          <ac:spMkLst>
            <pc:docMk/>
            <pc:sldMk cId="1489718839" sldId="390"/>
            <ac:spMk id="79" creationId="{00000000-0000-0000-0000-000000000000}"/>
          </ac:spMkLst>
        </pc:spChg>
        <pc:grpChg chg="mod">
          <ac:chgData name="hui xu" userId="70b675938bab3b5e" providerId="LiveId" clId="{6C9786F0-A680-45C3-AB85-9B3FF73D357B}" dt="2020-09-03T02:19:27.660" v="4566" actId="2711"/>
          <ac:grpSpMkLst>
            <pc:docMk/>
            <pc:sldMk cId="1489718839" sldId="390"/>
            <ac:grpSpMk id="72" creationId="{00000000-0000-0000-0000-000000000000}"/>
          </ac:grpSpMkLst>
        </pc:grpChg>
        <pc:grpChg chg="mod">
          <ac:chgData name="hui xu" userId="70b675938bab3b5e" providerId="LiveId" clId="{6C9786F0-A680-45C3-AB85-9B3FF73D357B}" dt="2020-09-03T02:19:27.660" v="4566" actId="2711"/>
          <ac:grpSpMkLst>
            <pc:docMk/>
            <pc:sldMk cId="1489718839" sldId="390"/>
            <ac:grpSpMk id="76" creationId="{00000000-0000-0000-0000-000000000000}"/>
          </ac:grpSpMkLst>
        </pc:grp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1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2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3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4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5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6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7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8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19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0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1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2" creationId="{00000000-0000-0000-0000-000000000000}"/>
          </ac:picMkLst>
        </pc:picChg>
        <pc:picChg chg="mod">
          <ac:chgData name="hui xu" userId="70b675938bab3b5e" providerId="LiveId" clId="{6C9786F0-A680-45C3-AB85-9B3FF73D357B}" dt="2020-09-03T02:19:27.660" v="4566" actId="2711"/>
          <ac:picMkLst>
            <pc:docMk/>
            <pc:sldMk cId="1489718839" sldId="390"/>
            <ac:picMk id="23" creationId="{00000000-0000-0000-0000-000000000000}"/>
          </ac:picMkLst>
        </pc:pic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2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37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4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44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0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3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6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59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62" creationId="{00000000-0000-0000-0000-000000000000}"/>
          </ac:cxnSpMkLst>
        </pc:cxnChg>
        <pc:cxnChg chg="mod">
          <ac:chgData name="hui xu" userId="70b675938bab3b5e" providerId="LiveId" clId="{6C9786F0-A680-45C3-AB85-9B3FF73D357B}" dt="2020-09-03T02:19:27.660" v="4566" actId="2711"/>
          <ac:cxnSpMkLst>
            <pc:docMk/>
            <pc:sldMk cId="1489718839" sldId="390"/>
            <ac:cxnSpMk id="65" creationId="{00000000-0000-0000-0000-000000000000}"/>
          </ac:cxnSpMkLst>
        </pc:cxnChg>
      </pc:sldChg>
      <pc:sldChg chg="delSp modSp mod">
        <pc:chgData name="hui xu" userId="70b675938bab3b5e" providerId="LiveId" clId="{6C9786F0-A680-45C3-AB85-9B3FF73D357B}" dt="2020-09-03T02:39:41.938" v="4605" actId="20577"/>
        <pc:sldMkLst>
          <pc:docMk/>
          <pc:sldMk cId="3598362109" sldId="391"/>
        </pc:sldMkLst>
        <pc:spChg chg="mod">
          <ac:chgData name="hui xu" userId="70b675938bab3b5e" providerId="LiveId" clId="{6C9786F0-A680-45C3-AB85-9B3FF73D357B}" dt="2020-09-03T02:39:41.938" v="4605" actId="20577"/>
          <ac:spMkLst>
            <pc:docMk/>
            <pc:sldMk cId="3598362109" sldId="391"/>
            <ac:spMk id="2" creationId="{00000000-0000-0000-0000-000000000000}"/>
          </ac:spMkLst>
        </pc:spChg>
        <pc:spChg chg="del">
          <ac:chgData name="hui xu" userId="70b675938bab3b5e" providerId="LiveId" clId="{6C9786F0-A680-45C3-AB85-9B3FF73D357B}" dt="2020-09-03T02:34:21.338" v="4578" actId="21"/>
          <ac:spMkLst>
            <pc:docMk/>
            <pc:sldMk cId="3598362109" sldId="391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2:32:22.538" v="4576"/>
          <ac:spMkLst>
            <pc:docMk/>
            <pc:sldMk cId="3598362109" sldId="391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2:36:21.696" v="4581" actId="2711"/>
          <ac:spMkLst>
            <pc:docMk/>
            <pc:sldMk cId="3598362109" sldId="391"/>
            <ac:spMk id="36" creationId="{00000000-0000-0000-0000-000000000000}"/>
          </ac:spMkLst>
        </pc:spChg>
        <pc:spChg chg="mod">
          <ac:chgData name="hui xu" userId="70b675938bab3b5e" providerId="LiveId" clId="{6C9786F0-A680-45C3-AB85-9B3FF73D357B}" dt="2020-09-03T02:32:16.454" v="4575"/>
          <ac:spMkLst>
            <pc:docMk/>
            <pc:sldMk cId="3598362109" sldId="391"/>
            <ac:spMk id="37" creationId="{00000000-0000-0000-0000-000000000000}"/>
          </ac:spMkLst>
        </pc:spChg>
        <pc:spChg chg="mod">
          <ac:chgData name="hui xu" userId="70b675938bab3b5e" providerId="LiveId" clId="{6C9786F0-A680-45C3-AB85-9B3FF73D357B}" dt="2020-09-03T02:36:21.696" v="4581" actId="2711"/>
          <ac:spMkLst>
            <pc:docMk/>
            <pc:sldMk cId="3598362109" sldId="391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0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2:32:30.673" v="4577" actId="2711"/>
          <ac:spMkLst>
            <pc:docMk/>
            <pc:sldMk cId="3598362109" sldId="391"/>
            <ac:spMk id="44" creationId="{00000000-0000-0000-0000-000000000000}"/>
          </ac:spMkLst>
        </pc:spChg>
      </pc:sldChg>
      <pc:sldChg chg="delSp modSp del mod modNotes">
        <pc:chgData name="hui xu" userId="70b675938bab3b5e" providerId="LiveId" clId="{6C9786F0-A680-45C3-AB85-9B3FF73D357B}" dt="2020-09-03T02:43:31.813" v="4607" actId="2696"/>
        <pc:sldMkLst>
          <pc:docMk/>
          <pc:sldMk cId="3036983825" sldId="392"/>
        </pc:sldMkLst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4" creationId="{00000000-0000-0000-0000-000000000000}"/>
          </ac:spMkLst>
        </pc:spChg>
        <pc:spChg chg="del">
          <ac:chgData name="hui xu" userId="70b675938bab3b5e" providerId="LiveId" clId="{6C9786F0-A680-45C3-AB85-9B3FF73D357B}" dt="2020-09-03T02:34:30.490" v="4580" actId="21"/>
          <ac:spMkLst>
            <pc:docMk/>
            <pc:sldMk cId="3036983825" sldId="392"/>
            <ac:spMk id="7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8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5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5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6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7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8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1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4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5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6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7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599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0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2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3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08" creationId="{00000000-0000-0000-0000-000000000000}"/>
          </ac:spMkLst>
        </pc:spChg>
        <pc:spChg chg="mod">
          <ac:chgData name="hui xu" userId="70b675938bab3b5e" providerId="LiveId" clId="{6C9786F0-A680-45C3-AB85-9B3FF73D357B}" dt="2020-09-03T02:42:34.719" v="4606" actId="2711"/>
          <ac:spMkLst>
            <pc:docMk/>
            <pc:sldMk cId="3036983825" sldId="392"/>
            <ac:spMk id="919630" creationId="{00000000-0000-0000-0000-000000000000}"/>
          </ac:spMkLst>
        </pc:spChg>
      </pc:sldChg>
      <pc:sldChg chg="del modNotes">
        <pc:chgData name="hui xu" userId="70b675938bab3b5e" providerId="LiveId" clId="{6C9786F0-A680-45C3-AB85-9B3FF73D357B}" dt="2020-09-03T02:43:31.813" v="4607" actId="2696"/>
        <pc:sldMkLst>
          <pc:docMk/>
          <pc:sldMk cId="4092815230" sldId="393"/>
        </pc:sldMkLst>
      </pc:sldChg>
      <pc:sldChg chg="addSp delSp modSp mod">
        <pc:chgData name="hui xu" userId="70b675938bab3b5e" providerId="LiveId" clId="{6C9786F0-A680-45C3-AB85-9B3FF73D357B}" dt="2020-09-03T01:50:40.765" v="4090" actId="1076"/>
        <pc:sldMkLst>
          <pc:docMk/>
          <pc:sldMk cId="4211672859" sldId="394"/>
        </pc:sldMkLst>
        <pc:spChg chg="mod">
          <ac:chgData name="hui xu" userId="70b675938bab3b5e" providerId="LiveId" clId="{6C9786F0-A680-45C3-AB85-9B3FF73D357B}" dt="2020-09-03T01:46:42.648" v="3957"/>
          <ac:spMkLst>
            <pc:docMk/>
            <pc:sldMk cId="4211672859" sldId="394"/>
            <ac:spMk id="2" creationId="{00000000-0000-0000-0000-000000000000}"/>
          </ac:spMkLst>
        </pc:spChg>
        <pc:spChg chg="del mod">
          <ac:chgData name="hui xu" userId="70b675938bab3b5e" providerId="LiveId" clId="{6C9786F0-A680-45C3-AB85-9B3FF73D357B}" dt="2020-09-03T01:49:19.912" v="4051" actId="478"/>
          <ac:spMkLst>
            <pc:docMk/>
            <pc:sldMk cId="4211672859" sldId="394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0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2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3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4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5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6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7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1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1:49:25.228" v="4055" actId="22"/>
          <ac:spMkLst>
            <pc:docMk/>
            <pc:sldMk cId="4211672859" sldId="394"/>
            <ac:spMk id="22" creationId="{F91034E1-859F-49ED-9CF9-B7125C6F02DC}"/>
          </ac:spMkLst>
        </pc:spChg>
        <pc:spChg chg="add mod">
          <ac:chgData name="hui xu" userId="70b675938bab3b5e" providerId="LiveId" clId="{6C9786F0-A680-45C3-AB85-9B3FF73D357B}" dt="2020-09-03T01:50:40.765" v="4090" actId="1076"/>
          <ac:spMkLst>
            <pc:docMk/>
            <pc:sldMk cId="4211672859" sldId="394"/>
            <ac:spMk id="23" creationId="{6A983AE3-F1F7-4608-9F64-F3DE8F23C661}"/>
          </ac:spMkLst>
        </pc:spChg>
      </pc:sldChg>
      <pc:sldChg chg="modSp mod">
        <pc:chgData name="hui xu" userId="70b675938bab3b5e" providerId="LiveId" clId="{6C9786F0-A680-45C3-AB85-9B3FF73D357B}" dt="2020-09-03T02:43:53.251" v="4620" actId="20577"/>
        <pc:sldMkLst>
          <pc:docMk/>
          <pc:sldMk cId="68678485" sldId="397"/>
        </pc:sldMkLst>
        <pc:spChg chg="mod">
          <ac:chgData name="hui xu" userId="70b675938bab3b5e" providerId="LiveId" clId="{6C9786F0-A680-45C3-AB85-9B3FF73D357B}" dt="2020-09-03T02:43:53.251" v="4620" actId="20577"/>
          <ac:spMkLst>
            <pc:docMk/>
            <pc:sldMk cId="68678485" sldId="397"/>
            <ac:spMk id="2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3T03:51:19.435" v="4809" actId="2711"/>
        <pc:sldMkLst>
          <pc:docMk/>
          <pc:sldMk cId="3226670375" sldId="398"/>
        </pc:sldMkLst>
        <pc:spChg chg="mod">
          <ac:chgData name="hui xu" userId="70b675938bab3b5e" providerId="LiveId" clId="{6C9786F0-A680-45C3-AB85-9B3FF73D357B}" dt="2020-09-03T03:43:53.905" v="4623"/>
          <ac:spMkLst>
            <pc:docMk/>
            <pc:sldMk cId="3226670375" sldId="398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3:50:01.445" v="4787"/>
          <ac:spMkLst>
            <pc:docMk/>
            <pc:sldMk cId="3226670375" sldId="398"/>
            <ac:spMk id="3" creationId="{00000000-0000-0000-0000-000000000000}"/>
          </ac:spMkLst>
        </pc:spChg>
        <pc:spChg chg="mod">
          <ac:chgData name="hui xu" userId="70b675938bab3b5e" providerId="LiveId" clId="{6C9786F0-A680-45C3-AB85-9B3FF73D357B}" dt="2020-09-03T03:51:07.265" v="4808" actId="2711"/>
          <ac:spMkLst>
            <pc:docMk/>
            <pc:sldMk cId="3226670375" sldId="398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3:51:07.265" v="4808" actId="2711"/>
          <ac:spMkLst>
            <pc:docMk/>
            <pc:sldMk cId="3226670375" sldId="398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3:51:19.435" v="4809" actId="2711"/>
          <ac:spMkLst>
            <pc:docMk/>
            <pc:sldMk cId="3226670375" sldId="398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3T03:50:54.066" v="4807" actId="2711"/>
          <ac:spMkLst>
            <pc:docMk/>
            <pc:sldMk cId="3226670375" sldId="398"/>
            <ac:spMk id="34" creationId="{00000000-0000-0000-0000-000000000000}"/>
          </ac:spMkLst>
        </pc:spChg>
        <pc:spChg chg="mod">
          <ac:chgData name="hui xu" userId="70b675938bab3b5e" providerId="LiveId" clId="{6C9786F0-A680-45C3-AB85-9B3FF73D357B}" dt="2020-09-03T03:50:44.655" v="4802" actId="14100"/>
          <ac:spMkLst>
            <pc:docMk/>
            <pc:sldMk cId="3226670375" sldId="398"/>
            <ac:spMk id="35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04:12:34.083" v="4913" actId="14100"/>
        <pc:sldMkLst>
          <pc:docMk/>
          <pc:sldMk cId="1310069725" sldId="399"/>
        </pc:sldMkLst>
        <pc:spChg chg="mod">
          <ac:chgData name="hui xu" userId="70b675938bab3b5e" providerId="LiveId" clId="{6C9786F0-A680-45C3-AB85-9B3FF73D357B}" dt="2020-09-03T04:12:34.083" v="4913" actId="14100"/>
          <ac:spMkLst>
            <pc:docMk/>
            <pc:sldMk cId="1310069725" sldId="39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09:24.607" v="4819" actId="20577"/>
          <ac:spMkLst>
            <pc:docMk/>
            <pc:sldMk cId="1310069725" sldId="399"/>
            <ac:spMk id="1355" creationId="{00000000-0000-0000-0000-000000000000}"/>
          </ac:spMkLst>
        </pc:spChg>
      </pc:sldChg>
      <pc:sldChg chg="modSp mod modAnim">
        <pc:chgData name="hui xu" userId="70b675938bab3b5e" providerId="LiveId" clId="{6C9786F0-A680-45C3-AB85-9B3FF73D357B}" dt="2020-09-03T04:24:36.024" v="5134" actId="27636"/>
        <pc:sldMkLst>
          <pc:docMk/>
          <pc:sldMk cId="230394546" sldId="401"/>
        </pc:sldMkLst>
        <pc:spChg chg="mod">
          <ac:chgData name="hui xu" userId="70b675938bab3b5e" providerId="LiveId" clId="{6C9786F0-A680-45C3-AB85-9B3FF73D357B}" dt="2020-09-03T04:16:14.826" v="4969"/>
          <ac:spMkLst>
            <pc:docMk/>
            <pc:sldMk cId="230394546" sldId="40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24:36.024" v="5134" actId="27636"/>
          <ac:spMkLst>
            <pc:docMk/>
            <pc:sldMk cId="230394546" sldId="401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10:57:34.047" v="6396"/>
        <pc:sldMkLst>
          <pc:docMk/>
          <pc:sldMk cId="46936655" sldId="402"/>
        </pc:sldMkLst>
        <pc:spChg chg="mod ord">
          <ac:chgData name="hui xu" userId="70b675938bab3b5e" providerId="LiveId" clId="{6C9786F0-A680-45C3-AB85-9B3FF73D357B}" dt="2020-09-03T04:24:50.935" v="5140" actId="700"/>
          <ac:spMkLst>
            <pc:docMk/>
            <pc:sldMk cId="46936655" sldId="402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10:57:34.047" v="6396"/>
          <ac:spMkLst>
            <pc:docMk/>
            <pc:sldMk cId="46936655" sldId="402"/>
            <ac:spMk id="3" creationId="{00000000-0000-0000-0000-000000000000}"/>
          </ac:spMkLst>
        </pc:spChg>
      </pc:sldChg>
      <pc:sldChg chg="delSp modSp mod modClrScheme addAnim delAnim chgLayout">
        <pc:chgData name="hui xu" userId="70b675938bab3b5e" providerId="LiveId" clId="{6C9786F0-A680-45C3-AB85-9B3FF73D357B}" dt="2020-09-03T04:38:55.202" v="5236" actId="1076"/>
        <pc:sldMkLst>
          <pc:docMk/>
          <pc:sldMk cId="1559817934" sldId="405"/>
        </pc:sldMkLst>
        <pc:spChg chg="mod ord">
          <ac:chgData name="hui xu" userId="70b675938bab3b5e" providerId="LiveId" clId="{6C9786F0-A680-45C3-AB85-9B3FF73D357B}" dt="2020-09-03T04:28:51.757" v="5164" actId="700"/>
          <ac:spMkLst>
            <pc:docMk/>
            <pc:sldMk cId="1559817934" sldId="405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0" creationId="{00000000-0000-0000-0000-000000000000}"/>
          </ac:spMkLst>
        </pc:spChg>
        <pc:spChg chg="mod">
          <ac:chgData name="hui xu" userId="70b675938bab3b5e" providerId="LiveId" clId="{6C9786F0-A680-45C3-AB85-9B3FF73D357B}" dt="2020-09-03T04:38:55.202" v="5236" actId="1076"/>
          <ac:spMkLst>
            <pc:docMk/>
            <pc:sldMk cId="1559817934" sldId="405"/>
            <ac:spMk id="61" creationId="{00000000-0000-0000-0000-000000000000}"/>
          </ac:spMkLst>
        </pc:spChg>
        <pc:spChg chg="del mod">
          <ac:chgData name="hui xu" userId="70b675938bab3b5e" providerId="LiveId" clId="{6C9786F0-A680-45C3-AB85-9B3FF73D357B}" dt="2020-09-03T04:38:47.556" v="5235" actId="21"/>
          <ac:spMkLst>
            <pc:docMk/>
            <pc:sldMk cId="1559817934" sldId="405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8:55.202" v="5236" actId="1076"/>
          <ac:cxnSpMkLst>
            <pc:docMk/>
            <pc:sldMk cId="1559817934" sldId="405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40:54.678" v="5271" actId="14100"/>
        <pc:sldMkLst>
          <pc:docMk/>
          <pc:sldMk cId="1017981956" sldId="407"/>
        </pc:sldMkLst>
        <pc:spChg chg="mod ord">
          <ac:chgData name="hui xu" userId="70b675938bab3b5e" providerId="LiveId" clId="{6C9786F0-A680-45C3-AB85-9B3FF73D357B}" dt="2020-09-03T04:40:17.487" v="5254" actId="700"/>
          <ac:spMkLst>
            <pc:docMk/>
            <pc:sldMk cId="1017981956" sldId="407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4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28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0:14.268" v="5253" actId="2711"/>
          <ac:spMkLst>
            <pc:docMk/>
            <pc:sldMk cId="1017981956" sldId="407"/>
            <ac:spMk id="61" creationId="{00000000-0000-0000-0000-000000000000}"/>
          </ac:spMkLst>
        </pc:spChg>
        <pc:spChg chg="mod">
          <ac:chgData name="hui xu" userId="70b675938bab3b5e" providerId="LiveId" clId="{6C9786F0-A680-45C3-AB85-9B3FF73D357B}" dt="2020-09-03T04:40:54.678" v="5271" actId="14100"/>
          <ac:spMkLst>
            <pc:docMk/>
            <pc:sldMk cId="1017981956" sldId="407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2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0:14.268" v="5253" actId="2711"/>
          <ac:cxnSpMkLst>
            <pc:docMk/>
            <pc:sldMk cId="1017981956" sldId="407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52:45.984" v="5379" actId="20577"/>
        <pc:sldMkLst>
          <pc:docMk/>
          <pc:sldMk cId="2896278132" sldId="408"/>
        </pc:sldMkLst>
        <pc:spChg chg="mod ord">
          <ac:chgData name="hui xu" userId="70b675938bab3b5e" providerId="LiveId" clId="{6C9786F0-A680-45C3-AB85-9B3FF73D357B}" dt="2020-09-03T04:41:16.814" v="5281" actId="700"/>
          <ac:spMkLst>
            <pc:docMk/>
            <pc:sldMk cId="2896278132" sldId="408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4:52:45.984" v="5379" actId="20577"/>
          <ac:spMkLst>
            <pc:docMk/>
            <pc:sldMk cId="2896278132" sldId="408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4:49:46.284" v="5341" actId="27636"/>
        <pc:sldMkLst>
          <pc:docMk/>
          <pc:sldMk cId="2564302747" sldId="409"/>
        </pc:sldMkLst>
        <pc:spChg chg="mod ord">
          <ac:chgData name="hui xu" userId="70b675938bab3b5e" providerId="LiveId" clId="{6C9786F0-A680-45C3-AB85-9B3FF73D357B}" dt="2020-09-03T04:49:46.284" v="5340" actId="700"/>
          <ac:spMkLst>
            <pc:docMk/>
            <pc:sldMk cId="2564302747" sldId="409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4:49:46.284" v="5341" actId="27636"/>
          <ac:spMkLst>
            <pc:docMk/>
            <pc:sldMk cId="2564302747" sldId="409"/>
            <ac:spMk id="3" creationId="{00000000-0000-0000-0000-000000000000}"/>
          </ac:spMkLst>
        </pc:spChg>
      </pc:sldChg>
      <pc:sldChg chg="delSp modSp mod modClrScheme delAnim chgLayout">
        <pc:chgData name="hui xu" userId="70b675938bab3b5e" providerId="LiveId" clId="{6C9786F0-A680-45C3-AB85-9B3FF73D357B}" dt="2020-09-03T04:44:12.051" v="5311" actId="27636"/>
        <pc:sldMkLst>
          <pc:docMk/>
          <pc:sldMk cId="1480178063" sldId="411"/>
        </pc:sldMkLst>
        <pc:spChg chg="mod ord">
          <ac:chgData name="hui xu" userId="70b675938bab3b5e" providerId="LiveId" clId="{6C9786F0-A680-45C3-AB85-9B3FF73D357B}" dt="2020-09-03T04:44:12.051" v="5311" actId="27636"/>
          <ac:spMkLst>
            <pc:docMk/>
            <pc:sldMk cId="1480178063" sldId="411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26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46" creationId="{00000000-0000-0000-0000-000000000000}"/>
          </ac:spMkLst>
        </pc:spChg>
        <pc:spChg chg="del mod">
          <ac:chgData name="hui xu" userId="70b675938bab3b5e" providerId="LiveId" clId="{6C9786F0-A680-45C3-AB85-9B3FF73D357B}" dt="2020-09-03T04:43:58.265" v="5307" actId="21"/>
          <ac:spMkLst>
            <pc:docMk/>
            <pc:sldMk cId="1480178063" sldId="411"/>
            <ac:spMk id="47" creationId="{00000000-0000-0000-0000-000000000000}"/>
          </ac:spMkLst>
        </pc:spChg>
        <pc:spChg chg="mod">
          <ac:chgData name="hui xu" userId="70b675938bab3b5e" providerId="LiveId" clId="{6C9786F0-A680-45C3-AB85-9B3FF73D357B}" dt="2020-09-03T04:43:20.758" v="5306" actId="2711"/>
          <ac:spMkLst>
            <pc:docMk/>
            <pc:sldMk cId="1480178063" sldId="411"/>
            <ac:spMk id="61" creationId="{00000000-0000-0000-0000-000000000000}"/>
          </ac:spMkLst>
        </pc:spChg>
        <pc:grpChg chg="mod">
          <ac:chgData name="hui xu" userId="70b675938bab3b5e" providerId="LiveId" clId="{6C9786F0-A680-45C3-AB85-9B3FF73D357B}" dt="2020-09-03T04:43:20.758" v="5306" actId="2711"/>
          <ac:grpSpMkLst>
            <pc:docMk/>
            <pc:sldMk cId="1480178063" sldId="411"/>
            <ac:grpSpMk id="34" creationId="{00000000-0000-0000-0000-000000000000}"/>
          </ac:grpSpMkLst>
        </pc:grpChg>
        <pc:picChg chg="mod">
          <ac:chgData name="hui xu" userId="70b675938bab3b5e" providerId="LiveId" clId="{6C9786F0-A680-45C3-AB85-9B3FF73D357B}" dt="2020-09-03T04:43:20.758" v="5306" actId="2711"/>
          <ac:picMkLst>
            <pc:docMk/>
            <pc:sldMk cId="1480178063" sldId="411"/>
            <ac:picMk id="31" creationId="{00000000-0000-0000-0000-000000000000}"/>
          </ac:picMkLst>
        </pc:picChg>
        <pc:picChg chg="mod">
          <ac:chgData name="hui xu" userId="70b675938bab3b5e" providerId="LiveId" clId="{6C9786F0-A680-45C3-AB85-9B3FF73D357B}" dt="2020-09-03T04:43:20.758" v="5306" actId="2711"/>
          <ac:picMkLst>
            <pc:docMk/>
            <pc:sldMk cId="1480178063" sldId="411"/>
            <ac:picMk id="37" creationId="{00000000-0000-0000-0000-000000000000}"/>
          </ac:picMkLst>
        </pc:pic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3:20.758" v="5306" actId="2711"/>
          <ac:cxnSpMkLst>
            <pc:docMk/>
            <pc:sldMk cId="1480178063" sldId="411"/>
            <ac:cxnSpMk id="45" creationId="{00000000-0000-0000-0000-000000000000}"/>
          </ac:cxnSpMkLst>
        </pc:cxnChg>
      </pc:sldChg>
      <pc:sldChg chg="delSp modSp mod modClrScheme delAnim chgLayout">
        <pc:chgData name="hui xu" userId="70b675938bab3b5e" providerId="LiveId" clId="{6C9786F0-A680-45C3-AB85-9B3FF73D357B}" dt="2020-09-03T04:40:20.531" v="5255" actId="700"/>
        <pc:sldMkLst>
          <pc:docMk/>
          <pc:sldMk cId="1436139037" sldId="412"/>
        </pc:sldMkLst>
        <pc:spChg chg="mod ord">
          <ac:chgData name="hui xu" userId="70b675938bab3b5e" providerId="LiveId" clId="{6C9786F0-A680-45C3-AB85-9B3FF73D357B}" dt="2020-09-03T04:40:20.531" v="5255" actId="700"/>
          <ac:spMkLst>
            <pc:docMk/>
            <pc:sldMk cId="1436139037" sldId="412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39:32.179" v="5248"/>
          <ac:spMkLst>
            <pc:docMk/>
            <pc:sldMk cId="1436139037" sldId="412"/>
            <ac:spMk id="43" creationId="{00000000-0000-0000-0000-000000000000}"/>
          </ac:spMkLst>
        </pc:spChg>
        <pc:spChg chg="mod">
          <ac:chgData name="hui xu" userId="70b675938bab3b5e" providerId="LiveId" clId="{6C9786F0-A680-45C3-AB85-9B3FF73D357B}" dt="2020-09-03T04:39:04.178" v="5238" actId="2711"/>
          <ac:spMkLst>
            <pc:docMk/>
            <pc:sldMk cId="1436139037" sldId="412"/>
            <ac:spMk id="61" creationId="{00000000-0000-0000-0000-000000000000}"/>
          </ac:spMkLst>
        </pc:spChg>
        <pc:spChg chg="del mod">
          <ac:chgData name="hui xu" userId="70b675938bab3b5e" providerId="LiveId" clId="{6C9786F0-A680-45C3-AB85-9B3FF73D357B}" dt="2020-09-03T04:39:11.882" v="5239" actId="21"/>
          <ac:spMkLst>
            <pc:docMk/>
            <pc:sldMk cId="1436139037" sldId="412"/>
            <ac:spMk id="62" creationId="{00000000-0000-0000-0000-000000000000}"/>
          </ac:spMkLst>
        </pc:sp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39:04.178" v="5238" actId="2711"/>
          <ac:cxnSpMkLst>
            <pc:docMk/>
            <pc:sldMk cId="1436139037" sldId="412"/>
            <ac:cxnSpMk id="40" creationId="{00000000-0000-0000-0000-000000000000}"/>
          </ac:cxnSpMkLst>
        </pc:cxnChg>
      </pc:sldChg>
      <pc:sldChg chg="modSp mod modClrScheme chgLayout">
        <pc:chgData name="hui xu" userId="70b675938bab3b5e" providerId="LiveId" clId="{6C9786F0-A680-45C3-AB85-9B3FF73D357B}" dt="2020-09-03T04:47:10.253" v="5334" actId="14100"/>
        <pc:sldMkLst>
          <pc:docMk/>
          <pc:sldMk cId="735581210" sldId="413"/>
        </pc:sldMkLst>
        <pc:spChg chg="mod ord">
          <ac:chgData name="hui xu" userId="70b675938bab3b5e" providerId="LiveId" clId="{6C9786F0-A680-45C3-AB85-9B3FF73D357B}" dt="2020-09-03T04:44:40.794" v="5314" actId="700"/>
          <ac:spMkLst>
            <pc:docMk/>
            <pc:sldMk cId="735581210" sldId="413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7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8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2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29" creationId="{00000000-0000-0000-0000-000000000000}"/>
          </ac:spMkLst>
        </pc:spChg>
        <pc:spChg chg="mod">
          <ac:chgData name="hui xu" userId="70b675938bab3b5e" providerId="LiveId" clId="{6C9786F0-A680-45C3-AB85-9B3FF73D357B}" dt="2020-09-03T04:47:10.253" v="5334" actId="14100"/>
          <ac:spMkLst>
            <pc:docMk/>
            <pc:sldMk cId="735581210" sldId="413"/>
            <ac:spMk id="30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2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5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8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39" creationId="{00000000-0000-0000-0000-000000000000}"/>
          </ac:spMkLst>
        </pc:spChg>
        <pc:spChg chg="mod">
          <ac:chgData name="hui xu" userId="70b675938bab3b5e" providerId="LiveId" clId="{6C9786F0-A680-45C3-AB85-9B3FF73D357B}" dt="2020-09-03T04:44:59.117" v="5317" actId="404"/>
          <ac:spMkLst>
            <pc:docMk/>
            <pc:sldMk cId="735581210" sldId="413"/>
            <ac:spMk id="46" creationId="{00000000-0000-0000-0000-000000000000}"/>
          </ac:spMkLst>
        </pc:spChg>
        <pc:grpChg chg="mod">
          <ac:chgData name="hui xu" userId="70b675938bab3b5e" providerId="LiveId" clId="{6C9786F0-A680-45C3-AB85-9B3FF73D357B}" dt="2020-09-03T04:44:59.117" v="5317" actId="404"/>
          <ac:grpSpMkLst>
            <pc:docMk/>
            <pc:sldMk cId="735581210" sldId="413"/>
            <ac:grpSpMk id="34" creationId="{00000000-0000-0000-0000-000000000000}"/>
          </ac:grpSpMkLst>
        </pc:grpChg>
        <pc:picChg chg="mod">
          <ac:chgData name="hui xu" userId="70b675938bab3b5e" providerId="LiveId" clId="{6C9786F0-A680-45C3-AB85-9B3FF73D357B}" dt="2020-09-03T04:44:59.117" v="5317" actId="404"/>
          <ac:picMkLst>
            <pc:docMk/>
            <pc:sldMk cId="735581210" sldId="413"/>
            <ac:picMk id="31" creationId="{00000000-0000-0000-0000-000000000000}"/>
          </ac:picMkLst>
        </pc:picChg>
        <pc:picChg chg="mod">
          <ac:chgData name="hui xu" userId="70b675938bab3b5e" providerId="LiveId" clId="{6C9786F0-A680-45C3-AB85-9B3FF73D357B}" dt="2020-09-03T04:44:59.117" v="5317" actId="404"/>
          <ac:picMkLst>
            <pc:docMk/>
            <pc:sldMk cId="735581210" sldId="413"/>
            <ac:picMk id="37" creationId="{00000000-0000-0000-0000-000000000000}"/>
          </ac:picMkLst>
        </pc:pic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9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0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5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18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22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27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33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36" creationId="{00000000-0000-0000-0000-000000000000}"/>
          </ac:cxnSpMkLst>
        </pc:cxnChg>
        <pc:cxnChg chg="mod">
          <ac:chgData name="hui xu" userId="70b675938bab3b5e" providerId="LiveId" clId="{6C9786F0-A680-45C3-AB85-9B3FF73D357B}" dt="2020-09-03T04:44:59.117" v="5317" actId="404"/>
          <ac:cxnSpMkLst>
            <pc:docMk/>
            <pc:sldMk cId="735581210" sldId="413"/>
            <ac:cxnSpMk id="45" creationId="{00000000-0000-0000-0000-000000000000}"/>
          </ac:cxnSpMkLst>
        </pc:cxnChg>
      </pc:sldChg>
      <pc:sldChg chg="modSp add del mod modClrScheme chgLayout">
        <pc:chgData name="hui xu" userId="70b675938bab3b5e" providerId="LiveId" clId="{6C9786F0-A680-45C3-AB85-9B3FF73D357B}" dt="2020-09-03T05:44:05.167" v="5609"/>
        <pc:sldMkLst>
          <pc:docMk/>
          <pc:sldMk cId="751223090" sldId="414"/>
        </pc:sldMkLst>
        <pc:spChg chg="mod ord">
          <ac:chgData name="hui xu" userId="70b675938bab3b5e" providerId="LiveId" clId="{6C9786F0-A680-45C3-AB85-9B3FF73D357B}" dt="2020-09-03T04:50:20.320" v="5354" actId="20577"/>
          <ac:spMkLst>
            <pc:docMk/>
            <pc:sldMk cId="751223090" sldId="414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44:05.167" v="5609"/>
          <ac:spMkLst>
            <pc:docMk/>
            <pc:sldMk cId="751223090" sldId="414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52:23.529" v="5841"/>
        <pc:sldMkLst>
          <pc:docMk/>
          <pc:sldMk cId="237813877" sldId="415"/>
        </pc:sldMkLst>
        <pc:spChg chg="mod ord">
          <ac:chgData name="hui xu" userId="70b675938bab3b5e" providerId="LiveId" clId="{6C9786F0-A680-45C3-AB85-9B3FF73D357B}" dt="2020-09-03T04:56:20.519" v="5421" actId="21"/>
          <ac:spMkLst>
            <pc:docMk/>
            <pc:sldMk cId="237813877" sldId="415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52:23.529" v="5841"/>
          <ac:spMkLst>
            <pc:docMk/>
            <pc:sldMk cId="237813877" sldId="415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56:00.435" v="5942"/>
        <pc:sldMkLst>
          <pc:docMk/>
          <pc:sldMk cId="580429314" sldId="416"/>
        </pc:sldMkLst>
        <pc:spChg chg="mod ord">
          <ac:chgData name="hui xu" userId="70b675938bab3b5e" providerId="LiveId" clId="{6C9786F0-A680-45C3-AB85-9B3FF73D357B}" dt="2020-09-03T05:52:46.876" v="5851"/>
          <ac:spMkLst>
            <pc:docMk/>
            <pc:sldMk cId="580429314" sldId="416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56:00.435" v="5942"/>
          <ac:spMkLst>
            <pc:docMk/>
            <pc:sldMk cId="580429314" sldId="416"/>
            <ac:spMk id="3" creationId="{00000000-0000-0000-0000-000000000000}"/>
          </ac:spMkLst>
        </pc:spChg>
      </pc:sldChg>
      <pc:sldChg chg="addSp delSp modSp mod modClrScheme chgLayout">
        <pc:chgData name="hui xu" userId="70b675938bab3b5e" providerId="LiveId" clId="{6C9786F0-A680-45C3-AB85-9B3FF73D357B}" dt="2020-09-03T05:56:43.416" v="5944" actId="21"/>
        <pc:sldMkLst>
          <pc:docMk/>
          <pc:sldMk cId="4015725265" sldId="417"/>
        </pc:sldMkLst>
        <pc:spChg chg="mod ord">
          <ac:chgData name="hui xu" userId="70b675938bab3b5e" providerId="LiveId" clId="{6C9786F0-A680-45C3-AB85-9B3FF73D357B}" dt="2020-09-03T05:52:35.946" v="5846" actId="20577"/>
          <ac:spMkLst>
            <pc:docMk/>
            <pc:sldMk cId="4015725265" sldId="417"/>
            <ac:spMk id="2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2:41.352" v="5371" actId="700"/>
          <ac:spMkLst>
            <pc:docMk/>
            <pc:sldMk cId="4015725265" sldId="417"/>
            <ac:spMk id="3" creationId="{5D4B7CCC-ECB1-43FA-B1BE-BC1B34B76C44}"/>
          </ac:spMkLst>
        </pc:spChg>
        <pc:spChg chg="mod">
          <ac:chgData name="hui xu" userId="70b675938bab3b5e" providerId="LiveId" clId="{6C9786F0-A680-45C3-AB85-9B3FF73D357B}" dt="2020-09-03T05:56:43.416" v="5944" actId="21"/>
          <ac:spMkLst>
            <pc:docMk/>
            <pc:sldMk cId="4015725265" sldId="417"/>
            <ac:spMk id="4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6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7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3:05.518" v="5384" actId="21"/>
          <ac:spMkLst>
            <pc:docMk/>
            <pc:sldMk cId="4015725265" sldId="417"/>
            <ac:spMk id="9" creationId="{5B2C177C-F89F-42C0-B38F-1D3C3AEE43F5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18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19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20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2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5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48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1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3" creationId="{00000000-0000-0000-0000-000000000000}"/>
          </ac:spMkLst>
        </pc:spChg>
        <pc:spChg chg="mod">
          <ac:chgData name="hui xu" userId="70b675938bab3b5e" providerId="LiveId" clId="{6C9786F0-A680-45C3-AB85-9B3FF73D357B}" dt="2020-09-03T05:56:15.541" v="5943" actId="2711"/>
          <ac:spMkLst>
            <pc:docMk/>
            <pc:sldMk cId="4015725265" sldId="417"/>
            <ac:spMk id="54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5:31:22.528" v="5467" actId="20577"/>
        <pc:sldMkLst>
          <pc:docMk/>
          <pc:sldMk cId="686104556" sldId="418"/>
        </pc:sldMkLst>
        <pc:spChg chg="mod ord">
          <ac:chgData name="hui xu" userId="70b675938bab3b5e" providerId="LiveId" clId="{6C9786F0-A680-45C3-AB85-9B3FF73D357B}" dt="2020-09-03T04:53:27.540" v="5394"/>
          <ac:spMkLst>
            <pc:docMk/>
            <pc:sldMk cId="686104556" sldId="418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5:31:22.528" v="5467" actId="20577"/>
          <ac:spMkLst>
            <pc:docMk/>
            <pc:sldMk cId="686104556" sldId="418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6C9786F0-A680-45C3-AB85-9B3FF73D357B}" dt="2020-09-03T06:12:11.365" v="6182" actId="27636"/>
        <pc:sldMkLst>
          <pc:docMk/>
          <pc:sldMk cId="2362522086" sldId="419"/>
        </pc:sldMkLst>
        <pc:spChg chg="mod">
          <ac:chgData name="hui xu" userId="70b675938bab3b5e" providerId="LiveId" clId="{6C9786F0-A680-45C3-AB85-9B3FF73D357B}" dt="2020-09-03T05:31:50.553" v="5475" actId="2711"/>
          <ac:spMkLst>
            <pc:docMk/>
            <pc:sldMk cId="2362522086" sldId="419"/>
            <ac:spMk id="2" creationId="{00000000-0000-0000-0000-000000000000}"/>
          </ac:spMkLst>
        </pc:spChg>
        <pc:spChg chg="mod">
          <ac:chgData name="hui xu" userId="70b675938bab3b5e" providerId="LiveId" clId="{6C9786F0-A680-45C3-AB85-9B3FF73D357B}" dt="2020-09-03T06:12:11.365" v="6182" actId="27636"/>
          <ac:spMkLst>
            <pc:docMk/>
            <pc:sldMk cId="2362522086" sldId="419"/>
            <ac:spMk id="3" creationId="{00000000-0000-0000-0000-000000000000}"/>
          </ac:spMkLst>
        </pc:spChg>
        <pc:spChg chg="add del mod">
          <ac:chgData name="hui xu" userId="70b675938bab3b5e" providerId="LiveId" clId="{6C9786F0-A680-45C3-AB85-9B3FF73D357B}" dt="2020-09-03T04:54:57.123" v="5412"/>
          <ac:spMkLst>
            <pc:docMk/>
            <pc:sldMk cId="2362522086" sldId="419"/>
            <ac:spMk id="4" creationId="{0E4C90AB-4F88-42B1-A7E3-127CCFE234B0}"/>
          </ac:spMkLst>
        </pc:spChg>
        <pc:spChg chg="add del mod">
          <ac:chgData name="hui xu" userId="70b675938bab3b5e" providerId="LiveId" clId="{6C9786F0-A680-45C3-AB85-9B3FF73D357B}" dt="2020-09-03T04:54:57.123" v="5412"/>
          <ac:spMkLst>
            <pc:docMk/>
            <pc:sldMk cId="2362522086" sldId="419"/>
            <ac:spMk id="5" creationId="{5B2CED99-3371-4765-A4F7-8BF7FEE1B709}"/>
          </ac:spMkLst>
        </pc:spChg>
      </pc:sldChg>
      <pc:sldChg chg="modSp mod modClrScheme chgLayout">
        <pc:chgData name="hui xu" userId="70b675938bab3b5e" providerId="LiveId" clId="{6C9786F0-A680-45C3-AB85-9B3FF73D357B}" dt="2020-09-03T06:11:39.516" v="6180" actId="20577"/>
        <pc:sldMkLst>
          <pc:docMk/>
          <pc:sldMk cId="593003682" sldId="420"/>
        </pc:sldMkLst>
        <pc:spChg chg="mod ord">
          <ac:chgData name="hui xu" userId="70b675938bab3b5e" providerId="LiveId" clId="{6C9786F0-A680-45C3-AB85-9B3FF73D357B}" dt="2020-09-03T06:05:31.563" v="6056"/>
          <ac:spMkLst>
            <pc:docMk/>
            <pc:sldMk cId="593003682" sldId="420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11:39.516" v="6180" actId="20577"/>
          <ac:spMkLst>
            <pc:docMk/>
            <pc:sldMk cId="593003682" sldId="420"/>
            <ac:spMk id="3" creationId="{00000000-0000-0000-0000-000000000000}"/>
          </ac:spMkLst>
        </pc:spChg>
      </pc:sldChg>
      <pc:sldChg chg="modSp mod modClrScheme chgLayout">
        <pc:chgData name="hui xu" userId="70b675938bab3b5e" providerId="LiveId" clId="{6C9786F0-A680-45C3-AB85-9B3FF73D357B}" dt="2020-09-03T06:01:48.231" v="6042" actId="14100"/>
        <pc:sldMkLst>
          <pc:docMk/>
          <pc:sldMk cId="2416879655" sldId="421"/>
        </pc:sldMkLst>
        <pc:spChg chg="mod ord">
          <ac:chgData name="hui xu" userId="70b675938bab3b5e" providerId="LiveId" clId="{6C9786F0-A680-45C3-AB85-9B3FF73D357B}" dt="2020-09-03T06:01:00.570" v="6040"/>
          <ac:spMkLst>
            <pc:docMk/>
            <pc:sldMk cId="2416879655" sldId="421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01:48.231" v="6042" actId="14100"/>
          <ac:spMkLst>
            <pc:docMk/>
            <pc:sldMk cId="2416879655" sldId="421"/>
            <ac:spMk id="27" creationId="{00000000-0000-0000-0000-000000000000}"/>
          </ac:spMkLst>
        </pc:spChg>
      </pc:sldChg>
      <pc:sldChg chg="addSp delSp modSp mod modClrScheme chgLayout">
        <pc:chgData name="hui xu" userId="70b675938bab3b5e" providerId="LiveId" clId="{6C9786F0-A680-45C3-AB85-9B3FF73D357B}" dt="2020-09-03T06:03:04.962" v="6051"/>
        <pc:sldMkLst>
          <pc:docMk/>
          <pc:sldMk cId="1621165542" sldId="422"/>
        </pc:sldMkLst>
        <pc:spChg chg="mod ord">
          <ac:chgData name="hui xu" userId="70b675938bab3b5e" providerId="LiveId" clId="{6C9786F0-A680-45C3-AB85-9B3FF73D357B}" dt="2020-09-03T06:03:04.962" v="6051"/>
          <ac:spMkLst>
            <pc:docMk/>
            <pc:sldMk cId="1621165542" sldId="422"/>
            <ac:spMk id="2" creationId="{00000000-0000-0000-0000-000000000000}"/>
          </ac:spMkLst>
        </pc:spChg>
        <pc:spChg chg="add del mod ord">
          <ac:chgData name="hui xu" userId="70b675938bab3b5e" providerId="LiveId" clId="{6C9786F0-A680-45C3-AB85-9B3FF73D357B}" dt="2020-09-03T04:55:15.026" v="5416" actId="478"/>
          <ac:spMkLst>
            <pc:docMk/>
            <pc:sldMk cId="1621165542" sldId="422"/>
            <ac:spMk id="4" creationId="{7A406A7F-FE98-4F49-84BE-59232D4F0CF9}"/>
          </ac:spMkLst>
        </pc:spChg>
      </pc:sldChg>
      <pc:sldChg chg="modSp mod modClrScheme chgLayout">
        <pc:chgData name="hui xu" userId="70b675938bab3b5e" providerId="LiveId" clId="{6C9786F0-A680-45C3-AB85-9B3FF73D357B}" dt="2020-09-03T06:00:50.620" v="6035"/>
        <pc:sldMkLst>
          <pc:docMk/>
          <pc:sldMk cId="1060886246" sldId="423"/>
        </pc:sldMkLst>
        <pc:spChg chg="mod ord">
          <ac:chgData name="hui xu" userId="70b675938bab3b5e" providerId="LiveId" clId="{6C9786F0-A680-45C3-AB85-9B3FF73D357B}" dt="2020-09-03T05:58:41.910" v="5947"/>
          <ac:spMkLst>
            <pc:docMk/>
            <pc:sldMk cId="1060886246" sldId="423"/>
            <ac:spMk id="2" creationId="{00000000-0000-0000-0000-000000000000}"/>
          </ac:spMkLst>
        </pc:spChg>
        <pc:spChg chg="mod ord">
          <ac:chgData name="hui xu" userId="70b675938bab3b5e" providerId="LiveId" clId="{6C9786F0-A680-45C3-AB85-9B3FF73D357B}" dt="2020-09-03T06:00:50.620" v="6035"/>
          <ac:spMkLst>
            <pc:docMk/>
            <pc:sldMk cId="1060886246" sldId="423"/>
            <ac:spMk id="3" creationId="{00000000-0000-0000-0000-000000000000}"/>
          </ac:spMkLst>
        </pc:spChg>
      </pc:sldChg>
      <pc:sldChg chg="modSp mod">
        <pc:chgData name="hui xu" userId="70b675938bab3b5e" providerId="LiveId" clId="{6C9786F0-A680-45C3-AB85-9B3FF73D357B}" dt="2020-09-03T10:17:12.359" v="6187"/>
        <pc:sldMkLst>
          <pc:docMk/>
          <pc:sldMk cId="628159536" sldId="440"/>
        </pc:sldMkLst>
        <pc:spChg chg="mod">
          <ac:chgData name="hui xu" userId="70b675938bab3b5e" providerId="LiveId" clId="{6C9786F0-A680-45C3-AB85-9B3FF73D357B}" dt="2020-09-03T10:17:12.359" v="6187"/>
          <ac:spMkLst>
            <pc:docMk/>
            <pc:sldMk cId="628159536" sldId="440"/>
            <ac:spMk id="2" creationId="{4950BAC3-DB9E-4F56-9632-0D9564AEDBF9}"/>
          </ac:spMkLst>
        </pc:spChg>
      </pc:sldChg>
      <pc:sldChg chg="modSp del mod">
        <pc:chgData name="hui xu" userId="70b675938bab3b5e" providerId="LiveId" clId="{6C9786F0-A680-45C3-AB85-9B3FF73D357B}" dt="2020-09-03T01:35:40.780" v="3829" actId="2696"/>
        <pc:sldMkLst>
          <pc:docMk/>
          <pc:sldMk cId="3457977831" sldId="443"/>
        </pc:sldMkLst>
        <pc:spChg chg="mod">
          <ac:chgData name="hui xu" userId="70b675938bab3b5e" providerId="LiveId" clId="{6C9786F0-A680-45C3-AB85-9B3FF73D357B}" dt="2020-09-03T01:35:35.382" v="3826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addSp delSp modSp add mod ord">
        <pc:chgData name="hui xu" userId="70b675938bab3b5e" providerId="LiveId" clId="{6C9786F0-A680-45C3-AB85-9B3FF73D357B}" dt="2020-09-02T05:58:57.799" v="2028" actId="2711"/>
        <pc:sldMkLst>
          <pc:docMk/>
          <pc:sldMk cId="1418505577" sldId="444"/>
        </pc:sldMkLst>
        <pc:spChg chg="mod">
          <ac:chgData name="hui xu" userId="70b675938bab3b5e" providerId="LiveId" clId="{6C9786F0-A680-45C3-AB85-9B3FF73D357B}" dt="2020-09-02T05:58:45.159" v="2026"/>
          <ac:spMkLst>
            <pc:docMk/>
            <pc:sldMk cId="1418505577" sldId="444"/>
            <ac:spMk id="2" creationId="{00000000-0000-0000-0000-000000000000}"/>
          </ac:spMkLst>
        </pc:spChg>
        <pc:spChg chg="add mod">
          <ac:chgData name="hui xu" userId="70b675938bab3b5e" providerId="LiveId" clId="{6C9786F0-A680-45C3-AB85-9B3FF73D357B}" dt="2020-09-02T05:58:57.799" v="2028" actId="2711"/>
          <ac:spMkLst>
            <pc:docMk/>
            <pc:sldMk cId="1418505577" sldId="444"/>
            <ac:spMk id="6" creationId="{89463783-92AB-4C5D-9ADC-63AF4F7223CB}"/>
          </ac:spMkLst>
        </pc:spChg>
        <pc:spChg chg="add mod">
          <ac:chgData name="hui xu" userId="70b675938bab3b5e" providerId="LiveId" clId="{6C9786F0-A680-45C3-AB85-9B3FF73D357B}" dt="2020-09-02T05:58:53.599" v="2027" actId="403"/>
          <ac:spMkLst>
            <pc:docMk/>
            <pc:sldMk cId="1418505577" sldId="444"/>
            <ac:spMk id="7" creationId="{17CF9F53-36C9-46FC-B745-7EB2A8A9CC27}"/>
          </ac:spMkLst>
        </pc:spChg>
        <pc:picChg chg="add mod">
          <ac:chgData name="hui xu" userId="70b675938bab3b5e" providerId="LiveId" clId="{6C9786F0-A680-45C3-AB85-9B3FF73D357B}" dt="2020-08-22T05:29:45.881" v="918" actId="14100"/>
          <ac:picMkLst>
            <pc:docMk/>
            <pc:sldMk cId="1418505577" sldId="444"/>
            <ac:picMk id="4" creationId="{D633C3CD-1FEB-4578-8384-E4E90AFC7036}"/>
          </ac:picMkLst>
        </pc:picChg>
        <pc:picChg chg="del">
          <ac:chgData name="hui xu" userId="70b675938bab3b5e" providerId="LiveId" clId="{6C9786F0-A680-45C3-AB85-9B3FF73D357B}" dt="2020-08-22T05:15:41.785" v="800" actId="21"/>
          <ac:picMkLst>
            <pc:docMk/>
            <pc:sldMk cId="1418505577" sldId="444"/>
            <ac:picMk id="2050" creationId="{00000000-0000-0000-0000-000000000000}"/>
          </ac:picMkLst>
        </pc:picChg>
      </pc:sldChg>
      <pc:sldChg chg="addSp modSp new mod">
        <pc:chgData name="hui xu" userId="70b675938bab3b5e" providerId="LiveId" clId="{6C9786F0-A680-45C3-AB85-9B3FF73D357B}" dt="2020-09-03T01:16:59.810" v="3751"/>
        <pc:sldMkLst>
          <pc:docMk/>
          <pc:sldMk cId="3744715373" sldId="445"/>
        </pc:sldMkLst>
        <pc:spChg chg="mod">
          <ac:chgData name="hui xu" userId="70b675938bab3b5e" providerId="LiveId" clId="{6C9786F0-A680-45C3-AB85-9B3FF73D357B}" dt="2020-09-03T01:16:59.810" v="3751"/>
          <ac:spMkLst>
            <pc:docMk/>
            <pc:sldMk cId="3744715373" sldId="445"/>
            <ac:spMk id="2" creationId="{D2718178-4B32-4907-B498-C27C08607954}"/>
          </ac:spMkLst>
        </pc:spChg>
        <pc:picChg chg="add mod">
          <ac:chgData name="hui xu" userId="70b675938bab3b5e" providerId="LiveId" clId="{6C9786F0-A680-45C3-AB85-9B3FF73D357B}" dt="2020-08-22T05:22:05.107" v="822" actId="14100"/>
          <ac:picMkLst>
            <pc:docMk/>
            <pc:sldMk cId="3744715373" sldId="445"/>
            <ac:picMk id="5" creationId="{96AE4820-1987-4EC7-821B-F3B59912F5F9}"/>
          </ac:picMkLst>
        </pc:picChg>
        <pc:picChg chg="add mod">
          <ac:chgData name="hui xu" userId="70b675938bab3b5e" providerId="LiveId" clId="{6C9786F0-A680-45C3-AB85-9B3FF73D357B}" dt="2020-08-22T05:21:58.021" v="820" actId="1076"/>
          <ac:picMkLst>
            <pc:docMk/>
            <pc:sldMk cId="3744715373" sldId="445"/>
            <ac:picMk id="7" creationId="{A59F1603-4C6E-485B-AC9F-A23813403551}"/>
          </ac:picMkLst>
        </pc:picChg>
      </pc:sldChg>
      <pc:sldChg chg="modSp add mod">
        <pc:chgData name="hui xu" userId="70b675938bab3b5e" providerId="LiveId" clId="{6C9786F0-A680-45C3-AB85-9B3FF73D357B}" dt="2020-09-03T05:22:15.240" v="5464"/>
        <pc:sldMkLst>
          <pc:docMk/>
          <pc:sldMk cId="1097274036" sldId="446"/>
        </pc:sldMkLst>
        <pc:spChg chg="mod">
          <ac:chgData name="hui xu" userId="70b675938bab3b5e" providerId="LiveId" clId="{6C9786F0-A680-45C3-AB85-9B3FF73D357B}" dt="2020-09-03T05:22:15.240" v="5464"/>
          <ac:spMkLst>
            <pc:docMk/>
            <pc:sldMk cId="1097274036" sldId="446"/>
            <ac:spMk id="4" creationId="{BC4F01FF-0D5F-46C8-B175-C3125D6FBD3F}"/>
          </ac:spMkLst>
        </pc:spChg>
      </pc:sldChg>
      <pc:sldChg chg="modSp new del mod">
        <pc:chgData name="hui xu" userId="70b675938bab3b5e" providerId="LiveId" clId="{6C9786F0-A680-45C3-AB85-9B3FF73D357B}" dt="2020-09-03T01:35:24.846" v="3824" actId="2696"/>
        <pc:sldMkLst>
          <pc:docMk/>
          <pc:sldMk cId="1771130102" sldId="446"/>
        </pc:sldMkLst>
        <pc:spChg chg="mod">
          <ac:chgData name="hui xu" userId="70b675938bab3b5e" providerId="LiveId" clId="{6C9786F0-A680-45C3-AB85-9B3FF73D357B}" dt="2020-09-03T01:35:22.379" v="3823"/>
          <ac:spMkLst>
            <pc:docMk/>
            <pc:sldMk cId="1771130102" sldId="446"/>
            <ac:spMk id="2" creationId="{06CD710A-7618-404A-BB7A-BC52389D2C1E}"/>
          </ac:spMkLst>
        </pc:spChg>
        <pc:spChg chg="mod">
          <ac:chgData name="hui xu" userId="70b675938bab3b5e" providerId="LiveId" clId="{6C9786F0-A680-45C3-AB85-9B3FF73D357B}" dt="2020-09-03T01:35:07.195" v="3811"/>
          <ac:spMkLst>
            <pc:docMk/>
            <pc:sldMk cId="1771130102" sldId="446"/>
            <ac:spMk id="4" creationId="{BC4F01FF-0D5F-46C8-B175-C3125D6FBD3F}"/>
          </ac:spMkLst>
        </pc:spChg>
      </pc:sldChg>
      <pc:sldChg chg="addSp delSp modSp new mod modNotesTx">
        <pc:chgData name="hui xu" userId="70b675938bab3b5e" providerId="LiveId" clId="{6C9786F0-A680-45C3-AB85-9B3FF73D357B}" dt="2020-09-03T10:53:34.715" v="6382" actId="1076"/>
        <pc:sldMkLst>
          <pc:docMk/>
          <pc:sldMk cId="3797006732" sldId="447"/>
        </pc:sldMkLst>
        <pc:spChg chg="mod">
          <ac:chgData name="hui xu" userId="70b675938bab3b5e" providerId="LiveId" clId="{6C9786F0-A680-45C3-AB85-9B3FF73D357B}" dt="2020-09-03T10:51:22.472" v="6370"/>
          <ac:spMkLst>
            <pc:docMk/>
            <pc:sldMk cId="3797006732" sldId="447"/>
            <ac:spMk id="2" creationId="{EA2CE3AA-FD43-4ADC-8B25-EDAE8648A934}"/>
          </ac:spMkLst>
        </pc:spChg>
        <pc:spChg chg="del">
          <ac:chgData name="hui xu" userId="70b675938bab3b5e" providerId="LiveId" clId="{6C9786F0-A680-45C3-AB85-9B3FF73D357B}" dt="2020-09-03T10:17:44.509" v="6191" actId="21"/>
          <ac:spMkLst>
            <pc:docMk/>
            <pc:sldMk cId="3797006732" sldId="447"/>
            <ac:spMk id="3" creationId="{56EDECB1-AE11-4625-97CF-84DFF7A0B091}"/>
          </ac:spMkLst>
        </pc:spChg>
        <pc:spChg chg="add mod">
          <ac:chgData name="hui xu" userId="70b675938bab3b5e" providerId="LiveId" clId="{6C9786F0-A680-45C3-AB85-9B3FF73D357B}" dt="2020-09-03T10:43:49.326" v="6290" actId="404"/>
          <ac:spMkLst>
            <pc:docMk/>
            <pc:sldMk cId="3797006732" sldId="447"/>
            <ac:spMk id="5" creationId="{2E5EC7C9-81C7-4085-A864-35A572B9791A}"/>
          </ac:spMkLst>
        </pc:spChg>
        <pc:spChg chg="add mod">
          <ac:chgData name="hui xu" userId="70b675938bab3b5e" providerId="LiveId" clId="{6C9786F0-A680-45C3-AB85-9B3FF73D357B}" dt="2020-09-03T10:49:42.938" v="6347" actId="14100"/>
          <ac:spMkLst>
            <pc:docMk/>
            <pc:sldMk cId="3797006732" sldId="447"/>
            <ac:spMk id="7" creationId="{552BD00C-253D-4889-A6DE-87423645C44A}"/>
          </ac:spMkLst>
        </pc:spChg>
        <pc:spChg chg="add del mod">
          <ac:chgData name="hui xu" userId="70b675938bab3b5e" providerId="LiveId" clId="{6C9786F0-A680-45C3-AB85-9B3FF73D357B}" dt="2020-09-03T10:50:03.645" v="6356"/>
          <ac:spMkLst>
            <pc:docMk/>
            <pc:sldMk cId="3797006732" sldId="447"/>
            <ac:spMk id="11" creationId="{D019EAB8-21FB-4377-BD92-044B4D7B4A1A}"/>
          </ac:spMkLst>
        </pc:spChg>
        <pc:spChg chg="add del">
          <ac:chgData name="hui xu" userId="70b675938bab3b5e" providerId="LiveId" clId="{6C9786F0-A680-45C3-AB85-9B3FF73D357B}" dt="2020-09-03T10:41:01.704" v="6280" actId="22"/>
          <ac:spMkLst>
            <pc:docMk/>
            <pc:sldMk cId="3797006732" sldId="447"/>
            <ac:spMk id="13" creationId="{24CEC19A-DF74-41F7-AD0A-5B5AF78EDE02}"/>
          </ac:spMkLst>
        </pc:spChg>
        <pc:spChg chg="add del mod">
          <ac:chgData name="hui xu" userId="70b675938bab3b5e" providerId="LiveId" clId="{6C9786F0-A680-45C3-AB85-9B3FF73D357B}" dt="2020-09-03T10:49:12.319" v="6335" actId="478"/>
          <ac:spMkLst>
            <pc:docMk/>
            <pc:sldMk cId="3797006732" sldId="447"/>
            <ac:spMk id="17" creationId="{69A9F534-004E-4AF0-A871-D397C9130B9D}"/>
          </ac:spMkLst>
        </pc:spChg>
        <pc:picChg chg="add mod modCrop">
          <ac:chgData name="hui xu" userId="70b675938bab3b5e" providerId="LiveId" clId="{6C9786F0-A680-45C3-AB85-9B3FF73D357B}" dt="2020-09-03T10:53:34.715" v="6382" actId="1076"/>
          <ac:picMkLst>
            <pc:docMk/>
            <pc:sldMk cId="3797006732" sldId="447"/>
            <ac:picMk id="9" creationId="{5C49722B-9A0D-4483-A841-BFCC1C5D316D}"/>
          </ac:picMkLst>
        </pc:picChg>
        <pc:picChg chg="add mod">
          <ac:chgData name="hui xu" userId="70b675938bab3b5e" providerId="LiveId" clId="{6C9786F0-A680-45C3-AB85-9B3FF73D357B}" dt="2020-09-03T10:53:34.715" v="6382" actId="1076"/>
          <ac:picMkLst>
            <pc:docMk/>
            <pc:sldMk cId="3797006732" sldId="447"/>
            <ac:picMk id="15" creationId="{2350DEE0-315F-4C15-883B-AFADEA9DB3F9}"/>
          </ac:picMkLst>
        </pc:picChg>
      </pc:sldChg>
    </pc:docChg>
  </pc:docChgLst>
  <pc:docChgLst>
    <pc:chgData name="hui xu" userId="70b675938bab3b5e" providerId="LiveId" clId="{88AD0CDA-7E70-497C-AB89-C1DF703B52BB}"/>
    <pc:docChg chg="undo custSel addSld delSld modSld sldOrd">
      <pc:chgData name="hui xu" userId="70b675938bab3b5e" providerId="LiveId" clId="{88AD0CDA-7E70-497C-AB89-C1DF703B52BB}" dt="2020-09-28T03:50:02.168" v="3094" actId="108"/>
      <pc:docMkLst>
        <pc:docMk/>
      </pc:docMkLst>
      <pc:sldChg chg="modSp mod">
        <pc:chgData name="hui xu" userId="70b675938bab3b5e" providerId="LiveId" clId="{88AD0CDA-7E70-497C-AB89-C1DF703B52BB}" dt="2020-09-27T14:22:19.935" v="2747" actId="20577"/>
        <pc:sldMkLst>
          <pc:docMk/>
          <pc:sldMk cId="1951939720" sldId="257"/>
        </pc:sldMkLst>
        <pc:spChg chg="mod">
          <ac:chgData name="hui xu" userId="70b675938bab3b5e" providerId="LiveId" clId="{88AD0CDA-7E70-497C-AB89-C1DF703B52BB}" dt="2020-09-27T14:22:19.935" v="2747" actId="20577"/>
          <ac:spMkLst>
            <pc:docMk/>
            <pc:sldMk cId="1951939720" sldId="257"/>
            <ac:spMk id="3" creationId="{00000000-0000-0000-0000-000000000000}"/>
          </ac:spMkLst>
        </pc:spChg>
      </pc:sldChg>
      <pc:sldChg chg="addSp modSp mod">
        <pc:chgData name="hui xu" userId="70b675938bab3b5e" providerId="LiveId" clId="{88AD0CDA-7E70-497C-AB89-C1DF703B52BB}" dt="2020-09-28T00:32:50.519" v="2886" actId="14100"/>
        <pc:sldMkLst>
          <pc:docMk/>
          <pc:sldMk cId="2705760900" sldId="339"/>
        </pc:sldMkLst>
        <pc:spChg chg="add mod">
          <ac:chgData name="hui xu" userId="70b675938bab3b5e" providerId="LiveId" clId="{88AD0CDA-7E70-497C-AB89-C1DF703B52BB}" dt="2020-09-28T00:32:50.519" v="2886" actId="14100"/>
          <ac:spMkLst>
            <pc:docMk/>
            <pc:sldMk cId="2705760900" sldId="339"/>
            <ac:spMk id="53" creationId="{800D218B-DAC8-4098-929A-2C2FA405B63E}"/>
          </ac:spMkLst>
        </pc:spChg>
      </pc:sldChg>
      <pc:sldChg chg="addSp delSp modSp mod">
        <pc:chgData name="hui xu" userId="70b675938bab3b5e" providerId="LiveId" clId="{88AD0CDA-7E70-497C-AB89-C1DF703B52BB}" dt="2020-09-28T01:17:13.834" v="3029" actId="20577"/>
        <pc:sldMkLst>
          <pc:docMk/>
          <pc:sldMk cId="3469769675" sldId="342"/>
        </pc:sldMkLst>
        <pc:spChg chg="mod">
          <ac:chgData name="hui xu" userId="70b675938bab3b5e" providerId="LiveId" clId="{88AD0CDA-7E70-497C-AB89-C1DF703B52BB}" dt="2020-09-28T01:17:13.834" v="3029" actId="20577"/>
          <ac:spMkLst>
            <pc:docMk/>
            <pc:sldMk cId="3469769675" sldId="342"/>
            <ac:spMk id="4" creationId="{00000000-0000-0000-0000-000000000000}"/>
          </ac:spMkLst>
        </pc:spChg>
        <pc:spChg chg="add del">
          <ac:chgData name="hui xu" userId="70b675938bab3b5e" providerId="LiveId" clId="{88AD0CDA-7E70-497C-AB89-C1DF703B52BB}" dt="2020-09-28T01:06:56.620" v="2900"/>
          <ac:spMkLst>
            <pc:docMk/>
            <pc:sldMk cId="3469769675" sldId="342"/>
            <ac:spMk id="5" creationId="{24B2197D-FFEE-4B6F-A76B-091529F569C2}"/>
          </ac:spMkLst>
        </pc:spChg>
        <pc:spChg chg="add mod">
          <ac:chgData name="hui xu" userId="70b675938bab3b5e" providerId="LiveId" clId="{88AD0CDA-7E70-497C-AB89-C1DF703B52BB}" dt="2020-09-28T01:09:29.783" v="2923" actId="1076"/>
          <ac:spMkLst>
            <pc:docMk/>
            <pc:sldMk cId="3469769675" sldId="342"/>
            <ac:spMk id="7" creationId="{FE6F801B-C0DA-471B-803A-052F23A16030}"/>
          </ac:spMkLst>
        </pc:spChg>
      </pc:sldChg>
      <pc:sldChg chg="modSp mod">
        <pc:chgData name="hui xu" userId="70b675938bab3b5e" providerId="LiveId" clId="{88AD0CDA-7E70-497C-AB89-C1DF703B52BB}" dt="2020-09-28T03:30:25.422" v="3030" actId="2711"/>
        <pc:sldMkLst>
          <pc:docMk/>
          <pc:sldMk cId="1645237923" sldId="352"/>
        </pc:sldMkLst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7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0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2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3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4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5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6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7" creationId="{00000000-0000-0000-0000-000000000000}"/>
          </ac:spMkLst>
        </pc:spChg>
        <pc:spChg chg="mod">
          <ac:chgData name="hui xu" userId="70b675938bab3b5e" providerId="LiveId" clId="{88AD0CDA-7E70-497C-AB89-C1DF703B52BB}" dt="2020-09-28T03:30:25.422" v="3030" actId="2711"/>
          <ac:spMkLst>
            <pc:docMk/>
            <pc:sldMk cId="1645237923" sldId="352"/>
            <ac:spMk id="18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03:30:34.557" v="3031" actId="2711"/>
        <pc:sldMkLst>
          <pc:docMk/>
          <pc:sldMk cId="3678510749" sldId="353"/>
        </pc:sldMkLst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9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0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2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3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4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6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7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18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0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1" creationId="{00000000-0000-0000-0000-000000000000}"/>
          </ac:spMkLst>
        </pc:spChg>
        <pc:spChg chg="mod">
          <ac:chgData name="hui xu" userId="70b675938bab3b5e" providerId="LiveId" clId="{88AD0CDA-7E70-497C-AB89-C1DF703B52BB}" dt="2020-09-28T03:30:34.557" v="3031" actId="2711"/>
          <ac:spMkLst>
            <pc:docMk/>
            <pc:sldMk cId="3678510749" sldId="353"/>
            <ac:spMk id="22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03:50:02.168" v="3094" actId="108"/>
        <pc:sldMkLst>
          <pc:docMk/>
          <pc:sldMk cId="2698401335" sldId="364"/>
        </pc:sldMkLst>
        <pc:spChg chg="mod">
          <ac:chgData name="hui xu" userId="70b675938bab3b5e" providerId="LiveId" clId="{88AD0CDA-7E70-497C-AB89-C1DF703B52BB}" dt="2020-09-28T03:50:02.168" v="3094" actId="108"/>
          <ac:spMkLst>
            <pc:docMk/>
            <pc:sldMk cId="2698401335" sldId="364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8T03:49:40.152" v="3063" actId="21"/>
          <ac:spMkLst>
            <pc:docMk/>
            <pc:sldMk cId="2698401335" sldId="364"/>
            <ac:spMk id="4" creationId="{00000000-0000-0000-0000-000000000000}"/>
          </ac:spMkLst>
        </pc:spChg>
      </pc:sldChg>
      <pc:sldChg chg="modSp">
        <pc:chgData name="hui xu" userId="70b675938bab3b5e" providerId="LiveId" clId="{88AD0CDA-7E70-497C-AB89-C1DF703B52BB}" dt="2020-09-27T14:25:21.190" v="2811" actId="20577"/>
        <pc:sldMkLst>
          <pc:docMk/>
          <pc:sldMk cId="1724689896" sldId="367"/>
        </pc:sldMkLst>
        <pc:spChg chg="mod">
          <ac:chgData name="hui xu" userId="70b675938bab3b5e" providerId="LiveId" clId="{88AD0CDA-7E70-497C-AB89-C1DF703B52BB}" dt="2020-09-27T14:25:21.190" v="2811" actId="20577"/>
          <ac:spMkLst>
            <pc:docMk/>
            <pc:sldMk cId="1724689896" sldId="367"/>
            <ac:spMk id="10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8T03:34:20.898" v="3044" actId="20577"/>
        <pc:sldMkLst>
          <pc:docMk/>
          <pc:sldMk cId="1677339561" sldId="378"/>
        </pc:sldMkLst>
        <pc:graphicFrameChg chg="modGraphic">
          <ac:chgData name="hui xu" userId="70b675938bab3b5e" providerId="LiveId" clId="{88AD0CDA-7E70-497C-AB89-C1DF703B52BB}" dt="2020-09-28T03:34:20.898" v="3044" actId="20577"/>
          <ac:graphicFrameMkLst>
            <pc:docMk/>
            <pc:sldMk cId="1677339561" sldId="378"/>
            <ac:graphicFrameMk id="37" creationId="{00000000-0000-0000-0000-000000000000}"/>
          </ac:graphicFrameMkLst>
        </pc:graphicFrameChg>
      </pc:sldChg>
      <pc:sldChg chg="modSp mod">
        <pc:chgData name="hui xu" userId="70b675938bab3b5e" providerId="LiveId" clId="{88AD0CDA-7E70-497C-AB89-C1DF703B52BB}" dt="2020-09-28T03:46:57.753" v="3056" actId="20577"/>
        <pc:sldMkLst>
          <pc:docMk/>
          <pc:sldMk cId="3150277329" sldId="382"/>
        </pc:sldMkLst>
        <pc:spChg chg="mod">
          <ac:chgData name="hui xu" userId="70b675938bab3b5e" providerId="LiveId" clId="{88AD0CDA-7E70-497C-AB89-C1DF703B52BB}" dt="2020-09-28T03:46:57.753" v="3056" actId="20577"/>
          <ac:spMkLst>
            <pc:docMk/>
            <pc:sldMk cId="3150277329" sldId="382"/>
            <ac:spMk id="3" creationId="{00000000-0000-0000-0000-000000000000}"/>
          </ac:spMkLst>
        </pc:spChg>
      </pc:sldChg>
      <pc:sldChg chg="addSp delSp modSp mod ord chgLayout">
        <pc:chgData name="hui xu" userId="70b675938bab3b5e" providerId="LiveId" clId="{88AD0CDA-7E70-497C-AB89-C1DF703B52BB}" dt="2020-09-27T12:44:00.680" v="1264" actId="20577"/>
        <pc:sldMkLst>
          <pc:docMk/>
          <pc:sldMk cId="1714339021" sldId="384"/>
        </pc:sldMkLst>
        <pc:spChg chg="mod ord">
          <ac:chgData name="hui xu" userId="70b675938bab3b5e" providerId="LiveId" clId="{88AD0CDA-7E70-497C-AB89-C1DF703B52BB}" dt="2020-09-27T12:40:48.392" v="1229"/>
          <ac:spMkLst>
            <pc:docMk/>
            <pc:sldMk cId="1714339021" sldId="384"/>
            <ac:spMk id="2" creationId="{00000000-0000-0000-0000-000000000000}"/>
          </ac:spMkLst>
        </pc:spChg>
        <pc:spChg chg="mod ord">
          <ac:chgData name="hui xu" userId="70b675938bab3b5e" providerId="LiveId" clId="{88AD0CDA-7E70-497C-AB89-C1DF703B52BB}" dt="2020-09-27T05:21:47.446" v="801" actId="700"/>
          <ac:spMkLst>
            <pc:docMk/>
            <pc:sldMk cId="1714339021" sldId="384"/>
            <ac:spMk id="3" creationId="{9C324EC1-8E46-4AD2-A13F-0983AD3AF97C}"/>
          </ac:spMkLst>
        </pc:spChg>
        <pc:spChg chg="mod ord">
          <ac:chgData name="hui xu" userId="70b675938bab3b5e" providerId="LiveId" clId="{88AD0CDA-7E70-497C-AB89-C1DF703B52BB}" dt="2020-09-27T12:44:00.680" v="1264" actId="20577"/>
          <ac:spMkLst>
            <pc:docMk/>
            <pc:sldMk cId="1714339021" sldId="384"/>
            <ac:spMk id="4" creationId="{00000000-0000-0000-0000-000000000000}"/>
          </ac:spMkLst>
        </pc:spChg>
        <pc:picChg chg="add del mod">
          <ac:chgData name="hui xu" userId="70b675938bab3b5e" providerId="LiveId" clId="{88AD0CDA-7E70-497C-AB89-C1DF703B52BB}" dt="2020-09-27T06:26:48.544" v="814" actId="21"/>
          <ac:picMkLst>
            <pc:docMk/>
            <pc:sldMk cId="1714339021" sldId="384"/>
            <ac:picMk id="6" creationId="{6F2748D2-C273-4202-8341-1078C7F35DD6}"/>
          </ac:picMkLst>
        </pc:picChg>
      </pc:sldChg>
      <pc:sldChg chg="addSp delSp modSp mod chgLayout">
        <pc:chgData name="hui xu" userId="70b675938bab3b5e" providerId="LiveId" clId="{88AD0CDA-7E70-497C-AB89-C1DF703B52BB}" dt="2020-09-27T06:30:43.572" v="828" actId="478"/>
        <pc:sldMkLst>
          <pc:docMk/>
          <pc:sldMk cId="1203786091" sldId="385"/>
        </pc:sldMkLst>
        <pc:spChg chg="mod ord">
          <ac:chgData name="hui xu" userId="70b675938bab3b5e" providerId="LiveId" clId="{88AD0CDA-7E70-497C-AB89-C1DF703B52BB}" dt="2020-09-27T05:25:05.505" v="811" actId="700"/>
          <ac:spMkLst>
            <pc:docMk/>
            <pc:sldMk cId="1203786091" sldId="385"/>
            <ac:spMk id="2" creationId="{35F4D296-AC54-4575-B938-E60FF7F171DE}"/>
          </ac:spMkLst>
        </pc:spChg>
        <pc:spChg chg="mod">
          <ac:chgData name="hui xu" userId="70b675938bab3b5e" providerId="LiveId" clId="{88AD0CDA-7E70-497C-AB89-C1DF703B52BB}" dt="2020-09-27T05:14:49.676" v="800" actId="14100"/>
          <ac:spMkLst>
            <pc:docMk/>
            <pc:sldMk cId="1203786091" sldId="385"/>
            <ac:spMk id="93" creationId="{00000000-0000-0000-0000-000000000000}"/>
          </ac:spMkLst>
        </pc:spChg>
        <pc:spChg chg="mod ord">
          <ac:chgData name="hui xu" userId="70b675938bab3b5e" providerId="LiveId" clId="{88AD0CDA-7E70-497C-AB89-C1DF703B52BB}" dt="2020-09-27T05:25:05.505" v="811" actId="700"/>
          <ac:spMkLst>
            <pc:docMk/>
            <pc:sldMk cId="1203786091" sldId="385"/>
            <ac:spMk id="1052675" creationId="{00000000-0000-0000-0000-000000000000}"/>
          </ac:spMkLst>
        </pc:spChg>
        <pc:spChg chg="mod ord">
          <ac:chgData name="hui xu" userId="70b675938bab3b5e" providerId="LiveId" clId="{88AD0CDA-7E70-497C-AB89-C1DF703B52BB}" dt="2020-09-27T06:27:26.008" v="821" actId="14100"/>
          <ac:spMkLst>
            <pc:docMk/>
            <pc:sldMk cId="1203786091" sldId="385"/>
            <ac:spMk id="1052676" creationId="{00000000-0000-0000-0000-000000000000}"/>
          </ac:spMkLst>
        </pc:spChg>
        <pc:grpChg chg="mod">
          <ac:chgData name="hui xu" userId="70b675938bab3b5e" providerId="LiveId" clId="{88AD0CDA-7E70-497C-AB89-C1DF703B52BB}" dt="2020-09-27T05:14:45.445" v="799" actId="14100"/>
          <ac:grpSpMkLst>
            <pc:docMk/>
            <pc:sldMk cId="1203786091" sldId="385"/>
            <ac:grpSpMk id="92" creationId="{00000000-0000-0000-0000-000000000000}"/>
          </ac:grpSpMkLst>
        </pc:grpChg>
        <pc:picChg chg="add del mod">
          <ac:chgData name="hui xu" userId="70b675938bab3b5e" providerId="LiveId" clId="{88AD0CDA-7E70-497C-AB89-C1DF703B52BB}" dt="2020-09-27T06:27:23.215" v="820" actId="21"/>
          <ac:picMkLst>
            <pc:docMk/>
            <pc:sldMk cId="1203786091" sldId="385"/>
            <ac:picMk id="3" creationId="{A02C3BB5-3955-4470-9384-4708EDB94F3C}"/>
          </ac:picMkLst>
        </pc:picChg>
        <pc:picChg chg="add del mod">
          <ac:chgData name="hui xu" userId="70b675938bab3b5e" providerId="LiveId" clId="{88AD0CDA-7E70-497C-AB89-C1DF703B52BB}" dt="2020-09-27T06:30:43.572" v="828" actId="478"/>
          <ac:picMkLst>
            <pc:docMk/>
            <pc:sldMk cId="1203786091" sldId="385"/>
            <ac:picMk id="4" creationId="{AC34B2FF-8412-4828-9519-C04E75070753}"/>
          </ac:picMkLst>
        </pc:picChg>
      </pc:sldChg>
      <pc:sldChg chg="addSp modSp mod modNotesTx">
        <pc:chgData name="hui xu" userId="70b675938bab3b5e" providerId="LiveId" clId="{88AD0CDA-7E70-497C-AB89-C1DF703B52BB}" dt="2020-09-27T06:34:41.709" v="913" actId="1076"/>
        <pc:sldMkLst>
          <pc:docMk/>
          <pc:sldMk cId="820567083" sldId="386"/>
        </pc:sldMkLst>
        <pc:spChg chg="mod">
          <ac:chgData name="hui xu" userId="70b675938bab3b5e" providerId="LiveId" clId="{88AD0CDA-7E70-497C-AB89-C1DF703B52BB}" dt="2020-09-27T05:23:00.733" v="806" actId="1036"/>
          <ac:spMkLst>
            <pc:docMk/>
            <pc:sldMk cId="820567083" sldId="386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7T05:22:57" v="802" actId="14100"/>
          <ac:spMkLst>
            <pc:docMk/>
            <pc:sldMk cId="820567083" sldId="386"/>
            <ac:spMk id="12" creationId="{00000000-0000-0000-0000-000000000000}"/>
          </ac:spMkLst>
        </pc:spChg>
        <pc:spChg chg="add mod">
          <ac:chgData name="hui xu" userId="70b675938bab3b5e" providerId="LiveId" clId="{88AD0CDA-7E70-497C-AB89-C1DF703B52BB}" dt="2020-09-27T06:34:41.709" v="913" actId="1076"/>
          <ac:spMkLst>
            <pc:docMk/>
            <pc:sldMk cId="820567083" sldId="386"/>
            <ac:spMk id="42" creationId="{EA0E0A93-12DD-479F-96EC-BF701CBD8233}"/>
          </ac:spMkLst>
        </pc:spChg>
        <pc:spChg chg="mod">
          <ac:chgData name="hui xu" userId="70b675938bab3b5e" providerId="LiveId" clId="{88AD0CDA-7E70-497C-AB89-C1DF703B52BB}" dt="2020-09-27T05:23:55.229" v="807" actId="2711"/>
          <ac:spMkLst>
            <pc:docMk/>
            <pc:sldMk cId="820567083" sldId="386"/>
            <ac:spMk id="83" creationId="{00000000-0000-0000-0000-000000000000}"/>
          </ac:spMkLst>
        </pc:spChg>
      </pc:sldChg>
      <pc:sldChg chg="addSp delSp modSp mod ord modAnim">
        <pc:chgData name="hui xu" userId="70b675938bab3b5e" providerId="LiveId" clId="{88AD0CDA-7E70-497C-AB89-C1DF703B52BB}" dt="2020-09-27T11:06:34.649" v="952" actId="20577"/>
        <pc:sldMkLst>
          <pc:docMk/>
          <pc:sldMk cId="3084104112" sldId="387"/>
        </pc:sldMkLst>
        <pc:spChg chg="mod">
          <ac:chgData name="hui xu" userId="70b675938bab3b5e" providerId="LiveId" clId="{88AD0CDA-7E70-497C-AB89-C1DF703B52BB}" dt="2020-09-27T11:06:34.649" v="952" actId="20577"/>
          <ac:spMkLst>
            <pc:docMk/>
            <pc:sldMk cId="3084104112" sldId="387"/>
            <ac:spMk id="908291" creationId="{00000000-0000-0000-0000-000000000000}"/>
          </ac:spMkLst>
        </pc:spChg>
        <pc:spChg chg="mod">
          <ac:chgData name="hui xu" userId="70b675938bab3b5e" providerId="LiveId" clId="{88AD0CDA-7E70-497C-AB89-C1DF703B52BB}" dt="2020-09-27T06:35:58.948" v="921" actId="1076"/>
          <ac:spMkLst>
            <pc:docMk/>
            <pc:sldMk cId="3084104112" sldId="387"/>
            <ac:spMk id="908292" creationId="{00000000-0000-0000-0000-000000000000}"/>
          </ac:spMkLst>
        </pc:spChg>
        <pc:picChg chg="add del mod">
          <ac:chgData name="hui xu" userId="70b675938bab3b5e" providerId="LiveId" clId="{88AD0CDA-7E70-497C-AB89-C1DF703B52BB}" dt="2020-09-27T11:04:34.441" v="947" actId="21"/>
          <ac:picMkLst>
            <pc:docMk/>
            <pc:sldMk cId="3084104112" sldId="387"/>
            <ac:picMk id="3" creationId="{E8168E73-D2DA-4163-96BA-C6E3E0D93A41}"/>
          </ac:picMkLst>
        </pc:picChg>
      </pc:sldChg>
      <pc:sldChg chg="modSp mod modAnim">
        <pc:chgData name="hui xu" userId="70b675938bab3b5e" providerId="LiveId" clId="{88AD0CDA-7E70-497C-AB89-C1DF703B52BB}" dt="2020-09-27T12:13:10.068" v="1128" actId="27636"/>
        <pc:sldMkLst>
          <pc:docMk/>
          <pc:sldMk cId="375468815" sldId="388"/>
        </pc:sldMkLst>
        <pc:spChg chg="mod">
          <ac:chgData name="hui xu" userId="70b675938bab3b5e" providerId="LiveId" clId="{88AD0CDA-7E70-497C-AB89-C1DF703B52BB}" dt="2020-09-27T12:13:10.068" v="1128" actId="27636"/>
          <ac:spMkLst>
            <pc:docMk/>
            <pc:sldMk cId="375468815" sldId="388"/>
            <ac:spMk id="914435" creationId="{00000000-0000-0000-0000-000000000000}"/>
          </ac:spMkLst>
        </pc:spChg>
        <pc:picChg chg="mod">
          <ac:chgData name="hui xu" userId="70b675938bab3b5e" providerId="LiveId" clId="{88AD0CDA-7E70-497C-AB89-C1DF703B52BB}" dt="2020-09-27T06:36:26.165" v="923" actId="14100"/>
          <ac:picMkLst>
            <pc:docMk/>
            <pc:sldMk cId="375468815" sldId="388"/>
            <ac:picMk id="8" creationId="{7551957C-E9B9-4A27-BE54-46D6EDB5BD9B}"/>
          </ac:picMkLst>
        </pc:picChg>
      </pc:sldChg>
      <pc:sldChg chg="addSp modSp mod modAnim">
        <pc:chgData name="hui xu" userId="70b675938bab3b5e" providerId="LiveId" clId="{88AD0CDA-7E70-497C-AB89-C1DF703B52BB}" dt="2020-09-27T12:21:34.181" v="1183" actId="1076"/>
        <pc:sldMkLst>
          <pc:docMk/>
          <pc:sldMk cId="3423321786" sldId="389"/>
        </pc:sldMkLst>
        <pc:spChg chg="add mod">
          <ac:chgData name="hui xu" userId="70b675938bab3b5e" providerId="LiveId" clId="{88AD0CDA-7E70-497C-AB89-C1DF703B52BB}" dt="2020-09-27T12:20:42.671" v="1162" actId="2711"/>
          <ac:spMkLst>
            <pc:docMk/>
            <pc:sldMk cId="3423321786" sldId="389"/>
            <ac:spMk id="17" creationId="{32C8E9F6-BE1A-4C43-ABA0-18EEB956E3C8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58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59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0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2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3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4" creationId="{00000000-0000-0000-0000-000000000000}"/>
          </ac:spMkLst>
        </pc:spChg>
        <pc:spChg chg="mod">
          <ac:chgData name="hui xu" userId="70b675938bab3b5e" providerId="LiveId" clId="{88AD0CDA-7E70-497C-AB89-C1DF703B52BB}" dt="2020-09-27T12:20:07.857" v="1153" actId="20577"/>
          <ac:spMkLst>
            <pc:docMk/>
            <pc:sldMk cId="3423321786" sldId="389"/>
            <ac:spMk id="915466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67" creationId="{00000000-0000-0000-0000-000000000000}"/>
          </ac:spMkLst>
        </pc:spChg>
        <pc:spChg chg="mod">
          <ac:chgData name="hui xu" userId="70b675938bab3b5e" providerId="LiveId" clId="{88AD0CDA-7E70-497C-AB89-C1DF703B52BB}" dt="2020-09-27T12:20:58.918" v="1173" actId="14100"/>
          <ac:spMkLst>
            <pc:docMk/>
            <pc:sldMk cId="3423321786" sldId="389"/>
            <ac:spMk id="915468" creationId="{00000000-0000-0000-0000-000000000000}"/>
          </ac:spMkLst>
        </pc:spChg>
        <pc:spChg chg="mod">
          <ac:chgData name="hui xu" userId="70b675938bab3b5e" providerId="LiveId" clId="{88AD0CDA-7E70-497C-AB89-C1DF703B52BB}" dt="2020-09-27T12:20:36.122" v="1161" actId="14100"/>
          <ac:spMkLst>
            <pc:docMk/>
            <pc:sldMk cId="3423321786" sldId="389"/>
            <ac:spMk id="915469" creationId="{00000000-0000-0000-0000-000000000000}"/>
          </ac:spMkLst>
        </pc:spChg>
        <pc:spChg chg="mod">
          <ac:chgData name="hui xu" userId="70b675938bab3b5e" providerId="LiveId" clId="{88AD0CDA-7E70-497C-AB89-C1DF703B52BB}" dt="2020-09-27T12:21:34.181" v="1183" actId="1076"/>
          <ac:spMkLst>
            <pc:docMk/>
            <pc:sldMk cId="3423321786" sldId="389"/>
            <ac:spMk id="915470" creationId="{00000000-0000-0000-0000-000000000000}"/>
          </ac:spMkLst>
        </pc:spChg>
        <pc:spChg chg="mod">
          <ac:chgData name="hui xu" userId="70b675938bab3b5e" providerId="LiveId" clId="{88AD0CDA-7E70-497C-AB89-C1DF703B52BB}" dt="2020-09-27T12:14:19.632" v="1131" actId="14100"/>
          <ac:spMkLst>
            <pc:docMk/>
            <pc:sldMk cId="3423321786" sldId="389"/>
            <ac:spMk id="915471" creationId="{00000000-0000-0000-0000-000000000000}"/>
          </ac:spMkLst>
        </pc:spChg>
      </pc:sldChg>
      <pc:sldChg chg="addSp modSp mod">
        <pc:chgData name="hui xu" userId="70b675938bab3b5e" providerId="LiveId" clId="{88AD0CDA-7E70-497C-AB89-C1DF703B52BB}" dt="2020-09-27T12:37:40.884" v="1225" actId="14100"/>
        <pc:sldMkLst>
          <pc:docMk/>
          <pc:sldMk cId="3598362109" sldId="391"/>
        </pc:sldMkLst>
        <pc:spChg chg="add mod">
          <ac:chgData name="hui xu" userId="70b675938bab3b5e" providerId="LiveId" clId="{88AD0CDA-7E70-497C-AB89-C1DF703B52BB}" dt="2020-09-27T12:37:40.884" v="1225" actId="14100"/>
          <ac:spMkLst>
            <pc:docMk/>
            <pc:sldMk cId="3598362109" sldId="391"/>
            <ac:spMk id="5" creationId="{F0E99FD0-5D7C-4438-8D7C-DCAB3898C1A3}"/>
          </ac:spMkLst>
        </pc:spChg>
        <pc:spChg chg="add mod">
          <ac:chgData name="hui xu" userId="70b675938bab3b5e" providerId="LiveId" clId="{88AD0CDA-7E70-497C-AB89-C1DF703B52BB}" dt="2020-09-27T12:36:33.009" v="1203" actId="20577"/>
          <ac:spMkLst>
            <pc:docMk/>
            <pc:sldMk cId="3598362109" sldId="391"/>
            <ac:spMk id="51" creationId="{C0B6522E-8D31-484E-8F5B-778D1732F603}"/>
          </ac:spMkLst>
        </pc:spChg>
      </pc:sldChg>
      <pc:sldChg chg="addSp delSp modSp mod">
        <pc:chgData name="hui xu" userId="70b675938bab3b5e" providerId="LiveId" clId="{88AD0CDA-7E70-497C-AB89-C1DF703B52BB}" dt="2020-09-27T02:53:28.626" v="634" actId="20577"/>
        <pc:sldMkLst>
          <pc:docMk/>
          <pc:sldMk cId="4211672859" sldId="394"/>
        </pc:sldMkLst>
        <pc:spChg chg="mod">
          <ac:chgData name="hui xu" userId="70b675938bab3b5e" providerId="LiveId" clId="{88AD0CDA-7E70-497C-AB89-C1DF703B52BB}" dt="2020-09-27T02:53:28.626" v="634" actId="20577"/>
          <ac:spMkLst>
            <pc:docMk/>
            <pc:sldMk cId="4211672859" sldId="394"/>
            <ac:spMk id="2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6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8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0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2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3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4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5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6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7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8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19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0" creationId="{00000000-0000-0000-0000-000000000000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1" creationId="{00000000-0000-0000-0000-000000000000}"/>
          </ac:spMkLst>
        </pc:spChg>
        <pc:spChg chg="add mod">
          <ac:chgData name="hui xu" userId="70b675938bab3b5e" providerId="LiveId" clId="{88AD0CDA-7E70-497C-AB89-C1DF703B52BB}" dt="2020-09-27T02:53:20.155" v="631" actId="12"/>
          <ac:spMkLst>
            <pc:docMk/>
            <pc:sldMk cId="4211672859" sldId="394"/>
            <ac:spMk id="22" creationId="{6D0A66F1-89C9-40DE-A99A-F822BA3F952E}"/>
          </ac:spMkLst>
        </pc:spChg>
        <pc:spChg chg="del">
          <ac:chgData name="hui xu" userId="70b675938bab3b5e" providerId="LiveId" clId="{88AD0CDA-7E70-497C-AB89-C1DF703B52BB}" dt="2020-09-27T01:27:07.818" v="46" actId="478"/>
          <ac:spMkLst>
            <pc:docMk/>
            <pc:sldMk cId="4211672859" sldId="394"/>
            <ac:spMk id="23" creationId="{6A983AE3-F1F7-4608-9F64-F3DE8F23C661}"/>
          </ac:spMkLst>
        </pc:spChg>
        <pc:picChg chg="mod">
          <ac:chgData name="hui xu" userId="70b675938bab3b5e" providerId="LiveId" clId="{88AD0CDA-7E70-497C-AB89-C1DF703B52BB}" dt="2020-09-27T02:51:31.461" v="623" actId="1076"/>
          <ac:picMkLst>
            <pc:docMk/>
            <pc:sldMk cId="4211672859" sldId="394"/>
            <ac:picMk id="9" creationId="{6287D37E-E7F9-4314-98DD-97F389EED76F}"/>
          </ac:picMkLst>
        </pc:picChg>
      </pc:sldChg>
      <pc:sldChg chg="del">
        <pc:chgData name="hui xu" userId="70b675938bab3b5e" providerId="LiveId" clId="{88AD0CDA-7E70-497C-AB89-C1DF703B52BB}" dt="2020-09-27T12:25:25.950" v="1184" actId="47"/>
        <pc:sldMkLst>
          <pc:docMk/>
          <pc:sldMk cId="68678485" sldId="397"/>
        </pc:sldMkLst>
      </pc:sldChg>
      <pc:sldChg chg="del">
        <pc:chgData name="hui xu" userId="70b675938bab3b5e" providerId="LiveId" clId="{88AD0CDA-7E70-497C-AB89-C1DF703B52BB}" dt="2020-09-27T12:46:33.235" v="1267" actId="2696"/>
        <pc:sldMkLst>
          <pc:docMk/>
          <pc:sldMk cId="3226670375" sldId="398"/>
        </pc:sldMkLst>
      </pc:sldChg>
      <pc:sldChg chg="add">
        <pc:chgData name="hui xu" userId="70b675938bab3b5e" providerId="LiveId" clId="{88AD0CDA-7E70-497C-AB89-C1DF703B52BB}" dt="2020-09-27T12:46:36.826" v="1268"/>
        <pc:sldMkLst>
          <pc:docMk/>
          <pc:sldMk cId="3758308969" sldId="398"/>
        </pc:sldMkLst>
      </pc:sldChg>
      <pc:sldChg chg="modSp mod">
        <pc:chgData name="hui xu" userId="70b675938bab3b5e" providerId="LiveId" clId="{88AD0CDA-7E70-497C-AB89-C1DF703B52BB}" dt="2020-09-27T13:13:16.225" v="1534" actId="1076"/>
        <pc:sldMkLst>
          <pc:docMk/>
          <pc:sldMk cId="1310069725" sldId="399"/>
        </pc:sldMkLst>
        <pc:spChg chg="mod">
          <ac:chgData name="hui xu" userId="70b675938bab3b5e" providerId="LiveId" clId="{88AD0CDA-7E70-497C-AB89-C1DF703B52BB}" dt="2020-09-27T13:13:16.225" v="1534" actId="1076"/>
          <ac:spMkLst>
            <pc:docMk/>
            <pc:sldMk cId="1310069725" sldId="399"/>
            <ac:spMk id="2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3:13:36.413" v="1536" actId="14100"/>
        <pc:sldMkLst>
          <pc:docMk/>
          <pc:sldMk cId="276230822" sldId="400"/>
        </pc:sldMkLst>
        <pc:picChg chg="mod">
          <ac:chgData name="hui xu" userId="70b675938bab3b5e" providerId="LiveId" clId="{88AD0CDA-7E70-497C-AB89-C1DF703B52BB}" dt="2020-09-27T13:13:36.413" v="1536" actId="14100"/>
          <ac:picMkLst>
            <pc:docMk/>
            <pc:sldMk cId="276230822" sldId="400"/>
            <ac:picMk id="1363" creationId="{00000000-0000-0000-0000-000000000000}"/>
          </ac:picMkLst>
        </pc:picChg>
      </pc:sldChg>
      <pc:sldChg chg="modSp">
        <pc:chgData name="hui xu" userId="70b675938bab3b5e" providerId="LiveId" clId="{88AD0CDA-7E70-497C-AB89-C1DF703B52BB}" dt="2020-09-27T13:21:05.785" v="1633" actId="20577"/>
        <pc:sldMkLst>
          <pc:docMk/>
          <pc:sldMk cId="230394546" sldId="401"/>
        </pc:sldMkLst>
        <pc:spChg chg="mod">
          <ac:chgData name="hui xu" userId="70b675938bab3b5e" providerId="LiveId" clId="{88AD0CDA-7E70-497C-AB89-C1DF703B52BB}" dt="2020-09-27T13:21:05.785" v="1633" actId="20577"/>
          <ac:spMkLst>
            <pc:docMk/>
            <pc:sldMk cId="230394546" sldId="401"/>
            <ac:spMk id="3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46936655" sldId="402"/>
        </pc:sldMkLst>
      </pc:sldChg>
      <pc:sldChg chg="modSp add mod">
        <pc:chgData name="hui xu" userId="70b675938bab3b5e" providerId="LiveId" clId="{88AD0CDA-7E70-497C-AB89-C1DF703B52BB}" dt="2020-09-27T12:52:47.049" v="1446"/>
        <pc:sldMkLst>
          <pc:docMk/>
          <pc:sldMk cId="2246203901" sldId="402"/>
        </pc:sldMkLst>
        <pc:spChg chg="mod">
          <ac:chgData name="hui xu" userId="70b675938bab3b5e" providerId="LiveId" clId="{88AD0CDA-7E70-497C-AB89-C1DF703B52BB}" dt="2020-09-27T12:52:47.049" v="1446"/>
          <ac:spMkLst>
            <pc:docMk/>
            <pc:sldMk cId="2246203901" sldId="402"/>
            <ac:spMk id="3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559817934" sldId="405"/>
        </pc:sldMkLst>
      </pc:sldChg>
      <pc:sldChg chg="modSp add mod">
        <pc:chgData name="hui xu" userId="70b675938bab3b5e" providerId="LiveId" clId="{88AD0CDA-7E70-497C-AB89-C1DF703B52BB}" dt="2020-09-27T13:05:22.653" v="1494" actId="20577"/>
        <pc:sldMkLst>
          <pc:docMk/>
          <pc:sldMk cId="3867947470" sldId="405"/>
        </pc:sldMkLst>
        <pc:spChg chg="mod">
          <ac:chgData name="hui xu" userId="70b675938bab3b5e" providerId="LiveId" clId="{88AD0CDA-7E70-497C-AB89-C1DF703B52BB}" dt="2020-09-27T13:05:22.653" v="1494" actId="20577"/>
          <ac:spMkLst>
            <pc:docMk/>
            <pc:sldMk cId="3867947470" sldId="405"/>
            <ac:spMk id="60" creationId="{00000000-0000-0000-0000-000000000000}"/>
          </ac:spMkLst>
        </pc:spChg>
      </pc:sldChg>
      <pc:sldChg chg="add ord">
        <pc:chgData name="hui xu" userId="70b675938bab3b5e" providerId="LiveId" clId="{88AD0CDA-7E70-497C-AB89-C1DF703B52BB}" dt="2020-09-27T12:55:46.870" v="1448"/>
        <pc:sldMkLst>
          <pc:docMk/>
          <pc:sldMk cId="464330349" sldId="407"/>
        </pc:sldMkLst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017981956" sldId="407"/>
        </pc:sldMkLst>
      </pc:sldChg>
      <pc:sldChg chg="modSp mod">
        <pc:chgData name="hui xu" userId="70b675938bab3b5e" providerId="LiveId" clId="{88AD0CDA-7E70-497C-AB89-C1DF703B52BB}" dt="2020-09-27T13:39:33.793" v="2185" actId="20577"/>
        <pc:sldMkLst>
          <pc:docMk/>
          <pc:sldMk cId="2564302747" sldId="409"/>
        </pc:sldMkLst>
        <pc:spChg chg="mod">
          <ac:chgData name="hui xu" userId="70b675938bab3b5e" providerId="LiveId" clId="{88AD0CDA-7E70-497C-AB89-C1DF703B52BB}" dt="2020-09-27T13:39:33.793" v="2185" actId="20577"/>
          <ac:spMkLst>
            <pc:docMk/>
            <pc:sldMk cId="2564302747" sldId="409"/>
            <ac:spMk id="3" creationId="{00000000-0000-0000-0000-000000000000}"/>
          </ac:spMkLst>
        </pc:spChg>
      </pc:sldChg>
      <pc:sldChg chg="modSp">
        <pc:chgData name="hui xu" userId="70b675938bab3b5e" providerId="LiveId" clId="{88AD0CDA-7E70-497C-AB89-C1DF703B52BB}" dt="2020-09-27T13:31:29.792" v="2032" actId="20577"/>
        <pc:sldMkLst>
          <pc:docMk/>
          <pc:sldMk cId="1480178063" sldId="411"/>
        </pc:sldMkLst>
        <pc:spChg chg="mod">
          <ac:chgData name="hui xu" userId="70b675938bab3b5e" providerId="LiveId" clId="{88AD0CDA-7E70-497C-AB89-C1DF703B52BB}" dt="2020-09-27T13:31:29.792" v="2032" actId="20577"/>
          <ac:spMkLst>
            <pc:docMk/>
            <pc:sldMk cId="1480178063" sldId="411"/>
            <ac:spMk id="46" creationId="{00000000-0000-0000-0000-000000000000}"/>
          </ac:spMkLst>
        </pc:spChg>
      </pc:sldChg>
      <pc:sldChg chg="add">
        <pc:chgData name="hui xu" userId="70b675938bab3b5e" providerId="LiveId" clId="{88AD0CDA-7E70-497C-AB89-C1DF703B52BB}" dt="2020-09-27T12:46:14.875" v="1266"/>
        <pc:sldMkLst>
          <pc:docMk/>
          <pc:sldMk cId="169344750" sldId="412"/>
        </pc:sldMkLst>
      </pc:sldChg>
      <pc:sldChg chg="del">
        <pc:chgData name="hui xu" userId="70b675938bab3b5e" providerId="LiveId" clId="{88AD0CDA-7E70-497C-AB89-C1DF703B52BB}" dt="2020-09-27T12:46:04.774" v="1265" actId="2696"/>
        <pc:sldMkLst>
          <pc:docMk/>
          <pc:sldMk cId="1436139037" sldId="412"/>
        </pc:sldMkLst>
      </pc:sldChg>
      <pc:sldChg chg="modSp">
        <pc:chgData name="hui xu" userId="70b675938bab3b5e" providerId="LiveId" clId="{88AD0CDA-7E70-497C-AB89-C1DF703B52BB}" dt="2020-09-27T13:40:37.254" v="2187" actId="20577"/>
        <pc:sldMkLst>
          <pc:docMk/>
          <pc:sldMk cId="735581210" sldId="413"/>
        </pc:sldMkLst>
        <pc:spChg chg="mod">
          <ac:chgData name="hui xu" userId="70b675938bab3b5e" providerId="LiveId" clId="{88AD0CDA-7E70-497C-AB89-C1DF703B52BB}" dt="2020-09-27T13:40:37.254" v="2187" actId="20577"/>
          <ac:spMkLst>
            <pc:docMk/>
            <pc:sldMk cId="735581210" sldId="413"/>
            <ac:spMk id="46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3:31:51.643" v="2033" actId="21"/>
        <pc:sldMkLst>
          <pc:docMk/>
          <pc:sldMk cId="751223090" sldId="414"/>
        </pc:sldMkLst>
        <pc:spChg chg="mod">
          <ac:chgData name="hui xu" userId="70b675938bab3b5e" providerId="LiveId" clId="{88AD0CDA-7E70-497C-AB89-C1DF703B52BB}" dt="2020-09-27T13:31:51.643" v="2033" actId="21"/>
          <ac:spMkLst>
            <pc:docMk/>
            <pc:sldMk cId="751223090" sldId="414"/>
            <ac:spMk id="3" creationId="{00000000-0000-0000-0000-000000000000}"/>
          </ac:spMkLst>
        </pc:spChg>
      </pc:sldChg>
      <pc:sldChg chg="modSp mod modAnim">
        <pc:chgData name="hui xu" userId="70b675938bab3b5e" providerId="LiveId" clId="{88AD0CDA-7E70-497C-AB89-C1DF703B52BB}" dt="2020-09-27T13:54:18.796" v="2235" actId="3626"/>
        <pc:sldMkLst>
          <pc:docMk/>
          <pc:sldMk cId="237813877" sldId="415"/>
        </pc:sldMkLst>
        <pc:spChg chg="mod">
          <ac:chgData name="hui xu" userId="70b675938bab3b5e" providerId="LiveId" clId="{88AD0CDA-7E70-497C-AB89-C1DF703B52BB}" dt="2020-09-27T13:54:08.576" v="2230" actId="20577"/>
          <ac:spMkLst>
            <pc:docMk/>
            <pc:sldMk cId="237813877" sldId="415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3:54:18.796" v="2235" actId="3626"/>
          <ac:spMkLst>
            <pc:docMk/>
            <pc:sldMk cId="237813877" sldId="415"/>
            <ac:spMk id="3" creationId="{00000000-0000-0000-0000-000000000000}"/>
          </ac:spMkLst>
        </pc:spChg>
      </pc:sldChg>
      <pc:sldChg chg="modSp del mod">
        <pc:chgData name="hui xu" userId="70b675938bab3b5e" providerId="LiveId" clId="{88AD0CDA-7E70-497C-AB89-C1DF703B52BB}" dt="2020-09-27T13:38:03.927" v="2175" actId="2696"/>
        <pc:sldMkLst>
          <pc:docMk/>
          <pc:sldMk cId="580429314" sldId="416"/>
        </pc:sldMkLst>
        <pc:spChg chg="mod">
          <ac:chgData name="hui xu" userId="70b675938bab3b5e" providerId="LiveId" clId="{88AD0CDA-7E70-497C-AB89-C1DF703B52BB}" dt="2020-09-27T13:37:29.449" v="2174" actId="20577"/>
          <ac:spMkLst>
            <pc:docMk/>
            <pc:sldMk cId="580429314" sldId="416"/>
            <ac:spMk id="2" creationId="{00000000-0000-0000-0000-000000000000}"/>
          </ac:spMkLst>
        </pc:spChg>
      </pc:sldChg>
      <pc:sldChg chg="addSp delSp modSp mod">
        <pc:chgData name="hui xu" userId="70b675938bab3b5e" providerId="LiveId" clId="{88AD0CDA-7E70-497C-AB89-C1DF703B52BB}" dt="2020-09-27T14:17:34.773" v="2558" actId="20577"/>
        <pc:sldMkLst>
          <pc:docMk/>
          <pc:sldMk cId="686104556" sldId="418"/>
        </pc:sldMkLst>
        <pc:spChg chg="mod">
          <ac:chgData name="hui xu" userId="70b675938bab3b5e" providerId="LiveId" clId="{88AD0CDA-7E70-497C-AB89-C1DF703B52BB}" dt="2020-09-27T14:17:34.773" v="2558" actId="20577"/>
          <ac:spMkLst>
            <pc:docMk/>
            <pc:sldMk cId="686104556" sldId="418"/>
            <ac:spMk id="2" creationId="{00000000-0000-0000-0000-000000000000}"/>
          </ac:spMkLst>
        </pc:spChg>
        <pc:spChg chg="del">
          <ac:chgData name="hui xu" userId="70b675938bab3b5e" providerId="LiveId" clId="{88AD0CDA-7E70-497C-AB89-C1DF703B52BB}" dt="2020-09-27T14:07:46.829" v="2512" actId="478"/>
          <ac:spMkLst>
            <pc:docMk/>
            <pc:sldMk cId="686104556" sldId="418"/>
            <ac:spMk id="3" creationId="{00000000-0000-0000-0000-000000000000}"/>
          </ac:spMkLst>
        </pc:spChg>
        <pc:spChg chg="add del mod">
          <ac:chgData name="hui xu" userId="70b675938bab3b5e" providerId="LiveId" clId="{88AD0CDA-7E70-497C-AB89-C1DF703B52BB}" dt="2020-09-27T14:07:49.055" v="2513" actId="478"/>
          <ac:spMkLst>
            <pc:docMk/>
            <pc:sldMk cId="686104556" sldId="418"/>
            <ac:spMk id="6" creationId="{1D6464E3-9AE7-4D35-A831-F0C79E1BA547}"/>
          </ac:spMkLst>
        </pc:spChg>
        <pc:spChg chg="add mod">
          <ac:chgData name="hui xu" userId="70b675938bab3b5e" providerId="LiveId" clId="{88AD0CDA-7E70-497C-AB89-C1DF703B52BB}" dt="2020-09-27T14:08:14.840" v="2522" actId="404"/>
          <ac:spMkLst>
            <pc:docMk/>
            <pc:sldMk cId="686104556" sldId="418"/>
            <ac:spMk id="10" creationId="{9B33E7FF-5D47-4EE9-BEC4-A06D40311DA3}"/>
          </ac:spMkLst>
        </pc:spChg>
        <pc:picChg chg="add del mod">
          <ac:chgData name="hui xu" userId="70b675938bab3b5e" providerId="LiveId" clId="{88AD0CDA-7E70-497C-AB89-C1DF703B52BB}" dt="2020-09-27T14:10:20.313" v="2523" actId="478"/>
          <ac:picMkLst>
            <pc:docMk/>
            <pc:sldMk cId="686104556" sldId="418"/>
            <ac:picMk id="8" creationId="{9F8B5CE1-C744-4806-8A77-48E0B6469AA5}"/>
          </ac:picMkLst>
        </pc:picChg>
        <pc:picChg chg="add mod">
          <ac:chgData name="hui xu" userId="70b675938bab3b5e" providerId="LiveId" clId="{88AD0CDA-7E70-497C-AB89-C1DF703B52BB}" dt="2020-09-27T14:14:27.191" v="2529" actId="14100"/>
          <ac:picMkLst>
            <pc:docMk/>
            <pc:sldMk cId="686104556" sldId="418"/>
            <ac:picMk id="12" creationId="{8849E157-CA0D-429D-B74F-900FC39E7831}"/>
          </ac:picMkLst>
        </pc:picChg>
      </pc:sldChg>
      <pc:sldChg chg="modSp del mod">
        <pc:chgData name="hui xu" userId="70b675938bab3b5e" providerId="LiveId" clId="{88AD0CDA-7E70-497C-AB89-C1DF703B52BB}" dt="2020-09-27T14:06:29.912" v="2511" actId="2696"/>
        <pc:sldMkLst>
          <pc:docMk/>
          <pc:sldMk cId="2362522086" sldId="419"/>
        </pc:sldMkLst>
        <pc:spChg chg="mod">
          <ac:chgData name="hui xu" userId="70b675938bab3b5e" providerId="LiveId" clId="{88AD0CDA-7E70-497C-AB89-C1DF703B52BB}" dt="2020-09-27T14:05:50.009" v="2490" actId="21"/>
          <ac:spMkLst>
            <pc:docMk/>
            <pc:sldMk cId="2362522086" sldId="419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4:05:40.593" v="2483" actId="21"/>
          <ac:spMkLst>
            <pc:docMk/>
            <pc:sldMk cId="2362522086" sldId="419"/>
            <ac:spMk id="3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7T14:06:27.752" v="2510" actId="14"/>
        <pc:sldMkLst>
          <pc:docMk/>
          <pc:sldMk cId="593003682" sldId="420"/>
        </pc:sldMkLst>
        <pc:spChg chg="mod">
          <ac:chgData name="hui xu" userId="70b675938bab3b5e" providerId="LiveId" clId="{88AD0CDA-7E70-497C-AB89-C1DF703B52BB}" dt="2020-09-27T14:06:20.325" v="2508"/>
          <ac:spMkLst>
            <pc:docMk/>
            <pc:sldMk cId="593003682" sldId="420"/>
            <ac:spMk id="2" creationId="{00000000-0000-0000-0000-000000000000}"/>
          </ac:spMkLst>
        </pc:spChg>
        <pc:spChg chg="mod">
          <ac:chgData name="hui xu" userId="70b675938bab3b5e" providerId="LiveId" clId="{88AD0CDA-7E70-497C-AB89-C1DF703B52BB}" dt="2020-09-27T14:06:27.752" v="2510" actId="14"/>
          <ac:spMkLst>
            <pc:docMk/>
            <pc:sldMk cId="593003682" sldId="420"/>
            <ac:spMk id="3" creationId="{00000000-0000-0000-0000-000000000000}"/>
          </ac:spMkLst>
        </pc:spChg>
      </pc:sldChg>
      <pc:sldChg chg="modSp mod modAnim">
        <pc:chgData name="hui xu" userId="70b675938bab3b5e" providerId="LiveId" clId="{88AD0CDA-7E70-497C-AB89-C1DF703B52BB}" dt="2020-09-27T14:19:56.411" v="2723"/>
        <pc:sldMkLst>
          <pc:docMk/>
          <pc:sldMk cId="2416879655" sldId="421"/>
        </pc:sldMkLst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7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8" creationId="{00000000-0000-0000-0000-000000000000}"/>
          </ac:spMkLst>
        </pc:spChg>
        <pc:spChg chg="mod">
          <ac:chgData name="hui xu" userId="70b675938bab3b5e" providerId="LiveId" clId="{88AD0CDA-7E70-497C-AB89-C1DF703B52BB}" dt="2020-09-25T08:46:29.114" v="5" actId="404"/>
          <ac:spMkLst>
            <pc:docMk/>
            <pc:sldMk cId="2416879655" sldId="421"/>
            <ac:spMk id="11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2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3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4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5" creationId="{00000000-0000-0000-0000-000000000000}"/>
          </ac:spMkLst>
        </pc:spChg>
        <pc:spChg chg="mod">
          <ac:chgData name="hui xu" userId="70b675938bab3b5e" providerId="LiveId" clId="{88AD0CDA-7E70-497C-AB89-C1DF703B52BB}" dt="2020-09-25T08:46:14.381" v="3" actId="2711"/>
          <ac:spMkLst>
            <pc:docMk/>
            <pc:sldMk cId="2416879655" sldId="421"/>
            <ac:spMk id="26" creationId="{00000000-0000-0000-0000-000000000000}"/>
          </ac:spMkLst>
        </pc:spChg>
        <pc:spChg chg="mod">
          <ac:chgData name="hui xu" userId="70b675938bab3b5e" providerId="LiveId" clId="{88AD0CDA-7E70-497C-AB89-C1DF703B52BB}" dt="2020-09-27T14:19:56.411" v="2723"/>
          <ac:spMkLst>
            <pc:docMk/>
            <pc:sldMk cId="2416879655" sldId="421"/>
            <ac:spMk id="27" creationId="{00000000-0000-0000-0000-000000000000}"/>
          </ac:spMkLst>
        </pc:spChg>
      </pc:sldChg>
      <pc:sldChg chg="modSp mod">
        <pc:chgData name="hui xu" userId="70b675938bab3b5e" providerId="LiveId" clId="{88AD0CDA-7E70-497C-AB89-C1DF703B52BB}" dt="2020-09-25T08:45:54.900" v="2" actId="404"/>
        <pc:sldMkLst>
          <pc:docMk/>
          <pc:sldMk cId="1621165542" sldId="422"/>
        </pc:sldMkLst>
        <pc:spChg chg="mod">
          <ac:chgData name="hui xu" userId="70b675938bab3b5e" providerId="LiveId" clId="{88AD0CDA-7E70-497C-AB89-C1DF703B52BB}" dt="2020-09-25T08:45:54.900" v="2" actId="404"/>
          <ac:spMkLst>
            <pc:docMk/>
            <pc:sldMk cId="1621165542" sldId="422"/>
            <ac:spMk id="5" creationId="{00000000-0000-0000-0000-000000000000}"/>
          </ac:spMkLst>
        </pc:spChg>
        <pc:spChg chg="mod">
          <ac:chgData name="hui xu" userId="70b675938bab3b5e" providerId="LiveId" clId="{88AD0CDA-7E70-497C-AB89-C1DF703B52BB}" dt="2020-09-25T08:45:54.900" v="2" actId="404"/>
          <ac:spMkLst>
            <pc:docMk/>
            <pc:sldMk cId="1621165542" sldId="422"/>
            <ac:spMk id="6" creationId="{00000000-0000-0000-0000-000000000000}"/>
          </ac:spMkLst>
        </pc:spChg>
        <pc:spChg chg="mod">
          <ac:chgData name="hui xu" userId="70b675938bab3b5e" providerId="LiveId" clId="{88AD0CDA-7E70-497C-AB89-C1DF703B52BB}" dt="2020-09-25T08:45:41.135" v="0" actId="2711"/>
          <ac:spMkLst>
            <pc:docMk/>
            <pc:sldMk cId="1621165542" sldId="422"/>
            <ac:spMk id="11" creationId="{00000000-0000-0000-0000-000000000000}"/>
          </ac:spMkLst>
        </pc:spChg>
      </pc:sldChg>
      <pc:sldChg chg="del">
        <pc:chgData name="hui xu" userId="70b675938bab3b5e" providerId="LiveId" clId="{88AD0CDA-7E70-497C-AB89-C1DF703B52BB}" dt="2020-09-27T14:21:32.271" v="2724" actId="47"/>
        <pc:sldMkLst>
          <pc:docMk/>
          <pc:sldMk cId="1097274036" sldId="446"/>
        </pc:sldMkLst>
      </pc:sldChg>
      <pc:sldChg chg="modSp mod">
        <pc:chgData name="hui xu" userId="70b675938bab3b5e" providerId="LiveId" clId="{88AD0CDA-7E70-497C-AB89-C1DF703B52BB}" dt="2020-09-27T13:20:14.938" v="1579" actId="20577"/>
        <pc:sldMkLst>
          <pc:docMk/>
          <pc:sldMk cId="3797006732" sldId="447"/>
        </pc:sldMkLst>
        <pc:spChg chg="mod">
          <ac:chgData name="hui xu" userId="70b675938bab3b5e" providerId="LiveId" clId="{88AD0CDA-7E70-497C-AB89-C1DF703B52BB}" dt="2020-09-27T13:20:14.938" v="1579" actId="20577"/>
          <ac:spMkLst>
            <pc:docMk/>
            <pc:sldMk cId="3797006732" sldId="447"/>
            <ac:spMk id="7" creationId="{552BD00C-253D-4889-A6DE-87423645C44A}"/>
          </ac:spMkLst>
        </pc:spChg>
      </pc:sldChg>
      <pc:sldChg chg="addSp delSp modSp mod ord">
        <pc:chgData name="hui xu" userId="70b675938bab3b5e" providerId="LiveId" clId="{88AD0CDA-7E70-497C-AB89-C1DF703B52BB}" dt="2020-09-27T02:57:16.657" v="698" actId="2711"/>
        <pc:sldMkLst>
          <pc:docMk/>
          <pc:sldMk cId="1120982907" sldId="448"/>
        </pc:sldMkLst>
        <pc:spChg chg="mod">
          <ac:chgData name="hui xu" userId="70b675938bab3b5e" providerId="LiveId" clId="{88AD0CDA-7E70-497C-AB89-C1DF703B52BB}" dt="2020-09-27T02:11:35.887" v="384"/>
          <ac:spMkLst>
            <pc:docMk/>
            <pc:sldMk cId="1120982907" sldId="448"/>
            <ac:spMk id="2" creationId="{1F74743B-CC96-412A-85FB-BE4B0303EE47}"/>
          </ac:spMkLst>
        </pc:spChg>
        <pc:spChg chg="del mod">
          <ac:chgData name="hui xu" userId="70b675938bab3b5e" providerId="LiveId" clId="{88AD0CDA-7E70-497C-AB89-C1DF703B52BB}" dt="2020-09-27T02:11:40.672" v="387" actId="21"/>
          <ac:spMkLst>
            <pc:docMk/>
            <pc:sldMk cId="1120982907" sldId="448"/>
            <ac:spMk id="4" creationId="{70EEC440-4DD4-4C16-82C6-DAC1C1477245}"/>
          </ac:spMkLst>
        </pc:spChg>
        <pc:spChg chg="add mod">
          <ac:chgData name="hui xu" userId="70b675938bab3b5e" providerId="LiveId" clId="{88AD0CDA-7E70-497C-AB89-C1DF703B52BB}" dt="2020-09-27T02:57:16.657" v="698" actId="2711"/>
          <ac:spMkLst>
            <pc:docMk/>
            <pc:sldMk cId="1120982907" sldId="448"/>
            <ac:spMk id="6" creationId="{FE294BA0-212A-49A3-B1BD-B3D99768E6EA}"/>
          </ac:spMkLst>
        </pc:spChg>
        <pc:spChg chg="add mod">
          <ac:chgData name="hui xu" userId="70b675938bab3b5e" providerId="LiveId" clId="{88AD0CDA-7E70-497C-AB89-C1DF703B52BB}" dt="2020-09-27T02:30:35.112" v="565" actId="20577"/>
          <ac:spMkLst>
            <pc:docMk/>
            <pc:sldMk cId="1120982907" sldId="448"/>
            <ac:spMk id="8" creationId="{1810755D-AB15-4327-81AC-45C03D145A3C}"/>
          </ac:spMkLst>
        </pc:spChg>
        <pc:spChg chg="add del mod">
          <ac:chgData name="hui xu" userId="70b675938bab3b5e" providerId="LiveId" clId="{88AD0CDA-7E70-497C-AB89-C1DF703B52BB}" dt="2020-09-27T02:28:27.689" v="512" actId="21"/>
          <ac:spMkLst>
            <pc:docMk/>
            <pc:sldMk cId="1120982907" sldId="448"/>
            <ac:spMk id="12" creationId="{99610C83-0994-43D2-AAD5-FBE15A96BEAC}"/>
          </ac:spMkLst>
        </pc:spChg>
        <pc:spChg chg="add mod">
          <ac:chgData name="hui xu" userId="70b675938bab3b5e" providerId="LiveId" clId="{88AD0CDA-7E70-497C-AB89-C1DF703B52BB}" dt="2020-09-27T02:56:56.671" v="686" actId="20577"/>
          <ac:spMkLst>
            <pc:docMk/>
            <pc:sldMk cId="1120982907" sldId="448"/>
            <ac:spMk id="14" creationId="{F1BB6896-B7D1-4C69-BB9D-C9257063259F}"/>
          </ac:spMkLst>
        </pc:spChg>
        <pc:picChg chg="add mod">
          <ac:chgData name="hui xu" userId="70b675938bab3b5e" providerId="LiveId" clId="{88AD0CDA-7E70-497C-AB89-C1DF703B52BB}" dt="2020-09-27T02:55:47.854" v="645" actId="1076"/>
          <ac:picMkLst>
            <pc:docMk/>
            <pc:sldMk cId="1120982907" sldId="448"/>
            <ac:picMk id="10" creationId="{87A4CE61-5657-4579-9027-E5ADCD0AD3F8}"/>
          </ac:picMkLst>
        </pc:picChg>
      </pc:sldChg>
      <pc:sldChg chg="addSp delSp modSp mod">
        <pc:chgData name="hui xu" userId="70b675938bab3b5e" providerId="LiveId" clId="{88AD0CDA-7E70-497C-AB89-C1DF703B52BB}" dt="2020-09-27T03:08:13.339" v="798" actId="14100"/>
        <pc:sldMkLst>
          <pc:docMk/>
          <pc:sldMk cId="1037594213" sldId="449"/>
        </pc:sldMkLst>
        <pc:spChg chg="mod">
          <ac:chgData name="hui xu" userId="70b675938bab3b5e" providerId="LiveId" clId="{88AD0CDA-7E70-497C-AB89-C1DF703B52BB}" dt="2020-09-27T03:03:04.851" v="771"/>
          <ac:spMkLst>
            <pc:docMk/>
            <pc:sldMk cId="1037594213" sldId="449"/>
            <ac:spMk id="2" creationId="{3383A5BD-BD58-4E28-ACCD-8E544C80C914}"/>
          </ac:spMkLst>
        </pc:spChg>
        <pc:spChg chg="mod">
          <ac:chgData name="hui xu" userId="70b675938bab3b5e" providerId="LiveId" clId="{88AD0CDA-7E70-497C-AB89-C1DF703B52BB}" dt="2020-09-27T03:08:13.339" v="798" actId="14100"/>
          <ac:spMkLst>
            <pc:docMk/>
            <pc:sldMk cId="1037594213" sldId="449"/>
            <ac:spMk id="4" creationId="{9BB1D889-56DE-4DA4-8858-05B7875DFD27}"/>
          </ac:spMkLst>
        </pc:spChg>
        <pc:picChg chg="add del mod">
          <ac:chgData name="hui xu" userId="70b675938bab3b5e" providerId="LiveId" clId="{88AD0CDA-7E70-497C-AB89-C1DF703B52BB}" dt="2020-09-27T03:07:22.823" v="782" actId="21"/>
          <ac:picMkLst>
            <pc:docMk/>
            <pc:sldMk cId="1037594213" sldId="449"/>
            <ac:picMk id="6" creationId="{BB10F29B-BC62-41AA-BC0B-EF96DB6C4445}"/>
          </ac:picMkLst>
        </pc:picChg>
      </pc:sldChg>
      <pc:sldChg chg="modSp del mod">
        <pc:chgData name="hui xu" userId="70b675938bab3b5e" providerId="LiveId" clId="{88AD0CDA-7E70-497C-AB89-C1DF703B52BB}" dt="2020-09-27T06:34:45.785" v="914" actId="2696"/>
        <pc:sldMkLst>
          <pc:docMk/>
          <pc:sldMk cId="1088722447" sldId="450"/>
        </pc:sldMkLst>
        <pc:spChg chg="mod">
          <ac:chgData name="hui xu" userId="70b675938bab3b5e" providerId="LiveId" clId="{88AD0CDA-7E70-497C-AB89-C1DF703B52BB}" dt="2020-09-27T06:33:40.210" v="899" actId="21"/>
          <ac:spMkLst>
            <pc:docMk/>
            <pc:sldMk cId="1088722447" sldId="450"/>
            <ac:spMk id="4" creationId="{1CE2A37A-8ED9-4E40-8D47-9CC3E36FCCBE}"/>
          </ac:spMkLst>
        </pc:spChg>
      </pc:sldChg>
      <pc:sldChg chg="delSp del mod">
        <pc:chgData name="hui xu" userId="70b675938bab3b5e" providerId="LiveId" clId="{88AD0CDA-7E70-497C-AB89-C1DF703B52BB}" dt="2020-09-27T06:36:18.828" v="922" actId="47"/>
        <pc:sldMkLst>
          <pc:docMk/>
          <pc:sldMk cId="2650880907" sldId="451"/>
        </pc:sldMkLst>
        <pc:picChg chg="del">
          <ac:chgData name="hui xu" userId="70b675938bab3b5e" providerId="LiveId" clId="{88AD0CDA-7E70-497C-AB89-C1DF703B52BB}" dt="2020-09-27T06:35:48.061" v="917" actId="21"/>
          <ac:picMkLst>
            <pc:docMk/>
            <pc:sldMk cId="2650880907" sldId="451"/>
            <ac:picMk id="12" creationId="{8677C356-CA19-4F00-BB81-482CA40C00F7}"/>
          </ac:picMkLst>
        </pc:picChg>
      </pc:sldChg>
      <pc:sldChg chg="addSp delSp modSp add mod modNotesTx">
        <pc:chgData name="hui xu" userId="70b675938bab3b5e" providerId="LiveId" clId="{88AD0CDA-7E70-497C-AB89-C1DF703B52BB}" dt="2020-09-27T02:46:04.725" v="617" actId="1076"/>
        <pc:sldMkLst>
          <pc:docMk/>
          <pc:sldMk cId="127319191" sldId="452"/>
        </pc:sldMkLst>
        <pc:spChg chg="mod">
          <ac:chgData name="hui xu" userId="70b675938bab3b5e" providerId="LiveId" clId="{88AD0CDA-7E70-497C-AB89-C1DF703B52BB}" dt="2020-09-27T02:45:58.347" v="615"/>
          <ac:spMkLst>
            <pc:docMk/>
            <pc:sldMk cId="127319191" sldId="452"/>
            <ac:spMk id="2" creationId="{1F74743B-CC96-412A-85FB-BE4B0303EE47}"/>
          </ac:spMkLst>
        </pc:spChg>
        <pc:spChg chg="del">
          <ac:chgData name="hui xu" userId="70b675938bab3b5e" providerId="LiveId" clId="{88AD0CDA-7E70-497C-AB89-C1DF703B52BB}" dt="2020-09-27T01:28:13.550" v="57" actId="21"/>
          <ac:spMkLst>
            <pc:docMk/>
            <pc:sldMk cId="127319191" sldId="452"/>
            <ac:spMk id="4" creationId="{70EEC440-4DD4-4C16-82C6-DAC1C1477245}"/>
          </ac:spMkLst>
        </pc:spChg>
        <pc:spChg chg="add del mod">
          <ac:chgData name="hui xu" userId="70b675938bab3b5e" providerId="LiveId" clId="{88AD0CDA-7E70-497C-AB89-C1DF703B52BB}" dt="2020-09-27T01:28:15.713" v="58" actId="21"/>
          <ac:spMkLst>
            <pc:docMk/>
            <pc:sldMk cId="127319191" sldId="452"/>
            <ac:spMk id="6" creationId="{E4BB0D8F-227B-43ED-9BFD-2AAB8F52B335}"/>
          </ac:spMkLst>
        </pc:spChg>
        <pc:spChg chg="add mod">
          <ac:chgData name="hui xu" userId="70b675938bab3b5e" providerId="LiveId" clId="{88AD0CDA-7E70-497C-AB89-C1DF703B52BB}" dt="2020-09-27T02:09:39.386" v="364"/>
          <ac:spMkLst>
            <pc:docMk/>
            <pc:sldMk cId="127319191" sldId="452"/>
            <ac:spMk id="11" creationId="{92D72FFC-D343-4938-A42C-EBE5EAE98448}"/>
          </ac:spMkLst>
        </pc:spChg>
        <pc:spChg chg="add del mod">
          <ac:chgData name="hui xu" userId="70b675938bab3b5e" providerId="LiveId" clId="{88AD0CDA-7E70-497C-AB89-C1DF703B52BB}" dt="2020-09-27T01:49:24.119" v="151" actId="478"/>
          <ac:spMkLst>
            <pc:docMk/>
            <pc:sldMk cId="127319191" sldId="452"/>
            <ac:spMk id="14" creationId="{1DD12DD6-3F40-43B1-BFF2-057370C8A867}"/>
          </ac:spMkLst>
        </pc:spChg>
        <pc:picChg chg="add mod modCrop">
          <ac:chgData name="hui xu" userId="70b675938bab3b5e" providerId="LiveId" clId="{88AD0CDA-7E70-497C-AB89-C1DF703B52BB}" dt="2020-09-27T02:46:04.725" v="617" actId="1076"/>
          <ac:picMkLst>
            <pc:docMk/>
            <pc:sldMk cId="127319191" sldId="452"/>
            <ac:picMk id="8" creationId="{F5290831-A104-4CB6-9C13-8057CB704111}"/>
          </ac:picMkLst>
        </pc:picChg>
        <pc:cxnChg chg="add del mod">
          <ac:chgData name="hui xu" userId="70b675938bab3b5e" providerId="LiveId" clId="{88AD0CDA-7E70-497C-AB89-C1DF703B52BB}" dt="2020-09-27T02:04:06.745" v="224" actId="21"/>
          <ac:cxnSpMkLst>
            <pc:docMk/>
            <pc:sldMk cId="127319191" sldId="452"/>
            <ac:cxnSpMk id="10" creationId="{352BBFDA-426A-4CCF-9C22-DF1678A69FF8}"/>
          </ac:cxnSpMkLst>
        </pc:cxnChg>
        <pc:cxnChg chg="add del mod">
          <ac:chgData name="hui xu" userId="70b675938bab3b5e" providerId="LiveId" clId="{88AD0CDA-7E70-497C-AB89-C1DF703B52BB}" dt="2020-09-27T02:03:09.343" v="209" actId="21"/>
          <ac:cxnSpMkLst>
            <pc:docMk/>
            <pc:sldMk cId="127319191" sldId="452"/>
            <ac:cxnSpMk id="16" creationId="{5F57B13D-D890-4FAE-A442-BAE8BEA2E3AE}"/>
          </ac:cxnSpMkLst>
        </pc:cxnChg>
        <pc:cxnChg chg="add del mod">
          <ac:chgData name="hui xu" userId="70b675938bab3b5e" providerId="LiveId" clId="{88AD0CDA-7E70-497C-AB89-C1DF703B52BB}" dt="2020-09-27T02:04:21.303" v="228"/>
          <ac:cxnSpMkLst>
            <pc:docMk/>
            <pc:sldMk cId="127319191" sldId="452"/>
            <ac:cxnSpMk id="19" creationId="{81FDAEBA-D48A-4E1F-B4C0-5BABC7CEBAF9}"/>
          </ac:cxnSpMkLst>
        </pc:cxnChg>
      </pc:sldChg>
      <pc:sldChg chg="addSp delSp modSp new mod">
        <pc:chgData name="hui xu" userId="70b675938bab3b5e" providerId="LiveId" clId="{88AD0CDA-7E70-497C-AB89-C1DF703B52BB}" dt="2020-09-27T02:30:05.916" v="553"/>
        <pc:sldMkLst>
          <pc:docMk/>
          <pc:sldMk cId="2059152816" sldId="453"/>
        </pc:sldMkLst>
        <pc:spChg chg="mod">
          <ac:chgData name="hui xu" userId="70b675938bab3b5e" providerId="LiveId" clId="{88AD0CDA-7E70-497C-AB89-C1DF703B52BB}" dt="2020-09-27T02:30:05.916" v="553"/>
          <ac:spMkLst>
            <pc:docMk/>
            <pc:sldMk cId="2059152816" sldId="453"/>
            <ac:spMk id="2" creationId="{57E2EE57-C5CE-4BE2-88A7-0E9FF0F2A661}"/>
          </ac:spMkLst>
        </pc:spChg>
        <pc:spChg chg="del">
          <ac:chgData name="hui xu" userId="70b675938bab3b5e" providerId="LiveId" clId="{88AD0CDA-7E70-497C-AB89-C1DF703B52BB}" dt="2020-09-27T02:28:43.495" v="513" actId="478"/>
          <ac:spMkLst>
            <pc:docMk/>
            <pc:sldMk cId="2059152816" sldId="453"/>
            <ac:spMk id="4" creationId="{83D1B9CB-6B0A-4148-B2FC-4129741AF7B3}"/>
          </ac:spMkLst>
        </pc:spChg>
        <pc:spChg chg="add del">
          <ac:chgData name="hui xu" userId="70b675938bab3b5e" providerId="LiveId" clId="{88AD0CDA-7E70-497C-AB89-C1DF703B52BB}" dt="2020-09-27T02:01:25.303" v="195" actId="22"/>
          <ac:spMkLst>
            <pc:docMk/>
            <pc:sldMk cId="2059152816" sldId="453"/>
            <ac:spMk id="6" creationId="{D9C80CEA-0F6E-4A0A-9C8A-DB4CFDEEE60D}"/>
          </ac:spMkLst>
        </pc:spChg>
        <pc:spChg chg="add del mod">
          <ac:chgData name="hui xu" userId="70b675938bab3b5e" providerId="LiveId" clId="{88AD0CDA-7E70-497C-AB89-C1DF703B52BB}" dt="2020-09-27T02:11:42.461" v="388" actId="21"/>
          <ac:spMkLst>
            <pc:docMk/>
            <pc:sldMk cId="2059152816" sldId="453"/>
            <ac:spMk id="8" creationId="{0AF167EA-E149-4B88-B8A9-E71F056421A3}"/>
          </ac:spMkLst>
        </pc:spChg>
        <pc:spChg chg="add mod">
          <ac:chgData name="hui xu" userId="70b675938bab3b5e" providerId="LiveId" clId="{88AD0CDA-7E70-497C-AB89-C1DF703B52BB}" dt="2020-09-27T02:29:31.392" v="528" actId="1076"/>
          <ac:spMkLst>
            <pc:docMk/>
            <pc:sldMk cId="2059152816" sldId="453"/>
            <ac:spMk id="10" creationId="{5A41AD64-429F-4739-9DDC-C86ABDC2BC79}"/>
          </ac:spMkLst>
        </pc:spChg>
        <pc:picChg chg="add del mod">
          <ac:chgData name="hui xu" userId="70b675938bab3b5e" providerId="LiveId" clId="{88AD0CDA-7E70-497C-AB89-C1DF703B52BB}" dt="2020-09-27T02:29:10.931" v="522" actId="21"/>
          <ac:picMkLst>
            <pc:docMk/>
            <pc:sldMk cId="2059152816" sldId="453"/>
            <ac:picMk id="12" creationId="{D63CD656-B7FA-4730-BF34-36280C8D9BD3}"/>
          </ac:picMkLst>
        </pc:picChg>
        <pc:picChg chg="add mod">
          <ac:chgData name="hui xu" userId="70b675938bab3b5e" providerId="LiveId" clId="{88AD0CDA-7E70-497C-AB89-C1DF703B52BB}" dt="2020-09-27T02:29:33.011" v="529" actId="1076"/>
          <ac:picMkLst>
            <pc:docMk/>
            <pc:sldMk cId="2059152816" sldId="453"/>
            <ac:picMk id="14" creationId="{756BAFDE-5C97-4FA2-BE04-A64FBB8D2ADA}"/>
          </ac:picMkLst>
        </pc:picChg>
      </pc:sldChg>
      <pc:sldChg chg="addSp delSp modSp new mod">
        <pc:chgData name="hui xu" userId="70b675938bab3b5e" providerId="LiveId" clId="{88AD0CDA-7E70-497C-AB89-C1DF703B52BB}" dt="2020-09-27T02:42:40.005" v="599" actId="22"/>
        <pc:sldMkLst>
          <pc:docMk/>
          <pc:sldMk cId="1176813158" sldId="454"/>
        </pc:sldMkLst>
        <pc:spChg chg="add mod ord">
          <ac:chgData name="hui xu" userId="70b675938bab3b5e" providerId="LiveId" clId="{88AD0CDA-7E70-497C-AB89-C1DF703B52BB}" dt="2020-09-27T02:40:48.146" v="594" actId="14100"/>
          <ac:spMkLst>
            <pc:docMk/>
            <pc:sldMk cId="1176813158" sldId="454"/>
            <ac:spMk id="7" creationId="{BEB615C5-7B73-4FC2-B4B2-CA4C5EC86190}"/>
          </ac:spMkLst>
        </pc:spChg>
        <pc:picChg chg="add del mod">
          <ac:chgData name="hui xu" userId="70b675938bab3b5e" providerId="LiveId" clId="{88AD0CDA-7E70-497C-AB89-C1DF703B52BB}" dt="2020-09-27T02:39:42.681" v="579" actId="478"/>
          <ac:picMkLst>
            <pc:docMk/>
            <pc:sldMk cId="1176813158" sldId="454"/>
            <ac:picMk id="5" creationId="{02A87071-7459-4649-8726-D870B5783231}"/>
          </ac:picMkLst>
        </pc:picChg>
        <pc:picChg chg="add mod modCrop">
          <ac:chgData name="hui xu" userId="70b675938bab3b5e" providerId="LiveId" clId="{88AD0CDA-7E70-497C-AB89-C1DF703B52BB}" dt="2020-09-27T02:40:51.235" v="595" actId="14100"/>
          <ac:picMkLst>
            <pc:docMk/>
            <pc:sldMk cId="1176813158" sldId="454"/>
            <ac:picMk id="9" creationId="{69F00F0A-556E-4C33-8589-D5E4CBD3DA6B}"/>
          </ac:picMkLst>
        </pc:picChg>
        <pc:picChg chg="add del mod">
          <ac:chgData name="hui xu" userId="70b675938bab3b5e" providerId="LiveId" clId="{88AD0CDA-7E70-497C-AB89-C1DF703B52BB}" dt="2020-09-27T02:42:36.369" v="598" actId="21"/>
          <ac:picMkLst>
            <pc:docMk/>
            <pc:sldMk cId="1176813158" sldId="454"/>
            <ac:picMk id="11" creationId="{AD94F28F-7530-494A-8907-C0B6B7EAD690}"/>
          </ac:picMkLst>
        </pc:picChg>
        <pc:picChg chg="add">
          <ac:chgData name="hui xu" userId="70b675938bab3b5e" providerId="LiveId" clId="{88AD0CDA-7E70-497C-AB89-C1DF703B52BB}" dt="2020-09-27T02:42:40.005" v="599" actId="22"/>
          <ac:picMkLst>
            <pc:docMk/>
            <pc:sldMk cId="1176813158" sldId="454"/>
            <ac:picMk id="13" creationId="{5FF29FB9-AB6E-46A8-BA97-A2658A79E3A1}"/>
          </ac:picMkLst>
        </pc:picChg>
      </pc:sldChg>
      <pc:sldChg chg="addSp modSp new mod">
        <pc:chgData name="hui xu" userId="70b675938bab3b5e" providerId="LiveId" clId="{88AD0CDA-7E70-497C-AB89-C1DF703B52BB}" dt="2020-09-27T02:43:28.701" v="609" actId="20577"/>
        <pc:sldMkLst>
          <pc:docMk/>
          <pc:sldMk cId="2446342224" sldId="455"/>
        </pc:sldMkLst>
        <pc:spChg chg="mod">
          <ac:chgData name="hui xu" userId="70b675938bab3b5e" providerId="LiveId" clId="{88AD0CDA-7E70-497C-AB89-C1DF703B52BB}" dt="2020-09-27T02:43:28.701" v="609" actId="20577"/>
          <ac:spMkLst>
            <pc:docMk/>
            <pc:sldMk cId="2446342224" sldId="455"/>
            <ac:spMk id="2" creationId="{3299A772-0C57-4363-84A0-F0B3FBEF3246}"/>
          </ac:spMkLst>
        </pc:spChg>
        <pc:picChg chg="add mod">
          <ac:chgData name="hui xu" userId="70b675938bab3b5e" providerId="LiveId" clId="{88AD0CDA-7E70-497C-AB89-C1DF703B52BB}" dt="2020-09-27T02:43:12.692" v="603" actId="1076"/>
          <ac:picMkLst>
            <pc:docMk/>
            <pc:sldMk cId="2446342224" sldId="455"/>
            <ac:picMk id="5" creationId="{AFD84F40-0789-40F5-9D5B-9359AA39203A}"/>
          </ac:picMkLst>
        </pc:picChg>
      </pc:sldChg>
      <pc:sldChg chg="addSp delSp modSp new add del mod">
        <pc:chgData name="hui xu" userId="70b675938bab3b5e" providerId="LiveId" clId="{88AD0CDA-7E70-497C-AB89-C1DF703B52BB}" dt="2020-09-27T12:05:48.985" v="1108" actId="21"/>
        <pc:sldMkLst>
          <pc:docMk/>
          <pc:sldMk cId="2839610106" sldId="456"/>
        </pc:sldMkLst>
        <pc:spChg chg="del mod">
          <ac:chgData name="hui xu" userId="70b675938bab3b5e" providerId="LiveId" clId="{88AD0CDA-7E70-497C-AB89-C1DF703B52BB}" dt="2020-09-27T11:23:09.918" v="976" actId="21"/>
          <ac:spMkLst>
            <pc:docMk/>
            <pc:sldMk cId="2839610106" sldId="456"/>
            <ac:spMk id="2" creationId="{5E15FD17-61D7-4030-BFEB-D685FE9B66C0}"/>
          </ac:spMkLst>
        </pc:spChg>
        <pc:spChg chg="add del mod">
          <ac:chgData name="hui xu" userId="70b675938bab3b5e" providerId="LiveId" clId="{88AD0CDA-7E70-497C-AB89-C1DF703B52BB}" dt="2020-09-27T11:23:11.755" v="977" actId="21"/>
          <ac:spMkLst>
            <pc:docMk/>
            <pc:sldMk cId="2839610106" sldId="456"/>
            <ac:spMk id="11" creationId="{C4BE988B-1B08-44C4-8968-1E40B1D8269E}"/>
          </ac:spMkLst>
        </pc:spChg>
        <pc:spChg chg="add del mod">
          <ac:chgData name="hui xu" userId="70b675938bab3b5e" providerId="LiveId" clId="{88AD0CDA-7E70-497C-AB89-C1DF703B52BB}" dt="2020-09-27T11:43:03.330" v="1033" actId="21"/>
          <ac:spMkLst>
            <pc:docMk/>
            <pc:sldMk cId="2839610106" sldId="456"/>
            <ac:spMk id="12" creationId="{B945BB49-2932-4EDE-846C-D4EBEB1E26C1}"/>
          </ac:spMkLst>
        </pc:spChg>
        <pc:spChg chg="add mod">
          <ac:chgData name="hui xu" userId="70b675938bab3b5e" providerId="LiveId" clId="{88AD0CDA-7E70-497C-AB89-C1DF703B52BB}" dt="2020-09-27T12:05:48.985" v="1108" actId="21"/>
          <ac:spMkLst>
            <pc:docMk/>
            <pc:sldMk cId="2839610106" sldId="456"/>
            <ac:spMk id="16" creationId="{23719BA0-DB57-4085-AC93-FB787ABF010F}"/>
          </ac:spMkLst>
        </pc:spChg>
        <pc:picChg chg="add del mod ord">
          <ac:chgData name="hui xu" userId="70b675938bab3b5e" providerId="LiveId" clId="{88AD0CDA-7E70-497C-AB89-C1DF703B52BB}" dt="2020-09-27T11:43:03.330" v="1033" actId="21"/>
          <ac:picMkLst>
            <pc:docMk/>
            <pc:sldMk cId="2839610106" sldId="456"/>
            <ac:picMk id="5" creationId="{45D5715D-42D7-46A5-B95D-3B0B514136CD}"/>
          </ac:picMkLst>
        </pc:picChg>
        <pc:picChg chg="add del mod">
          <ac:chgData name="hui xu" userId="70b675938bab3b5e" providerId="LiveId" clId="{88AD0CDA-7E70-497C-AB89-C1DF703B52BB}" dt="2020-09-27T11:22:39.445" v="968" actId="21"/>
          <ac:picMkLst>
            <pc:docMk/>
            <pc:sldMk cId="2839610106" sldId="456"/>
            <ac:picMk id="7" creationId="{6F70A1C5-CC4A-4A23-8303-4610700059D7}"/>
          </ac:picMkLst>
        </pc:picChg>
        <pc:picChg chg="add del mod">
          <ac:chgData name="hui xu" userId="70b675938bab3b5e" providerId="LiveId" clId="{88AD0CDA-7E70-497C-AB89-C1DF703B52BB}" dt="2020-09-27T11:43:18.155" v="1037" actId="478"/>
          <ac:picMkLst>
            <pc:docMk/>
            <pc:sldMk cId="2839610106" sldId="456"/>
            <ac:picMk id="9" creationId="{4B40D2A3-2B35-4213-98E8-E3DB8C9642AF}"/>
          </ac:picMkLst>
        </pc:picChg>
        <pc:picChg chg="add del mod">
          <ac:chgData name="hui xu" userId="70b675938bab3b5e" providerId="LiveId" clId="{88AD0CDA-7E70-497C-AB89-C1DF703B52BB}" dt="2020-09-27T11:43:17.686" v="1036"/>
          <ac:picMkLst>
            <pc:docMk/>
            <pc:sldMk cId="2839610106" sldId="456"/>
            <ac:picMk id="14" creationId="{761188EC-5E6F-439A-9359-6F04A46FDF15}"/>
          </ac:picMkLst>
        </pc:picChg>
      </pc:sldChg>
      <pc:sldChg chg="addSp delSp modSp new del mod">
        <pc:chgData name="hui xu" userId="70b675938bab3b5e" providerId="LiveId" clId="{88AD0CDA-7E70-497C-AB89-C1DF703B52BB}" dt="2020-09-27T11:43:02.088" v="1030" actId="680"/>
        <pc:sldMkLst>
          <pc:docMk/>
          <pc:sldMk cId="502605794" sldId="457"/>
        </pc:sldMkLst>
        <pc:picChg chg="add del mod">
          <ac:chgData name="hui xu" userId="70b675938bab3b5e" providerId="LiveId" clId="{88AD0CDA-7E70-497C-AB89-C1DF703B52BB}" dt="2020-09-27T11:43:01.622" v="1029"/>
          <ac:picMkLst>
            <pc:docMk/>
            <pc:sldMk cId="502605794" sldId="457"/>
            <ac:picMk id="4" creationId="{5BFCFB06-4864-42F9-8FCE-3F958E23DDFB}"/>
          </ac:picMkLst>
        </pc:picChg>
        <pc:picChg chg="add del mod">
          <ac:chgData name="hui xu" userId="70b675938bab3b5e" providerId="LiveId" clId="{88AD0CDA-7E70-497C-AB89-C1DF703B52BB}" dt="2020-09-27T11:42:58.748" v="1020"/>
          <ac:picMkLst>
            <pc:docMk/>
            <pc:sldMk cId="502605794" sldId="457"/>
            <ac:picMk id="6" creationId="{A4742DB2-FE89-4A42-BD80-C5F8B3B89034}"/>
          </ac:picMkLst>
        </pc:pic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65" name="Shape 1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In 2008, Pakistan Telecom announced a specific prefix for YouTube, taking YouTube off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167196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Level 3</a:t>
            </a:r>
            <a:r>
              <a:rPr lang="zh-CN" altLang="en-US"/>
              <a:t>已经承认是由于一个错误的</a:t>
            </a:r>
            <a:r>
              <a:rPr lang="en-US" altLang="zh-CN"/>
              <a:t>Flowspec</a:t>
            </a:r>
            <a:r>
              <a:rPr lang="zh-CN" altLang="en-US"/>
              <a:t>规则导致了这种</a:t>
            </a:r>
            <a:r>
              <a:rPr lang="en-US" altLang="zh-CN"/>
              <a:t>BGP</a:t>
            </a:r>
            <a:r>
              <a:rPr lang="zh-CN" altLang="en-US"/>
              <a:t>异常。</a:t>
            </a:r>
            <a:r>
              <a:rPr lang="en-US" altLang="zh-CN"/>
              <a:t>Flowspec</a:t>
            </a:r>
            <a:r>
              <a:rPr lang="zh-CN" altLang="en-US"/>
              <a:t>是</a:t>
            </a:r>
            <a:r>
              <a:rPr lang="en-US" altLang="zh-CN"/>
              <a:t>BGP</a:t>
            </a:r>
            <a:r>
              <a:rPr lang="zh-CN" altLang="en-US"/>
              <a:t>协议的一个扩展，它使得防火墙规则可以很容易地在一个网络内部分发，或在多个网络之间分发。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Internet </a:t>
            </a:r>
            <a:r>
              <a:rPr lang="zh-CN" altLang="en-US"/>
              <a:t>编号分配机构 </a:t>
            </a:r>
            <a:r>
              <a:rPr lang="en-US" altLang="zh-CN"/>
              <a:t>(IANA) </a:t>
            </a:r>
            <a:r>
              <a:rPr lang="zh-CN" altLang="en-US"/>
              <a:t>将 </a:t>
            </a:r>
            <a:r>
              <a:rPr lang="en-US" altLang="zh-CN"/>
              <a:t>ASN </a:t>
            </a:r>
            <a:r>
              <a:rPr lang="zh-CN" altLang="en-US"/>
              <a:t>分配给</a:t>
            </a:r>
            <a:r>
              <a:rPr lang="zh-CN" altLang="en-US" b="1"/>
              <a:t>区域互联网注册机构 </a:t>
            </a:r>
            <a:r>
              <a:rPr lang="en-US" altLang="zh-CN"/>
              <a:t>(RIR)</a:t>
            </a:r>
            <a:r>
              <a:rPr lang="zh-CN" altLang="en-US"/>
              <a:t>，后者再将其分配给 </a:t>
            </a:r>
            <a:r>
              <a:rPr lang="en-US" altLang="zh-CN"/>
              <a:t>ISP </a:t>
            </a:r>
            <a:r>
              <a:rPr lang="zh-CN" altLang="en-US"/>
              <a:t>和网络。</a:t>
            </a:r>
            <a:r>
              <a:rPr lang="en-US" altLang="zh-CN"/>
              <a:t>ASN </a:t>
            </a:r>
            <a:r>
              <a:rPr lang="zh-CN" altLang="en-US"/>
              <a:t>是介于 </a:t>
            </a:r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65534 </a:t>
            </a:r>
            <a:r>
              <a:rPr lang="zh-CN" altLang="en-US"/>
              <a:t>之间的 </a:t>
            </a:r>
            <a:r>
              <a:rPr lang="en-US" altLang="zh-CN"/>
              <a:t>16 </a:t>
            </a:r>
            <a:r>
              <a:rPr lang="zh-CN" altLang="en-US"/>
              <a:t>位数字，以及介于 </a:t>
            </a:r>
            <a:r>
              <a:rPr lang="en-US" altLang="zh-CN"/>
              <a:t>131072 </a:t>
            </a:r>
            <a:r>
              <a:rPr lang="zh-CN" altLang="en-US"/>
              <a:t>和 </a:t>
            </a:r>
            <a:r>
              <a:rPr lang="en-US" altLang="zh-CN"/>
              <a:t>4294967294 </a:t>
            </a:r>
            <a:r>
              <a:rPr lang="zh-CN" altLang="en-US"/>
              <a:t>之间的 </a:t>
            </a:r>
            <a:r>
              <a:rPr lang="en-US" altLang="zh-CN"/>
              <a:t>32 </a:t>
            </a:r>
            <a:r>
              <a:rPr lang="zh-CN" altLang="en-US"/>
              <a:t>位数字。截至 </a:t>
            </a:r>
            <a:r>
              <a:rPr lang="en-US" altLang="zh-CN"/>
              <a:t>2018 </a:t>
            </a:r>
            <a:r>
              <a:rPr lang="zh-CN" altLang="en-US"/>
              <a:t>年，全球大约有 </a:t>
            </a:r>
            <a:r>
              <a:rPr lang="en-US" altLang="zh-CN"/>
              <a:t>64,000 </a:t>
            </a:r>
            <a:r>
              <a:rPr lang="zh-CN" altLang="en-US"/>
              <a:t>个 </a:t>
            </a:r>
            <a:r>
              <a:rPr lang="en-US" altLang="zh-CN"/>
              <a:t>ASN </a:t>
            </a:r>
            <a:r>
              <a:rPr lang="zh-CN" altLang="en-US"/>
              <a:t>在使用中。这些 </a:t>
            </a:r>
            <a:r>
              <a:rPr lang="en-US" altLang="zh-CN"/>
              <a:t>ASN </a:t>
            </a:r>
            <a:r>
              <a:rPr lang="zh-CN" altLang="en-US"/>
              <a:t>仅对于外部 </a:t>
            </a:r>
            <a:r>
              <a:rPr lang="en-US" altLang="zh-CN"/>
              <a:t>BGP </a:t>
            </a:r>
            <a:r>
              <a:rPr lang="zh-CN" altLang="en-US"/>
              <a:t>而言是必需的。</a:t>
            </a:r>
            <a:endParaRPr 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3962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当网络规模巨大时，需要传输的数据也相应变大，这样效率是非常低的。</a:t>
            </a:r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连接窗口是</a:t>
            </a:r>
            <a:r>
              <a:rPr lang="en-US" altLang="zh-CN"/>
              <a:t>65K</a:t>
            </a:r>
            <a:r>
              <a:rPr lang="zh-CN" altLang="en-US"/>
              <a:t>字节，允许在没有确认包的情况下，连续发送</a:t>
            </a:r>
            <a:r>
              <a:rPr lang="en-US" altLang="zh-CN"/>
              <a:t>65K</a:t>
            </a:r>
            <a:r>
              <a:rPr lang="zh-CN" altLang="en-US"/>
              <a:t>的数据。</a:t>
            </a:r>
            <a:endParaRPr lang="en-US" altLang="zh-CN"/>
          </a:p>
          <a:p>
            <a:r>
              <a:rPr lang="en-US" altLang="zh-CN"/>
              <a:t>EIGRP</a:t>
            </a:r>
            <a:r>
              <a:rPr lang="zh-CN" altLang="en-US"/>
              <a:t>和</a:t>
            </a:r>
            <a:r>
              <a:rPr lang="en-US" altLang="zh-CN"/>
              <a:t>OSPF</a:t>
            </a:r>
            <a:r>
              <a:rPr lang="zh-CN" altLang="en-US"/>
              <a:t>的窗口只有一个数据包，也就是说前一个数据包收到确认包之后，才会发送下一个数据包。</a:t>
            </a:r>
            <a:endParaRPr lang="en-US" altLang="zh-CN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4F3ED-276B-4EBF-A70E-5AE873389F75}" type="slidenum">
              <a:rPr lang="en-US"/>
              <a:pPr/>
              <a:t>46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03263"/>
            <a:ext cx="5018087" cy="3473450"/>
          </a:xfrm>
          <a:ln w="12700" cap="flat">
            <a:solidFill>
              <a:schemeClr val="tx1"/>
            </a:solidFill>
          </a:ln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  <a:ln/>
        </p:spPr>
        <p:txBody>
          <a:bodyPr wrap="square" lIns="92378" tIns="46972" rIns="92378" bIns="46972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850-B239-4BFB-93C7-F623E64A7BC2}" type="slidenum">
              <a:rPr lang="en-US"/>
              <a:pPr/>
              <a:t>48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3962" cy="3484562"/>
          </a:xfrm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BA5ED-A1F1-42DF-9E85-0CBDFC53F6EE}" type="slidenum">
              <a:rPr lang="en-US"/>
              <a:pPr/>
              <a:t>49</a:t>
            </a:fld>
            <a:endParaRPr 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00088"/>
            <a:ext cx="5032375" cy="3484562"/>
          </a:xfrm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0195" tIns="45098" rIns="90195" bIns="45098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9" name="Shape 13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67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CF2C-520C-43EC-B234-62E1DB7D1060}" type="datetime1">
              <a:rPr lang="en-US" smtClean="0"/>
              <a:t>9/28/2020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8410-677A-48D7-9408-8DA7CEB47AE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E776-1F5F-434E-883F-0BF6828BCD02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81038" y="19955"/>
            <a:ext cx="8543925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81038" y="1526019"/>
            <a:ext cx="8543925" cy="5014060"/>
          </a:xfrm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1512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A838-56C8-4BB0-B537-003B533E79D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A96F-801E-4581-85D2-7D60A617EE9A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7B3E-BB7A-4548-99C5-9C25BA8395F7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F68C-0EF7-4FBB-8F5E-859C877F342C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7B9D-7DEE-43C4-BF78-6A7B6BC30F89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BD8F-F3FD-4802-8DBE-CE64E0C3583A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0DB-27D0-44E1-BE65-61C295C8D4BA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01F8A4DB-F2D4-4A44-AC0D-A239A89C33E0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02B12E2D-9EF9-433E-A206-4D873067E774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>
                <a:latin typeface="SimHei" panose="02010609060101010101" pitchFamily="49" charset="-122"/>
                <a:ea typeface="SimHei" panose="02010609060101010101" pitchFamily="49" charset="-122"/>
              </a:rPr>
              <a:t>互联网攻防基础</a:t>
            </a:r>
            <a:endParaRPr lang="en-US" altLang="zh-CN" sz="4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September 28,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根域名服务及其镜像分布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19DD0-A41B-4850-8266-B7FE0BF3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45481"/>
            <a:ext cx="8915400" cy="4337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2D8BFB-1329-4D3F-B29B-B9672B4EBD4D}"/>
              </a:ext>
            </a:extLst>
          </p:cNvPr>
          <p:cNvSpPr txBox="1"/>
          <p:nvPr/>
        </p:nvSpPr>
        <p:spPr>
          <a:xfrm>
            <a:off x="797615" y="6214030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https://root-servers.org/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E1EE50-4AB2-4A69-921C-2053A08E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18178-4B32-4907-B498-C27C0860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国内根域名服务镜像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BD5354-FBFC-4235-96F5-FD9D958B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E4820-1987-4EC7-821B-F3B59912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24" y="2146232"/>
            <a:ext cx="3054212" cy="2371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9F1603-4C6E-485B-AC9F-A2381340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46231"/>
            <a:ext cx="3209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1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域名解析架构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0191" y="3722842"/>
            <a:ext cx="3702081" cy="172703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本地域名服务</a:t>
            </a:r>
            <a:r>
              <a:rPr lang="zh-CN" altLang="en-US" sz="2400">
                <a:solidFill>
                  <a:schemeClr val="tx1"/>
                </a:solidFill>
              </a:rPr>
              <a:t>代表客户端发送</a:t>
            </a:r>
            <a:r>
              <a:rPr lang="en-US" altLang="zh-CN" sz="2400">
                <a:solidFill>
                  <a:schemeClr val="tx1"/>
                </a:solidFill>
              </a:rPr>
              <a:t>DNS</a:t>
            </a:r>
            <a:r>
              <a:rPr lang="zh-CN" altLang="en-US" sz="2400">
                <a:solidFill>
                  <a:schemeClr val="tx1"/>
                </a:solidFill>
              </a:rPr>
              <a:t>请求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权威域名服务</a:t>
            </a:r>
            <a:r>
              <a:rPr lang="zh-CN" altLang="en-US" sz="2400"/>
              <a:t>提供域名解析</a:t>
            </a:r>
            <a:endParaRPr lang="en-US" sz="2400" dirty="0"/>
          </a:p>
        </p:txBody>
      </p:sp>
      <p:sp>
        <p:nvSpPr>
          <p:cNvPr id="6" name="Up Arrow 5"/>
          <p:cNvSpPr/>
          <p:nvPr/>
        </p:nvSpPr>
        <p:spPr>
          <a:xfrm rot="10800000">
            <a:off x="5304063" y="2801030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13" y="2146238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0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25" y="534703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4" y="482057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1206" y="587534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5110" y="5324729"/>
            <a:ext cx="56297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896" y="3924953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4438" y="1824857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5534" y="3951853"/>
            <a:ext cx="166263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ns.fudan.edu.cn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769110" y="2801029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 flipH="1">
            <a:off x="2309374" y="2044445"/>
            <a:ext cx="2455594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www.google.com?</a:t>
            </a:r>
            <a:endParaRPr lang="en-US" sz="1463" kern="0" dirty="0">
              <a:solidFill>
                <a:sysClr val="window" lastClr="FFFFFF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130227" y="2963532"/>
            <a:ext cx="1818947" cy="463818"/>
          </a:xfrm>
          <a:prstGeom prst="wedgeRectCallout">
            <a:avLst>
              <a:gd name="adj1" fmla="val 68369"/>
              <a:gd name="adj2" fmla="val 64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457638" y="5449876"/>
            <a:ext cx="1453280" cy="463818"/>
          </a:xfrm>
          <a:prstGeom prst="wedgeRectCallout">
            <a:avLst>
              <a:gd name="adj1" fmla="val 67665"/>
              <a:gd name="adj2" fmla="val -3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根域名服务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8424608" y="5168404"/>
            <a:ext cx="1216349" cy="498726"/>
          </a:xfrm>
          <a:prstGeom prst="wedgeRectCallout">
            <a:avLst>
              <a:gd name="adj1" fmla="val -78073"/>
              <a:gd name="adj2" fmla="val -38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权威域名服务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*.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272872" y="3175333"/>
            <a:ext cx="1519819" cy="566664"/>
          </a:xfrm>
          <a:prstGeom prst="wedgeRectCallout">
            <a:avLst>
              <a:gd name="adj1" fmla="val -71311"/>
              <a:gd name="adj2" fmla="val 32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权威域名服务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*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google.com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73868" y="1808278"/>
            <a:ext cx="1109956" cy="1032629"/>
            <a:chOff x="1972286" y="1544211"/>
            <a:chExt cx="1366100" cy="127092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174CC-0170-4071-BB2F-1904CAA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域名解析基本流程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每个主机都知道本地的域名服务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如果本地的域名服务知道如何解析请求域名，则解析完成</a:t>
            </a:r>
            <a:endParaRPr lang="en-US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否则，本地域名服务按照域名层级结构寻找权威域名服务解析域名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本地</a:t>
            </a:r>
            <a:r>
              <a:rPr lang="zh-CN" altLang="en-US" sz="2000">
                <a:latin typeface="Comic Sans MS" panose="030F0702030302020204" pitchFamily="66" charset="0"/>
              </a:rPr>
              <a:t>域名服务</a:t>
            </a:r>
            <a:r>
              <a:rPr lang="zh-CN" altLang="en-US" sz="2000"/>
              <a:t>都配置有根域名服务地址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利用缓存跳过一些非必要的步骤，如直接访问</a:t>
            </a:r>
            <a:r>
              <a:rPr lang="en-US" sz="2000"/>
              <a:t>edu</a:t>
            </a:r>
            <a:r>
              <a:rPr lang="zh-CN" altLang="en-US" sz="2000"/>
              <a:t>如果缓存中包含该域名服务记录。</a:t>
            </a:r>
            <a:r>
              <a:rPr lang="en-US" sz="2000"/>
              <a:t> </a:t>
            </a:r>
            <a:endParaRPr 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E412BC-651E-4FDD-899B-142E3817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迭代式</a:t>
            </a:r>
            <a:r>
              <a:rPr lang="en-US" altLang="zh-CN" dirty="0"/>
              <a:t>DNS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0296" y="4814232"/>
            <a:ext cx="4279587" cy="868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“我不知道如何解析，但是你可以问</a:t>
            </a:r>
            <a:r>
              <a:rPr lang="en-US" altLang="zh-CN"/>
              <a:t>XXX</a:t>
            </a:r>
            <a:r>
              <a:rPr lang="zh-CN" altLang="en-US"/>
              <a:t>”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5304063" y="2801030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13" y="2146238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0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25" y="534703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4" y="482057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3421668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51206" y="587534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5110" y="5324729"/>
            <a:ext cx="56297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6154" y="3924953"/>
            <a:ext cx="158088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4438" y="1824857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15534" y="3951853"/>
            <a:ext cx="16626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ns.fudan.edu.cn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769110" y="2801029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595038" y="4232733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9" name="Up Arrow 18"/>
          <p:cNvSpPr/>
          <p:nvPr/>
        </p:nvSpPr>
        <p:spPr>
          <a:xfrm rot="7700886">
            <a:off x="6462962" y="3468069"/>
            <a:ext cx="450107" cy="187622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0" name="Up Arrow 19"/>
          <p:cNvSpPr/>
          <p:nvPr/>
        </p:nvSpPr>
        <p:spPr>
          <a:xfrm rot="5400000">
            <a:off x="6422757" y="2974861"/>
            <a:ext cx="450107" cy="14572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1" name="Up Arrow 20"/>
          <p:cNvSpPr/>
          <p:nvPr/>
        </p:nvSpPr>
        <p:spPr>
          <a:xfrm rot="16200000">
            <a:off x="6407246" y="2972056"/>
            <a:ext cx="450107" cy="146285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2" name="Up Arrow 21"/>
          <p:cNvSpPr/>
          <p:nvPr/>
        </p:nvSpPr>
        <p:spPr>
          <a:xfrm rot="18457775">
            <a:off x="6415041" y="3457800"/>
            <a:ext cx="450107" cy="18902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3" name="Up Arrow 22"/>
          <p:cNvSpPr/>
          <p:nvPr/>
        </p:nvSpPr>
        <p:spPr>
          <a:xfrm rot="19800000">
            <a:off x="5568220" y="4167776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5304063" y="2801031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6193046" y="2225984"/>
            <a:ext cx="1248345" cy="399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1283059" y="2026271"/>
            <a:ext cx="3365983" cy="44165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3"/>
              <a:ext cx="5181602" cy="1230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950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Where is www.google.com?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55610" y="1876169"/>
            <a:ext cx="1109956" cy="1032629"/>
            <a:chOff x="1972286" y="1544211"/>
            <a:chExt cx="1366100" cy="127092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D5C21F-6171-4CB5-961D-5FED6A7F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记录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请求包括两个部分：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en-US" altLang="zh-CN" dirty="0"/>
              <a:t>DNS</a:t>
            </a:r>
            <a:r>
              <a:rPr lang="zh-CN" altLang="en-US" dirty="0"/>
              <a:t>响应包括四个部分：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zh-CN" altLang="en-US" dirty="0"/>
              <a:t>、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zh-CN" altLang="en-US" dirty="0"/>
              <a:t>、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zh-CN" altLang="en-US" dirty="0"/>
              <a:t>、和</a:t>
            </a:r>
            <a:r>
              <a:rPr lang="en-US" dirty="0"/>
              <a:t>TTL</a:t>
            </a:r>
          </a:p>
          <a:p>
            <a:pPr lvl="1"/>
            <a:r>
              <a:rPr lang="zh-CN" altLang="en-US" dirty="0"/>
              <a:t>一条响应可能包含多条域名记录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zh-CN" altLang="en-US" dirty="0"/>
              <a:t>和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zh-CN" altLang="en-US" dirty="0"/>
              <a:t>的含义取决于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83B87-7317-4DFB-9B43-F46593BC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记录类型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8250" y="1943100"/>
            <a:ext cx="3767818" cy="4271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域名</a:t>
            </a:r>
            <a:endParaRPr lang="en-US" dirty="0"/>
          </a:p>
          <a:p>
            <a:pPr lvl="1"/>
            <a:r>
              <a:rPr lang="en-US" dirty="0"/>
              <a:t>Value = 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zh-CN" altLang="en-US" dirty="0"/>
              <a:t>表示</a:t>
            </a:r>
            <a:r>
              <a:rPr lang="en-US" dirty="0"/>
              <a:t>IPv4, AAAA</a:t>
            </a:r>
            <a:r>
              <a:rPr lang="zh-CN" altLang="en-US" dirty="0"/>
              <a:t>表示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partial domain</a:t>
            </a:r>
          </a:p>
          <a:p>
            <a:pPr lvl="1"/>
            <a:r>
              <a:rPr lang="en-US" dirty="0"/>
              <a:t>Value = DNS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endParaRPr lang="en-US" dirty="0"/>
          </a:p>
          <a:p>
            <a:pPr lvl="1"/>
            <a:r>
              <a:rPr lang="zh-CN" altLang="en-US" dirty="0"/>
              <a:t>应当向该</a:t>
            </a:r>
            <a:r>
              <a:rPr lang="en-US" altLang="zh-CN" dirty="0"/>
              <a:t>DNS</a:t>
            </a:r>
            <a:r>
              <a:rPr lang="zh-CN" altLang="en-US" dirty="0"/>
              <a:t>发送解析请求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99577" y="1925412"/>
            <a:ext cx="3537857" cy="83572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356206" y="1868216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2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www.ccs.neu.edu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99578" y="2836227"/>
            <a:ext cx="3537857" cy="83572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356207" y="2989219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5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www.ccs.neu.edu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9577" y="4207331"/>
            <a:ext cx="3537857" cy="83572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356206" y="4676732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7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9578" y="5118146"/>
            <a:ext cx="3537857" cy="835727"/>
            <a:chOff x="4506248" y="5507947"/>
            <a:chExt cx="4354285" cy="1028587"/>
          </a:xfrm>
          <a:solidFill>
            <a:schemeClr val="accent2"/>
          </a:solidFill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56207" y="5797735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700"/>
              <a:ext cx="358140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129.10.116.51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5D2202-C8AC-4454-9811-5F0471AB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记录类型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300161" y="1943100"/>
            <a:ext cx="3705904" cy="4148138"/>
          </a:xfrm>
        </p:spPr>
        <p:txBody>
          <a:bodyPr>
            <a:normAutofit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主机名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zh-CN" altLang="en-US" dirty="0"/>
              <a:t>别名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zh-CN" altLang="en-US" dirty="0"/>
              <a:t>域名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zh-CN" altLang="en-US" dirty="0"/>
              <a:t>邮件服务域名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79181" y="1925412"/>
            <a:ext cx="3537857" cy="83572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56207" y="1868217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2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 action="ppaction://hlinkfile"/>
                </a:rPr>
                <a:t>foo.mysite.com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79181" y="2836227"/>
            <a:ext cx="3537857" cy="835727"/>
            <a:chOff x="4506248" y="2699432"/>
            <a:chExt cx="4354285" cy="1028587"/>
          </a:xfrm>
          <a:solidFill>
            <a:schemeClr val="accent2"/>
          </a:solidFill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356207" y="2989220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5"/>
              <a:ext cx="358140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2" action="ppaction://hlinkfile"/>
                </a:rPr>
                <a:t>foo.mysite.com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3" action="ppaction://hlinkfile"/>
                </a:rPr>
                <a:t>bar.mysite.com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9181" y="4207331"/>
            <a:ext cx="3537857" cy="83572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356206" y="4676732"/>
              <a:ext cx="795484" cy="454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请求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7"/>
              <a:ext cx="3581400" cy="79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4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79181" y="5118152"/>
            <a:ext cx="3537857" cy="835728"/>
            <a:chOff x="4506248" y="5507947"/>
            <a:chExt cx="4354285" cy="1028587"/>
          </a:xfrm>
          <a:solidFill>
            <a:schemeClr val="accent2"/>
          </a:solidFill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356208" y="5797735"/>
              <a:ext cx="795484" cy="4545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Comic Sans MS" panose="030F0702030302020204" pitchFamily="66" charset="0"/>
                  <a:ea typeface="SimHei" panose="02010609060101010101" pitchFamily="49" charset="-122"/>
                </a:rPr>
                <a:t>响应</a:t>
              </a:r>
              <a:endParaRPr lang="en-US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700"/>
              <a:ext cx="3755570" cy="7954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Name: </a:t>
              </a:r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  <a:hlinkClick r:id="rId4"/>
                </a:rPr>
                <a:t>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Value</a:t>
              </a:r>
              <a:r>
                <a:rPr lang="en-US" sz="16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: </a:t>
              </a:r>
              <a:r>
                <a:rPr lang="en-US" sz="1600" dirty="0">
                  <a:solidFill>
                    <a:schemeClr val="bg1"/>
                  </a:solidFill>
                  <a:latin typeface="Comic Sans MS" panose="030F0702030302020204" pitchFamily="66" charset="0"/>
                  <a:hlinkClick r:id="rId5" action="ppaction://hlinkfile"/>
                </a:rPr>
                <a:t>amber.ccs.neu.edu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4D0331-3CDD-44D0-8EEF-3730884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zh-CN" altLang="en-US"/>
              <a:t>包格式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69949"/>
              </p:ext>
            </p:extLst>
          </p:nvPr>
        </p:nvGraphicFramePr>
        <p:xfrm>
          <a:off x="2004571" y="2839952"/>
          <a:ext cx="5392166" cy="1568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TxID</a:t>
                      </a:r>
                      <a:endParaRPr lang="en-US" sz="1600" dirty="0">
                        <a:latin typeface="Comic Sans MS" panose="030F0702030302020204" pitchFamily="66" charset="0"/>
                        <a:ea typeface="SimHei" panose="02010609060101010101" pitchFamily="49" charset="-122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Flags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Question Count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Answer Count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Authority Count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Additional Record Count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Question and answer </a:t>
                      </a:r>
                      <a:r>
                        <a:rPr lang="en-US" sz="160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data </a:t>
                      </a:r>
                    </a:p>
                    <a:p>
                      <a:pPr algn="ctr"/>
                      <a:r>
                        <a:rPr lang="en-US" sz="160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(</a:t>
                      </a:r>
                      <a:r>
                        <a:rPr lang="en-US" sz="1600" dirty="0">
                          <a:latin typeface="Comic Sans MS" panose="030F0702030302020204" pitchFamily="66" charset="0"/>
                          <a:ea typeface="SimHei" panose="02010609060101010101" pitchFamily="49" charset="-122"/>
                        </a:rPr>
                        <a:t>Resource Records, variable length)</a:t>
                      </a:r>
                    </a:p>
                  </a:txBody>
                  <a:tcPr marL="74295" marR="74295" marT="37148" marB="3714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9390" y="2497854"/>
            <a:ext cx="33695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453" y="2497854"/>
            <a:ext cx="44916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7584" y="2497854"/>
            <a:ext cx="48923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32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38657" y="1890665"/>
            <a:ext cx="2331628" cy="570828"/>
          </a:xfrm>
          <a:prstGeom prst="wedgeRectCallout">
            <a:avLst>
              <a:gd name="adj1" fmla="val 39037"/>
              <a:gd name="adj2" fmla="val 128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用于匹配请求和响应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564882" y="1563601"/>
            <a:ext cx="2331628" cy="850608"/>
          </a:xfrm>
          <a:prstGeom prst="wedgeRectCallout">
            <a:avLst>
              <a:gd name="adj1" fmla="val -32291"/>
              <a:gd name="adj2" fmla="val 105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请求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响应？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非权威响应？</a:t>
            </a:r>
            <a:endParaRPr lang="en-US" altLang="zh-CN" sz="162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成功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/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失败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?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？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238657" y="4886499"/>
            <a:ext cx="7305675" cy="744937"/>
          </a:xfrm>
          <a:prstGeom prst="rect">
            <a:avLst/>
          </a:prstGeom>
        </p:spPr>
        <p:txBody>
          <a:bodyPr vert="horz" lIns="74295" tIns="37148" rIns="74295" bIns="37148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服务默认是基于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UDP 53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端口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，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无连接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根据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TxIDs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匹配请求和响应消息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4743" y="3142982"/>
            <a:ext cx="5397459" cy="6642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510163" y="3026959"/>
            <a:ext cx="2331628" cy="922352"/>
          </a:xfrm>
          <a:prstGeom prst="wedgeRectCallout">
            <a:avLst>
              <a:gd name="adj1" fmla="val -60986"/>
              <a:gd name="adj2" fmla="val -4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响应消息（分别）包含多少条记录？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152DAB-A67D-4269-9348-48D28BD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87719"/>
            <a:ext cx="4880374" cy="475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DNS </a:t>
            </a:r>
            <a:r>
              <a:rPr lang="zh-CN" altLang="en-US"/>
              <a:t>响应可能包含多条记录</a:t>
            </a:r>
            <a:endParaRPr lang="en-US" dirty="0"/>
          </a:p>
        </p:txBody>
      </p:sp>
      <p:pic>
        <p:nvPicPr>
          <p:cNvPr id="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68" y="347006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2225" y="4000246"/>
            <a:ext cx="197842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asgard.ccs.neu.edu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91651" y="2544704"/>
            <a:ext cx="2720961" cy="1412389"/>
          </a:xfrm>
          <a:prstGeom prst="wedgeRectCallout">
            <a:avLst>
              <a:gd name="adj1" fmla="val 66440"/>
              <a:gd name="adj2" fmla="val 39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73875"/>
              </p:ext>
            </p:extLst>
          </p:nvPr>
        </p:nvGraphicFramePr>
        <p:xfrm>
          <a:off x="517811" y="2657182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5678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69" y="3471936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06050" y="4000246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631687" y="2986839"/>
            <a:ext cx="3069532" cy="1993521"/>
          </a:xfrm>
          <a:prstGeom prst="wedgeRectCallout">
            <a:avLst>
              <a:gd name="adj1" fmla="val -62255"/>
              <a:gd name="adj2" fmla="val -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0233"/>
              </p:ext>
            </p:extLst>
          </p:nvPr>
        </p:nvGraphicFramePr>
        <p:xfrm>
          <a:off x="6716952" y="3096322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5678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a.gtld-server.com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a.gtld-server.com 12.56.10.1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681038" y="4758032"/>
            <a:ext cx="8543925" cy="92743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Additional responses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可以包含任意类型的记录，如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A</a:t>
            </a:r>
            <a:r>
              <a:rPr lang="en-US" sz="2275" dirty="0">
                <a:latin typeface="Comic Sans MS" panose="030F0702030302020204" pitchFamily="66" charset="0"/>
                <a:ea typeface="SimHei" panose="02010609060101010101" pitchFamily="49" charset="-122"/>
              </a:rPr>
              <a:t>, NS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, 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等。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3" name="Up Arrow 12"/>
          <p:cNvSpPr/>
          <p:nvPr/>
        </p:nvSpPr>
        <p:spPr>
          <a:xfrm rot="5400000">
            <a:off x="4735300" y="3174135"/>
            <a:ext cx="450107" cy="120211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4" name="Rectangle 13"/>
          <p:cNvSpPr/>
          <p:nvPr/>
        </p:nvSpPr>
        <p:spPr>
          <a:xfrm>
            <a:off x="6700570" y="4586742"/>
            <a:ext cx="2937358" cy="314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nsolas" panose="020B0609020204030204" pitchFamily="49" charset="0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109A7A0A-D34D-4C87-AD4E-A60AE47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互联网可信性？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3337199"/>
            <a:ext cx="8543925" cy="2792265"/>
          </a:xfrm>
        </p:spPr>
        <p:txBody>
          <a:bodyPr>
            <a:normAutofit/>
          </a:bodyPr>
          <a:lstStyle/>
          <a:p>
            <a:r>
              <a:rPr lang="zh-CN" altLang="en-US" dirty="0"/>
              <a:t>以访问</a:t>
            </a:r>
            <a:r>
              <a:rPr lang="en-US" dirty="0"/>
              <a:t>www.boc.cn</a:t>
            </a:r>
            <a:r>
              <a:rPr lang="zh-CN" altLang="en-US" dirty="0"/>
              <a:t>为例，如何保证该网站是可信的？</a:t>
            </a:r>
            <a:endParaRPr lang="en-US" dirty="0"/>
          </a:p>
          <a:p>
            <a:pPr lvl="1"/>
            <a:r>
              <a:rPr lang="zh-CN" altLang="en-US" dirty="0"/>
              <a:t>域名被解析为中国银行正确的</a:t>
            </a:r>
            <a:r>
              <a:rPr lang="en-US" dirty="0"/>
              <a:t>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zh-CN" altLang="en-US" dirty="0"/>
              <a:t>发送到该</a:t>
            </a:r>
            <a:r>
              <a:rPr lang="en-US" altLang="zh-CN" dirty="0"/>
              <a:t>IP</a:t>
            </a:r>
            <a:r>
              <a:rPr lang="zh-CN" altLang="en-US" dirty="0"/>
              <a:t>的数据包被正确送达</a:t>
            </a:r>
            <a:endParaRPr lang="en-US" dirty="0"/>
          </a:p>
          <a:p>
            <a:r>
              <a:rPr lang="zh-CN" altLang="en-US" dirty="0"/>
              <a:t>相关的技术和协议</a:t>
            </a:r>
            <a:endParaRPr lang="en-US" dirty="0"/>
          </a:p>
          <a:p>
            <a:pPr lvl="1"/>
            <a:r>
              <a:rPr lang="en-US" dirty="0"/>
              <a:t>DNS</a:t>
            </a:r>
            <a:r>
              <a:rPr lang="zh-CN" altLang="en-US" dirty="0"/>
              <a:t>协议将域名解析为</a:t>
            </a:r>
            <a:r>
              <a:rPr lang="en-US" dirty="0"/>
              <a:t> IP</a:t>
            </a:r>
            <a:r>
              <a:rPr lang="zh-CN" altLang="en-US" dirty="0"/>
              <a:t>地址</a:t>
            </a:r>
            <a:endParaRPr lang="en-US" dirty="0"/>
          </a:p>
          <a:p>
            <a:pPr lvl="1"/>
            <a:r>
              <a:rPr lang="en-US" dirty="0"/>
              <a:t>BGP</a:t>
            </a:r>
            <a:r>
              <a:rPr lang="zh-CN" altLang="en-US" dirty="0"/>
              <a:t>协议维护</a:t>
            </a:r>
            <a:r>
              <a:rPr lang="en-US" altLang="zh-CN" dirty="0"/>
              <a:t>IP</a:t>
            </a:r>
            <a:r>
              <a:rPr lang="zh-CN" altLang="en-US" dirty="0"/>
              <a:t>路由</a:t>
            </a:r>
            <a:r>
              <a:rPr lang="zh-CN" altLang="en-US"/>
              <a:t>表信息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76864" y="1861441"/>
            <a:ext cx="1109956" cy="1032629"/>
            <a:chOff x="1972286" y="1544211"/>
            <a:chExt cx="1366100" cy="1270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2719881" y="2376488"/>
            <a:ext cx="406060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1043" y="2029775"/>
            <a:ext cx="1998280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http://www.boc.cn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AB58C66-D636-44B1-A8F6-6ECCEAB56FB7}"/>
              </a:ext>
            </a:extLst>
          </p:cNvPr>
          <p:cNvGrpSpPr/>
          <p:nvPr/>
        </p:nvGrpSpPr>
        <p:grpSpPr>
          <a:xfrm>
            <a:off x="6776898" y="1882010"/>
            <a:ext cx="1042689" cy="1141423"/>
            <a:chOff x="6776898" y="1882010"/>
            <a:chExt cx="1042689" cy="1141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81" y="1882010"/>
              <a:ext cx="796976" cy="79697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CD0167-2BC9-43E6-BA67-216CECD7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98" y="2710626"/>
              <a:ext cx="1042689" cy="312807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456FC-E427-4394-868B-8E0CBA2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6771024" y="4101838"/>
            <a:ext cx="3087751" cy="2007441"/>
          </a:xfrm>
          <a:prstGeom prst="wedgeRectCallout">
            <a:avLst>
              <a:gd name="adj1" fmla="val -67659"/>
              <a:gd name="adj2" fmla="val -15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696580" y="2028193"/>
            <a:ext cx="3140386" cy="1753830"/>
          </a:xfrm>
          <a:prstGeom prst="wedgeRectCallout">
            <a:avLst>
              <a:gd name="adj1" fmla="val -63429"/>
              <a:gd name="adj2" fmla="val 2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226329" y="4140361"/>
            <a:ext cx="3069532" cy="1993521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39628" y="2399157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3449149" y="2574701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98" y="1919909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65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0" y="512070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50" y="459425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49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96291" y="564901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3769" y="5098400"/>
            <a:ext cx="18758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982" y="3698624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9523" y="1598528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2723" y="3725524"/>
            <a:ext cx="197842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14195" y="2574700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3740124" y="4006404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9" name="Up Arrow 18"/>
          <p:cNvSpPr/>
          <p:nvPr/>
        </p:nvSpPr>
        <p:spPr>
          <a:xfrm rot="7700886">
            <a:off x="4608048" y="3241740"/>
            <a:ext cx="450107" cy="187622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Up Arrow 19"/>
          <p:cNvSpPr/>
          <p:nvPr/>
        </p:nvSpPr>
        <p:spPr>
          <a:xfrm rot="5400000">
            <a:off x="4567842" y="2748532"/>
            <a:ext cx="450107" cy="14572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Up Arrow 20"/>
          <p:cNvSpPr/>
          <p:nvPr/>
        </p:nvSpPr>
        <p:spPr>
          <a:xfrm rot="16200000">
            <a:off x="4552331" y="2745726"/>
            <a:ext cx="450107" cy="146285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2" name="Up Arrow 21"/>
          <p:cNvSpPr/>
          <p:nvPr/>
        </p:nvSpPr>
        <p:spPr>
          <a:xfrm rot="18457775">
            <a:off x="4560126" y="3231471"/>
            <a:ext cx="450107" cy="18902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3" name="Up Arrow 22"/>
          <p:cNvSpPr/>
          <p:nvPr/>
        </p:nvSpPr>
        <p:spPr>
          <a:xfrm rot="19800000">
            <a:off x="3713305" y="3941447"/>
            <a:ext cx="450107" cy="13066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3449149" y="2574702"/>
            <a:ext cx="450107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132967" y="1999655"/>
            <a:ext cx="1453510" cy="399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7" name="Rectangular Callout 26"/>
          <p:cNvSpPr/>
          <p:nvPr/>
        </p:nvSpPr>
        <p:spPr>
          <a:xfrm flipH="1">
            <a:off x="797072" y="1828515"/>
            <a:ext cx="2297187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www.google.com?</a:t>
            </a:r>
            <a:endParaRPr lang="en-US" sz="1463" kern="0" dirty="0">
              <a:solidFill>
                <a:sysClr val="window" lastClr="FFFFFF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42117"/>
              </p:ext>
            </p:extLst>
          </p:nvPr>
        </p:nvGraphicFramePr>
        <p:xfrm>
          <a:off x="458850" y="2513015"/>
          <a:ext cx="2518550" cy="12115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/>
                        <a:t>TxID</a:t>
                      </a:r>
                      <a:r>
                        <a:rPr lang="en-US" sz="1500" dirty="0"/>
                        <a:t>: 12345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/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/>
                        <a:t>Auth</a:t>
                      </a:r>
                      <a:r>
                        <a:rPr lang="en-US" sz="1500" dirty="0"/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Addl</a:t>
                      </a:r>
                      <a:r>
                        <a:rPr lang="en-US" sz="1500" dirty="0"/>
                        <a:t>: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54989"/>
              </p:ext>
            </p:extLst>
          </p:nvPr>
        </p:nvGraphicFramePr>
        <p:xfrm>
          <a:off x="311595" y="4249844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12345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a.gtld-server.com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a.gtld-server.com 12.56.10.1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86273"/>
              </p:ext>
            </p:extLst>
          </p:nvPr>
        </p:nvGraphicFramePr>
        <p:xfrm>
          <a:off x="6862154" y="4216777"/>
          <a:ext cx="2909682" cy="1807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NS ns1.google.com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A ns1.google.com 8.8.0.1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12383"/>
              </p:ext>
            </p:extLst>
          </p:nvPr>
        </p:nvGraphicFramePr>
        <p:xfrm>
          <a:off x="6827713" y="2146044"/>
          <a:ext cx="2909682" cy="150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0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A www.google.com 182.0.7.34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ular Callout 38"/>
          <p:cNvSpPr/>
          <p:nvPr/>
        </p:nvSpPr>
        <p:spPr>
          <a:xfrm>
            <a:off x="346565" y="2397777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63501"/>
              </p:ext>
            </p:extLst>
          </p:nvPr>
        </p:nvGraphicFramePr>
        <p:xfrm>
          <a:off x="465787" y="2511636"/>
          <a:ext cx="2518550" cy="12115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/>
                        <a:t>TxID</a:t>
                      </a:r>
                      <a:r>
                        <a:rPr lang="en-US" sz="1500" dirty="0"/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/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/>
                        <a:t>Auth</a:t>
                      </a:r>
                      <a:r>
                        <a:rPr lang="en-US" sz="1500" dirty="0"/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Addl</a:t>
                      </a:r>
                      <a:r>
                        <a:rPr lang="en-US" sz="1500" dirty="0"/>
                        <a:t>: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ectangular Callout 40"/>
          <p:cNvSpPr/>
          <p:nvPr/>
        </p:nvSpPr>
        <p:spPr>
          <a:xfrm>
            <a:off x="346565" y="2411942"/>
            <a:ext cx="2720961" cy="1412389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2670"/>
              </p:ext>
            </p:extLst>
          </p:nvPr>
        </p:nvGraphicFramePr>
        <p:xfrm>
          <a:off x="472724" y="2524421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www.google.com?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357542" y="1828515"/>
            <a:ext cx="845800" cy="820354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AEF3A4-1F96-4108-906D-76FCD9CE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4" grpId="0" animBg="1"/>
      <p:bldP spid="34" grpId="1" animBg="1"/>
      <p:bldP spid="33" grpId="0" animBg="1"/>
      <p:bldP spid="33" grpId="1" animBg="1"/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7" grpId="0" animBg="1"/>
      <p:bldP spid="39" grpId="0" animBg="1"/>
      <p:bldP spid="39" grpId="1" animBg="1"/>
      <p:bldP spid="41" grpId="0" animBg="1"/>
      <p:bldP spid="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针对</a:t>
            </a:r>
            <a:r>
              <a:rPr lang="en-US"/>
              <a:t>DNS</a:t>
            </a:r>
            <a:r>
              <a:rPr lang="zh-CN" altLang="en-US"/>
              <a:t>的攻击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注入记录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/>
              <a:t>伪造响应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/>
              <a:t>Kaminsky </a:t>
            </a:r>
            <a:r>
              <a:rPr lang="en-US" dirty="0"/>
              <a:t>Attack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8B66C-590E-45DE-B7FD-06B448F7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攻击模型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950" y="247357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5777" y="3040235"/>
            <a:ext cx="143500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5122785" y="1877055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66" y="1632677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62" y="199333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sp>
        <p:nvSpPr>
          <p:cNvPr id="26" name="Cloud Callout 25"/>
          <p:cNvSpPr/>
          <p:nvPr/>
        </p:nvSpPr>
        <p:spPr>
          <a:xfrm>
            <a:off x="4079826" y="4007936"/>
            <a:ext cx="2647936" cy="1793567"/>
          </a:xfrm>
          <a:prstGeom prst="cloudCallout">
            <a:avLst>
              <a:gd name="adj1" fmla="val -61387"/>
              <a:gd name="adj2" fmla="val -129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攻击者的目的是添加一条记录：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 www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.bofa.com 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 6.6.6.6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23856" y="2715146"/>
            <a:ext cx="1315202" cy="648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638423" y="2943334"/>
            <a:ext cx="1265065" cy="1626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12536" y="3512764"/>
            <a:ext cx="6207" cy="108898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50871" y="2397032"/>
            <a:ext cx="1328382" cy="32459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23465" y="2643561"/>
            <a:ext cx="1316941" cy="32158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3"/>
          <p:cNvSpPr txBox="1">
            <a:spLocks/>
          </p:cNvSpPr>
          <p:nvPr/>
        </p:nvSpPr>
        <p:spPr>
          <a:xfrm>
            <a:off x="6831989" y="3173052"/>
            <a:ext cx="2832256" cy="2249902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主动攻击，主动发送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DNS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报文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远程攻击，不能窃听数据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攻击者控制自己域下的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382C2E-07E7-4A4E-9EFC-CF668EB9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记录注入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86" y="197239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5386" y="1556033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98" y="4961565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78" y="5217200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11404" y="5653339"/>
            <a:ext cx="166103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ns.attacker.net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754645" y="2708955"/>
            <a:ext cx="3087751" cy="2007441"/>
          </a:xfrm>
          <a:prstGeom prst="wedgeRectCallout">
            <a:avLst>
              <a:gd name="adj1" fmla="val -41711"/>
              <a:gd name="adj2" fmla="val 715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1475"/>
              </p:ext>
            </p:extLst>
          </p:nvPr>
        </p:nvGraphicFramePr>
        <p:xfrm>
          <a:off x="6845776" y="2823895"/>
          <a:ext cx="2909682" cy="180784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 12346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400" b="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Q: Where is www.attacker.net?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400" b="0" baseline="0" dirty="0">
                          <a:latin typeface="Comic Sans MS" panose="030F0702030302020204" pitchFamily="66" charset="0"/>
                        </a:rPr>
                        <a:t> www.attacker.net 128.1.2.0</a:t>
                      </a:r>
                      <a:endParaRPr lang="en-US" sz="1400" b="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: A www.bofa.com 6.6.6.6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Rectangular Callout 33"/>
          <p:cNvSpPr/>
          <p:nvPr/>
        </p:nvSpPr>
        <p:spPr>
          <a:xfrm>
            <a:off x="4043018" y="4530751"/>
            <a:ext cx="1846171" cy="665256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1649" y="2597930"/>
            <a:ext cx="1658829" cy="228826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953001" y="2669557"/>
            <a:ext cx="1584191" cy="219382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20996" y="2088640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3EE5D8-AC77-40EF-823C-75F0FCCA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辖区检查（</a:t>
            </a:r>
            <a:r>
              <a:rPr lang="en-US" altLang="zh-CN"/>
              <a:t>Bailiwick Checking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简单的纪录注入攻击目前已经不奏效了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/>
              <a:t>主流</a:t>
            </a:r>
            <a:r>
              <a:rPr lang="en-US"/>
              <a:t>DNS</a:t>
            </a:r>
            <a:r>
              <a:rPr lang="zh-CN" altLang="en-US"/>
              <a:t>服务基本都实现了辖区检查功能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仅与请求域名相关的响应条目会被接受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/>
              <a:t>DNS</a:t>
            </a:r>
            <a:r>
              <a:rPr lang="zh-CN" altLang="en-US"/>
              <a:t>服务默认不信任响应中的多余信息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05230-97E7-4D3A-9F40-26F815E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响应伪造（</a:t>
            </a:r>
            <a:r>
              <a:rPr lang="en-US"/>
              <a:t>Spoofing</a:t>
            </a:r>
            <a:r>
              <a:rPr lang="zh-CN" altLang="en-US"/>
              <a:t>）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3" y="193980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5326" y="1523441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4513612" y="4343204"/>
            <a:ext cx="3087751" cy="171761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58741"/>
              </p:ext>
            </p:extLst>
          </p:nvPr>
        </p:nvGraphicFramePr>
        <p:xfrm>
          <a:off x="4604742" y="4458143"/>
          <a:ext cx="2909682" cy="15065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</a:t>
                      </a:r>
                      <a:r>
                        <a:rPr lang="en-US" sz="1200">
                          <a:latin typeface="Comic Sans MS" panose="030F0702030302020204" pitchFamily="66" charset="0"/>
                        </a:rPr>
                        <a:t>www.bofa.com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www.bofa.com 6.6.6.6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60753" y="2072063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5281524" y="2629026"/>
            <a:ext cx="2720961" cy="1412389"/>
          </a:xfrm>
          <a:prstGeom prst="wedgeRectCallout">
            <a:avLst>
              <a:gd name="adj1" fmla="val -56637"/>
              <a:gd name="adj2" fmla="val -55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45123"/>
              </p:ext>
            </p:extLst>
          </p:nvPr>
        </p:nvGraphicFramePr>
        <p:xfrm>
          <a:off x="5407684" y="2755670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www.bofa.com?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3553114" y="2689090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48559" y="265993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41271" y="2695188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338358" y="265688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462183" y="2780707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05033" y="2723375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5400208" y="2125143"/>
            <a:ext cx="442257" cy="442257"/>
          </a:xfrm>
          <a:prstGeom prst="mathMultiply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CDDA1-A676-407F-A63A-DF977D5E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6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如何实现响应伪造？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为了伪造</a:t>
            </a:r>
            <a:r>
              <a:rPr lang="en-US" altLang="zh-CN"/>
              <a:t>DNS</a:t>
            </a:r>
            <a:r>
              <a:rPr lang="zh-CN" altLang="en-US"/>
              <a:t>响应，攻击者需要知道：</a:t>
            </a:r>
            <a:endParaRPr lang="en-US" dirty="0"/>
          </a:p>
          <a:p>
            <a:pPr lvl="1"/>
            <a:r>
              <a:rPr lang="zh-CN" altLang="en-US"/>
              <a:t>目标域名的</a:t>
            </a:r>
            <a:r>
              <a:rPr lang="en-US" altLang="zh-CN"/>
              <a:t>IP</a:t>
            </a:r>
            <a:r>
              <a:rPr lang="zh-CN" altLang="en-US"/>
              <a:t>地址和真实的权威服务器</a:t>
            </a:r>
            <a:endParaRPr lang="en-US" dirty="0"/>
          </a:p>
          <a:p>
            <a:pPr lvl="2"/>
            <a:r>
              <a:rPr lang="zh-CN" altLang="en-US"/>
              <a:t>公开信息，容易获取</a:t>
            </a:r>
            <a:endParaRPr lang="en-US"/>
          </a:p>
          <a:p>
            <a:pPr lvl="1"/>
            <a:r>
              <a:rPr lang="zh-CN" altLang="en-US"/>
              <a:t>权威域名服务器的端口</a:t>
            </a:r>
            <a:endParaRPr lang="en-US"/>
          </a:p>
          <a:p>
            <a:pPr lvl="2"/>
            <a:r>
              <a:rPr lang="en-US"/>
              <a:t>53</a:t>
            </a:r>
            <a:endParaRPr lang="en-US" dirty="0"/>
          </a:p>
          <a:p>
            <a:pPr lvl="1"/>
            <a:r>
              <a:rPr lang="zh-CN" altLang="en-US"/>
              <a:t>请求的问题</a:t>
            </a:r>
            <a:endParaRPr lang="en-US" dirty="0"/>
          </a:p>
          <a:p>
            <a:pPr lvl="2"/>
            <a:r>
              <a:rPr lang="zh-CN" altLang="en-US"/>
              <a:t>目标域名</a:t>
            </a:r>
            <a:endParaRPr lang="en-US" dirty="0"/>
          </a:p>
          <a:p>
            <a:pPr lvl="1"/>
            <a:r>
              <a:rPr lang="zh-CN" altLang="en-US"/>
              <a:t>请求源端口</a:t>
            </a:r>
            <a:endParaRPr lang="en-US" dirty="0"/>
          </a:p>
          <a:p>
            <a:pPr lvl="1"/>
            <a:r>
              <a:rPr lang="en-US"/>
              <a:t>TxID</a:t>
            </a:r>
            <a:endParaRPr lang="en-US" dirty="0"/>
          </a:p>
          <a:p>
            <a:r>
              <a:rPr lang="zh-CN" altLang="en-US"/>
              <a:t>如何获取源端口和</a:t>
            </a:r>
            <a:r>
              <a:rPr lang="en-US"/>
              <a:t>TxID</a:t>
            </a:r>
            <a:r>
              <a:rPr lang="zh-CN" altLang="en-US"/>
              <a:t>信息？</a:t>
            </a:r>
            <a:endParaRPr lang="en-US" altLang="zh-CN"/>
          </a:p>
          <a:p>
            <a:pPr lvl="1"/>
            <a:r>
              <a:rPr lang="zh-CN" altLang="en-US"/>
              <a:t>传统</a:t>
            </a:r>
            <a:r>
              <a:rPr lang="en-US"/>
              <a:t>DNS</a:t>
            </a:r>
            <a:r>
              <a:rPr lang="zh-CN" altLang="en-US"/>
              <a:t>服务使用</a:t>
            </a:r>
            <a:r>
              <a:rPr lang="en-US" altLang="zh-CN"/>
              <a:t>1</a:t>
            </a:r>
            <a:r>
              <a:rPr lang="zh-CN" altLang="en-US"/>
              <a:t>个端口，并且</a:t>
            </a:r>
            <a:r>
              <a:rPr lang="en-US"/>
              <a:t>TxID</a:t>
            </a:r>
            <a:r>
              <a:rPr lang="zh-CN" altLang="en-US"/>
              <a:t>是递增的。</a:t>
            </a:r>
            <a:endParaRPr lang="en-US" altLang="zh-CN"/>
          </a:p>
          <a:p>
            <a:pPr lvl="1"/>
            <a:r>
              <a:rPr lang="zh-CN" altLang="en-US"/>
              <a:t>攻击者可以向目标</a:t>
            </a:r>
            <a:r>
              <a:rPr lang="en-US" altLang="zh-CN"/>
              <a:t>DNS</a:t>
            </a:r>
            <a:r>
              <a:rPr lang="zh-CN" altLang="en-US"/>
              <a:t>请求其控制的域名，从而获取源端口，并分析和预测</a:t>
            </a:r>
            <a:r>
              <a:rPr lang="en-US"/>
              <a:t>TxID</a:t>
            </a:r>
            <a:r>
              <a:rPr lang="zh-CN" altLang="en-US"/>
              <a:t>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ABF95-D2A4-4860-8FBF-4B66C9B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目标探测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86" y="197239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85386" y="1556033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880669" y="5735730"/>
            <a:ext cx="8451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102.32.0.1</a:t>
            </a:r>
          </a:p>
        </p:txBody>
      </p:sp>
      <p:pic>
        <p:nvPicPr>
          <p:cNvPr id="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98" y="4961565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Classes\CS 4700\assets\devi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78" y="5217200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11404" y="5653339"/>
            <a:ext cx="166103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ns.attacker.net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043018" y="4530751"/>
            <a:ext cx="1988319" cy="665256"/>
          </a:xfrm>
          <a:prstGeom prst="wedgeRectCallout">
            <a:avLst>
              <a:gd name="adj1" fmla="val -67227"/>
              <a:gd name="adj2" fmla="val 12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www.attacker.net?</a:t>
            </a:r>
          </a:p>
        </p:txBody>
      </p:sp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31649" y="2597930"/>
            <a:ext cx="1658829" cy="228826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6664320" y="2840594"/>
            <a:ext cx="2720961" cy="1412389"/>
          </a:xfrm>
          <a:prstGeom prst="wedgeRectCallout">
            <a:avLst>
              <a:gd name="adj1" fmla="val -100216"/>
              <a:gd name="adj2" fmla="val -69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03712"/>
              </p:ext>
            </p:extLst>
          </p:nvPr>
        </p:nvGraphicFramePr>
        <p:xfrm>
          <a:off x="6790479" y="2967238"/>
          <a:ext cx="2518550" cy="1201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12347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A: 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 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200" baseline="0" dirty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omic Sans MS" panose="030F0702030302020204" pitchFamily="66" charset="0"/>
                        </a:rPr>
                        <a:t>Q: Where is </a:t>
                      </a:r>
                      <a:r>
                        <a:rPr lang="en-US" sz="1200">
                          <a:latin typeface="Comic Sans MS" panose="030F0702030302020204" pitchFamily="66" charset="0"/>
                        </a:rPr>
                        <a:t>www.attacker.net?</a:t>
                      </a:r>
                      <a:endParaRPr lang="en-US" sz="12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6790479" y="2942139"/>
            <a:ext cx="1239286" cy="314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2BDCB1-9FFA-4C1A-96AC-781CF4D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响应伪造的挑战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攻击必须是在目标域名服务器发出解析请求之后，并且请求域名必须是没有缓存的。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攻击者必须正确推断出响应接收端口和</a:t>
            </a:r>
            <a:r>
              <a:rPr lang="en-US"/>
              <a:t>TxID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攻击者必须比正当响应先到达，否则域名服务器会缓存正确域名地址，直至缓存超时才能再次攻击。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9261D-7F99-436B-89D2-84E8E153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1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786911"/>
            <a:ext cx="8829706" cy="4342553"/>
          </a:xfrm>
        </p:spPr>
        <p:txBody>
          <a:bodyPr>
            <a:normAutofit/>
          </a:bodyPr>
          <a:lstStyle/>
          <a:p>
            <a:r>
              <a:rPr lang="zh-CN" altLang="en-US"/>
              <a:t>响应伪造的变种</a:t>
            </a:r>
            <a:endParaRPr lang="en-US" dirty="0"/>
          </a:p>
          <a:p>
            <a:pPr lvl="1"/>
            <a:r>
              <a:rPr lang="en-US"/>
              <a:t>Dan Kaminsky</a:t>
            </a:r>
            <a:r>
              <a:rPr lang="zh-CN" altLang="en-US"/>
              <a:t>在</a:t>
            </a:r>
            <a:r>
              <a:rPr lang="en-US"/>
              <a:t>2008</a:t>
            </a:r>
            <a:r>
              <a:rPr lang="zh-CN" altLang="en-US"/>
              <a:t>年发现</a:t>
            </a:r>
            <a:endParaRPr lang="en-US" dirty="0"/>
          </a:p>
          <a:p>
            <a:r>
              <a:rPr lang="zh-CN" altLang="en-US"/>
              <a:t>攻击</a:t>
            </a:r>
            <a:r>
              <a:rPr lang="en-US"/>
              <a:t>glue records</a:t>
            </a:r>
            <a:r>
              <a:rPr lang="zh-CN" altLang="en-US"/>
              <a:t>，而非</a:t>
            </a:r>
            <a:r>
              <a:rPr lang="en-US"/>
              <a:t>A</a:t>
            </a:r>
            <a:r>
              <a:rPr lang="zh-CN" altLang="en-US"/>
              <a:t>记录</a:t>
            </a:r>
            <a:endParaRPr lang="en-US" dirty="0"/>
          </a:p>
          <a:p>
            <a:pPr lvl="1"/>
            <a:r>
              <a:rPr lang="zh-CN" altLang="en-US"/>
              <a:t>攻击者持续请求不存在的域名，保证该域名不被</a:t>
            </a:r>
            <a:r>
              <a:rPr lang="en-US" altLang="zh-CN"/>
              <a:t>cache</a:t>
            </a:r>
            <a:endParaRPr lang="en-US" dirty="0"/>
          </a:p>
          <a:p>
            <a:pPr lvl="1"/>
            <a:r>
              <a:rPr lang="zh-CN" altLang="en-US"/>
              <a:t>进而伪造包含</a:t>
            </a:r>
            <a:r>
              <a:rPr lang="en-US"/>
              <a:t>glue record</a:t>
            </a:r>
            <a:r>
              <a:rPr lang="zh-CN" altLang="en-US"/>
              <a:t>响应数据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DA02D-15A8-483F-AF8B-BA81BCC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本课的主题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DNS</a:t>
            </a:r>
          </a:p>
          <a:p>
            <a:pPr lvl="2"/>
            <a:r>
              <a:rPr lang="en-US" altLang="zh-CN"/>
              <a:t>DNS</a:t>
            </a:r>
            <a:r>
              <a:rPr lang="zh-CN" altLang="en-US"/>
              <a:t>的工作原理</a:t>
            </a:r>
            <a:endParaRPr lang="en-US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DNS</a:t>
            </a:r>
            <a:r>
              <a:rPr lang="zh-CN" altLang="en-US"/>
              <a:t>的攻击和安全加固</a:t>
            </a:r>
            <a:endParaRPr lang="en-US" dirty="0"/>
          </a:p>
          <a:p>
            <a:pPr lvl="1"/>
            <a:r>
              <a:rPr lang="en-US" dirty="0"/>
              <a:t>BGP</a:t>
            </a:r>
          </a:p>
          <a:p>
            <a:pPr lvl="2"/>
            <a:r>
              <a:rPr lang="zh-CN" altLang="en-US" dirty="0"/>
              <a:t>什么是边界</a:t>
            </a:r>
            <a:r>
              <a:rPr lang="zh-CN" altLang="en-US"/>
              <a:t>网关协议</a:t>
            </a:r>
            <a:endParaRPr lang="en-US" dirty="0"/>
          </a:p>
          <a:p>
            <a:pPr lvl="2"/>
            <a:r>
              <a:rPr lang="en-US"/>
              <a:t>BGP</a:t>
            </a:r>
            <a:r>
              <a:rPr lang="zh-CN" altLang="en-US"/>
              <a:t>劫持</a:t>
            </a:r>
            <a:endParaRPr lang="en-US" dirty="0"/>
          </a:p>
          <a:p>
            <a:pPr lvl="2"/>
            <a:r>
              <a:rPr lang="en-US"/>
              <a:t>BGP</a:t>
            </a:r>
            <a:r>
              <a:rPr lang="zh-CN" altLang="en-US"/>
              <a:t>安全加固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74927-9C0A-44EC-AAD8-7C3B07E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9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Kaminsky</a:t>
            </a:r>
            <a:r>
              <a:rPr lang="en-US" dirty="0"/>
              <a:t> Attack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3" y="2482439"/>
            <a:ext cx="927322" cy="927322"/>
          </a:xfrm>
        </p:spPr>
      </p:pic>
      <p:pic>
        <p:nvPicPr>
          <p:cNvPr id="5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5" y="474513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43" y="1939801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3142" y="1464081"/>
            <a:ext cx="143500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本地域名服务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295" y="4687664"/>
            <a:ext cx="1538897" cy="1004959"/>
            <a:chOff x="8158758" y="1455183"/>
            <a:chExt cx="1983514" cy="134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167" y="1822688"/>
              <a:ext cx="980894" cy="980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758" y="1455183"/>
              <a:ext cx="1983514" cy="245915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7254844" y="1116641"/>
            <a:ext cx="1908362" cy="14507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权威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DNS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服务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24" y="872263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23292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230376" y="1586572"/>
            <a:ext cx="1655856" cy="665256"/>
          </a:xfrm>
          <a:prstGeom prst="wedgeRectCallout">
            <a:avLst>
              <a:gd name="adj1" fmla="val 13478"/>
              <a:gd name="adj2" fmla="val 8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www.bofa.com?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0669" y="5735730"/>
            <a:ext cx="8451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476" y="5735730"/>
            <a:ext cx="116089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102.32.0.1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623856" y="2326881"/>
            <a:ext cx="2790141" cy="3882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38424" y="2567400"/>
            <a:ext cx="2775574" cy="37593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6834" y="3512764"/>
            <a:ext cx="1631182" cy="118925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4534181" y="3747584"/>
            <a:ext cx="3121648" cy="231323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47811"/>
              </p:ext>
            </p:extLst>
          </p:nvPr>
        </p:nvGraphicFramePr>
        <p:xfrm>
          <a:off x="4661216" y="3858942"/>
          <a:ext cx="2909682" cy="21202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Where is aaaa.bofa.com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aaaa.bofa.com = 127.0.0.1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= ns1.bofa.com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ns1.bofa.com = 6.6.6.8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5" idx="0"/>
          </p:cNvCxnSpPr>
          <p:nvPr/>
        </p:nvCxnSpPr>
        <p:spPr>
          <a:xfrm flipV="1">
            <a:off x="3379365" y="266965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458465" y="2070912"/>
            <a:ext cx="673075" cy="67307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5242943" y="1781992"/>
            <a:ext cx="1911274" cy="39500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32276" y="2029844"/>
            <a:ext cx="1905552" cy="36956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444358" y="2628871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266495" y="2634287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25051" y="2686209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437405" y="2730015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12140" y="2733102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354955" y="2634463"/>
            <a:ext cx="1356183" cy="2075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1556887" y="3737587"/>
            <a:ext cx="1655856" cy="665256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aaaa.bofa.com?</a:t>
            </a:r>
          </a:p>
        </p:txBody>
      </p:sp>
      <p:pic>
        <p:nvPicPr>
          <p:cNvPr id="3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488" y="4678232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devil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669" y="4933868"/>
            <a:ext cx="436139" cy="4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127595" y="5370006"/>
            <a:ext cx="166103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ns.attacker.net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</a:rPr>
              <a:t>6.6.6.8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39087" y="2554632"/>
            <a:ext cx="1383727" cy="21236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1544600" y="3740953"/>
            <a:ext cx="1655856" cy="665256"/>
          </a:xfrm>
          <a:prstGeom prst="wedgeRectCallout">
            <a:avLst>
              <a:gd name="adj1" fmla="val 37843"/>
              <a:gd name="adj2" fmla="val 11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25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aaab.bofa.com?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4564796" y="4178641"/>
            <a:ext cx="3121648" cy="2313236"/>
          </a:xfrm>
          <a:prstGeom prst="wedgeRectCallout">
            <a:avLst>
              <a:gd name="adj1" fmla="val -70712"/>
              <a:gd name="adj2" fmla="val 884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2679"/>
              </p:ext>
            </p:extLst>
          </p:nvPr>
        </p:nvGraphicFramePr>
        <p:xfrm>
          <a:off x="4691831" y="4289999"/>
          <a:ext cx="2909682" cy="212027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TxID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????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A: 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Q: Where is aaab.bofa.com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>
                          <a:latin typeface="Comic Sans MS" panose="030F0702030302020204" pitchFamily="66" charset="0"/>
                        </a:rPr>
                        <a:t>A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aaab.bofa.com 127.0.0.1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Auth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NS</a:t>
                      </a:r>
                      <a:r>
                        <a:rPr lang="en-US" sz="1500" baseline="0" dirty="0">
                          <a:latin typeface="Comic Sans MS" panose="030F0702030302020204" pitchFamily="66" charset="0"/>
                        </a:rPr>
                        <a:t> ns1.bofa.com</a:t>
                      </a:r>
                      <a:endParaRPr lang="en-US" sz="1500" dirty="0">
                        <a:latin typeface="Comic Sans MS" panose="030F0702030302020204" pitchFamily="66" charset="0"/>
                      </a:endParaRP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308">
                <a:tc gridSpan="2">
                  <a:txBody>
                    <a:bodyPr/>
                    <a:lstStyle/>
                    <a:p>
                      <a:r>
                        <a:rPr lang="en-US" sz="1500" dirty="0" err="1">
                          <a:latin typeface="Comic Sans MS" panose="030F0702030302020204" pitchFamily="66" charset="0"/>
                        </a:rPr>
                        <a:t>Addl</a:t>
                      </a:r>
                      <a:r>
                        <a:rPr lang="en-US" sz="1500" dirty="0">
                          <a:latin typeface="Comic Sans MS" panose="030F0702030302020204" pitchFamily="66" charset="0"/>
                        </a:rPr>
                        <a:t>: A ns1.bofa.com 6.6.6.8</a:t>
                      </a:r>
                    </a:p>
                  </a:txBody>
                  <a:tcPr marL="74295" marR="74295" marT="37148" marB="3714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250196" y="2214627"/>
            <a:ext cx="3326292" cy="241859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250196" y="2404746"/>
            <a:ext cx="3227193" cy="234038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2E3923-E717-4B7D-86A1-790B0BC7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2" grpId="1" animBg="1"/>
      <p:bldP spid="34" grpId="0" animBg="1"/>
      <p:bldP spid="34" grpId="1" animBg="1"/>
      <p:bldP spid="51" grpId="0" animBg="1"/>
      <p:bldP spid="51" grpId="1" animBg="1"/>
      <p:bldP spid="51" grpId="2" animBg="1"/>
      <p:bldP spid="53" grpId="0" animBg="1"/>
      <p:bldP spid="53" grpId="1" animBg="1"/>
      <p:bldP spid="53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Kaminsky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Kaminsky</a:t>
            </a:r>
            <a:r>
              <a:rPr lang="zh-CN" altLang="en-US"/>
              <a:t>攻击基于</a:t>
            </a:r>
            <a:r>
              <a:rPr lang="en-US"/>
              <a:t>DNS</a:t>
            </a:r>
            <a:r>
              <a:rPr lang="zh-CN" altLang="en-US"/>
              <a:t>服务的一个主要功能</a:t>
            </a:r>
            <a:endParaRPr lang="en-US" dirty="0"/>
          </a:p>
          <a:p>
            <a:pPr lvl="1"/>
            <a:r>
              <a:rPr lang="en-US"/>
              <a:t>NS</a:t>
            </a:r>
            <a:r>
              <a:rPr lang="zh-CN" altLang="en-US"/>
              <a:t>记录和</a:t>
            </a:r>
            <a:r>
              <a:rPr lang="en-US"/>
              <a:t> glue </a:t>
            </a:r>
            <a:r>
              <a:rPr lang="en-US" dirty="0"/>
              <a:t>to any query</a:t>
            </a:r>
          </a:p>
          <a:p>
            <a:pPr lvl="1"/>
            <a:r>
              <a:rPr lang="zh-CN" altLang="en-US"/>
              <a:t>该功能对</a:t>
            </a:r>
            <a:r>
              <a:rPr lang="en-US" altLang="zh-CN"/>
              <a:t>DNS</a:t>
            </a:r>
            <a:r>
              <a:rPr lang="zh-CN" altLang="en-US"/>
              <a:t>来说是非常必要的</a:t>
            </a:r>
            <a:endParaRPr lang="en-US"/>
          </a:p>
          <a:p>
            <a:r>
              <a:rPr lang="zh-CN" altLang="en-US"/>
              <a:t>如何预防</a:t>
            </a:r>
            <a:r>
              <a:rPr lang="en-US"/>
              <a:t>Kaminsky</a:t>
            </a:r>
            <a:r>
              <a:rPr lang="zh-CN" altLang="en-US"/>
              <a:t>攻击</a:t>
            </a:r>
            <a:r>
              <a:rPr lang="en-US"/>
              <a:t>?</a:t>
            </a:r>
          </a:p>
          <a:p>
            <a:pPr lvl="1"/>
            <a:r>
              <a:rPr lang="zh-CN" altLang="en-US"/>
              <a:t>增加</a:t>
            </a:r>
            <a:r>
              <a:rPr lang="en-US"/>
              <a:t>DNS</a:t>
            </a:r>
            <a:r>
              <a:rPr lang="zh-CN" altLang="en-US"/>
              <a:t>响应伪造难度</a:t>
            </a:r>
            <a:endParaRPr lang="en-US" dirty="0"/>
          </a:p>
          <a:p>
            <a:pPr lvl="1"/>
            <a:r>
              <a:rPr lang="zh-CN" altLang="en-US"/>
              <a:t>主流</a:t>
            </a:r>
            <a:r>
              <a:rPr lang="en-US" altLang="zh-CN"/>
              <a:t>DNS</a:t>
            </a:r>
            <a:r>
              <a:rPr lang="zh-CN" altLang="en-US"/>
              <a:t>基本都采用了</a:t>
            </a:r>
            <a:r>
              <a:rPr lang="en-US"/>
              <a:t>TxID</a:t>
            </a:r>
            <a:r>
              <a:rPr lang="zh-CN" altLang="en-US"/>
              <a:t>随机化和端口随机化的方法</a:t>
            </a:r>
            <a:endParaRPr lang="en-US" dirty="0"/>
          </a:p>
          <a:p>
            <a:pPr lvl="1"/>
            <a:r>
              <a:rPr lang="zh-CN" altLang="en-US"/>
              <a:t>暴力破解复杂度：</a:t>
            </a:r>
            <a:r>
              <a:rPr lang="en-US"/>
              <a:t>2</a:t>
            </a:r>
            <a:r>
              <a:rPr lang="en-US" baseline="30000"/>
              <a:t>16</a:t>
            </a:r>
            <a:r>
              <a:rPr lang="en-US"/>
              <a:t> </a:t>
            </a:r>
            <a:r>
              <a:rPr lang="en-US" dirty="0" err="1"/>
              <a:t>TxIDs</a:t>
            </a:r>
            <a:r>
              <a:rPr lang="en-US" dirty="0"/>
              <a:t> * </a:t>
            </a:r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</a:t>
            </a:r>
            <a:r>
              <a:rPr lang="zh-CN" altLang="en-US"/>
              <a:t>端口数</a:t>
            </a:r>
            <a:r>
              <a:rPr lang="en-US"/>
              <a:t> = 2</a:t>
            </a:r>
            <a:r>
              <a:rPr lang="en-US" baseline="30000"/>
              <a:t>48</a:t>
            </a:r>
            <a:endParaRPr lang="en-US" dirty="0"/>
          </a:p>
          <a:p>
            <a:r>
              <a:rPr lang="zh-CN" altLang="en-US"/>
              <a:t>尽管随机化可以提升攻击难度，但是</a:t>
            </a:r>
            <a:r>
              <a:rPr lang="en-US"/>
              <a:t>DNS</a:t>
            </a:r>
            <a:r>
              <a:rPr lang="zh-CN" altLang="en-US"/>
              <a:t>服务仍然从本质上对伪造的防御能力有限。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A3808-9CE6-4179-8694-08B61F2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</a:t>
            </a:r>
            <a:r>
              <a:rPr lang="en-US"/>
              <a:t>DNS</a:t>
            </a:r>
            <a:r>
              <a:rPr lang="zh-CN" altLang="en-US"/>
              <a:t>劫持方法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通过病毒感染目标操作系统或浏览器</a:t>
            </a:r>
            <a:endParaRPr lang="en-US" dirty="0"/>
          </a:p>
          <a:p>
            <a:pPr lvl="1"/>
            <a:r>
              <a:rPr lang="zh-CN" altLang="en-US"/>
              <a:t>如改写</a:t>
            </a:r>
            <a:r>
              <a:rPr lang="en-US"/>
              <a:t>Linux</a:t>
            </a:r>
            <a:r>
              <a:rPr lang="zh-CN" altLang="en-US"/>
              <a:t>下的</a:t>
            </a:r>
            <a:r>
              <a:rPr lang="en-US"/>
              <a:t>/</a:t>
            </a:r>
            <a:r>
              <a:rPr lang="en-US" dirty="0" err="1"/>
              <a:t>etc</a:t>
            </a:r>
            <a:r>
              <a:rPr lang="en-US"/>
              <a:t>/hosts</a:t>
            </a:r>
            <a:r>
              <a:rPr lang="zh-CN" altLang="en-US"/>
              <a:t>文件</a:t>
            </a:r>
            <a:endParaRPr lang="en-US" dirty="0"/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zh-CN" altLang="en-US"/>
              <a:t>中间人攻击</a:t>
            </a:r>
            <a:endParaRPr lang="en-US" dirty="0"/>
          </a:p>
          <a:p>
            <a:pPr lvl="1"/>
            <a:r>
              <a:rPr lang="en-US"/>
              <a:t>DNS</a:t>
            </a:r>
            <a:r>
              <a:rPr lang="zh-CN" altLang="en-US"/>
              <a:t>数据没有加密，也缺乏消息认证机制</a:t>
            </a:r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97" y="4125394"/>
            <a:ext cx="753462" cy="75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5225904" y="4302374"/>
            <a:ext cx="572098" cy="399501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03" y="40096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3663206" y="4305223"/>
            <a:ext cx="572098" cy="399501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grpSp>
        <p:nvGrpSpPr>
          <p:cNvPr id="12" name="Group 11"/>
          <p:cNvGrpSpPr/>
          <p:nvPr/>
        </p:nvGrpSpPr>
        <p:grpSpPr>
          <a:xfrm>
            <a:off x="2672606" y="4060900"/>
            <a:ext cx="1109956" cy="1032629"/>
            <a:chOff x="1972286" y="1544211"/>
            <a:chExt cx="1366100" cy="12709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27C6A-9480-4263-8A1F-81BB3EE3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Name System </a:t>
            </a:r>
            <a:r>
              <a:rPr lang="en-US"/>
              <a:t>Security Extensions</a:t>
            </a:r>
            <a:endParaRPr lang="en-US" dirty="0"/>
          </a:p>
          <a:p>
            <a:pPr lvl="1"/>
            <a:r>
              <a:rPr lang="zh-CN" altLang="en-US"/>
              <a:t>采用</a:t>
            </a:r>
            <a:r>
              <a:rPr lang="en-US" altLang="zh-CN"/>
              <a:t>PKI</a:t>
            </a:r>
            <a:r>
              <a:rPr lang="zh-CN" altLang="en-US"/>
              <a:t>加强</a:t>
            </a:r>
            <a:r>
              <a:rPr lang="en-US" altLang="zh-CN"/>
              <a:t>DNS</a:t>
            </a:r>
            <a:r>
              <a:rPr lang="zh-CN" altLang="en-US"/>
              <a:t>系统的安全性</a:t>
            </a:r>
            <a:endParaRPr lang="en-US" dirty="0"/>
          </a:p>
          <a:p>
            <a:pPr lvl="1"/>
            <a:r>
              <a:rPr lang="zh-CN" altLang="en-US"/>
              <a:t>提供端到端认证、完整性</a:t>
            </a:r>
            <a:endParaRPr lang="en-US" altLang="zh-CN"/>
          </a:p>
          <a:p>
            <a:pPr lvl="1"/>
            <a:r>
              <a:rPr lang="zh-CN" altLang="en-US"/>
              <a:t>不提供机密性</a:t>
            </a:r>
            <a:endParaRPr lang="en-US" dirty="0"/>
          </a:p>
          <a:p>
            <a:r>
              <a:rPr lang="zh-CN" altLang="en-US"/>
              <a:t>可有效预防</a:t>
            </a:r>
            <a:r>
              <a:rPr lang="en-US"/>
              <a:t>DNS</a:t>
            </a:r>
            <a:r>
              <a:rPr lang="zh-CN" altLang="en-US"/>
              <a:t>注入</a:t>
            </a:r>
            <a:endParaRPr lang="en-US" dirty="0"/>
          </a:p>
          <a:p>
            <a:pPr lvl="1"/>
            <a:r>
              <a:rPr lang="zh-CN" altLang="en-US"/>
              <a:t>但是部署麻烦，并且性能代价较高</a:t>
            </a:r>
            <a:endParaRPr lang="en-US" dirty="0"/>
          </a:p>
          <a:p>
            <a:r>
              <a:rPr lang="en-US" altLang="zh-CN"/>
              <a:t>DNSSEC</a:t>
            </a:r>
            <a:r>
              <a:rPr lang="zh-CN" altLang="en-US"/>
              <a:t>部署</a:t>
            </a:r>
            <a:endParaRPr lang="en-US" dirty="0"/>
          </a:p>
          <a:p>
            <a:pPr lvl="1"/>
            <a:r>
              <a:rPr lang="en-US"/>
              <a:t>2010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月，根域名服务器部署</a:t>
            </a:r>
            <a:r>
              <a:rPr lang="en-US" altLang="zh-CN"/>
              <a:t>DNSSEC</a:t>
            </a:r>
            <a:endParaRPr lang="en-US" dirty="0"/>
          </a:p>
          <a:p>
            <a:pPr lvl="1"/>
            <a:r>
              <a:rPr lang="en-US"/>
              <a:t>2011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月，</a:t>
            </a:r>
            <a:r>
              <a:rPr lang="en-US"/>
              <a:t>Verisign</a:t>
            </a:r>
            <a:r>
              <a:rPr lang="zh-CN" altLang="en-US"/>
              <a:t>在</a:t>
            </a:r>
            <a:r>
              <a:rPr lang="en-US"/>
              <a:t>.com</a:t>
            </a:r>
            <a:r>
              <a:rPr lang="zh-CN" altLang="en-US"/>
              <a:t>和</a:t>
            </a:r>
            <a:r>
              <a:rPr lang="en-US"/>
              <a:t>.net</a:t>
            </a:r>
            <a:r>
              <a:rPr lang="zh-CN" altLang="en-US"/>
              <a:t>上部署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BE21A-A7C9-4B56-95AF-A4193F94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7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DNSSEC</a:t>
            </a:r>
            <a:r>
              <a:rPr lang="zh-CN" altLang="en-US"/>
              <a:t>引入四种数据类型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1038" y="1623287"/>
            <a:ext cx="8543925" cy="4591776"/>
          </a:xfrm>
        </p:spPr>
        <p:txBody>
          <a:bodyPr>
            <a:normAutofit/>
          </a:bodyPr>
          <a:lstStyle/>
          <a:p>
            <a:pPr lvl="1"/>
            <a:r>
              <a:rPr lang="en-US"/>
              <a:t>DNSKEY</a:t>
            </a:r>
            <a:endParaRPr lang="en-US" dirty="0"/>
          </a:p>
          <a:p>
            <a:pPr lvl="2"/>
            <a:r>
              <a:rPr lang="zh-CN" altLang="en-US"/>
              <a:t>区域公钥</a:t>
            </a:r>
            <a:endParaRPr lang="en-US" dirty="0"/>
          </a:p>
          <a:p>
            <a:pPr lvl="2"/>
            <a:r>
              <a:rPr lang="zh-CN" altLang="en-US"/>
              <a:t>一般由上级区域签发</a:t>
            </a:r>
            <a:endParaRPr lang="en-US" dirty="0"/>
          </a:p>
          <a:p>
            <a:pPr lvl="1"/>
            <a:r>
              <a:rPr lang="en-US" dirty="0"/>
              <a:t>DS</a:t>
            </a:r>
          </a:p>
          <a:p>
            <a:pPr lvl="2"/>
            <a:r>
              <a:rPr lang="zh-CN" altLang="en-US"/>
              <a:t>授权下级签名者</a:t>
            </a:r>
            <a:endParaRPr lang="en-US" dirty="0"/>
          </a:p>
          <a:p>
            <a:pPr lvl="1"/>
            <a:r>
              <a:rPr lang="en-US"/>
              <a:t>RRSIG</a:t>
            </a:r>
          </a:p>
          <a:p>
            <a:pPr lvl="2"/>
            <a:r>
              <a:rPr lang="en-US" altLang="zh-CN"/>
              <a:t>DNS</a:t>
            </a:r>
            <a:r>
              <a:rPr lang="zh-CN" altLang="en-US"/>
              <a:t>解析记录的数字签名</a:t>
            </a:r>
            <a:endParaRPr lang="en-US"/>
          </a:p>
          <a:p>
            <a:pPr lvl="2"/>
            <a:r>
              <a:rPr lang="zh-CN" altLang="en-US"/>
              <a:t>由区域私钥签名</a:t>
            </a:r>
            <a:endParaRPr lang="en-US"/>
          </a:p>
          <a:p>
            <a:pPr lvl="1"/>
            <a:r>
              <a:rPr lang="en-US"/>
              <a:t>NSEC*</a:t>
            </a:r>
          </a:p>
          <a:p>
            <a:pPr lvl="2"/>
            <a:r>
              <a:rPr lang="zh-CN" altLang="en-US"/>
              <a:t>记录不存在签名</a:t>
            </a:r>
            <a:endParaRPr lang="en-US"/>
          </a:p>
          <a:p>
            <a:pPr lvl="2"/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17EDD2-70CD-4469-8D02-E5F1064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6907798" y="4483534"/>
            <a:ext cx="2912063" cy="1274332"/>
          </a:xfrm>
          <a:prstGeom prst="wedgeRectCallout">
            <a:avLst>
              <a:gd name="adj1" fmla="val -76503"/>
              <a:gd name="adj2" fmla="val -3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NS ns1.google.com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A ns1.google.com 8.8.0.2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DS google.com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com</a:t>
            </a:r>
            <a:endParaRPr lang="en-US" sz="1600" baseline="-25000" dirty="0">
              <a:latin typeface="Comic Sans MS" panose="030F0702030302020204" pitchFamily="66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6524879" y="2048955"/>
            <a:ext cx="3263544" cy="1151979"/>
          </a:xfrm>
          <a:prstGeom prst="wedgeRectCallout">
            <a:avLst>
              <a:gd name="adj1" fmla="val -59141"/>
              <a:gd name="adj2" fmla="val 50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www.google.com 128.1.0.4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Google</a:t>
            </a:r>
            <a:endParaRPr lang="en-US" sz="1600" baseline="-250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RRSIG {H(</a:t>
            </a:r>
            <a:r>
              <a:rPr lang="en-US" sz="1600" i="1" dirty="0">
                <a:latin typeface="Comic Sans MS" panose="030F0702030302020204" pitchFamily="66" charset="0"/>
              </a:rPr>
              <a:t>A Record</a:t>
            </a:r>
            <a:r>
              <a:rPr lang="en-US" sz="1600" dirty="0">
                <a:latin typeface="Comic Sans MS" panose="030F0702030302020204" pitchFamily="66" charset="0"/>
              </a:rPr>
              <a:t>)}</a:t>
            </a:r>
            <a:r>
              <a:rPr lang="en-US" sz="1600" baseline="-25000" dirty="0" err="1">
                <a:latin typeface="Comic Sans MS" panose="030F0702030302020204" pitchFamily="66" charset="0"/>
              </a:rPr>
              <a:t>S</a:t>
            </a:r>
            <a:r>
              <a:rPr lang="en-US" sz="1600" baseline="-50000" dirty="0" err="1">
                <a:latin typeface="Comic Sans MS" panose="030F0702030302020204" pitchFamily="66" charset="0"/>
              </a:rPr>
              <a:t>Google</a:t>
            </a:r>
            <a:endParaRPr lang="en-US" sz="1600" baseline="-50000" dirty="0">
              <a:latin typeface="Comic Sans MS" panose="030F0702030302020204" pitchFamily="66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135669" y="4483534"/>
            <a:ext cx="3210739" cy="1411792"/>
          </a:xfrm>
          <a:prstGeom prst="wedgeRectCallout">
            <a:avLst>
              <a:gd name="adj1" fmla="val 82308"/>
              <a:gd name="adj2" fmla="val 1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NS a.gtld-server.com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A a.gtld-server.com 143.7.0.1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DS com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DNSKEY </a:t>
            </a:r>
            <a:r>
              <a:rPr lang="en-US" sz="1600" dirty="0" err="1">
                <a:latin typeface="Comic Sans MS" panose="030F0702030302020204" pitchFamily="66" charset="0"/>
              </a:rPr>
              <a:t>P</a:t>
            </a:r>
            <a:r>
              <a:rPr lang="en-US" sz="1600" baseline="-25000" dirty="0" err="1">
                <a:latin typeface="Comic Sans MS" panose="030F0702030302020204" pitchFamily="66" charset="0"/>
              </a:rPr>
              <a:t>Root</a:t>
            </a:r>
            <a:endParaRPr lang="en-US" sz="1600" baseline="-25000" dirty="0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DNSSEC</a:t>
            </a:r>
            <a:r>
              <a:rPr lang="zh-CN" altLang="en-US"/>
              <a:t>示例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0800000">
            <a:off x="3397942" y="2569367"/>
            <a:ext cx="271090" cy="52927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98" y="1919909"/>
            <a:ext cx="558994" cy="5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65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10" y="512070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50" y="4594250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49" y="3195339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96291" y="5649010"/>
            <a:ext cx="63190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3769" y="5098400"/>
            <a:ext cx="187583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a.gtld-server.com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1240" y="3698624"/>
            <a:ext cx="158088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9523" y="1598528"/>
            <a:ext cx="170431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2723" y="3725524"/>
            <a:ext cx="197842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14195" y="2574700"/>
            <a:ext cx="0" cy="4953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3762071" y="2663537"/>
            <a:ext cx="271090" cy="44043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168819" y="2048955"/>
            <a:ext cx="1453510" cy="2187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 flipH="1">
            <a:off x="135669" y="1828515"/>
            <a:ext cx="2958590" cy="441651"/>
          </a:xfrm>
          <a:prstGeom prst="wedgeRectCallout">
            <a:avLst>
              <a:gd name="adj1" fmla="val -61220"/>
              <a:gd name="adj2" fmla="val -283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Where is </a:t>
            </a:r>
            <a:r>
              <a:rPr lang="en-US" sz="16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www.google.com</a:t>
            </a:r>
            <a:r>
              <a:rPr lang="en-US" sz="1400" kern="0" dirty="0">
                <a:solidFill>
                  <a:sysClr val="window" lastClr="FFFFFF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788647" y="2976120"/>
            <a:ext cx="2274449" cy="722503"/>
          </a:xfrm>
          <a:prstGeom prst="wedgeRectCallout">
            <a:avLst>
              <a:gd name="adj1" fmla="val 62889"/>
              <a:gd name="adj2" fmla="val 1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Q: Where is www.google.com?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357542" y="1828515"/>
            <a:ext cx="845800" cy="820354"/>
            <a:chOff x="1972286" y="1544211"/>
            <a:chExt cx="1366100" cy="127092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86" y="1544211"/>
              <a:ext cx="1006209" cy="100620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417" y="2173170"/>
              <a:ext cx="641969" cy="641969"/>
            </a:xfrm>
            <a:prstGeom prst="rect">
              <a:avLst/>
            </a:prstGeom>
          </p:spPr>
        </p:pic>
      </p:grpSp>
      <p:pic>
        <p:nvPicPr>
          <p:cNvPr id="44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19" y="3420789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20" y="4811271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31" y="5460198"/>
            <a:ext cx="395659" cy="3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805877" y="4096917"/>
            <a:ext cx="576483" cy="912182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51052" y="4039837"/>
            <a:ext cx="1398467" cy="617645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068497" y="3478670"/>
            <a:ext cx="1495557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42456" y="2486696"/>
            <a:ext cx="3015894" cy="7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43292" y="5120700"/>
            <a:ext cx="1883303" cy="641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5242" y="5185520"/>
            <a:ext cx="1842964" cy="70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AF72E8-64B4-4798-814D-E3728DBB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4" grpId="0" animBg="1"/>
      <p:bldP spid="6" grpId="0" animBg="1"/>
      <p:bldP spid="24" grpId="0" animBg="1"/>
      <p:bldP spid="25" grpId="0" animBg="1"/>
      <p:bldP spid="27" grpId="0" animBg="1"/>
      <p:bldP spid="41" grpId="0" animBg="1"/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BGP</a:t>
            </a:r>
            <a:r>
              <a:rPr lang="zh-CN" altLang="en-US"/>
              <a:t>边界网关协议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C7EDC-FBCF-499E-A85D-229D63CD8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860DD7-957F-4C9C-9A39-F232DFF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6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43B-CC96-412A-85FB-BE4B030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理解互联网全貌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C34AD-1498-4959-84C0-FB40B9E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37</a:t>
            </a:fld>
            <a:endParaRPr 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F5290831-A104-4CB6-9C13-8057CB704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831"/>
          <a:stretch/>
        </p:blipFill>
        <p:spPr>
          <a:xfrm>
            <a:off x="541753" y="2141414"/>
            <a:ext cx="4603107" cy="32500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D72FFC-D343-4938-A42C-EBE5EAE98448}"/>
              </a:ext>
            </a:extLst>
          </p:cNvPr>
          <p:cNvSpPr txBox="1"/>
          <p:nvPr/>
        </p:nvSpPr>
        <p:spPr>
          <a:xfrm>
            <a:off x="5280461" y="2141414"/>
            <a:ext cx="43903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自治系统（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AS:Autonomous system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每个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是一个独立的整体网络，如</a:t>
            </a:r>
            <a:endParaRPr lang="en-US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ISP</a:t>
            </a:r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大型高科技组织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自治系统内部：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由多个路由器管理多个网络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内部网关协议（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 IGP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：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Interior Gateway Protocol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），如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RIP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或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OSPF</a:t>
            </a:r>
          </a:p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自治系统之间的互访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外部网关协议（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EGP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或</a:t>
            </a:r>
            <a:r>
              <a:rPr lang="en-US" altLang="zh-CN" sz="1600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altLang="zh-CN" sz="16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1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743B-CC96-412A-85FB-BE4B0303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自治系统举例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C34AD-1498-4959-84C0-FB40B9E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294BA0-212A-49A3-B1BD-B3D99768E6EA}"/>
              </a:ext>
            </a:extLst>
          </p:cNvPr>
          <p:cNvSpPr txBox="1"/>
          <p:nvPr/>
        </p:nvSpPr>
        <p:spPr>
          <a:xfrm>
            <a:off x="990600" y="6418574"/>
            <a:ext cx="4954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数据来源：</a:t>
            </a:r>
            <a:r>
              <a:rPr lang="en-US" sz="1600">
                <a:latin typeface="Comic Sans MS" panose="030F0702030302020204" pitchFamily="66" charset="0"/>
                <a:ea typeface="SimHei" panose="02010609060101010101" pitchFamily="49" charset="-122"/>
              </a:rPr>
              <a:t>https://dnslytics.com/bgp/cn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0755D-AB15-4327-81AC-45C03D145A3C}"/>
              </a:ext>
            </a:extLst>
          </p:cNvPr>
          <p:cNvSpPr txBox="1"/>
          <p:nvPr/>
        </p:nvSpPr>
        <p:spPr>
          <a:xfrm>
            <a:off x="990600" y="1511470"/>
            <a:ext cx="7686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中国有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521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个活跃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457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配置至少一个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IPv4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280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ASNs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配置至少一个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IPv6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。总计管理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345,609,728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个可路由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IPv4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地址，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32,653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IPv4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和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 5,960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个</a:t>
            </a:r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IPv6 prefixes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A4CE61-5657-4579-9027-E5ADCD0A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20715"/>
            <a:ext cx="7456004" cy="3670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1BB6896-B7D1-4C69-BB9D-C9257063259F}"/>
              </a:ext>
            </a:extLst>
          </p:cNvPr>
          <p:cNvSpPr txBox="1"/>
          <p:nvPr/>
        </p:nvSpPr>
        <p:spPr>
          <a:xfrm>
            <a:off x="990600" y="6115734"/>
            <a:ext cx="759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ASN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编号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1 – 64511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是全球唯一的，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64512 – 65535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是保留私有编号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98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EE57-C5CE-4BE2-88A7-0E9FF0F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</a:t>
            </a:r>
            <a:r>
              <a:rPr lang="zh-CN" altLang="en-US"/>
              <a:t>大小排名：根据</a:t>
            </a:r>
            <a:r>
              <a:rPr lang="en-US" altLang="zh-CN"/>
              <a:t>IPv4</a:t>
            </a:r>
            <a:r>
              <a:rPr lang="zh-CN" altLang="en-US"/>
              <a:t>地址数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5EDD3-6AD1-4B87-B618-9F5C1B66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39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1AD64-429F-4739-9DDC-C86ABDC2BC79}"/>
              </a:ext>
            </a:extLst>
          </p:cNvPr>
          <p:cNvSpPr txBox="1"/>
          <p:nvPr/>
        </p:nvSpPr>
        <p:spPr>
          <a:xfrm>
            <a:off x="990600" y="6482834"/>
            <a:ext cx="6026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https://www.bigdatacloud.com/insights/as-rank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6BAFDE-5C97-4FA2-BE04-A64FBB8D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1" y="1457307"/>
            <a:ext cx="8030817" cy="49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DNS</a:t>
            </a:r>
            <a:r>
              <a:rPr lang="zh-CN" altLang="en-US" dirty="0"/>
              <a:t>域名解析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739C5E-603B-45E5-840D-916B17D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ECA9F-FC47-4B15-849C-315B83E8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E7ACFF-22C5-4BE1-9CE3-1D6A6227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40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F00F0A-556E-4C33-8589-D5E4CBD3D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4"/>
          <a:stretch/>
        </p:blipFill>
        <p:spPr>
          <a:xfrm>
            <a:off x="574283" y="105360"/>
            <a:ext cx="9012710" cy="65621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B615C5-7B73-4FC2-B4B2-CA4C5EC86190}"/>
              </a:ext>
            </a:extLst>
          </p:cNvPr>
          <p:cNvSpPr txBox="1"/>
          <p:nvPr/>
        </p:nvSpPr>
        <p:spPr>
          <a:xfrm>
            <a:off x="653796" y="6414085"/>
            <a:ext cx="525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ighlight>
                  <a:srgbClr val="C0C0C0"/>
                </a:highlight>
                <a:latin typeface="Comic Sans MS" panose="030F0702030302020204" pitchFamily="66" charset="0"/>
              </a:rPr>
              <a:t>https://www.bigdatacloud.com/ip-geolocation/what-is-my-ip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F29FB9-AB6E-46A8-BA97-A2658A79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" y="4883347"/>
            <a:ext cx="3067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3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A772-0C57-4363-84A0-F0B3FBE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AS4538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CD5765-1533-4E17-B682-5168F78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84F40-0789-40F5-9D5B-9359AA39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1464001"/>
            <a:ext cx="8050696" cy="52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4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8C19D8-777E-4EC2-B7AD-608209F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287D37E-E7F9-4314-98DD-97F389EE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" y="1793195"/>
            <a:ext cx="4765346" cy="366304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D0A66F1-89C9-40DE-A99A-F822BA3F952E}"/>
              </a:ext>
            </a:extLst>
          </p:cNvPr>
          <p:cNvSpPr txBox="1"/>
          <p:nvPr/>
        </p:nvSpPr>
        <p:spPr>
          <a:xfrm>
            <a:off x="4456044" y="3424912"/>
            <a:ext cx="4954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Internet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上，路线的交换和流量的传输是使用外部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或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EBGP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进行的。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自治系统还可以使用内部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版本通过其内部网络进行路由，这称为内部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，简称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内部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不是使用外部 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的前提条件。自治系统可以从多种内部协议中进行选择，以连接其内部网络上的路由器。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72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A5BD-BD58-4E28-ACCD-8E544C8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BGP</a:t>
            </a:r>
            <a:r>
              <a:rPr lang="zh-CN" altLang="en-US"/>
              <a:t>的使用场景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66B84-9AA3-4564-810E-7177970F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D889-56DE-4DA4-8858-05B7875DFD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511209" cy="4572000"/>
          </a:xfrm>
        </p:spPr>
        <p:txBody>
          <a:bodyPr>
            <a:normAutofit/>
          </a:bodyPr>
          <a:lstStyle/>
          <a:p>
            <a:r>
              <a:rPr lang="zh-CN" altLang="en-US" sz="2000"/>
              <a:t>某公司</a:t>
            </a:r>
            <a:r>
              <a:rPr lang="en-US" altLang="zh-CN" sz="2000"/>
              <a:t>A</a:t>
            </a:r>
            <a:r>
              <a:rPr lang="zh-CN" altLang="en-US" sz="2000"/>
              <a:t>申请了自己</a:t>
            </a:r>
            <a:r>
              <a:rPr lang="zh-CN" altLang="en-US" sz="2000" dirty="0"/>
              <a:t>的公</a:t>
            </a:r>
            <a:r>
              <a:rPr lang="zh-CN" altLang="en-US" sz="2000"/>
              <a:t>网</a:t>
            </a:r>
            <a:r>
              <a:rPr lang="en-US" altLang="zh-CN" sz="2000"/>
              <a:t>IP</a:t>
            </a:r>
            <a:r>
              <a:rPr lang="zh-CN" altLang="en-US" sz="2000"/>
              <a:t>和</a:t>
            </a:r>
            <a:r>
              <a:rPr lang="en-US" altLang="zh-CN" sz="2000"/>
              <a:t>AS</a:t>
            </a:r>
            <a:r>
              <a:rPr lang="zh-CN" altLang="en-US" sz="2000"/>
              <a:t>号，然后分别向联通（</a:t>
            </a:r>
            <a:r>
              <a:rPr lang="en-US" altLang="zh-CN" sz="2000"/>
              <a:t>AS4134</a:t>
            </a:r>
            <a:r>
              <a:rPr lang="zh-CN" altLang="en-US" sz="2000"/>
              <a:t>）和电信（</a:t>
            </a:r>
            <a:r>
              <a:rPr lang="en-US" altLang="zh-CN" sz="2000"/>
              <a:t>AS4837</a:t>
            </a:r>
            <a:r>
              <a:rPr lang="zh-CN" altLang="en-US" sz="2000"/>
              <a:t>）买了线路。</a:t>
            </a:r>
            <a:endParaRPr lang="zh-CN" altLang="en-US" sz="2000" dirty="0"/>
          </a:p>
          <a:p>
            <a:r>
              <a:rPr lang="zh-CN" altLang="en-US" sz="2000"/>
              <a:t>问题：</a:t>
            </a:r>
            <a:endParaRPr lang="zh-CN" altLang="en-US" sz="20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联通或者</a:t>
            </a:r>
            <a:r>
              <a:rPr lang="zh-CN" altLang="en-US" sz="1800"/>
              <a:t>电信怎么知道该机构申请</a:t>
            </a:r>
            <a:r>
              <a:rPr lang="zh-CN" altLang="en-US" sz="1800" dirty="0"/>
              <a:t>的公网</a:t>
            </a:r>
            <a:r>
              <a:rPr lang="en-US" altLang="zh-CN" sz="1800" dirty="0"/>
              <a:t>IP</a:t>
            </a:r>
            <a:r>
              <a:rPr lang="zh-CN" altLang="en-US" sz="1800"/>
              <a:t>是什么？互联网用户怎么</a:t>
            </a:r>
            <a:r>
              <a:rPr lang="zh-CN" altLang="en-US" sz="1800" dirty="0"/>
              <a:t>才能</a:t>
            </a:r>
            <a:r>
              <a:rPr lang="zh-CN" altLang="en-US" sz="1800"/>
              <a:t>访问到该公</a:t>
            </a:r>
            <a:r>
              <a:rPr lang="zh-CN" altLang="en-US" sz="1800" dirty="0"/>
              <a:t>网</a:t>
            </a:r>
            <a:r>
              <a:rPr lang="en-US" altLang="zh-CN" sz="1800" dirty="0"/>
              <a:t>IP</a:t>
            </a:r>
            <a:r>
              <a:rPr lang="zh-CN" altLang="en-US" sz="1800" dirty="0"/>
              <a:t>？</a:t>
            </a:r>
          </a:p>
          <a:p>
            <a:pPr lvl="1">
              <a:buFont typeface="+mj-lt"/>
              <a:buAutoNum type="arabicPeriod"/>
            </a:pPr>
            <a:r>
              <a:rPr lang="zh-CN" altLang="en-US" sz="1800"/>
              <a:t>该机构路由器</a:t>
            </a:r>
            <a:r>
              <a:rPr lang="zh-CN" altLang="en-US" sz="1800" dirty="0"/>
              <a:t>的默认路由该设置到联通的</a:t>
            </a:r>
            <a:r>
              <a:rPr lang="en-US" altLang="zh-CN" sz="1800" dirty="0"/>
              <a:t>ISP</a:t>
            </a:r>
            <a:r>
              <a:rPr lang="zh-CN" altLang="en-US" sz="1800" dirty="0"/>
              <a:t>路由器，还是电信的？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59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050110" y="2587072"/>
            <a:ext cx="1795716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9" name="Cloud 78"/>
          <p:cNvSpPr/>
          <p:nvPr/>
        </p:nvSpPr>
        <p:spPr>
          <a:xfrm>
            <a:off x="3105043" y="3828755"/>
            <a:ext cx="1558364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0" name="Cloud 79"/>
          <p:cNvSpPr/>
          <p:nvPr/>
        </p:nvSpPr>
        <p:spPr>
          <a:xfrm>
            <a:off x="1633819" y="4966369"/>
            <a:ext cx="1558364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1" name="Cloud 80"/>
          <p:cNvSpPr/>
          <p:nvPr/>
        </p:nvSpPr>
        <p:spPr>
          <a:xfrm>
            <a:off x="6821772" y="3806425"/>
            <a:ext cx="1725781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5" name="Cloud 74"/>
          <p:cNvSpPr/>
          <p:nvPr/>
        </p:nvSpPr>
        <p:spPr>
          <a:xfrm>
            <a:off x="5041892" y="3199872"/>
            <a:ext cx="1696610" cy="1036905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路径矢量协议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4D296-AC54-4575-B938-E60FF7F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44</a:t>
            </a:fld>
            <a:endParaRPr lang="en-US"/>
          </a:p>
        </p:txBody>
      </p:sp>
      <p:sp>
        <p:nvSpPr>
          <p:cNvPr id="105267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90600" y="1447800"/>
            <a:ext cx="7855226" cy="4572000"/>
          </a:xfrm>
        </p:spPr>
        <p:txBody>
          <a:bodyPr>
            <a:normAutofit/>
          </a:bodyPr>
          <a:lstStyle/>
          <a:p>
            <a:pPr>
              <a:spcBef>
                <a:spcPts val="488"/>
              </a:spcBef>
            </a:pPr>
            <a:r>
              <a:rPr lang="en-US" sz="2400" dirty="0"/>
              <a:t>AS-path</a:t>
            </a:r>
            <a:r>
              <a:rPr lang="zh-CN" altLang="en-US" sz="2400" dirty="0"/>
              <a:t>：记录自治域之间的路径信息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1">
              <a:spcBef>
                <a:spcPts val="488"/>
              </a:spcBef>
            </a:pPr>
            <a:r>
              <a:rPr lang="zh-CN" altLang="en-US" sz="2000" dirty="0"/>
              <a:t>环路检查：如果路由包含自己的</a:t>
            </a:r>
            <a:r>
              <a:rPr lang="en-US" altLang="zh-CN" sz="2000" dirty="0"/>
              <a:t>AS</a:t>
            </a:r>
            <a:r>
              <a:rPr lang="zh-CN" altLang="en-US" sz="2000" dirty="0"/>
              <a:t>号，则丢弃</a:t>
            </a:r>
            <a:endParaRPr lang="en-US" altLang="zh-CN" sz="2000" dirty="0"/>
          </a:p>
          <a:p>
            <a:pPr lvl="1">
              <a:spcBef>
                <a:spcPts val="488"/>
              </a:spcBef>
            </a:pPr>
            <a:r>
              <a:rPr lang="zh-CN" altLang="en-US" sz="2000" dirty="0"/>
              <a:t>用于策略设置，默认策略是最短路径（</a:t>
            </a:r>
            <a:r>
              <a:rPr lang="zh-CN" altLang="en-US" sz="2000"/>
              <a:t>最少</a:t>
            </a:r>
            <a:r>
              <a:rPr lang="en-US" sz="2000"/>
              <a:t>A</a:t>
            </a:r>
            <a:r>
              <a:rPr lang="en-US" altLang="zh-CN" sz="2000"/>
              <a:t>S</a:t>
            </a:r>
            <a:r>
              <a:rPr lang="en-US" sz="2000"/>
              <a:t>s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882633" y="4263852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2047092" y="5309593"/>
            <a:ext cx="765637" cy="373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950" b="1" dirty="0">
                <a:solidFill>
                  <a:schemeClr val="bg1"/>
                </a:solidFill>
                <a:latin typeface="Comic Sans MS" panose="030F0702030302020204" pitchFamily="66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3491463" y="4129481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5102259" y="3666744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460430" y="3336331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105212" y="3003393"/>
            <a:ext cx="1664921" cy="3230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463384" y="2672849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235047" y="3929783"/>
            <a:ext cx="717547" cy="349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73522" tIns="36116" rIns="73522" bIns="36116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AS 5</a:t>
            </a:r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2413001" y="4347206"/>
            <a:ext cx="696876" cy="67844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79" idx="0"/>
            <a:endCxn id="75" idx="2"/>
          </p:cNvCxnSpPr>
          <p:nvPr/>
        </p:nvCxnSpPr>
        <p:spPr>
          <a:xfrm flipV="1">
            <a:off x="4662108" y="3718325"/>
            <a:ext cx="385047" cy="628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8" idx="2"/>
            <a:endCxn id="75" idx="0"/>
          </p:cNvCxnSpPr>
          <p:nvPr/>
        </p:nvCxnSpPr>
        <p:spPr>
          <a:xfrm flipH="1">
            <a:off x="6737088" y="3105525"/>
            <a:ext cx="318592" cy="6128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3605456" y="5390069"/>
            <a:ext cx="4935456" cy="1024686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915"/>
                <a:gd name="adj2" fmla="val -29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228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120.10.0.0/16: AS 2 </a:t>
              </a: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 AS 3  AS 4</a:t>
              </a:r>
            </a:p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130.10.0.0/16: AS 2  AS 3</a:t>
              </a:r>
            </a:p>
            <a:p>
              <a:pPr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sym typeface="Wingdings" pitchFamily="2" charset="2"/>
                </a:rPr>
                <a:t>110.10.0.0/16: AS 2  AS 5</a:t>
              </a:r>
              <a:endParaRPr lang="en-US" sz="2000" kern="0" dirty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684465" y="4330834"/>
            <a:ext cx="2175143" cy="448084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86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如何工作？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89672" y="2037930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基于</a:t>
            </a: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TCP 179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建立会话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89672" y="3506589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交换活跃路由信息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672" y="5003462"/>
            <a:ext cx="1871482" cy="981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交换增量更新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2383249" y="2956216"/>
            <a:ext cx="484326" cy="62069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386383" y="4416469"/>
            <a:ext cx="478058" cy="620692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3359735" y="5171958"/>
            <a:ext cx="981194" cy="8887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Cloud 47"/>
          <p:cNvSpPr/>
          <p:nvPr/>
        </p:nvSpPr>
        <p:spPr>
          <a:xfrm>
            <a:off x="4289652" y="2305510"/>
            <a:ext cx="2244526" cy="16138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177725" y="4388617"/>
            <a:ext cx="2244526" cy="161384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967553" y="3815799"/>
            <a:ext cx="734328" cy="6934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967554" y="2805450"/>
            <a:ext cx="249741" cy="2429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411916" y="2687285"/>
            <a:ext cx="293560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5283255" y="2805450"/>
            <a:ext cx="684300" cy="8251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967554" y="3357515"/>
            <a:ext cx="249741" cy="14921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5283255" y="3630554"/>
            <a:ext cx="422221" cy="307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618386" y="2687284"/>
            <a:ext cx="269373" cy="20662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618386" y="3202979"/>
            <a:ext cx="402790" cy="27303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39803" y="4818274"/>
            <a:ext cx="262078" cy="21561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6963960" y="4663739"/>
            <a:ext cx="3028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90982" y="4677540"/>
            <a:ext cx="446674" cy="10975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39803" y="5342958"/>
            <a:ext cx="104939" cy="3043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068899" y="5647345"/>
            <a:ext cx="25762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7850679" y="5096364"/>
            <a:ext cx="386978" cy="5509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01881" y="4818276"/>
            <a:ext cx="886719" cy="6745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23541" y="4864054"/>
            <a:ext cx="79701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Comic Sans MS" panose="030F0702030302020204" pitchFamily="66" charset="0"/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3506730"/>
            <a:ext cx="524156" cy="309071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26" y="503388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43" y="549281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23" y="549281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27" y="450920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99" y="347601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09" y="289390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0" y="253275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6" y="249638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17" y="304844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04" y="4509205"/>
            <a:ext cx="524156" cy="309071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24" y="481827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574292" y="4488418"/>
            <a:ext cx="1967616" cy="75137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en-US" sz="195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会话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FEE001-423C-459F-BDE9-2BC471F7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45</a:t>
            </a:fld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A0E0A93-12DD-479F-96EC-BF701CBD8233}"/>
              </a:ext>
            </a:extLst>
          </p:cNvPr>
          <p:cNvSpPr txBox="1"/>
          <p:nvPr/>
        </p:nvSpPr>
        <p:spPr>
          <a:xfrm>
            <a:off x="3587135" y="1786242"/>
            <a:ext cx="211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使用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的优势？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567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的消息类型</a:t>
            </a:r>
            <a:endParaRPr lang="en-US"/>
          </a:p>
        </p:txBody>
      </p:sp>
      <p:sp>
        <p:nvSpPr>
          <p:cNvPr id="908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Open</a:t>
            </a:r>
            <a:r>
              <a:rPr lang="zh-CN" altLang="en-US"/>
              <a:t>：创建一个</a:t>
            </a:r>
            <a:r>
              <a:rPr lang="en-US" altLang="zh-CN"/>
              <a:t>BGP</a:t>
            </a:r>
            <a:r>
              <a:rPr lang="zh-CN" altLang="en-US"/>
              <a:t>会话</a:t>
            </a:r>
            <a:endParaRPr lang="en-US" dirty="0"/>
          </a:p>
          <a:p>
            <a:r>
              <a:rPr lang="en-US">
                <a:solidFill>
                  <a:schemeClr val="accent1"/>
                </a:solidFill>
              </a:rPr>
              <a:t>Keep Alive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zh-CN" altLang="en-US"/>
              <a:t>使会话保持活跃（间隔固定时长发送）</a:t>
            </a:r>
            <a:endParaRPr lang="en-US" dirty="0"/>
          </a:p>
          <a:p>
            <a:r>
              <a:rPr lang="en-US">
                <a:solidFill>
                  <a:schemeClr val="accent1"/>
                </a:solidFill>
              </a:rPr>
              <a:t>Update</a:t>
            </a:r>
            <a:r>
              <a:rPr lang="en-US"/>
              <a:t>: </a:t>
            </a:r>
            <a:r>
              <a:rPr lang="zh-CN" altLang="en-US"/>
              <a:t>更新路由信息，格式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Notification</a:t>
            </a:r>
            <a:r>
              <a:rPr lang="en-US"/>
              <a:t>: </a:t>
            </a:r>
            <a:r>
              <a:rPr lang="zh-CN" altLang="en-US"/>
              <a:t>关闭</a:t>
            </a:r>
            <a:r>
              <a:rPr lang="en-US" altLang="zh-CN"/>
              <a:t>BGP</a:t>
            </a:r>
            <a:r>
              <a:rPr lang="zh-CN" altLang="en-US"/>
              <a:t>会话</a:t>
            </a:r>
            <a:endParaRPr lang="en-US" dirty="0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119477" y="3429000"/>
            <a:ext cx="7629010" cy="47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4811" tIns="37406" rIns="74811" bIns="37406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>
                <a:latin typeface="Comic Sans MS" panose="030F0702030302020204" pitchFamily="66" charset="0"/>
                <a:cs typeface="Times New Roman" pitchFamily="18" charset="0"/>
              </a:rPr>
              <a:t>announcement </a:t>
            </a:r>
            <a:r>
              <a:rPr lang="en-US" sz="2600" dirty="0">
                <a:latin typeface="Comic Sans MS" panose="030F0702030302020204" pitchFamily="66" charset="0"/>
                <a:cs typeface="Times New Roman" pitchFamily="18" charset="0"/>
              </a:rPr>
              <a:t>= IP prefix + </a:t>
            </a:r>
            <a:r>
              <a:rPr lang="en-US" sz="2600" u="sng" dirty="0">
                <a:latin typeface="Comic Sans MS" panose="030F0702030302020204" pitchFamily="66" charset="0"/>
                <a:cs typeface="Times New Roman" pitchFamily="18" charset="0"/>
              </a:rPr>
              <a:t>attributes values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ACDC80-AA40-4261-A326-2D5BC8F0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25F749-D756-408A-947C-06198570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47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40D2A3-2B35-4213-98E8-E3DB8C96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3" y="161399"/>
            <a:ext cx="8057158" cy="6587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D5715D-42D7-46A5-B95D-3B0B5141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88" y="1251916"/>
            <a:ext cx="4294604" cy="133673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945BB49-2932-4EDE-846C-D4EBEB1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88" y="2765436"/>
            <a:ext cx="458193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R1(config)#router bgp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R1(config-router)#network 1.1.1.1 mask 255.255.255.255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719BA0-DB57-4085-AC93-FB787ABF010F}"/>
              </a:ext>
            </a:extLst>
          </p:cNvPr>
          <p:cNvSpPr txBox="1"/>
          <p:nvPr/>
        </p:nvSpPr>
        <p:spPr>
          <a:xfrm>
            <a:off x="5059017" y="3792300"/>
            <a:ext cx="48321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Comic Sans MS" panose="030F0702030302020204" pitchFamily="66" charset="0"/>
                <a:ea typeface="SimHei" panose="02010609060101010101" pitchFamily="49" charset="-122"/>
              </a:rPr>
              <a:t>AS-path</a:t>
            </a:r>
            <a:r>
              <a:rPr lang="zh-CN" altLang="en-US" sz="1400" b="1">
                <a:latin typeface="Comic Sans MS" panose="030F0702030302020204" pitchFamily="66" charset="0"/>
                <a:ea typeface="SimHei" panose="02010609060101010101" pitchFamily="49" charset="-122"/>
              </a:rPr>
              <a:t>属性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：</a:t>
            </a:r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指出包含在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update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报文中的路由信息所经过的自治系统号。路由条目在一个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内部传递时，不会添加该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的编号，而是在传递给其他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EBGP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邻居时，才添加该参数；并且优选经过的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数量少的路径。</a:t>
            </a:r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endParaRPr lang="en-US" altLang="zh-CN" sz="140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en-US" altLang="zh-CN" sz="1400" b="1">
                <a:latin typeface="Comic Sans MS" panose="030F0702030302020204" pitchFamily="66" charset="0"/>
                <a:ea typeface="SimHei" panose="02010609060101010101" pitchFamily="49" charset="-122"/>
              </a:rPr>
              <a:t>Next-hop</a:t>
            </a:r>
            <a:r>
              <a:rPr lang="zh-CN" altLang="en-US" sz="1400" b="1">
                <a:latin typeface="Comic Sans MS" panose="030F0702030302020204" pitchFamily="66" charset="0"/>
                <a:ea typeface="SimHei" panose="02010609060101010101" pitchFamily="49" charset="-122"/>
              </a:rPr>
              <a:t>属性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：建立</a:t>
            </a:r>
            <a:r>
              <a:rPr lang="en-US" altLang="zh-CN" sz="1400">
                <a:latin typeface="Comic Sans MS" panose="030F0702030302020204" pitchFamily="66" charset="0"/>
                <a:ea typeface="SimHei" panose="02010609060101010101" pitchFamily="49" charset="-122"/>
              </a:rPr>
              <a:t>EBGP</a:t>
            </a:r>
            <a:r>
              <a:rPr lang="zh-CN" altLang="en-US" sz="1400">
                <a:latin typeface="Comic Sans MS" panose="030F0702030302020204" pitchFamily="66" charset="0"/>
                <a:ea typeface="SimHei" panose="02010609060101010101" pitchFamily="49" charset="-122"/>
              </a:rPr>
              <a:t>邻居的更新源地址。</a:t>
            </a:r>
          </a:p>
        </p:txBody>
      </p:sp>
    </p:spTree>
    <p:extLst>
      <p:ext uri="{BB962C8B-B14F-4D97-AF65-F5344CB8AC3E}">
        <p14:creationId xmlns:p14="http://schemas.microsoft.com/office/powerpoint/2010/main" val="2839610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属性信息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A17683-F6CC-43E4-B2CE-DB08064A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7551957C-E9B9-4A27-BE54-46D6EDB5B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6992" b="20375"/>
          <a:stretch/>
        </p:blipFill>
        <p:spPr>
          <a:xfrm>
            <a:off x="5690513" y="133136"/>
            <a:ext cx="4052202" cy="2242316"/>
          </a:xfrm>
          <a:prstGeom prst="rect">
            <a:avLst/>
          </a:prstGeom>
        </p:spPr>
      </p:pic>
      <p:sp>
        <p:nvSpPr>
          <p:cNvPr id="91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便于选取最优路径</a:t>
            </a:r>
            <a:endParaRPr lang="en-US" dirty="0"/>
          </a:p>
          <a:p>
            <a:pPr lvl="1"/>
            <a:r>
              <a:rPr lang="zh-CN" altLang="en-US"/>
              <a:t>本地优先级属性</a:t>
            </a:r>
            <a:r>
              <a:rPr lang="en-US"/>
              <a:t>local-preference</a:t>
            </a:r>
            <a:endParaRPr lang="en-US" dirty="0"/>
          </a:p>
          <a:p>
            <a:pPr lvl="2"/>
            <a:r>
              <a:rPr lang="zh-CN" altLang="en-US" dirty="0"/>
              <a:t>只在本地</a:t>
            </a:r>
            <a:r>
              <a:rPr lang="en-US" dirty="0"/>
              <a:t>IBGP</a:t>
            </a:r>
            <a:r>
              <a:rPr lang="zh-CN" altLang="en-US" dirty="0"/>
              <a:t>邻居间有效，不会通告给</a:t>
            </a:r>
            <a:r>
              <a:rPr lang="zh-CN" altLang="en-US"/>
              <a:t>其他</a:t>
            </a:r>
            <a:r>
              <a:rPr lang="en-US"/>
              <a:t>AS</a:t>
            </a:r>
            <a:r>
              <a:rPr lang="zh-CN" altLang="en-US"/>
              <a:t>；</a:t>
            </a:r>
            <a:endParaRPr lang="en-US" dirty="0"/>
          </a:p>
          <a:p>
            <a:pPr lvl="2"/>
            <a:r>
              <a:rPr lang="zh-CN" altLang="en-US" dirty="0"/>
              <a:t>如配置在</a:t>
            </a:r>
            <a:r>
              <a:rPr lang="en-US" altLang="zh-CN" dirty="0"/>
              <a:t>RTD</a:t>
            </a:r>
            <a:r>
              <a:rPr lang="zh-CN" altLang="en-US" dirty="0"/>
              <a:t>，发布到</a:t>
            </a:r>
            <a:r>
              <a:rPr lang="en-US" altLang="zh-CN" dirty="0"/>
              <a:t>RTF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用于判断流量离开</a:t>
            </a:r>
            <a:r>
              <a:rPr lang="en-US" dirty="0"/>
              <a:t>AS</a:t>
            </a:r>
            <a:r>
              <a:rPr lang="zh-CN" altLang="en-US" dirty="0"/>
              <a:t>最佳路由；</a:t>
            </a:r>
            <a:endParaRPr lang="en-US" altLang="zh-CN" dirty="0"/>
          </a:p>
          <a:p>
            <a:pPr lvl="2"/>
            <a:r>
              <a:rPr lang="en-US" dirty="0" err="1"/>
              <a:t>localPREF</a:t>
            </a:r>
            <a:r>
              <a:rPr lang="zh-CN" altLang="en-US" dirty="0"/>
              <a:t>值越大，即优先级越高（</a:t>
            </a:r>
            <a:r>
              <a:rPr lang="zh-CN" altLang="en-US"/>
              <a:t>默认</a:t>
            </a:r>
            <a:r>
              <a:rPr lang="en-US" altLang="zh-CN"/>
              <a:t>100</a:t>
            </a:r>
            <a:r>
              <a:rPr lang="zh-CN" altLang="en-US"/>
              <a:t>）；</a:t>
            </a:r>
            <a:endParaRPr lang="en-US" altLang="zh-CN" dirty="0"/>
          </a:p>
          <a:p>
            <a:pPr lvl="2"/>
            <a:r>
              <a:rPr lang="zh-CN" altLang="en-US" dirty="0"/>
              <a:t>如果优先级一样，优选</a:t>
            </a:r>
            <a:r>
              <a:rPr lang="en-US" dirty="0"/>
              <a:t>router ID</a:t>
            </a:r>
            <a:r>
              <a:rPr lang="zh-CN" altLang="en-US" dirty="0"/>
              <a:t>小的</a:t>
            </a:r>
            <a:endParaRPr lang="en-US" dirty="0"/>
          </a:p>
          <a:p>
            <a:pPr lvl="1"/>
            <a:r>
              <a:rPr lang="zh-CN" altLang="en-US"/>
              <a:t>多出口鉴别属性</a:t>
            </a:r>
            <a:r>
              <a:rPr lang="en-US"/>
              <a:t>Multi-exit </a:t>
            </a:r>
            <a:r>
              <a:rPr lang="en-US" dirty="0"/>
              <a:t>Discriminator (MED)</a:t>
            </a:r>
          </a:p>
          <a:p>
            <a:pPr lvl="2"/>
            <a:r>
              <a:rPr lang="zh-CN" altLang="en-US" dirty="0"/>
              <a:t>仅在两个</a:t>
            </a:r>
            <a:r>
              <a:rPr lang="en-US" altLang="zh-CN" dirty="0"/>
              <a:t>AS</a:t>
            </a:r>
            <a:r>
              <a:rPr lang="zh-CN" altLang="en-US" dirty="0"/>
              <a:t>间传递，不通告给其他第三方</a:t>
            </a:r>
            <a:r>
              <a:rPr lang="en-US" altLang="zh-CN" dirty="0"/>
              <a:t>AS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如配置在</a:t>
            </a:r>
            <a:r>
              <a:rPr lang="en-US" altLang="zh-CN" dirty="0"/>
              <a:t>AS300</a:t>
            </a:r>
            <a:r>
              <a:rPr lang="zh-CN" altLang="en-US" dirty="0"/>
              <a:t>，发布到</a:t>
            </a:r>
            <a:r>
              <a:rPr lang="en-US" altLang="zh-CN" dirty="0"/>
              <a:t>AS200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用于判断流量进入</a:t>
            </a:r>
            <a:r>
              <a:rPr lang="en-US" altLang="zh-CN" dirty="0"/>
              <a:t>AS</a:t>
            </a:r>
            <a:r>
              <a:rPr lang="zh-CN" altLang="en-US" dirty="0"/>
              <a:t>的最佳路由</a:t>
            </a:r>
            <a:endParaRPr lang="en-US" altLang="zh-CN" dirty="0"/>
          </a:p>
          <a:p>
            <a:pPr lvl="2"/>
            <a:r>
              <a:rPr lang="zh-CN" altLang="en-US" dirty="0"/>
              <a:t>在其他条件相同的情况下，</a:t>
            </a:r>
            <a:r>
              <a:rPr lang="en-US" altLang="zh-CN" dirty="0"/>
              <a:t>MED</a:t>
            </a:r>
            <a:r>
              <a:rPr lang="zh-CN" altLang="en-US" dirty="0"/>
              <a:t>值越小越优先（默认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  <a:p>
            <a:pPr lvl="3"/>
            <a:r>
              <a:rPr lang="en-US"/>
              <a:t>Route1: as-path 7675, med 300</a:t>
            </a:r>
          </a:p>
          <a:p>
            <a:pPr lvl="3"/>
            <a:r>
              <a:rPr lang="en-US">
                <a:solidFill>
                  <a:srgbClr val="00B050"/>
                </a:solidFill>
              </a:rPr>
              <a:t>Route2: as-path 200, med 200</a:t>
            </a:r>
          </a:p>
        </p:txBody>
      </p:sp>
    </p:spTree>
    <p:extLst>
      <p:ext uri="{BB962C8B-B14F-4D97-AF65-F5344CB8AC3E}">
        <p14:creationId xmlns:p14="http://schemas.microsoft.com/office/powerpoint/2010/main" val="3754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4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4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4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4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选路规则</a:t>
            </a:r>
            <a:endParaRPr lang="en-US" dirty="0"/>
          </a:p>
        </p:txBody>
      </p:sp>
      <p:sp>
        <p:nvSpPr>
          <p:cNvPr id="915458" name="Rectangle 2"/>
          <p:cNvSpPr>
            <a:spLocks noChangeArrowheads="1"/>
          </p:cNvSpPr>
          <p:nvPr/>
        </p:nvSpPr>
        <p:spPr bwMode="auto">
          <a:xfrm>
            <a:off x="1297417" y="4332443"/>
            <a:ext cx="6623892" cy="74295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1297418" y="2103593"/>
            <a:ext cx="6623892" cy="7429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1297418" y="2908455"/>
            <a:ext cx="6623892" cy="13515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95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15462" name="Text Box 6"/>
          <p:cNvSpPr txBox="1">
            <a:spLocks noChangeArrowheads="1"/>
          </p:cNvSpPr>
          <p:nvPr/>
        </p:nvSpPr>
        <p:spPr bwMode="auto">
          <a:xfrm>
            <a:off x="1383197" y="2324390"/>
            <a:ext cx="2937664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最大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Local Preference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值</a:t>
            </a:r>
            <a:endParaRPr lang="en-US" sz="1950" b="1" dirty="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1383197" y="3024077"/>
            <a:ext cx="1653658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最短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AS Path</a:t>
            </a:r>
          </a:p>
        </p:txBody>
      </p:sp>
      <p:sp>
        <p:nvSpPr>
          <p:cNvPr id="915464" name="Text Box 8"/>
          <p:cNvSpPr txBox="1">
            <a:spLocks noChangeArrowheads="1"/>
          </p:cNvSpPr>
          <p:nvPr/>
        </p:nvSpPr>
        <p:spPr bwMode="auto">
          <a:xfrm>
            <a:off x="1383197" y="3395552"/>
            <a:ext cx="1211229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最小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MED</a:t>
            </a:r>
          </a:p>
        </p:txBody>
      </p:sp>
      <p:sp>
        <p:nvSpPr>
          <p:cNvPr id="915466" name="Text Box 10"/>
          <p:cNvSpPr txBox="1">
            <a:spLocks noChangeArrowheads="1"/>
          </p:cNvSpPr>
          <p:nvPr/>
        </p:nvSpPr>
        <p:spPr bwMode="auto">
          <a:xfrm>
            <a:off x="1383197" y="3770655"/>
            <a:ext cx="4022825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到达</a:t>
            </a:r>
            <a:r>
              <a:rPr lang="en-US" altLang="zh-CN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BGP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的最小</a:t>
            </a:r>
            <a:r>
              <a:rPr 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IGP</a:t>
            </a:r>
            <a:r>
              <a:rPr lang="zh-CN" altLang="en-US" sz="1950" b="1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开销</a:t>
            </a:r>
            <a:endParaRPr lang="en-US" sz="1950" b="1" dirty="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1383196" y="4518182"/>
            <a:ext cx="1879682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最小</a:t>
            </a:r>
            <a:r>
              <a:rPr lang="en-US" sz="1950" b="1" dirty="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Router ID</a:t>
            </a:r>
          </a:p>
        </p:txBody>
      </p:sp>
      <p:sp>
        <p:nvSpPr>
          <p:cNvPr id="915468" name="Text Box 12"/>
          <p:cNvSpPr txBox="1">
            <a:spLocks noChangeArrowheads="1"/>
          </p:cNvSpPr>
          <p:nvPr/>
        </p:nvSpPr>
        <p:spPr bwMode="auto">
          <a:xfrm>
            <a:off x="6252072" y="3463855"/>
            <a:ext cx="1665169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流量建模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69" name="Text Box 13"/>
          <p:cNvSpPr txBox="1">
            <a:spLocks noChangeArrowheads="1"/>
          </p:cNvSpPr>
          <p:nvPr/>
        </p:nvSpPr>
        <p:spPr bwMode="auto">
          <a:xfrm>
            <a:off x="6252073" y="2324390"/>
            <a:ext cx="1729895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强制性规则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70" name="Text Box 14"/>
          <p:cNvSpPr txBox="1">
            <a:spLocks noChangeArrowheads="1"/>
          </p:cNvSpPr>
          <p:nvPr/>
        </p:nvSpPr>
        <p:spPr bwMode="auto">
          <a:xfrm>
            <a:off x="6142742" y="4536719"/>
            <a:ext cx="1658706" cy="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zh-CN" altLang="en-US" sz="1950" b="1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最后的方法</a:t>
            </a:r>
            <a:endParaRPr lang="en-US" sz="1950" b="1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915471" name="AutoShape 15"/>
          <p:cNvSpPr>
            <a:spLocks noChangeArrowheads="1"/>
          </p:cNvSpPr>
          <p:nvPr/>
        </p:nvSpPr>
        <p:spPr bwMode="auto">
          <a:xfrm>
            <a:off x="702159" y="2103593"/>
            <a:ext cx="495300" cy="2971800"/>
          </a:xfrm>
          <a:prstGeom prst="downArrow">
            <a:avLst>
              <a:gd name="adj1" fmla="val 50000"/>
              <a:gd name="adj2" fmla="val 98607"/>
            </a:avLst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</a:bodyPr>
          <a:lstStyle/>
          <a:p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FF8B65-A3AA-4565-B011-BD1FADE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49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C8E9F6-BE1A-4C43-ABA0-18EEB956E3C8}"/>
              </a:ext>
            </a:extLst>
          </p:cNvPr>
          <p:cNvSpPr txBox="1"/>
          <p:nvPr/>
        </p:nvSpPr>
        <p:spPr>
          <a:xfrm>
            <a:off x="1297417" y="6293267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https://blog.51cto.com/13596342/2143717</a:t>
            </a:r>
          </a:p>
        </p:txBody>
      </p:sp>
    </p:spTree>
    <p:extLst>
      <p:ext uri="{BB962C8B-B14F-4D97-AF65-F5344CB8AC3E}">
        <p14:creationId xmlns:p14="http://schemas.microsoft.com/office/powerpoint/2010/main" val="34233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5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5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5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5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5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5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animBg="1"/>
      <p:bldP spid="915460" grpId="0" animBg="1"/>
      <p:bldP spid="915463" grpId="0"/>
      <p:bldP spid="915464" grpId="0"/>
      <p:bldP spid="915466" grpId="0"/>
      <p:bldP spid="915467" grpId="0"/>
      <p:bldP spid="915468" grpId="0"/>
      <p:bldP spid="915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域名解析服务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分布式数据库</a:t>
            </a:r>
            <a:endParaRPr lang="en-US" dirty="0"/>
          </a:p>
          <a:p>
            <a:pPr lvl="1"/>
            <a:r>
              <a:rPr lang="zh-CN" altLang="en-US" dirty="0"/>
              <a:t>非中心化</a:t>
            </a:r>
            <a:endParaRPr lang="en-US" dirty="0"/>
          </a:p>
          <a:p>
            <a:r>
              <a:rPr lang="en-US" dirty="0"/>
              <a:t>C/S</a:t>
            </a:r>
            <a:r>
              <a:rPr lang="zh-CN" altLang="en-US" dirty="0"/>
              <a:t>架构，基于</a:t>
            </a:r>
            <a:r>
              <a:rPr lang="en-US" altLang="zh-CN" dirty="0"/>
              <a:t>UDP-53</a:t>
            </a:r>
            <a:r>
              <a:rPr lang="zh-CN" altLang="en-US" dirty="0"/>
              <a:t>端口</a:t>
            </a:r>
            <a:endParaRPr lang="en-US" dirty="0"/>
          </a:p>
          <a:p>
            <a:pPr lvl="1"/>
            <a:r>
              <a:rPr lang="zh-CN" altLang="en-US" dirty="0"/>
              <a:t>有时也</a:t>
            </a:r>
            <a:r>
              <a:rPr lang="en-US" dirty="0"/>
              <a:t>TCP</a:t>
            </a:r>
            <a:r>
              <a:rPr lang="en-US" altLang="zh-CN" dirty="0"/>
              <a:t>-</a:t>
            </a:r>
            <a:r>
              <a:rPr lang="en-US" dirty="0"/>
              <a:t>53</a:t>
            </a:r>
            <a:r>
              <a:rPr lang="zh-CN" altLang="en-US" dirty="0"/>
              <a:t>端口</a:t>
            </a:r>
            <a:endParaRPr lang="en-US" dirty="0"/>
          </a:p>
          <a:p>
            <a:r>
              <a:rPr lang="zh-CN" altLang="en-US" dirty="0"/>
              <a:t>层级化命名方法</a:t>
            </a:r>
            <a:endParaRPr lang="en-US" dirty="0"/>
          </a:p>
          <a:p>
            <a:pPr lvl="1"/>
            <a:r>
              <a:rPr lang="en-US" dirty="0" err="1"/>
              <a:t>cn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ym typeface="Wingdings" pitchFamily="2" charset="2"/>
              </a:rPr>
              <a:t> edu.cn </a:t>
            </a:r>
          </a:p>
          <a:p>
            <a:pPr lvl="1"/>
            <a:r>
              <a:rPr lang="en-US" dirty="0">
                <a:sym typeface="Wingdings" pitchFamily="2" charset="2"/>
              </a:rPr>
              <a:t> fudan.edu.cn </a:t>
            </a:r>
          </a:p>
          <a:p>
            <a:pPr lvl="1"/>
            <a:r>
              <a:rPr lang="en-US" dirty="0">
                <a:sym typeface="Wingdings" pitchFamily="2" charset="2"/>
              </a:rPr>
              <a:t> cs.fudan.edu.cn </a:t>
            </a:r>
          </a:p>
          <a:p>
            <a:pPr lvl="1"/>
            <a:r>
              <a:rPr lang="en-US" dirty="0">
                <a:sym typeface="Wingdings" pitchFamily="2" charset="2"/>
              </a:rPr>
              <a:t> www.cs.fudan.edu.cn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D22169-825D-47DD-A794-9AF0184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2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916144" y="2655427"/>
            <a:ext cx="2145821" cy="317063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最短</a:t>
            </a:r>
            <a:r>
              <a:rPr lang="en-US"/>
              <a:t>AS</a:t>
            </a:r>
            <a:r>
              <a:rPr lang="zh-CN" altLang="en-US"/>
              <a:t>路径 </a:t>
            </a:r>
            <a:r>
              <a:rPr lang="en-US"/>
              <a:t>!= </a:t>
            </a:r>
            <a:r>
              <a:rPr lang="zh-CN" altLang="en-US"/>
              <a:t>最短路径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134426" y="2074316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376406" y="2915724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4134426" y="359448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2376406" y="4506075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4134427" y="511250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139498" y="2915722"/>
            <a:ext cx="1558364" cy="2632476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29" y="2500891"/>
            <a:ext cx="524156" cy="309071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9" y="3279640"/>
            <a:ext cx="524156" cy="309071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28" y="3959521"/>
            <a:ext cx="524156" cy="309071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8" y="4869991"/>
            <a:ext cx="524156" cy="309071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30" y="5404814"/>
            <a:ext cx="524156" cy="309071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01" y="2915723"/>
            <a:ext cx="524156" cy="309071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01" y="5321888"/>
            <a:ext cx="524156" cy="309071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7" y="341092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359468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45" y="407742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4183737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7" y="471545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55" y="475234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3155587" y="2655426"/>
            <a:ext cx="1495942" cy="62421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3155586" y="3588711"/>
            <a:ext cx="1758019" cy="37081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3155586" y="4268590"/>
            <a:ext cx="1758020" cy="6014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3155585" y="5179061"/>
            <a:ext cx="1495944" cy="38028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5175684" y="2655426"/>
            <a:ext cx="1480916" cy="41483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5175685" y="5476423"/>
            <a:ext cx="1480915" cy="8292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401576" y="3224794"/>
            <a:ext cx="517103" cy="18613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63653" y="3565464"/>
            <a:ext cx="584302" cy="18375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94522" y="3903752"/>
            <a:ext cx="1115511" cy="17367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56601" y="4231960"/>
            <a:ext cx="591355" cy="1063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401575" y="4492808"/>
            <a:ext cx="1108458" cy="22264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63652" y="4869991"/>
            <a:ext cx="584301" cy="368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18678" y="5061414"/>
            <a:ext cx="591354" cy="26047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10163" y="2164647"/>
            <a:ext cx="4347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源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1203" y="5638507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目的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0" name="Right Arrow 69"/>
          <p:cNvSpPr/>
          <p:nvPr/>
        </p:nvSpPr>
        <p:spPr>
          <a:xfrm rot="1011612">
            <a:off x="5376833" y="2481976"/>
            <a:ext cx="1078615" cy="7513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3384340" y="2591846"/>
            <a:ext cx="1038432" cy="7513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1811756" y="1954395"/>
            <a:ext cx="1143287" cy="862250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5" y="4936467"/>
              <a:ext cx="5181600" cy="1272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4 hops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4 ASs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754057" y="1692265"/>
            <a:ext cx="1143287" cy="862250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2474"/>
                <a:gd name="adj2" fmla="val 735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5" y="4936467"/>
              <a:ext cx="5181600" cy="1272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9 hops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2 ASs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4C937D-9AE9-488A-B161-DAA5B9EC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Hot-Potato vs Cold-Potato Routing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4110795" y="5085654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98" y="5377960"/>
            <a:ext cx="524156" cy="30907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47570" y="5611653"/>
            <a:ext cx="68480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目的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2997495" y="2911472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sp>
        <p:nvSpPr>
          <p:cNvPr id="12" name="Cloud 11"/>
          <p:cNvSpPr/>
          <p:nvPr/>
        </p:nvSpPr>
        <p:spPr>
          <a:xfrm>
            <a:off x="1311511" y="3870697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98" y="3276505"/>
            <a:ext cx="524156" cy="309071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14" y="4234613"/>
            <a:ext cx="524156" cy="309071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2090692" y="3585576"/>
            <a:ext cx="1685984" cy="64903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5017359" y="2003521"/>
            <a:ext cx="1558364" cy="2839616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2" y="2581375"/>
            <a:ext cx="524156" cy="309071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76" y="3270500"/>
            <a:ext cx="524156" cy="309071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61" y="4611689"/>
            <a:ext cx="524156" cy="309071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4038753" y="3425035"/>
            <a:ext cx="851223" cy="60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5152054" y="4920760"/>
            <a:ext cx="644486" cy="61173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79171" y="2244789"/>
            <a:ext cx="4347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源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39" name="Group 38"/>
          <p:cNvGrpSpPr/>
          <p:nvPr/>
        </p:nvGrpSpPr>
        <p:grpSpPr>
          <a:xfrm flipH="1">
            <a:off x="6593801" y="2277958"/>
            <a:ext cx="1963902" cy="915903"/>
            <a:chOff x="1219200" y="4822655"/>
            <a:chExt cx="518160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22655"/>
              <a:ext cx="5181601" cy="1384995"/>
            </a:xfrm>
            <a:prstGeom prst="wedgeRectCallout">
              <a:avLst>
                <a:gd name="adj1" fmla="val 71332"/>
                <a:gd name="adj2" fmla="val 4212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936466"/>
              <a:ext cx="5181600" cy="1198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3 hops total,</a:t>
              </a:r>
            </a:p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3 hops cost</a:t>
              </a:r>
            </a:p>
          </p:txBody>
        </p:sp>
      </p:grp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98" y="3648701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796540" y="2890446"/>
            <a:ext cx="395836" cy="75825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796538" y="3957772"/>
            <a:ext cx="395837" cy="6539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812459" y="3101593"/>
            <a:ext cx="492317" cy="46095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5152055" y="2890446"/>
            <a:ext cx="644486" cy="38005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2676788" y="4574748"/>
            <a:ext cx="1558364" cy="103690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5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0" y="4938664"/>
            <a:ext cx="524156" cy="309071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2090691" y="4543682"/>
            <a:ext cx="1103198" cy="5495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718045" y="5093200"/>
            <a:ext cx="909852" cy="43929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49433" y="3012822"/>
            <a:ext cx="4180205" cy="310973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36" name="Right Arrow 35"/>
          <p:cNvSpPr/>
          <p:nvPr/>
        </p:nvSpPr>
        <p:spPr>
          <a:xfrm rot="19006232" flipH="1">
            <a:off x="5232217" y="2815480"/>
            <a:ext cx="442631" cy="5307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 flipH="1">
            <a:off x="3108185" y="1770032"/>
            <a:ext cx="1963902" cy="913778"/>
            <a:chOff x="1219200" y="4876799"/>
            <a:chExt cx="518160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58111"/>
                <a:gd name="adj2" fmla="val 723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63" kern="0">
                <a:solidFill>
                  <a:sysClr val="window" lastClr="FFFF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5" y="4936467"/>
              <a:ext cx="5181600" cy="120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275" kern="0" dirty="0">
                  <a:solidFill>
                    <a:sysClr val="window" lastClr="FFFFFF"/>
                  </a:solidFill>
                  <a:latin typeface="Comic Sans MS" panose="030F0702030302020204" pitchFamily="66" charset="0"/>
                </a:rPr>
                <a:t>5 hops total, 2 hops cost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F484E3-0BB4-49D6-A500-80929A75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51</a:t>
            </a:fld>
            <a:endParaRPr 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B6522E-8D31-484E-8F5B-778D1732F603}"/>
              </a:ext>
            </a:extLst>
          </p:cNvPr>
          <p:cNvSpPr txBox="1"/>
          <p:nvPr/>
        </p:nvSpPr>
        <p:spPr>
          <a:xfrm>
            <a:off x="558424" y="1874311"/>
            <a:ext cx="2540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Hot-Potato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: 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到达</a:t>
            </a:r>
            <a:r>
              <a:rPr lang="en-US" altLang="zh-CN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BGP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的最小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IGP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  <a:cs typeface="Times New Roman" pitchFamily="18" charset="0"/>
              </a:rPr>
              <a:t>开销</a:t>
            </a:r>
            <a:endParaRPr lang="en-US" sz="180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E99FD0-5D7C-4438-8D7C-DCAB3898C1A3}"/>
              </a:ext>
            </a:extLst>
          </p:cNvPr>
          <p:cNvSpPr txBox="1"/>
          <p:nvPr/>
        </p:nvSpPr>
        <p:spPr>
          <a:xfrm>
            <a:off x="7177700" y="3245258"/>
            <a:ext cx="155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  <a:ea typeface="SimHei" panose="02010609060101010101" pitchFamily="49" charset="-122"/>
              </a:rPr>
              <a:t>Cold-Potato</a:t>
            </a:r>
            <a:endParaRPr lang="en-US" sz="1800">
              <a:latin typeface="Comic Sans MS" panose="030F0702030302020204" pitchFamily="66" charset="0"/>
              <a:ea typeface="SimHei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协议总结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324EC1-8E46-4AD2-A13F-0983AD3A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边界网关协议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基于策略的路由协议</a:t>
            </a:r>
            <a:endParaRPr lang="en-US" dirty="0"/>
          </a:p>
          <a:p>
            <a:pPr lvl="1"/>
            <a:r>
              <a:rPr lang="zh-CN" altLang="en-US"/>
              <a:t>基于</a:t>
            </a:r>
            <a:r>
              <a:rPr lang="en-US"/>
              <a:t>Bellman-Ford</a:t>
            </a:r>
            <a:r>
              <a:rPr lang="zh-CN" altLang="en-US"/>
              <a:t>路径矢量协议</a:t>
            </a:r>
            <a:endParaRPr lang="en-US" dirty="0"/>
          </a:p>
          <a:p>
            <a:r>
              <a:rPr lang="zh-CN" altLang="en-US" dirty="0"/>
              <a:t>协议简单，但</a:t>
            </a:r>
            <a:endParaRPr lang="en-US" altLang="zh-CN" dirty="0"/>
          </a:p>
          <a:p>
            <a:pPr lvl="1"/>
            <a:r>
              <a:rPr lang="zh-CN" altLang="en-US" dirty="0"/>
              <a:t>需要手动进行复杂配置</a:t>
            </a:r>
            <a:endParaRPr lang="en-US" dirty="0"/>
          </a:p>
          <a:p>
            <a:pPr lvl="1"/>
            <a:r>
              <a:rPr lang="zh-CN" altLang="en-US"/>
              <a:t>经济因素决定配置策略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zh-CN" altLang="en-US"/>
              <a:t>路由花费？</a:t>
            </a:r>
            <a:endParaRPr lang="en-US" dirty="0"/>
          </a:p>
          <a:p>
            <a:pPr lvl="2"/>
            <a:r>
              <a:rPr lang="zh-CN" altLang="en-US"/>
              <a:t>性能是次要因素（如最短路径）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更新信息会在全互联网广播</a:t>
            </a:r>
            <a:endParaRPr lang="en-US" dirty="0"/>
          </a:p>
          <a:p>
            <a:pPr lvl="2"/>
            <a:r>
              <a:rPr lang="zh-CN" altLang="en-US"/>
              <a:t>配置错误或造成全网性故障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39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</a:t>
            </a:r>
            <a:r>
              <a:rPr lang="zh-CN" altLang="en-US"/>
              <a:t>认证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86911"/>
            <a:ext cx="5301325" cy="4342553"/>
          </a:xfrm>
        </p:spPr>
        <p:txBody>
          <a:bodyPr>
            <a:normAutofit/>
          </a:bodyPr>
          <a:lstStyle/>
          <a:p>
            <a:r>
              <a:rPr lang="en-US"/>
              <a:t>BGP</a:t>
            </a:r>
            <a:r>
              <a:rPr lang="zh-CN" altLang="en-US"/>
              <a:t>会话是如何认证的？</a:t>
            </a:r>
            <a:endParaRPr lang="en-US" dirty="0"/>
          </a:p>
          <a:p>
            <a:pPr lvl="1"/>
            <a:r>
              <a:rPr lang="zh-CN" altLang="en-US"/>
              <a:t>基于共享秘密</a:t>
            </a:r>
            <a:endParaRPr lang="en-US" dirty="0"/>
          </a:p>
          <a:p>
            <a:r>
              <a:rPr lang="en-US"/>
              <a:t>BGP</a:t>
            </a:r>
            <a:r>
              <a:rPr lang="zh-CN" altLang="en-US"/>
              <a:t>基于“信任链机制”</a:t>
            </a:r>
            <a:endParaRPr lang="en-US" dirty="0"/>
          </a:p>
          <a:p>
            <a:pPr lvl="1"/>
            <a:r>
              <a:rPr lang="en-US"/>
              <a:t>AS1</a:t>
            </a:r>
            <a:r>
              <a:rPr lang="zh-CN" altLang="en-US"/>
              <a:t>信任</a:t>
            </a:r>
            <a:r>
              <a:rPr lang="en-US" altLang="zh-CN"/>
              <a:t>AS2</a:t>
            </a:r>
            <a:endParaRPr lang="en-US" dirty="0"/>
          </a:p>
          <a:p>
            <a:pPr lvl="1"/>
            <a:r>
              <a:rPr lang="en-US"/>
              <a:t>AS2</a:t>
            </a:r>
            <a:r>
              <a:rPr lang="zh-CN" altLang="en-US"/>
              <a:t>信任</a:t>
            </a:r>
            <a:r>
              <a:rPr lang="en-US" altLang="zh-CN"/>
              <a:t>AS3</a:t>
            </a:r>
            <a:r>
              <a:rPr lang="zh-CN" altLang="en-US"/>
              <a:t>和</a:t>
            </a:r>
            <a:r>
              <a:rPr lang="en-US" altLang="zh-CN"/>
              <a:t>AS4</a:t>
            </a:r>
            <a:endParaRPr lang="en-US" dirty="0"/>
          </a:p>
          <a:p>
            <a:r>
              <a:rPr lang="zh-CN" altLang="en-US"/>
              <a:t>该机制是否可以保证：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消息源是可信的？</a:t>
            </a:r>
            <a:endParaRPr lang="en-US" dirty="0"/>
          </a:p>
          <a:p>
            <a:pPr lvl="1"/>
            <a:r>
              <a:rPr lang="en-US" altLang="zh-CN"/>
              <a:t>BGP</a:t>
            </a:r>
            <a:r>
              <a:rPr lang="zh-CN" altLang="en-US"/>
              <a:t>消息在转发过程中没有被篡改？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607580" y="2227984"/>
            <a:ext cx="2244526" cy="16138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AS-1</a:t>
            </a:r>
          </a:p>
        </p:txBody>
      </p:sp>
      <p:sp>
        <p:nvSpPr>
          <p:cNvPr id="5" name="Cloud 4"/>
          <p:cNvSpPr/>
          <p:nvPr/>
        </p:nvSpPr>
        <p:spPr>
          <a:xfrm>
            <a:off x="7495653" y="4311091"/>
            <a:ext cx="2244526" cy="161384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Connector 5"/>
          <p:cNvCxnSpPr>
            <a:stCxn id="32" idx="0"/>
            <a:endCxn id="22" idx="2"/>
          </p:cNvCxnSpPr>
          <p:nvPr/>
        </p:nvCxnSpPr>
        <p:spPr>
          <a:xfrm flipH="1" flipV="1">
            <a:off x="7285482" y="3738274"/>
            <a:ext cx="734328" cy="69340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1" idx="0"/>
            <a:endCxn id="30" idx="2"/>
          </p:cNvCxnSpPr>
          <p:nvPr/>
        </p:nvCxnSpPr>
        <p:spPr>
          <a:xfrm flipH="1" flipV="1">
            <a:off x="7285483" y="2727925"/>
            <a:ext cx="249741" cy="2429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9" idx="3"/>
          </p:cNvCxnSpPr>
          <p:nvPr/>
        </p:nvCxnSpPr>
        <p:spPr>
          <a:xfrm flipV="1">
            <a:off x="6729845" y="2609759"/>
            <a:ext cx="293560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7" idx="3"/>
            <a:endCxn id="30" idx="2"/>
          </p:cNvCxnSpPr>
          <p:nvPr/>
        </p:nvCxnSpPr>
        <p:spPr>
          <a:xfrm flipV="1">
            <a:off x="6601183" y="2727924"/>
            <a:ext cx="684300" cy="8251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2" idx="0"/>
            <a:endCxn id="31" idx="2"/>
          </p:cNvCxnSpPr>
          <p:nvPr/>
        </p:nvCxnSpPr>
        <p:spPr>
          <a:xfrm flipV="1">
            <a:off x="7285483" y="3279989"/>
            <a:ext cx="249741" cy="14921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7" idx="3"/>
            <a:endCxn id="22" idx="1"/>
          </p:cNvCxnSpPr>
          <p:nvPr/>
        </p:nvCxnSpPr>
        <p:spPr>
          <a:xfrm>
            <a:off x="6601184" y="3553028"/>
            <a:ext cx="422221" cy="307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8" idx="0"/>
            <a:endCxn id="29" idx="1"/>
          </p:cNvCxnSpPr>
          <p:nvPr/>
        </p:nvCxnSpPr>
        <p:spPr>
          <a:xfrm flipV="1">
            <a:off x="5936314" y="2609759"/>
            <a:ext cx="269373" cy="20662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7" idx="0"/>
            <a:endCxn id="28" idx="2"/>
          </p:cNvCxnSpPr>
          <p:nvPr/>
        </p:nvCxnSpPr>
        <p:spPr>
          <a:xfrm flipH="1" flipV="1">
            <a:off x="5936315" y="3125453"/>
            <a:ext cx="402790" cy="27303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2"/>
            <a:endCxn id="23" idx="0"/>
          </p:cNvCxnSpPr>
          <p:nvPr/>
        </p:nvCxnSpPr>
        <p:spPr>
          <a:xfrm flipH="1">
            <a:off x="7757732" y="4740749"/>
            <a:ext cx="262078" cy="21561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6" idx="1"/>
            <a:endCxn id="32" idx="3"/>
          </p:cNvCxnSpPr>
          <p:nvPr/>
        </p:nvCxnSpPr>
        <p:spPr>
          <a:xfrm flipH="1">
            <a:off x="8281888" y="4586214"/>
            <a:ext cx="3028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08910" y="4600014"/>
            <a:ext cx="446674" cy="10975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" idx="1"/>
            <a:endCxn id="23" idx="2"/>
          </p:cNvCxnSpPr>
          <p:nvPr/>
        </p:nvCxnSpPr>
        <p:spPr>
          <a:xfrm flipH="1" flipV="1">
            <a:off x="7757731" y="5265433"/>
            <a:ext cx="104939" cy="3043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1"/>
            <a:endCxn id="24" idx="3"/>
          </p:cNvCxnSpPr>
          <p:nvPr/>
        </p:nvCxnSpPr>
        <p:spPr>
          <a:xfrm flipH="1">
            <a:off x="8386828" y="5569820"/>
            <a:ext cx="25762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5" idx="3"/>
          </p:cNvCxnSpPr>
          <p:nvPr/>
        </p:nvCxnSpPr>
        <p:spPr>
          <a:xfrm flipH="1">
            <a:off x="9168607" y="5018839"/>
            <a:ext cx="386978" cy="55098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5" idx="0"/>
            <a:endCxn id="32" idx="2"/>
          </p:cNvCxnSpPr>
          <p:nvPr/>
        </p:nvCxnSpPr>
        <p:spPr>
          <a:xfrm flipH="1" flipV="1">
            <a:off x="8019810" y="4740750"/>
            <a:ext cx="886719" cy="6745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41470" y="4786529"/>
            <a:ext cx="79701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Comic Sans MS" panose="030F0702030302020204" pitchFamily="66" charset="0"/>
              </a:rPr>
              <a:t>AS-2</a:t>
            </a:r>
          </a:p>
        </p:txBody>
      </p:sp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05" y="3429204"/>
            <a:ext cx="524156" cy="309071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54" y="4956363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72" y="541528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51" y="541528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55" y="443167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28" y="3398493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37" y="281638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89" y="2455224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405" y="2418855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45" y="2970919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33" y="4431679"/>
            <a:ext cx="524156" cy="309071"/>
          </a:xfrm>
          <a:prstGeom prst="rect">
            <a:avLst/>
          </a:prstGeom>
          <a:noFill/>
        </p:spPr>
      </p:pic>
      <p:pic>
        <p:nvPicPr>
          <p:cNvPr id="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52" y="4740750"/>
            <a:ext cx="524156" cy="3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 rot="18730154">
            <a:off x="5892220" y="4410893"/>
            <a:ext cx="1967616" cy="75137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BGP 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会话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8089722" y="2734478"/>
            <a:ext cx="1284235" cy="664909"/>
          </a:xfrm>
          <a:prstGeom prst="wedgeRectCallout">
            <a:avLst>
              <a:gd name="adj1" fmla="val -74754"/>
              <a:gd name="adj2" fmla="val 1384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SimHei" panose="02010609060101010101" pitchFamily="49" charset="-122"/>
                <a:ea typeface="SimHei" panose="02010609060101010101" pitchFamily="49" charset="-122"/>
              </a:rPr>
              <a:t>手动配置共享秘密</a:t>
            </a:r>
            <a:endParaRPr lang="en-US" sz="1625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EB249C6F-E034-4AA0-A708-9B08344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劫持技术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前缀劫持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广播一个攻击者不负责的</a:t>
            </a:r>
            <a:r>
              <a:rPr lang="en-US" altLang="zh-CN"/>
              <a:t>IP</a:t>
            </a:r>
            <a:r>
              <a:rPr lang="zh-CN" altLang="en-US"/>
              <a:t>地址段（前缀）</a:t>
            </a:r>
            <a:endParaRPr lang="en-US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邻居节点可能会将该</a:t>
            </a:r>
            <a:r>
              <a:rPr lang="en-US" altLang="zh-CN"/>
              <a:t>IP</a:t>
            </a:r>
            <a:r>
              <a:rPr lang="zh-CN" altLang="en-US"/>
              <a:t>段相关数据流量转发给攻击者</a:t>
            </a:r>
            <a:endParaRPr lang="en-US"/>
          </a:p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子前缀劫持</a:t>
            </a:r>
            <a:r>
              <a:rPr lang="en-US"/>
              <a:t>Subprefix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广播一个“非常具体”的</a:t>
            </a:r>
            <a:r>
              <a:rPr lang="en-US" altLang="zh-CN"/>
              <a:t>IP</a:t>
            </a:r>
            <a:r>
              <a:rPr lang="zh-CN" altLang="en-US"/>
              <a:t>地址段（如</a:t>
            </a:r>
            <a:r>
              <a:rPr lang="en-US" altLang="zh-CN"/>
              <a:t>x.x.x.x/24</a:t>
            </a:r>
            <a:r>
              <a:rPr lang="zh-CN" altLang="en-US"/>
              <a:t>）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路由策略一般会优先匹配最长的</a:t>
            </a:r>
            <a:r>
              <a:rPr lang="en-US" altLang="zh-CN"/>
              <a:t>IP</a:t>
            </a:r>
            <a:r>
              <a:rPr lang="zh-CN" altLang="en-US"/>
              <a:t>前缀</a:t>
            </a:r>
            <a:endParaRPr lang="en-US" dirty="0"/>
          </a:p>
          <a:p>
            <a:pPr marL="303284" indent="-371475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/>
              <a:t>最短路径攻击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广播一个虚假的信息：到达某</a:t>
            </a:r>
            <a:r>
              <a:rPr lang="en-US" altLang="zh-CN"/>
              <a:t>IP</a:t>
            </a:r>
            <a:r>
              <a:rPr lang="zh-CN" altLang="en-US"/>
              <a:t>段的</a:t>
            </a:r>
            <a:r>
              <a:rPr lang="en-US" altLang="zh-CN"/>
              <a:t>AS</a:t>
            </a:r>
            <a:r>
              <a:rPr lang="zh-CN" altLang="en-US"/>
              <a:t>路径很短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33025-B142-4BEC-BAAC-F4761C9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3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619778" y="4146924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2059088" y="3034141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743030" y="3034140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866282" y="3640094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7006739" y="3640094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8105" y="4583618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5780" y="4583618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743030" y="3034140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866282" y="3640094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7006739" y="3640094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674185" y="2505375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2059088" y="3034141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800399" y="3743106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620714" y="263032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743966" y="3743108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497462" y="3743107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884423" y="3236277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4010274" y="2030814"/>
            <a:ext cx="1712016" cy="749983"/>
          </a:xfrm>
          <a:prstGeom prst="wedgeRectCallout">
            <a:avLst>
              <a:gd name="adj1" fmla="val -63097"/>
              <a:gd name="adj2" fmla="val 43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B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选择新的较短路径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5049707" y="4504890"/>
            <a:ext cx="2698398" cy="917702"/>
          </a:xfrm>
          <a:prstGeom prst="wedgeRectCallout">
            <a:avLst>
              <a:gd name="adj1" fmla="val -68267"/>
              <a:gd name="adj2" fmla="val -47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如果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D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是下游客户，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可能沿用原路径（静态</a:t>
            </a:r>
            <a:r>
              <a:rPr lang="en-US" altLang="zh-CN" sz="1625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）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2754341" y="4746163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78098-96E2-488A-B205-AA9FDFD3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43" grpId="0" animBg="1"/>
      <p:bldP spid="60" grpId="0" animBg="1"/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363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8.0.0.0/24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1800671" y="3193167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54075" y="1956849"/>
            <a:ext cx="29694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/24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比</a:t>
            </a:r>
            <a:r>
              <a:rPr 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/22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范围更小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4639150" y="4884171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CD: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A, C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665849" y="5186860"/>
            <a:ext cx="1368255" cy="865692"/>
          </a:xfrm>
          <a:prstGeom prst="wedgeRectCallout">
            <a:avLst>
              <a:gd name="adj1" fmla="val -18084"/>
              <a:gd name="adj2" fmla="val -16460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DE: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A, C, D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 flipV="1">
            <a:off x="2361361" y="4305950"/>
            <a:ext cx="1127672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 flipH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F9CDC0-FB91-421B-89FD-AE6E95D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61" grpId="0" animBg="1"/>
      <p:bldP spid="62" grpId="0"/>
      <p:bldP spid="24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40" name="Straight Arrow Connector 39"/>
          <p:cNvCxnSpPr>
            <a:stCxn id="5" idx="2"/>
            <a:endCxn id="7" idx="3"/>
          </p:cNvCxnSpPr>
          <p:nvPr/>
        </p:nvCxnSpPr>
        <p:spPr>
          <a:xfrm flipH="1">
            <a:off x="1800671" y="3193167"/>
            <a:ext cx="565110" cy="75514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3751857" y="2189840"/>
            <a:ext cx="1712016" cy="749983"/>
          </a:xfrm>
          <a:prstGeom prst="wedgeRectCallout">
            <a:avLst>
              <a:gd name="adj1" fmla="val -63097"/>
              <a:gd name="adj2" fmla="val 43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B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选择新的较短路径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05C886-7E45-4DC2-80D0-01EE55C4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6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1997</a:t>
            </a:r>
            <a:r>
              <a:rPr lang="zh-CN" altLang="en-US" sz="3656"/>
              <a:t>年 </a:t>
            </a:r>
            <a:r>
              <a:rPr sz="3656"/>
              <a:t>AS 7007</a:t>
            </a:r>
            <a:r>
              <a:rPr lang="zh-CN" altLang="en-US" sz="3656"/>
              <a:t>事件</a:t>
            </a:r>
            <a:endParaRPr sz="3656" dirty="0"/>
          </a:p>
        </p:txBody>
      </p:sp>
      <p:pic>
        <p:nvPicPr>
          <p:cNvPr id="1357" name="Screen Shot 2014-10-08 at 14.52.3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98059" y="1916977"/>
            <a:ext cx="6462575" cy="38553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58496" y="2068167"/>
            <a:ext cx="3171078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 sz="1800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将内部路由表信息拆分为子前缀（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/24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）对外广播</a:t>
            </a:r>
            <a:endParaRPr lang="en-US" altLang="zh-CN" sz="195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 sz="1800"/>
            </a:pP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成为路由黑洞，很多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AS</a:t>
            </a:r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将数据发送到</a:t>
            </a:r>
            <a:r>
              <a:rPr lang="en-US" altLang="zh-CN" sz="1950">
                <a:latin typeface="Comic Sans MS" panose="030F0702030302020204" pitchFamily="66" charset="0"/>
                <a:ea typeface="SimHei" panose="02010609060101010101" pitchFamily="49" charset="-122"/>
              </a:rPr>
              <a:t>AS7007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DB7691-8424-4D05-9E87-BD3C34D6D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Screen Shot 2014-10-08 at 15.00.33.png"/>
          <p:cNvPicPr/>
          <p:nvPr/>
        </p:nvPicPr>
        <p:blipFill rotWithShape="1">
          <a:blip r:embed="rId3"/>
          <a:srcRect b="19355"/>
          <a:stretch/>
        </p:blipFill>
        <p:spPr>
          <a:xfrm>
            <a:off x="653796" y="503505"/>
            <a:ext cx="8649230" cy="570679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730D26-7C43-4DEC-8020-42DAC8108A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zh-CN" altLang="en-US" dirty="0"/>
              <a:t>命名树状结构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89533" y="3528592"/>
            <a:ext cx="4474905" cy="2615715"/>
          </a:xfrm>
        </p:spPr>
        <p:txBody>
          <a:bodyPr>
            <a:normAutofit/>
          </a:bodyPr>
          <a:lstStyle/>
          <a:p>
            <a:r>
              <a:rPr lang="zh-CN" altLang="en-US">
                <a:latin typeface="Comic Sans MS" panose="030F0702030302020204" pitchFamily="66" charset="0"/>
              </a:rPr>
              <a:t>最大深度：</a:t>
            </a:r>
            <a:r>
              <a:rPr lang="en-US">
                <a:latin typeface="Comic Sans MS" panose="030F0702030302020204" pitchFamily="66" charset="0"/>
              </a:rPr>
              <a:t>128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  <a:sym typeface="Wingdings" pitchFamily="2" charset="2"/>
              </a:rPr>
              <a:t>每一个域有一个管理机构</a:t>
            </a:r>
            <a:endParaRPr lang="en-US" altLang="zh-CN" dirty="0">
              <a:latin typeface="Comic Sans MS" panose="030F0702030302020204" pitchFamily="66" charset="0"/>
              <a:sym typeface="Wingdings" pitchFamily="2" charset="2"/>
            </a:endParaRPr>
          </a:p>
          <a:p>
            <a:endParaRPr lang="en-US" dirty="0">
              <a:latin typeface="Comic Sans MS" panose="030F0702030302020204" pitchFamily="66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893" y="18815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443" y="27253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cn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3524" y="272538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309" y="27253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gov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064" y="272538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edu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80463" y="272538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6869" y="27253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784" y="2725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uk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5178" y="27253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fr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562" y="272538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8180" y="352139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edu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1726" y="35213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org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5254" y="443239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fudan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060" y="443239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peking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4881" y="443239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tsinghua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7729" y="5458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60589" y="54583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sme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3373" y="545838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mail</a:t>
            </a:r>
          </a:p>
        </p:txBody>
      </p:sp>
      <p:cxnSp>
        <p:nvCxnSpPr>
          <p:cNvPr id="24" name="Straight Connector 23"/>
          <p:cNvCxnSpPr>
            <a:cxnSpLocks/>
            <a:stCxn id="5" idx="2"/>
            <a:endCxn id="6" idx="0"/>
          </p:cNvCxnSpPr>
          <p:nvPr/>
        </p:nvCxnSpPr>
        <p:spPr>
          <a:xfrm flipH="1">
            <a:off x="2477200" y="2250836"/>
            <a:ext cx="2322492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3435851" y="2250836"/>
            <a:ext cx="1363841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4326576" y="2250836"/>
            <a:ext cx="47311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799692" y="2250836"/>
            <a:ext cx="394264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799692" y="2250836"/>
            <a:ext cx="115023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5" idx="2"/>
            <a:endCxn id="11" idx="0"/>
          </p:cNvCxnSpPr>
          <p:nvPr/>
        </p:nvCxnSpPr>
        <p:spPr>
          <a:xfrm flipH="1">
            <a:off x="1677136" y="2250836"/>
            <a:ext cx="3122556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799692" y="2250836"/>
            <a:ext cx="1936055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799692" y="2250836"/>
            <a:ext cx="2641632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799692" y="2250836"/>
            <a:ext cx="3336189" cy="474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1762072" y="3094713"/>
            <a:ext cx="715128" cy="426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2477200" y="3094713"/>
            <a:ext cx="723991" cy="426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1653761" y="3890729"/>
            <a:ext cx="108311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1762072" y="3890729"/>
            <a:ext cx="741960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1762072" y="3890729"/>
            <a:ext cx="1604785" cy="54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 flipH="1">
            <a:off x="1525478" y="4801730"/>
            <a:ext cx="12828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1653761" y="4801730"/>
            <a:ext cx="80835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1653761" y="4801730"/>
            <a:ext cx="1734343" cy="656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51768" y="2672311"/>
            <a:ext cx="7038289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97523" y="5378999"/>
            <a:ext cx="674834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297559" y="4353014"/>
            <a:ext cx="741960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68761" y="3442013"/>
            <a:ext cx="571196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209734" y="2670822"/>
            <a:ext cx="571196" cy="5338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49" name="Group 57">
            <a:extLst>
              <a:ext uri="{FF2B5EF4-FFF2-40B4-BE49-F238E27FC236}">
                <a16:creationId xmlns:a16="http://schemas.microsoft.com/office/drawing/2014/main" id="{321678DE-3780-4EF4-96F4-CBB0DA2A637C}"/>
              </a:ext>
            </a:extLst>
          </p:cNvPr>
          <p:cNvGrpSpPr/>
          <p:nvPr/>
        </p:nvGrpSpPr>
        <p:grpSpPr>
          <a:xfrm flipH="1">
            <a:off x="5725292" y="1508485"/>
            <a:ext cx="1202976" cy="463130"/>
            <a:chOff x="1219200" y="4876799"/>
            <a:chExt cx="5181605" cy="1384995"/>
          </a:xfrm>
        </p:grpSpPr>
        <p:sp>
          <p:nvSpPr>
            <p:cNvPr id="50" name="Rectangular Callout 58">
              <a:extLst>
                <a:ext uri="{FF2B5EF4-FFF2-40B4-BE49-F238E27FC236}">
                  <a16:creationId xmlns:a16="http://schemas.microsoft.com/office/drawing/2014/main" id="{91AF33AE-D864-4030-8F04-744946A49277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103469"/>
                <a:gd name="adj2" fmla="val 794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EE727B22-7B9C-4A2A-98D3-68E485165C05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ysClr val="window" lastClr="FFFFFF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ICANN</a:t>
              </a:r>
            </a:p>
          </p:txBody>
        </p:sp>
      </p:grpSp>
      <p:grpSp>
        <p:nvGrpSpPr>
          <p:cNvPr id="55" name="Group 61">
            <a:extLst>
              <a:ext uri="{FF2B5EF4-FFF2-40B4-BE49-F238E27FC236}">
                <a16:creationId xmlns:a16="http://schemas.microsoft.com/office/drawing/2014/main" id="{FDEAE824-C7E2-4956-BBF6-85BD8D81AC48}"/>
              </a:ext>
            </a:extLst>
          </p:cNvPr>
          <p:cNvGrpSpPr/>
          <p:nvPr/>
        </p:nvGrpSpPr>
        <p:grpSpPr>
          <a:xfrm flipH="1">
            <a:off x="2048998" y="1948137"/>
            <a:ext cx="1379766" cy="463130"/>
            <a:chOff x="1219200" y="4876799"/>
            <a:chExt cx="5181605" cy="1384995"/>
          </a:xfrm>
        </p:grpSpPr>
        <p:sp>
          <p:nvSpPr>
            <p:cNvPr id="56" name="Rectangular Callout 63">
              <a:extLst>
                <a:ext uri="{FF2B5EF4-FFF2-40B4-BE49-F238E27FC236}">
                  <a16:creationId xmlns:a16="http://schemas.microsoft.com/office/drawing/2014/main" id="{BE4D5136-55E3-4328-9EE9-E24F96B814B1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58" name="TextBox 64">
              <a:extLst>
                <a:ext uri="{FF2B5EF4-FFF2-40B4-BE49-F238E27FC236}">
                  <a16:creationId xmlns:a16="http://schemas.microsoft.com/office/drawing/2014/main" id="{8A1E0B6A-325B-4EC5-B55D-F595E9DD9B06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" lastClr="FFFFFF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Verisign</a:t>
              </a:r>
              <a:endParaRPr lang="en-US" sz="2000" kern="0" dirty="0">
                <a:solidFill>
                  <a:sysClr val="window" lastClr="FFFFFF"/>
                </a:solidFill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FCD783-8306-46DC-A2FA-13721EA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0D218B-DAC8-4098-929A-2C2FA405B63E}"/>
              </a:ext>
            </a:extLst>
          </p:cNvPr>
          <p:cNvSpPr txBox="1"/>
          <p:nvPr/>
        </p:nvSpPr>
        <p:spPr>
          <a:xfrm>
            <a:off x="3889533" y="5912868"/>
            <a:ext cx="5600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ICANN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：互联网名称与数字地址分配机构，负责运营：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IANA(Internet Assigned Numbers Authority)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E3AA-FD43-4ADC-8B25-EDAE8648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2020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</a:t>
            </a:r>
            <a:r>
              <a:rPr lang="en-US" altLang="zh-CN"/>
              <a:t>Level3</a:t>
            </a:r>
            <a:r>
              <a:rPr lang="zh-CN" altLang="en-US"/>
              <a:t>断网事件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5EC7C9-81C7-4085-A864-35A572B9791A}"/>
              </a:ext>
            </a:extLst>
          </p:cNvPr>
          <p:cNvSpPr txBox="1"/>
          <p:nvPr/>
        </p:nvSpPr>
        <p:spPr>
          <a:xfrm>
            <a:off x="1003611" y="6332410"/>
            <a:ext cx="825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https://blog.cloudflare.com/analysis-of-todays-centurylink-level-3-outage/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BD00C-253D-4889-A6DE-87423645C44A}"/>
              </a:ext>
            </a:extLst>
          </p:cNvPr>
          <p:cNvSpPr txBox="1"/>
          <p:nvPr/>
        </p:nvSpPr>
        <p:spPr>
          <a:xfrm>
            <a:off x="885255" y="1754662"/>
            <a:ext cx="72449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Level 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是美国六个骨干网之一。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UTC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时间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10:03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，“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522 Errors</a:t>
            </a:r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”开始陡增。</a:t>
            </a:r>
            <a:endParaRPr lang="en-US" altLang="zh-CN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在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Level 3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网络中断期间全球流量下降了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3.5%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错误的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Flowspec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规则（防火墙，防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DDoS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）发布导致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BGP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异常。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49722B-9A0D-4483-A841-BFCC1C5D31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5" t="3479" r="7073"/>
          <a:stretch/>
        </p:blipFill>
        <p:spPr>
          <a:xfrm>
            <a:off x="4934840" y="3583648"/>
            <a:ext cx="4321562" cy="2581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50DEE0-315F-4C15-883B-AFADEA9DB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2" y="3583648"/>
            <a:ext cx="3899191" cy="240286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28AE98-CE9B-4F27-9AC6-789324E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6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为什么会发生</a:t>
            </a:r>
            <a:r>
              <a:rPr lang="en-US"/>
              <a:t>Hijack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人为错误或软件错误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路由器将内部路由（下游客户）转发到互联网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“胖手指”敲错路由条目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网络审查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很多</a:t>
            </a:r>
            <a:r>
              <a:rPr lang="en-US" sz="2000"/>
              <a:t>A</a:t>
            </a:r>
            <a:r>
              <a:rPr lang="en-US" altLang="zh-CN" sz="2000"/>
              <a:t>S</a:t>
            </a:r>
            <a:r>
              <a:rPr lang="zh-CN" altLang="en-US" sz="2000"/>
              <a:t>会屏蔽某些特殊</a:t>
            </a:r>
            <a:r>
              <a:rPr lang="en-US" altLang="zh-CN" sz="2000"/>
              <a:t>IP</a:t>
            </a:r>
            <a:r>
              <a:rPr lang="zh-CN" altLang="en-US" sz="2000"/>
              <a:t>段的访问，如</a:t>
            </a:r>
            <a:r>
              <a:rPr lang="en-US" sz="2000"/>
              <a:t>Facebook</a:t>
            </a:r>
            <a:r>
              <a:rPr lang="zh-CN" altLang="en-US" sz="2000"/>
              <a:t>、</a:t>
            </a:r>
            <a:r>
              <a:rPr lang="en-US" sz="2000"/>
              <a:t> YouTube</a:t>
            </a:r>
            <a:r>
              <a:rPr lang="zh-CN" altLang="en-US" sz="2000"/>
              <a:t>。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这些黑洞有时会影响外部</a:t>
            </a:r>
            <a:r>
              <a:rPr lang="en-US" altLang="zh-CN" sz="2000"/>
              <a:t>AS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/>
              <a:t>攻击</a:t>
            </a:r>
            <a:endParaRPr lang="en-US" altLang="zh-CN" sz="240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sz="2000"/>
              <a:t>将数据流引入自己的</a:t>
            </a:r>
            <a:r>
              <a:rPr lang="en-US" altLang="zh-CN" sz="2000"/>
              <a:t>AS</a:t>
            </a:r>
            <a:r>
              <a:rPr lang="zh-CN" altLang="en-US" sz="2000"/>
              <a:t>实现监听和中间人攻击</a:t>
            </a:r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C722C-D978-4F2D-820E-D821B1911D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加固</a:t>
            </a:r>
            <a:r>
              <a:rPr lang="en-US"/>
              <a:t>BGP</a:t>
            </a:r>
            <a:r>
              <a:rPr lang="zh-CN" altLang="en-US"/>
              <a:t>的方法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Secure </a:t>
            </a:r>
            <a:r>
              <a:rPr lang="en-US" dirty="0"/>
              <a:t>BGP (</a:t>
            </a:r>
            <a:r>
              <a:rPr lang="en-US"/>
              <a:t>S-BGP)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PKI</a:t>
            </a:r>
            <a:r>
              <a:rPr lang="zh-CN" altLang="en-US"/>
              <a:t>技术校验</a:t>
            </a:r>
            <a:r>
              <a:rPr lang="en-US" altLang="zh-CN"/>
              <a:t>BGP</a:t>
            </a:r>
            <a:r>
              <a:rPr lang="zh-CN" altLang="en-US"/>
              <a:t>消息</a:t>
            </a:r>
            <a:endParaRPr lang="en-US"/>
          </a:p>
          <a:p>
            <a:r>
              <a:rPr lang="en-US"/>
              <a:t>RPKI </a:t>
            </a:r>
            <a:r>
              <a:rPr lang="en-US" dirty="0"/>
              <a:t>and ROAs</a:t>
            </a:r>
          </a:p>
          <a:p>
            <a:r>
              <a:rPr lang="en-US" dirty="0"/>
              <a:t>Anomaly Detection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0BA3C-1948-4E0B-A94A-3F17155E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81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BGP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基于数字证书</a:t>
            </a:r>
            <a:r>
              <a:rPr lang="en-US" altLang="zh-CN"/>
              <a:t>/</a:t>
            </a:r>
            <a:r>
              <a:rPr lang="zh-CN" altLang="en-US"/>
              <a:t>数字签名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IP</a:t>
            </a:r>
            <a:r>
              <a:rPr lang="zh-CN" altLang="en-US"/>
              <a:t>前缀与</a:t>
            </a:r>
            <a:r>
              <a:rPr lang="en-US" altLang="zh-CN"/>
              <a:t>AS</a:t>
            </a:r>
            <a:r>
              <a:rPr lang="zh-CN" altLang="en-US"/>
              <a:t>绑定</a:t>
            </a:r>
            <a:endParaRPr lang="en-US" dirty="0"/>
          </a:p>
          <a:p>
            <a:pPr lvl="1"/>
            <a:r>
              <a:rPr lang="zh-CN" altLang="en-US"/>
              <a:t>路由器通过</a:t>
            </a:r>
            <a:r>
              <a:rPr lang="en-US" altLang="zh-CN"/>
              <a:t>PKI</a:t>
            </a:r>
            <a:r>
              <a:rPr lang="zh-CN" altLang="en-US"/>
              <a:t>服务验证</a:t>
            </a:r>
            <a:r>
              <a:rPr lang="en-US" altLang="zh-CN"/>
              <a:t>BGP</a:t>
            </a:r>
            <a:r>
              <a:rPr lang="zh-CN" altLang="en-US"/>
              <a:t>更新消息的合法性</a:t>
            </a:r>
            <a:endParaRPr lang="en-US" dirty="0"/>
          </a:p>
          <a:p>
            <a:r>
              <a:rPr lang="zh-CN" altLang="en-US"/>
              <a:t>使用洋葱签名</a:t>
            </a:r>
            <a:endParaRPr lang="en-US" dirty="0"/>
          </a:p>
          <a:p>
            <a:pPr lvl="1"/>
            <a:r>
              <a:rPr lang="zh-CN" altLang="en-US"/>
              <a:t>每一个</a:t>
            </a:r>
            <a:r>
              <a:rPr lang="en-US"/>
              <a:t>BGP</a:t>
            </a:r>
            <a:r>
              <a:rPr lang="zh-CN" altLang="en-US"/>
              <a:t>更新消息都要签名</a:t>
            </a:r>
            <a:endParaRPr lang="en-US" dirty="0"/>
          </a:p>
          <a:p>
            <a:pPr lvl="1"/>
            <a:r>
              <a:rPr lang="zh-CN" altLang="en-US"/>
              <a:t>签名随着</a:t>
            </a:r>
            <a:r>
              <a:rPr lang="en-US" altLang="zh-CN"/>
              <a:t>BGP</a:t>
            </a:r>
            <a:r>
              <a:rPr lang="zh-CN" altLang="en-US"/>
              <a:t>消息传递逐层增加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8B56A-5C21-4A62-8A2B-E6A7214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2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S-BGP</a:t>
            </a:r>
            <a:r>
              <a:rPr lang="zh-CN" altLang="en-US"/>
              <a:t>应对子前缀劫持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9688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363" y="4742644"/>
            <a:ext cx="122661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8.0.0.0/24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415768" y="2664401"/>
            <a:ext cx="1368255" cy="865692"/>
          </a:xfrm>
          <a:prstGeom prst="wedgeRectCallout">
            <a:avLst>
              <a:gd name="adj1" fmla="val 67851"/>
              <a:gd name="adj2" fmla="val 421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  <a:ea typeface="SimHei" panose="02010609060101010101" pitchFamily="49" charset="-122"/>
              </a:rPr>
              <a:t>AS D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2495924" y="4905189"/>
            <a:ext cx="1368255" cy="865692"/>
          </a:xfrm>
          <a:prstGeom prst="wedgeRectCallout">
            <a:avLst>
              <a:gd name="adj1" fmla="val -24222"/>
              <a:gd name="adj2" fmla="val -11236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AC: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3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46" y="190737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680831" y="2410659"/>
            <a:ext cx="12682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PKI Server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63779" y="1953059"/>
            <a:ext cx="2180869" cy="507013"/>
            <a:chOff x="3980592" y="4425844"/>
            <a:chExt cx="2684146" cy="624016"/>
          </a:xfrm>
        </p:grpSpPr>
        <p:sp>
          <p:nvSpPr>
            <p:cNvPr id="35" name="Rounded Rectangle 34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604608" y="4516095"/>
              <a:ext cx="206013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b="1" dirty="0">
                  <a:latin typeface="Comic Sans MS" panose="030F0702030302020204" pitchFamily="66" charset="0"/>
                  <a:ea typeface="SimHei" panose="02010609060101010101" pitchFamily="49" charset="-122"/>
                </a:rPr>
                <a:t>E </a:t>
              </a:r>
              <a:r>
                <a:rPr lang="en-US" sz="1463" b="1" dirty="0">
                  <a:latin typeface="Comic Sans MS" panose="030F0702030302020204" pitchFamily="66" charset="0"/>
                  <a:ea typeface="SimHei" panose="02010609060101010101" pitchFamily="49" charset="-122"/>
                  <a:sym typeface="Wingdings" panose="05000000000000000000" pitchFamily="2" charset="2"/>
                </a:rPr>
                <a:t> 8.0.0.0/22</a:t>
              </a:r>
              <a:endParaRPr lang="en-US" sz="1463" b="1" baseline="-25000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484614" y="2080382"/>
            <a:ext cx="2486323" cy="82584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98062" y="2279655"/>
            <a:ext cx="1328849" cy="162247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45"/>
          <p:cNvSpPr/>
          <p:nvPr/>
        </p:nvSpPr>
        <p:spPr>
          <a:xfrm>
            <a:off x="7183081" y="2713713"/>
            <a:ext cx="1831393" cy="731197"/>
          </a:xfrm>
          <a:prstGeom prst="wedgeRectCallout">
            <a:avLst>
              <a:gd name="adj1" fmla="val -35508"/>
              <a:gd name="adj2" fmla="val -9483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AS 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A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不应持有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  <a:sym typeface="Wingdings" panose="05000000000000000000" pitchFamily="2" charset="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  <a:sym typeface="Wingdings" panose="05000000000000000000" pitchFamily="2" charset="2"/>
              </a:rPr>
              <a:t>8.0.0.0/24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3F77D-226B-41FD-981B-F8CE1EB8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  <p:bldP spid="39" grpId="1" animBg="1"/>
      <p:bldP spid="61" grpId="0" animBg="1"/>
      <p:bldP spid="61" grpId="1" animBg="1"/>
      <p:bldP spid="4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S-BGP</a:t>
            </a:r>
            <a:r>
              <a:rPr lang="zh-CN" altLang="en-US"/>
              <a:t>应对最短路径劫持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>
            <a:off x="2361361" y="4305950"/>
            <a:ext cx="1127672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5" idx="2"/>
          </p:cNvCxnSpPr>
          <p:nvPr/>
        </p:nvCxnSpPr>
        <p:spPr>
          <a:xfrm flipV="1">
            <a:off x="1800671" y="3193167"/>
            <a:ext cx="565110" cy="75514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5" idx="0"/>
          </p:cNvCxnSpPr>
          <p:nvPr/>
        </p:nvCxnSpPr>
        <p:spPr>
          <a:xfrm flipH="1" flipV="1">
            <a:off x="3484613" y="3193166"/>
            <a:ext cx="562562" cy="75514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line">
            <a:avLst/>
          </a:prstGeom>
          <a:ln w="571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70639" y="4742644"/>
            <a:ext cx="1064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8.0.0.0/22</a:t>
            </a:r>
          </a:p>
        </p:txBody>
      </p:sp>
      <p:cxnSp>
        <p:nvCxnSpPr>
          <p:cNvPr id="27" name="Straight Arrow Connector 26"/>
          <p:cNvCxnSpPr>
            <a:stCxn id="5" idx="0"/>
            <a:endCxn id="6" idx="3"/>
          </p:cNvCxnSpPr>
          <p:nvPr/>
        </p:nvCxnSpPr>
        <p:spPr>
          <a:xfrm>
            <a:off x="3484613" y="3193166"/>
            <a:ext cx="562562" cy="7551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0"/>
            <a:endCxn id="8" idx="2"/>
          </p:cNvCxnSpPr>
          <p:nvPr/>
        </p:nvCxnSpPr>
        <p:spPr>
          <a:xfrm flipV="1">
            <a:off x="4607865" y="3799120"/>
            <a:ext cx="1021625" cy="5068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4" idx="2"/>
          </p:cNvCxnSpPr>
          <p:nvPr/>
        </p:nvCxnSpPr>
        <p:spPr>
          <a:xfrm>
            <a:off x="6748322" y="3799120"/>
            <a:ext cx="797144" cy="506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102089" y="1969394"/>
            <a:ext cx="1896881" cy="1207620"/>
          </a:xfrm>
          <a:prstGeom prst="wedgeRectCallout">
            <a:avLst>
              <a:gd name="adj1" fmla="val 46054"/>
              <a:gd name="adj2" fmla="val 8384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{H(E’s update)}</a:t>
            </a:r>
            <a:r>
              <a:rPr lang="en-US" baseline="-25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baseline="-50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Evil</a:t>
            </a:r>
            <a:endParaRPr lang="en-US" baseline="-50000" dirty="0">
              <a:latin typeface="Comic Sans MS" panose="030F0702030302020204" pitchFamily="66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7541982" y="3902132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E</a:t>
            </a:r>
          </a:p>
        </p:txBody>
      </p:sp>
      <p:sp>
        <p:nvSpPr>
          <p:cNvPr id="5" name="Cloud 4"/>
          <p:cNvSpPr/>
          <p:nvPr/>
        </p:nvSpPr>
        <p:spPr>
          <a:xfrm>
            <a:off x="2362297" y="2789349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B</a:t>
            </a:r>
          </a:p>
        </p:txBody>
      </p:sp>
      <p:sp>
        <p:nvSpPr>
          <p:cNvPr id="6" name="Cloud 5"/>
          <p:cNvSpPr/>
          <p:nvPr/>
        </p:nvSpPr>
        <p:spPr>
          <a:xfrm>
            <a:off x="3485549" y="3902134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C</a:t>
            </a:r>
          </a:p>
        </p:txBody>
      </p:sp>
      <p:sp>
        <p:nvSpPr>
          <p:cNvPr id="7" name="Cloud 6"/>
          <p:cNvSpPr/>
          <p:nvPr/>
        </p:nvSpPr>
        <p:spPr>
          <a:xfrm>
            <a:off x="1239045" y="3902133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5626006" y="3395303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D</a:t>
            </a:r>
          </a:p>
        </p:txBody>
      </p:sp>
      <p:pic>
        <p:nvPicPr>
          <p:cNvPr id="3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646" y="1907374"/>
            <a:ext cx="566664" cy="5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56172" y="2410659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PKI Server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63780" y="1953059"/>
            <a:ext cx="1921183" cy="507013"/>
            <a:chOff x="3980592" y="4425844"/>
            <a:chExt cx="2364533" cy="624016"/>
          </a:xfrm>
        </p:grpSpPr>
        <p:sp>
          <p:nvSpPr>
            <p:cNvPr id="35" name="Rounded Rectangle 34"/>
            <p:cNvSpPr/>
            <p:nvPr/>
          </p:nvSpPr>
          <p:spPr>
            <a:xfrm>
              <a:off x="4010027" y="4455224"/>
              <a:ext cx="594581" cy="48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Comic Sans MS" panose="030F0702030302020204" pitchFamily="66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592" y="4425844"/>
              <a:ext cx="624016" cy="62401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604608" y="4516095"/>
              <a:ext cx="1740517" cy="34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mic Sans MS" panose="030F0702030302020204" pitchFamily="66" charset="0"/>
                </a:rPr>
                <a:t>E </a:t>
              </a:r>
              <a:r>
                <a:rPr lang="en-US" sz="1200" b="1" dirty="0">
                  <a:latin typeface="Comic Sans MS" panose="030F0702030302020204" pitchFamily="66" charset="0"/>
                  <a:sym typeface="Wingdings" panose="05000000000000000000" pitchFamily="2" charset="2"/>
                </a:rPr>
                <a:t> 8.0.0.0/22</a:t>
              </a:r>
              <a:endParaRPr lang="en-US" sz="1200" b="1" baseline="-25000" dirty="0">
                <a:latin typeface="Comic Sans MS" panose="030F0702030302020204" pitchFamily="66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484614" y="2080382"/>
            <a:ext cx="2486323" cy="82584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98062" y="2279655"/>
            <a:ext cx="1328849" cy="162247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ular Callout 45"/>
          <p:cNvSpPr/>
          <p:nvPr/>
        </p:nvSpPr>
        <p:spPr>
          <a:xfrm>
            <a:off x="7183081" y="2713713"/>
            <a:ext cx="1831393" cy="731197"/>
          </a:xfrm>
          <a:prstGeom prst="wedgeRectCallout">
            <a:avLst>
              <a:gd name="adj1" fmla="val -35508"/>
              <a:gd name="adj2" fmla="val -9483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AS </a:t>
            </a:r>
            <a:r>
              <a:rPr lang="en-US" sz="1400">
                <a:latin typeface="Comic Sans MS" panose="030F0702030302020204" pitchFamily="66" charset="0"/>
                <a:sym typeface="Wingdings" panose="05000000000000000000" pitchFamily="2" charset="2"/>
              </a:rPr>
              <a:t>E </a:t>
            </a:r>
            <a:r>
              <a:rPr lang="zh-CN" altLang="en-US" sz="1400" b="1">
                <a:latin typeface="Comic Sans MS" panose="030F0702030302020204" pitchFamily="66" charset="0"/>
                <a:sym typeface="Wingdings" panose="05000000000000000000" pitchFamily="2" charset="2"/>
              </a:rPr>
              <a:t>确实拥有</a:t>
            </a:r>
            <a:endParaRPr lang="en-US" sz="1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algn="ctr"/>
            <a:r>
              <a:rPr lang="en-US" sz="140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083227" y="4897090"/>
            <a:ext cx="1896881" cy="1207620"/>
          </a:xfrm>
          <a:prstGeom prst="wedgeRectCallout">
            <a:avLst>
              <a:gd name="adj1" fmla="val -20359"/>
              <a:gd name="adj2" fmla="val -9216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AB: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E, A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{H(E’s update)}</a:t>
            </a:r>
            <a:r>
              <a:rPr lang="en-US" baseline="-25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baseline="-500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Evil</a:t>
            </a:r>
            <a:endParaRPr lang="en-US" baseline="-50000" dirty="0">
              <a:latin typeface="Comic Sans MS" panose="030F0702030302020204" pitchFamily="66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283311" y="5506278"/>
            <a:ext cx="1642583" cy="360221"/>
          </a:xfrm>
          <a:prstGeom prst="wedgeRectCallout">
            <a:avLst>
              <a:gd name="adj1" fmla="val -77133"/>
              <a:gd name="adj2" fmla="val 483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SimHei" panose="02010609060101010101" pitchFamily="49" charset="-122"/>
                <a:ea typeface="SimHei" panose="02010609060101010101" pitchFamily="49" charset="-122"/>
                <a:sym typeface="Wingdings" panose="05000000000000000000" pitchFamily="2" charset="2"/>
              </a:rPr>
              <a:t>E</a:t>
            </a:r>
            <a:r>
              <a:rPr lang="zh-CN" altLang="en-US" sz="1400">
                <a:latin typeface="SimHei" panose="02010609060101010101" pitchFamily="49" charset="-122"/>
                <a:ea typeface="SimHei" panose="02010609060101010101" pitchFamily="49" charset="-122"/>
                <a:sym typeface="Wingdings" panose="05000000000000000000" pitchFamily="2" charset="2"/>
              </a:rPr>
              <a:t>的签名是伪造的</a:t>
            </a:r>
            <a:endParaRPr lang="en-US" sz="1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36D6A-6575-4EDD-9EE6-922E872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6" grpId="0" animBg="1"/>
      <p:bldP spid="46" grpId="1" animBg="1"/>
      <p:bldP spid="29" grpId="0" animBg="1"/>
      <p:bldP spid="29" grpId="1" animBg="1"/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S-BGP</a:t>
            </a:r>
            <a:r>
              <a:rPr lang="zh-CN" altLang="en-US"/>
              <a:t>的部署问题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S-BGP</a:t>
            </a:r>
            <a:r>
              <a:rPr lang="zh-CN" altLang="en-US"/>
              <a:t>很早被提出，但是并没有获得广泛应用</a:t>
            </a:r>
            <a:endParaRPr lang="en-US" dirty="0"/>
          </a:p>
          <a:p>
            <a:pPr lvl="1"/>
            <a:r>
              <a:rPr lang="zh-CN" altLang="en-US"/>
              <a:t>信任根绝点由</a:t>
            </a:r>
            <a:r>
              <a:rPr lang="en-US"/>
              <a:t>ICANN</a:t>
            </a:r>
            <a:r>
              <a:rPr lang="zh-CN" altLang="en-US"/>
              <a:t>管理（</a:t>
            </a:r>
            <a:r>
              <a:rPr lang="en-US"/>
              <a:t>US</a:t>
            </a:r>
            <a:r>
              <a:rPr lang="zh-CN" altLang="en-US"/>
              <a:t>机构）</a:t>
            </a:r>
            <a:endParaRPr lang="en-US" dirty="0"/>
          </a:p>
          <a:p>
            <a:pPr lvl="2"/>
            <a:r>
              <a:rPr lang="zh-CN" altLang="en-US"/>
              <a:t>中心化，导致其它国家不信任</a:t>
            </a:r>
            <a:endParaRPr lang="en-US" dirty="0"/>
          </a:p>
          <a:p>
            <a:pPr lvl="1"/>
            <a:r>
              <a:rPr lang="zh-CN" altLang="en-US"/>
              <a:t>验证签名信息比较耗费资源</a:t>
            </a:r>
            <a:endParaRPr lang="en-US" dirty="0"/>
          </a:p>
          <a:p>
            <a:pPr lvl="2"/>
            <a:r>
              <a:rPr lang="zh-CN" altLang="en-US"/>
              <a:t>路由器很贵，计算资源紧缺</a:t>
            </a:r>
            <a:endParaRPr lang="en-US" dirty="0"/>
          </a:p>
          <a:p>
            <a:pPr lvl="2"/>
            <a:r>
              <a:rPr lang="zh-CN" altLang="en-US"/>
              <a:t>链上的签名都要逐层验证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3E0D5-CB40-45A4-B5B9-E0A583E2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3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Resource Public Key Infrastructure(RFC 6480)</a:t>
            </a:r>
            <a:r>
              <a:rPr lang="zh-CN" altLang="en-US"/>
              <a:t>和</a:t>
            </a:r>
            <a:r>
              <a:rPr lang="en-US"/>
              <a:t>S-BGP</a:t>
            </a:r>
            <a:r>
              <a:rPr lang="zh-CN" altLang="en-US"/>
              <a:t>功能类似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RPKI</a:t>
            </a:r>
            <a:r>
              <a:rPr lang="zh-CN" altLang="en-US"/>
              <a:t>也可以预防前缀劫持和子前缀劫持</a:t>
            </a:r>
            <a:endParaRPr lang="en-US" altLang="zh-CN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最大前缀长度（如</a:t>
            </a:r>
            <a:r>
              <a:rPr lang="en-US" altLang="zh-CN"/>
              <a:t>/22</a:t>
            </a:r>
            <a:r>
              <a:rPr lang="zh-CN" altLang="en-US"/>
              <a:t>）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安全功能可选，支持增量部署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区域互联网注册中心（</a:t>
            </a:r>
            <a:r>
              <a:rPr lang="en-US"/>
              <a:t>RIRs</a:t>
            </a:r>
            <a:r>
              <a:rPr lang="zh-CN" altLang="en-US"/>
              <a:t>）发布签名的前缀所有权及其发布方式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全球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/>
              <a:t>RIRs</a:t>
            </a:r>
            <a:r>
              <a:rPr lang="zh-CN" altLang="en-US"/>
              <a:t>：</a:t>
            </a:r>
            <a:r>
              <a:rPr lang="en-US"/>
              <a:t>ARIN </a:t>
            </a:r>
            <a:r>
              <a:rPr lang="zh-CN" altLang="en-US"/>
              <a:t>（北美）、</a:t>
            </a:r>
            <a:r>
              <a:rPr lang="en-US"/>
              <a:t>LACNIC </a:t>
            </a:r>
            <a:r>
              <a:rPr lang="zh-CN" altLang="en-US"/>
              <a:t>（拉丁美洲）、</a:t>
            </a:r>
            <a:r>
              <a:rPr lang="en-US"/>
              <a:t> APNIC (</a:t>
            </a:r>
            <a:r>
              <a:rPr lang="zh-CN" altLang="en-US"/>
              <a:t>亚太</a:t>
            </a:r>
            <a:r>
              <a:rPr lang="en-US"/>
              <a:t>), RIPE (</a:t>
            </a:r>
            <a:r>
              <a:rPr lang="zh-CN" altLang="en-US"/>
              <a:t>欧洲和中东</a:t>
            </a:r>
            <a:r>
              <a:rPr lang="en-US"/>
              <a:t>)</a:t>
            </a:r>
            <a:r>
              <a:rPr lang="zh-CN" altLang="en-US"/>
              <a:t>、</a:t>
            </a:r>
            <a:r>
              <a:rPr lang="en-US"/>
              <a:t>AfriNIC </a:t>
            </a:r>
            <a:r>
              <a:rPr lang="zh-CN" altLang="en-US"/>
              <a:t>（非洲）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路由授权</a:t>
            </a:r>
            <a:r>
              <a:rPr lang="en-US">
                <a:solidFill>
                  <a:schemeClr val="accent1"/>
                </a:solidFill>
              </a:rPr>
              <a:t>Route </a:t>
            </a:r>
            <a:r>
              <a:rPr lang="en-US" dirty="0">
                <a:solidFill>
                  <a:schemeClr val="accent1"/>
                </a:solidFill>
              </a:rPr>
              <a:t>Origin Authorizations </a:t>
            </a:r>
            <a:r>
              <a:rPr lang="en-US" dirty="0"/>
              <a:t>(ROAs)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RPKI</a:t>
            </a:r>
            <a:r>
              <a:rPr lang="zh-CN" altLang="en-US"/>
              <a:t>默认不支持“路径证据”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不能防御最短路径劫持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BGPSEC</a:t>
            </a:r>
            <a:r>
              <a:rPr lang="zh-CN" altLang="en-US"/>
              <a:t>是</a:t>
            </a:r>
            <a:r>
              <a:rPr lang="en-US"/>
              <a:t> RPKI</a:t>
            </a:r>
            <a:r>
              <a:rPr lang="zh-CN" altLang="en-US"/>
              <a:t>的扩展，对该功能进行了增强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60A40-1D16-4D61-BAA9-FFD3503B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r>
              <a:rPr lang="zh-CN" altLang="en-US"/>
              <a:t>层级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700501" y="2587763"/>
            <a:ext cx="1619436" cy="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802501" y="3017382"/>
            <a:ext cx="0" cy="465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3802500" y="4341736"/>
            <a:ext cx="1" cy="465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1398" y="3482499"/>
            <a:ext cx="153510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3356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8.0.0.0/9</a:t>
            </a:r>
          </a:p>
        </p:txBody>
      </p:sp>
      <p:sp>
        <p:nvSpPr>
          <p:cNvPr id="19" name="Oval 18"/>
          <p:cNvSpPr/>
          <p:nvPr/>
        </p:nvSpPr>
        <p:spPr>
          <a:xfrm>
            <a:off x="471398" y="4806853"/>
            <a:ext cx="153510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15169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8.8.8.8/24</a:t>
            </a:r>
          </a:p>
        </p:txBody>
      </p:sp>
      <p:sp>
        <p:nvSpPr>
          <p:cNvPr id="20" name="Oval 19"/>
          <p:cNvSpPr/>
          <p:nvPr/>
        </p:nvSpPr>
        <p:spPr>
          <a:xfrm>
            <a:off x="5269533" y="3482499"/>
            <a:ext cx="1746549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6167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66.174.0.0/16</a:t>
            </a:r>
          </a:p>
        </p:txBody>
      </p:sp>
      <p:sp>
        <p:nvSpPr>
          <p:cNvPr id="21" name="Oval 20"/>
          <p:cNvSpPr/>
          <p:nvPr/>
        </p:nvSpPr>
        <p:spPr>
          <a:xfrm>
            <a:off x="7414618" y="3482498"/>
            <a:ext cx="1736952" cy="859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AS 22394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66.174.0.0/24</a:t>
            </a:r>
          </a:p>
        </p:txBody>
      </p:sp>
      <p:cxnSp>
        <p:nvCxnSpPr>
          <p:cNvPr id="22" name="Straight Arrow Connector 21"/>
          <p:cNvCxnSpPr>
            <a:stCxn id="5" idx="1"/>
            <a:endCxn id="18" idx="6"/>
          </p:cNvCxnSpPr>
          <p:nvPr/>
        </p:nvCxnSpPr>
        <p:spPr>
          <a:xfrm flipH="1">
            <a:off x="2006500" y="3912117"/>
            <a:ext cx="898000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19" idx="6"/>
          </p:cNvCxnSpPr>
          <p:nvPr/>
        </p:nvCxnSpPr>
        <p:spPr>
          <a:xfrm flipH="1">
            <a:off x="2006500" y="5236471"/>
            <a:ext cx="89799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20" idx="7"/>
          </p:cNvCxnSpPr>
          <p:nvPr/>
        </p:nvCxnSpPr>
        <p:spPr>
          <a:xfrm flipH="1">
            <a:off x="6760307" y="3017381"/>
            <a:ext cx="457632" cy="59095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1" idx="1"/>
          </p:cNvCxnSpPr>
          <p:nvPr/>
        </p:nvCxnSpPr>
        <p:spPr>
          <a:xfrm>
            <a:off x="7217939" y="3017381"/>
            <a:ext cx="451050" cy="59094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04500" y="2158145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>
                <a:latin typeface="Comic Sans MS" panose="030F0702030302020204" pitchFamily="66" charset="0"/>
              </a:rPr>
              <a:t>ARIN</a:t>
            </a:r>
            <a:endParaRPr lang="en-US" sz="1463" dirty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4500" y="3482499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Level 3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8.0.0.0/8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4500" y="4806853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Google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8.8.8.8/24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9938" y="2158144"/>
            <a:ext cx="1796001" cy="85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latin typeface="Comic Sans MS" panose="030F0702030302020204" pitchFamily="66" charset="0"/>
              </a:rPr>
              <a:t>Verizon Wireless</a:t>
            </a:r>
          </a:p>
          <a:p>
            <a:pPr algn="ctr"/>
            <a:r>
              <a:rPr lang="en-US" sz="1463" dirty="0">
                <a:latin typeface="Comic Sans MS" panose="030F0702030302020204" pitchFamily="66" charset="0"/>
              </a:rPr>
              <a:t>66.174.0.0/16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903266" y="2735838"/>
            <a:ext cx="507013" cy="507013"/>
            <a:chOff x="7073100" y="668403"/>
            <a:chExt cx="624016" cy="624016"/>
          </a:xfrm>
        </p:grpSpPr>
        <p:sp>
          <p:nvSpPr>
            <p:cNvPr id="41" name="Rounded Rectangle 40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520884" y="2735838"/>
            <a:ext cx="507013" cy="507013"/>
            <a:chOff x="7073100" y="668403"/>
            <a:chExt cx="624016" cy="624016"/>
          </a:xfrm>
        </p:grpSpPr>
        <p:sp>
          <p:nvSpPr>
            <p:cNvPr id="45" name="Rounded Rectangle 44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520884" y="4046934"/>
            <a:ext cx="507013" cy="507013"/>
            <a:chOff x="7073100" y="668403"/>
            <a:chExt cx="624016" cy="624016"/>
          </a:xfrm>
        </p:grpSpPr>
        <p:sp>
          <p:nvSpPr>
            <p:cNvPr id="48" name="Rounded Rectangle 47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25689" y="5370154"/>
            <a:ext cx="507013" cy="507013"/>
            <a:chOff x="7073100" y="668403"/>
            <a:chExt cx="624016" cy="624016"/>
          </a:xfrm>
        </p:grpSpPr>
        <p:sp>
          <p:nvSpPr>
            <p:cNvPr id="51" name="Rounded Rectangle 50"/>
            <p:cNvSpPr/>
            <p:nvPr/>
          </p:nvSpPr>
          <p:spPr>
            <a:xfrm>
              <a:off x="7145643" y="769065"/>
              <a:ext cx="545006" cy="411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00" y="668403"/>
              <a:ext cx="624016" cy="624016"/>
            </a:xfrm>
            <a:prstGeom prst="rect">
              <a:avLst/>
            </a:prstGeom>
          </p:spPr>
        </p:pic>
      </p:grpSp>
      <p:sp>
        <p:nvSpPr>
          <p:cNvPr id="53" name="Rectangular Callout 52"/>
          <p:cNvSpPr/>
          <p:nvPr/>
        </p:nvSpPr>
        <p:spPr>
          <a:xfrm>
            <a:off x="248481" y="2738502"/>
            <a:ext cx="756323" cy="461497"/>
          </a:xfrm>
          <a:prstGeom prst="wedgeRectCallout">
            <a:avLst>
              <a:gd name="adj1" fmla="val 41829"/>
              <a:gd name="adj2" fmla="val 10075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ROAs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7962207" y="4708727"/>
            <a:ext cx="756323" cy="461497"/>
          </a:xfrm>
          <a:prstGeom prst="wedgeRectCallout">
            <a:avLst>
              <a:gd name="adj1" fmla="val 13205"/>
              <a:gd name="adj2" fmla="val -11887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ROAs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89C299-E854-4518-8609-F625E509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5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RPKI</a:t>
            </a:r>
            <a:r>
              <a:rPr lang="zh-CN" altLang="en-US"/>
              <a:t>实际应用部署情况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6BDEE-A51E-4595-9BF1-FBE3AA50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69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33E7FF-5D47-4EE9-BEC4-A06D40311DA3}"/>
              </a:ext>
            </a:extLst>
          </p:cNvPr>
          <p:cNvSpPr txBox="1"/>
          <p:nvPr/>
        </p:nvSpPr>
        <p:spPr>
          <a:xfrm>
            <a:off x="3679962" y="6438900"/>
            <a:ext cx="495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mic Sans MS" panose="030F0702030302020204" pitchFamily="66" charset="0"/>
              </a:rPr>
              <a:t>https://rpki-monitor.antd.nist.gov/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49E157-CA0D-429D-B74F-900FC39E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0" y="1437032"/>
            <a:ext cx="6669157" cy="50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0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DNS</a:t>
            </a:r>
            <a:r>
              <a:rPr lang="zh-CN" altLang="en-US" dirty="0"/>
              <a:t>服务器的功能：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每个</a:t>
            </a:r>
            <a:r>
              <a:rPr lang="en-US" altLang="zh-CN" dirty="0"/>
              <a:t>DNS</a:t>
            </a:r>
            <a:r>
              <a:rPr lang="zh-CN" altLang="en-US" dirty="0"/>
              <a:t>服务是其子域的权威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无需保存其它子域的数据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保存和维护辖域内的所有主机域名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通过冗余</a:t>
            </a:r>
            <a:r>
              <a:rPr lang="en-US" altLang="zh-CN"/>
              <a:t>/</a:t>
            </a:r>
            <a:r>
              <a:rPr lang="zh-CN" altLang="en-US"/>
              <a:t>复制提升可靠性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保存根</a:t>
            </a:r>
            <a:r>
              <a:rPr lang="en-US" altLang="zh-CN" dirty="0"/>
              <a:t>DNS</a:t>
            </a:r>
            <a:r>
              <a:rPr lang="zh-CN" altLang="en-US" dirty="0"/>
              <a:t>服务器的地址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zh-CN" altLang="en-US"/>
              <a:t>域名无法解析时求助根</a:t>
            </a:r>
            <a:r>
              <a:rPr lang="en-US" altLang="zh-CN"/>
              <a:t>DNS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根服务器维护所有的顶层域名</a:t>
            </a:r>
            <a:r>
              <a:rPr lang="zh-CN" altLang="en-US"/>
              <a:t>记录</a:t>
            </a:r>
            <a:r>
              <a:rPr lang="en-US"/>
              <a:t>TLDs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71F6EC-0706-46BD-9B7D-D114BFFE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mic Sans MS" panose="030F0702030302020204" pitchFamily="66" charset="0"/>
              </a:rPr>
              <a:t>路由异常检测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Comic Sans MS" panose="030F0702030302020204" pitchFamily="66" charset="0"/>
              </a:rPr>
              <a:t>选取骨干网中不同的采集点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zh-CN" altLang="en-US">
                <a:latin typeface="Comic Sans MS" panose="030F0702030302020204" pitchFamily="66" charset="0"/>
              </a:rPr>
              <a:t>基于启发式策略筛选可疑信息</a:t>
            </a:r>
            <a:endParaRPr lang="en-US" altLang="zh-CN"/>
          </a:p>
          <a:p>
            <a:pPr lvl="1"/>
            <a:r>
              <a:rPr lang="zh-CN" altLang="en-US"/>
              <a:t>地域化异常</a:t>
            </a:r>
            <a:endParaRPr lang="en-US" dirty="0"/>
          </a:p>
          <a:p>
            <a:pPr lvl="2"/>
            <a:r>
              <a:rPr lang="zh-CN" altLang="en-US"/>
              <a:t>路由不应 跨越很大的地域距离</a:t>
            </a:r>
            <a:endParaRPr lang="en-US" dirty="0"/>
          </a:p>
          <a:p>
            <a:pPr lvl="2"/>
            <a:r>
              <a:rPr lang="zh-CN" altLang="en-US"/>
              <a:t>加利福尼亚</a:t>
            </a:r>
            <a:r>
              <a:rPr lang="en-US" altLang="zh-CN"/>
              <a:t>-</a:t>
            </a:r>
            <a:r>
              <a:rPr lang="zh-CN" altLang="en-US"/>
              <a:t>纽约的路由经过俄罗斯</a:t>
            </a:r>
            <a:endParaRPr lang="en-US" dirty="0"/>
          </a:p>
          <a:p>
            <a:pPr lvl="1"/>
            <a:r>
              <a:rPr lang="zh-CN" altLang="en-US"/>
              <a:t>拓扑异常</a:t>
            </a:r>
            <a:endParaRPr lang="en-US" dirty="0"/>
          </a:p>
          <a:p>
            <a:pPr lvl="2"/>
            <a:r>
              <a:rPr lang="zh-CN" altLang="en-US"/>
              <a:t>路由不应进出互联网核心多次</a:t>
            </a:r>
            <a:endParaRPr lang="en-US" dirty="0"/>
          </a:p>
          <a:p>
            <a:pPr lvl="1"/>
            <a:r>
              <a:rPr lang="zh-CN" altLang="en-US"/>
              <a:t>消息源异常</a:t>
            </a:r>
            <a:endParaRPr lang="en-US" dirty="0"/>
          </a:p>
          <a:p>
            <a:pPr lvl="2"/>
            <a:r>
              <a:rPr lang="zh-CN" altLang="en-US"/>
              <a:t>多个</a:t>
            </a:r>
            <a:r>
              <a:rPr lang="en-US"/>
              <a:t>AS</a:t>
            </a:r>
            <a:r>
              <a:rPr lang="zh-CN" altLang="en-US"/>
              <a:t>广播了对同一个前缀的所有权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EB49F-2F8E-4D45-B0D0-C7492ECA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3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地域化异常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" r="11589" b="4910"/>
          <a:stretch/>
        </p:blipFill>
        <p:spPr>
          <a:xfrm>
            <a:off x="511701" y="1719958"/>
            <a:ext cx="8984366" cy="4472462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2527" y="4138237"/>
            <a:ext cx="1731910" cy="977162"/>
          </a:xfrm>
          <a:prstGeom prst="wedgeRectCallout">
            <a:avLst>
              <a:gd name="adj1" fmla="val -661"/>
              <a:gd name="adj2" fmla="val -156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AS 36561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YouTube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208.65.152.0/22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574205" y="1323884"/>
            <a:ext cx="1731910" cy="977162"/>
          </a:xfrm>
          <a:prstGeom prst="wedgeRectCallout">
            <a:avLst>
              <a:gd name="adj1" fmla="val -49525"/>
              <a:gd name="adj2" fmla="val 139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AS 17557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Pakistan Telecom</a:t>
            </a:r>
          </a:p>
          <a:p>
            <a:pPr algn="ctr"/>
            <a:r>
              <a:rPr lang="en-US" sz="1400" dirty="0">
                <a:latin typeface="Comic Sans MS" panose="030F0702030302020204" pitchFamily="66" charset="0"/>
              </a:rPr>
              <a:t>208.65.152.0/24</a:t>
            </a:r>
          </a:p>
        </p:txBody>
      </p:sp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13" y="2955667"/>
            <a:ext cx="316847" cy="186830"/>
          </a:xfrm>
          <a:prstGeom prst="rect">
            <a:avLst/>
          </a:prstGeom>
          <a:noFill/>
        </p:spPr>
      </p:pic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62" y="3282075"/>
            <a:ext cx="316847" cy="186830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1549862" y="2803069"/>
            <a:ext cx="4723391" cy="572420"/>
            <a:chOff x="1907523" y="2658624"/>
            <a:chExt cx="5813404" cy="7045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07523" y="2961408"/>
              <a:ext cx="5813404" cy="4017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63188">
              <a:off x="3465219" y="2658624"/>
              <a:ext cx="1843109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b="1" dirty="0">
                  <a:latin typeface="Comic Sans MS" panose="030F0702030302020204" pitchFamily="66" charset="0"/>
                </a:rPr>
                <a:t>7700 miles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802F9-64EE-4CAF-9ECA-654A7CC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拓扑异常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3250496" cy="4572000"/>
          </a:xfrm>
        </p:spPr>
        <p:txBody>
          <a:bodyPr>
            <a:normAutofit/>
          </a:bodyPr>
          <a:lstStyle/>
          <a:p>
            <a:r>
              <a:rPr lang="en-US" sz="2400"/>
              <a:t>A</a:t>
            </a:r>
            <a:r>
              <a:rPr lang="en-US" sz="2400" dirty="0"/>
              <a:t>, </a:t>
            </a:r>
            <a:r>
              <a:rPr lang="en-US" sz="2400"/>
              <a:t>E </a:t>
            </a:r>
            <a:r>
              <a:rPr lang="zh-CN" altLang="en-US" sz="2400"/>
              <a:t>路径没有道理</a:t>
            </a:r>
            <a:endParaRPr lang="en-US" sz="2400" dirty="0"/>
          </a:p>
          <a:p>
            <a:r>
              <a:rPr lang="zh-CN" altLang="en-US" sz="2400"/>
              <a:t>违背了供</a:t>
            </a:r>
            <a:r>
              <a:rPr lang="en-US" altLang="zh-CN" sz="2400"/>
              <a:t>-</a:t>
            </a:r>
            <a:r>
              <a:rPr lang="zh-CN" altLang="en-US" sz="2400"/>
              <a:t>需关系</a:t>
            </a:r>
            <a:endParaRPr lang="en-US" sz="2400" dirty="0"/>
          </a:p>
          <a:p>
            <a:r>
              <a:rPr lang="zh-CN" altLang="en-US" sz="2400"/>
              <a:t>多次进出核心网</a:t>
            </a:r>
            <a:endParaRPr lang="en-US" sz="2400" dirty="0"/>
          </a:p>
        </p:txBody>
      </p:sp>
      <p:cxnSp>
        <p:nvCxnSpPr>
          <p:cNvPr id="4" name="Straight Connector 3"/>
          <p:cNvCxnSpPr>
            <a:stCxn id="7" idx="3"/>
            <a:endCxn id="6" idx="1"/>
          </p:cNvCxnSpPr>
          <p:nvPr/>
        </p:nvCxnSpPr>
        <p:spPr>
          <a:xfrm flipV="1">
            <a:off x="6458615" y="3297497"/>
            <a:ext cx="0" cy="417481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024252" y="1950968"/>
            <a:ext cx="4868726" cy="1347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0" dirty="0">
                <a:latin typeface="Comic Sans MS" panose="030F0702030302020204" pitchFamily="66" charset="0"/>
              </a:rPr>
              <a:t>Transit (Tier 1) </a:t>
            </a:r>
            <a:r>
              <a:rPr lang="en-US" sz="1950" dirty="0" err="1">
                <a:latin typeface="Comic Sans MS" panose="030F0702030302020204" pitchFamily="66" charset="0"/>
              </a:rPr>
              <a:t>ASes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896989" y="3668801"/>
            <a:ext cx="1123252" cy="807634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A</a:t>
            </a:r>
          </a:p>
        </p:txBody>
      </p:sp>
      <p:sp>
        <p:nvSpPr>
          <p:cNvPr id="8" name="Cloud 7"/>
          <p:cNvSpPr/>
          <p:nvPr/>
        </p:nvSpPr>
        <p:spPr>
          <a:xfrm>
            <a:off x="7871164" y="3612368"/>
            <a:ext cx="1123252" cy="807634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E</a:t>
            </a:r>
          </a:p>
        </p:txBody>
      </p:sp>
      <p:sp>
        <p:nvSpPr>
          <p:cNvPr id="11" name="Cloud 10"/>
          <p:cNvSpPr/>
          <p:nvPr/>
        </p:nvSpPr>
        <p:spPr>
          <a:xfrm>
            <a:off x="3852755" y="3612368"/>
            <a:ext cx="1123252" cy="807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AS D</a:t>
            </a:r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 flipV="1">
            <a:off x="4414381" y="3122275"/>
            <a:ext cx="334467" cy="536270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</p:cNvCxnSpPr>
          <p:nvPr/>
        </p:nvCxnSpPr>
        <p:spPr>
          <a:xfrm flipH="1" flipV="1">
            <a:off x="8168383" y="3007457"/>
            <a:ext cx="264407" cy="651087"/>
          </a:xfrm>
          <a:prstGeom prst="line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382435" y="2795249"/>
            <a:ext cx="4070281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62510" y="2786409"/>
            <a:ext cx="1917034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617445" y="2786409"/>
            <a:ext cx="1917034" cy="864711"/>
          </a:xfrm>
          <a:custGeom>
            <a:avLst/>
            <a:gdLst>
              <a:gd name="connsiteX0" fmla="*/ 13121 w 5009577"/>
              <a:gd name="connsiteY0" fmla="*/ 1056309 h 1064260"/>
              <a:gd name="connsiteX1" fmla="*/ 665128 w 5009577"/>
              <a:gd name="connsiteY1" fmla="*/ 126006 h 1064260"/>
              <a:gd name="connsiteX2" fmla="*/ 4306826 w 5009577"/>
              <a:gd name="connsiteY2" fmla="*/ 110104 h 1064260"/>
              <a:gd name="connsiteX3" fmla="*/ 5006540 w 5009577"/>
              <a:gd name="connsiteY3" fmla="*/ 106426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577" h="1064260">
                <a:moveTo>
                  <a:pt x="13121" y="1056309"/>
                </a:moveTo>
                <a:cubicBezTo>
                  <a:pt x="-18684" y="670008"/>
                  <a:pt x="-50489" y="283707"/>
                  <a:pt x="665128" y="126006"/>
                </a:cubicBezTo>
                <a:cubicBezTo>
                  <a:pt x="1380745" y="-31695"/>
                  <a:pt x="3583257" y="-46272"/>
                  <a:pt x="4306826" y="110104"/>
                </a:cubicBezTo>
                <a:cubicBezTo>
                  <a:pt x="5030395" y="266480"/>
                  <a:pt x="5018467" y="665370"/>
                  <a:pt x="5006540" y="106426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4701033" y="4745091"/>
            <a:ext cx="1368255" cy="865692"/>
          </a:xfrm>
          <a:prstGeom prst="wedgeRectCallout">
            <a:avLst>
              <a:gd name="adj1" fmla="val 33383"/>
              <a:gd name="adj2" fmla="val -10564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AD: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A, E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sym typeface="Wingdings" panose="05000000000000000000" pitchFamily="2" charset="2"/>
              </a:rPr>
              <a:t>8.0.0.0/22</a:t>
            </a:r>
            <a:endParaRPr lang="en-US" sz="1625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1491" y="4420002"/>
            <a:ext cx="120577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</a:rPr>
              <a:t>8.0.0.0/22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15DFD0-09FA-4FA6-9C44-26552BAD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DNS</a:t>
            </a:r>
            <a:r>
              <a:rPr lang="zh-CN" altLang="en-US"/>
              <a:t>和</a:t>
            </a:r>
            <a:r>
              <a:rPr lang="en-US"/>
              <a:t>BGP</a:t>
            </a:r>
            <a:r>
              <a:rPr lang="zh-CN" altLang="en-US"/>
              <a:t>对互联网安全非常重要</a:t>
            </a:r>
            <a:endParaRPr lang="en-US" dirty="0"/>
          </a:p>
          <a:p>
            <a:r>
              <a:rPr lang="zh-CN" altLang="en-US"/>
              <a:t>其基础都是不安全的</a:t>
            </a:r>
            <a:endParaRPr lang="en-US" dirty="0"/>
          </a:p>
          <a:p>
            <a:pPr lvl="1"/>
            <a:r>
              <a:rPr lang="zh-CN" altLang="en-US"/>
              <a:t>协议默认缺乏强认证机制</a:t>
            </a:r>
            <a:endParaRPr lang="en-US" dirty="0"/>
          </a:p>
          <a:p>
            <a:r>
              <a:rPr lang="zh-CN" altLang="en-US"/>
              <a:t>其安全加固方案尚未完全部署</a:t>
            </a:r>
            <a:endParaRPr lang="en-US" dirty="0"/>
          </a:p>
          <a:p>
            <a:pPr lvl="1"/>
            <a:r>
              <a:rPr lang="en-US"/>
              <a:t>DNS</a:t>
            </a:r>
            <a:r>
              <a:rPr lang="zh-CN" altLang="en-US"/>
              <a:t>部署程度要高于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F2C29-288F-419A-A6B5-8EA5EC44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根域名服务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保存</a:t>
            </a:r>
            <a:r>
              <a:rPr lang="zh-CN" altLang="en-US" dirty="0"/>
              <a:t>和维护</a:t>
            </a:r>
            <a:r>
              <a:rPr lang="zh-CN" altLang="en-US" dirty="0">
                <a:solidFill>
                  <a:srgbClr val="00B0F0"/>
                </a:solidFill>
              </a:rPr>
              <a:t>顶层域名记录</a:t>
            </a:r>
            <a:r>
              <a:rPr lang="en-US" dirty="0"/>
              <a:t>TLDs</a:t>
            </a:r>
          </a:p>
          <a:p>
            <a:pPr lvl="1"/>
            <a:r>
              <a:rPr lang="zh-CN" altLang="en-US" dirty="0"/>
              <a:t>约</a:t>
            </a:r>
            <a:r>
              <a:rPr lang="en-US" dirty="0"/>
              <a:t>272KB</a:t>
            </a:r>
            <a:endParaRPr lang="en-US" sz="1544" dirty="0"/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a.gtld-servers.net.</a:t>
            </a:r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b.gtld-servers.net.</a:t>
            </a:r>
          </a:p>
          <a:p>
            <a:pPr marL="37148" indent="0">
              <a:buNone/>
            </a:pPr>
            <a:r>
              <a:rPr lang="en-US" sz="1463" dirty="0"/>
              <a:t>com.	</a:t>
            </a:r>
            <a:r>
              <a:rPr lang="en-US" sz="1463"/>
              <a:t>	172800</a:t>
            </a:r>
            <a:r>
              <a:rPr lang="en-US" sz="1463" dirty="0"/>
              <a:t>	IN	NS	c.gtld-servers.</a:t>
            </a:r>
            <a:r>
              <a:rPr lang="en-US" sz="1463"/>
              <a:t>net.</a:t>
            </a:r>
          </a:p>
          <a:p>
            <a:pPr marL="37148" indent="0">
              <a:buNone/>
            </a:pPr>
            <a:r>
              <a:rPr lang="en-US" sz="1463"/>
              <a:t>…</a:t>
            </a:r>
          </a:p>
          <a:p>
            <a:pPr marL="37148" indent="0">
              <a:buNone/>
            </a:pPr>
            <a:r>
              <a:rPr lang="en-US" sz="1463"/>
              <a:t>a.gtld-servers.net.	172800	IN	A	192.5.6.30</a:t>
            </a:r>
          </a:p>
          <a:p>
            <a:pPr marL="37148" indent="0">
              <a:buNone/>
            </a:pPr>
            <a:r>
              <a:rPr lang="en-US" sz="1463"/>
              <a:t>a.gtld-servers.net.	172800	IN	AAAA	2001:503:a83e:0:0:0:2:30</a:t>
            </a:r>
          </a:p>
          <a:p>
            <a:pPr marL="37148" indent="0">
              <a:buNone/>
            </a:pPr>
            <a:r>
              <a:rPr lang="en-US" sz="1463"/>
              <a:t>b.gtld-servers.net.	172800	IN	A	192.33.14.30</a:t>
            </a:r>
            <a:endParaRPr lang="en-US" sz="1463" dirty="0"/>
          </a:p>
          <a:p>
            <a:pPr marL="37148" indent="0">
              <a:buNone/>
            </a:pPr>
            <a:endParaRPr lang="en-US" sz="1381" dirty="0"/>
          </a:p>
          <a:p>
            <a:r>
              <a:rPr lang="zh-CN" altLang="en-US" dirty="0"/>
              <a:t>由</a:t>
            </a:r>
            <a:r>
              <a:rPr lang="en-US" dirty="0"/>
              <a:t>ICANN</a:t>
            </a:r>
            <a:r>
              <a:rPr lang="zh-CN" altLang="en-US" dirty="0"/>
              <a:t>维护</a:t>
            </a:r>
            <a:endParaRPr lang="en-US" dirty="0"/>
          </a:p>
          <a:p>
            <a:pPr lvl="1"/>
            <a:r>
              <a:rPr lang="zh-CN" altLang="en-US" dirty="0"/>
              <a:t>有</a:t>
            </a:r>
            <a:r>
              <a:rPr lang="en-US" dirty="0"/>
              <a:t>13 root</a:t>
            </a:r>
            <a:r>
              <a:rPr lang="zh-CN" altLang="en-US" dirty="0"/>
              <a:t>个主机，标记为</a:t>
            </a:r>
            <a:r>
              <a:rPr lang="en-US" dirty="0"/>
              <a:t> A</a:t>
            </a:r>
            <a:r>
              <a:rPr lang="en-US" dirty="0">
                <a:sym typeface="Wingdings" pitchFamily="2" charset="2"/>
              </a:rPr>
              <a:t>M</a:t>
            </a:r>
          </a:p>
          <a:p>
            <a:pPr lvl="1"/>
            <a:r>
              <a:rPr lang="zh-CN" altLang="en-US"/>
              <a:t>支持</a:t>
            </a:r>
            <a:r>
              <a:rPr lang="en-US"/>
              <a:t>anycast DNS</a:t>
            </a:r>
            <a:r>
              <a:rPr lang="zh-CN" altLang="en-US"/>
              <a:t>，提供全球镜像服务</a:t>
            </a:r>
            <a:endParaRPr lang="en-US" altLang="zh-CN"/>
          </a:p>
          <a:p>
            <a:pPr lvl="2"/>
            <a:r>
              <a:rPr lang="zh-CN" altLang="en-US"/>
              <a:t>基于</a:t>
            </a:r>
            <a:r>
              <a:rPr lang="en-US" altLang="zh-CN"/>
              <a:t>BGP</a:t>
            </a:r>
            <a:r>
              <a:rPr lang="zh-CN" altLang="en-US"/>
              <a:t>实现，一个</a:t>
            </a:r>
            <a:r>
              <a:rPr lang="en-US" altLang="zh-CN"/>
              <a:t>IP</a:t>
            </a:r>
            <a:r>
              <a:rPr lang="zh-CN" altLang="en-US"/>
              <a:t>，多个站点（主机）。</a:t>
            </a:r>
            <a:endParaRPr lang="en-US" dirty="0"/>
          </a:p>
          <a:p>
            <a:r>
              <a:rPr lang="zh-CN" altLang="en-US" dirty="0"/>
              <a:t>在域名无法解析时需要向根</a:t>
            </a:r>
            <a:r>
              <a:rPr lang="en-US" altLang="zh-CN" dirty="0"/>
              <a:t>DNS</a:t>
            </a:r>
            <a:r>
              <a:rPr lang="zh-CN" altLang="en-US" dirty="0"/>
              <a:t>求助</a:t>
            </a:r>
            <a:endParaRPr lang="en-US" dirty="0"/>
          </a:p>
          <a:p>
            <a:pPr lvl="1"/>
            <a:r>
              <a:rPr lang="zh-CN" altLang="en-US"/>
              <a:t>实际上，多数系统都缓存根</a:t>
            </a:r>
            <a:r>
              <a:rPr lang="en-US" altLang="zh-CN"/>
              <a:t>DNS</a:t>
            </a:r>
            <a:r>
              <a:rPr lang="zh-CN" altLang="en-US"/>
              <a:t>数据</a:t>
            </a:r>
            <a:endParaRPr lang="en-US" dirty="0"/>
          </a:p>
          <a:p>
            <a:pPr marL="37148" indent="0">
              <a:buNone/>
            </a:pPr>
            <a:endParaRPr lang="en-US" sz="195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BD039F-D05D-4970-B8E7-5C72D8EA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F801B-C0DA-471B-803A-052F23A16030}"/>
              </a:ext>
            </a:extLst>
          </p:cNvPr>
          <p:cNvSpPr txBox="1"/>
          <p:nvPr/>
        </p:nvSpPr>
        <p:spPr>
          <a:xfrm>
            <a:off x="990600" y="630645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http://www.internic.net/domain/root.zone</a:t>
            </a:r>
          </a:p>
        </p:txBody>
      </p:sp>
    </p:spTree>
    <p:extLst>
      <p:ext uri="{BB962C8B-B14F-4D97-AF65-F5344CB8AC3E}">
        <p14:creationId xmlns:p14="http://schemas.microsoft.com/office/powerpoint/2010/main" val="34697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根域名服务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33C3CD-1FEB-4578-8384-E4E90AFC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42" y="2836913"/>
            <a:ext cx="8112816" cy="25978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CF9F53-36C9-46FC-B745-7EB2A8A9CC27}"/>
              </a:ext>
            </a:extLst>
          </p:cNvPr>
          <p:cNvSpPr txBox="1"/>
          <p:nvPr/>
        </p:nvSpPr>
        <p:spPr>
          <a:xfrm>
            <a:off x="867185" y="1902635"/>
            <a:ext cx="7978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13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个根服务器由</a:t>
            </a:r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12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个组织维护，包括</a:t>
            </a:r>
            <a:r>
              <a:rPr 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Verisign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（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2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个）、马里兰大学、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NASA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、美国陆军研究实验室 、</a:t>
            </a:r>
            <a:r>
              <a:rPr lang="en-US" altLang="zh-CN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ICANN</a:t>
            </a:r>
            <a:r>
              <a:rPr lang="zh-CN" altLang="en-US" sz="2000" dirty="0">
                <a:latin typeface="Comic Sans MS" panose="030F0702030302020204" pitchFamily="66" charset="0"/>
                <a:ea typeface="SimHei" panose="02010609060101010101" pitchFamily="49" charset="-122"/>
              </a:rPr>
              <a:t>等</a:t>
            </a:r>
            <a:endParaRPr lang="en-US" altLang="zh-CN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463783-92AB-4C5D-9ADC-63AF4F7223CB}"/>
              </a:ext>
            </a:extLst>
          </p:cNvPr>
          <p:cNvSpPr txBox="1"/>
          <p:nvPr/>
        </p:nvSpPr>
        <p:spPr>
          <a:xfrm>
            <a:off x="797615" y="6214030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https://root-servers.org/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823EC6-2207-4673-BF1C-DC3ACEF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5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5072</TotalTime>
  <Words>4358</Words>
  <Application>Microsoft Office PowerPoint</Application>
  <PresentationFormat>A4 纸张(210x297 毫米)</PresentationFormat>
  <Paragraphs>843</Paragraphs>
  <Slides>73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SimHei</vt:lpstr>
      <vt:lpstr>Arial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互联网攻防基础</vt:lpstr>
      <vt:lpstr>互联网可信性？</vt:lpstr>
      <vt:lpstr>本课的主题</vt:lpstr>
      <vt:lpstr>1. DNS域名解析</vt:lpstr>
      <vt:lpstr>域名解析服务</vt:lpstr>
      <vt:lpstr>DNS命名树状结构</vt:lpstr>
      <vt:lpstr>DNS服务</vt:lpstr>
      <vt:lpstr>根域名服务</vt:lpstr>
      <vt:lpstr>根域名服务</vt:lpstr>
      <vt:lpstr>根域名服务及其镜像分布</vt:lpstr>
      <vt:lpstr>国内根域名服务镜像</vt:lpstr>
      <vt:lpstr>域名解析架构</vt:lpstr>
      <vt:lpstr>域名解析基本流程</vt:lpstr>
      <vt:lpstr>迭代式DNS解析</vt:lpstr>
      <vt:lpstr>DNS记录</vt:lpstr>
      <vt:lpstr>DNS记录类型</vt:lpstr>
      <vt:lpstr>DNS记录类型</vt:lpstr>
      <vt:lpstr>DNS 包格式</vt:lpstr>
      <vt:lpstr>Glue Records</vt:lpstr>
      <vt:lpstr>DNS解析</vt:lpstr>
      <vt:lpstr>针对DNS的攻击</vt:lpstr>
      <vt:lpstr>攻击模型</vt:lpstr>
      <vt:lpstr>记录注入</vt:lpstr>
      <vt:lpstr>DNS辖区检查（Bailiwick Checking）</vt:lpstr>
      <vt:lpstr>响应伪造（Spoofing）</vt:lpstr>
      <vt:lpstr>如何实现响应伪造？</vt:lpstr>
      <vt:lpstr>目标探测</vt:lpstr>
      <vt:lpstr>响应伪造的挑战</vt:lpstr>
      <vt:lpstr>Kaminsky Attack</vt:lpstr>
      <vt:lpstr>Kaminsky Attack</vt:lpstr>
      <vt:lpstr>预防Kaminsky攻击</vt:lpstr>
      <vt:lpstr>其它DNS劫持方法</vt:lpstr>
      <vt:lpstr>DNSSEC</vt:lpstr>
      <vt:lpstr>DNSSEC引入四种数据类型</vt:lpstr>
      <vt:lpstr>DNSSEC示例</vt:lpstr>
      <vt:lpstr>2. BGP边界网关协议</vt:lpstr>
      <vt:lpstr>理解互联网全貌</vt:lpstr>
      <vt:lpstr>自治系统举例</vt:lpstr>
      <vt:lpstr>AS大小排名：根据IPv4地址数</vt:lpstr>
      <vt:lpstr>PowerPoint 演示文稿</vt:lpstr>
      <vt:lpstr>AS4538</vt:lpstr>
      <vt:lpstr>BGP</vt:lpstr>
      <vt:lpstr>BGP的使用场景</vt:lpstr>
      <vt:lpstr>路径矢量协议</vt:lpstr>
      <vt:lpstr>BGP如何工作？</vt:lpstr>
      <vt:lpstr>BGP的消息类型</vt:lpstr>
      <vt:lpstr>PowerPoint 演示文稿</vt:lpstr>
      <vt:lpstr>属性信息</vt:lpstr>
      <vt:lpstr>选路规则</vt:lpstr>
      <vt:lpstr>最短AS路径 != 最短路径</vt:lpstr>
      <vt:lpstr>Hot-Potato vs Cold-Potato Routing</vt:lpstr>
      <vt:lpstr>BGP协议总结</vt:lpstr>
      <vt:lpstr>BGP认证</vt:lpstr>
      <vt:lpstr>劫持技术</vt:lpstr>
      <vt:lpstr>前缀劫持</vt:lpstr>
      <vt:lpstr>子前缀劫持</vt:lpstr>
      <vt:lpstr>最短路径劫持</vt:lpstr>
      <vt:lpstr>1997年 AS 7007事件</vt:lpstr>
      <vt:lpstr>PowerPoint 演示文稿</vt:lpstr>
      <vt:lpstr>2020年8月30日Level3断网事件</vt:lpstr>
      <vt:lpstr>为什么会发生Hijack?</vt:lpstr>
      <vt:lpstr>加固BGP的方法</vt:lpstr>
      <vt:lpstr>Secure BGP</vt:lpstr>
      <vt:lpstr>S-BGP应对子前缀劫持</vt:lpstr>
      <vt:lpstr>S-BGP应对最短路径劫持</vt:lpstr>
      <vt:lpstr>S-BGP的部署问题</vt:lpstr>
      <vt:lpstr>RPKI</vt:lpstr>
      <vt:lpstr>RPKI层级</vt:lpstr>
      <vt:lpstr>RPKI实际应用部署情况</vt:lpstr>
      <vt:lpstr>路由异常检测</vt:lpstr>
      <vt:lpstr>地域化异常</vt:lpstr>
      <vt:lpstr>拓扑异常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9</cp:revision>
  <dcterms:created xsi:type="dcterms:W3CDTF">2019-05-23T09:52:46Z</dcterms:created>
  <dcterms:modified xsi:type="dcterms:W3CDTF">2020-09-28T03:50:03Z</dcterms:modified>
</cp:coreProperties>
</file>