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F51E9-FFBD-F947-AEE7-961955CDB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AF424-500C-8547-BBFA-637EA11F3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C63E6-E4D4-CF4C-8404-2D29A9CD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41CB1-3247-2C4A-AFA2-135FA93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A38CC-BB0A-7B4E-86F8-04251D0A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59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DE7B0-CD09-3948-9E27-CBD0158A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72E3FD-3C8C-564E-920F-BF3F2294C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0CD71-A396-2047-B55F-10B7F128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C6B452-BE02-1D47-B99E-E27E6CC6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829E1-C555-5842-BC5E-8D9B7A7F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5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5CBCB5-4764-9F40-93DB-6F78D437E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F1B281-B7FC-BA4C-BDE6-006B4FDFF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F8EE8-96F3-3E43-A11A-C8CC6176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C6B9B1-FF8F-6D49-B81B-14ACBA03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741FF-8468-4D4C-BC73-0B8BA43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8E013-3B05-B94E-B952-14AB8881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D466F-B16B-3241-8A79-8D6ECC6C4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6A0B6-5821-4C4D-A636-C023D682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6BACBD-0895-2D47-9082-CD546AB8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C63BE-AA7E-034D-9AF8-9B26A2BE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7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0D299-7D79-1B49-B139-81BB3306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9F2F3-1852-D844-AA43-4494E96C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2E3FE9-BE05-B847-8CE9-DB01C52C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65B56-ACF0-9D40-B852-291F2841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191E59-422E-0F41-8622-8AE3567D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4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30170-A181-F943-8F97-6EA81CB2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99495-3212-2F49-B6D6-06848A57F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51567E-23E8-3446-A3C4-9F61DAED2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5D5472-5D91-AA49-9E99-D897652F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C6820A-6FA2-AE40-9594-023C7C7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863EB5-6C30-C347-BDC3-1ECFE5B3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2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5E6B1-E1B7-6D4B-9B3B-D8E789BA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37DB14-B5F2-8D47-BD9A-9FE62A319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336EE5-192D-3842-83BA-8496D470A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98C471-F970-FB45-A1FF-58FAEAEB8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AD5072-C974-C74E-9B32-8DD33D45E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3DCD04-DC96-3D4B-889D-B85AE6A1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AF6BA7-DD51-C844-A06F-9D1E37C7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668D95-29D6-2B47-808A-3D0B086E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2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A2F03-7162-4C4C-8ACB-19F243BE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C4A452-9B30-3548-A66B-2850F0B5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779504-2261-6C4E-8589-724CBF4E9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B051D-056A-8B4F-88A1-37C534AF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50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5B3073-AB14-5C41-940F-552B3BD0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AA7617-00D0-114C-86A0-2B057BE7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DFD5D1-60D5-AF4F-9EBF-5FC54CF7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2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36DC7-BBBB-5E43-98D4-6CCC8C8F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E89D5-E733-CD4A-96C2-0BB7A26C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EC4C42-A05A-9D4A-AC15-77EC9964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54681F-157A-884F-89FC-9D146D66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D20BFF-2153-184F-97CD-40AD632F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8B1FDF-487A-E843-980B-9C356C9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41555-B553-114F-9EAC-897E80B6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D4B414-8994-6D4F-8809-3D7C8572A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1FE8CF-F5A7-7F42-A8C4-CAED08C6F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E8FC20-952A-144A-A3BF-A1521D0D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4AD2CA-01AD-0C48-AFEF-7BC54565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2EDBB9-0CFD-5C4E-9189-22E0C9F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16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E85E4-DB64-BC44-95AD-7153B081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EFE7A-3B77-B941-8FAE-E486661E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D32B75-BA2A-C54A-BE79-35F00EAB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A5A0-1657-2040-AA7B-292FBB047C5D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01B8BA-1C6E-CD4F-9CF8-5BDEBC87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3AF728-4031-7F4F-9569-C160EE506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C750-CB11-A448-9628-221A7BAAF0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2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9AA68FE-49F9-5540-B466-12899BCB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56C00-8133-0D4B-A329-F7705EF9C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af-ZA" sz="5200">
                <a:solidFill>
                  <a:srgbClr val="FFFFFF"/>
                </a:solidFill>
              </a:rPr>
              <a:t>W</a:t>
            </a:r>
            <a:r>
              <a:rPr lang="ru-RU" sz="5200">
                <a:solidFill>
                  <a:srgbClr val="FFFFFF"/>
                </a:solidFill>
              </a:rPr>
              <a:t>eb сайт для продажи и выставки работ с удалённым управлением и системой оповещения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639D28-EF09-CC4B-B72D-548842F9E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>
                <a:solidFill>
                  <a:srgbClr val="FFFFFF"/>
                </a:solidFill>
              </a:rPr>
              <a:t>Выполнил Минеев А.В.</a:t>
            </a:r>
          </a:p>
        </p:txBody>
      </p:sp>
    </p:spTree>
    <p:extLst>
      <p:ext uri="{BB962C8B-B14F-4D97-AF65-F5344CB8AC3E}">
        <p14:creationId xmlns:p14="http://schemas.microsoft.com/office/powerpoint/2010/main" val="2235696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CEAEE-33D8-A04B-BF22-06BE0C2F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Основные  страницы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5713DB8-148A-8E4D-B0A6-D55973932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1320702"/>
            <a:ext cx="11525864" cy="8356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786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F14AE-74CF-D341-9E1B-989FCF04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/>
          <a:lstStyle/>
          <a:p>
            <a:r>
              <a:rPr lang="ru-RU"/>
              <a:t>Заказ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37B3E452-D78D-5844-B27F-1065582B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14" y="1984442"/>
            <a:ext cx="7483819" cy="361094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648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47350-A524-DD46-A76B-059EC5FB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ru-RU" sz="4800"/>
              <a:t>Профиль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AC57844F-4082-164D-AC06-2C3C29E8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59" y="2780068"/>
            <a:ext cx="7674573" cy="26477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8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53F4F-9223-774D-93CA-97CCD63D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Мобильная орентация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788A930-9E1E-A04E-B13F-E989B9095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73" y="736370"/>
            <a:ext cx="2692500" cy="5385001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57D2655-81E4-214F-B140-3E0F95F9E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85" y="736370"/>
            <a:ext cx="2692631" cy="53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8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62101-96D9-AD4F-BE4E-3F172119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Система оповещения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E2B8B4A-7C96-1649-8A91-B67E4C0CA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229539"/>
            <a:ext cx="7608304" cy="44698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5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094DE5E8-C080-45A4-B2F4-8FE7D8F8EE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7" name="Color Cover">
              <a:extLst>
                <a:ext uri="{FF2B5EF4-FFF2-40B4-BE49-F238E27FC236}">
                  <a16:creationId xmlns:a16="http://schemas.microsoft.com/office/drawing/2014/main" id="{1FAC8321-8295-4F58-80B8-C1A774606B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 Cover">
              <a:extLst>
                <a:ext uri="{FF2B5EF4-FFF2-40B4-BE49-F238E27FC236}">
                  <a16:creationId xmlns:a16="http://schemas.microsoft.com/office/drawing/2014/main" id="{2BE89D78-556E-4C9E-A234-78B0850234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28EBCD-582B-4E3B-AB95-15EA16034C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49E29E18-2832-4FBD-901C-97986DBD0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7327E470-287A-4E1E-8A04-A3596DBD97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EF0D3F92-1B8F-4549-83FF-1E88A552E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91" y="717916"/>
            <a:ext cx="6181042" cy="3476836"/>
          </a:xfrm>
          <a:prstGeom prst="rect">
            <a:avLst/>
          </a:prstGeom>
        </p:spPr>
      </p:pic>
      <p:pic>
        <p:nvPicPr>
          <p:cNvPr id="9" name="Рисунок 4">
            <a:extLst>
              <a:ext uri="{FF2B5EF4-FFF2-40B4-BE49-F238E27FC236}">
                <a16:creationId xmlns:a16="http://schemas.microsoft.com/office/drawing/2014/main" id="{E56054EA-8761-044F-9E7E-0EA8413AC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2" y="4845390"/>
            <a:ext cx="9815240" cy="68706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0BC7D-CE73-3845-A054-50D42093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5" y="819015"/>
            <a:ext cx="5392454" cy="2754480"/>
          </a:xfrm>
        </p:spPr>
        <p:txBody>
          <a:bodyPr anchor="b">
            <a:normAutofit/>
          </a:bodyPr>
          <a:lstStyle/>
          <a:p>
            <a:r>
              <a:rPr lang="ru-RU" sz="4800">
                <a:solidFill>
                  <a:schemeClr val="bg1"/>
                </a:solidFill>
              </a:rPr>
              <a:t>Удалённое 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1841077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D2F293AD-AC14-4343-A9DE-439C96146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08" y="1778750"/>
            <a:ext cx="7360813" cy="414045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9A769-5477-764D-B166-E162AD4F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r>
              <a:rPr lang="ru-RU" sz="4800">
                <a:solidFill>
                  <a:schemeClr val="bg1"/>
                </a:solidFill>
              </a:rPr>
              <a:t>Удалённое управление</a:t>
            </a:r>
          </a:p>
        </p:txBody>
      </p:sp>
    </p:spTree>
    <p:extLst>
      <p:ext uri="{BB962C8B-B14F-4D97-AF65-F5344CB8AC3E}">
        <p14:creationId xmlns:p14="http://schemas.microsoft.com/office/powerpoint/2010/main" val="17011093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Цветной ицебергс">
            <a:extLst>
              <a:ext uri="{FF2B5EF4-FFF2-40B4-BE49-F238E27FC236}">
                <a16:creationId xmlns:a16="http://schemas.microsoft.com/office/drawing/2014/main" id="{D630435E-8EA8-7803-CCC4-E3E71E745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A9996-80C8-2744-A3DD-94BD11F2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019419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Web сайт для продажи и выставки работ с удалённым управлением и системой оповещения </vt:lpstr>
      <vt:lpstr>Основные  страницы</vt:lpstr>
      <vt:lpstr>Заказ</vt:lpstr>
      <vt:lpstr>Профиль</vt:lpstr>
      <vt:lpstr>Мобильная орентация</vt:lpstr>
      <vt:lpstr>Система оповещения </vt:lpstr>
      <vt:lpstr>Удалённое управление</vt:lpstr>
      <vt:lpstr>Удалённое управление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сайт для продажи и выставки работ с удалённым управлением и системой оповещения </dc:title>
  <cp:revision>1</cp:revision>
  <dcterms:modified xsi:type="dcterms:W3CDTF">2024-04-19T18:52:08Z</dcterms:modified>
</cp:coreProperties>
</file>