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D184E-FED9-4628-86CC-D5186FA694F6}" v="1227" dt="2020-10-06T19:31:25.58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Qi" userId="19e8c7d57e671936" providerId="Windows Live" clId="Web-{E8AD184E-FED9-4628-86CC-D5186FA694F6}"/>
    <pc:docChg chg="modSld">
      <pc:chgData name="Zhang Qi" userId="19e8c7d57e671936" providerId="Windows Live" clId="Web-{E8AD184E-FED9-4628-86CC-D5186FA694F6}" dt="2020-10-06T19:31:25.589" v="1223" actId="20577"/>
      <pc:docMkLst>
        <pc:docMk/>
      </pc:docMkLst>
      <pc:sldChg chg="delSp modSp">
        <pc:chgData name="Zhang Qi" userId="19e8c7d57e671936" providerId="Windows Live" clId="Web-{E8AD184E-FED9-4628-86CC-D5186FA694F6}" dt="2020-10-06T19:12:07.293" v="296" actId="20577"/>
        <pc:sldMkLst>
          <pc:docMk/>
          <pc:sldMk cId="0" sldId="258"/>
        </pc:sldMkLst>
        <pc:spChg chg="mod">
          <ac:chgData name="Zhang Qi" userId="19e8c7d57e671936" providerId="Windows Live" clId="Web-{E8AD184E-FED9-4628-86CC-D5186FA694F6}" dt="2020-10-06T19:10:41.981" v="86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Zhang Qi" userId="19e8c7d57e671936" providerId="Windows Live" clId="Web-{E8AD184E-FED9-4628-86CC-D5186FA694F6}" dt="2020-10-06T19:12:07.293" v="296" actId="20577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Zhang Qi" userId="19e8c7d57e671936" providerId="Windows Live" clId="Web-{E8AD184E-FED9-4628-86CC-D5186FA694F6}" dt="2020-10-06T19:10:44.574" v="8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">
        <pc:chgData name="Zhang Qi" userId="19e8c7d57e671936" providerId="Windows Live" clId="Web-{E8AD184E-FED9-4628-86CC-D5186FA694F6}" dt="2020-10-06T19:18:27.808" v="718" actId="1076"/>
        <pc:sldMkLst>
          <pc:docMk/>
          <pc:sldMk cId="0" sldId="259"/>
        </pc:sldMkLst>
        <pc:spChg chg="mod">
          <ac:chgData name="Zhang Qi" userId="19e8c7d57e671936" providerId="Windows Live" clId="Web-{E8AD184E-FED9-4628-86CC-D5186FA694F6}" dt="2020-10-06T19:12:47.012" v="364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Zhang Qi" userId="19e8c7d57e671936" providerId="Windows Live" clId="Web-{E8AD184E-FED9-4628-86CC-D5186FA694F6}" dt="2020-10-06T19:15:48.730" v="710" actId="20577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Zhang Qi" userId="19e8c7d57e671936" providerId="Windows Live" clId="Web-{E8AD184E-FED9-4628-86CC-D5186FA694F6}" dt="2020-10-06T19:15:54.199" v="714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Zhang Qi" userId="19e8c7d57e671936" providerId="Windows Live" clId="Web-{E8AD184E-FED9-4628-86CC-D5186FA694F6}" dt="2020-10-06T19:18:27.808" v="718" actId="1076"/>
          <ac:picMkLst>
            <pc:docMk/>
            <pc:sldMk cId="0" sldId="259"/>
            <ac:picMk id="2" creationId="{72C28B6B-7EB9-4825-A3BD-97935732B68E}"/>
          </ac:picMkLst>
        </pc:picChg>
      </pc:sldChg>
      <pc:sldChg chg="addSp delSp modSp">
        <pc:chgData name="Zhang Qi" userId="19e8c7d57e671936" providerId="Windows Live" clId="Web-{E8AD184E-FED9-4628-86CC-D5186FA694F6}" dt="2020-10-06T19:28:09.073" v="956" actId="20577"/>
        <pc:sldMkLst>
          <pc:docMk/>
          <pc:sldMk cId="0" sldId="260"/>
        </pc:sldMkLst>
        <pc:spChg chg="mod">
          <ac:chgData name="Zhang Qi" userId="19e8c7d57e671936" providerId="Windows Live" clId="Web-{E8AD184E-FED9-4628-86CC-D5186FA694F6}" dt="2020-10-06T19:22:41.027" v="757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Zhang Qi" userId="19e8c7d57e671936" providerId="Windows Live" clId="Web-{E8AD184E-FED9-4628-86CC-D5186FA694F6}" dt="2020-10-06T19:28:09.073" v="956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Zhang Qi" userId="19e8c7d57e671936" providerId="Windows Live" clId="Web-{E8AD184E-FED9-4628-86CC-D5186FA694F6}" dt="2020-10-06T19:27:11.854" v="854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Zhang Qi" userId="19e8c7d57e671936" providerId="Windows Live" clId="Web-{E8AD184E-FED9-4628-86CC-D5186FA694F6}" dt="2020-10-06T19:27:39.323" v="897" actId="1076"/>
          <ac:picMkLst>
            <pc:docMk/>
            <pc:sldMk cId="0" sldId="260"/>
            <ac:picMk id="2" creationId="{41C3A145-7B5B-499D-AA1C-C5C3E75AD81D}"/>
          </ac:picMkLst>
        </pc:picChg>
      </pc:sldChg>
      <pc:sldChg chg="addSp delSp modSp">
        <pc:chgData name="Zhang Qi" userId="19e8c7d57e671936" providerId="Windows Live" clId="Web-{E8AD184E-FED9-4628-86CC-D5186FA694F6}" dt="2020-10-06T19:31:03.464" v="1218" actId="20577"/>
        <pc:sldMkLst>
          <pc:docMk/>
          <pc:sldMk cId="0" sldId="261"/>
        </pc:sldMkLst>
        <pc:spChg chg="mod">
          <ac:chgData name="Zhang Qi" userId="19e8c7d57e671936" providerId="Windows Live" clId="Web-{E8AD184E-FED9-4628-86CC-D5186FA694F6}" dt="2020-10-06T19:28:48.104" v="1031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Zhang Qi" userId="19e8c7d57e671936" providerId="Windows Live" clId="Web-{E8AD184E-FED9-4628-86CC-D5186FA694F6}" dt="2020-10-06T19:31:03.464" v="1218" actId="20577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Zhang Qi" userId="19e8c7d57e671936" providerId="Windows Live" clId="Web-{E8AD184E-FED9-4628-86CC-D5186FA694F6}" dt="2020-10-06T19:29:33.870" v="1034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Zhang Qi" userId="19e8c7d57e671936" providerId="Windows Live" clId="Web-{E8AD184E-FED9-4628-86CC-D5186FA694F6}" dt="2020-10-06T19:29:47.620" v="1039" actId="1076"/>
          <ac:picMkLst>
            <pc:docMk/>
            <pc:sldMk cId="0" sldId="261"/>
            <ac:picMk id="2" creationId="{AC7F43A0-99B4-40E1-A24F-380A606DA228}"/>
          </ac:picMkLst>
        </pc:picChg>
      </pc:sldChg>
      <pc:sldChg chg="modSp">
        <pc:chgData name="Zhang Qi" userId="19e8c7d57e671936" providerId="Windows Live" clId="Web-{E8AD184E-FED9-4628-86CC-D5186FA694F6}" dt="2020-10-06T19:31:19.948" v="1221" actId="20577"/>
        <pc:sldMkLst>
          <pc:docMk/>
          <pc:sldMk cId="0" sldId="263"/>
        </pc:sldMkLst>
        <pc:spChg chg="mod">
          <ac:chgData name="Zhang Qi" userId="19e8c7d57e671936" providerId="Windows Live" clId="Web-{E8AD184E-FED9-4628-86CC-D5186FA694F6}" dt="2020-10-06T19:31:19.948" v="1221" actId="20577"/>
          <ac:spMkLst>
            <pc:docMk/>
            <pc:sldMk cId="0" sldId="263"/>
            <ac:spMk id="1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/>
              <a:t>Use Old Customer Data to Predict New Customer Value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7554152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af-ZA"/>
              <a:t>Analyze old customer by RFM model, explore and classify them by RFM value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af-ZA"/>
              <a:t>Predict new customer's RFM score, and predict potential customer value</a:t>
            </a:r>
            <a:endParaRPr lang="af-ZA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/>
              <a:t>Data Cleaning of old customer data and transaction data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zh-CN" altLang="en-US"/>
              <a:t>Data is accessed with completeness, tidiness and consistency issues</a:t>
            </a:r>
            <a:endParaRPr lang="zh-CN" alt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zh-CN" altLang="en-US"/>
              <a:t>Feature engineering with missing values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zh-CN" altLang="en-US"/>
              <a:t>Use transaction data and group by customer id, to look for RFM values of each customer, like the image here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zh-CN" altLang="en-US"/>
              <a:t>Combine RFM values with old customer demographic data, and one-hot encode the categorical features</a:t>
            </a:r>
            <a:endParaRPr lang="zh-CN" alt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2" descr="表格&#10;&#10;已自动生成说明">
            <a:extLst>
              <a:ext uri="{FF2B5EF4-FFF2-40B4-BE49-F238E27FC236}">
                <a16:creationId xmlns:a16="http://schemas.microsoft.com/office/drawing/2014/main" id="{72C28B6B-7EB9-4825-A3BD-97935732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34" y="2163913"/>
            <a:ext cx="3524638" cy="255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/>
              <a:t>Random Forest Model and Gradient Boosting Model</a:t>
            </a:r>
            <a:endParaRPr lang="zh-CN" alt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af-ZA"/>
              <a:t>Optimize the modesl with mean absolute error and mean absolute percentage error</a:t>
            </a:r>
            <a:endParaRPr lang="af-ZA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af-ZA"/>
              <a:t>Compare the two models to find the better solution</a:t>
            </a:r>
            <a:endParaRPr lang="af-ZA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af-ZA"/>
              <a:t>Use the model to predict RMS score of new customers</a:t>
            </a:r>
            <a:endParaRPr lang="af-ZA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af-ZA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2" descr="图形用户界面, 文本&#10;&#10;已自动生成说明">
            <a:extLst>
              <a:ext uri="{FF2B5EF4-FFF2-40B4-BE49-F238E27FC236}">
                <a16:creationId xmlns:a16="http://schemas.microsoft.com/office/drawing/2014/main" id="{41C3A145-7B5B-499D-AA1C-C5C3E75A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94" y="2224872"/>
            <a:ext cx="4521847" cy="18075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/>
              <a:t>Predict new customer value</a:t>
            </a:r>
            <a:endParaRPr lang="zh-CN" alt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altLang="zh-CN"/>
              <a:t>Explore old customer RFM score for quantiles and classify their value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altLang="zh-CN"/>
              <a:t>Use the old customer quantiles and the predicted RMS score of the new customers to classify new customer value</a:t>
            </a:r>
            <a:endParaRPr lang="en-US" altLang="zh-CN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AC7F43A0-99B4-40E1-A24F-380A606D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94" y="1825266"/>
            <a:ext cx="3833716" cy="1907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zh-CN" altLang="en-US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8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128</cp:revision>
  <dcterms:modified xsi:type="dcterms:W3CDTF">2020-10-06T19:31:25Z</dcterms:modified>
</cp:coreProperties>
</file>