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63" r:id="rId4"/>
    <p:sldId id="267" r:id="rId5"/>
    <p:sldId id="366" r:id="rId6"/>
    <p:sldId id="315" r:id="rId7"/>
    <p:sldId id="347" r:id="rId8"/>
    <p:sldId id="275" r:id="rId9"/>
    <p:sldId id="30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B"/>
    <a:srgbClr val="1ED0A6"/>
    <a:srgbClr val="595959"/>
    <a:srgbClr val="1C82FF"/>
    <a:srgbClr val="F79465"/>
    <a:srgbClr val="54CBA0"/>
    <a:srgbClr val="ED3B55"/>
    <a:srgbClr val="31C8D1"/>
    <a:srgbClr val="1F548D"/>
    <a:srgbClr val="93D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780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05156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7" y="583128"/>
            <a:ext cx="672888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356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1755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etin kutusu 44">
            <a:extLst>
              <a:ext uri="{FF2B5EF4-FFF2-40B4-BE49-F238E27FC236}">
                <a16:creationId xmlns:a16="http://schemas.microsoft.com/office/drawing/2014/main" id="{A1AA8AD4-29B8-BAE3-3DC6-B773E0E57078}"/>
              </a:ext>
            </a:extLst>
          </p:cNvPr>
          <p:cNvSpPr txBox="1"/>
          <p:nvPr/>
        </p:nvSpPr>
        <p:spPr>
          <a:xfrm>
            <a:off x="324503" y="2602020"/>
            <a:ext cx="353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Library</a:t>
            </a:r>
            <a:endParaRPr lang="az-Latn-AZ" sz="7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DA7F95-9DC1-47AE-8B6C-3E4F3353F133}"/>
              </a:ext>
            </a:extLst>
          </p:cNvPr>
          <p:cNvSpPr txBox="1"/>
          <p:nvPr/>
        </p:nvSpPr>
        <p:spPr>
          <a:xfrm>
            <a:off x="332680" y="38023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Sizin</a:t>
            </a:r>
            <a:r>
              <a:rPr lang="en-US" b="1" dirty="0">
                <a:solidFill>
                  <a:schemeClr val="bg1"/>
                </a:solidFill>
              </a:rPr>
              <a:t> Online </a:t>
            </a:r>
            <a:r>
              <a:rPr lang="en-US" b="1" dirty="0" err="1">
                <a:solidFill>
                  <a:schemeClr val="bg1"/>
                </a:solidFill>
              </a:rPr>
              <a:t>Kitabxananız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319F4A1-4418-4F92-B6BC-E89A2767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10" y="255458"/>
            <a:ext cx="3159437" cy="74969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8D89720-715E-4481-A635-E9C27F5F5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9981" y="380234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306DD2-7132-4F50-BFAC-8E06CDCEE30F}"/>
              </a:ext>
            </a:extLst>
          </p:cNvPr>
          <p:cNvGrpSpPr/>
          <p:nvPr/>
        </p:nvGrpSpPr>
        <p:grpSpPr>
          <a:xfrm>
            <a:off x="11163982" y="0"/>
            <a:ext cx="1028018" cy="996937"/>
            <a:chOff x="11277600" y="0"/>
            <a:chExt cx="914400" cy="91440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C04C8AEC-DDD6-41AD-88F8-3C2D06A69264}"/>
                </a:ext>
              </a:extLst>
            </p:cNvPr>
            <p:cNvSpPr/>
            <p:nvPr/>
          </p:nvSpPr>
          <p:spPr>
            <a:xfrm flipH="1" flipV="1">
              <a:off x="11277600" y="0"/>
              <a:ext cx="914400" cy="9144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AE3E932D-E62C-47CC-85B0-9761ED6BCACC}"/>
                </a:ext>
              </a:extLst>
            </p:cNvPr>
            <p:cNvSpPr/>
            <p:nvPr/>
          </p:nvSpPr>
          <p:spPr>
            <a:xfrm>
              <a:off x="11277600" y="0"/>
              <a:ext cx="914400" cy="914400"/>
            </a:xfrm>
            <a:prstGeom prst="rtTriangle">
              <a:avLst/>
            </a:prstGeom>
            <a:solidFill>
              <a:srgbClr val="59CBC5"/>
            </a:solidFill>
            <a:ln>
              <a:noFill/>
            </a:ln>
            <a:effectLst>
              <a:outerShdw blurRad="76200" dir="18900000" sx="104000" sy="104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023214-5220-4783-93F7-09CD35C6AC87}"/>
              </a:ext>
            </a:extLst>
          </p:cNvPr>
          <p:cNvSpPr txBox="1"/>
          <p:nvPr/>
        </p:nvSpPr>
        <p:spPr>
          <a:xfrm>
            <a:off x="281815" y="264754"/>
            <a:ext cx="2629130" cy="135421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az-Latn-AZ" sz="44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Komanda</a:t>
            </a:r>
            <a:r>
              <a:rPr lang="az-Latn-AZ" sz="2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az-Latn-AZ" sz="44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üzvləri</a:t>
            </a:r>
            <a:endParaRPr lang="en-IN" sz="4400" b="1" i="1" dirty="0">
              <a:solidFill>
                <a:srgbClr val="36B3AD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0F6308-08B6-4C61-B343-999988D8F1E6}"/>
              </a:ext>
            </a:extLst>
          </p:cNvPr>
          <p:cNvGrpSpPr/>
          <p:nvPr/>
        </p:nvGrpSpPr>
        <p:grpSpPr>
          <a:xfrm>
            <a:off x="10112055" y="3627033"/>
            <a:ext cx="1885456" cy="2758319"/>
            <a:chOff x="1095375" y="2038350"/>
            <a:chExt cx="2047875" cy="27691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CA5639-ADBD-4F41-BDAF-4D9F85E4364D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1F548D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83A4C-67AD-4947-BBE9-10F35CCC777E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rgbClr val="1F5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az-Latn-AZ" b="1" dirty="0">
                  <a:latin typeface="Arial" panose="020B0604020202020204" pitchFamily="34" charset="0"/>
                  <a:cs typeface="Arial" panose="020B0604020202020204" pitchFamily="34" charset="0"/>
                </a:rPr>
                <a:t>Rəsul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38364-9DE2-41D6-B2DB-161E77AAF8A4}"/>
                </a:ext>
              </a:extLst>
            </p:cNvPr>
            <p:cNvSpPr txBox="1"/>
            <p:nvPr/>
          </p:nvSpPr>
          <p:spPr>
            <a:xfrm>
              <a:off x="1371554" y="4560322"/>
              <a:ext cx="1495517" cy="247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az-Latn-AZ" sz="1600" i="1" dirty="0">
                  <a:solidFill>
                    <a:schemeClr val="bg2">
                      <a:lumMod val="50000"/>
                    </a:schemeClr>
                  </a:solidFill>
                  <a:effectLst/>
                  <a:latin typeface="Open Sans" panose="020B0606030504020204" pitchFamily="34" charset="0"/>
                </a:rPr>
                <a:t>Developer</a:t>
              </a:r>
              <a:endParaRPr lang="en-US" sz="160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4B5568E6-19DC-4DEB-BE51-A9EBBF1E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301" y="2143964"/>
              <a:ext cx="1408022" cy="140802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1DF3D2-0FE3-471D-8180-E09DCFB90258}"/>
              </a:ext>
            </a:extLst>
          </p:cNvPr>
          <p:cNvGrpSpPr/>
          <p:nvPr/>
        </p:nvGrpSpPr>
        <p:grpSpPr>
          <a:xfrm>
            <a:off x="239339" y="3627033"/>
            <a:ext cx="1885456" cy="2758319"/>
            <a:chOff x="1095375" y="2038350"/>
            <a:chExt cx="2047875" cy="27691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8F4229-7EB2-4387-9A4A-92081689E498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3FA2D1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7E0FC3-63AD-44C1-91A5-30F45E6B07A3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rgbClr val="3FA2D1"/>
            </a:solidFill>
            <a:ln>
              <a:solidFill>
                <a:srgbClr val="3FA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az-Latn-AZ" b="1" dirty="0">
                  <a:latin typeface="Arial" panose="020B0604020202020204" pitchFamily="34" charset="0"/>
                  <a:cs typeface="Arial" panose="020B0604020202020204" pitchFamily="34" charset="0"/>
                </a:rPr>
                <a:t>Nəzifə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78C47E-CC67-4E6D-B855-059D75C12359}"/>
                </a:ext>
              </a:extLst>
            </p:cNvPr>
            <p:cNvSpPr txBox="1"/>
            <p:nvPr/>
          </p:nvSpPr>
          <p:spPr>
            <a:xfrm>
              <a:off x="1371554" y="4560322"/>
              <a:ext cx="1495517" cy="247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az-Latn-AZ" sz="1600" i="1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</a:rPr>
                <a:t>Developer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pic>
          <p:nvPicPr>
            <p:cNvPr id="24" name="Graphic 23" descr="Female Profile">
              <a:extLst>
                <a:ext uri="{FF2B5EF4-FFF2-40B4-BE49-F238E27FC236}">
                  <a16:creationId xmlns:a16="http://schemas.microsoft.com/office/drawing/2014/main" id="{D191ED67-36AB-4054-B064-8E97694C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5301" y="2143964"/>
              <a:ext cx="1408022" cy="14080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4F336A-778C-4D3D-A5EC-32A16DC80FC6}"/>
              </a:ext>
            </a:extLst>
          </p:cNvPr>
          <p:cNvGrpSpPr/>
          <p:nvPr/>
        </p:nvGrpSpPr>
        <p:grpSpPr>
          <a:xfrm>
            <a:off x="5186883" y="3627033"/>
            <a:ext cx="1885456" cy="2758319"/>
            <a:chOff x="1095375" y="2038350"/>
            <a:chExt cx="2047875" cy="276916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AC74DD5-E172-4AE1-AB77-5922441DB9E0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32A57C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3A79D9-8AB2-402D-92D6-5EC89E6A793C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rgbClr val="32A5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az-Latn-AZ" b="1" dirty="0">
                  <a:latin typeface="Arial" panose="020B0604020202020204" pitchFamily="34" charset="0"/>
                  <a:cs typeface="Arial" panose="020B0604020202020204" pitchFamily="34" charset="0"/>
                </a:rPr>
                <a:t>Neman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E51AC4-F42D-412B-9DC5-72CB1C6BF6D2}"/>
                </a:ext>
              </a:extLst>
            </p:cNvPr>
            <p:cNvSpPr txBox="1"/>
            <p:nvPr/>
          </p:nvSpPr>
          <p:spPr>
            <a:xfrm>
              <a:off x="1371554" y="4560322"/>
              <a:ext cx="1495517" cy="247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az-Latn-AZ" sz="1600" i="1" dirty="0">
                  <a:solidFill>
                    <a:schemeClr val="bg2">
                      <a:lumMod val="50000"/>
                    </a:schemeClr>
                  </a:solidFill>
                  <a:effectLst/>
                  <a:latin typeface="Open Sans" panose="020B0606030504020204" pitchFamily="34" charset="0"/>
                </a:rPr>
                <a:t>Developer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26488C-222C-4C5D-9997-04DA4BB03BCB}"/>
              </a:ext>
            </a:extLst>
          </p:cNvPr>
          <p:cNvGrpSpPr/>
          <p:nvPr/>
        </p:nvGrpSpPr>
        <p:grpSpPr>
          <a:xfrm>
            <a:off x="2371496" y="3627033"/>
            <a:ext cx="1885456" cy="2758319"/>
            <a:chOff x="1095375" y="2038350"/>
            <a:chExt cx="2047875" cy="276916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D2BC8F-CCC9-4172-A863-009179BD62C2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31C8D1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8276D1-0786-438E-BE84-4AAF7B3BE096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az-Latn-AZ" b="1" dirty="0">
                  <a:latin typeface="Arial" panose="020B0604020202020204" pitchFamily="34" charset="0"/>
                  <a:cs typeface="Arial" panose="020B0604020202020204" pitchFamily="34" charset="0"/>
                </a:rPr>
                <a:t>Nuranə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0F45A7-2D4D-4554-9C96-35230DCD0443}"/>
                </a:ext>
              </a:extLst>
            </p:cNvPr>
            <p:cNvSpPr txBox="1"/>
            <p:nvPr/>
          </p:nvSpPr>
          <p:spPr>
            <a:xfrm>
              <a:off x="1371554" y="4560322"/>
              <a:ext cx="1495517" cy="2471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az-Latn-AZ" sz="1600" i="1" dirty="0">
                  <a:solidFill>
                    <a:schemeClr val="bg2">
                      <a:lumMod val="50000"/>
                    </a:schemeClr>
                  </a:solidFill>
                  <a:effectLst/>
                  <a:latin typeface="Open Sans" panose="020B0606030504020204" pitchFamily="34" charset="0"/>
                </a:rPr>
                <a:t>Developer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pic>
          <p:nvPicPr>
            <p:cNvPr id="36" name="Graphic 35" descr="Female Profile">
              <a:extLst>
                <a:ext uri="{FF2B5EF4-FFF2-40B4-BE49-F238E27FC236}">
                  <a16:creationId xmlns:a16="http://schemas.microsoft.com/office/drawing/2014/main" id="{E63B3B95-22FF-4FDD-8CA3-B25E54080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5301" y="2143964"/>
              <a:ext cx="1408022" cy="1408022"/>
            </a:xfrm>
            <a:prstGeom prst="rect">
              <a:avLst/>
            </a:prstGeom>
          </p:spPr>
        </p:pic>
      </p:grpSp>
      <p:grpSp>
        <p:nvGrpSpPr>
          <p:cNvPr id="43" name="Group 17">
            <a:extLst>
              <a:ext uri="{FF2B5EF4-FFF2-40B4-BE49-F238E27FC236}">
                <a16:creationId xmlns:a16="http://schemas.microsoft.com/office/drawing/2014/main" id="{1391E180-D150-20AE-9550-5368FDFB95B1}"/>
              </a:ext>
            </a:extLst>
          </p:cNvPr>
          <p:cNvGrpSpPr/>
          <p:nvPr/>
        </p:nvGrpSpPr>
        <p:grpSpPr>
          <a:xfrm>
            <a:off x="7913511" y="3627032"/>
            <a:ext cx="1885456" cy="2409878"/>
            <a:chOff x="1095375" y="2038350"/>
            <a:chExt cx="2047875" cy="241935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E5D8AC-DAF6-D652-9686-6DD86D6C92B4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rgbClr val="36B3AD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0F326FF1-0AC5-99CB-4FE7-C7FD983BAD82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rgbClr val="36B3AD"/>
            </a:solidFill>
            <a:ln>
              <a:solidFill>
                <a:srgbClr val="36B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az-Latn-AZ" b="1" dirty="0">
                  <a:latin typeface="Arial" panose="020B0604020202020204" pitchFamily="34" charset="0"/>
                  <a:cs typeface="Arial" panose="020B0604020202020204" pitchFamily="34" charset="0"/>
                </a:rPr>
                <a:t>Səbuhi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Graphic 16" descr="User">
              <a:extLst>
                <a:ext uri="{FF2B5EF4-FFF2-40B4-BE49-F238E27FC236}">
                  <a16:creationId xmlns:a16="http://schemas.microsoft.com/office/drawing/2014/main" id="{37A15B01-D56A-83F1-DC25-15B928CE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15301" y="2143964"/>
              <a:ext cx="1408022" cy="1408022"/>
            </a:xfrm>
            <a:prstGeom prst="rect">
              <a:avLst/>
            </a:prstGeom>
          </p:spPr>
        </p:pic>
      </p:grpSp>
      <p:sp>
        <p:nvSpPr>
          <p:cNvPr id="48" name="TextBox 34">
            <a:extLst>
              <a:ext uri="{FF2B5EF4-FFF2-40B4-BE49-F238E27FC236}">
                <a16:creationId xmlns:a16="http://schemas.microsoft.com/office/drawing/2014/main" id="{0FECEF9F-F2A9-7C1C-F79E-EE8CA75FCBC9}"/>
              </a:ext>
            </a:extLst>
          </p:cNvPr>
          <p:cNvSpPr txBox="1"/>
          <p:nvPr/>
        </p:nvSpPr>
        <p:spPr>
          <a:xfrm>
            <a:off x="8142625" y="6132690"/>
            <a:ext cx="13769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az-Latn-AZ" sz="1600" i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</a:rPr>
              <a:t>Developer</a:t>
            </a:r>
            <a:endParaRPr lang="en-US" sz="1200" i="1" dirty="0">
              <a:solidFill>
                <a:schemeClr val="bg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B9A2532A-A0EB-E1ED-E1F8-D4DCCE9635BC}"/>
              </a:ext>
            </a:extLst>
          </p:cNvPr>
          <p:cNvGrpSpPr/>
          <p:nvPr/>
        </p:nvGrpSpPr>
        <p:grpSpPr>
          <a:xfrm>
            <a:off x="5036594" y="423202"/>
            <a:ext cx="2114936" cy="2804185"/>
            <a:chOff x="1095375" y="2038350"/>
            <a:chExt cx="2047875" cy="276472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4CEE6E1-489C-134E-B585-EFD22888F54F}"/>
                </a:ext>
              </a:extLst>
            </p:cNvPr>
            <p:cNvSpPr/>
            <p:nvPr/>
          </p:nvSpPr>
          <p:spPr>
            <a:xfrm>
              <a:off x="1309687" y="2038350"/>
              <a:ext cx="1619250" cy="161925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  <a:effectLst>
              <a:outerShdw blurRad="635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11">
              <a:extLst>
                <a:ext uri="{FF2B5EF4-FFF2-40B4-BE49-F238E27FC236}">
                  <a16:creationId xmlns:a16="http://schemas.microsoft.com/office/drawing/2014/main" id="{54C278EB-52E8-6505-B0DF-445628A34C8D}"/>
                </a:ext>
              </a:extLst>
            </p:cNvPr>
            <p:cNvSpPr/>
            <p:nvPr/>
          </p:nvSpPr>
          <p:spPr>
            <a:xfrm>
              <a:off x="1095375" y="3916811"/>
              <a:ext cx="2047875" cy="540889"/>
            </a:xfrm>
            <a:custGeom>
              <a:avLst/>
              <a:gdLst>
                <a:gd name="connsiteX0" fmla="*/ 1041654 w 2047875"/>
                <a:gd name="connsiteY0" fmla="*/ 0 h 540889"/>
                <a:gd name="connsiteX1" fmla="*/ 1160831 w 2047875"/>
                <a:gd name="connsiteY1" fmla="*/ 102739 h 540889"/>
                <a:gd name="connsiteX2" fmla="*/ 1974849 w 2047875"/>
                <a:gd name="connsiteY2" fmla="*/ 102739 h 540889"/>
                <a:gd name="connsiteX3" fmla="*/ 2047875 w 2047875"/>
                <a:gd name="connsiteY3" fmla="*/ 175765 h 540889"/>
                <a:gd name="connsiteX4" fmla="*/ 2047875 w 2047875"/>
                <a:gd name="connsiteY4" fmla="*/ 467863 h 540889"/>
                <a:gd name="connsiteX5" fmla="*/ 1974849 w 2047875"/>
                <a:gd name="connsiteY5" fmla="*/ 540889 h 540889"/>
                <a:gd name="connsiteX6" fmla="*/ 73026 w 2047875"/>
                <a:gd name="connsiteY6" fmla="*/ 540889 h 540889"/>
                <a:gd name="connsiteX7" fmla="*/ 0 w 2047875"/>
                <a:gd name="connsiteY7" fmla="*/ 467863 h 540889"/>
                <a:gd name="connsiteX8" fmla="*/ 0 w 2047875"/>
                <a:gd name="connsiteY8" fmla="*/ 175765 h 540889"/>
                <a:gd name="connsiteX9" fmla="*/ 73026 w 2047875"/>
                <a:gd name="connsiteY9" fmla="*/ 102739 h 540889"/>
                <a:gd name="connsiteX10" fmla="*/ 922477 w 2047875"/>
                <a:gd name="connsiteY10" fmla="*/ 102739 h 54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7875" h="540889">
                  <a:moveTo>
                    <a:pt x="1041654" y="0"/>
                  </a:moveTo>
                  <a:lnTo>
                    <a:pt x="1160831" y="102739"/>
                  </a:lnTo>
                  <a:lnTo>
                    <a:pt x="1974849" y="102739"/>
                  </a:lnTo>
                  <a:cubicBezTo>
                    <a:pt x="2015180" y="102739"/>
                    <a:pt x="2047875" y="135434"/>
                    <a:pt x="2047875" y="175765"/>
                  </a:cubicBezTo>
                  <a:lnTo>
                    <a:pt x="2047875" y="467863"/>
                  </a:lnTo>
                  <a:cubicBezTo>
                    <a:pt x="2047875" y="508194"/>
                    <a:pt x="2015180" y="540889"/>
                    <a:pt x="1974849" y="540889"/>
                  </a:cubicBezTo>
                  <a:lnTo>
                    <a:pt x="73026" y="540889"/>
                  </a:lnTo>
                  <a:cubicBezTo>
                    <a:pt x="32695" y="540889"/>
                    <a:pt x="0" y="508194"/>
                    <a:pt x="0" y="467863"/>
                  </a:cubicBezTo>
                  <a:lnTo>
                    <a:pt x="0" y="175765"/>
                  </a:lnTo>
                  <a:cubicBezTo>
                    <a:pt x="0" y="135434"/>
                    <a:pt x="32695" y="102739"/>
                    <a:pt x="73026" y="102739"/>
                  </a:cubicBezTo>
                  <a:lnTo>
                    <a:pt x="922477" y="1027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1">
              <a:noAutofit/>
            </a:bodyPr>
            <a:lstStyle/>
            <a:p>
              <a:pPr algn="ctr"/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aresheus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E7B90B07-7929-96BB-18A8-BC8D44F6ED70}"/>
                </a:ext>
              </a:extLst>
            </p:cNvPr>
            <p:cNvSpPr txBox="1"/>
            <p:nvPr/>
          </p:nvSpPr>
          <p:spPr>
            <a:xfrm>
              <a:off x="1371554" y="4560322"/>
              <a:ext cx="1495517" cy="242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az-Latn-AZ" sz="1600" i="1" dirty="0">
                  <a:effectLst/>
                  <a:latin typeface="Open Sans" panose="020B0606030504020204" pitchFamily="34" charset="0"/>
                </a:rPr>
                <a:t>Team Leader</a:t>
              </a:r>
              <a:endParaRPr lang="en-US" sz="1600" i="1" dirty="0">
                <a:effectLst/>
                <a:latin typeface="Open Sans" panose="020B0606030504020204" pitchFamily="34" charset="0"/>
              </a:endParaRPr>
            </a:p>
          </p:txBody>
        </p:sp>
        <p:pic>
          <p:nvPicPr>
            <p:cNvPr id="53" name="Graphic 16" descr="User">
              <a:extLst>
                <a:ext uri="{FF2B5EF4-FFF2-40B4-BE49-F238E27FC236}">
                  <a16:creationId xmlns:a16="http://schemas.microsoft.com/office/drawing/2014/main" id="{E4A6E452-EA0E-6613-90D9-729C6300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5301" y="2143964"/>
              <a:ext cx="1408022" cy="1408022"/>
            </a:xfrm>
            <a:prstGeom prst="rect">
              <a:avLst/>
            </a:prstGeom>
          </p:spPr>
        </p:pic>
      </p:grpSp>
      <p:grpSp>
        <p:nvGrpSpPr>
          <p:cNvPr id="55" name="Google Shape;8290;p103">
            <a:extLst>
              <a:ext uri="{FF2B5EF4-FFF2-40B4-BE49-F238E27FC236}">
                <a16:creationId xmlns:a16="http://schemas.microsoft.com/office/drawing/2014/main" id="{0B883D0E-0D68-1F5F-8F9D-895F2E5E7EC1}"/>
              </a:ext>
            </a:extLst>
          </p:cNvPr>
          <p:cNvGrpSpPr/>
          <p:nvPr/>
        </p:nvGrpSpPr>
        <p:grpSpPr>
          <a:xfrm>
            <a:off x="8026624" y="570458"/>
            <a:ext cx="2911497" cy="2603038"/>
            <a:chOff x="-559160" y="440658"/>
            <a:chExt cx="3181248" cy="3351152"/>
          </a:xfrm>
        </p:grpSpPr>
        <p:sp>
          <p:nvSpPr>
            <p:cNvPr id="56" name="Google Shape;8291;p103">
              <a:extLst>
                <a:ext uri="{FF2B5EF4-FFF2-40B4-BE49-F238E27FC236}">
                  <a16:creationId xmlns:a16="http://schemas.microsoft.com/office/drawing/2014/main" id="{A498BDA3-ED74-53D9-86AF-61D027CE0B96}"/>
                </a:ext>
              </a:extLst>
            </p:cNvPr>
            <p:cNvSpPr/>
            <p:nvPr/>
          </p:nvSpPr>
          <p:spPr>
            <a:xfrm>
              <a:off x="704694" y="1022245"/>
              <a:ext cx="1565301" cy="2483228"/>
            </a:xfrm>
            <a:custGeom>
              <a:avLst/>
              <a:gdLst/>
              <a:ahLst/>
              <a:cxnLst/>
              <a:rect l="l" t="t" r="r" b="b"/>
              <a:pathLst>
                <a:path w="97481" h="154646" extrusionOk="0">
                  <a:moveTo>
                    <a:pt x="1" y="0"/>
                  </a:moveTo>
                  <a:lnTo>
                    <a:pt x="1" y="154646"/>
                  </a:lnTo>
                  <a:lnTo>
                    <a:pt x="97480" y="154646"/>
                  </a:lnTo>
                  <a:lnTo>
                    <a:pt x="97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92;p103">
              <a:extLst>
                <a:ext uri="{FF2B5EF4-FFF2-40B4-BE49-F238E27FC236}">
                  <a16:creationId xmlns:a16="http://schemas.microsoft.com/office/drawing/2014/main" id="{D01A73FD-3D67-4494-B10C-61FCAA7D2AB0}"/>
                </a:ext>
              </a:extLst>
            </p:cNvPr>
            <p:cNvSpPr/>
            <p:nvPr/>
          </p:nvSpPr>
          <p:spPr>
            <a:xfrm>
              <a:off x="747166" y="1209941"/>
              <a:ext cx="1527614" cy="2295532"/>
            </a:xfrm>
            <a:custGeom>
              <a:avLst/>
              <a:gdLst/>
              <a:ahLst/>
              <a:cxnLst/>
              <a:rect l="l" t="t" r="r" b="b"/>
              <a:pathLst>
                <a:path w="95134" h="142957" extrusionOk="0">
                  <a:moveTo>
                    <a:pt x="1" y="0"/>
                  </a:moveTo>
                  <a:lnTo>
                    <a:pt x="1" y="142957"/>
                  </a:lnTo>
                  <a:lnTo>
                    <a:pt x="95134" y="142957"/>
                  </a:lnTo>
                  <a:lnTo>
                    <a:pt x="95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293;p103">
              <a:extLst>
                <a:ext uri="{FF2B5EF4-FFF2-40B4-BE49-F238E27FC236}">
                  <a16:creationId xmlns:a16="http://schemas.microsoft.com/office/drawing/2014/main" id="{71241FA4-D8B9-6F76-DC82-0FFABDA0D044}"/>
                </a:ext>
              </a:extLst>
            </p:cNvPr>
            <p:cNvSpPr/>
            <p:nvPr/>
          </p:nvSpPr>
          <p:spPr>
            <a:xfrm>
              <a:off x="819103" y="2185418"/>
              <a:ext cx="137693" cy="303471"/>
            </a:xfrm>
            <a:custGeom>
              <a:avLst/>
              <a:gdLst/>
              <a:ahLst/>
              <a:cxnLst/>
              <a:rect l="l" t="t" r="r" b="b"/>
              <a:pathLst>
                <a:path w="8575" h="18899" extrusionOk="0">
                  <a:moveTo>
                    <a:pt x="256" y="0"/>
                  </a:moveTo>
                  <a:lnTo>
                    <a:pt x="0" y="18899"/>
                  </a:lnTo>
                  <a:lnTo>
                    <a:pt x="8234" y="18899"/>
                  </a:lnTo>
                  <a:lnTo>
                    <a:pt x="8575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94;p103">
              <a:extLst>
                <a:ext uri="{FF2B5EF4-FFF2-40B4-BE49-F238E27FC236}">
                  <a16:creationId xmlns:a16="http://schemas.microsoft.com/office/drawing/2014/main" id="{F5CDD4F6-BF5E-A551-A5E8-C9E815C7721A}"/>
                </a:ext>
              </a:extLst>
            </p:cNvPr>
            <p:cNvSpPr/>
            <p:nvPr/>
          </p:nvSpPr>
          <p:spPr>
            <a:xfrm>
              <a:off x="930077" y="2215558"/>
              <a:ext cx="132217" cy="273331"/>
            </a:xfrm>
            <a:custGeom>
              <a:avLst/>
              <a:gdLst/>
              <a:ahLst/>
              <a:cxnLst/>
              <a:rect l="l" t="t" r="r" b="b"/>
              <a:pathLst>
                <a:path w="8234" h="17022" extrusionOk="0">
                  <a:moveTo>
                    <a:pt x="256" y="0"/>
                  </a:moveTo>
                  <a:lnTo>
                    <a:pt x="0" y="17022"/>
                  </a:lnTo>
                  <a:lnTo>
                    <a:pt x="8234" y="17022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95;p103">
              <a:extLst>
                <a:ext uri="{FF2B5EF4-FFF2-40B4-BE49-F238E27FC236}">
                  <a16:creationId xmlns:a16="http://schemas.microsoft.com/office/drawing/2014/main" id="{474EE294-9B67-7C52-CCF8-29F6ED52C42D}"/>
                </a:ext>
              </a:extLst>
            </p:cNvPr>
            <p:cNvSpPr/>
            <p:nvPr/>
          </p:nvSpPr>
          <p:spPr>
            <a:xfrm>
              <a:off x="1015021" y="2185418"/>
              <a:ext cx="187022" cy="303471"/>
            </a:xfrm>
            <a:custGeom>
              <a:avLst/>
              <a:gdLst/>
              <a:ahLst/>
              <a:cxnLst/>
              <a:rect l="l" t="t" r="r" b="b"/>
              <a:pathLst>
                <a:path w="11647" h="18899" extrusionOk="0">
                  <a:moveTo>
                    <a:pt x="0" y="0"/>
                  </a:moveTo>
                  <a:lnTo>
                    <a:pt x="1067" y="18899"/>
                  </a:lnTo>
                  <a:lnTo>
                    <a:pt x="11646" y="18899"/>
                  </a:lnTo>
                  <a:lnTo>
                    <a:pt x="11263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96;p103">
              <a:extLst>
                <a:ext uri="{FF2B5EF4-FFF2-40B4-BE49-F238E27FC236}">
                  <a16:creationId xmlns:a16="http://schemas.microsoft.com/office/drawing/2014/main" id="{A3D01C98-62AF-A15B-F9CD-9AD2E158D9CE}"/>
                </a:ext>
              </a:extLst>
            </p:cNvPr>
            <p:cNvSpPr/>
            <p:nvPr/>
          </p:nvSpPr>
          <p:spPr>
            <a:xfrm>
              <a:off x="1145167" y="2208701"/>
              <a:ext cx="151406" cy="280187"/>
            </a:xfrm>
            <a:custGeom>
              <a:avLst/>
              <a:gdLst/>
              <a:ahLst/>
              <a:cxnLst/>
              <a:rect l="l" t="t" r="r" b="b"/>
              <a:pathLst>
                <a:path w="9429" h="17449" extrusionOk="0">
                  <a:moveTo>
                    <a:pt x="555" y="1"/>
                  </a:moveTo>
                  <a:lnTo>
                    <a:pt x="1" y="17449"/>
                  </a:lnTo>
                  <a:lnTo>
                    <a:pt x="9429" y="17449"/>
                  </a:lnTo>
                  <a:lnTo>
                    <a:pt x="8917" y="1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97;p103">
              <a:extLst>
                <a:ext uri="{FF2B5EF4-FFF2-40B4-BE49-F238E27FC236}">
                  <a16:creationId xmlns:a16="http://schemas.microsoft.com/office/drawing/2014/main" id="{A695DBE7-7E5C-9C13-C0D8-B75C08F5454F}"/>
                </a:ext>
              </a:extLst>
            </p:cNvPr>
            <p:cNvSpPr/>
            <p:nvPr/>
          </p:nvSpPr>
          <p:spPr>
            <a:xfrm>
              <a:off x="766355" y="2185418"/>
              <a:ext cx="74683" cy="303471"/>
            </a:xfrm>
            <a:custGeom>
              <a:avLst/>
              <a:gdLst/>
              <a:ahLst/>
              <a:cxnLst/>
              <a:rect l="l" t="t" r="r" b="b"/>
              <a:pathLst>
                <a:path w="4651" h="18899" extrusionOk="0">
                  <a:moveTo>
                    <a:pt x="0" y="0"/>
                  </a:moveTo>
                  <a:lnTo>
                    <a:pt x="214" y="18899"/>
                  </a:lnTo>
                  <a:lnTo>
                    <a:pt x="4650" y="18899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98;p103">
              <a:extLst>
                <a:ext uri="{FF2B5EF4-FFF2-40B4-BE49-F238E27FC236}">
                  <a16:creationId xmlns:a16="http://schemas.microsoft.com/office/drawing/2014/main" id="{4FDA35C1-313C-D73F-EBBF-7D3062FDE48A}"/>
                </a:ext>
              </a:extLst>
            </p:cNvPr>
            <p:cNvSpPr/>
            <p:nvPr/>
          </p:nvSpPr>
          <p:spPr>
            <a:xfrm>
              <a:off x="849243" y="2215558"/>
              <a:ext cx="97967" cy="273331"/>
            </a:xfrm>
            <a:custGeom>
              <a:avLst/>
              <a:gdLst/>
              <a:ahLst/>
              <a:cxnLst/>
              <a:rect l="l" t="t" r="r" b="b"/>
              <a:pathLst>
                <a:path w="6101" h="17022" extrusionOk="0">
                  <a:moveTo>
                    <a:pt x="0" y="0"/>
                  </a:moveTo>
                  <a:lnTo>
                    <a:pt x="256" y="17022"/>
                  </a:lnTo>
                  <a:lnTo>
                    <a:pt x="6101" y="1702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99;p103">
              <a:extLst>
                <a:ext uri="{FF2B5EF4-FFF2-40B4-BE49-F238E27FC236}">
                  <a16:creationId xmlns:a16="http://schemas.microsoft.com/office/drawing/2014/main" id="{57314CED-B017-D120-D137-D38C3125F4EE}"/>
                </a:ext>
              </a:extLst>
            </p:cNvPr>
            <p:cNvSpPr/>
            <p:nvPr/>
          </p:nvSpPr>
          <p:spPr>
            <a:xfrm>
              <a:off x="967057" y="2185418"/>
              <a:ext cx="98657" cy="303471"/>
            </a:xfrm>
            <a:custGeom>
              <a:avLst/>
              <a:gdLst/>
              <a:ahLst/>
              <a:cxnLst/>
              <a:rect l="l" t="t" r="r" b="b"/>
              <a:pathLst>
                <a:path w="6144" h="18899" extrusionOk="0">
                  <a:moveTo>
                    <a:pt x="214" y="0"/>
                  </a:moveTo>
                  <a:lnTo>
                    <a:pt x="1" y="18899"/>
                  </a:lnTo>
                  <a:lnTo>
                    <a:pt x="5589" y="18899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00;p103">
              <a:extLst>
                <a:ext uri="{FF2B5EF4-FFF2-40B4-BE49-F238E27FC236}">
                  <a16:creationId xmlns:a16="http://schemas.microsoft.com/office/drawing/2014/main" id="{0A1C3332-D12E-7F46-4BCD-5A868578D686}"/>
                </a:ext>
              </a:extLst>
            </p:cNvPr>
            <p:cNvSpPr/>
            <p:nvPr/>
          </p:nvSpPr>
          <p:spPr>
            <a:xfrm>
              <a:off x="1084197" y="2208701"/>
              <a:ext cx="78120" cy="280187"/>
            </a:xfrm>
            <a:custGeom>
              <a:avLst/>
              <a:gdLst/>
              <a:ahLst/>
              <a:cxnLst/>
              <a:rect l="l" t="t" r="r" b="b"/>
              <a:pathLst>
                <a:path w="4865" h="17449" extrusionOk="0">
                  <a:moveTo>
                    <a:pt x="4395" y="1"/>
                  </a:moveTo>
                  <a:lnTo>
                    <a:pt x="1" y="513"/>
                  </a:lnTo>
                  <a:lnTo>
                    <a:pt x="1" y="17449"/>
                  </a:lnTo>
                  <a:lnTo>
                    <a:pt x="4864" y="1744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01;p103">
              <a:extLst>
                <a:ext uri="{FF2B5EF4-FFF2-40B4-BE49-F238E27FC236}">
                  <a16:creationId xmlns:a16="http://schemas.microsoft.com/office/drawing/2014/main" id="{76EB9A50-D1B5-41C4-0B8A-93186EBFEB65}"/>
                </a:ext>
              </a:extLst>
            </p:cNvPr>
            <p:cNvSpPr/>
            <p:nvPr/>
          </p:nvSpPr>
          <p:spPr>
            <a:xfrm>
              <a:off x="1230111" y="2278583"/>
              <a:ext cx="62351" cy="210305"/>
            </a:xfrm>
            <a:custGeom>
              <a:avLst/>
              <a:gdLst/>
              <a:ahLst/>
              <a:cxnLst/>
              <a:rect l="l" t="t" r="r" b="b"/>
              <a:pathLst>
                <a:path w="3883" h="13097" extrusionOk="0">
                  <a:moveTo>
                    <a:pt x="214" y="0"/>
                  </a:moveTo>
                  <a:lnTo>
                    <a:pt x="1" y="13097"/>
                  </a:lnTo>
                  <a:lnTo>
                    <a:pt x="3456" y="13097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02;p103">
              <a:extLst>
                <a:ext uri="{FF2B5EF4-FFF2-40B4-BE49-F238E27FC236}">
                  <a16:creationId xmlns:a16="http://schemas.microsoft.com/office/drawing/2014/main" id="{B76C4EB9-5B89-46AB-B23F-A341FD04C0D7}"/>
                </a:ext>
              </a:extLst>
            </p:cNvPr>
            <p:cNvSpPr/>
            <p:nvPr/>
          </p:nvSpPr>
          <p:spPr>
            <a:xfrm>
              <a:off x="1173252" y="2278583"/>
              <a:ext cx="74009" cy="210305"/>
            </a:xfrm>
            <a:custGeom>
              <a:avLst/>
              <a:gdLst/>
              <a:ahLst/>
              <a:cxnLst/>
              <a:rect l="l" t="t" r="r" b="b"/>
              <a:pathLst>
                <a:path w="4609" h="13097" extrusionOk="0">
                  <a:moveTo>
                    <a:pt x="1" y="0"/>
                  </a:moveTo>
                  <a:lnTo>
                    <a:pt x="470" y="13097"/>
                  </a:lnTo>
                  <a:lnTo>
                    <a:pt x="4608" y="13097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3;p103">
              <a:extLst>
                <a:ext uri="{FF2B5EF4-FFF2-40B4-BE49-F238E27FC236}">
                  <a16:creationId xmlns:a16="http://schemas.microsoft.com/office/drawing/2014/main" id="{9C0FB095-DF99-AC75-433F-A799D8D83EF0}"/>
                </a:ext>
              </a:extLst>
            </p:cNvPr>
            <p:cNvSpPr/>
            <p:nvPr/>
          </p:nvSpPr>
          <p:spPr>
            <a:xfrm>
              <a:off x="1295192" y="2201845"/>
              <a:ext cx="69882" cy="287044"/>
            </a:xfrm>
            <a:custGeom>
              <a:avLst/>
              <a:gdLst/>
              <a:ahLst/>
              <a:cxnLst/>
              <a:rect l="l" t="t" r="r" b="b"/>
              <a:pathLst>
                <a:path w="4352" h="17876" extrusionOk="0">
                  <a:moveTo>
                    <a:pt x="470" y="1"/>
                  </a:moveTo>
                  <a:lnTo>
                    <a:pt x="0" y="17876"/>
                  </a:lnTo>
                  <a:lnTo>
                    <a:pt x="4224" y="17876"/>
                  </a:lnTo>
                  <a:lnTo>
                    <a:pt x="4352" y="300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04;p103">
              <a:extLst>
                <a:ext uri="{FF2B5EF4-FFF2-40B4-BE49-F238E27FC236}">
                  <a16:creationId xmlns:a16="http://schemas.microsoft.com/office/drawing/2014/main" id="{FCB4C974-3CFB-39D7-2234-73499666336B}"/>
                </a:ext>
              </a:extLst>
            </p:cNvPr>
            <p:cNvSpPr/>
            <p:nvPr/>
          </p:nvSpPr>
          <p:spPr>
            <a:xfrm>
              <a:off x="1254085" y="2201845"/>
              <a:ext cx="58931" cy="287044"/>
            </a:xfrm>
            <a:custGeom>
              <a:avLst/>
              <a:gdLst/>
              <a:ahLst/>
              <a:cxnLst/>
              <a:rect l="l" t="t" r="r" b="b"/>
              <a:pathLst>
                <a:path w="3670" h="17876" extrusionOk="0">
                  <a:moveTo>
                    <a:pt x="3286" y="1"/>
                  </a:moveTo>
                  <a:lnTo>
                    <a:pt x="1" y="129"/>
                  </a:lnTo>
                  <a:lnTo>
                    <a:pt x="129" y="17876"/>
                  </a:lnTo>
                  <a:lnTo>
                    <a:pt x="3669" y="17876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05;p103">
              <a:extLst>
                <a:ext uri="{FF2B5EF4-FFF2-40B4-BE49-F238E27FC236}">
                  <a16:creationId xmlns:a16="http://schemas.microsoft.com/office/drawing/2014/main" id="{6DDCB577-2383-1D89-6643-9213D35971DE}"/>
                </a:ext>
              </a:extLst>
            </p:cNvPr>
            <p:cNvSpPr/>
            <p:nvPr/>
          </p:nvSpPr>
          <p:spPr>
            <a:xfrm>
              <a:off x="1352052" y="2178561"/>
              <a:ext cx="157572" cy="310327"/>
            </a:xfrm>
            <a:custGeom>
              <a:avLst/>
              <a:gdLst/>
              <a:ahLst/>
              <a:cxnLst/>
              <a:rect l="l" t="t" r="r" b="b"/>
              <a:pathLst>
                <a:path w="9813" h="19326" extrusionOk="0">
                  <a:moveTo>
                    <a:pt x="0" y="1"/>
                  </a:moveTo>
                  <a:lnTo>
                    <a:pt x="427" y="19326"/>
                  </a:lnTo>
                  <a:lnTo>
                    <a:pt x="9428" y="19326"/>
                  </a:lnTo>
                  <a:lnTo>
                    <a:pt x="9812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06;p103">
              <a:extLst>
                <a:ext uri="{FF2B5EF4-FFF2-40B4-BE49-F238E27FC236}">
                  <a16:creationId xmlns:a16="http://schemas.microsoft.com/office/drawing/2014/main" id="{074A86FF-FFCF-DB23-E3EE-DA87921474FE}"/>
                </a:ext>
              </a:extLst>
            </p:cNvPr>
            <p:cNvSpPr/>
            <p:nvPr/>
          </p:nvSpPr>
          <p:spPr>
            <a:xfrm>
              <a:off x="1321221" y="2178561"/>
              <a:ext cx="44544" cy="310327"/>
            </a:xfrm>
            <a:custGeom>
              <a:avLst/>
              <a:gdLst/>
              <a:ahLst/>
              <a:cxnLst/>
              <a:rect l="l" t="t" r="r" b="b"/>
              <a:pathLst>
                <a:path w="2774" h="19326" extrusionOk="0">
                  <a:moveTo>
                    <a:pt x="0" y="1"/>
                  </a:moveTo>
                  <a:lnTo>
                    <a:pt x="128" y="19326"/>
                  </a:lnTo>
                  <a:lnTo>
                    <a:pt x="2773" y="193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07;p103">
              <a:extLst>
                <a:ext uri="{FF2B5EF4-FFF2-40B4-BE49-F238E27FC236}">
                  <a16:creationId xmlns:a16="http://schemas.microsoft.com/office/drawing/2014/main" id="{CBEB5728-F32D-529A-025B-0DA9FC7CDDD2}"/>
                </a:ext>
              </a:extLst>
            </p:cNvPr>
            <p:cNvSpPr/>
            <p:nvPr/>
          </p:nvSpPr>
          <p:spPr>
            <a:xfrm>
              <a:off x="1438361" y="2186783"/>
              <a:ext cx="170579" cy="302106"/>
            </a:xfrm>
            <a:custGeom>
              <a:avLst/>
              <a:gdLst/>
              <a:ahLst/>
              <a:cxnLst/>
              <a:rect l="l" t="t" r="r" b="b"/>
              <a:pathLst>
                <a:path w="10623" h="18814" extrusionOk="0">
                  <a:moveTo>
                    <a:pt x="1110" y="0"/>
                  </a:moveTo>
                  <a:lnTo>
                    <a:pt x="0" y="18814"/>
                  </a:lnTo>
                  <a:lnTo>
                    <a:pt x="10324" y="18814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8;p103">
              <a:extLst>
                <a:ext uri="{FF2B5EF4-FFF2-40B4-BE49-F238E27FC236}">
                  <a16:creationId xmlns:a16="http://schemas.microsoft.com/office/drawing/2014/main" id="{C3938F5C-3A68-DE27-CC0F-6ECFAEBC9337}"/>
                </a:ext>
              </a:extLst>
            </p:cNvPr>
            <p:cNvSpPr/>
            <p:nvPr/>
          </p:nvSpPr>
          <p:spPr>
            <a:xfrm>
              <a:off x="1377391" y="2186783"/>
              <a:ext cx="89071" cy="302106"/>
            </a:xfrm>
            <a:custGeom>
              <a:avLst/>
              <a:gdLst/>
              <a:ahLst/>
              <a:cxnLst/>
              <a:rect l="l" t="t" r="r" b="b"/>
              <a:pathLst>
                <a:path w="5547" h="18814" extrusionOk="0">
                  <a:moveTo>
                    <a:pt x="4949" y="0"/>
                  </a:moveTo>
                  <a:lnTo>
                    <a:pt x="1" y="427"/>
                  </a:lnTo>
                  <a:lnTo>
                    <a:pt x="129" y="18814"/>
                  </a:lnTo>
                  <a:lnTo>
                    <a:pt x="5546" y="18814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9;p103">
              <a:extLst>
                <a:ext uri="{FF2B5EF4-FFF2-40B4-BE49-F238E27FC236}">
                  <a16:creationId xmlns:a16="http://schemas.microsoft.com/office/drawing/2014/main" id="{659E09F3-A278-B8C9-4073-361279299C7B}"/>
                </a:ext>
              </a:extLst>
            </p:cNvPr>
            <p:cNvSpPr/>
            <p:nvPr/>
          </p:nvSpPr>
          <p:spPr>
            <a:xfrm>
              <a:off x="782107" y="2430648"/>
              <a:ext cx="40433" cy="18514"/>
            </a:xfrm>
            <a:custGeom>
              <a:avLst/>
              <a:gdLst/>
              <a:ahLst/>
              <a:cxnLst/>
              <a:rect l="l" t="t" r="r" b="b"/>
              <a:pathLst>
                <a:path w="251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517" y="1153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10;p103">
              <a:extLst>
                <a:ext uri="{FF2B5EF4-FFF2-40B4-BE49-F238E27FC236}">
                  <a16:creationId xmlns:a16="http://schemas.microsoft.com/office/drawing/2014/main" id="{C88BEB10-3A6A-FBBA-2844-C3A98C015AEF}"/>
                </a:ext>
              </a:extLst>
            </p:cNvPr>
            <p:cNvSpPr/>
            <p:nvPr/>
          </p:nvSpPr>
          <p:spPr>
            <a:xfrm>
              <a:off x="782107" y="2460788"/>
              <a:ext cx="40433" cy="18514"/>
            </a:xfrm>
            <a:custGeom>
              <a:avLst/>
              <a:gdLst/>
              <a:ahLst/>
              <a:cxnLst/>
              <a:rect l="l" t="t" r="r" b="b"/>
              <a:pathLst>
                <a:path w="251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517" y="1153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11;p103">
              <a:extLst>
                <a:ext uri="{FF2B5EF4-FFF2-40B4-BE49-F238E27FC236}">
                  <a16:creationId xmlns:a16="http://schemas.microsoft.com/office/drawing/2014/main" id="{1BAC7279-5D2D-9FD4-2171-FA801C466F96}"/>
                </a:ext>
              </a:extLst>
            </p:cNvPr>
            <p:cNvSpPr/>
            <p:nvPr/>
          </p:nvSpPr>
          <p:spPr>
            <a:xfrm>
              <a:off x="796494" y="2398453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0" y="1"/>
                  </a:moveTo>
                  <a:lnTo>
                    <a:pt x="0" y="1280"/>
                  </a:lnTo>
                  <a:lnTo>
                    <a:pt x="384" y="1280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2;p103">
              <a:extLst>
                <a:ext uri="{FF2B5EF4-FFF2-40B4-BE49-F238E27FC236}">
                  <a16:creationId xmlns:a16="http://schemas.microsoft.com/office/drawing/2014/main" id="{605CAB4E-27D5-00AB-DDB7-1BDB2D73C3EF}"/>
                </a:ext>
              </a:extLst>
            </p:cNvPr>
            <p:cNvSpPr/>
            <p:nvPr/>
          </p:nvSpPr>
          <p:spPr>
            <a:xfrm>
              <a:off x="899937" y="2398453"/>
              <a:ext cx="6857" cy="20570"/>
            </a:xfrm>
            <a:custGeom>
              <a:avLst/>
              <a:gdLst/>
              <a:ahLst/>
              <a:cxnLst/>
              <a:rect l="l" t="t" r="r" b="b"/>
              <a:pathLst>
                <a:path w="427" h="1281" extrusionOk="0">
                  <a:moveTo>
                    <a:pt x="0" y="1"/>
                  </a:moveTo>
                  <a:lnTo>
                    <a:pt x="0" y="1280"/>
                  </a:lnTo>
                  <a:lnTo>
                    <a:pt x="427" y="1280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3;p103">
              <a:extLst>
                <a:ext uri="{FF2B5EF4-FFF2-40B4-BE49-F238E27FC236}">
                  <a16:creationId xmlns:a16="http://schemas.microsoft.com/office/drawing/2014/main" id="{218D28E2-6236-908D-5253-C7436F6AF386}"/>
                </a:ext>
              </a:extLst>
            </p:cNvPr>
            <p:cNvSpPr/>
            <p:nvPr/>
          </p:nvSpPr>
          <p:spPr>
            <a:xfrm>
              <a:off x="886914" y="2398453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1" y="1"/>
                  </a:moveTo>
                  <a:lnTo>
                    <a:pt x="1" y="1280"/>
                  </a:lnTo>
                  <a:lnTo>
                    <a:pt x="385" y="128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4;p103">
              <a:extLst>
                <a:ext uri="{FF2B5EF4-FFF2-40B4-BE49-F238E27FC236}">
                  <a16:creationId xmlns:a16="http://schemas.microsoft.com/office/drawing/2014/main" id="{9557FD9F-B2E8-E8C2-222D-596B1E20790E}"/>
                </a:ext>
              </a:extLst>
            </p:cNvPr>
            <p:cNvSpPr/>
            <p:nvPr/>
          </p:nvSpPr>
          <p:spPr>
            <a:xfrm>
              <a:off x="860195" y="2430648"/>
              <a:ext cx="71954" cy="18514"/>
            </a:xfrm>
            <a:custGeom>
              <a:avLst/>
              <a:gdLst/>
              <a:ahLst/>
              <a:cxnLst/>
              <a:rect l="l" t="t" r="r" b="b"/>
              <a:pathLst>
                <a:path w="4481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4480" y="1153"/>
                  </a:lnTo>
                  <a:lnTo>
                    <a:pt x="4480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15;p103">
              <a:extLst>
                <a:ext uri="{FF2B5EF4-FFF2-40B4-BE49-F238E27FC236}">
                  <a16:creationId xmlns:a16="http://schemas.microsoft.com/office/drawing/2014/main" id="{E344F8E8-6FD9-0A19-91C1-0F99F86F4B66}"/>
                </a:ext>
              </a:extLst>
            </p:cNvPr>
            <p:cNvSpPr/>
            <p:nvPr/>
          </p:nvSpPr>
          <p:spPr>
            <a:xfrm>
              <a:off x="860195" y="2460788"/>
              <a:ext cx="71954" cy="18514"/>
            </a:xfrm>
            <a:custGeom>
              <a:avLst/>
              <a:gdLst/>
              <a:ahLst/>
              <a:cxnLst/>
              <a:rect l="l" t="t" r="r" b="b"/>
              <a:pathLst>
                <a:path w="4481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4480" y="1153"/>
                  </a:lnTo>
                  <a:lnTo>
                    <a:pt x="4480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316;p103">
              <a:extLst>
                <a:ext uri="{FF2B5EF4-FFF2-40B4-BE49-F238E27FC236}">
                  <a16:creationId xmlns:a16="http://schemas.microsoft.com/office/drawing/2014/main" id="{0CF00317-66DB-0E1A-8BBF-0B40BCB57A9A}"/>
                </a:ext>
              </a:extLst>
            </p:cNvPr>
            <p:cNvSpPr/>
            <p:nvPr/>
          </p:nvSpPr>
          <p:spPr>
            <a:xfrm>
              <a:off x="1330808" y="2471065"/>
              <a:ext cx="26045" cy="11658"/>
            </a:xfrm>
            <a:custGeom>
              <a:avLst/>
              <a:gdLst/>
              <a:ahLst/>
              <a:cxnLst/>
              <a:rect l="l" t="t" r="r" b="b"/>
              <a:pathLst>
                <a:path w="16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622" y="726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317;p103">
              <a:extLst>
                <a:ext uri="{FF2B5EF4-FFF2-40B4-BE49-F238E27FC236}">
                  <a16:creationId xmlns:a16="http://schemas.microsoft.com/office/drawing/2014/main" id="{0B97A7D3-718E-E041-99F5-70D2A9F32371}"/>
                </a:ext>
              </a:extLst>
            </p:cNvPr>
            <p:cNvSpPr/>
            <p:nvPr/>
          </p:nvSpPr>
          <p:spPr>
            <a:xfrm>
              <a:off x="1330808" y="2188838"/>
              <a:ext cx="14404" cy="11658"/>
            </a:xfrm>
            <a:custGeom>
              <a:avLst/>
              <a:gdLst/>
              <a:ahLst/>
              <a:cxnLst/>
              <a:rect l="l" t="t" r="r" b="b"/>
              <a:pathLst>
                <a:path w="89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897" y="726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18;p103">
              <a:extLst>
                <a:ext uri="{FF2B5EF4-FFF2-40B4-BE49-F238E27FC236}">
                  <a16:creationId xmlns:a16="http://schemas.microsoft.com/office/drawing/2014/main" id="{32EEEA35-12B0-8DB1-D48D-C22B9E21F546}"/>
                </a:ext>
              </a:extLst>
            </p:cNvPr>
            <p:cNvSpPr/>
            <p:nvPr/>
          </p:nvSpPr>
          <p:spPr>
            <a:xfrm>
              <a:off x="1385612" y="2464224"/>
              <a:ext cx="58241" cy="16443"/>
            </a:xfrm>
            <a:custGeom>
              <a:avLst/>
              <a:gdLst/>
              <a:ahLst/>
              <a:cxnLst/>
              <a:rect l="l" t="t" r="r" b="b"/>
              <a:pathLst>
                <a:path w="3627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3627" y="1024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319;p103">
              <a:extLst>
                <a:ext uri="{FF2B5EF4-FFF2-40B4-BE49-F238E27FC236}">
                  <a16:creationId xmlns:a16="http://schemas.microsoft.com/office/drawing/2014/main" id="{719A27D9-4FD8-58CA-A608-4C378ED8BCAB}"/>
                </a:ext>
              </a:extLst>
            </p:cNvPr>
            <p:cNvSpPr/>
            <p:nvPr/>
          </p:nvSpPr>
          <p:spPr>
            <a:xfrm>
              <a:off x="1201336" y="2323095"/>
              <a:ext cx="17824" cy="125377"/>
            </a:xfrm>
            <a:custGeom>
              <a:avLst/>
              <a:gdLst/>
              <a:ahLst/>
              <a:cxnLst/>
              <a:rect l="l" t="t" r="r" b="b"/>
              <a:pathLst>
                <a:path w="1110" h="7808" extrusionOk="0">
                  <a:moveTo>
                    <a:pt x="1" y="1"/>
                  </a:moveTo>
                  <a:lnTo>
                    <a:pt x="171" y="7808"/>
                  </a:lnTo>
                  <a:lnTo>
                    <a:pt x="1110" y="7808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20;p103">
              <a:extLst>
                <a:ext uri="{FF2B5EF4-FFF2-40B4-BE49-F238E27FC236}">
                  <a16:creationId xmlns:a16="http://schemas.microsoft.com/office/drawing/2014/main" id="{8EAE70A5-10DB-21CA-0866-0D12575E98FA}"/>
                </a:ext>
              </a:extLst>
            </p:cNvPr>
            <p:cNvSpPr/>
            <p:nvPr/>
          </p:nvSpPr>
          <p:spPr>
            <a:xfrm>
              <a:off x="1189004" y="2288844"/>
              <a:ext cx="37013" cy="15785"/>
            </a:xfrm>
            <a:custGeom>
              <a:avLst/>
              <a:gdLst/>
              <a:ahLst/>
              <a:cxnLst/>
              <a:rect l="l" t="t" r="r" b="b"/>
              <a:pathLst>
                <a:path w="2305" h="983" extrusionOk="0">
                  <a:moveTo>
                    <a:pt x="1" y="1"/>
                  </a:moveTo>
                  <a:lnTo>
                    <a:pt x="1" y="982"/>
                  </a:lnTo>
                  <a:lnTo>
                    <a:pt x="2305" y="982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21;p103">
              <a:extLst>
                <a:ext uri="{FF2B5EF4-FFF2-40B4-BE49-F238E27FC236}">
                  <a16:creationId xmlns:a16="http://schemas.microsoft.com/office/drawing/2014/main" id="{19AC8DE8-CB2E-7C59-0182-5F8BCB95A44C}"/>
                </a:ext>
              </a:extLst>
            </p:cNvPr>
            <p:cNvSpPr/>
            <p:nvPr/>
          </p:nvSpPr>
          <p:spPr>
            <a:xfrm>
              <a:off x="1260942" y="2463534"/>
              <a:ext cx="41107" cy="16459"/>
            </a:xfrm>
            <a:custGeom>
              <a:avLst/>
              <a:gdLst/>
              <a:ahLst/>
              <a:cxnLst/>
              <a:rect l="l" t="t" r="r" b="b"/>
              <a:pathLst>
                <a:path w="2560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560" y="102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322;p103">
              <a:extLst>
                <a:ext uri="{FF2B5EF4-FFF2-40B4-BE49-F238E27FC236}">
                  <a16:creationId xmlns:a16="http://schemas.microsoft.com/office/drawing/2014/main" id="{9FC447A9-35CC-D48F-B5CF-296FFAC1F0FC}"/>
                </a:ext>
              </a:extLst>
            </p:cNvPr>
            <p:cNvSpPr/>
            <p:nvPr/>
          </p:nvSpPr>
          <p:spPr>
            <a:xfrm>
              <a:off x="1259561" y="2211447"/>
              <a:ext cx="38377" cy="17824"/>
            </a:xfrm>
            <a:custGeom>
              <a:avLst/>
              <a:gdLst/>
              <a:ahLst/>
              <a:cxnLst/>
              <a:rect l="l" t="t" r="r" b="b"/>
              <a:pathLst>
                <a:path w="2390" h="1110" extrusionOk="0">
                  <a:moveTo>
                    <a:pt x="2390" y="0"/>
                  </a:moveTo>
                  <a:lnTo>
                    <a:pt x="1" y="86"/>
                  </a:lnTo>
                  <a:lnTo>
                    <a:pt x="1" y="1109"/>
                  </a:lnTo>
                  <a:lnTo>
                    <a:pt x="2390" y="981"/>
                  </a:lnTo>
                  <a:lnTo>
                    <a:pt x="2390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323;p103">
              <a:extLst>
                <a:ext uri="{FF2B5EF4-FFF2-40B4-BE49-F238E27FC236}">
                  <a16:creationId xmlns:a16="http://schemas.microsoft.com/office/drawing/2014/main" id="{26CCBF43-4D27-996D-5ED2-848527C564AF}"/>
                </a:ext>
              </a:extLst>
            </p:cNvPr>
            <p:cNvSpPr/>
            <p:nvPr/>
          </p:nvSpPr>
          <p:spPr>
            <a:xfrm>
              <a:off x="1189004" y="2463534"/>
              <a:ext cx="45234" cy="16459"/>
            </a:xfrm>
            <a:custGeom>
              <a:avLst/>
              <a:gdLst/>
              <a:ahLst/>
              <a:cxnLst/>
              <a:rect l="l" t="t" r="r" b="b"/>
              <a:pathLst>
                <a:path w="2817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817" y="1024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324;p103">
              <a:extLst>
                <a:ext uri="{FF2B5EF4-FFF2-40B4-BE49-F238E27FC236}">
                  <a16:creationId xmlns:a16="http://schemas.microsoft.com/office/drawing/2014/main" id="{5FB2C987-40E7-6D9A-B4BF-563D67CC2737}"/>
                </a:ext>
              </a:extLst>
            </p:cNvPr>
            <p:cNvSpPr/>
            <p:nvPr/>
          </p:nvSpPr>
          <p:spPr>
            <a:xfrm>
              <a:off x="1092418" y="2464224"/>
              <a:ext cx="58241" cy="16443"/>
            </a:xfrm>
            <a:custGeom>
              <a:avLst/>
              <a:gdLst/>
              <a:ahLst/>
              <a:cxnLst/>
              <a:rect l="l" t="t" r="r" b="b"/>
              <a:pathLst>
                <a:path w="3627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3627" y="1024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325;p103">
              <a:extLst>
                <a:ext uri="{FF2B5EF4-FFF2-40B4-BE49-F238E27FC236}">
                  <a16:creationId xmlns:a16="http://schemas.microsoft.com/office/drawing/2014/main" id="{6976C258-2A56-508B-4410-32795DE1574E}"/>
                </a:ext>
              </a:extLst>
            </p:cNvPr>
            <p:cNvSpPr/>
            <p:nvPr/>
          </p:nvSpPr>
          <p:spPr>
            <a:xfrm>
              <a:off x="980080" y="2192258"/>
              <a:ext cx="71263" cy="31537"/>
            </a:xfrm>
            <a:custGeom>
              <a:avLst/>
              <a:gdLst/>
              <a:ahLst/>
              <a:cxnLst/>
              <a:rect l="l" t="t" r="r" b="b"/>
              <a:pathLst>
                <a:path w="4438" h="1964" extrusionOk="0">
                  <a:moveTo>
                    <a:pt x="0" y="1"/>
                  </a:moveTo>
                  <a:lnTo>
                    <a:pt x="0" y="1878"/>
                  </a:lnTo>
                  <a:lnTo>
                    <a:pt x="4437" y="1963"/>
                  </a:lnTo>
                  <a:lnTo>
                    <a:pt x="4437" y="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326;p103">
              <a:extLst>
                <a:ext uri="{FF2B5EF4-FFF2-40B4-BE49-F238E27FC236}">
                  <a16:creationId xmlns:a16="http://schemas.microsoft.com/office/drawing/2014/main" id="{D31181D4-B241-A8DC-89BC-F2C24E3CB957}"/>
                </a:ext>
              </a:extLst>
            </p:cNvPr>
            <p:cNvSpPr/>
            <p:nvPr/>
          </p:nvSpPr>
          <p:spPr>
            <a:xfrm>
              <a:off x="978715" y="2447091"/>
              <a:ext cx="63026" cy="31521"/>
            </a:xfrm>
            <a:custGeom>
              <a:avLst/>
              <a:gdLst/>
              <a:ahLst/>
              <a:cxnLst/>
              <a:rect l="l" t="t" r="r" b="b"/>
              <a:pathLst>
                <a:path w="3925" h="1963" extrusionOk="0">
                  <a:moveTo>
                    <a:pt x="0" y="1"/>
                  </a:moveTo>
                  <a:lnTo>
                    <a:pt x="0" y="1878"/>
                  </a:lnTo>
                  <a:lnTo>
                    <a:pt x="3925" y="1963"/>
                  </a:lnTo>
                  <a:lnTo>
                    <a:pt x="3925" y="1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327;p103">
              <a:extLst>
                <a:ext uri="{FF2B5EF4-FFF2-40B4-BE49-F238E27FC236}">
                  <a16:creationId xmlns:a16="http://schemas.microsoft.com/office/drawing/2014/main" id="{FEF79DC2-F1D9-022D-D221-D8F47EDADFF2}"/>
                </a:ext>
              </a:extLst>
            </p:cNvPr>
            <p:cNvSpPr/>
            <p:nvPr/>
          </p:nvSpPr>
          <p:spPr>
            <a:xfrm>
              <a:off x="1385612" y="2432703"/>
              <a:ext cx="58241" cy="11658"/>
            </a:xfrm>
            <a:custGeom>
              <a:avLst/>
              <a:gdLst/>
              <a:ahLst/>
              <a:cxnLst/>
              <a:rect l="l" t="t" r="r" b="b"/>
              <a:pathLst>
                <a:path w="3627" h="726" extrusionOk="0">
                  <a:moveTo>
                    <a:pt x="1" y="1"/>
                  </a:moveTo>
                  <a:lnTo>
                    <a:pt x="1" y="726"/>
                  </a:lnTo>
                  <a:lnTo>
                    <a:pt x="3627" y="726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328;p103">
              <a:extLst>
                <a:ext uri="{FF2B5EF4-FFF2-40B4-BE49-F238E27FC236}">
                  <a16:creationId xmlns:a16="http://schemas.microsoft.com/office/drawing/2014/main" id="{88864766-D91A-E60D-8424-DA6013DDE375}"/>
                </a:ext>
              </a:extLst>
            </p:cNvPr>
            <p:cNvSpPr/>
            <p:nvPr/>
          </p:nvSpPr>
          <p:spPr>
            <a:xfrm>
              <a:off x="1385612" y="2201170"/>
              <a:ext cx="41123" cy="12348"/>
            </a:xfrm>
            <a:custGeom>
              <a:avLst/>
              <a:gdLst/>
              <a:ahLst/>
              <a:cxnLst/>
              <a:rect l="l" t="t" r="r" b="b"/>
              <a:pathLst>
                <a:path w="2561" h="769" extrusionOk="0">
                  <a:moveTo>
                    <a:pt x="1" y="0"/>
                  </a:moveTo>
                  <a:lnTo>
                    <a:pt x="1" y="768"/>
                  </a:lnTo>
                  <a:lnTo>
                    <a:pt x="2560" y="768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329;p103">
              <a:extLst>
                <a:ext uri="{FF2B5EF4-FFF2-40B4-BE49-F238E27FC236}">
                  <a16:creationId xmlns:a16="http://schemas.microsoft.com/office/drawing/2014/main" id="{DB2D7E69-8FC1-4651-616C-E10D91021BAB}"/>
                </a:ext>
              </a:extLst>
            </p:cNvPr>
            <p:cNvSpPr/>
            <p:nvPr/>
          </p:nvSpPr>
          <p:spPr>
            <a:xfrm>
              <a:off x="1385612" y="2228564"/>
              <a:ext cx="48654" cy="11658"/>
            </a:xfrm>
            <a:custGeom>
              <a:avLst/>
              <a:gdLst/>
              <a:ahLst/>
              <a:cxnLst/>
              <a:rect l="l" t="t" r="r" b="b"/>
              <a:pathLst>
                <a:path w="3030" h="726" extrusionOk="0">
                  <a:moveTo>
                    <a:pt x="1" y="1"/>
                  </a:moveTo>
                  <a:lnTo>
                    <a:pt x="1" y="726"/>
                  </a:lnTo>
                  <a:lnTo>
                    <a:pt x="3029" y="726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330;p103">
              <a:extLst>
                <a:ext uri="{FF2B5EF4-FFF2-40B4-BE49-F238E27FC236}">
                  <a16:creationId xmlns:a16="http://schemas.microsoft.com/office/drawing/2014/main" id="{111C782E-B0DE-EBC2-4613-E949945DBBA1}"/>
                </a:ext>
              </a:extLst>
            </p:cNvPr>
            <p:cNvSpPr/>
            <p:nvPr/>
          </p:nvSpPr>
          <p:spPr>
            <a:xfrm>
              <a:off x="1411641" y="2403254"/>
              <a:ext cx="6873" cy="23299"/>
            </a:xfrm>
            <a:custGeom>
              <a:avLst/>
              <a:gdLst/>
              <a:ahLst/>
              <a:cxnLst/>
              <a:rect l="l" t="t" r="r" b="b"/>
              <a:pathLst>
                <a:path w="428" h="1451" extrusionOk="0">
                  <a:moveTo>
                    <a:pt x="1" y="0"/>
                  </a:moveTo>
                  <a:lnTo>
                    <a:pt x="1" y="1451"/>
                  </a:lnTo>
                  <a:lnTo>
                    <a:pt x="427" y="14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331;p103">
              <a:extLst>
                <a:ext uri="{FF2B5EF4-FFF2-40B4-BE49-F238E27FC236}">
                  <a16:creationId xmlns:a16="http://schemas.microsoft.com/office/drawing/2014/main" id="{7FABA2D1-A1EF-5F8F-8833-38B67139504A}"/>
                </a:ext>
              </a:extLst>
            </p:cNvPr>
            <p:cNvSpPr/>
            <p:nvPr/>
          </p:nvSpPr>
          <p:spPr>
            <a:xfrm>
              <a:off x="1334918" y="2451202"/>
              <a:ext cx="11658" cy="1165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6"/>
                  </a:lnTo>
                  <a:lnTo>
                    <a:pt x="726" y="72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332;p103">
              <a:extLst>
                <a:ext uri="{FF2B5EF4-FFF2-40B4-BE49-F238E27FC236}">
                  <a16:creationId xmlns:a16="http://schemas.microsoft.com/office/drawing/2014/main" id="{39CDC5D6-6B15-2694-172E-BD490DF7320A}"/>
                </a:ext>
              </a:extLst>
            </p:cNvPr>
            <p:cNvSpPr/>
            <p:nvPr/>
          </p:nvSpPr>
          <p:spPr>
            <a:xfrm>
              <a:off x="881439" y="2234056"/>
              <a:ext cx="28101" cy="25355"/>
            </a:xfrm>
            <a:custGeom>
              <a:avLst/>
              <a:gdLst/>
              <a:ahLst/>
              <a:cxnLst/>
              <a:rect l="l" t="t" r="r" b="b"/>
              <a:pathLst>
                <a:path w="1750" h="1579" extrusionOk="0">
                  <a:moveTo>
                    <a:pt x="853" y="0"/>
                  </a:moveTo>
                  <a:cubicBezTo>
                    <a:pt x="384" y="0"/>
                    <a:pt x="0" y="341"/>
                    <a:pt x="0" y="768"/>
                  </a:cubicBezTo>
                  <a:cubicBezTo>
                    <a:pt x="0" y="1237"/>
                    <a:pt x="384" y="1579"/>
                    <a:pt x="853" y="1579"/>
                  </a:cubicBezTo>
                  <a:cubicBezTo>
                    <a:pt x="1365" y="1579"/>
                    <a:pt x="1749" y="1237"/>
                    <a:pt x="1749" y="768"/>
                  </a:cubicBezTo>
                  <a:cubicBezTo>
                    <a:pt x="1749" y="341"/>
                    <a:pt x="1365" y="0"/>
                    <a:pt x="853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333;p103">
              <a:extLst>
                <a:ext uri="{FF2B5EF4-FFF2-40B4-BE49-F238E27FC236}">
                  <a16:creationId xmlns:a16="http://schemas.microsoft.com/office/drawing/2014/main" id="{D93B4127-9B94-CCBC-E926-56D9EC7AC54D}"/>
                </a:ext>
              </a:extLst>
            </p:cNvPr>
            <p:cNvSpPr/>
            <p:nvPr/>
          </p:nvSpPr>
          <p:spPr>
            <a:xfrm>
              <a:off x="779779" y="2197060"/>
              <a:ext cx="33849" cy="28550"/>
            </a:xfrm>
            <a:custGeom>
              <a:avLst/>
              <a:gdLst/>
              <a:ahLst/>
              <a:cxnLst/>
              <a:rect l="l" t="t" r="r" b="b"/>
              <a:pathLst>
                <a:path w="2108" h="1778" extrusionOk="0">
                  <a:moveTo>
                    <a:pt x="913" y="0"/>
                  </a:moveTo>
                  <a:cubicBezTo>
                    <a:pt x="487" y="0"/>
                    <a:pt x="60" y="342"/>
                    <a:pt x="60" y="811"/>
                  </a:cubicBezTo>
                  <a:cubicBezTo>
                    <a:pt x="1" y="1377"/>
                    <a:pt x="441" y="1777"/>
                    <a:pt x="916" y="1777"/>
                  </a:cubicBezTo>
                  <a:cubicBezTo>
                    <a:pt x="1120" y="1777"/>
                    <a:pt x="1331" y="1703"/>
                    <a:pt x="1511" y="1536"/>
                  </a:cubicBezTo>
                  <a:cubicBezTo>
                    <a:pt x="2108" y="1024"/>
                    <a:pt x="1724" y="0"/>
                    <a:pt x="913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334;p103">
              <a:extLst>
                <a:ext uri="{FF2B5EF4-FFF2-40B4-BE49-F238E27FC236}">
                  <a16:creationId xmlns:a16="http://schemas.microsoft.com/office/drawing/2014/main" id="{FC2C129F-1757-BDA6-522F-2BFF51514414}"/>
                </a:ext>
              </a:extLst>
            </p:cNvPr>
            <p:cNvSpPr/>
            <p:nvPr/>
          </p:nvSpPr>
          <p:spPr>
            <a:xfrm>
              <a:off x="1110435" y="2234056"/>
              <a:ext cx="16250" cy="13745"/>
            </a:xfrm>
            <a:custGeom>
              <a:avLst/>
              <a:gdLst/>
              <a:ahLst/>
              <a:cxnLst/>
              <a:rect l="l" t="t" r="r" b="b"/>
              <a:pathLst>
                <a:path w="1012" h="856" extrusionOk="0">
                  <a:moveTo>
                    <a:pt x="457" y="0"/>
                  </a:moveTo>
                  <a:cubicBezTo>
                    <a:pt x="201" y="0"/>
                    <a:pt x="31" y="171"/>
                    <a:pt x="31" y="384"/>
                  </a:cubicBezTo>
                  <a:cubicBezTo>
                    <a:pt x="1" y="651"/>
                    <a:pt x="219" y="856"/>
                    <a:pt x="440" y="856"/>
                  </a:cubicBezTo>
                  <a:cubicBezTo>
                    <a:pt x="537" y="856"/>
                    <a:pt x="635" y="816"/>
                    <a:pt x="713" y="725"/>
                  </a:cubicBezTo>
                  <a:cubicBezTo>
                    <a:pt x="1012" y="469"/>
                    <a:pt x="841" y="0"/>
                    <a:pt x="457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335;p103">
              <a:extLst>
                <a:ext uri="{FF2B5EF4-FFF2-40B4-BE49-F238E27FC236}">
                  <a16:creationId xmlns:a16="http://schemas.microsoft.com/office/drawing/2014/main" id="{B19A299C-0F78-C146-2375-7CEC561F7B82}"/>
                </a:ext>
              </a:extLst>
            </p:cNvPr>
            <p:cNvSpPr/>
            <p:nvPr/>
          </p:nvSpPr>
          <p:spPr>
            <a:xfrm>
              <a:off x="1112281" y="2325150"/>
              <a:ext cx="16459" cy="13456"/>
            </a:xfrm>
            <a:custGeom>
              <a:avLst/>
              <a:gdLst/>
              <a:ahLst/>
              <a:cxnLst/>
              <a:rect l="l" t="t" r="r" b="b"/>
              <a:pathLst>
                <a:path w="1025" h="838" extrusionOk="0">
                  <a:moveTo>
                    <a:pt x="428" y="1"/>
                  </a:moveTo>
                  <a:cubicBezTo>
                    <a:pt x="214" y="1"/>
                    <a:pt x="1" y="172"/>
                    <a:pt x="1" y="385"/>
                  </a:cubicBezTo>
                  <a:cubicBezTo>
                    <a:pt x="1" y="653"/>
                    <a:pt x="209" y="838"/>
                    <a:pt x="436" y="838"/>
                  </a:cubicBezTo>
                  <a:cubicBezTo>
                    <a:pt x="534" y="838"/>
                    <a:pt x="636" y="803"/>
                    <a:pt x="726" y="726"/>
                  </a:cubicBezTo>
                  <a:cubicBezTo>
                    <a:pt x="1025" y="470"/>
                    <a:pt x="811" y="1"/>
                    <a:pt x="428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336;p103">
              <a:extLst>
                <a:ext uri="{FF2B5EF4-FFF2-40B4-BE49-F238E27FC236}">
                  <a16:creationId xmlns:a16="http://schemas.microsoft.com/office/drawing/2014/main" id="{38F63789-C0A5-B03E-FADC-8F9522B0BC5B}"/>
                </a:ext>
              </a:extLst>
            </p:cNvPr>
            <p:cNvSpPr/>
            <p:nvPr/>
          </p:nvSpPr>
          <p:spPr>
            <a:xfrm>
              <a:off x="1115910" y="2427918"/>
              <a:ext cx="16941" cy="13986"/>
            </a:xfrm>
            <a:custGeom>
              <a:avLst/>
              <a:gdLst/>
              <a:ahLst/>
              <a:cxnLst/>
              <a:rect l="l" t="t" r="r" b="b"/>
              <a:pathLst>
                <a:path w="1055" h="871" extrusionOk="0">
                  <a:moveTo>
                    <a:pt x="457" y="0"/>
                  </a:moveTo>
                  <a:cubicBezTo>
                    <a:pt x="244" y="0"/>
                    <a:pt x="31" y="171"/>
                    <a:pt x="31" y="384"/>
                  </a:cubicBezTo>
                  <a:cubicBezTo>
                    <a:pt x="0" y="661"/>
                    <a:pt x="235" y="871"/>
                    <a:pt x="481" y="871"/>
                  </a:cubicBezTo>
                  <a:cubicBezTo>
                    <a:pt x="576" y="871"/>
                    <a:pt x="673" y="839"/>
                    <a:pt x="756" y="768"/>
                  </a:cubicBezTo>
                  <a:cubicBezTo>
                    <a:pt x="1055" y="512"/>
                    <a:pt x="841" y="0"/>
                    <a:pt x="457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337;p103">
              <a:extLst>
                <a:ext uri="{FF2B5EF4-FFF2-40B4-BE49-F238E27FC236}">
                  <a16:creationId xmlns:a16="http://schemas.microsoft.com/office/drawing/2014/main" id="{3F183552-3C92-DFE9-B714-01CE51393BE3}"/>
                </a:ext>
              </a:extLst>
            </p:cNvPr>
            <p:cNvSpPr/>
            <p:nvPr/>
          </p:nvSpPr>
          <p:spPr>
            <a:xfrm>
              <a:off x="1534947" y="2186783"/>
              <a:ext cx="94547" cy="302106"/>
            </a:xfrm>
            <a:custGeom>
              <a:avLst/>
              <a:gdLst/>
              <a:ahLst/>
              <a:cxnLst/>
              <a:rect l="l" t="t" r="r" b="b"/>
              <a:pathLst>
                <a:path w="5888" h="18814" extrusionOk="0">
                  <a:moveTo>
                    <a:pt x="598" y="0"/>
                  </a:moveTo>
                  <a:lnTo>
                    <a:pt x="1" y="18814"/>
                  </a:lnTo>
                  <a:lnTo>
                    <a:pt x="5717" y="18814"/>
                  </a:lnTo>
                  <a:lnTo>
                    <a:pt x="5888" y="0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338;p103">
              <a:extLst>
                <a:ext uri="{FF2B5EF4-FFF2-40B4-BE49-F238E27FC236}">
                  <a16:creationId xmlns:a16="http://schemas.microsoft.com/office/drawing/2014/main" id="{F0302E5C-4A4D-F1C0-B50F-2080B5C2EDDF}"/>
                </a:ext>
              </a:extLst>
            </p:cNvPr>
            <p:cNvSpPr/>
            <p:nvPr/>
          </p:nvSpPr>
          <p:spPr>
            <a:xfrm>
              <a:off x="1500696" y="2186783"/>
              <a:ext cx="50019" cy="302106"/>
            </a:xfrm>
            <a:custGeom>
              <a:avLst/>
              <a:gdLst/>
              <a:ahLst/>
              <a:cxnLst/>
              <a:rect l="l" t="t" r="r" b="b"/>
              <a:pathLst>
                <a:path w="3115" h="18814" extrusionOk="0">
                  <a:moveTo>
                    <a:pt x="2773" y="0"/>
                  </a:moveTo>
                  <a:lnTo>
                    <a:pt x="0" y="427"/>
                  </a:lnTo>
                  <a:lnTo>
                    <a:pt x="86" y="18814"/>
                  </a:lnTo>
                  <a:lnTo>
                    <a:pt x="3115" y="188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339;p103">
              <a:extLst>
                <a:ext uri="{FF2B5EF4-FFF2-40B4-BE49-F238E27FC236}">
                  <a16:creationId xmlns:a16="http://schemas.microsoft.com/office/drawing/2014/main" id="{6765C16F-5516-1CEA-6DF4-67EB4E384BDE}"/>
                </a:ext>
              </a:extLst>
            </p:cNvPr>
            <p:cNvSpPr/>
            <p:nvPr/>
          </p:nvSpPr>
          <p:spPr>
            <a:xfrm>
              <a:off x="1505497" y="2464224"/>
              <a:ext cx="32211" cy="16443"/>
            </a:xfrm>
            <a:custGeom>
              <a:avLst/>
              <a:gdLst/>
              <a:ahLst/>
              <a:cxnLst/>
              <a:rect l="l" t="t" r="r" b="b"/>
              <a:pathLst>
                <a:path w="2006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2005" y="1024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340;p103">
              <a:extLst>
                <a:ext uri="{FF2B5EF4-FFF2-40B4-BE49-F238E27FC236}">
                  <a16:creationId xmlns:a16="http://schemas.microsoft.com/office/drawing/2014/main" id="{5F5F108C-6EC5-BE65-168F-EB05D383F95E}"/>
                </a:ext>
              </a:extLst>
            </p:cNvPr>
            <p:cNvSpPr/>
            <p:nvPr/>
          </p:nvSpPr>
          <p:spPr>
            <a:xfrm>
              <a:off x="1505497" y="2432703"/>
              <a:ext cx="32211" cy="11658"/>
            </a:xfrm>
            <a:custGeom>
              <a:avLst/>
              <a:gdLst/>
              <a:ahLst/>
              <a:cxnLst/>
              <a:rect l="l" t="t" r="r" b="b"/>
              <a:pathLst>
                <a:path w="2006" h="726" extrusionOk="0">
                  <a:moveTo>
                    <a:pt x="0" y="1"/>
                  </a:moveTo>
                  <a:lnTo>
                    <a:pt x="0" y="726"/>
                  </a:lnTo>
                  <a:lnTo>
                    <a:pt x="2005" y="72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41;p103">
              <a:extLst>
                <a:ext uri="{FF2B5EF4-FFF2-40B4-BE49-F238E27FC236}">
                  <a16:creationId xmlns:a16="http://schemas.microsoft.com/office/drawing/2014/main" id="{C638442F-5EC2-B94B-FC2E-DBC197B948E9}"/>
                </a:ext>
              </a:extLst>
            </p:cNvPr>
            <p:cNvSpPr/>
            <p:nvPr/>
          </p:nvSpPr>
          <p:spPr>
            <a:xfrm>
              <a:off x="1505497" y="2201170"/>
              <a:ext cx="22609" cy="12348"/>
            </a:xfrm>
            <a:custGeom>
              <a:avLst/>
              <a:gdLst/>
              <a:ahLst/>
              <a:cxnLst/>
              <a:rect l="l" t="t" r="r" b="b"/>
              <a:pathLst>
                <a:path w="1408" h="769" extrusionOk="0">
                  <a:moveTo>
                    <a:pt x="0" y="0"/>
                  </a:moveTo>
                  <a:lnTo>
                    <a:pt x="0" y="768"/>
                  </a:lnTo>
                  <a:lnTo>
                    <a:pt x="1408" y="76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342;p103">
              <a:extLst>
                <a:ext uri="{FF2B5EF4-FFF2-40B4-BE49-F238E27FC236}">
                  <a16:creationId xmlns:a16="http://schemas.microsoft.com/office/drawing/2014/main" id="{9A700457-EE13-C4A0-F15F-6B28BDA0E310}"/>
                </a:ext>
              </a:extLst>
            </p:cNvPr>
            <p:cNvSpPr/>
            <p:nvPr/>
          </p:nvSpPr>
          <p:spPr>
            <a:xfrm>
              <a:off x="1505497" y="2228564"/>
              <a:ext cx="27410" cy="11658"/>
            </a:xfrm>
            <a:custGeom>
              <a:avLst/>
              <a:gdLst/>
              <a:ahLst/>
              <a:cxnLst/>
              <a:rect l="l" t="t" r="r" b="b"/>
              <a:pathLst>
                <a:path w="1707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707" y="72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43;p103">
              <a:extLst>
                <a:ext uri="{FF2B5EF4-FFF2-40B4-BE49-F238E27FC236}">
                  <a16:creationId xmlns:a16="http://schemas.microsoft.com/office/drawing/2014/main" id="{D22BC99E-0F45-4396-6E08-12C61201F290}"/>
                </a:ext>
              </a:extLst>
            </p:cNvPr>
            <p:cNvSpPr/>
            <p:nvPr/>
          </p:nvSpPr>
          <p:spPr>
            <a:xfrm>
              <a:off x="1519869" y="2403254"/>
              <a:ext cx="3452" cy="23299"/>
            </a:xfrm>
            <a:custGeom>
              <a:avLst/>
              <a:gdLst/>
              <a:ahLst/>
              <a:cxnLst/>
              <a:rect l="l" t="t" r="r" b="b"/>
              <a:pathLst>
                <a:path w="215" h="1451" extrusionOk="0">
                  <a:moveTo>
                    <a:pt x="1" y="0"/>
                  </a:moveTo>
                  <a:lnTo>
                    <a:pt x="1" y="1451"/>
                  </a:lnTo>
                  <a:lnTo>
                    <a:pt x="214" y="14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44;p103">
              <a:extLst>
                <a:ext uri="{FF2B5EF4-FFF2-40B4-BE49-F238E27FC236}">
                  <a16:creationId xmlns:a16="http://schemas.microsoft.com/office/drawing/2014/main" id="{F83B0E5B-7C3B-FDD9-1464-FE3D64B72DE2}"/>
                </a:ext>
              </a:extLst>
            </p:cNvPr>
            <p:cNvSpPr/>
            <p:nvPr/>
          </p:nvSpPr>
          <p:spPr>
            <a:xfrm>
              <a:off x="1606194" y="2185418"/>
              <a:ext cx="112354" cy="303471"/>
            </a:xfrm>
            <a:custGeom>
              <a:avLst/>
              <a:gdLst/>
              <a:ahLst/>
              <a:cxnLst/>
              <a:rect l="l" t="t" r="r" b="b"/>
              <a:pathLst>
                <a:path w="6997" h="18899" extrusionOk="0">
                  <a:moveTo>
                    <a:pt x="214" y="0"/>
                  </a:moveTo>
                  <a:lnTo>
                    <a:pt x="0" y="18899"/>
                  </a:lnTo>
                  <a:lnTo>
                    <a:pt x="6698" y="18899"/>
                  </a:lnTo>
                  <a:lnTo>
                    <a:pt x="6997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45;p103">
              <a:extLst>
                <a:ext uri="{FF2B5EF4-FFF2-40B4-BE49-F238E27FC236}">
                  <a16:creationId xmlns:a16="http://schemas.microsoft.com/office/drawing/2014/main" id="{1B32DDCA-0A17-2F38-6458-ED26529C4824}"/>
                </a:ext>
              </a:extLst>
            </p:cNvPr>
            <p:cNvSpPr/>
            <p:nvPr/>
          </p:nvSpPr>
          <p:spPr>
            <a:xfrm>
              <a:off x="1696614" y="2215558"/>
              <a:ext cx="107569" cy="273331"/>
            </a:xfrm>
            <a:custGeom>
              <a:avLst/>
              <a:gdLst/>
              <a:ahLst/>
              <a:cxnLst/>
              <a:rect l="l" t="t" r="r" b="b"/>
              <a:pathLst>
                <a:path w="6699" h="17022" extrusionOk="0">
                  <a:moveTo>
                    <a:pt x="214" y="0"/>
                  </a:moveTo>
                  <a:lnTo>
                    <a:pt x="0" y="17022"/>
                  </a:lnTo>
                  <a:lnTo>
                    <a:pt x="6698" y="17022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46;p103">
              <a:extLst>
                <a:ext uri="{FF2B5EF4-FFF2-40B4-BE49-F238E27FC236}">
                  <a16:creationId xmlns:a16="http://schemas.microsoft.com/office/drawing/2014/main" id="{BEB04B31-CB08-384B-FB4A-EA4856ADA585}"/>
                </a:ext>
              </a:extLst>
            </p:cNvPr>
            <p:cNvSpPr/>
            <p:nvPr/>
          </p:nvSpPr>
          <p:spPr>
            <a:xfrm>
              <a:off x="1765805" y="2263505"/>
              <a:ext cx="145240" cy="225383"/>
            </a:xfrm>
            <a:custGeom>
              <a:avLst/>
              <a:gdLst/>
              <a:ahLst/>
              <a:cxnLst/>
              <a:rect l="l" t="t" r="r" b="b"/>
              <a:pathLst>
                <a:path w="9045" h="14036" extrusionOk="0">
                  <a:moveTo>
                    <a:pt x="0" y="0"/>
                  </a:moveTo>
                  <a:lnTo>
                    <a:pt x="853" y="14036"/>
                  </a:lnTo>
                  <a:lnTo>
                    <a:pt x="9044" y="14036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47;p103">
              <a:extLst>
                <a:ext uri="{FF2B5EF4-FFF2-40B4-BE49-F238E27FC236}">
                  <a16:creationId xmlns:a16="http://schemas.microsoft.com/office/drawing/2014/main" id="{414C6C21-D539-45D9-0032-62908096BF0C}"/>
                </a:ext>
              </a:extLst>
            </p:cNvPr>
            <p:cNvSpPr/>
            <p:nvPr/>
          </p:nvSpPr>
          <p:spPr>
            <a:xfrm>
              <a:off x="1925417" y="2164174"/>
              <a:ext cx="122631" cy="324715"/>
            </a:xfrm>
            <a:custGeom>
              <a:avLst/>
              <a:gdLst/>
              <a:ahLst/>
              <a:cxnLst/>
              <a:rect l="l" t="t" r="r" b="b"/>
              <a:pathLst>
                <a:path w="7637" h="20222" extrusionOk="0">
                  <a:moveTo>
                    <a:pt x="469" y="1"/>
                  </a:moveTo>
                  <a:lnTo>
                    <a:pt x="0" y="20222"/>
                  </a:lnTo>
                  <a:lnTo>
                    <a:pt x="7636" y="20222"/>
                  </a:lnTo>
                  <a:lnTo>
                    <a:pt x="7210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48;p103">
              <a:extLst>
                <a:ext uri="{FF2B5EF4-FFF2-40B4-BE49-F238E27FC236}">
                  <a16:creationId xmlns:a16="http://schemas.microsoft.com/office/drawing/2014/main" id="{C4429E50-6021-85B6-9BD7-D43899406F7F}"/>
                </a:ext>
              </a:extLst>
            </p:cNvPr>
            <p:cNvSpPr/>
            <p:nvPr/>
          </p:nvSpPr>
          <p:spPr>
            <a:xfrm>
              <a:off x="1563722" y="2185418"/>
              <a:ext cx="60296" cy="303471"/>
            </a:xfrm>
            <a:custGeom>
              <a:avLst/>
              <a:gdLst/>
              <a:ahLst/>
              <a:cxnLst/>
              <a:rect l="l" t="t" r="r" b="b"/>
              <a:pathLst>
                <a:path w="3755" h="18899" extrusionOk="0">
                  <a:moveTo>
                    <a:pt x="0" y="0"/>
                  </a:moveTo>
                  <a:lnTo>
                    <a:pt x="128" y="18899"/>
                  </a:lnTo>
                  <a:lnTo>
                    <a:pt x="3754" y="18899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49;p103">
              <a:extLst>
                <a:ext uri="{FF2B5EF4-FFF2-40B4-BE49-F238E27FC236}">
                  <a16:creationId xmlns:a16="http://schemas.microsoft.com/office/drawing/2014/main" id="{4FBFCB65-292C-3872-80A3-5E200A4B0714}"/>
                </a:ext>
              </a:extLst>
            </p:cNvPr>
            <p:cNvSpPr/>
            <p:nvPr/>
          </p:nvSpPr>
          <p:spPr>
            <a:xfrm>
              <a:off x="1630858" y="2215558"/>
              <a:ext cx="80159" cy="273331"/>
            </a:xfrm>
            <a:custGeom>
              <a:avLst/>
              <a:gdLst/>
              <a:ahLst/>
              <a:cxnLst/>
              <a:rect l="l" t="t" r="r" b="b"/>
              <a:pathLst>
                <a:path w="4992" h="17022" extrusionOk="0">
                  <a:moveTo>
                    <a:pt x="0" y="0"/>
                  </a:moveTo>
                  <a:lnTo>
                    <a:pt x="213" y="17022"/>
                  </a:lnTo>
                  <a:lnTo>
                    <a:pt x="4991" y="17022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50;p103">
              <a:extLst>
                <a:ext uri="{FF2B5EF4-FFF2-40B4-BE49-F238E27FC236}">
                  <a16:creationId xmlns:a16="http://schemas.microsoft.com/office/drawing/2014/main" id="{4C40C622-5DFD-7DB1-7BA0-6796DD68A1A6}"/>
                </a:ext>
              </a:extLst>
            </p:cNvPr>
            <p:cNvSpPr/>
            <p:nvPr/>
          </p:nvSpPr>
          <p:spPr>
            <a:xfrm>
              <a:off x="1728809" y="2263505"/>
              <a:ext cx="63716" cy="225383"/>
            </a:xfrm>
            <a:custGeom>
              <a:avLst/>
              <a:gdLst/>
              <a:ahLst/>
              <a:cxnLst/>
              <a:rect l="l" t="t" r="r" b="b"/>
              <a:pathLst>
                <a:path w="3968" h="14036" extrusionOk="0">
                  <a:moveTo>
                    <a:pt x="128" y="0"/>
                  </a:moveTo>
                  <a:lnTo>
                    <a:pt x="0" y="14036"/>
                  </a:lnTo>
                  <a:lnTo>
                    <a:pt x="3584" y="1403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51;p103">
              <a:extLst>
                <a:ext uri="{FF2B5EF4-FFF2-40B4-BE49-F238E27FC236}">
                  <a16:creationId xmlns:a16="http://schemas.microsoft.com/office/drawing/2014/main" id="{B7BC96A3-B302-EBBF-9BBE-31D402BDB003}"/>
                </a:ext>
              </a:extLst>
            </p:cNvPr>
            <p:cNvSpPr/>
            <p:nvPr/>
          </p:nvSpPr>
          <p:spPr>
            <a:xfrm>
              <a:off x="1876088" y="2164174"/>
              <a:ext cx="63716" cy="324715"/>
            </a:xfrm>
            <a:custGeom>
              <a:avLst/>
              <a:gdLst/>
              <a:ahLst/>
              <a:cxnLst/>
              <a:rect l="l" t="t" r="r" b="b"/>
              <a:pathLst>
                <a:path w="3968" h="20222" extrusionOk="0">
                  <a:moveTo>
                    <a:pt x="3584" y="1"/>
                  </a:moveTo>
                  <a:lnTo>
                    <a:pt x="1" y="598"/>
                  </a:lnTo>
                  <a:lnTo>
                    <a:pt x="1" y="20222"/>
                  </a:lnTo>
                  <a:lnTo>
                    <a:pt x="3968" y="202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52;p103">
              <a:extLst>
                <a:ext uri="{FF2B5EF4-FFF2-40B4-BE49-F238E27FC236}">
                  <a16:creationId xmlns:a16="http://schemas.microsoft.com/office/drawing/2014/main" id="{3AA8862D-21F9-0AEA-F7D2-73BCB008A21C}"/>
                </a:ext>
              </a:extLst>
            </p:cNvPr>
            <p:cNvSpPr/>
            <p:nvPr/>
          </p:nvSpPr>
          <p:spPr>
            <a:xfrm>
              <a:off x="1994593" y="2278583"/>
              <a:ext cx="50035" cy="210305"/>
            </a:xfrm>
            <a:custGeom>
              <a:avLst/>
              <a:gdLst/>
              <a:ahLst/>
              <a:cxnLst/>
              <a:rect l="l" t="t" r="r" b="b"/>
              <a:pathLst>
                <a:path w="3116" h="13097" extrusionOk="0">
                  <a:moveTo>
                    <a:pt x="171" y="0"/>
                  </a:moveTo>
                  <a:lnTo>
                    <a:pt x="1" y="13097"/>
                  </a:lnTo>
                  <a:lnTo>
                    <a:pt x="2816" y="13097"/>
                  </a:lnTo>
                  <a:lnTo>
                    <a:pt x="3115" y="0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353;p103">
              <a:extLst>
                <a:ext uri="{FF2B5EF4-FFF2-40B4-BE49-F238E27FC236}">
                  <a16:creationId xmlns:a16="http://schemas.microsoft.com/office/drawing/2014/main" id="{2C24411A-E135-7D09-33C2-1124231B5D08}"/>
                </a:ext>
              </a:extLst>
            </p:cNvPr>
            <p:cNvSpPr/>
            <p:nvPr/>
          </p:nvSpPr>
          <p:spPr>
            <a:xfrm>
              <a:off x="1948010" y="2278583"/>
              <a:ext cx="60296" cy="210305"/>
            </a:xfrm>
            <a:custGeom>
              <a:avLst/>
              <a:gdLst/>
              <a:ahLst/>
              <a:cxnLst/>
              <a:rect l="l" t="t" r="r" b="b"/>
              <a:pathLst>
                <a:path w="3755" h="13097" extrusionOk="0">
                  <a:moveTo>
                    <a:pt x="1" y="0"/>
                  </a:moveTo>
                  <a:lnTo>
                    <a:pt x="385" y="13097"/>
                  </a:lnTo>
                  <a:lnTo>
                    <a:pt x="3755" y="13097"/>
                  </a:lnTo>
                  <a:lnTo>
                    <a:pt x="3584" y="0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354;p103">
              <a:extLst>
                <a:ext uri="{FF2B5EF4-FFF2-40B4-BE49-F238E27FC236}">
                  <a16:creationId xmlns:a16="http://schemas.microsoft.com/office/drawing/2014/main" id="{0C04098F-E928-2072-3270-32AE13E13A64}"/>
                </a:ext>
              </a:extLst>
            </p:cNvPr>
            <p:cNvSpPr/>
            <p:nvPr/>
          </p:nvSpPr>
          <p:spPr>
            <a:xfrm>
              <a:off x="2046651" y="2201845"/>
              <a:ext cx="56876" cy="287044"/>
            </a:xfrm>
            <a:custGeom>
              <a:avLst/>
              <a:gdLst/>
              <a:ahLst/>
              <a:cxnLst/>
              <a:rect l="l" t="t" r="r" b="b"/>
              <a:pathLst>
                <a:path w="3542" h="17876" extrusionOk="0">
                  <a:moveTo>
                    <a:pt x="385" y="1"/>
                  </a:moveTo>
                  <a:lnTo>
                    <a:pt x="1" y="17876"/>
                  </a:lnTo>
                  <a:lnTo>
                    <a:pt x="3457" y="17876"/>
                  </a:lnTo>
                  <a:lnTo>
                    <a:pt x="3542" y="30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355;p103">
              <a:extLst>
                <a:ext uri="{FF2B5EF4-FFF2-40B4-BE49-F238E27FC236}">
                  <a16:creationId xmlns:a16="http://schemas.microsoft.com/office/drawing/2014/main" id="{6AFC1A38-6709-267B-9C49-0049DE5B5887}"/>
                </a:ext>
              </a:extLst>
            </p:cNvPr>
            <p:cNvSpPr/>
            <p:nvPr/>
          </p:nvSpPr>
          <p:spPr>
            <a:xfrm>
              <a:off x="2013781" y="2201845"/>
              <a:ext cx="47964" cy="287044"/>
            </a:xfrm>
            <a:custGeom>
              <a:avLst/>
              <a:gdLst/>
              <a:ahLst/>
              <a:cxnLst/>
              <a:rect l="l" t="t" r="r" b="b"/>
              <a:pathLst>
                <a:path w="2987" h="17876" extrusionOk="0">
                  <a:moveTo>
                    <a:pt x="2645" y="1"/>
                  </a:moveTo>
                  <a:lnTo>
                    <a:pt x="0" y="129"/>
                  </a:lnTo>
                  <a:lnTo>
                    <a:pt x="86" y="17876"/>
                  </a:lnTo>
                  <a:lnTo>
                    <a:pt x="2987" y="1787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356;p103">
              <a:extLst>
                <a:ext uri="{FF2B5EF4-FFF2-40B4-BE49-F238E27FC236}">
                  <a16:creationId xmlns:a16="http://schemas.microsoft.com/office/drawing/2014/main" id="{15C4F4BB-72BB-348D-19BF-B3B32F380478}"/>
                </a:ext>
              </a:extLst>
            </p:cNvPr>
            <p:cNvSpPr/>
            <p:nvPr/>
          </p:nvSpPr>
          <p:spPr>
            <a:xfrm>
              <a:off x="2106947" y="2178561"/>
              <a:ext cx="201409" cy="310327"/>
            </a:xfrm>
            <a:custGeom>
              <a:avLst/>
              <a:gdLst/>
              <a:ahLst/>
              <a:cxnLst/>
              <a:rect l="l" t="t" r="r" b="b"/>
              <a:pathLst>
                <a:path w="12543" h="19326" extrusionOk="0">
                  <a:moveTo>
                    <a:pt x="0" y="1"/>
                  </a:moveTo>
                  <a:lnTo>
                    <a:pt x="597" y="19326"/>
                  </a:lnTo>
                  <a:lnTo>
                    <a:pt x="12073" y="19326"/>
                  </a:lnTo>
                  <a:lnTo>
                    <a:pt x="12542" y="1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357;p103">
              <a:extLst>
                <a:ext uri="{FF2B5EF4-FFF2-40B4-BE49-F238E27FC236}">
                  <a16:creationId xmlns:a16="http://schemas.microsoft.com/office/drawing/2014/main" id="{DC3B8792-D1A7-504D-F549-23355A1DCFED}"/>
                </a:ext>
              </a:extLst>
            </p:cNvPr>
            <p:cNvSpPr/>
            <p:nvPr/>
          </p:nvSpPr>
          <p:spPr>
            <a:xfrm>
              <a:off x="2068586" y="2178561"/>
              <a:ext cx="75358" cy="310327"/>
            </a:xfrm>
            <a:custGeom>
              <a:avLst/>
              <a:gdLst/>
              <a:ahLst/>
              <a:cxnLst/>
              <a:rect l="l" t="t" r="r" b="b"/>
              <a:pathLst>
                <a:path w="4693" h="19326" extrusionOk="0">
                  <a:moveTo>
                    <a:pt x="0" y="1"/>
                  </a:moveTo>
                  <a:lnTo>
                    <a:pt x="171" y="19326"/>
                  </a:lnTo>
                  <a:lnTo>
                    <a:pt x="4693" y="1932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358;p103">
              <a:extLst>
                <a:ext uri="{FF2B5EF4-FFF2-40B4-BE49-F238E27FC236}">
                  <a16:creationId xmlns:a16="http://schemas.microsoft.com/office/drawing/2014/main" id="{A06A0753-0AD5-97B4-05DF-1FA42CDCC35B}"/>
                </a:ext>
              </a:extLst>
            </p:cNvPr>
            <p:cNvSpPr/>
            <p:nvPr/>
          </p:nvSpPr>
          <p:spPr>
            <a:xfrm>
              <a:off x="1576054" y="2430648"/>
              <a:ext cx="32886" cy="18514"/>
            </a:xfrm>
            <a:custGeom>
              <a:avLst/>
              <a:gdLst/>
              <a:ahLst/>
              <a:cxnLst/>
              <a:rect l="l" t="t" r="r" b="b"/>
              <a:pathLst>
                <a:path w="204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048" y="1153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359;p103">
              <a:extLst>
                <a:ext uri="{FF2B5EF4-FFF2-40B4-BE49-F238E27FC236}">
                  <a16:creationId xmlns:a16="http://schemas.microsoft.com/office/drawing/2014/main" id="{103D53F5-293D-24BB-FF1C-F58D7AD03403}"/>
                </a:ext>
              </a:extLst>
            </p:cNvPr>
            <p:cNvSpPr/>
            <p:nvPr/>
          </p:nvSpPr>
          <p:spPr>
            <a:xfrm>
              <a:off x="1576054" y="2460788"/>
              <a:ext cx="32886" cy="18514"/>
            </a:xfrm>
            <a:custGeom>
              <a:avLst/>
              <a:gdLst/>
              <a:ahLst/>
              <a:cxnLst/>
              <a:rect l="l" t="t" r="r" b="b"/>
              <a:pathLst>
                <a:path w="204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048" y="1153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360;p103">
              <a:extLst>
                <a:ext uri="{FF2B5EF4-FFF2-40B4-BE49-F238E27FC236}">
                  <a16:creationId xmlns:a16="http://schemas.microsoft.com/office/drawing/2014/main" id="{01A7E182-FA74-4F65-CDF2-038EEFD3BD2F}"/>
                </a:ext>
              </a:extLst>
            </p:cNvPr>
            <p:cNvSpPr/>
            <p:nvPr/>
          </p:nvSpPr>
          <p:spPr>
            <a:xfrm>
              <a:off x="1587696" y="2399143"/>
              <a:ext cx="4801" cy="20570"/>
            </a:xfrm>
            <a:custGeom>
              <a:avLst/>
              <a:gdLst/>
              <a:ahLst/>
              <a:cxnLst/>
              <a:rect l="l" t="t" r="r" b="b"/>
              <a:pathLst>
                <a:path w="299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361;p103">
              <a:extLst>
                <a:ext uri="{FF2B5EF4-FFF2-40B4-BE49-F238E27FC236}">
                  <a16:creationId xmlns:a16="http://schemas.microsoft.com/office/drawing/2014/main" id="{98303BDD-3776-51A8-2513-D6A65ACCDE67}"/>
                </a:ext>
              </a:extLst>
            </p:cNvPr>
            <p:cNvSpPr/>
            <p:nvPr/>
          </p:nvSpPr>
          <p:spPr>
            <a:xfrm>
              <a:off x="1671949" y="2399143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362;p103">
              <a:extLst>
                <a:ext uri="{FF2B5EF4-FFF2-40B4-BE49-F238E27FC236}">
                  <a16:creationId xmlns:a16="http://schemas.microsoft.com/office/drawing/2014/main" id="{A12F5D10-B4BB-EDD4-54AD-57036EF7C06F}"/>
                </a:ext>
              </a:extLst>
            </p:cNvPr>
            <p:cNvSpPr/>
            <p:nvPr/>
          </p:nvSpPr>
          <p:spPr>
            <a:xfrm>
              <a:off x="1660998" y="2398453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0" y="1"/>
                  </a:moveTo>
                  <a:lnTo>
                    <a:pt x="0" y="1280"/>
                  </a:lnTo>
                  <a:lnTo>
                    <a:pt x="341" y="1280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363;p103">
              <a:extLst>
                <a:ext uri="{FF2B5EF4-FFF2-40B4-BE49-F238E27FC236}">
                  <a16:creationId xmlns:a16="http://schemas.microsoft.com/office/drawing/2014/main" id="{0D9BE1D1-3151-A86C-D45D-4E83EE451361}"/>
                </a:ext>
              </a:extLst>
            </p:cNvPr>
            <p:cNvSpPr/>
            <p:nvPr/>
          </p:nvSpPr>
          <p:spPr>
            <a:xfrm>
              <a:off x="1639754" y="2430648"/>
              <a:ext cx="58931" cy="18514"/>
            </a:xfrm>
            <a:custGeom>
              <a:avLst/>
              <a:gdLst/>
              <a:ahLst/>
              <a:cxnLst/>
              <a:rect l="l" t="t" r="r" b="b"/>
              <a:pathLst>
                <a:path w="3670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3669" y="1153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64;p103">
              <a:extLst>
                <a:ext uri="{FF2B5EF4-FFF2-40B4-BE49-F238E27FC236}">
                  <a16:creationId xmlns:a16="http://schemas.microsoft.com/office/drawing/2014/main" id="{9D406752-825F-226E-2EDD-61E211BB0B78}"/>
                </a:ext>
              </a:extLst>
            </p:cNvPr>
            <p:cNvSpPr/>
            <p:nvPr/>
          </p:nvSpPr>
          <p:spPr>
            <a:xfrm>
              <a:off x="1639754" y="2460788"/>
              <a:ext cx="58931" cy="18514"/>
            </a:xfrm>
            <a:custGeom>
              <a:avLst/>
              <a:gdLst/>
              <a:ahLst/>
              <a:cxnLst/>
              <a:rect l="l" t="t" r="r" b="b"/>
              <a:pathLst>
                <a:path w="3670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3669" y="1153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65;p103">
              <a:extLst>
                <a:ext uri="{FF2B5EF4-FFF2-40B4-BE49-F238E27FC236}">
                  <a16:creationId xmlns:a16="http://schemas.microsoft.com/office/drawing/2014/main" id="{75449665-DD3F-0892-EAA3-60B8ECF737FF}"/>
                </a:ext>
              </a:extLst>
            </p:cNvPr>
            <p:cNvSpPr/>
            <p:nvPr/>
          </p:nvSpPr>
          <p:spPr>
            <a:xfrm>
              <a:off x="2090504" y="2471065"/>
              <a:ext cx="31521" cy="11658"/>
            </a:xfrm>
            <a:custGeom>
              <a:avLst/>
              <a:gdLst/>
              <a:ahLst/>
              <a:cxnLst/>
              <a:rect l="l" t="t" r="r" b="b"/>
              <a:pathLst>
                <a:path w="1963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63" y="726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66;p103">
              <a:extLst>
                <a:ext uri="{FF2B5EF4-FFF2-40B4-BE49-F238E27FC236}">
                  <a16:creationId xmlns:a16="http://schemas.microsoft.com/office/drawing/2014/main" id="{62115BA4-633F-DB96-46F7-44CE69BB2793}"/>
                </a:ext>
              </a:extLst>
            </p:cNvPr>
            <p:cNvSpPr/>
            <p:nvPr/>
          </p:nvSpPr>
          <p:spPr>
            <a:xfrm>
              <a:off x="2090504" y="2188838"/>
              <a:ext cx="17824" cy="11658"/>
            </a:xfrm>
            <a:custGeom>
              <a:avLst/>
              <a:gdLst/>
              <a:ahLst/>
              <a:cxnLst/>
              <a:rect l="l" t="t" r="r" b="b"/>
              <a:pathLst>
                <a:path w="1110" h="726" extrusionOk="0">
                  <a:moveTo>
                    <a:pt x="0" y="0"/>
                  </a:moveTo>
                  <a:lnTo>
                    <a:pt x="0" y="726"/>
                  </a:lnTo>
                  <a:lnTo>
                    <a:pt x="1109" y="726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67;p103">
              <a:extLst>
                <a:ext uri="{FF2B5EF4-FFF2-40B4-BE49-F238E27FC236}">
                  <a16:creationId xmlns:a16="http://schemas.microsoft.com/office/drawing/2014/main" id="{35E1A63F-EBD0-99DE-A131-210C1A88CD61}"/>
                </a:ext>
              </a:extLst>
            </p:cNvPr>
            <p:cNvSpPr/>
            <p:nvPr/>
          </p:nvSpPr>
          <p:spPr>
            <a:xfrm>
              <a:off x="1971309" y="2323095"/>
              <a:ext cx="14404" cy="125377"/>
            </a:xfrm>
            <a:custGeom>
              <a:avLst/>
              <a:gdLst/>
              <a:ahLst/>
              <a:cxnLst/>
              <a:rect l="l" t="t" r="r" b="b"/>
              <a:pathLst>
                <a:path w="897" h="7808" extrusionOk="0">
                  <a:moveTo>
                    <a:pt x="0" y="1"/>
                  </a:moveTo>
                  <a:lnTo>
                    <a:pt x="128" y="7808"/>
                  </a:lnTo>
                  <a:lnTo>
                    <a:pt x="896" y="780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68;p103">
              <a:extLst>
                <a:ext uri="{FF2B5EF4-FFF2-40B4-BE49-F238E27FC236}">
                  <a16:creationId xmlns:a16="http://schemas.microsoft.com/office/drawing/2014/main" id="{A00004A0-1FD8-044F-9A7B-C2EE4C68252B}"/>
                </a:ext>
              </a:extLst>
            </p:cNvPr>
            <p:cNvSpPr/>
            <p:nvPr/>
          </p:nvSpPr>
          <p:spPr>
            <a:xfrm>
              <a:off x="1961033" y="2288844"/>
              <a:ext cx="30156" cy="15785"/>
            </a:xfrm>
            <a:custGeom>
              <a:avLst/>
              <a:gdLst/>
              <a:ahLst/>
              <a:cxnLst/>
              <a:rect l="l" t="t" r="r" b="b"/>
              <a:pathLst>
                <a:path w="1878" h="983" extrusionOk="0">
                  <a:moveTo>
                    <a:pt x="0" y="1"/>
                  </a:moveTo>
                  <a:lnTo>
                    <a:pt x="0" y="982"/>
                  </a:lnTo>
                  <a:lnTo>
                    <a:pt x="1877" y="982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69;p103">
              <a:extLst>
                <a:ext uri="{FF2B5EF4-FFF2-40B4-BE49-F238E27FC236}">
                  <a16:creationId xmlns:a16="http://schemas.microsoft.com/office/drawing/2014/main" id="{4FC4BBD2-E88B-BDA0-788B-F4F567F8AFB6}"/>
                </a:ext>
              </a:extLst>
            </p:cNvPr>
            <p:cNvSpPr/>
            <p:nvPr/>
          </p:nvSpPr>
          <p:spPr>
            <a:xfrm>
              <a:off x="2019257" y="2463534"/>
              <a:ext cx="32902" cy="16459"/>
            </a:xfrm>
            <a:custGeom>
              <a:avLst/>
              <a:gdLst/>
              <a:ahLst/>
              <a:cxnLst/>
              <a:rect l="l" t="t" r="r" b="b"/>
              <a:pathLst>
                <a:path w="204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48" y="1024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70;p103">
              <a:extLst>
                <a:ext uri="{FF2B5EF4-FFF2-40B4-BE49-F238E27FC236}">
                  <a16:creationId xmlns:a16="http://schemas.microsoft.com/office/drawing/2014/main" id="{CCEF29BA-870B-E777-33B2-FB1908AC8F3A}"/>
                </a:ext>
              </a:extLst>
            </p:cNvPr>
            <p:cNvSpPr/>
            <p:nvPr/>
          </p:nvSpPr>
          <p:spPr>
            <a:xfrm>
              <a:off x="2018567" y="2211447"/>
              <a:ext cx="30846" cy="17824"/>
            </a:xfrm>
            <a:custGeom>
              <a:avLst/>
              <a:gdLst/>
              <a:ahLst/>
              <a:cxnLst/>
              <a:rect l="l" t="t" r="r" b="b"/>
              <a:pathLst>
                <a:path w="1921" h="1110" extrusionOk="0">
                  <a:moveTo>
                    <a:pt x="1921" y="0"/>
                  </a:moveTo>
                  <a:lnTo>
                    <a:pt x="1" y="86"/>
                  </a:lnTo>
                  <a:lnTo>
                    <a:pt x="1" y="1109"/>
                  </a:lnTo>
                  <a:lnTo>
                    <a:pt x="1921" y="98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1;p103">
              <a:extLst>
                <a:ext uri="{FF2B5EF4-FFF2-40B4-BE49-F238E27FC236}">
                  <a16:creationId xmlns:a16="http://schemas.microsoft.com/office/drawing/2014/main" id="{8232FE6A-FCEC-57E4-CEBB-6A4BEA4D081D}"/>
                </a:ext>
              </a:extLst>
            </p:cNvPr>
            <p:cNvSpPr/>
            <p:nvPr/>
          </p:nvSpPr>
          <p:spPr>
            <a:xfrm>
              <a:off x="1961033" y="2463534"/>
              <a:ext cx="36322" cy="16459"/>
            </a:xfrm>
            <a:custGeom>
              <a:avLst/>
              <a:gdLst/>
              <a:ahLst/>
              <a:cxnLst/>
              <a:rect l="l" t="t" r="r" b="b"/>
              <a:pathLst>
                <a:path w="2262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261" y="1024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72;p103">
              <a:extLst>
                <a:ext uri="{FF2B5EF4-FFF2-40B4-BE49-F238E27FC236}">
                  <a16:creationId xmlns:a16="http://schemas.microsoft.com/office/drawing/2014/main" id="{740FF53C-93A5-6178-2F8C-DA2678B90F17}"/>
                </a:ext>
              </a:extLst>
            </p:cNvPr>
            <p:cNvSpPr/>
            <p:nvPr/>
          </p:nvSpPr>
          <p:spPr>
            <a:xfrm>
              <a:off x="1882945" y="2460788"/>
              <a:ext cx="46599" cy="18514"/>
            </a:xfrm>
            <a:custGeom>
              <a:avLst/>
              <a:gdLst/>
              <a:ahLst/>
              <a:cxnLst/>
              <a:rect l="l" t="t" r="r" b="b"/>
              <a:pathLst>
                <a:path w="2902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901" y="1153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73;p103">
              <a:extLst>
                <a:ext uri="{FF2B5EF4-FFF2-40B4-BE49-F238E27FC236}">
                  <a16:creationId xmlns:a16="http://schemas.microsoft.com/office/drawing/2014/main" id="{F646E770-00D4-16A3-8AD7-A070FFAC6D17}"/>
                </a:ext>
              </a:extLst>
            </p:cNvPr>
            <p:cNvSpPr/>
            <p:nvPr/>
          </p:nvSpPr>
          <p:spPr>
            <a:xfrm>
              <a:off x="1738395" y="2268307"/>
              <a:ext cx="32902" cy="23299"/>
            </a:xfrm>
            <a:custGeom>
              <a:avLst/>
              <a:gdLst/>
              <a:ahLst/>
              <a:cxnLst/>
              <a:rect l="l" t="t" r="r" b="b"/>
              <a:pathLst>
                <a:path w="2049" h="1451" extrusionOk="0">
                  <a:moveTo>
                    <a:pt x="1" y="0"/>
                  </a:moveTo>
                  <a:lnTo>
                    <a:pt x="1" y="1365"/>
                  </a:lnTo>
                  <a:lnTo>
                    <a:pt x="2048" y="1451"/>
                  </a:lnTo>
                  <a:lnTo>
                    <a:pt x="2048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374;p103">
              <a:extLst>
                <a:ext uri="{FF2B5EF4-FFF2-40B4-BE49-F238E27FC236}">
                  <a16:creationId xmlns:a16="http://schemas.microsoft.com/office/drawing/2014/main" id="{B39CA2E7-B68E-21CC-773A-2C7613FE8C13}"/>
                </a:ext>
              </a:extLst>
            </p:cNvPr>
            <p:cNvSpPr/>
            <p:nvPr/>
          </p:nvSpPr>
          <p:spPr>
            <a:xfrm>
              <a:off x="1737721" y="2458058"/>
              <a:ext cx="48638" cy="23299"/>
            </a:xfrm>
            <a:custGeom>
              <a:avLst/>
              <a:gdLst/>
              <a:ahLst/>
              <a:cxnLst/>
              <a:rect l="l" t="t" r="r" b="b"/>
              <a:pathLst>
                <a:path w="3029" h="1451" extrusionOk="0">
                  <a:moveTo>
                    <a:pt x="0" y="0"/>
                  </a:moveTo>
                  <a:lnTo>
                    <a:pt x="0" y="1365"/>
                  </a:lnTo>
                  <a:lnTo>
                    <a:pt x="3029" y="1451"/>
                  </a:lnTo>
                  <a:lnTo>
                    <a:pt x="302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375;p103">
              <a:extLst>
                <a:ext uri="{FF2B5EF4-FFF2-40B4-BE49-F238E27FC236}">
                  <a16:creationId xmlns:a16="http://schemas.microsoft.com/office/drawing/2014/main" id="{377A36C5-C4BD-7B21-C10F-482598C717C4}"/>
                </a:ext>
              </a:extLst>
            </p:cNvPr>
            <p:cNvSpPr/>
            <p:nvPr/>
          </p:nvSpPr>
          <p:spPr>
            <a:xfrm>
              <a:off x="2095289" y="2451202"/>
              <a:ext cx="14404" cy="11658"/>
            </a:xfrm>
            <a:custGeom>
              <a:avLst/>
              <a:gdLst/>
              <a:ahLst/>
              <a:cxnLst/>
              <a:rect l="l" t="t" r="r" b="b"/>
              <a:pathLst>
                <a:path w="897" h="726" extrusionOk="0">
                  <a:moveTo>
                    <a:pt x="1" y="1"/>
                  </a:moveTo>
                  <a:lnTo>
                    <a:pt x="1" y="726"/>
                  </a:lnTo>
                  <a:lnTo>
                    <a:pt x="897" y="726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76;p103">
              <a:extLst>
                <a:ext uri="{FF2B5EF4-FFF2-40B4-BE49-F238E27FC236}">
                  <a16:creationId xmlns:a16="http://schemas.microsoft.com/office/drawing/2014/main" id="{8DF5E996-42BB-A941-951C-AD77C14EE098}"/>
                </a:ext>
              </a:extLst>
            </p:cNvPr>
            <p:cNvSpPr/>
            <p:nvPr/>
          </p:nvSpPr>
          <p:spPr>
            <a:xfrm>
              <a:off x="1656197" y="2234024"/>
              <a:ext cx="27234" cy="22786"/>
            </a:xfrm>
            <a:custGeom>
              <a:avLst/>
              <a:gdLst/>
              <a:ahLst/>
              <a:cxnLst/>
              <a:rect l="l" t="t" r="r" b="b"/>
              <a:pathLst>
                <a:path w="1696" h="1419" extrusionOk="0">
                  <a:moveTo>
                    <a:pt x="816" y="0"/>
                  </a:moveTo>
                  <a:cubicBezTo>
                    <a:pt x="800" y="0"/>
                    <a:pt x="784" y="1"/>
                    <a:pt x="768" y="2"/>
                  </a:cubicBezTo>
                  <a:cubicBezTo>
                    <a:pt x="342" y="2"/>
                    <a:pt x="0" y="386"/>
                    <a:pt x="43" y="770"/>
                  </a:cubicBezTo>
                  <a:cubicBezTo>
                    <a:pt x="98" y="1183"/>
                    <a:pt x="438" y="1419"/>
                    <a:pt x="775" y="1419"/>
                  </a:cubicBezTo>
                  <a:cubicBezTo>
                    <a:pt x="960" y="1419"/>
                    <a:pt x="1144" y="1348"/>
                    <a:pt x="1280" y="1197"/>
                  </a:cubicBezTo>
                  <a:cubicBezTo>
                    <a:pt x="1695" y="740"/>
                    <a:pt x="1383" y="0"/>
                    <a:pt x="816" y="0"/>
                  </a:cubicBez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377;p103">
              <a:extLst>
                <a:ext uri="{FF2B5EF4-FFF2-40B4-BE49-F238E27FC236}">
                  <a16:creationId xmlns:a16="http://schemas.microsoft.com/office/drawing/2014/main" id="{6A8123EA-3DD7-83E8-002E-BB4BDB6FBBC7}"/>
                </a:ext>
              </a:extLst>
            </p:cNvPr>
            <p:cNvSpPr/>
            <p:nvPr/>
          </p:nvSpPr>
          <p:spPr>
            <a:xfrm>
              <a:off x="1574673" y="2197060"/>
              <a:ext cx="23315" cy="26045"/>
            </a:xfrm>
            <a:custGeom>
              <a:avLst/>
              <a:gdLst/>
              <a:ahLst/>
              <a:cxnLst/>
              <a:rect l="l" t="t" r="r" b="b"/>
              <a:pathLst>
                <a:path w="1452" h="1622" extrusionOk="0">
                  <a:moveTo>
                    <a:pt x="726" y="0"/>
                  </a:moveTo>
                  <a:cubicBezTo>
                    <a:pt x="342" y="0"/>
                    <a:pt x="1" y="384"/>
                    <a:pt x="1" y="811"/>
                  </a:cubicBezTo>
                  <a:cubicBezTo>
                    <a:pt x="1" y="1238"/>
                    <a:pt x="342" y="1621"/>
                    <a:pt x="726" y="1621"/>
                  </a:cubicBezTo>
                  <a:cubicBezTo>
                    <a:pt x="1110" y="1621"/>
                    <a:pt x="1451" y="1238"/>
                    <a:pt x="1451" y="811"/>
                  </a:cubicBezTo>
                  <a:cubicBezTo>
                    <a:pt x="1451" y="384"/>
                    <a:pt x="1110" y="0"/>
                    <a:pt x="726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378;p103">
              <a:extLst>
                <a:ext uri="{FF2B5EF4-FFF2-40B4-BE49-F238E27FC236}">
                  <a16:creationId xmlns:a16="http://schemas.microsoft.com/office/drawing/2014/main" id="{636DD7AB-651A-29D5-6107-D30D431DC877}"/>
                </a:ext>
              </a:extLst>
            </p:cNvPr>
            <p:cNvSpPr/>
            <p:nvPr/>
          </p:nvSpPr>
          <p:spPr>
            <a:xfrm>
              <a:off x="1902118" y="2193639"/>
              <a:ext cx="16459" cy="13617"/>
            </a:xfrm>
            <a:custGeom>
              <a:avLst/>
              <a:gdLst/>
              <a:ahLst/>
              <a:cxnLst/>
              <a:rect l="l" t="t" r="r" b="b"/>
              <a:pathLst>
                <a:path w="1025" h="848" extrusionOk="0">
                  <a:moveTo>
                    <a:pt x="427" y="0"/>
                  </a:moveTo>
                  <a:cubicBezTo>
                    <a:pt x="214" y="0"/>
                    <a:pt x="1" y="171"/>
                    <a:pt x="1" y="427"/>
                  </a:cubicBezTo>
                  <a:cubicBezTo>
                    <a:pt x="1" y="685"/>
                    <a:pt x="213" y="847"/>
                    <a:pt x="444" y="847"/>
                  </a:cubicBezTo>
                  <a:cubicBezTo>
                    <a:pt x="555" y="847"/>
                    <a:pt x="671" y="809"/>
                    <a:pt x="768" y="725"/>
                  </a:cubicBezTo>
                  <a:cubicBezTo>
                    <a:pt x="1024" y="427"/>
                    <a:pt x="811" y="0"/>
                    <a:pt x="427" y="0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379;p103">
              <a:extLst>
                <a:ext uri="{FF2B5EF4-FFF2-40B4-BE49-F238E27FC236}">
                  <a16:creationId xmlns:a16="http://schemas.microsoft.com/office/drawing/2014/main" id="{E4F4CD2C-A7B9-950D-C4F8-4584651EA98E}"/>
                </a:ext>
              </a:extLst>
            </p:cNvPr>
            <p:cNvSpPr/>
            <p:nvPr/>
          </p:nvSpPr>
          <p:spPr>
            <a:xfrm>
              <a:off x="1904173" y="2299121"/>
              <a:ext cx="16459" cy="13649"/>
            </a:xfrm>
            <a:custGeom>
              <a:avLst/>
              <a:gdLst/>
              <a:ahLst/>
              <a:cxnLst/>
              <a:rect l="l" t="t" r="r" b="b"/>
              <a:pathLst>
                <a:path w="1025" h="850" extrusionOk="0">
                  <a:moveTo>
                    <a:pt x="470" y="1"/>
                  </a:moveTo>
                  <a:cubicBezTo>
                    <a:pt x="214" y="1"/>
                    <a:pt x="1" y="214"/>
                    <a:pt x="43" y="470"/>
                  </a:cubicBezTo>
                  <a:cubicBezTo>
                    <a:pt x="43" y="698"/>
                    <a:pt x="252" y="849"/>
                    <a:pt x="467" y="849"/>
                  </a:cubicBezTo>
                  <a:cubicBezTo>
                    <a:pt x="574" y="849"/>
                    <a:pt x="683" y="811"/>
                    <a:pt x="768" y="726"/>
                  </a:cubicBezTo>
                  <a:cubicBezTo>
                    <a:pt x="1024" y="470"/>
                    <a:pt x="854" y="1"/>
                    <a:pt x="470" y="1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80;p103">
              <a:extLst>
                <a:ext uri="{FF2B5EF4-FFF2-40B4-BE49-F238E27FC236}">
                  <a16:creationId xmlns:a16="http://schemas.microsoft.com/office/drawing/2014/main" id="{34272030-5717-5A46-2D1E-4D7729C2F5CF}"/>
                </a:ext>
              </a:extLst>
            </p:cNvPr>
            <p:cNvSpPr/>
            <p:nvPr/>
          </p:nvSpPr>
          <p:spPr>
            <a:xfrm>
              <a:off x="1908284" y="2418316"/>
              <a:ext cx="16459" cy="14115"/>
            </a:xfrm>
            <a:custGeom>
              <a:avLst/>
              <a:gdLst/>
              <a:ahLst/>
              <a:cxnLst/>
              <a:rect l="l" t="t" r="r" b="b"/>
              <a:pathLst>
                <a:path w="1025" h="879" extrusionOk="0">
                  <a:moveTo>
                    <a:pt x="427" y="1"/>
                  </a:moveTo>
                  <a:cubicBezTo>
                    <a:pt x="214" y="1"/>
                    <a:pt x="1" y="214"/>
                    <a:pt x="1" y="470"/>
                  </a:cubicBezTo>
                  <a:cubicBezTo>
                    <a:pt x="28" y="719"/>
                    <a:pt x="235" y="878"/>
                    <a:pt x="447" y="878"/>
                  </a:cubicBezTo>
                  <a:cubicBezTo>
                    <a:pt x="562" y="878"/>
                    <a:pt x="678" y="831"/>
                    <a:pt x="768" y="726"/>
                  </a:cubicBezTo>
                  <a:cubicBezTo>
                    <a:pt x="1024" y="470"/>
                    <a:pt x="811" y="1"/>
                    <a:pt x="427" y="1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381;p103">
              <a:extLst>
                <a:ext uri="{FF2B5EF4-FFF2-40B4-BE49-F238E27FC236}">
                  <a16:creationId xmlns:a16="http://schemas.microsoft.com/office/drawing/2014/main" id="{D78EC3E9-58EF-F011-2EA0-A9AF6D1AE492}"/>
                </a:ext>
              </a:extLst>
            </p:cNvPr>
            <p:cNvSpPr/>
            <p:nvPr/>
          </p:nvSpPr>
          <p:spPr>
            <a:xfrm>
              <a:off x="817722" y="1758642"/>
              <a:ext cx="119901" cy="277458"/>
            </a:xfrm>
            <a:custGeom>
              <a:avLst/>
              <a:gdLst/>
              <a:ahLst/>
              <a:cxnLst/>
              <a:rect l="l" t="t" r="r" b="b"/>
              <a:pathLst>
                <a:path w="7467" h="17279" extrusionOk="0">
                  <a:moveTo>
                    <a:pt x="470" y="0"/>
                  </a:moveTo>
                  <a:lnTo>
                    <a:pt x="1" y="17278"/>
                  </a:lnTo>
                  <a:lnTo>
                    <a:pt x="7466" y="17278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382;p103">
              <a:extLst>
                <a:ext uri="{FF2B5EF4-FFF2-40B4-BE49-F238E27FC236}">
                  <a16:creationId xmlns:a16="http://schemas.microsoft.com/office/drawing/2014/main" id="{98AC31A6-EFF0-01E5-E0B7-66F2FA4CC773}"/>
                </a:ext>
              </a:extLst>
            </p:cNvPr>
            <p:cNvSpPr/>
            <p:nvPr/>
          </p:nvSpPr>
          <p:spPr>
            <a:xfrm>
              <a:off x="769775" y="1758642"/>
              <a:ext cx="61677" cy="277458"/>
            </a:xfrm>
            <a:custGeom>
              <a:avLst/>
              <a:gdLst/>
              <a:ahLst/>
              <a:cxnLst/>
              <a:rect l="l" t="t" r="r" b="b"/>
              <a:pathLst>
                <a:path w="3841" h="17279" extrusionOk="0">
                  <a:moveTo>
                    <a:pt x="3499" y="0"/>
                  </a:moveTo>
                  <a:lnTo>
                    <a:pt x="1" y="470"/>
                  </a:lnTo>
                  <a:lnTo>
                    <a:pt x="1" y="17278"/>
                  </a:lnTo>
                  <a:lnTo>
                    <a:pt x="3840" y="17278"/>
                  </a:lnTo>
                  <a:lnTo>
                    <a:pt x="3499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83;p103">
              <a:extLst>
                <a:ext uri="{FF2B5EF4-FFF2-40B4-BE49-F238E27FC236}">
                  <a16:creationId xmlns:a16="http://schemas.microsoft.com/office/drawing/2014/main" id="{811B3270-BCA4-FFB0-DC04-2E9DF57FFD75}"/>
                </a:ext>
              </a:extLst>
            </p:cNvPr>
            <p:cNvSpPr/>
            <p:nvPr/>
          </p:nvSpPr>
          <p:spPr>
            <a:xfrm>
              <a:off x="885549" y="1827143"/>
              <a:ext cx="48654" cy="208956"/>
            </a:xfrm>
            <a:custGeom>
              <a:avLst/>
              <a:gdLst/>
              <a:ahLst/>
              <a:cxnLst/>
              <a:rect l="l" t="t" r="r" b="b"/>
              <a:pathLst>
                <a:path w="3030" h="13013" extrusionOk="0">
                  <a:moveTo>
                    <a:pt x="128" y="1"/>
                  </a:moveTo>
                  <a:lnTo>
                    <a:pt x="0" y="13012"/>
                  </a:lnTo>
                  <a:lnTo>
                    <a:pt x="2731" y="13012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4;p103">
              <a:extLst>
                <a:ext uri="{FF2B5EF4-FFF2-40B4-BE49-F238E27FC236}">
                  <a16:creationId xmlns:a16="http://schemas.microsoft.com/office/drawing/2014/main" id="{0C4BC642-931A-B8E1-89B6-C3F3473A5654}"/>
                </a:ext>
              </a:extLst>
            </p:cNvPr>
            <p:cNvSpPr/>
            <p:nvPr/>
          </p:nvSpPr>
          <p:spPr>
            <a:xfrm>
              <a:off x="839641" y="1827143"/>
              <a:ext cx="58931" cy="208956"/>
            </a:xfrm>
            <a:custGeom>
              <a:avLst/>
              <a:gdLst/>
              <a:ahLst/>
              <a:cxnLst/>
              <a:rect l="l" t="t" r="r" b="b"/>
              <a:pathLst>
                <a:path w="3670" h="13013" extrusionOk="0">
                  <a:moveTo>
                    <a:pt x="1" y="1"/>
                  </a:moveTo>
                  <a:lnTo>
                    <a:pt x="428" y="13012"/>
                  </a:lnTo>
                  <a:lnTo>
                    <a:pt x="3670" y="13012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85;p103">
              <a:extLst>
                <a:ext uri="{FF2B5EF4-FFF2-40B4-BE49-F238E27FC236}">
                  <a16:creationId xmlns:a16="http://schemas.microsoft.com/office/drawing/2014/main" id="{04F1B4AB-8A51-008B-9DB0-5ED59BFB453A}"/>
                </a:ext>
              </a:extLst>
            </p:cNvPr>
            <p:cNvSpPr/>
            <p:nvPr/>
          </p:nvSpPr>
          <p:spPr>
            <a:xfrm>
              <a:off x="936243" y="1751111"/>
              <a:ext cx="56185" cy="284989"/>
            </a:xfrm>
            <a:custGeom>
              <a:avLst/>
              <a:gdLst/>
              <a:ahLst/>
              <a:cxnLst/>
              <a:rect l="l" t="t" r="r" b="b"/>
              <a:pathLst>
                <a:path w="3499" h="17748" extrusionOk="0">
                  <a:moveTo>
                    <a:pt x="384" y="0"/>
                  </a:moveTo>
                  <a:lnTo>
                    <a:pt x="0" y="17747"/>
                  </a:lnTo>
                  <a:lnTo>
                    <a:pt x="3370" y="17747"/>
                  </a:lnTo>
                  <a:lnTo>
                    <a:pt x="3498" y="29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386;p103">
              <a:extLst>
                <a:ext uri="{FF2B5EF4-FFF2-40B4-BE49-F238E27FC236}">
                  <a16:creationId xmlns:a16="http://schemas.microsoft.com/office/drawing/2014/main" id="{F4A28413-67BD-E043-8A37-2D088D616088}"/>
                </a:ext>
              </a:extLst>
            </p:cNvPr>
            <p:cNvSpPr/>
            <p:nvPr/>
          </p:nvSpPr>
          <p:spPr>
            <a:xfrm>
              <a:off x="904048" y="1751111"/>
              <a:ext cx="46583" cy="284989"/>
            </a:xfrm>
            <a:custGeom>
              <a:avLst/>
              <a:gdLst/>
              <a:ahLst/>
              <a:cxnLst/>
              <a:rect l="l" t="t" r="r" b="b"/>
              <a:pathLst>
                <a:path w="2901" h="17748" extrusionOk="0">
                  <a:moveTo>
                    <a:pt x="2602" y="0"/>
                  </a:moveTo>
                  <a:lnTo>
                    <a:pt x="0" y="128"/>
                  </a:lnTo>
                  <a:lnTo>
                    <a:pt x="85" y="17747"/>
                  </a:lnTo>
                  <a:lnTo>
                    <a:pt x="2901" y="1774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387;p103">
              <a:extLst>
                <a:ext uri="{FF2B5EF4-FFF2-40B4-BE49-F238E27FC236}">
                  <a16:creationId xmlns:a16="http://schemas.microsoft.com/office/drawing/2014/main" id="{F89A3955-2B0B-77EC-C003-9F60193EEA2F}"/>
                </a:ext>
              </a:extLst>
            </p:cNvPr>
            <p:cNvSpPr/>
            <p:nvPr/>
          </p:nvSpPr>
          <p:spPr>
            <a:xfrm>
              <a:off x="981445" y="1727811"/>
              <a:ext cx="124686" cy="308288"/>
            </a:xfrm>
            <a:custGeom>
              <a:avLst/>
              <a:gdLst/>
              <a:ahLst/>
              <a:cxnLst/>
              <a:rect l="l" t="t" r="r" b="b"/>
              <a:pathLst>
                <a:path w="7765" h="19199" extrusionOk="0">
                  <a:moveTo>
                    <a:pt x="1" y="1"/>
                  </a:moveTo>
                  <a:lnTo>
                    <a:pt x="385" y="19198"/>
                  </a:lnTo>
                  <a:lnTo>
                    <a:pt x="7466" y="19198"/>
                  </a:lnTo>
                  <a:lnTo>
                    <a:pt x="7765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388;p103">
              <a:extLst>
                <a:ext uri="{FF2B5EF4-FFF2-40B4-BE49-F238E27FC236}">
                  <a16:creationId xmlns:a16="http://schemas.microsoft.com/office/drawing/2014/main" id="{AAB3FC0B-EDBD-3EA3-5E54-92F89A5A9EE4}"/>
                </a:ext>
              </a:extLst>
            </p:cNvPr>
            <p:cNvSpPr/>
            <p:nvPr/>
          </p:nvSpPr>
          <p:spPr>
            <a:xfrm>
              <a:off x="957471" y="1727811"/>
              <a:ext cx="34957" cy="308288"/>
            </a:xfrm>
            <a:custGeom>
              <a:avLst/>
              <a:gdLst/>
              <a:ahLst/>
              <a:cxnLst/>
              <a:rect l="l" t="t" r="r" b="b"/>
              <a:pathLst>
                <a:path w="2177" h="19199" extrusionOk="0">
                  <a:moveTo>
                    <a:pt x="1" y="1"/>
                  </a:moveTo>
                  <a:lnTo>
                    <a:pt x="86" y="19198"/>
                  </a:lnTo>
                  <a:lnTo>
                    <a:pt x="2176" y="19198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389;p103">
              <a:extLst>
                <a:ext uri="{FF2B5EF4-FFF2-40B4-BE49-F238E27FC236}">
                  <a16:creationId xmlns:a16="http://schemas.microsoft.com/office/drawing/2014/main" id="{207FAF39-8789-5B4E-C42A-C3590F1E7BDF}"/>
                </a:ext>
              </a:extLst>
            </p:cNvPr>
            <p:cNvSpPr/>
            <p:nvPr/>
          </p:nvSpPr>
          <p:spPr>
            <a:xfrm>
              <a:off x="1049946" y="1736033"/>
              <a:ext cx="135654" cy="300067"/>
            </a:xfrm>
            <a:custGeom>
              <a:avLst/>
              <a:gdLst/>
              <a:ahLst/>
              <a:cxnLst/>
              <a:rect l="l" t="t" r="r" b="b"/>
              <a:pathLst>
                <a:path w="8448" h="18687" extrusionOk="0">
                  <a:moveTo>
                    <a:pt x="897" y="1"/>
                  </a:moveTo>
                  <a:lnTo>
                    <a:pt x="1" y="18686"/>
                  </a:lnTo>
                  <a:lnTo>
                    <a:pt x="8192" y="18686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390;p103">
              <a:extLst>
                <a:ext uri="{FF2B5EF4-FFF2-40B4-BE49-F238E27FC236}">
                  <a16:creationId xmlns:a16="http://schemas.microsoft.com/office/drawing/2014/main" id="{CFB9654D-CB40-E3E5-59A6-EFC136D12D63}"/>
                </a:ext>
              </a:extLst>
            </p:cNvPr>
            <p:cNvSpPr/>
            <p:nvPr/>
          </p:nvSpPr>
          <p:spPr>
            <a:xfrm>
              <a:off x="1001308" y="1736033"/>
              <a:ext cx="71263" cy="300067"/>
            </a:xfrm>
            <a:custGeom>
              <a:avLst/>
              <a:gdLst/>
              <a:ahLst/>
              <a:cxnLst/>
              <a:rect l="l" t="t" r="r" b="b"/>
              <a:pathLst>
                <a:path w="4438" h="18687" extrusionOk="0">
                  <a:moveTo>
                    <a:pt x="3968" y="1"/>
                  </a:moveTo>
                  <a:lnTo>
                    <a:pt x="1" y="470"/>
                  </a:lnTo>
                  <a:lnTo>
                    <a:pt x="129" y="18686"/>
                  </a:lnTo>
                  <a:lnTo>
                    <a:pt x="4438" y="18686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391;p103">
              <a:extLst>
                <a:ext uri="{FF2B5EF4-FFF2-40B4-BE49-F238E27FC236}">
                  <a16:creationId xmlns:a16="http://schemas.microsoft.com/office/drawing/2014/main" id="{E9CF1B4A-A586-6919-9EE4-009C5625CEE5}"/>
                </a:ext>
              </a:extLst>
            </p:cNvPr>
            <p:cNvSpPr/>
            <p:nvPr/>
          </p:nvSpPr>
          <p:spPr>
            <a:xfrm>
              <a:off x="965002" y="2018950"/>
              <a:ext cx="20570" cy="11658"/>
            </a:xfrm>
            <a:custGeom>
              <a:avLst/>
              <a:gdLst/>
              <a:ahLst/>
              <a:cxnLst/>
              <a:rect l="l" t="t" r="r" b="b"/>
              <a:pathLst>
                <a:path w="1281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281" y="726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392;p103">
              <a:extLst>
                <a:ext uri="{FF2B5EF4-FFF2-40B4-BE49-F238E27FC236}">
                  <a16:creationId xmlns:a16="http://schemas.microsoft.com/office/drawing/2014/main" id="{970159A6-7164-A80A-36B1-EA0BCF8C2AF3}"/>
                </a:ext>
              </a:extLst>
            </p:cNvPr>
            <p:cNvSpPr/>
            <p:nvPr/>
          </p:nvSpPr>
          <p:spPr>
            <a:xfrm>
              <a:off x="965002" y="1738778"/>
              <a:ext cx="11674" cy="10967"/>
            </a:xfrm>
            <a:custGeom>
              <a:avLst/>
              <a:gdLst/>
              <a:ahLst/>
              <a:cxnLst/>
              <a:rect l="l" t="t" r="r" b="b"/>
              <a:pathLst>
                <a:path w="727" h="683" extrusionOk="0">
                  <a:moveTo>
                    <a:pt x="1" y="0"/>
                  </a:moveTo>
                  <a:lnTo>
                    <a:pt x="1" y="683"/>
                  </a:lnTo>
                  <a:lnTo>
                    <a:pt x="726" y="683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393;p103">
              <a:extLst>
                <a:ext uri="{FF2B5EF4-FFF2-40B4-BE49-F238E27FC236}">
                  <a16:creationId xmlns:a16="http://schemas.microsoft.com/office/drawing/2014/main" id="{4EB65A8E-15B7-EBD7-62A2-8D6D84C6115A}"/>
                </a:ext>
              </a:extLst>
            </p:cNvPr>
            <p:cNvSpPr/>
            <p:nvPr/>
          </p:nvSpPr>
          <p:spPr>
            <a:xfrm>
              <a:off x="1008855" y="2012093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858" y="102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394;p103">
              <a:extLst>
                <a:ext uri="{FF2B5EF4-FFF2-40B4-BE49-F238E27FC236}">
                  <a16:creationId xmlns:a16="http://schemas.microsoft.com/office/drawing/2014/main" id="{65A269D4-67C0-9E1E-0B40-1BBB1E6FE9FF}"/>
                </a:ext>
              </a:extLst>
            </p:cNvPr>
            <p:cNvSpPr/>
            <p:nvPr/>
          </p:nvSpPr>
          <p:spPr>
            <a:xfrm>
              <a:off x="862250" y="1871670"/>
              <a:ext cx="14404" cy="124686"/>
            </a:xfrm>
            <a:custGeom>
              <a:avLst/>
              <a:gdLst/>
              <a:ahLst/>
              <a:cxnLst/>
              <a:rect l="l" t="t" r="r" b="b"/>
              <a:pathLst>
                <a:path w="897" h="7765" extrusionOk="0">
                  <a:moveTo>
                    <a:pt x="1" y="0"/>
                  </a:moveTo>
                  <a:lnTo>
                    <a:pt x="129" y="7765"/>
                  </a:lnTo>
                  <a:lnTo>
                    <a:pt x="897" y="7765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395;p103">
              <a:extLst>
                <a:ext uri="{FF2B5EF4-FFF2-40B4-BE49-F238E27FC236}">
                  <a16:creationId xmlns:a16="http://schemas.microsoft.com/office/drawing/2014/main" id="{A6EB5AA6-43D2-E6F1-2B9A-F214C8F63822}"/>
                </a:ext>
              </a:extLst>
            </p:cNvPr>
            <p:cNvSpPr/>
            <p:nvPr/>
          </p:nvSpPr>
          <p:spPr>
            <a:xfrm>
              <a:off x="852664" y="1837420"/>
              <a:ext cx="29466" cy="16459"/>
            </a:xfrm>
            <a:custGeom>
              <a:avLst/>
              <a:gdLst/>
              <a:ahLst/>
              <a:cxnLst/>
              <a:rect l="l" t="t" r="r" b="b"/>
              <a:pathLst>
                <a:path w="1835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1835" y="1024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96;p103">
              <a:extLst>
                <a:ext uri="{FF2B5EF4-FFF2-40B4-BE49-F238E27FC236}">
                  <a16:creationId xmlns:a16="http://schemas.microsoft.com/office/drawing/2014/main" id="{53E48FD6-5985-2071-7A54-101D222B63CC}"/>
                </a:ext>
              </a:extLst>
            </p:cNvPr>
            <p:cNvSpPr/>
            <p:nvPr/>
          </p:nvSpPr>
          <p:spPr>
            <a:xfrm>
              <a:off x="909523" y="2011419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005" y="1024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97;p103">
              <a:extLst>
                <a:ext uri="{FF2B5EF4-FFF2-40B4-BE49-F238E27FC236}">
                  <a16:creationId xmlns:a16="http://schemas.microsoft.com/office/drawing/2014/main" id="{9B2F4F80-382A-8EB0-7FD7-A024843951F9}"/>
                </a:ext>
              </a:extLst>
            </p:cNvPr>
            <p:cNvSpPr/>
            <p:nvPr/>
          </p:nvSpPr>
          <p:spPr>
            <a:xfrm>
              <a:off x="908833" y="1760697"/>
              <a:ext cx="30156" cy="17133"/>
            </a:xfrm>
            <a:custGeom>
              <a:avLst/>
              <a:gdLst/>
              <a:ahLst/>
              <a:cxnLst/>
              <a:rect l="l" t="t" r="r" b="b"/>
              <a:pathLst>
                <a:path w="1878" h="1067" extrusionOk="0">
                  <a:moveTo>
                    <a:pt x="1878" y="0"/>
                  </a:moveTo>
                  <a:lnTo>
                    <a:pt x="1" y="86"/>
                  </a:lnTo>
                  <a:lnTo>
                    <a:pt x="1" y="1067"/>
                  </a:lnTo>
                  <a:lnTo>
                    <a:pt x="1878" y="982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98;p103">
              <a:extLst>
                <a:ext uri="{FF2B5EF4-FFF2-40B4-BE49-F238E27FC236}">
                  <a16:creationId xmlns:a16="http://schemas.microsoft.com/office/drawing/2014/main" id="{E66E7B8C-D410-259D-681E-8F7D8C800694}"/>
                </a:ext>
              </a:extLst>
            </p:cNvPr>
            <p:cNvSpPr/>
            <p:nvPr/>
          </p:nvSpPr>
          <p:spPr>
            <a:xfrm>
              <a:off x="852664" y="2011419"/>
              <a:ext cx="35632" cy="16459"/>
            </a:xfrm>
            <a:custGeom>
              <a:avLst/>
              <a:gdLst/>
              <a:ahLst/>
              <a:cxnLst/>
              <a:rect l="l" t="t" r="r" b="b"/>
              <a:pathLst>
                <a:path w="221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219" y="1024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99;p103">
              <a:extLst>
                <a:ext uri="{FF2B5EF4-FFF2-40B4-BE49-F238E27FC236}">
                  <a16:creationId xmlns:a16="http://schemas.microsoft.com/office/drawing/2014/main" id="{F911CDB8-5906-FC32-F591-DF47C748C628}"/>
                </a:ext>
              </a:extLst>
            </p:cNvPr>
            <p:cNvSpPr/>
            <p:nvPr/>
          </p:nvSpPr>
          <p:spPr>
            <a:xfrm>
              <a:off x="775941" y="2012093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859" y="1025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400;p103">
              <a:extLst>
                <a:ext uri="{FF2B5EF4-FFF2-40B4-BE49-F238E27FC236}">
                  <a16:creationId xmlns:a16="http://schemas.microsoft.com/office/drawing/2014/main" id="{3CA843FB-9174-EA20-17E3-DD072E097F90}"/>
                </a:ext>
              </a:extLst>
            </p:cNvPr>
            <p:cNvSpPr/>
            <p:nvPr/>
          </p:nvSpPr>
          <p:spPr>
            <a:xfrm>
              <a:off x="1008855" y="1981279"/>
              <a:ext cx="45908" cy="11658"/>
            </a:xfrm>
            <a:custGeom>
              <a:avLst/>
              <a:gdLst/>
              <a:ahLst/>
              <a:cxnLst/>
              <a:rect l="l" t="t" r="r" b="b"/>
              <a:pathLst>
                <a:path w="2859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858" y="72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401;p103">
              <a:extLst>
                <a:ext uri="{FF2B5EF4-FFF2-40B4-BE49-F238E27FC236}">
                  <a16:creationId xmlns:a16="http://schemas.microsoft.com/office/drawing/2014/main" id="{79347BCE-CE14-A35B-EB4F-62ADC7CFB722}"/>
                </a:ext>
              </a:extLst>
            </p:cNvPr>
            <p:cNvSpPr/>
            <p:nvPr/>
          </p:nvSpPr>
          <p:spPr>
            <a:xfrm>
              <a:off x="1008855" y="1751111"/>
              <a:ext cx="32211" cy="11658"/>
            </a:xfrm>
            <a:custGeom>
              <a:avLst/>
              <a:gdLst/>
              <a:ahLst/>
              <a:cxnLst/>
              <a:rect l="l" t="t" r="r" b="b"/>
              <a:pathLst>
                <a:path w="2006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005" y="725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402;p103">
              <a:extLst>
                <a:ext uri="{FF2B5EF4-FFF2-40B4-BE49-F238E27FC236}">
                  <a16:creationId xmlns:a16="http://schemas.microsoft.com/office/drawing/2014/main" id="{37855673-EA96-4332-A1F1-B2C7A9C1BD73}"/>
                </a:ext>
              </a:extLst>
            </p:cNvPr>
            <p:cNvSpPr/>
            <p:nvPr/>
          </p:nvSpPr>
          <p:spPr>
            <a:xfrm>
              <a:off x="1008855" y="1777140"/>
              <a:ext cx="38377" cy="11658"/>
            </a:xfrm>
            <a:custGeom>
              <a:avLst/>
              <a:gdLst/>
              <a:ahLst/>
              <a:cxnLst/>
              <a:rect l="l" t="t" r="r" b="b"/>
              <a:pathLst>
                <a:path w="2390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389" y="726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403;p103">
              <a:extLst>
                <a:ext uri="{FF2B5EF4-FFF2-40B4-BE49-F238E27FC236}">
                  <a16:creationId xmlns:a16="http://schemas.microsoft.com/office/drawing/2014/main" id="{73A32D0F-BD45-64DF-5695-4C301E942AD7}"/>
                </a:ext>
              </a:extLst>
            </p:cNvPr>
            <p:cNvSpPr/>
            <p:nvPr/>
          </p:nvSpPr>
          <p:spPr>
            <a:xfrm>
              <a:off x="1028718" y="1951813"/>
              <a:ext cx="5492" cy="22625"/>
            </a:xfrm>
            <a:custGeom>
              <a:avLst/>
              <a:gdLst/>
              <a:ahLst/>
              <a:cxnLst/>
              <a:rect l="l" t="t" r="r" b="b"/>
              <a:pathLst>
                <a:path w="342" h="1409" extrusionOk="0">
                  <a:moveTo>
                    <a:pt x="0" y="1"/>
                  </a:moveTo>
                  <a:lnTo>
                    <a:pt x="0" y="1409"/>
                  </a:lnTo>
                  <a:lnTo>
                    <a:pt x="342" y="140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404;p103">
              <a:extLst>
                <a:ext uri="{FF2B5EF4-FFF2-40B4-BE49-F238E27FC236}">
                  <a16:creationId xmlns:a16="http://schemas.microsoft.com/office/drawing/2014/main" id="{D8B77E3C-3640-2DA1-39F2-2924D556DC30}"/>
                </a:ext>
              </a:extLst>
            </p:cNvPr>
            <p:cNvSpPr/>
            <p:nvPr/>
          </p:nvSpPr>
          <p:spPr>
            <a:xfrm>
              <a:off x="968438" y="1999087"/>
              <a:ext cx="8912" cy="11658"/>
            </a:xfrm>
            <a:custGeom>
              <a:avLst/>
              <a:gdLst/>
              <a:ahLst/>
              <a:cxnLst/>
              <a:rect l="l" t="t" r="r" b="b"/>
              <a:pathLst>
                <a:path w="555" h="726" extrusionOk="0">
                  <a:moveTo>
                    <a:pt x="0" y="0"/>
                  </a:moveTo>
                  <a:lnTo>
                    <a:pt x="0" y="726"/>
                  </a:lnTo>
                  <a:lnTo>
                    <a:pt x="555" y="72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405;p103">
              <a:extLst>
                <a:ext uri="{FF2B5EF4-FFF2-40B4-BE49-F238E27FC236}">
                  <a16:creationId xmlns:a16="http://schemas.microsoft.com/office/drawing/2014/main" id="{26D7FA1C-52C2-E6A7-57AF-FAAA324C5ECB}"/>
                </a:ext>
              </a:extLst>
            </p:cNvPr>
            <p:cNvSpPr/>
            <p:nvPr/>
          </p:nvSpPr>
          <p:spPr>
            <a:xfrm>
              <a:off x="790328" y="1783306"/>
              <a:ext cx="12348" cy="12348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342" y="0"/>
                  </a:moveTo>
                  <a:cubicBezTo>
                    <a:pt x="128" y="0"/>
                    <a:pt x="0" y="171"/>
                    <a:pt x="0" y="384"/>
                  </a:cubicBezTo>
                  <a:cubicBezTo>
                    <a:pt x="0" y="555"/>
                    <a:pt x="128" y="768"/>
                    <a:pt x="342" y="768"/>
                  </a:cubicBezTo>
                  <a:cubicBezTo>
                    <a:pt x="768" y="725"/>
                    <a:pt x="768" y="43"/>
                    <a:pt x="342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406;p103">
              <a:extLst>
                <a:ext uri="{FF2B5EF4-FFF2-40B4-BE49-F238E27FC236}">
                  <a16:creationId xmlns:a16="http://schemas.microsoft.com/office/drawing/2014/main" id="{CD8B7A5E-73FB-2E1A-F495-1D5A336DDEEA}"/>
                </a:ext>
              </a:extLst>
            </p:cNvPr>
            <p:cNvSpPr/>
            <p:nvPr/>
          </p:nvSpPr>
          <p:spPr>
            <a:xfrm>
              <a:off x="791693" y="1873726"/>
              <a:ext cx="12429" cy="8719"/>
            </a:xfrm>
            <a:custGeom>
              <a:avLst/>
              <a:gdLst/>
              <a:ahLst/>
              <a:cxnLst/>
              <a:rect l="l" t="t" r="r" b="b"/>
              <a:pathLst>
                <a:path w="774" h="543" extrusionOk="0">
                  <a:moveTo>
                    <a:pt x="342" y="0"/>
                  </a:moveTo>
                  <a:cubicBezTo>
                    <a:pt x="171" y="43"/>
                    <a:pt x="1" y="214"/>
                    <a:pt x="43" y="384"/>
                  </a:cubicBezTo>
                  <a:cubicBezTo>
                    <a:pt x="53" y="498"/>
                    <a:pt x="100" y="542"/>
                    <a:pt x="162" y="542"/>
                  </a:cubicBezTo>
                  <a:cubicBezTo>
                    <a:pt x="379" y="542"/>
                    <a:pt x="773" y="0"/>
                    <a:pt x="342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407;p103">
              <a:extLst>
                <a:ext uri="{FF2B5EF4-FFF2-40B4-BE49-F238E27FC236}">
                  <a16:creationId xmlns:a16="http://schemas.microsoft.com/office/drawing/2014/main" id="{B0E85DAC-DD9E-6B2C-3A55-2114A9A00CCC}"/>
                </a:ext>
              </a:extLst>
            </p:cNvPr>
            <p:cNvSpPr/>
            <p:nvPr/>
          </p:nvSpPr>
          <p:spPr>
            <a:xfrm>
              <a:off x="795130" y="1976478"/>
              <a:ext cx="13023" cy="12348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341" y="1"/>
                  </a:moveTo>
                  <a:cubicBezTo>
                    <a:pt x="128" y="1"/>
                    <a:pt x="0" y="171"/>
                    <a:pt x="0" y="385"/>
                  </a:cubicBezTo>
                  <a:cubicBezTo>
                    <a:pt x="0" y="555"/>
                    <a:pt x="128" y="726"/>
                    <a:pt x="341" y="768"/>
                  </a:cubicBezTo>
                  <a:cubicBezTo>
                    <a:pt x="811" y="683"/>
                    <a:pt x="811" y="43"/>
                    <a:pt x="341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408;p103">
              <a:extLst>
                <a:ext uri="{FF2B5EF4-FFF2-40B4-BE49-F238E27FC236}">
                  <a16:creationId xmlns:a16="http://schemas.microsoft.com/office/drawing/2014/main" id="{A7DD53A4-88EB-1C7E-46B8-D45A747B4B21}"/>
                </a:ext>
              </a:extLst>
            </p:cNvPr>
            <p:cNvSpPr/>
            <p:nvPr/>
          </p:nvSpPr>
          <p:spPr>
            <a:xfrm>
              <a:off x="1137636" y="1735342"/>
              <a:ext cx="108934" cy="300757"/>
            </a:xfrm>
            <a:custGeom>
              <a:avLst/>
              <a:gdLst/>
              <a:ahLst/>
              <a:cxnLst/>
              <a:rect l="l" t="t" r="r" b="b"/>
              <a:pathLst>
                <a:path w="6784" h="18730" extrusionOk="0">
                  <a:moveTo>
                    <a:pt x="171" y="1"/>
                  </a:moveTo>
                  <a:lnTo>
                    <a:pt x="0" y="18729"/>
                  </a:lnTo>
                  <a:lnTo>
                    <a:pt x="6485" y="18729"/>
                  </a:lnTo>
                  <a:lnTo>
                    <a:pt x="6783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409;p103">
              <a:extLst>
                <a:ext uri="{FF2B5EF4-FFF2-40B4-BE49-F238E27FC236}">
                  <a16:creationId xmlns:a16="http://schemas.microsoft.com/office/drawing/2014/main" id="{D259F2AC-85E1-B731-F080-FD7D4C5FEC46}"/>
                </a:ext>
              </a:extLst>
            </p:cNvPr>
            <p:cNvSpPr/>
            <p:nvPr/>
          </p:nvSpPr>
          <p:spPr>
            <a:xfrm>
              <a:off x="1225310" y="1765498"/>
              <a:ext cx="104149" cy="270601"/>
            </a:xfrm>
            <a:custGeom>
              <a:avLst/>
              <a:gdLst/>
              <a:ahLst/>
              <a:cxnLst/>
              <a:rect l="l" t="t" r="r" b="b"/>
              <a:pathLst>
                <a:path w="6486" h="16852" extrusionOk="0">
                  <a:moveTo>
                    <a:pt x="172" y="0"/>
                  </a:moveTo>
                  <a:lnTo>
                    <a:pt x="1" y="16851"/>
                  </a:lnTo>
                  <a:lnTo>
                    <a:pt x="6485" y="16851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410;p103">
              <a:extLst>
                <a:ext uri="{FF2B5EF4-FFF2-40B4-BE49-F238E27FC236}">
                  <a16:creationId xmlns:a16="http://schemas.microsoft.com/office/drawing/2014/main" id="{132481DC-3C46-EF4C-ED53-089DCC53AD03}"/>
                </a:ext>
              </a:extLst>
            </p:cNvPr>
            <p:cNvSpPr/>
            <p:nvPr/>
          </p:nvSpPr>
          <p:spPr>
            <a:xfrm>
              <a:off x="1292446" y="1735342"/>
              <a:ext cx="147986" cy="300757"/>
            </a:xfrm>
            <a:custGeom>
              <a:avLst/>
              <a:gdLst/>
              <a:ahLst/>
              <a:cxnLst/>
              <a:rect l="l" t="t" r="r" b="b"/>
              <a:pathLst>
                <a:path w="9216" h="18730" extrusionOk="0">
                  <a:moveTo>
                    <a:pt x="1" y="1"/>
                  </a:moveTo>
                  <a:lnTo>
                    <a:pt x="854" y="18729"/>
                  </a:lnTo>
                  <a:lnTo>
                    <a:pt x="9215" y="18729"/>
                  </a:lnTo>
                  <a:lnTo>
                    <a:pt x="8917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411;p103">
              <a:extLst>
                <a:ext uri="{FF2B5EF4-FFF2-40B4-BE49-F238E27FC236}">
                  <a16:creationId xmlns:a16="http://schemas.microsoft.com/office/drawing/2014/main" id="{F5B77A56-E12F-7479-DCA6-509FD0AD5532}"/>
                </a:ext>
              </a:extLst>
            </p:cNvPr>
            <p:cNvSpPr/>
            <p:nvPr/>
          </p:nvSpPr>
          <p:spPr>
            <a:xfrm>
              <a:off x="1095854" y="1735342"/>
              <a:ext cx="58915" cy="300757"/>
            </a:xfrm>
            <a:custGeom>
              <a:avLst/>
              <a:gdLst/>
              <a:ahLst/>
              <a:cxnLst/>
              <a:rect l="l" t="t" r="r" b="b"/>
              <a:pathLst>
                <a:path w="3669" h="18730" extrusionOk="0">
                  <a:moveTo>
                    <a:pt x="0" y="1"/>
                  </a:moveTo>
                  <a:lnTo>
                    <a:pt x="128" y="18729"/>
                  </a:lnTo>
                  <a:lnTo>
                    <a:pt x="3669" y="18729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412;p103">
              <a:extLst>
                <a:ext uri="{FF2B5EF4-FFF2-40B4-BE49-F238E27FC236}">
                  <a16:creationId xmlns:a16="http://schemas.microsoft.com/office/drawing/2014/main" id="{58EFC92B-7E3A-B4F6-0A69-B449A2EC9787}"/>
                </a:ext>
              </a:extLst>
            </p:cNvPr>
            <p:cNvSpPr/>
            <p:nvPr/>
          </p:nvSpPr>
          <p:spPr>
            <a:xfrm>
              <a:off x="1160919" y="1765498"/>
              <a:ext cx="78120" cy="270601"/>
            </a:xfrm>
            <a:custGeom>
              <a:avLst/>
              <a:gdLst/>
              <a:ahLst/>
              <a:cxnLst/>
              <a:rect l="l" t="t" r="r" b="b"/>
              <a:pathLst>
                <a:path w="4865" h="16852" extrusionOk="0">
                  <a:moveTo>
                    <a:pt x="1" y="0"/>
                  </a:moveTo>
                  <a:lnTo>
                    <a:pt x="214" y="16851"/>
                  </a:lnTo>
                  <a:lnTo>
                    <a:pt x="4864" y="16851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413;p103">
              <a:extLst>
                <a:ext uri="{FF2B5EF4-FFF2-40B4-BE49-F238E27FC236}">
                  <a16:creationId xmlns:a16="http://schemas.microsoft.com/office/drawing/2014/main" id="{FFE997E3-9354-88D1-D011-F51AAAA01F70}"/>
                </a:ext>
              </a:extLst>
            </p:cNvPr>
            <p:cNvSpPr/>
            <p:nvPr/>
          </p:nvSpPr>
          <p:spPr>
            <a:xfrm>
              <a:off x="1254775" y="1735342"/>
              <a:ext cx="78104" cy="300757"/>
            </a:xfrm>
            <a:custGeom>
              <a:avLst/>
              <a:gdLst/>
              <a:ahLst/>
              <a:cxnLst/>
              <a:rect l="l" t="t" r="r" b="b"/>
              <a:pathLst>
                <a:path w="4864" h="18730" extrusionOk="0">
                  <a:moveTo>
                    <a:pt x="171" y="1"/>
                  </a:moveTo>
                  <a:lnTo>
                    <a:pt x="0" y="18729"/>
                  </a:lnTo>
                  <a:lnTo>
                    <a:pt x="4394" y="1872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414;p103">
              <a:extLst>
                <a:ext uri="{FF2B5EF4-FFF2-40B4-BE49-F238E27FC236}">
                  <a16:creationId xmlns:a16="http://schemas.microsoft.com/office/drawing/2014/main" id="{3146F000-3435-E8CA-8DB2-EA179E19DC92}"/>
                </a:ext>
              </a:extLst>
            </p:cNvPr>
            <p:cNvSpPr/>
            <p:nvPr/>
          </p:nvSpPr>
          <p:spPr>
            <a:xfrm>
              <a:off x="1108171" y="1979224"/>
              <a:ext cx="31537" cy="18514"/>
            </a:xfrm>
            <a:custGeom>
              <a:avLst/>
              <a:gdLst/>
              <a:ahLst/>
              <a:cxnLst/>
              <a:rect l="l" t="t" r="r" b="b"/>
              <a:pathLst>
                <a:path w="1964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1963" y="1152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415;p103">
              <a:extLst>
                <a:ext uri="{FF2B5EF4-FFF2-40B4-BE49-F238E27FC236}">
                  <a16:creationId xmlns:a16="http://schemas.microsoft.com/office/drawing/2014/main" id="{C67465CD-E9AA-970D-95D9-7F85CCDF47A1}"/>
                </a:ext>
              </a:extLst>
            </p:cNvPr>
            <p:cNvSpPr/>
            <p:nvPr/>
          </p:nvSpPr>
          <p:spPr>
            <a:xfrm>
              <a:off x="1108171" y="2008673"/>
              <a:ext cx="31537" cy="18514"/>
            </a:xfrm>
            <a:custGeom>
              <a:avLst/>
              <a:gdLst/>
              <a:ahLst/>
              <a:cxnLst/>
              <a:rect l="l" t="t" r="r" b="b"/>
              <a:pathLst>
                <a:path w="1964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416;p103">
              <a:extLst>
                <a:ext uri="{FF2B5EF4-FFF2-40B4-BE49-F238E27FC236}">
                  <a16:creationId xmlns:a16="http://schemas.microsoft.com/office/drawing/2014/main" id="{B3B52B81-D9B9-E50C-A96C-B40C01A54A3D}"/>
                </a:ext>
              </a:extLst>
            </p:cNvPr>
            <p:cNvSpPr/>
            <p:nvPr/>
          </p:nvSpPr>
          <p:spPr>
            <a:xfrm>
              <a:off x="1119138" y="1947028"/>
              <a:ext cx="5492" cy="20554"/>
            </a:xfrm>
            <a:custGeom>
              <a:avLst/>
              <a:gdLst/>
              <a:ahLst/>
              <a:cxnLst/>
              <a:rect l="l" t="t" r="r" b="b"/>
              <a:pathLst>
                <a:path w="342" h="1280" extrusionOk="0">
                  <a:moveTo>
                    <a:pt x="1" y="0"/>
                  </a:moveTo>
                  <a:lnTo>
                    <a:pt x="1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417;p103">
              <a:extLst>
                <a:ext uri="{FF2B5EF4-FFF2-40B4-BE49-F238E27FC236}">
                  <a16:creationId xmlns:a16="http://schemas.microsoft.com/office/drawing/2014/main" id="{2635582A-DA26-85E3-C399-FD92213CDF5B}"/>
                </a:ext>
              </a:extLst>
            </p:cNvPr>
            <p:cNvSpPr/>
            <p:nvPr/>
          </p:nvSpPr>
          <p:spPr>
            <a:xfrm>
              <a:off x="1201336" y="1947028"/>
              <a:ext cx="4817" cy="20554"/>
            </a:xfrm>
            <a:custGeom>
              <a:avLst/>
              <a:gdLst/>
              <a:ahLst/>
              <a:cxnLst/>
              <a:rect l="l" t="t" r="r" b="b"/>
              <a:pathLst>
                <a:path w="300" h="1280" extrusionOk="0">
                  <a:moveTo>
                    <a:pt x="1" y="0"/>
                  </a:moveTo>
                  <a:lnTo>
                    <a:pt x="1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418;p103">
              <a:extLst>
                <a:ext uri="{FF2B5EF4-FFF2-40B4-BE49-F238E27FC236}">
                  <a16:creationId xmlns:a16="http://schemas.microsoft.com/office/drawing/2014/main" id="{7CEC7B15-482B-0059-60E7-CAB789F1091C}"/>
                </a:ext>
              </a:extLst>
            </p:cNvPr>
            <p:cNvSpPr/>
            <p:nvPr/>
          </p:nvSpPr>
          <p:spPr>
            <a:xfrm>
              <a:off x="1191059" y="1947028"/>
              <a:ext cx="4817" cy="20554"/>
            </a:xfrm>
            <a:custGeom>
              <a:avLst/>
              <a:gdLst/>
              <a:ahLst/>
              <a:cxnLst/>
              <a:rect l="l" t="t" r="r" b="b"/>
              <a:pathLst>
                <a:path w="300" h="1280" extrusionOk="0">
                  <a:moveTo>
                    <a:pt x="1" y="0"/>
                  </a:moveTo>
                  <a:lnTo>
                    <a:pt x="1" y="1280"/>
                  </a:lnTo>
                  <a:lnTo>
                    <a:pt x="300" y="128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419;p103">
              <a:extLst>
                <a:ext uri="{FF2B5EF4-FFF2-40B4-BE49-F238E27FC236}">
                  <a16:creationId xmlns:a16="http://schemas.microsoft.com/office/drawing/2014/main" id="{04BECE21-5B61-4786-31DF-BB20E69181E9}"/>
                </a:ext>
              </a:extLst>
            </p:cNvPr>
            <p:cNvSpPr/>
            <p:nvPr/>
          </p:nvSpPr>
          <p:spPr>
            <a:xfrm>
              <a:off x="1169831" y="1979224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3541" y="1152"/>
                  </a:lnTo>
                  <a:lnTo>
                    <a:pt x="3541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420;p103">
              <a:extLst>
                <a:ext uri="{FF2B5EF4-FFF2-40B4-BE49-F238E27FC236}">
                  <a16:creationId xmlns:a16="http://schemas.microsoft.com/office/drawing/2014/main" id="{F3DEFE36-D28F-635C-ECD0-A07798BDA074}"/>
                </a:ext>
              </a:extLst>
            </p:cNvPr>
            <p:cNvSpPr/>
            <p:nvPr/>
          </p:nvSpPr>
          <p:spPr>
            <a:xfrm>
              <a:off x="1169831" y="2008673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3541" y="1152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421;p103">
              <a:extLst>
                <a:ext uri="{FF2B5EF4-FFF2-40B4-BE49-F238E27FC236}">
                  <a16:creationId xmlns:a16="http://schemas.microsoft.com/office/drawing/2014/main" id="{C00BE666-3665-5C0D-C6BD-32CD1D68569C}"/>
                </a:ext>
              </a:extLst>
            </p:cNvPr>
            <p:cNvSpPr/>
            <p:nvPr/>
          </p:nvSpPr>
          <p:spPr>
            <a:xfrm>
              <a:off x="1264362" y="1742199"/>
              <a:ext cx="56876" cy="30846"/>
            </a:xfrm>
            <a:custGeom>
              <a:avLst/>
              <a:gdLst/>
              <a:ahLst/>
              <a:cxnLst/>
              <a:rect l="l" t="t" r="r" b="b"/>
              <a:pathLst>
                <a:path w="3542" h="1921" extrusionOk="0">
                  <a:moveTo>
                    <a:pt x="1" y="1"/>
                  </a:moveTo>
                  <a:lnTo>
                    <a:pt x="1" y="1835"/>
                  </a:lnTo>
                  <a:lnTo>
                    <a:pt x="3541" y="1920"/>
                  </a:lnTo>
                  <a:lnTo>
                    <a:pt x="3541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422;p103">
              <a:extLst>
                <a:ext uri="{FF2B5EF4-FFF2-40B4-BE49-F238E27FC236}">
                  <a16:creationId xmlns:a16="http://schemas.microsoft.com/office/drawing/2014/main" id="{DF96E951-1178-6C4D-3F78-B0AB3096C049}"/>
                </a:ext>
              </a:extLst>
            </p:cNvPr>
            <p:cNvSpPr/>
            <p:nvPr/>
          </p:nvSpPr>
          <p:spPr>
            <a:xfrm>
              <a:off x="1263671" y="1995666"/>
              <a:ext cx="50035" cy="30830"/>
            </a:xfrm>
            <a:custGeom>
              <a:avLst/>
              <a:gdLst/>
              <a:ahLst/>
              <a:cxnLst/>
              <a:rect l="l" t="t" r="r" b="b"/>
              <a:pathLst>
                <a:path w="3116" h="1920" extrusionOk="0">
                  <a:moveTo>
                    <a:pt x="1" y="0"/>
                  </a:moveTo>
                  <a:lnTo>
                    <a:pt x="1" y="1835"/>
                  </a:lnTo>
                  <a:lnTo>
                    <a:pt x="3115" y="1920"/>
                  </a:lnTo>
                  <a:lnTo>
                    <a:pt x="3115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423;p103">
              <a:extLst>
                <a:ext uri="{FF2B5EF4-FFF2-40B4-BE49-F238E27FC236}">
                  <a16:creationId xmlns:a16="http://schemas.microsoft.com/office/drawing/2014/main" id="{35F1963D-16D8-D1D6-2D32-B6B0945EA298}"/>
                </a:ext>
              </a:extLst>
            </p:cNvPr>
            <p:cNvSpPr/>
            <p:nvPr/>
          </p:nvSpPr>
          <p:spPr>
            <a:xfrm>
              <a:off x="1186274" y="1783306"/>
              <a:ext cx="26045" cy="22400"/>
            </a:xfrm>
            <a:custGeom>
              <a:avLst/>
              <a:gdLst/>
              <a:ahLst/>
              <a:cxnLst/>
              <a:rect l="l" t="t" r="r" b="b"/>
              <a:pathLst>
                <a:path w="1622" h="1395" extrusionOk="0">
                  <a:moveTo>
                    <a:pt x="725" y="0"/>
                  </a:moveTo>
                  <a:cubicBezTo>
                    <a:pt x="299" y="0"/>
                    <a:pt x="0" y="384"/>
                    <a:pt x="0" y="768"/>
                  </a:cubicBezTo>
                  <a:cubicBezTo>
                    <a:pt x="55" y="1152"/>
                    <a:pt x="392" y="1395"/>
                    <a:pt x="727" y="1395"/>
                  </a:cubicBezTo>
                  <a:cubicBezTo>
                    <a:pt x="914" y="1395"/>
                    <a:pt x="1100" y="1320"/>
                    <a:pt x="1237" y="1152"/>
                  </a:cubicBezTo>
                  <a:cubicBezTo>
                    <a:pt x="1621" y="683"/>
                    <a:pt x="1323" y="0"/>
                    <a:pt x="725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424;p103">
              <a:extLst>
                <a:ext uri="{FF2B5EF4-FFF2-40B4-BE49-F238E27FC236}">
                  <a16:creationId xmlns:a16="http://schemas.microsoft.com/office/drawing/2014/main" id="{5FE01C94-5150-7016-437F-64A2F56D8BCB}"/>
                </a:ext>
              </a:extLst>
            </p:cNvPr>
            <p:cNvSpPr/>
            <p:nvPr/>
          </p:nvSpPr>
          <p:spPr>
            <a:xfrm>
              <a:off x="1106115" y="1746309"/>
              <a:ext cx="26736" cy="22786"/>
            </a:xfrm>
            <a:custGeom>
              <a:avLst/>
              <a:gdLst/>
              <a:ahLst/>
              <a:cxnLst/>
              <a:rect l="l" t="t" r="r" b="b"/>
              <a:pathLst>
                <a:path w="1665" h="1419" extrusionOk="0">
                  <a:moveTo>
                    <a:pt x="726" y="1"/>
                  </a:moveTo>
                  <a:cubicBezTo>
                    <a:pt x="342" y="43"/>
                    <a:pt x="1" y="384"/>
                    <a:pt x="44" y="811"/>
                  </a:cubicBezTo>
                  <a:cubicBezTo>
                    <a:pt x="98" y="1194"/>
                    <a:pt x="416" y="1419"/>
                    <a:pt x="749" y="1419"/>
                  </a:cubicBezTo>
                  <a:cubicBezTo>
                    <a:pt x="936" y="1419"/>
                    <a:pt x="1128" y="1348"/>
                    <a:pt x="1281" y="1195"/>
                  </a:cubicBezTo>
                  <a:cubicBezTo>
                    <a:pt x="1665" y="726"/>
                    <a:pt x="1366" y="1"/>
                    <a:pt x="726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425;p103">
              <a:extLst>
                <a:ext uri="{FF2B5EF4-FFF2-40B4-BE49-F238E27FC236}">
                  <a16:creationId xmlns:a16="http://schemas.microsoft.com/office/drawing/2014/main" id="{7D541E1D-6E92-F2E6-83DE-588521149BC6}"/>
                </a:ext>
              </a:extLst>
            </p:cNvPr>
            <p:cNvSpPr/>
            <p:nvPr/>
          </p:nvSpPr>
          <p:spPr>
            <a:xfrm>
              <a:off x="1391778" y="1751111"/>
              <a:ext cx="56185" cy="284989"/>
            </a:xfrm>
            <a:custGeom>
              <a:avLst/>
              <a:gdLst/>
              <a:ahLst/>
              <a:cxnLst/>
              <a:rect l="l" t="t" r="r" b="b"/>
              <a:pathLst>
                <a:path w="3499" h="17748" extrusionOk="0">
                  <a:moveTo>
                    <a:pt x="384" y="0"/>
                  </a:moveTo>
                  <a:lnTo>
                    <a:pt x="0" y="17747"/>
                  </a:lnTo>
                  <a:lnTo>
                    <a:pt x="3371" y="17747"/>
                  </a:lnTo>
                  <a:lnTo>
                    <a:pt x="3499" y="29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426;p103">
              <a:extLst>
                <a:ext uri="{FF2B5EF4-FFF2-40B4-BE49-F238E27FC236}">
                  <a16:creationId xmlns:a16="http://schemas.microsoft.com/office/drawing/2014/main" id="{93042281-980B-C94B-1566-5166DB13A9EB}"/>
                </a:ext>
              </a:extLst>
            </p:cNvPr>
            <p:cNvSpPr/>
            <p:nvPr/>
          </p:nvSpPr>
          <p:spPr>
            <a:xfrm>
              <a:off x="1359583" y="1751111"/>
              <a:ext cx="46599" cy="284989"/>
            </a:xfrm>
            <a:custGeom>
              <a:avLst/>
              <a:gdLst/>
              <a:ahLst/>
              <a:cxnLst/>
              <a:rect l="l" t="t" r="r" b="b"/>
              <a:pathLst>
                <a:path w="2902" h="17748" extrusionOk="0">
                  <a:moveTo>
                    <a:pt x="2603" y="0"/>
                  </a:moveTo>
                  <a:lnTo>
                    <a:pt x="0" y="128"/>
                  </a:lnTo>
                  <a:lnTo>
                    <a:pt x="86" y="17747"/>
                  </a:lnTo>
                  <a:lnTo>
                    <a:pt x="2901" y="17747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427;p103">
              <a:extLst>
                <a:ext uri="{FF2B5EF4-FFF2-40B4-BE49-F238E27FC236}">
                  <a16:creationId xmlns:a16="http://schemas.microsoft.com/office/drawing/2014/main" id="{5EA7D025-9D88-FEAF-93E6-4EDB3488682C}"/>
                </a:ext>
              </a:extLst>
            </p:cNvPr>
            <p:cNvSpPr/>
            <p:nvPr/>
          </p:nvSpPr>
          <p:spPr>
            <a:xfrm>
              <a:off x="1436996" y="1727811"/>
              <a:ext cx="124686" cy="308288"/>
            </a:xfrm>
            <a:custGeom>
              <a:avLst/>
              <a:gdLst/>
              <a:ahLst/>
              <a:cxnLst/>
              <a:rect l="l" t="t" r="r" b="b"/>
              <a:pathLst>
                <a:path w="7765" h="19199" extrusionOk="0">
                  <a:moveTo>
                    <a:pt x="0" y="1"/>
                  </a:moveTo>
                  <a:lnTo>
                    <a:pt x="384" y="19198"/>
                  </a:lnTo>
                  <a:lnTo>
                    <a:pt x="7466" y="19198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428;p103">
              <a:extLst>
                <a:ext uri="{FF2B5EF4-FFF2-40B4-BE49-F238E27FC236}">
                  <a16:creationId xmlns:a16="http://schemas.microsoft.com/office/drawing/2014/main" id="{98F91A97-DE22-A300-3972-981A6AB18518}"/>
                </a:ext>
              </a:extLst>
            </p:cNvPr>
            <p:cNvSpPr/>
            <p:nvPr/>
          </p:nvSpPr>
          <p:spPr>
            <a:xfrm>
              <a:off x="1413006" y="1727811"/>
              <a:ext cx="34957" cy="308288"/>
            </a:xfrm>
            <a:custGeom>
              <a:avLst/>
              <a:gdLst/>
              <a:ahLst/>
              <a:cxnLst/>
              <a:rect l="l" t="t" r="r" b="b"/>
              <a:pathLst>
                <a:path w="2177" h="19199" extrusionOk="0">
                  <a:moveTo>
                    <a:pt x="1" y="1"/>
                  </a:moveTo>
                  <a:lnTo>
                    <a:pt x="86" y="19198"/>
                  </a:lnTo>
                  <a:lnTo>
                    <a:pt x="2177" y="19198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429;p103">
              <a:extLst>
                <a:ext uri="{FF2B5EF4-FFF2-40B4-BE49-F238E27FC236}">
                  <a16:creationId xmlns:a16="http://schemas.microsoft.com/office/drawing/2014/main" id="{F52FBDE4-5F6B-E2B5-2077-9B285FBADE15}"/>
                </a:ext>
              </a:extLst>
            </p:cNvPr>
            <p:cNvSpPr/>
            <p:nvPr/>
          </p:nvSpPr>
          <p:spPr>
            <a:xfrm>
              <a:off x="1420553" y="2018950"/>
              <a:ext cx="20554" cy="11658"/>
            </a:xfrm>
            <a:custGeom>
              <a:avLst/>
              <a:gdLst/>
              <a:ahLst/>
              <a:cxnLst/>
              <a:rect l="l" t="t" r="r" b="b"/>
              <a:pathLst>
                <a:path w="1280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280" y="72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430;p103">
              <a:extLst>
                <a:ext uri="{FF2B5EF4-FFF2-40B4-BE49-F238E27FC236}">
                  <a16:creationId xmlns:a16="http://schemas.microsoft.com/office/drawing/2014/main" id="{8AE2F6DC-A502-EF68-5225-D96353759043}"/>
                </a:ext>
              </a:extLst>
            </p:cNvPr>
            <p:cNvSpPr/>
            <p:nvPr/>
          </p:nvSpPr>
          <p:spPr>
            <a:xfrm>
              <a:off x="1420553" y="1738778"/>
              <a:ext cx="11658" cy="10967"/>
            </a:xfrm>
            <a:custGeom>
              <a:avLst/>
              <a:gdLst/>
              <a:ahLst/>
              <a:cxnLst/>
              <a:rect l="l" t="t" r="r" b="b"/>
              <a:pathLst>
                <a:path w="726" h="683" extrusionOk="0">
                  <a:moveTo>
                    <a:pt x="0" y="0"/>
                  </a:moveTo>
                  <a:lnTo>
                    <a:pt x="0" y="683"/>
                  </a:lnTo>
                  <a:lnTo>
                    <a:pt x="725" y="683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431;p103">
              <a:extLst>
                <a:ext uri="{FF2B5EF4-FFF2-40B4-BE49-F238E27FC236}">
                  <a16:creationId xmlns:a16="http://schemas.microsoft.com/office/drawing/2014/main" id="{C184F323-D15F-A036-9899-2FA2D0160B72}"/>
                </a:ext>
              </a:extLst>
            </p:cNvPr>
            <p:cNvSpPr/>
            <p:nvPr/>
          </p:nvSpPr>
          <p:spPr>
            <a:xfrm>
              <a:off x="1365058" y="2011419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06" y="1024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432;p103">
              <a:extLst>
                <a:ext uri="{FF2B5EF4-FFF2-40B4-BE49-F238E27FC236}">
                  <a16:creationId xmlns:a16="http://schemas.microsoft.com/office/drawing/2014/main" id="{B469F7B6-9EF3-20FB-4D53-6143C2A24900}"/>
                </a:ext>
              </a:extLst>
            </p:cNvPr>
            <p:cNvSpPr/>
            <p:nvPr/>
          </p:nvSpPr>
          <p:spPr>
            <a:xfrm>
              <a:off x="1364384" y="1760697"/>
              <a:ext cx="30156" cy="17133"/>
            </a:xfrm>
            <a:custGeom>
              <a:avLst/>
              <a:gdLst/>
              <a:ahLst/>
              <a:cxnLst/>
              <a:rect l="l" t="t" r="r" b="b"/>
              <a:pathLst>
                <a:path w="1878" h="1067" extrusionOk="0">
                  <a:moveTo>
                    <a:pt x="1877" y="0"/>
                  </a:moveTo>
                  <a:lnTo>
                    <a:pt x="0" y="86"/>
                  </a:lnTo>
                  <a:lnTo>
                    <a:pt x="0" y="1067"/>
                  </a:lnTo>
                  <a:lnTo>
                    <a:pt x="1877" y="982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433;p103">
              <a:extLst>
                <a:ext uri="{FF2B5EF4-FFF2-40B4-BE49-F238E27FC236}">
                  <a16:creationId xmlns:a16="http://schemas.microsoft.com/office/drawing/2014/main" id="{1ADDAD0A-AB55-8CD5-962C-3764FE55D9BA}"/>
                </a:ext>
              </a:extLst>
            </p:cNvPr>
            <p:cNvSpPr/>
            <p:nvPr/>
          </p:nvSpPr>
          <p:spPr>
            <a:xfrm>
              <a:off x="1423283" y="1999087"/>
              <a:ext cx="9618" cy="11658"/>
            </a:xfrm>
            <a:custGeom>
              <a:avLst/>
              <a:gdLst/>
              <a:ahLst/>
              <a:cxnLst/>
              <a:rect l="l" t="t" r="r" b="b"/>
              <a:pathLst>
                <a:path w="599" h="726" extrusionOk="0">
                  <a:moveTo>
                    <a:pt x="1" y="0"/>
                  </a:moveTo>
                  <a:lnTo>
                    <a:pt x="1" y="726"/>
                  </a:lnTo>
                  <a:lnTo>
                    <a:pt x="598" y="726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434;p103">
              <a:extLst>
                <a:ext uri="{FF2B5EF4-FFF2-40B4-BE49-F238E27FC236}">
                  <a16:creationId xmlns:a16="http://schemas.microsoft.com/office/drawing/2014/main" id="{6AF46A5D-BB03-1EF9-93AF-258CCD0C44AE}"/>
                </a:ext>
              </a:extLst>
            </p:cNvPr>
            <p:cNvSpPr/>
            <p:nvPr/>
          </p:nvSpPr>
          <p:spPr>
            <a:xfrm>
              <a:off x="1515084" y="1758642"/>
              <a:ext cx="119885" cy="277458"/>
            </a:xfrm>
            <a:custGeom>
              <a:avLst/>
              <a:gdLst/>
              <a:ahLst/>
              <a:cxnLst/>
              <a:rect l="l" t="t" r="r" b="b"/>
              <a:pathLst>
                <a:path w="7466" h="17279" extrusionOk="0">
                  <a:moveTo>
                    <a:pt x="470" y="0"/>
                  </a:moveTo>
                  <a:lnTo>
                    <a:pt x="0" y="17278"/>
                  </a:lnTo>
                  <a:lnTo>
                    <a:pt x="7466" y="17278"/>
                  </a:lnTo>
                  <a:lnTo>
                    <a:pt x="7082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435;p103">
              <a:extLst>
                <a:ext uri="{FF2B5EF4-FFF2-40B4-BE49-F238E27FC236}">
                  <a16:creationId xmlns:a16="http://schemas.microsoft.com/office/drawing/2014/main" id="{A5410D1B-8DB3-C74A-5C53-9D6E5D3FEE81}"/>
                </a:ext>
              </a:extLst>
            </p:cNvPr>
            <p:cNvSpPr/>
            <p:nvPr/>
          </p:nvSpPr>
          <p:spPr>
            <a:xfrm>
              <a:off x="1467136" y="1758642"/>
              <a:ext cx="61661" cy="277458"/>
            </a:xfrm>
            <a:custGeom>
              <a:avLst/>
              <a:gdLst/>
              <a:ahLst/>
              <a:cxnLst/>
              <a:rect l="l" t="t" r="r" b="b"/>
              <a:pathLst>
                <a:path w="3840" h="17279" extrusionOk="0">
                  <a:moveTo>
                    <a:pt x="3498" y="0"/>
                  </a:moveTo>
                  <a:lnTo>
                    <a:pt x="0" y="470"/>
                  </a:lnTo>
                  <a:lnTo>
                    <a:pt x="0" y="17278"/>
                  </a:lnTo>
                  <a:lnTo>
                    <a:pt x="3840" y="17278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436;p103">
              <a:extLst>
                <a:ext uri="{FF2B5EF4-FFF2-40B4-BE49-F238E27FC236}">
                  <a16:creationId xmlns:a16="http://schemas.microsoft.com/office/drawing/2014/main" id="{C01013F3-E121-CE53-7362-04EFC5C6A720}"/>
                </a:ext>
              </a:extLst>
            </p:cNvPr>
            <p:cNvSpPr/>
            <p:nvPr/>
          </p:nvSpPr>
          <p:spPr>
            <a:xfrm>
              <a:off x="1582894" y="1827143"/>
              <a:ext cx="48654" cy="208956"/>
            </a:xfrm>
            <a:custGeom>
              <a:avLst/>
              <a:gdLst/>
              <a:ahLst/>
              <a:cxnLst/>
              <a:rect l="l" t="t" r="r" b="b"/>
              <a:pathLst>
                <a:path w="3030" h="13013" extrusionOk="0">
                  <a:moveTo>
                    <a:pt x="129" y="1"/>
                  </a:moveTo>
                  <a:lnTo>
                    <a:pt x="1" y="13012"/>
                  </a:lnTo>
                  <a:lnTo>
                    <a:pt x="2731" y="13012"/>
                  </a:lnTo>
                  <a:lnTo>
                    <a:pt x="3030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437;p103">
              <a:extLst>
                <a:ext uri="{FF2B5EF4-FFF2-40B4-BE49-F238E27FC236}">
                  <a16:creationId xmlns:a16="http://schemas.microsoft.com/office/drawing/2014/main" id="{29422244-AB2E-2F01-ACA6-8D9CD66DF86B}"/>
                </a:ext>
              </a:extLst>
            </p:cNvPr>
            <p:cNvSpPr/>
            <p:nvPr/>
          </p:nvSpPr>
          <p:spPr>
            <a:xfrm>
              <a:off x="1537002" y="1827143"/>
              <a:ext cx="58931" cy="208956"/>
            </a:xfrm>
            <a:custGeom>
              <a:avLst/>
              <a:gdLst/>
              <a:ahLst/>
              <a:cxnLst/>
              <a:rect l="l" t="t" r="r" b="b"/>
              <a:pathLst>
                <a:path w="3670" h="13013" extrusionOk="0">
                  <a:moveTo>
                    <a:pt x="0" y="1"/>
                  </a:moveTo>
                  <a:lnTo>
                    <a:pt x="384" y="13012"/>
                  </a:lnTo>
                  <a:lnTo>
                    <a:pt x="3669" y="13012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438;p103">
              <a:extLst>
                <a:ext uri="{FF2B5EF4-FFF2-40B4-BE49-F238E27FC236}">
                  <a16:creationId xmlns:a16="http://schemas.microsoft.com/office/drawing/2014/main" id="{11BC35B2-B68E-1E69-797D-6F63998B90C0}"/>
                </a:ext>
              </a:extLst>
            </p:cNvPr>
            <p:cNvSpPr/>
            <p:nvPr/>
          </p:nvSpPr>
          <p:spPr>
            <a:xfrm>
              <a:off x="1633588" y="1751111"/>
              <a:ext cx="56185" cy="284989"/>
            </a:xfrm>
            <a:custGeom>
              <a:avLst/>
              <a:gdLst/>
              <a:ahLst/>
              <a:cxnLst/>
              <a:rect l="l" t="t" r="r" b="b"/>
              <a:pathLst>
                <a:path w="3499" h="17748" extrusionOk="0">
                  <a:moveTo>
                    <a:pt x="385" y="0"/>
                  </a:moveTo>
                  <a:lnTo>
                    <a:pt x="1" y="17747"/>
                  </a:lnTo>
                  <a:lnTo>
                    <a:pt x="3371" y="17747"/>
                  </a:lnTo>
                  <a:lnTo>
                    <a:pt x="3499" y="29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439;p103">
              <a:extLst>
                <a:ext uri="{FF2B5EF4-FFF2-40B4-BE49-F238E27FC236}">
                  <a16:creationId xmlns:a16="http://schemas.microsoft.com/office/drawing/2014/main" id="{BB9FEA71-5384-3AD8-0AF5-19A1FDDC8881}"/>
                </a:ext>
              </a:extLst>
            </p:cNvPr>
            <p:cNvSpPr/>
            <p:nvPr/>
          </p:nvSpPr>
          <p:spPr>
            <a:xfrm>
              <a:off x="1601393" y="1751111"/>
              <a:ext cx="46599" cy="284989"/>
            </a:xfrm>
            <a:custGeom>
              <a:avLst/>
              <a:gdLst/>
              <a:ahLst/>
              <a:cxnLst/>
              <a:rect l="l" t="t" r="r" b="b"/>
              <a:pathLst>
                <a:path w="2902" h="17748" extrusionOk="0">
                  <a:moveTo>
                    <a:pt x="2603" y="0"/>
                  </a:moveTo>
                  <a:lnTo>
                    <a:pt x="1" y="128"/>
                  </a:lnTo>
                  <a:lnTo>
                    <a:pt x="86" y="17747"/>
                  </a:lnTo>
                  <a:lnTo>
                    <a:pt x="2902" y="17747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440;p103">
              <a:extLst>
                <a:ext uri="{FF2B5EF4-FFF2-40B4-BE49-F238E27FC236}">
                  <a16:creationId xmlns:a16="http://schemas.microsoft.com/office/drawing/2014/main" id="{6BEAD813-DFE5-7246-8C75-8F3F448459E8}"/>
                </a:ext>
              </a:extLst>
            </p:cNvPr>
            <p:cNvSpPr/>
            <p:nvPr/>
          </p:nvSpPr>
          <p:spPr>
            <a:xfrm>
              <a:off x="1678806" y="1727811"/>
              <a:ext cx="124686" cy="308288"/>
            </a:xfrm>
            <a:custGeom>
              <a:avLst/>
              <a:gdLst/>
              <a:ahLst/>
              <a:cxnLst/>
              <a:rect l="l" t="t" r="r" b="b"/>
              <a:pathLst>
                <a:path w="7765" h="19199" extrusionOk="0">
                  <a:moveTo>
                    <a:pt x="0" y="1"/>
                  </a:moveTo>
                  <a:lnTo>
                    <a:pt x="384" y="19198"/>
                  </a:lnTo>
                  <a:lnTo>
                    <a:pt x="7466" y="19198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441;p103">
              <a:extLst>
                <a:ext uri="{FF2B5EF4-FFF2-40B4-BE49-F238E27FC236}">
                  <a16:creationId xmlns:a16="http://schemas.microsoft.com/office/drawing/2014/main" id="{14528A77-1C09-B7F9-9A35-0C6D949ADE11}"/>
                </a:ext>
              </a:extLst>
            </p:cNvPr>
            <p:cNvSpPr/>
            <p:nvPr/>
          </p:nvSpPr>
          <p:spPr>
            <a:xfrm>
              <a:off x="1654832" y="1727811"/>
              <a:ext cx="34941" cy="308288"/>
            </a:xfrm>
            <a:custGeom>
              <a:avLst/>
              <a:gdLst/>
              <a:ahLst/>
              <a:cxnLst/>
              <a:rect l="l" t="t" r="r" b="b"/>
              <a:pathLst>
                <a:path w="2176" h="19199" extrusionOk="0">
                  <a:moveTo>
                    <a:pt x="0" y="1"/>
                  </a:moveTo>
                  <a:lnTo>
                    <a:pt x="85" y="19198"/>
                  </a:lnTo>
                  <a:lnTo>
                    <a:pt x="2176" y="1919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442;p103">
              <a:extLst>
                <a:ext uri="{FF2B5EF4-FFF2-40B4-BE49-F238E27FC236}">
                  <a16:creationId xmlns:a16="http://schemas.microsoft.com/office/drawing/2014/main" id="{3F06B136-592A-CDCD-D104-593753DCF0BD}"/>
                </a:ext>
              </a:extLst>
            </p:cNvPr>
            <p:cNvSpPr/>
            <p:nvPr/>
          </p:nvSpPr>
          <p:spPr>
            <a:xfrm>
              <a:off x="1747307" y="1736033"/>
              <a:ext cx="134963" cy="300067"/>
            </a:xfrm>
            <a:custGeom>
              <a:avLst/>
              <a:gdLst/>
              <a:ahLst/>
              <a:cxnLst/>
              <a:rect l="l" t="t" r="r" b="b"/>
              <a:pathLst>
                <a:path w="8405" h="18687" extrusionOk="0">
                  <a:moveTo>
                    <a:pt x="896" y="1"/>
                  </a:moveTo>
                  <a:lnTo>
                    <a:pt x="0" y="18686"/>
                  </a:lnTo>
                  <a:lnTo>
                    <a:pt x="8191" y="18686"/>
                  </a:lnTo>
                  <a:lnTo>
                    <a:pt x="8404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443;p103">
              <a:extLst>
                <a:ext uri="{FF2B5EF4-FFF2-40B4-BE49-F238E27FC236}">
                  <a16:creationId xmlns:a16="http://schemas.microsoft.com/office/drawing/2014/main" id="{7632A3FA-2755-757B-FC9C-B6E9F5877D7C}"/>
                </a:ext>
              </a:extLst>
            </p:cNvPr>
            <p:cNvSpPr/>
            <p:nvPr/>
          </p:nvSpPr>
          <p:spPr>
            <a:xfrm>
              <a:off x="1698669" y="1736033"/>
              <a:ext cx="71263" cy="300067"/>
            </a:xfrm>
            <a:custGeom>
              <a:avLst/>
              <a:gdLst/>
              <a:ahLst/>
              <a:cxnLst/>
              <a:rect l="l" t="t" r="r" b="b"/>
              <a:pathLst>
                <a:path w="4438" h="18687" extrusionOk="0">
                  <a:moveTo>
                    <a:pt x="3968" y="1"/>
                  </a:moveTo>
                  <a:lnTo>
                    <a:pt x="0" y="470"/>
                  </a:lnTo>
                  <a:lnTo>
                    <a:pt x="128" y="18686"/>
                  </a:lnTo>
                  <a:lnTo>
                    <a:pt x="4437" y="18686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444;p103">
              <a:extLst>
                <a:ext uri="{FF2B5EF4-FFF2-40B4-BE49-F238E27FC236}">
                  <a16:creationId xmlns:a16="http://schemas.microsoft.com/office/drawing/2014/main" id="{F3F8F769-BA2B-0535-20CF-4B71B6A738CB}"/>
                </a:ext>
              </a:extLst>
            </p:cNvPr>
            <p:cNvSpPr/>
            <p:nvPr/>
          </p:nvSpPr>
          <p:spPr>
            <a:xfrm>
              <a:off x="1662363" y="2018950"/>
              <a:ext cx="20570" cy="11658"/>
            </a:xfrm>
            <a:custGeom>
              <a:avLst/>
              <a:gdLst/>
              <a:ahLst/>
              <a:cxnLst/>
              <a:rect l="l" t="t" r="r" b="b"/>
              <a:pathLst>
                <a:path w="128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280" y="72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445;p103">
              <a:extLst>
                <a:ext uri="{FF2B5EF4-FFF2-40B4-BE49-F238E27FC236}">
                  <a16:creationId xmlns:a16="http://schemas.microsoft.com/office/drawing/2014/main" id="{27729C33-3852-E498-9315-79A5EB1BFFED}"/>
                </a:ext>
              </a:extLst>
            </p:cNvPr>
            <p:cNvSpPr/>
            <p:nvPr/>
          </p:nvSpPr>
          <p:spPr>
            <a:xfrm>
              <a:off x="1662363" y="1738778"/>
              <a:ext cx="11658" cy="10967"/>
            </a:xfrm>
            <a:custGeom>
              <a:avLst/>
              <a:gdLst/>
              <a:ahLst/>
              <a:cxnLst/>
              <a:rect l="l" t="t" r="r" b="b"/>
              <a:pathLst>
                <a:path w="726" h="683" extrusionOk="0">
                  <a:moveTo>
                    <a:pt x="0" y="0"/>
                  </a:moveTo>
                  <a:lnTo>
                    <a:pt x="0" y="683"/>
                  </a:lnTo>
                  <a:lnTo>
                    <a:pt x="726" y="683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446;p103">
              <a:extLst>
                <a:ext uri="{FF2B5EF4-FFF2-40B4-BE49-F238E27FC236}">
                  <a16:creationId xmlns:a16="http://schemas.microsoft.com/office/drawing/2014/main" id="{34B149B2-DF0C-23AC-4657-099CE271D06F}"/>
                </a:ext>
              </a:extLst>
            </p:cNvPr>
            <p:cNvSpPr/>
            <p:nvPr/>
          </p:nvSpPr>
          <p:spPr>
            <a:xfrm>
              <a:off x="1705526" y="2012093"/>
              <a:ext cx="46583" cy="16459"/>
            </a:xfrm>
            <a:custGeom>
              <a:avLst/>
              <a:gdLst/>
              <a:ahLst/>
              <a:cxnLst/>
              <a:rect l="l" t="t" r="r" b="b"/>
              <a:pathLst>
                <a:path w="2901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901" y="1025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447;p103">
              <a:extLst>
                <a:ext uri="{FF2B5EF4-FFF2-40B4-BE49-F238E27FC236}">
                  <a16:creationId xmlns:a16="http://schemas.microsoft.com/office/drawing/2014/main" id="{518ACB9F-E4D4-F5AC-6080-7DA581558439}"/>
                </a:ext>
              </a:extLst>
            </p:cNvPr>
            <p:cNvSpPr/>
            <p:nvPr/>
          </p:nvSpPr>
          <p:spPr>
            <a:xfrm>
              <a:off x="1559611" y="1871670"/>
              <a:ext cx="14404" cy="124686"/>
            </a:xfrm>
            <a:custGeom>
              <a:avLst/>
              <a:gdLst/>
              <a:ahLst/>
              <a:cxnLst/>
              <a:rect l="l" t="t" r="r" b="b"/>
              <a:pathLst>
                <a:path w="897" h="7765" extrusionOk="0">
                  <a:moveTo>
                    <a:pt x="0" y="0"/>
                  </a:moveTo>
                  <a:lnTo>
                    <a:pt x="128" y="7765"/>
                  </a:lnTo>
                  <a:lnTo>
                    <a:pt x="896" y="776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448;p103">
              <a:extLst>
                <a:ext uri="{FF2B5EF4-FFF2-40B4-BE49-F238E27FC236}">
                  <a16:creationId xmlns:a16="http://schemas.microsoft.com/office/drawing/2014/main" id="{78306BE7-E7B6-7E6D-BA93-0A7DC43F9DA5}"/>
                </a:ext>
              </a:extLst>
            </p:cNvPr>
            <p:cNvSpPr/>
            <p:nvPr/>
          </p:nvSpPr>
          <p:spPr>
            <a:xfrm>
              <a:off x="1550025" y="1837420"/>
              <a:ext cx="29466" cy="16459"/>
            </a:xfrm>
            <a:custGeom>
              <a:avLst/>
              <a:gdLst/>
              <a:ahLst/>
              <a:cxnLst/>
              <a:rect l="l" t="t" r="r" b="b"/>
              <a:pathLst>
                <a:path w="1835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1834" y="102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449;p103">
              <a:extLst>
                <a:ext uri="{FF2B5EF4-FFF2-40B4-BE49-F238E27FC236}">
                  <a16:creationId xmlns:a16="http://schemas.microsoft.com/office/drawing/2014/main" id="{DF4821F2-CF3B-4F85-3218-CD3A6B9D41D8}"/>
                </a:ext>
              </a:extLst>
            </p:cNvPr>
            <p:cNvSpPr/>
            <p:nvPr/>
          </p:nvSpPr>
          <p:spPr>
            <a:xfrm>
              <a:off x="1606868" y="2011419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06" y="1024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450;p103">
              <a:extLst>
                <a:ext uri="{FF2B5EF4-FFF2-40B4-BE49-F238E27FC236}">
                  <a16:creationId xmlns:a16="http://schemas.microsoft.com/office/drawing/2014/main" id="{2EA9B7D3-958E-2F33-5039-C78D89BEF5C9}"/>
                </a:ext>
              </a:extLst>
            </p:cNvPr>
            <p:cNvSpPr/>
            <p:nvPr/>
          </p:nvSpPr>
          <p:spPr>
            <a:xfrm>
              <a:off x="1606194" y="1760697"/>
              <a:ext cx="30156" cy="17133"/>
            </a:xfrm>
            <a:custGeom>
              <a:avLst/>
              <a:gdLst/>
              <a:ahLst/>
              <a:cxnLst/>
              <a:rect l="l" t="t" r="r" b="b"/>
              <a:pathLst>
                <a:path w="1878" h="1067" extrusionOk="0">
                  <a:moveTo>
                    <a:pt x="1877" y="0"/>
                  </a:moveTo>
                  <a:lnTo>
                    <a:pt x="0" y="86"/>
                  </a:lnTo>
                  <a:lnTo>
                    <a:pt x="0" y="1067"/>
                  </a:lnTo>
                  <a:lnTo>
                    <a:pt x="1877" y="982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451;p103">
              <a:extLst>
                <a:ext uri="{FF2B5EF4-FFF2-40B4-BE49-F238E27FC236}">
                  <a16:creationId xmlns:a16="http://schemas.microsoft.com/office/drawing/2014/main" id="{96FD9942-87FF-5CBD-D22E-29695A3839B5}"/>
                </a:ext>
              </a:extLst>
            </p:cNvPr>
            <p:cNvSpPr/>
            <p:nvPr/>
          </p:nvSpPr>
          <p:spPr>
            <a:xfrm>
              <a:off x="1550025" y="2011419"/>
              <a:ext cx="35632" cy="16459"/>
            </a:xfrm>
            <a:custGeom>
              <a:avLst/>
              <a:gdLst/>
              <a:ahLst/>
              <a:cxnLst/>
              <a:rect l="l" t="t" r="r" b="b"/>
              <a:pathLst>
                <a:path w="221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218" y="1024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452;p103">
              <a:extLst>
                <a:ext uri="{FF2B5EF4-FFF2-40B4-BE49-F238E27FC236}">
                  <a16:creationId xmlns:a16="http://schemas.microsoft.com/office/drawing/2014/main" id="{1DA012CD-EE32-1873-38D3-E55E9038459B}"/>
                </a:ext>
              </a:extLst>
            </p:cNvPr>
            <p:cNvSpPr/>
            <p:nvPr/>
          </p:nvSpPr>
          <p:spPr>
            <a:xfrm>
              <a:off x="1473302" y="2012093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858" y="102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453;p103">
              <a:extLst>
                <a:ext uri="{FF2B5EF4-FFF2-40B4-BE49-F238E27FC236}">
                  <a16:creationId xmlns:a16="http://schemas.microsoft.com/office/drawing/2014/main" id="{C0731C79-FE26-24F1-8C71-B37B2555E83F}"/>
                </a:ext>
              </a:extLst>
            </p:cNvPr>
            <p:cNvSpPr/>
            <p:nvPr/>
          </p:nvSpPr>
          <p:spPr>
            <a:xfrm>
              <a:off x="1705526" y="1981279"/>
              <a:ext cx="46583" cy="11658"/>
            </a:xfrm>
            <a:custGeom>
              <a:avLst/>
              <a:gdLst/>
              <a:ahLst/>
              <a:cxnLst/>
              <a:rect l="l" t="t" r="r" b="b"/>
              <a:pathLst>
                <a:path w="2901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901" y="725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454;p103">
              <a:extLst>
                <a:ext uri="{FF2B5EF4-FFF2-40B4-BE49-F238E27FC236}">
                  <a16:creationId xmlns:a16="http://schemas.microsoft.com/office/drawing/2014/main" id="{3DC139C4-AB8C-AA1B-1564-CB31E3D25075}"/>
                </a:ext>
              </a:extLst>
            </p:cNvPr>
            <p:cNvSpPr/>
            <p:nvPr/>
          </p:nvSpPr>
          <p:spPr>
            <a:xfrm>
              <a:off x="1705526" y="1751111"/>
              <a:ext cx="32886" cy="11658"/>
            </a:xfrm>
            <a:custGeom>
              <a:avLst/>
              <a:gdLst/>
              <a:ahLst/>
              <a:cxnLst/>
              <a:rect l="l" t="t" r="r" b="b"/>
              <a:pathLst>
                <a:path w="2048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048" y="725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455;p103">
              <a:extLst>
                <a:ext uri="{FF2B5EF4-FFF2-40B4-BE49-F238E27FC236}">
                  <a16:creationId xmlns:a16="http://schemas.microsoft.com/office/drawing/2014/main" id="{F5D2EB9F-5334-E645-3D75-1A9CB6CA8560}"/>
                </a:ext>
              </a:extLst>
            </p:cNvPr>
            <p:cNvSpPr/>
            <p:nvPr/>
          </p:nvSpPr>
          <p:spPr>
            <a:xfrm>
              <a:off x="1705526" y="1777140"/>
              <a:ext cx="39052" cy="11658"/>
            </a:xfrm>
            <a:custGeom>
              <a:avLst/>
              <a:gdLst/>
              <a:ahLst/>
              <a:cxnLst/>
              <a:rect l="l" t="t" r="r" b="b"/>
              <a:pathLst>
                <a:path w="2432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432" y="72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456;p103">
              <a:extLst>
                <a:ext uri="{FF2B5EF4-FFF2-40B4-BE49-F238E27FC236}">
                  <a16:creationId xmlns:a16="http://schemas.microsoft.com/office/drawing/2014/main" id="{5F167DB3-CC79-E2EC-DFD2-CEE60002CC9C}"/>
                </a:ext>
              </a:extLst>
            </p:cNvPr>
            <p:cNvSpPr/>
            <p:nvPr/>
          </p:nvSpPr>
          <p:spPr>
            <a:xfrm>
              <a:off x="1726063" y="1951813"/>
              <a:ext cx="5508" cy="22625"/>
            </a:xfrm>
            <a:custGeom>
              <a:avLst/>
              <a:gdLst/>
              <a:ahLst/>
              <a:cxnLst/>
              <a:rect l="l" t="t" r="r" b="b"/>
              <a:pathLst>
                <a:path w="343" h="1409" extrusionOk="0">
                  <a:moveTo>
                    <a:pt x="1" y="1"/>
                  </a:moveTo>
                  <a:lnTo>
                    <a:pt x="1" y="1409"/>
                  </a:lnTo>
                  <a:lnTo>
                    <a:pt x="342" y="140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457;p103">
              <a:extLst>
                <a:ext uri="{FF2B5EF4-FFF2-40B4-BE49-F238E27FC236}">
                  <a16:creationId xmlns:a16="http://schemas.microsoft.com/office/drawing/2014/main" id="{303409B9-359E-8639-CBD4-C7C3B02F1EDD}"/>
                </a:ext>
              </a:extLst>
            </p:cNvPr>
            <p:cNvSpPr/>
            <p:nvPr/>
          </p:nvSpPr>
          <p:spPr>
            <a:xfrm>
              <a:off x="1665109" y="1999087"/>
              <a:ext cx="9602" cy="11658"/>
            </a:xfrm>
            <a:custGeom>
              <a:avLst/>
              <a:gdLst/>
              <a:ahLst/>
              <a:cxnLst/>
              <a:rect l="l" t="t" r="r" b="b"/>
              <a:pathLst>
                <a:path w="598" h="726" extrusionOk="0">
                  <a:moveTo>
                    <a:pt x="0" y="0"/>
                  </a:moveTo>
                  <a:lnTo>
                    <a:pt x="0" y="726"/>
                  </a:lnTo>
                  <a:lnTo>
                    <a:pt x="597" y="726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458;p103">
              <a:extLst>
                <a:ext uri="{FF2B5EF4-FFF2-40B4-BE49-F238E27FC236}">
                  <a16:creationId xmlns:a16="http://schemas.microsoft.com/office/drawing/2014/main" id="{BF2051E2-9AB5-F97D-518A-646DEBF460CB}"/>
                </a:ext>
              </a:extLst>
            </p:cNvPr>
            <p:cNvSpPr/>
            <p:nvPr/>
          </p:nvSpPr>
          <p:spPr>
            <a:xfrm>
              <a:off x="1486999" y="1783306"/>
              <a:ext cx="12573" cy="8719"/>
            </a:xfrm>
            <a:custGeom>
              <a:avLst/>
              <a:gdLst/>
              <a:ahLst/>
              <a:cxnLst/>
              <a:rect l="l" t="t" r="r" b="b"/>
              <a:pathLst>
                <a:path w="783" h="543" extrusionOk="0">
                  <a:moveTo>
                    <a:pt x="384" y="0"/>
                  </a:moveTo>
                  <a:cubicBezTo>
                    <a:pt x="171" y="0"/>
                    <a:pt x="0" y="171"/>
                    <a:pt x="43" y="384"/>
                  </a:cubicBezTo>
                  <a:cubicBezTo>
                    <a:pt x="52" y="498"/>
                    <a:pt x="100" y="542"/>
                    <a:pt x="162" y="542"/>
                  </a:cubicBezTo>
                  <a:cubicBezTo>
                    <a:pt x="381" y="542"/>
                    <a:pt x="782" y="0"/>
                    <a:pt x="384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459;p103">
              <a:extLst>
                <a:ext uri="{FF2B5EF4-FFF2-40B4-BE49-F238E27FC236}">
                  <a16:creationId xmlns:a16="http://schemas.microsoft.com/office/drawing/2014/main" id="{AAE0F0FF-A851-2018-610B-4B39F4385635}"/>
                </a:ext>
              </a:extLst>
            </p:cNvPr>
            <p:cNvSpPr/>
            <p:nvPr/>
          </p:nvSpPr>
          <p:spPr>
            <a:xfrm>
              <a:off x="1489054" y="1873726"/>
              <a:ext cx="13023" cy="12348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342" y="0"/>
                  </a:moveTo>
                  <a:cubicBezTo>
                    <a:pt x="171" y="43"/>
                    <a:pt x="0" y="214"/>
                    <a:pt x="43" y="384"/>
                  </a:cubicBezTo>
                  <a:cubicBezTo>
                    <a:pt x="0" y="598"/>
                    <a:pt x="171" y="768"/>
                    <a:pt x="342" y="768"/>
                  </a:cubicBezTo>
                  <a:cubicBezTo>
                    <a:pt x="811" y="726"/>
                    <a:pt x="811" y="86"/>
                    <a:pt x="342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460;p103">
              <a:extLst>
                <a:ext uri="{FF2B5EF4-FFF2-40B4-BE49-F238E27FC236}">
                  <a16:creationId xmlns:a16="http://schemas.microsoft.com/office/drawing/2014/main" id="{8CF76572-917A-D1E1-D5B6-5F027F4F4AA5}"/>
                </a:ext>
              </a:extLst>
            </p:cNvPr>
            <p:cNvSpPr/>
            <p:nvPr/>
          </p:nvSpPr>
          <p:spPr>
            <a:xfrm>
              <a:off x="1492475" y="1976478"/>
              <a:ext cx="13039" cy="12348"/>
            </a:xfrm>
            <a:custGeom>
              <a:avLst/>
              <a:gdLst/>
              <a:ahLst/>
              <a:cxnLst/>
              <a:rect l="l" t="t" r="r" b="b"/>
              <a:pathLst>
                <a:path w="812" h="769" extrusionOk="0">
                  <a:moveTo>
                    <a:pt x="342" y="1"/>
                  </a:moveTo>
                  <a:cubicBezTo>
                    <a:pt x="129" y="1"/>
                    <a:pt x="1" y="171"/>
                    <a:pt x="1" y="385"/>
                  </a:cubicBezTo>
                  <a:cubicBezTo>
                    <a:pt x="1" y="555"/>
                    <a:pt x="129" y="726"/>
                    <a:pt x="342" y="768"/>
                  </a:cubicBezTo>
                  <a:cubicBezTo>
                    <a:pt x="811" y="683"/>
                    <a:pt x="811" y="43"/>
                    <a:pt x="342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461;p103">
              <a:extLst>
                <a:ext uri="{FF2B5EF4-FFF2-40B4-BE49-F238E27FC236}">
                  <a16:creationId xmlns:a16="http://schemas.microsoft.com/office/drawing/2014/main" id="{28232E39-016A-3CF0-B689-BDE4DAB22D84}"/>
                </a:ext>
              </a:extLst>
            </p:cNvPr>
            <p:cNvSpPr/>
            <p:nvPr/>
          </p:nvSpPr>
          <p:spPr>
            <a:xfrm>
              <a:off x="1834981" y="1735342"/>
              <a:ext cx="108260" cy="300757"/>
            </a:xfrm>
            <a:custGeom>
              <a:avLst/>
              <a:gdLst/>
              <a:ahLst/>
              <a:cxnLst/>
              <a:rect l="l" t="t" r="r" b="b"/>
              <a:pathLst>
                <a:path w="6742" h="18730" extrusionOk="0">
                  <a:moveTo>
                    <a:pt x="172" y="1"/>
                  </a:moveTo>
                  <a:lnTo>
                    <a:pt x="1" y="18729"/>
                  </a:lnTo>
                  <a:lnTo>
                    <a:pt x="6485" y="18729"/>
                  </a:lnTo>
                  <a:lnTo>
                    <a:pt x="6741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462;p103">
              <a:extLst>
                <a:ext uri="{FF2B5EF4-FFF2-40B4-BE49-F238E27FC236}">
                  <a16:creationId xmlns:a16="http://schemas.microsoft.com/office/drawing/2014/main" id="{F2585AE1-C616-48D7-CA5E-2CCE166622B3}"/>
                </a:ext>
              </a:extLst>
            </p:cNvPr>
            <p:cNvSpPr/>
            <p:nvPr/>
          </p:nvSpPr>
          <p:spPr>
            <a:xfrm>
              <a:off x="1922671" y="1765498"/>
              <a:ext cx="104133" cy="270601"/>
            </a:xfrm>
            <a:custGeom>
              <a:avLst/>
              <a:gdLst/>
              <a:ahLst/>
              <a:cxnLst/>
              <a:rect l="l" t="t" r="r" b="b"/>
              <a:pathLst>
                <a:path w="6485" h="16852" extrusionOk="0">
                  <a:moveTo>
                    <a:pt x="171" y="0"/>
                  </a:moveTo>
                  <a:lnTo>
                    <a:pt x="0" y="16851"/>
                  </a:lnTo>
                  <a:lnTo>
                    <a:pt x="6485" y="16851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463;p103">
              <a:extLst>
                <a:ext uri="{FF2B5EF4-FFF2-40B4-BE49-F238E27FC236}">
                  <a16:creationId xmlns:a16="http://schemas.microsoft.com/office/drawing/2014/main" id="{ADE78C6F-69A7-D29E-D4F3-C11475B35BA3}"/>
                </a:ext>
              </a:extLst>
            </p:cNvPr>
            <p:cNvSpPr/>
            <p:nvPr/>
          </p:nvSpPr>
          <p:spPr>
            <a:xfrm>
              <a:off x="1989808" y="1735342"/>
              <a:ext cx="147970" cy="300757"/>
            </a:xfrm>
            <a:custGeom>
              <a:avLst/>
              <a:gdLst/>
              <a:ahLst/>
              <a:cxnLst/>
              <a:rect l="l" t="t" r="r" b="b"/>
              <a:pathLst>
                <a:path w="9215" h="18730" extrusionOk="0">
                  <a:moveTo>
                    <a:pt x="0" y="1"/>
                  </a:moveTo>
                  <a:lnTo>
                    <a:pt x="853" y="18729"/>
                  </a:lnTo>
                  <a:lnTo>
                    <a:pt x="9215" y="18729"/>
                  </a:lnTo>
                  <a:lnTo>
                    <a:pt x="8916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464;p103">
              <a:extLst>
                <a:ext uri="{FF2B5EF4-FFF2-40B4-BE49-F238E27FC236}">
                  <a16:creationId xmlns:a16="http://schemas.microsoft.com/office/drawing/2014/main" id="{A220A8A3-D8C9-168E-2908-827EBE708068}"/>
                </a:ext>
              </a:extLst>
            </p:cNvPr>
            <p:cNvSpPr/>
            <p:nvPr/>
          </p:nvSpPr>
          <p:spPr>
            <a:xfrm>
              <a:off x="1793200" y="1735342"/>
              <a:ext cx="58931" cy="300757"/>
            </a:xfrm>
            <a:custGeom>
              <a:avLst/>
              <a:gdLst/>
              <a:ahLst/>
              <a:cxnLst/>
              <a:rect l="l" t="t" r="r" b="b"/>
              <a:pathLst>
                <a:path w="3670" h="18730" extrusionOk="0">
                  <a:moveTo>
                    <a:pt x="1" y="1"/>
                  </a:moveTo>
                  <a:lnTo>
                    <a:pt x="129" y="18729"/>
                  </a:lnTo>
                  <a:lnTo>
                    <a:pt x="3669" y="18729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65;p103">
              <a:extLst>
                <a:ext uri="{FF2B5EF4-FFF2-40B4-BE49-F238E27FC236}">
                  <a16:creationId xmlns:a16="http://schemas.microsoft.com/office/drawing/2014/main" id="{AFB91B2A-4EC6-AFE3-20B8-DB6CCBF7DBA2}"/>
                </a:ext>
              </a:extLst>
            </p:cNvPr>
            <p:cNvSpPr/>
            <p:nvPr/>
          </p:nvSpPr>
          <p:spPr>
            <a:xfrm>
              <a:off x="1858281" y="1765498"/>
              <a:ext cx="77413" cy="270601"/>
            </a:xfrm>
            <a:custGeom>
              <a:avLst/>
              <a:gdLst/>
              <a:ahLst/>
              <a:cxnLst/>
              <a:rect l="l" t="t" r="r" b="b"/>
              <a:pathLst>
                <a:path w="4821" h="16852" extrusionOk="0">
                  <a:moveTo>
                    <a:pt x="0" y="0"/>
                  </a:moveTo>
                  <a:lnTo>
                    <a:pt x="214" y="16851"/>
                  </a:lnTo>
                  <a:lnTo>
                    <a:pt x="4821" y="16851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66;p103">
              <a:extLst>
                <a:ext uri="{FF2B5EF4-FFF2-40B4-BE49-F238E27FC236}">
                  <a16:creationId xmlns:a16="http://schemas.microsoft.com/office/drawing/2014/main" id="{33D884F9-D24F-E770-5ACD-A4E29B7AE48E}"/>
                </a:ext>
              </a:extLst>
            </p:cNvPr>
            <p:cNvSpPr/>
            <p:nvPr/>
          </p:nvSpPr>
          <p:spPr>
            <a:xfrm>
              <a:off x="1952121" y="1735342"/>
              <a:ext cx="78120" cy="300757"/>
            </a:xfrm>
            <a:custGeom>
              <a:avLst/>
              <a:gdLst/>
              <a:ahLst/>
              <a:cxnLst/>
              <a:rect l="l" t="t" r="r" b="b"/>
              <a:pathLst>
                <a:path w="4865" h="18730" extrusionOk="0">
                  <a:moveTo>
                    <a:pt x="129" y="1"/>
                  </a:moveTo>
                  <a:lnTo>
                    <a:pt x="1" y="18729"/>
                  </a:lnTo>
                  <a:lnTo>
                    <a:pt x="4395" y="18729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67;p103">
              <a:extLst>
                <a:ext uri="{FF2B5EF4-FFF2-40B4-BE49-F238E27FC236}">
                  <a16:creationId xmlns:a16="http://schemas.microsoft.com/office/drawing/2014/main" id="{D2551715-E698-9A7A-D0FE-5C52A8510BFA}"/>
                </a:ext>
              </a:extLst>
            </p:cNvPr>
            <p:cNvSpPr/>
            <p:nvPr/>
          </p:nvSpPr>
          <p:spPr>
            <a:xfrm>
              <a:off x="1805532" y="1979224"/>
              <a:ext cx="31521" cy="18514"/>
            </a:xfrm>
            <a:custGeom>
              <a:avLst/>
              <a:gdLst/>
              <a:ahLst/>
              <a:cxnLst/>
              <a:rect l="l" t="t" r="r" b="b"/>
              <a:pathLst>
                <a:path w="1963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1963" y="1152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68;p103">
              <a:extLst>
                <a:ext uri="{FF2B5EF4-FFF2-40B4-BE49-F238E27FC236}">
                  <a16:creationId xmlns:a16="http://schemas.microsoft.com/office/drawing/2014/main" id="{AC514475-F18B-584E-8E4A-0BCF65C5FBF2}"/>
                </a:ext>
              </a:extLst>
            </p:cNvPr>
            <p:cNvSpPr/>
            <p:nvPr/>
          </p:nvSpPr>
          <p:spPr>
            <a:xfrm>
              <a:off x="1805532" y="2008673"/>
              <a:ext cx="31521" cy="18514"/>
            </a:xfrm>
            <a:custGeom>
              <a:avLst/>
              <a:gdLst/>
              <a:ahLst/>
              <a:cxnLst/>
              <a:rect l="l" t="t" r="r" b="b"/>
              <a:pathLst>
                <a:path w="1963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69;p103">
              <a:extLst>
                <a:ext uri="{FF2B5EF4-FFF2-40B4-BE49-F238E27FC236}">
                  <a16:creationId xmlns:a16="http://schemas.microsoft.com/office/drawing/2014/main" id="{CEC956E9-868E-1A9B-2592-A4DF8BF7BAD5}"/>
                </a:ext>
              </a:extLst>
            </p:cNvPr>
            <p:cNvSpPr/>
            <p:nvPr/>
          </p:nvSpPr>
          <p:spPr>
            <a:xfrm>
              <a:off x="1816499" y="1947028"/>
              <a:ext cx="4801" cy="20554"/>
            </a:xfrm>
            <a:custGeom>
              <a:avLst/>
              <a:gdLst/>
              <a:ahLst/>
              <a:cxnLst/>
              <a:rect l="l" t="t" r="r" b="b"/>
              <a:pathLst>
                <a:path w="299" h="1280" extrusionOk="0">
                  <a:moveTo>
                    <a:pt x="0" y="0"/>
                  </a:moveTo>
                  <a:lnTo>
                    <a:pt x="0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70;p103">
              <a:extLst>
                <a:ext uri="{FF2B5EF4-FFF2-40B4-BE49-F238E27FC236}">
                  <a16:creationId xmlns:a16="http://schemas.microsoft.com/office/drawing/2014/main" id="{2F3C8099-7208-E666-66DE-9DB2F0F2C816}"/>
                </a:ext>
              </a:extLst>
            </p:cNvPr>
            <p:cNvSpPr/>
            <p:nvPr/>
          </p:nvSpPr>
          <p:spPr>
            <a:xfrm>
              <a:off x="1898697" y="1947028"/>
              <a:ext cx="5492" cy="20554"/>
            </a:xfrm>
            <a:custGeom>
              <a:avLst/>
              <a:gdLst/>
              <a:ahLst/>
              <a:cxnLst/>
              <a:rect l="l" t="t" r="r" b="b"/>
              <a:pathLst>
                <a:path w="342" h="1280" extrusionOk="0">
                  <a:moveTo>
                    <a:pt x="0" y="0"/>
                  </a:moveTo>
                  <a:lnTo>
                    <a:pt x="0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71;p103">
              <a:extLst>
                <a:ext uri="{FF2B5EF4-FFF2-40B4-BE49-F238E27FC236}">
                  <a16:creationId xmlns:a16="http://schemas.microsoft.com/office/drawing/2014/main" id="{1B3E6BB4-A08D-C0D9-F3DA-F65237905B3A}"/>
                </a:ext>
              </a:extLst>
            </p:cNvPr>
            <p:cNvSpPr/>
            <p:nvPr/>
          </p:nvSpPr>
          <p:spPr>
            <a:xfrm>
              <a:off x="1888420" y="1947028"/>
              <a:ext cx="4817" cy="20554"/>
            </a:xfrm>
            <a:custGeom>
              <a:avLst/>
              <a:gdLst/>
              <a:ahLst/>
              <a:cxnLst/>
              <a:rect l="l" t="t" r="r" b="b"/>
              <a:pathLst>
                <a:path w="300" h="1280" extrusionOk="0">
                  <a:moveTo>
                    <a:pt x="0" y="0"/>
                  </a:moveTo>
                  <a:lnTo>
                    <a:pt x="0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2;p103">
              <a:extLst>
                <a:ext uri="{FF2B5EF4-FFF2-40B4-BE49-F238E27FC236}">
                  <a16:creationId xmlns:a16="http://schemas.microsoft.com/office/drawing/2014/main" id="{54D4A0EA-2F6E-EA82-9A9E-F5C0603C4803}"/>
                </a:ext>
              </a:extLst>
            </p:cNvPr>
            <p:cNvSpPr/>
            <p:nvPr/>
          </p:nvSpPr>
          <p:spPr>
            <a:xfrm>
              <a:off x="1867176" y="1979224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3542" y="1152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73;p103">
              <a:extLst>
                <a:ext uri="{FF2B5EF4-FFF2-40B4-BE49-F238E27FC236}">
                  <a16:creationId xmlns:a16="http://schemas.microsoft.com/office/drawing/2014/main" id="{56C670EC-ABFF-16B3-8778-07EA47088870}"/>
                </a:ext>
              </a:extLst>
            </p:cNvPr>
            <p:cNvSpPr/>
            <p:nvPr/>
          </p:nvSpPr>
          <p:spPr>
            <a:xfrm>
              <a:off x="1867176" y="2008673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3542" y="1152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74;p103">
              <a:extLst>
                <a:ext uri="{FF2B5EF4-FFF2-40B4-BE49-F238E27FC236}">
                  <a16:creationId xmlns:a16="http://schemas.microsoft.com/office/drawing/2014/main" id="{D917810C-4057-33FA-F88A-7B86F699FB67}"/>
                </a:ext>
              </a:extLst>
            </p:cNvPr>
            <p:cNvSpPr/>
            <p:nvPr/>
          </p:nvSpPr>
          <p:spPr>
            <a:xfrm>
              <a:off x="1961723" y="1742199"/>
              <a:ext cx="56860" cy="30846"/>
            </a:xfrm>
            <a:custGeom>
              <a:avLst/>
              <a:gdLst/>
              <a:ahLst/>
              <a:cxnLst/>
              <a:rect l="l" t="t" r="r" b="b"/>
              <a:pathLst>
                <a:path w="3541" h="1921" extrusionOk="0">
                  <a:moveTo>
                    <a:pt x="0" y="1"/>
                  </a:moveTo>
                  <a:lnTo>
                    <a:pt x="0" y="1835"/>
                  </a:lnTo>
                  <a:lnTo>
                    <a:pt x="3541" y="1920"/>
                  </a:lnTo>
                  <a:lnTo>
                    <a:pt x="3541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475;p103">
              <a:extLst>
                <a:ext uri="{FF2B5EF4-FFF2-40B4-BE49-F238E27FC236}">
                  <a16:creationId xmlns:a16="http://schemas.microsoft.com/office/drawing/2014/main" id="{B0B40B1D-95B5-C467-1B66-49EBD941852E}"/>
                </a:ext>
              </a:extLst>
            </p:cNvPr>
            <p:cNvSpPr/>
            <p:nvPr/>
          </p:nvSpPr>
          <p:spPr>
            <a:xfrm>
              <a:off x="1961033" y="1995666"/>
              <a:ext cx="50019" cy="30830"/>
            </a:xfrm>
            <a:custGeom>
              <a:avLst/>
              <a:gdLst/>
              <a:ahLst/>
              <a:cxnLst/>
              <a:rect l="l" t="t" r="r" b="b"/>
              <a:pathLst>
                <a:path w="3115" h="1920" extrusionOk="0">
                  <a:moveTo>
                    <a:pt x="0" y="0"/>
                  </a:moveTo>
                  <a:lnTo>
                    <a:pt x="0" y="1835"/>
                  </a:lnTo>
                  <a:lnTo>
                    <a:pt x="3115" y="1920"/>
                  </a:lnTo>
                  <a:lnTo>
                    <a:pt x="3115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476;p103">
              <a:extLst>
                <a:ext uri="{FF2B5EF4-FFF2-40B4-BE49-F238E27FC236}">
                  <a16:creationId xmlns:a16="http://schemas.microsoft.com/office/drawing/2014/main" id="{65143197-7226-0FC7-EDC8-C15F87DA6353}"/>
                </a:ext>
              </a:extLst>
            </p:cNvPr>
            <p:cNvSpPr/>
            <p:nvPr/>
          </p:nvSpPr>
          <p:spPr>
            <a:xfrm>
              <a:off x="1883619" y="1783306"/>
              <a:ext cx="26045" cy="22400"/>
            </a:xfrm>
            <a:custGeom>
              <a:avLst/>
              <a:gdLst/>
              <a:ahLst/>
              <a:cxnLst/>
              <a:rect l="l" t="t" r="r" b="b"/>
              <a:pathLst>
                <a:path w="1622" h="1395" extrusionOk="0">
                  <a:moveTo>
                    <a:pt x="726" y="0"/>
                  </a:moveTo>
                  <a:cubicBezTo>
                    <a:pt x="299" y="0"/>
                    <a:pt x="1" y="384"/>
                    <a:pt x="1" y="768"/>
                  </a:cubicBezTo>
                  <a:cubicBezTo>
                    <a:pt x="56" y="1152"/>
                    <a:pt x="392" y="1395"/>
                    <a:pt x="728" y="1395"/>
                  </a:cubicBezTo>
                  <a:cubicBezTo>
                    <a:pt x="915" y="1395"/>
                    <a:pt x="1101" y="1320"/>
                    <a:pt x="1238" y="1152"/>
                  </a:cubicBezTo>
                  <a:cubicBezTo>
                    <a:pt x="1622" y="683"/>
                    <a:pt x="1323" y="0"/>
                    <a:pt x="726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477;p103">
              <a:extLst>
                <a:ext uri="{FF2B5EF4-FFF2-40B4-BE49-F238E27FC236}">
                  <a16:creationId xmlns:a16="http://schemas.microsoft.com/office/drawing/2014/main" id="{BD27B0F6-2A64-7F61-8BCF-B72C5F8E9F89}"/>
                </a:ext>
              </a:extLst>
            </p:cNvPr>
            <p:cNvSpPr/>
            <p:nvPr/>
          </p:nvSpPr>
          <p:spPr>
            <a:xfrm>
              <a:off x="1803476" y="1746309"/>
              <a:ext cx="26736" cy="22786"/>
            </a:xfrm>
            <a:custGeom>
              <a:avLst/>
              <a:gdLst/>
              <a:ahLst/>
              <a:cxnLst/>
              <a:rect l="l" t="t" r="r" b="b"/>
              <a:pathLst>
                <a:path w="1665" h="1419" extrusionOk="0">
                  <a:moveTo>
                    <a:pt x="726" y="1"/>
                  </a:moveTo>
                  <a:cubicBezTo>
                    <a:pt x="342" y="43"/>
                    <a:pt x="0" y="384"/>
                    <a:pt x="43" y="811"/>
                  </a:cubicBezTo>
                  <a:cubicBezTo>
                    <a:pt x="98" y="1194"/>
                    <a:pt x="415" y="1419"/>
                    <a:pt x="749" y="1419"/>
                  </a:cubicBezTo>
                  <a:cubicBezTo>
                    <a:pt x="935" y="1419"/>
                    <a:pt x="1127" y="1348"/>
                    <a:pt x="1280" y="1195"/>
                  </a:cubicBezTo>
                  <a:cubicBezTo>
                    <a:pt x="1664" y="726"/>
                    <a:pt x="1366" y="1"/>
                    <a:pt x="726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478;p103">
              <a:extLst>
                <a:ext uri="{FF2B5EF4-FFF2-40B4-BE49-F238E27FC236}">
                  <a16:creationId xmlns:a16="http://schemas.microsoft.com/office/drawing/2014/main" id="{0DC5883B-8E23-5FD2-9404-F6D636811001}"/>
                </a:ext>
              </a:extLst>
            </p:cNvPr>
            <p:cNvSpPr/>
            <p:nvPr/>
          </p:nvSpPr>
          <p:spPr>
            <a:xfrm>
              <a:off x="2089123" y="1751111"/>
              <a:ext cx="56201" cy="284989"/>
            </a:xfrm>
            <a:custGeom>
              <a:avLst/>
              <a:gdLst/>
              <a:ahLst/>
              <a:cxnLst/>
              <a:rect l="l" t="t" r="r" b="b"/>
              <a:pathLst>
                <a:path w="3500" h="17748" extrusionOk="0">
                  <a:moveTo>
                    <a:pt x="385" y="0"/>
                  </a:moveTo>
                  <a:lnTo>
                    <a:pt x="1" y="17747"/>
                  </a:lnTo>
                  <a:lnTo>
                    <a:pt x="3371" y="17747"/>
                  </a:lnTo>
                  <a:lnTo>
                    <a:pt x="3499" y="29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479;p103">
              <a:extLst>
                <a:ext uri="{FF2B5EF4-FFF2-40B4-BE49-F238E27FC236}">
                  <a16:creationId xmlns:a16="http://schemas.microsoft.com/office/drawing/2014/main" id="{AFEFC705-60B2-C1C2-6998-D7F394495444}"/>
                </a:ext>
              </a:extLst>
            </p:cNvPr>
            <p:cNvSpPr/>
            <p:nvPr/>
          </p:nvSpPr>
          <p:spPr>
            <a:xfrm>
              <a:off x="2056928" y="1751111"/>
              <a:ext cx="46599" cy="284989"/>
            </a:xfrm>
            <a:custGeom>
              <a:avLst/>
              <a:gdLst/>
              <a:ahLst/>
              <a:cxnLst/>
              <a:rect l="l" t="t" r="r" b="b"/>
              <a:pathLst>
                <a:path w="2902" h="17748" extrusionOk="0">
                  <a:moveTo>
                    <a:pt x="2603" y="0"/>
                  </a:moveTo>
                  <a:lnTo>
                    <a:pt x="1" y="128"/>
                  </a:lnTo>
                  <a:lnTo>
                    <a:pt x="86" y="17747"/>
                  </a:lnTo>
                  <a:lnTo>
                    <a:pt x="2902" y="17747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480;p103">
              <a:extLst>
                <a:ext uri="{FF2B5EF4-FFF2-40B4-BE49-F238E27FC236}">
                  <a16:creationId xmlns:a16="http://schemas.microsoft.com/office/drawing/2014/main" id="{E21CD615-B7A8-1288-9252-C138FAE921E3}"/>
                </a:ext>
              </a:extLst>
            </p:cNvPr>
            <p:cNvSpPr/>
            <p:nvPr/>
          </p:nvSpPr>
          <p:spPr>
            <a:xfrm>
              <a:off x="2134341" y="1727811"/>
              <a:ext cx="124686" cy="308288"/>
            </a:xfrm>
            <a:custGeom>
              <a:avLst/>
              <a:gdLst/>
              <a:ahLst/>
              <a:cxnLst/>
              <a:rect l="l" t="t" r="r" b="b"/>
              <a:pathLst>
                <a:path w="7765" h="19199" extrusionOk="0">
                  <a:moveTo>
                    <a:pt x="1" y="1"/>
                  </a:moveTo>
                  <a:lnTo>
                    <a:pt x="385" y="19198"/>
                  </a:lnTo>
                  <a:lnTo>
                    <a:pt x="7466" y="19198"/>
                  </a:lnTo>
                  <a:lnTo>
                    <a:pt x="7765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481;p103">
              <a:extLst>
                <a:ext uri="{FF2B5EF4-FFF2-40B4-BE49-F238E27FC236}">
                  <a16:creationId xmlns:a16="http://schemas.microsoft.com/office/drawing/2014/main" id="{C66AE55A-1272-A2A6-B276-AC1D299F56D4}"/>
                </a:ext>
              </a:extLst>
            </p:cNvPr>
            <p:cNvSpPr/>
            <p:nvPr/>
          </p:nvSpPr>
          <p:spPr>
            <a:xfrm>
              <a:off x="2110367" y="1727811"/>
              <a:ext cx="34957" cy="308288"/>
            </a:xfrm>
            <a:custGeom>
              <a:avLst/>
              <a:gdLst/>
              <a:ahLst/>
              <a:cxnLst/>
              <a:rect l="l" t="t" r="r" b="b"/>
              <a:pathLst>
                <a:path w="2177" h="19199" extrusionOk="0">
                  <a:moveTo>
                    <a:pt x="0" y="1"/>
                  </a:moveTo>
                  <a:lnTo>
                    <a:pt x="86" y="19198"/>
                  </a:lnTo>
                  <a:lnTo>
                    <a:pt x="2176" y="19198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482;p103">
              <a:extLst>
                <a:ext uri="{FF2B5EF4-FFF2-40B4-BE49-F238E27FC236}">
                  <a16:creationId xmlns:a16="http://schemas.microsoft.com/office/drawing/2014/main" id="{EC596493-5B3A-4F62-B161-874F11D6DBEE}"/>
                </a:ext>
              </a:extLst>
            </p:cNvPr>
            <p:cNvSpPr/>
            <p:nvPr/>
          </p:nvSpPr>
          <p:spPr>
            <a:xfrm>
              <a:off x="2117898" y="2018950"/>
              <a:ext cx="20570" cy="11658"/>
            </a:xfrm>
            <a:custGeom>
              <a:avLst/>
              <a:gdLst/>
              <a:ahLst/>
              <a:cxnLst/>
              <a:rect l="l" t="t" r="r" b="b"/>
              <a:pathLst>
                <a:path w="1281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281" y="726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483;p103">
              <a:extLst>
                <a:ext uri="{FF2B5EF4-FFF2-40B4-BE49-F238E27FC236}">
                  <a16:creationId xmlns:a16="http://schemas.microsoft.com/office/drawing/2014/main" id="{F341A308-908E-B419-E7EA-E3707AF82BAA}"/>
                </a:ext>
              </a:extLst>
            </p:cNvPr>
            <p:cNvSpPr/>
            <p:nvPr/>
          </p:nvSpPr>
          <p:spPr>
            <a:xfrm>
              <a:off x="2117898" y="1738778"/>
              <a:ext cx="11658" cy="10967"/>
            </a:xfrm>
            <a:custGeom>
              <a:avLst/>
              <a:gdLst/>
              <a:ahLst/>
              <a:cxnLst/>
              <a:rect l="l" t="t" r="r" b="b"/>
              <a:pathLst>
                <a:path w="726" h="683" extrusionOk="0">
                  <a:moveTo>
                    <a:pt x="1" y="0"/>
                  </a:moveTo>
                  <a:lnTo>
                    <a:pt x="1" y="683"/>
                  </a:lnTo>
                  <a:lnTo>
                    <a:pt x="726" y="683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484;p103">
              <a:extLst>
                <a:ext uri="{FF2B5EF4-FFF2-40B4-BE49-F238E27FC236}">
                  <a16:creationId xmlns:a16="http://schemas.microsoft.com/office/drawing/2014/main" id="{A0A8B92E-F4D8-4D2D-FC93-09A579D09DF4}"/>
                </a:ext>
              </a:extLst>
            </p:cNvPr>
            <p:cNvSpPr/>
            <p:nvPr/>
          </p:nvSpPr>
          <p:spPr>
            <a:xfrm>
              <a:off x="2062420" y="2011419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005" y="1024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485;p103">
              <a:extLst>
                <a:ext uri="{FF2B5EF4-FFF2-40B4-BE49-F238E27FC236}">
                  <a16:creationId xmlns:a16="http://schemas.microsoft.com/office/drawing/2014/main" id="{F9C2B0E0-3F2A-5883-BCC0-EC34F8E6B136}"/>
                </a:ext>
              </a:extLst>
            </p:cNvPr>
            <p:cNvSpPr/>
            <p:nvPr/>
          </p:nvSpPr>
          <p:spPr>
            <a:xfrm>
              <a:off x="2061729" y="1760697"/>
              <a:ext cx="30156" cy="17133"/>
            </a:xfrm>
            <a:custGeom>
              <a:avLst/>
              <a:gdLst/>
              <a:ahLst/>
              <a:cxnLst/>
              <a:rect l="l" t="t" r="r" b="b"/>
              <a:pathLst>
                <a:path w="1878" h="1067" extrusionOk="0">
                  <a:moveTo>
                    <a:pt x="1878" y="0"/>
                  </a:moveTo>
                  <a:lnTo>
                    <a:pt x="1" y="86"/>
                  </a:lnTo>
                  <a:lnTo>
                    <a:pt x="1" y="1067"/>
                  </a:lnTo>
                  <a:lnTo>
                    <a:pt x="1878" y="982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486;p103">
              <a:extLst>
                <a:ext uri="{FF2B5EF4-FFF2-40B4-BE49-F238E27FC236}">
                  <a16:creationId xmlns:a16="http://schemas.microsoft.com/office/drawing/2014/main" id="{06FDEC36-D20B-126E-CB3F-9E2BA799DD76}"/>
                </a:ext>
              </a:extLst>
            </p:cNvPr>
            <p:cNvSpPr/>
            <p:nvPr/>
          </p:nvSpPr>
          <p:spPr>
            <a:xfrm>
              <a:off x="2121335" y="1999087"/>
              <a:ext cx="8912" cy="11658"/>
            </a:xfrm>
            <a:custGeom>
              <a:avLst/>
              <a:gdLst/>
              <a:ahLst/>
              <a:cxnLst/>
              <a:rect l="l" t="t" r="r" b="b"/>
              <a:pathLst>
                <a:path w="555" h="726" extrusionOk="0">
                  <a:moveTo>
                    <a:pt x="0" y="0"/>
                  </a:moveTo>
                  <a:lnTo>
                    <a:pt x="0" y="726"/>
                  </a:lnTo>
                  <a:lnTo>
                    <a:pt x="555" y="72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487;p103">
              <a:extLst>
                <a:ext uri="{FF2B5EF4-FFF2-40B4-BE49-F238E27FC236}">
                  <a16:creationId xmlns:a16="http://schemas.microsoft.com/office/drawing/2014/main" id="{A72E35EA-E044-982E-EC51-084E2CE08F32}"/>
                </a:ext>
              </a:extLst>
            </p:cNvPr>
            <p:cNvSpPr/>
            <p:nvPr/>
          </p:nvSpPr>
          <p:spPr>
            <a:xfrm>
              <a:off x="819103" y="1295559"/>
              <a:ext cx="137693" cy="303487"/>
            </a:xfrm>
            <a:custGeom>
              <a:avLst/>
              <a:gdLst/>
              <a:ahLst/>
              <a:cxnLst/>
              <a:rect l="l" t="t" r="r" b="b"/>
              <a:pathLst>
                <a:path w="8575" h="18900" extrusionOk="0">
                  <a:moveTo>
                    <a:pt x="256" y="1"/>
                  </a:moveTo>
                  <a:lnTo>
                    <a:pt x="0" y="18899"/>
                  </a:lnTo>
                  <a:lnTo>
                    <a:pt x="8234" y="18899"/>
                  </a:lnTo>
                  <a:lnTo>
                    <a:pt x="8575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488;p103">
              <a:extLst>
                <a:ext uri="{FF2B5EF4-FFF2-40B4-BE49-F238E27FC236}">
                  <a16:creationId xmlns:a16="http://schemas.microsoft.com/office/drawing/2014/main" id="{AF76CAA9-F02E-6900-892B-7C1BA2ADB0B5}"/>
                </a:ext>
              </a:extLst>
            </p:cNvPr>
            <p:cNvSpPr/>
            <p:nvPr/>
          </p:nvSpPr>
          <p:spPr>
            <a:xfrm>
              <a:off x="930077" y="1325699"/>
              <a:ext cx="132217" cy="273347"/>
            </a:xfrm>
            <a:custGeom>
              <a:avLst/>
              <a:gdLst/>
              <a:ahLst/>
              <a:cxnLst/>
              <a:rect l="l" t="t" r="r" b="b"/>
              <a:pathLst>
                <a:path w="8234" h="17023" extrusionOk="0">
                  <a:moveTo>
                    <a:pt x="256" y="1"/>
                  </a:moveTo>
                  <a:lnTo>
                    <a:pt x="0" y="17022"/>
                  </a:lnTo>
                  <a:lnTo>
                    <a:pt x="8234" y="17022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489;p103">
              <a:extLst>
                <a:ext uri="{FF2B5EF4-FFF2-40B4-BE49-F238E27FC236}">
                  <a16:creationId xmlns:a16="http://schemas.microsoft.com/office/drawing/2014/main" id="{FD2C92A7-6008-329E-FAAE-AB11300878EF}"/>
                </a:ext>
              </a:extLst>
            </p:cNvPr>
            <p:cNvSpPr/>
            <p:nvPr/>
          </p:nvSpPr>
          <p:spPr>
            <a:xfrm>
              <a:off x="1015021" y="1295559"/>
              <a:ext cx="187022" cy="303487"/>
            </a:xfrm>
            <a:custGeom>
              <a:avLst/>
              <a:gdLst/>
              <a:ahLst/>
              <a:cxnLst/>
              <a:rect l="l" t="t" r="r" b="b"/>
              <a:pathLst>
                <a:path w="11647" h="18900" extrusionOk="0">
                  <a:moveTo>
                    <a:pt x="0" y="1"/>
                  </a:moveTo>
                  <a:lnTo>
                    <a:pt x="1067" y="18899"/>
                  </a:lnTo>
                  <a:lnTo>
                    <a:pt x="11646" y="18899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8490;p103">
              <a:extLst>
                <a:ext uri="{FF2B5EF4-FFF2-40B4-BE49-F238E27FC236}">
                  <a16:creationId xmlns:a16="http://schemas.microsoft.com/office/drawing/2014/main" id="{1A8DF9B8-4936-1617-6164-209A35524205}"/>
                </a:ext>
              </a:extLst>
            </p:cNvPr>
            <p:cNvSpPr/>
            <p:nvPr/>
          </p:nvSpPr>
          <p:spPr>
            <a:xfrm>
              <a:off x="1145167" y="1318859"/>
              <a:ext cx="151406" cy="280187"/>
            </a:xfrm>
            <a:custGeom>
              <a:avLst/>
              <a:gdLst/>
              <a:ahLst/>
              <a:cxnLst/>
              <a:rect l="l" t="t" r="r" b="b"/>
              <a:pathLst>
                <a:path w="9429" h="17449" extrusionOk="0">
                  <a:moveTo>
                    <a:pt x="555" y="0"/>
                  </a:moveTo>
                  <a:lnTo>
                    <a:pt x="1" y="17448"/>
                  </a:lnTo>
                  <a:lnTo>
                    <a:pt x="9429" y="17448"/>
                  </a:lnTo>
                  <a:lnTo>
                    <a:pt x="8917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8491;p103">
              <a:extLst>
                <a:ext uri="{FF2B5EF4-FFF2-40B4-BE49-F238E27FC236}">
                  <a16:creationId xmlns:a16="http://schemas.microsoft.com/office/drawing/2014/main" id="{4BBA0569-0288-F78F-E4B5-0F136911F196}"/>
                </a:ext>
              </a:extLst>
            </p:cNvPr>
            <p:cNvSpPr/>
            <p:nvPr/>
          </p:nvSpPr>
          <p:spPr>
            <a:xfrm>
              <a:off x="766355" y="1295559"/>
              <a:ext cx="74683" cy="303487"/>
            </a:xfrm>
            <a:custGeom>
              <a:avLst/>
              <a:gdLst/>
              <a:ahLst/>
              <a:cxnLst/>
              <a:rect l="l" t="t" r="r" b="b"/>
              <a:pathLst>
                <a:path w="4651" h="18900" extrusionOk="0">
                  <a:moveTo>
                    <a:pt x="0" y="1"/>
                  </a:moveTo>
                  <a:lnTo>
                    <a:pt x="214" y="18899"/>
                  </a:lnTo>
                  <a:lnTo>
                    <a:pt x="4650" y="18899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8492;p103">
              <a:extLst>
                <a:ext uri="{FF2B5EF4-FFF2-40B4-BE49-F238E27FC236}">
                  <a16:creationId xmlns:a16="http://schemas.microsoft.com/office/drawing/2014/main" id="{0A0F0057-399F-D615-CA51-5C82CC740A17}"/>
                </a:ext>
              </a:extLst>
            </p:cNvPr>
            <p:cNvSpPr/>
            <p:nvPr/>
          </p:nvSpPr>
          <p:spPr>
            <a:xfrm>
              <a:off x="849243" y="1325699"/>
              <a:ext cx="97967" cy="273347"/>
            </a:xfrm>
            <a:custGeom>
              <a:avLst/>
              <a:gdLst/>
              <a:ahLst/>
              <a:cxnLst/>
              <a:rect l="l" t="t" r="r" b="b"/>
              <a:pathLst>
                <a:path w="6101" h="17023" extrusionOk="0">
                  <a:moveTo>
                    <a:pt x="0" y="1"/>
                  </a:moveTo>
                  <a:lnTo>
                    <a:pt x="256" y="17022"/>
                  </a:lnTo>
                  <a:lnTo>
                    <a:pt x="6101" y="17022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8493;p103">
              <a:extLst>
                <a:ext uri="{FF2B5EF4-FFF2-40B4-BE49-F238E27FC236}">
                  <a16:creationId xmlns:a16="http://schemas.microsoft.com/office/drawing/2014/main" id="{25BDD496-FD78-B3B6-78B7-A8A4E3F7E663}"/>
                </a:ext>
              </a:extLst>
            </p:cNvPr>
            <p:cNvSpPr/>
            <p:nvPr/>
          </p:nvSpPr>
          <p:spPr>
            <a:xfrm>
              <a:off x="967057" y="1295559"/>
              <a:ext cx="98657" cy="303487"/>
            </a:xfrm>
            <a:custGeom>
              <a:avLst/>
              <a:gdLst/>
              <a:ahLst/>
              <a:cxnLst/>
              <a:rect l="l" t="t" r="r" b="b"/>
              <a:pathLst>
                <a:path w="6144" h="18900" extrusionOk="0">
                  <a:moveTo>
                    <a:pt x="214" y="1"/>
                  </a:moveTo>
                  <a:lnTo>
                    <a:pt x="1" y="18899"/>
                  </a:lnTo>
                  <a:lnTo>
                    <a:pt x="5589" y="18899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8494;p103">
              <a:extLst>
                <a:ext uri="{FF2B5EF4-FFF2-40B4-BE49-F238E27FC236}">
                  <a16:creationId xmlns:a16="http://schemas.microsoft.com/office/drawing/2014/main" id="{5DC21C72-4D30-FE60-6A08-CE99187A4A48}"/>
                </a:ext>
              </a:extLst>
            </p:cNvPr>
            <p:cNvSpPr/>
            <p:nvPr/>
          </p:nvSpPr>
          <p:spPr>
            <a:xfrm>
              <a:off x="1084197" y="1318859"/>
              <a:ext cx="78120" cy="280187"/>
            </a:xfrm>
            <a:custGeom>
              <a:avLst/>
              <a:gdLst/>
              <a:ahLst/>
              <a:cxnLst/>
              <a:rect l="l" t="t" r="r" b="b"/>
              <a:pathLst>
                <a:path w="4865" h="17449" extrusionOk="0">
                  <a:moveTo>
                    <a:pt x="4395" y="0"/>
                  </a:moveTo>
                  <a:lnTo>
                    <a:pt x="1" y="512"/>
                  </a:lnTo>
                  <a:lnTo>
                    <a:pt x="1" y="17448"/>
                  </a:lnTo>
                  <a:lnTo>
                    <a:pt x="4864" y="17448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8495;p103">
              <a:extLst>
                <a:ext uri="{FF2B5EF4-FFF2-40B4-BE49-F238E27FC236}">
                  <a16:creationId xmlns:a16="http://schemas.microsoft.com/office/drawing/2014/main" id="{87D73947-0B5D-845F-FAAC-E52C2441C245}"/>
                </a:ext>
              </a:extLst>
            </p:cNvPr>
            <p:cNvSpPr/>
            <p:nvPr/>
          </p:nvSpPr>
          <p:spPr>
            <a:xfrm>
              <a:off x="1230111" y="1388725"/>
              <a:ext cx="62351" cy="210321"/>
            </a:xfrm>
            <a:custGeom>
              <a:avLst/>
              <a:gdLst/>
              <a:ahLst/>
              <a:cxnLst/>
              <a:rect l="l" t="t" r="r" b="b"/>
              <a:pathLst>
                <a:path w="3883" h="13098" extrusionOk="0">
                  <a:moveTo>
                    <a:pt x="214" y="1"/>
                  </a:moveTo>
                  <a:lnTo>
                    <a:pt x="1" y="13097"/>
                  </a:lnTo>
                  <a:lnTo>
                    <a:pt x="3456" y="13097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8496;p103">
              <a:extLst>
                <a:ext uri="{FF2B5EF4-FFF2-40B4-BE49-F238E27FC236}">
                  <a16:creationId xmlns:a16="http://schemas.microsoft.com/office/drawing/2014/main" id="{8AD8C490-5F0D-B28D-4543-E4C23C08C7C9}"/>
                </a:ext>
              </a:extLst>
            </p:cNvPr>
            <p:cNvSpPr/>
            <p:nvPr/>
          </p:nvSpPr>
          <p:spPr>
            <a:xfrm>
              <a:off x="1173252" y="1388725"/>
              <a:ext cx="74009" cy="210321"/>
            </a:xfrm>
            <a:custGeom>
              <a:avLst/>
              <a:gdLst/>
              <a:ahLst/>
              <a:cxnLst/>
              <a:rect l="l" t="t" r="r" b="b"/>
              <a:pathLst>
                <a:path w="4609" h="13098" extrusionOk="0">
                  <a:moveTo>
                    <a:pt x="1" y="1"/>
                  </a:moveTo>
                  <a:lnTo>
                    <a:pt x="470" y="13097"/>
                  </a:lnTo>
                  <a:lnTo>
                    <a:pt x="4608" y="13097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8497;p103">
              <a:extLst>
                <a:ext uri="{FF2B5EF4-FFF2-40B4-BE49-F238E27FC236}">
                  <a16:creationId xmlns:a16="http://schemas.microsoft.com/office/drawing/2014/main" id="{1DCDD34E-B628-C62A-F039-5B33AA7806D2}"/>
                </a:ext>
              </a:extLst>
            </p:cNvPr>
            <p:cNvSpPr/>
            <p:nvPr/>
          </p:nvSpPr>
          <p:spPr>
            <a:xfrm>
              <a:off x="1295192" y="1312002"/>
              <a:ext cx="69882" cy="287044"/>
            </a:xfrm>
            <a:custGeom>
              <a:avLst/>
              <a:gdLst/>
              <a:ahLst/>
              <a:cxnLst/>
              <a:rect l="l" t="t" r="r" b="b"/>
              <a:pathLst>
                <a:path w="4352" h="17876" extrusionOk="0">
                  <a:moveTo>
                    <a:pt x="470" y="1"/>
                  </a:moveTo>
                  <a:lnTo>
                    <a:pt x="0" y="17875"/>
                  </a:lnTo>
                  <a:lnTo>
                    <a:pt x="4224" y="17875"/>
                  </a:lnTo>
                  <a:lnTo>
                    <a:pt x="4352" y="299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8498;p103">
              <a:extLst>
                <a:ext uri="{FF2B5EF4-FFF2-40B4-BE49-F238E27FC236}">
                  <a16:creationId xmlns:a16="http://schemas.microsoft.com/office/drawing/2014/main" id="{1489DF24-CB05-B475-CAD0-1F2F3B39AA6C}"/>
                </a:ext>
              </a:extLst>
            </p:cNvPr>
            <p:cNvSpPr/>
            <p:nvPr/>
          </p:nvSpPr>
          <p:spPr>
            <a:xfrm>
              <a:off x="1254085" y="1312002"/>
              <a:ext cx="58931" cy="287044"/>
            </a:xfrm>
            <a:custGeom>
              <a:avLst/>
              <a:gdLst/>
              <a:ahLst/>
              <a:cxnLst/>
              <a:rect l="l" t="t" r="r" b="b"/>
              <a:pathLst>
                <a:path w="3670" h="17876" extrusionOk="0">
                  <a:moveTo>
                    <a:pt x="3286" y="1"/>
                  </a:moveTo>
                  <a:lnTo>
                    <a:pt x="1" y="129"/>
                  </a:lnTo>
                  <a:lnTo>
                    <a:pt x="129" y="17875"/>
                  </a:lnTo>
                  <a:lnTo>
                    <a:pt x="3669" y="17875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8499;p103">
              <a:extLst>
                <a:ext uri="{FF2B5EF4-FFF2-40B4-BE49-F238E27FC236}">
                  <a16:creationId xmlns:a16="http://schemas.microsoft.com/office/drawing/2014/main" id="{B3C74544-78EF-4C72-72AC-61EC601C04EE}"/>
                </a:ext>
              </a:extLst>
            </p:cNvPr>
            <p:cNvSpPr/>
            <p:nvPr/>
          </p:nvSpPr>
          <p:spPr>
            <a:xfrm>
              <a:off x="1352052" y="1288719"/>
              <a:ext cx="157572" cy="310327"/>
            </a:xfrm>
            <a:custGeom>
              <a:avLst/>
              <a:gdLst/>
              <a:ahLst/>
              <a:cxnLst/>
              <a:rect l="l" t="t" r="r" b="b"/>
              <a:pathLst>
                <a:path w="9813" h="19326" extrusionOk="0">
                  <a:moveTo>
                    <a:pt x="0" y="0"/>
                  </a:moveTo>
                  <a:lnTo>
                    <a:pt x="427" y="19325"/>
                  </a:lnTo>
                  <a:lnTo>
                    <a:pt x="9428" y="19325"/>
                  </a:lnTo>
                  <a:lnTo>
                    <a:pt x="9812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8500;p103">
              <a:extLst>
                <a:ext uri="{FF2B5EF4-FFF2-40B4-BE49-F238E27FC236}">
                  <a16:creationId xmlns:a16="http://schemas.microsoft.com/office/drawing/2014/main" id="{B2AE62D4-A6CF-155D-4BDE-12FB31899932}"/>
                </a:ext>
              </a:extLst>
            </p:cNvPr>
            <p:cNvSpPr/>
            <p:nvPr/>
          </p:nvSpPr>
          <p:spPr>
            <a:xfrm>
              <a:off x="1321221" y="1288719"/>
              <a:ext cx="44544" cy="310327"/>
            </a:xfrm>
            <a:custGeom>
              <a:avLst/>
              <a:gdLst/>
              <a:ahLst/>
              <a:cxnLst/>
              <a:rect l="l" t="t" r="r" b="b"/>
              <a:pathLst>
                <a:path w="2774" h="19326" extrusionOk="0">
                  <a:moveTo>
                    <a:pt x="0" y="0"/>
                  </a:moveTo>
                  <a:lnTo>
                    <a:pt x="128" y="19325"/>
                  </a:lnTo>
                  <a:lnTo>
                    <a:pt x="2773" y="19325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8501;p103">
              <a:extLst>
                <a:ext uri="{FF2B5EF4-FFF2-40B4-BE49-F238E27FC236}">
                  <a16:creationId xmlns:a16="http://schemas.microsoft.com/office/drawing/2014/main" id="{89E2E8FE-383A-F026-0E5F-FCF7A862B768}"/>
                </a:ext>
              </a:extLst>
            </p:cNvPr>
            <p:cNvSpPr/>
            <p:nvPr/>
          </p:nvSpPr>
          <p:spPr>
            <a:xfrm>
              <a:off x="1438361" y="1296940"/>
              <a:ext cx="170579" cy="302106"/>
            </a:xfrm>
            <a:custGeom>
              <a:avLst/>
              <a:gdLst/>
              <a:ahLst/>
              <a:cxnLst/>
              <a:rect l="l" t="t" r="r" b="b"/>
              <a:pathLst>
                <a:path w="10623" h="18814" extrusionOk="0">
                  <a:moveTo>
                    <a:pt x="1110" y="0"/>
                  </a:moveTo>
                  <a:lnTo>
                    <a:pt x="0" y="18813"/>
                  </a:lnTo>
                  <a:lnTo>
                    <a:pt x="10324" y="18813"/>
                  </a:lnTo>
                  <a:lnTo>
                    <a:pt x="10623" y="0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8502;p103">
              <a:extLst>
                <a:ext uri="{FF2B5EF4-FFF2-40B4-BE49-F238E27FC236}">
                  <a16:creationId xmlns:a16="http://schemas.microsoft.com/office/drawing/2014/main" id="{9026C34D-97DC-2438-1492-3E1FC8C517DE}"/>
                </a:ext>
              </a:extLst>
            </p:cNvPr>
            <p:cNvSpPr/>
            <p:nvPr/>
          </p:nvSpPr>
          <p:spPr>
            <a:xfrm>
              <a:off x="1377391" y="1296940"/>
              <a:ext cx="89071" cy="302106"/>
            </a:xfrm>
            <a:custGeom>
              <a:avLst/>
              <a:gdLst/>
              <a:ahLst/>
              <a:cxnLst/>
              <a:rect l="l" t="t" r="r" b="b"/>
              <a:pathLst>
                <a:path w="5547" h="18814" extrusionOk="0">
                  <a:moveTo>
                    <a:pt x="4949" y="0"/>
                  </a:moveTo>
                  <a:lnTo>
                    <a:pt x="1" y="427"/>
                  </a:lnTo>
                  <a:lnTo>
                    <a:pt x="129" y="18813"/>
                  </a:lnTo>
                  <a:lnTo>
                    <a:pt x="5546" y="18813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8503;p103">
              <a:extLst>
                <a:ext uri="{FF2B5EF4-FFF2-40B4-BE49-F238E27FC236}">
                  <a16:creationId xmlns:a16="http://schemas.microsoft.com/office/drawing/2014/main" id="{BF226713-3BB8-75A6-0849-D4B0B23D4362}"/>
                </a:ext>
              </a:extLst>
            </p:cNvPr>
            <p:cNvSpPr/>
            <p:nvPr/>
          </p:nvSpPr>
          <p:spPr>
            <a:xfrm>
              <a:off x="782107" y="1540806"/>
              <a:ext cx="40433" cy="18514"/>
            </a:xfrm>
            <a:custGeom>
              <a:avLst/>
              <a:gdLst/>
              <a:ahLst/>
              <a:cxnLst/>
              <a:rect l="l" t="t" r="r" b="b"/>
              <a:pathLst>
                <a:path w="2518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2517" y="115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8504;p103">
              <a:extLst>
                <a:ext uri="{FF2B5EF4-FFF2-40B4-BE49-F238E27FC236}">
                  <a16:creationId xmlns:a16="http://schemas.microsoft.com/office/drawing/2014/main" id="{1C2A59B1-6B9A-5732-4664-75021EE5BF69}"/>
                </a:ext>
              </a:extLst>
            </p:cNvPr>
            <p:cNvSpPr/>
            <p:nvPr/>
          </p:nvSpPr>
          <p:spPr>
            <a:xfrm>
              <a:off x="782107" y="1570946"/>
              <a:ext cx="40433" cy="18514"/>
            </a:xfrm>
            <a:custGeom>
              <a:avLst/>
              <a:gdLst/>
              <a:ahLst/>
              <a:cxnLst/>
              <a:rect l="l" t="t" r="r" b="b"/>
              <a:pathLst>
                <a:path w="2518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2517" y="115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8505;p103">
              <a:extLst>
                <a:ext uri="{FF2B5EF4-FFF2-40B4-BE49-F238E27FC236}">
                  <a16:creationId xmlns:a16="http://schemas.microsoft.com/office/drawing/2014/main" id="{F03F0979-A157-EF69-BA10-B948B8ECF3DF}"/>
                </a:ext>
              </a:extLst>
            </p:cNvPr>
            <p:cNvSpPr/>
            <p:nvPr/>
          </p:nvSpPr>
          <p:spPr>
            <a:xfrm>
              <a:off x="796494" y="1508610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384" y="128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8506;p103">
              <a:extLst>
                <a:ext uri="{FF2B5EF4-FFF2-40B4-BE49-F238E27FC236}">
                  <a16:creationId xmlns:a16="http://schemas.microsoft.com/office/drawing/2014/main" id="{5B2348A3-0D1D-11A2-7DF1-07365E8B130E}"/>
                </a:ext>
              </a:extLst>
            </p:cNvPr>
            <p:cNvSpPr/>
            <p:nvPr/>
          </p:nvSpPr>
          <p:spPr>
            <a:xfrm>
              <a:off x="899937" y="1509285"/>
              <a:ext cx="6857" cy="20570"/>
            </a:xfrm>
            <a:custGeom>
              <a:avLst/>
              <a:gdLst/>
              <a:ahLst/>
              <a:cxnLst/>
              <a:rect l="l" t="t" r="r" b="b"/>
              <a:pathLst>
                <a:path w="427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427" y="128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8507;p103">
              <a:extLst>
                <a:ext uri="{FF2B5EF4-FFF2-40B4-BE49-F238E27FC236}">
                  <a16:creationId xmlns:a16="http://schemas.microsoft.com/office/drawing/2014/main" id="{78DDE218-1AFA-10CE-AF94-75C88CB77D3C}"/>
                </a:ext>
              </a:extLst>
            </p:cNvPr>
            <p:cNvSpPr/>
            <p:nvPr/>
          </p:nvSpPr>
          <p:spPr>
            <a:xfrm>
              <a:off x="886914" y="1508610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385" y="128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8508;p103">
              <a:extLst>
                <a:ext uri="{FF2B5EF4-FFF2-40B4-BE49-F238E27FC236}">
                  <a16:creationId xmlns:a16="http://schemas.microsoft.com/office/drawing/2014/main" id="{C40166ED-88C3-4B85-6AA0-E8F687ECF6BF}"/>
                </a:ext>
              </a:extLst>
            </p:cNvPr>
            <p:cNvSpPr/>
            <p:nvPr/>
          </p:nvSpPr>
          <p:spPr>
            <a:xfrm>
              <a:off x="860195" y="1540806"/>
              <a:ext cx="71954" cy="18514"/>
            </a:xfrm>
            <a:custGeom>
              <a:avLst/>
              <a:gdLst/>
              <a:ahLst/>
              <a:cxnLst/>
              <a:rect l="l" t="t" r="r" b="b"/>
              <a:pathLst>
                <a:path w="4481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4480" y="1152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8509;p103">
              <a:extLst>
                <a:ext uri="{FF2B5EF4-FFF2-40B4-BE49-F238E27FC236}">
                  <a16:creationId xmlns:a16="http://schemas.microsoft.com/office/drawing/2014/main" id="{2C6612FB-2651-1C08-317D-CBBFF87AFFF5}"/>
                </a:ext>
              </a:extLst>
            </p:cNvPr>
            <p:cNvSpPr/>
            <p:nvPr/>
          </p:nvSpPr>
          <p:spPr>
            <a:xfrm>
              <a:off x="860195" y="1570946"/>
              <a:ext cx="71954" cy="18514"/>
            </a:xfrm>
            <a:custGeom>
              <a:avLst/>
              <a:gdLst/>
              <a:ahLst/>
              <a:cxnLst/>
              <a:rect l="l" t="t" r="r" b="b"/>
              <a:pathLst>
                <a:path w="4481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4480" y="1152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8510;p103">
              <a:extLst>
                <a:ext uri="{FF2B5EF4-FFF2-40B4-BE49-F238E27FC236}">
                  <a16:creationId xmlns:a16="http://schemas.microsoft.com/office/drawing/2014/main" id="{A382CCB9-477D-1B7C-2ECB-9928AF36D00B}"/>
                </a:ext>
              </a:extLst>
            </p:cNvPr>
            <p:cNvSpPr/>
            <p:nvPr/>
          </p:nvSpPr>
          <p:spPr>
            <a:xfrm>
              <a:off x="1330808" y="1581222"/>
              <a:ext cx="26045" cy="11658"/>
            </a:xfrm>
            <a:custGeom>
              <a:avLst/>
              <a:gdLst/>
              <a:ahLst/>
              <a:cxnLst/>
              <a:rect l="l" t="t" r="r" b="b"/>
              <a:pathLst>
                <a:path w="1622" h="726" extrusionOk="0">
                  <a:moveTo>
                    <a:pt x="1" y="0"/>
                  </a:moveTo>
                  <a:lnTo>
                    <a:pt x="1" y="726"/>
                  </a:lnTo>
                  <a:lnTo>
                    <a:pt x="1622" y="726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8511;p103">
              <a:extLst>
                <a:ext uri="{FF2B5EF4-FFF2-40B4-BE49-F238E27FC236}">
                  <a16:creationId xmlns:a16="http://schemas.microsoft.com/office/drawing/2014/main" id="{99FC51D4-9F1B-0206-0AEB-2509B5778FEC}"/>
                </a:ext>
              </a:extLst>
            </p:cNvPr>
            <p:cNvSpPr/>
            <p:nvPr/>
          </p:nvSpPr>
          <p:spPr>
            <a:xfrm>
              <a:off x="1330808" y="1298996"/>
              <a:ext cx="14404" cy="11658"/>
            </a:xfrm>
            <a:custGeom>
              <a:avLst/>
              <a:gdLst/>
              <a:ahLst/>
              <a:cxnLst/>
              <a:rect l="l" t="t" r="r" b="b"/>
              <a:pathLst>
                <a:path w="897" h="726" extrusionOk="0">
                  <a:moveTo>
                    <a:pt x="1" y="0"/>
                  </a:moveTo>
                  <a:lnTo>
                    <a:pt x="1" y="725"/>
                  </a:lnTo>
                  <a:lnTo>
                    <a:pt x="897" y="725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8512;p103">
              <a:extLst>
                <a:ext uri="{FF2B5EF4-FFF2-40B4-BE49-F238E27FC236}">
                  <a16:creationId xmlns:a16="http://schemas.microsoft.com/office/drawing/2014/main" id="{E841411C-7C2A-0993-697D-2774F62B24A3}"/>
                </a:ext>
              </a:extLst>
            </p:cNvPr>
            <p:cNvSpPr/>
            <p:nvPr/>
          </p:nvSpPr>
          <p:spPr>
            <a:xfrm>
              <a:off x="1385612" y="1574366"/>
              <a:ext cx="58241" cy="16459"/>
            </a:xfrm>
            <a:custGeom>
              <a:avLst/>
              <a:gdLst/>
              <a:ahLst/>
              <a:cxnLst/>
              <a:rect l="l" t="t" r="r" b="b"/>
              <a:pathLst>
                <a:path w="3627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3627" y="1025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8513;p103">
              <a:extLst>
                <a:ext uri="{FF2B5EF4-FFF2-40B4-BE49-F238E27FC236}">
                  <a16:creationId xmlns:a16="http://schemas.microsoft.com/office/drawing/2014/main" id="{CE5869B5-3C58-A4D1-CE9C-E7F4D0B1F768}"/>
                </a:ext>
              </a:extLst>
            </p:cNvPr>
            <p:cNvSpPr/>
            <p:nvPr/>
          </p:nvSpPr>
          <p:spPr>
            <a:xfrm>
              <a:off x="1201336" y="1433252"/>
              <a:ext cx="17824" cy="125377"/>
            </a:xfrm>
            <a:custGeom>
              <a:avLst/>
              <a:gdLst/>
              <a:ahLst/>
              <a:cxnLst/>
              <a:rect l="l" t="t" r="r" b="b"/>
              <a:pathLst>
                <a:path w="1110" h="7808" extrusionOk="0">
                  <a:moveTo>
                    <a:pt x="1" y="1"/>
                  </a:moveTo>
                  <a:lnTo>
                    <a:pt x="171" y="7807"/>
                  </a:lnTo>
                  <a:lnTo>
                    <a:pt x="1110" y="780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8514;p103">
              <a:extLst>
                <a:ext uri="{FF2B5EF4-FFF2-40B4-BE49-F238E27FC236}">
                  <a16:creationId xmlns:a16="http://schemas.microsoft.com/office/drawing/2014/main" id="{BCAEDB7B-5A47-18B2-78E5-46B0951824CB}"/>
                </a:ext>
              </a:extLst>
            </p:cNvPr>
            <p:cNvSpPr/>
            <p:nvPr/>
          </p:nvSpPr>
          <p:spPr>
            <a:xfrm>
              <a:off x="1189004" y="1398311"/>
              <a:ext cx="37013" cy="16459"/>
            </a:xfrm>
            <a:custGeom>
              <a:avLst/>
              <a:gdLst/>
              <a:ahLst/>
              <a:cxnLst/>
              <a:rect l="l" t="t" r="r" b="b"/>
              <a:pathLst>
                <a:path w="2305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305" y="102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8515;p103">
              <a:extLst>
                <a:ext uri="{FF2B5EF4-FFF2-40B4-BE49-F238E27FC236}">
                  <a16:creationId xmlns:a16="http://schemas.microsoft.com/office/drawing/2014/main" id="{43916225-742C-4EA1-B931-4BAE82DC088B}"/>
                </a:ext>
              </a:extLst>
            </p:cNvPr>
            <p:cNvSpPr/>
            <p:nvPr/>
          </p:nvSpPr>
          <p:spPr>
            <a:xfrm>
              <a:off x="1260942" y="1573691"/>
              <a:ext cx="41107" cy="16443"/>
            </a:xfrm>
            <a:custGeom>
              <a:avLst/>
              <a:gdLst/>
              <a:ahLst/>
              <a:cxnLst/>
              <a:rect l="l" t="t" r="r" b="b"/>
              <a:pathLst>
                <a:path w="2560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2560" y="102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8516;p103">
              <a:extLst>
                <a:ext uri="{FF2B5EF4-FFF2-40B4-BE49-F238E27FC236}">
                  <a16:creationId xmlns:a16="http://schemas.microsoft.com/office/drawing/2014/main" id="{B72AAE5E-26AB-21DD-C3A5-E4E8ACB8D11A}"/>
                </a:ext>
              </a:extLst>
            </p:cNvPr>
            <p:cNvSpPr/>
            <p:nvPr/>
          </p:nvSpPr>
          <p:spPr>
            <a:xfrm>
              <a:off x="1259561" y="1321589"/>
              <a:ext cx="38377" cy="17840"/>
            </a:xfrm>
            <a:custGeom>
              <a:avLst/>
              <a:gdLst/>
              <a:ahLst/>
              <a:cxnLst/>
              <a:rect l="l" t="t" r="r" b="b"/>
              <a:pathLst>
                <a:path w="2390" h="1111" extrusionOk="0">
                  <a:moveTo>
                    <a:pt x="2390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2390" y="982"/>
                  </a:lnTo>
                  <a:lnTo>
                    <a:pt x="239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8517;p103">
              <a:extLst>
                <a:ext uri="{FF2B5EF4-FFF2-40B4-BE49-F238E27FC236}">
                  <a16:creationId xmlns:a16="http://schemas.microsoft.com/office/drawing/2014/main" id="{59FB3CB4-C6FD-6885-4AB2-B69458C72203}"/>
                </a:ext>
              </a:extLst>
            </p:cNvPr>
            <p:cNvSpPr/>
            <p:nvPr/>
          </p:nvSpPr>
          <p:spPr>
            <a:xfrm>
              <a:off x="1189004" y="1573691"/>
              <a:ext cx="45234" cy="16443"/>
            </a:xfrm>
            <a:custGeom>
              <a:avLst/>
              <a:gdLst/>
              <a:ahLst/>
              <a:cxnLst/>
              <a:rect l="l" t="t" r="r" b="b"/>
              <a:pathLst>
                <a:path w="2817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2817" y="1024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8518;p103">
              <a:extLst>
                <a:ext uri="{FF2B5EF4-FFF2-40B4-BE49-F238E27FC236}">
                  <a16:creationId xmlns:a16="http://schemas.microsoft.com/office/drawing/2014/main" id="{05D51535-BCF8-77F8-4B8F-1A7339861216}"/>
                </a:ext>
              </a:extLst>
            </p:cNvPr>
            <p:cNvSpPr/>
            <p:nvPr/>
          </p:nvSpPr>
          <p:spPr>
            <a:xfrm>
              <a:off x="1092418" y="1574366"/>
              <a:ext cx="58241" cy="16459"/>
            </a:xfrm>
            <a:custGeom>
              <a:avLst/>
              <a:gdLst/>
              <a:ahLst/>
              <a:cxnLst/>
              <a:rect l="l" t="t" r="r" b="b"/>
              <a:pathLst>
                <a:path w="3627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3627" y="1025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8519;p103">
              <a:extLst>
                <a:ext uri="{FF2B5EF4-FFF2-40B4-BE49-F238E27FC236}">
                  <a16:creationId xmlns:a16="http://schemas.microsoft.com/office/drawing/2014/main" id="{CD0D9D94-ECB6-1BFC-4712-9B7FBB8FB8E6}"/>
                </a:ext>
              </a:extLst>
            </p:cNvPr>
            <p:cNvSpPr/>
            <p:nvPr/>
          </p:nvSpPr>
          <p:spPr>
            <a:xfrm>
              <a:off x="980080" y="1302416"/>
              <a:ext cx="71263" cy="31521"/>
            </a:xfrm>
            <a:custGeom>
              <a:avLst/>
              <a:gdLst/>
              <a:ahLst/>
              <a:cxnLst/>
              <a:rect l="l" t="t" r="r" b="b"/>
              <a:pathLst>
                <a:path w="4438" h="1963" extrusionOk="0">
                  <a:moveTo>
                    <a:pt x="0" y="0"/>
                  </a:moveTo>
                  <a:lnTo>
                    <a:pt x="0" y="1877"/>
                  </a:lnTo>
                  <a:lnTo>
                    <a:pt x="4437" y="1963"/>
                  </a:lnTo>
                  <a:lnTo>
                    <a:pt x="4437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8520;p103">
              <a:extLst>
                <a:ext uri="{FF2B5EF4-FFF2-40B4-BE49-F238E27FC236}">
                  <a16:creationId xmlns:a16="http://schemas.microsoft.com/office/drawing/2014/main" id="{354C4064-9A6E-A791-DB40-FABF915F740D}"/>
                </a:ext>
              </a:extLst>
            </p:cNvPr>
            <p:cNvSpPr/>
            <p:nvPr/>
          </p:nvSpPr>
          <p:spPr>
            <a:xfrm>
              <a:off x="978715" y="1557248"/>
              <a:ext cx="63026" cy="31521"/>
            </a:xfrm>
            <a:custGeom>
              <a:avLst/>
              <a:gdLst/>
              <a:ahLst/>
              <a:cxnLst/>
              <a:rect l="l" t="t" r="r" b="b"/>
              <a:pathLst>
                <a:path w="3925" h="1963" extrusionOk="0">
                  <a:moveTo>
                    <a:pt x="0" y="0"/>
                  </a:moveTo>
                  <a:lnTo>
                    <a:pt x="0" y="1877"/>
                  </a:lnTo>
                  <a:lnTo>
                    <a:pt x="3925" y="1963"/>
                  </a:lnTo>
                  <a:lnTo>
                    <a:pt x="3925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8521;p103">
              <a:extLst>
                <a:ext uri="{FF2B5EF4-FFF2-40B4-BE49-F238E27FC236}">
                  <a16:creationId xmlns:a16="http://schemas.microsoft.com/office/drawing/2014/main" id="{F65ED34B-3496-CD3F-013F-1028124A9625}"/>
                </a:ext>
              </a:extLst>
            </p:cNvPr>
            <p:cNvSpPr/>
            <p:nvPr/>
          </p:nvSpPr>
          <p:spPr>
            <a:xfrm>
              <a:off x="1385612" y="1542861"/>
              <a:ext cx="58241" cy="11658"/>
            </a:xfrm>
            <a:custGeom>
              <a:avLst/>
              <a:gdLst/>
              <a:ahLst/>
              <a:cxnLst/>
              <a:rect l="l" t="t" r="r" b="b"/>
              <a:pathLst>
                <a:path w="36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3627" y="726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8522;p103">
              <a:extLst>
                <a:ext uri="{FF2B5EF4-FFF2-40B4-BE49-F238E27FC236}">
                  <a16:creationId xmlns:a16="http://schemas.microsoft.com/office/drawing/2014/main" id="{D12556E1-04A9-0130-F1BA-46A9598C0115}"/>
                </a:ext>
              </a:extLst>
            </p:cNvPr>
            <p:cNvSpPr/>
            <p:nvPr/>
          </p:nvSpPr>
          <p:spPr>
            <a:xfrm>
              <a:off x="1385612" y="1311312"/>
              <a:ext cx="41123" cy="11674"/>
            </a:xfrm>
            <a:custGeom>
              <a:avLst/>
              <a:gdLst/>
              <a:ahLst/>
              <a:cxnLst/>
              <a:rect l="l" t="t" r="r" b="b"/>
              <a:pathLst>
                <a:path w="2561" h="727" extrusionOk="0">
                  <a:moveTo>
                    <a:pt x="1" y="1"/>
                  </a:moveTo>
                  <a:lnTo>
                    <a:pt x="1" y="726"/>
                  </a:lnTo>
                  <a:lnTo>
                    <a:pt x="2560" y="726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8523;p103">
              <a:extLst>
                <a:ext uri="{FF2B5EF4-FFF2-40B4-BE49-F238E27FC236}">
                  <a16:creationId xmlns:a16="http://schemas.microsoft.com/office/drawing/2014/main" id="{716052B5-FA6C-21BB-0E4B-B6B3AA98F52D}"/>
                </a:ext>
              </a:extLst>
            </p:cNvPr>
            <p:cNvSpPr/>
            <p:nvPr/>
          </p:nvSpPr>
          <p:spPr>
            <a:xfrm>
              <a:off x="1385612" y="1338722"/>
              <a:ext cx="48654" cy="11658"/>
            </a:xfrm>
            <a:custGeom>
              <a:avLst/>
              <a:gdLst/>
              <a:ahLst/>
              <a:cxnLst/>
              <a:rect l="l" t="t" r="r" b="b"/>
              <a:pathLst>
                <a:path w="3030" h="726" extrusionOk="0">
                  <a:moveTo>
                    <a:pt x="1" y="0"/>
                  </a:moveTo>
                  <a:lnTo>
                    <a:pt x="1" y="726"/>
                  </a:lnTo>
                  <a:lnTo>
                    <a:pt x="3029" y="726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8524;p103">
              <a:extLst>
                <a:ext uri="{FF2B5EF4-FFF2-40B4-BE49-F238E27FC236}">
                  <a16:creationId xmlns:a16="http://schemas.microsoft.com/office/drawing/2014/main" id="{151F18A5-19B9-4D8D-2183-4300373EC9BB}"/>
                </a:ext>
              </a:extLst>
            </p:cNvPr>
            <p:cNvSpPr/>
            <p:nvPr/>
          </p:nvSpPr>
          <p:spPr>
            <a:xfrm>
              <a:off x="1410951" y="1513395"/>
              <a:ext cx="6873" cy="23315"/>
            </a:xfrm>
            <a:custGeom>
              <a:avLst/>
              <a:gdLst/>
              <a:ahLst/>
              <a:cxnLst/>
              <a:rect l="l" t="t" r="r" b="b"/>
              <a:pathLst>
                <a:path w="428" h="1452" extrusionOk="0">
                  <a:moveTo>
                    <a:pt x="1" y="1"/>
                  </a:moveTo>
                  <a:lnTo>
                    <a:pt x="1" y="1451"/>
                  </a:lnTo>
                  <a:lnTo>
                    <a:pt x="428" y="145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8525;p103">
              <a:extLst>
                <a:ext uri="{FF2B5EF4-FFF2-40B4-BE49-F238E27FC236}">
                  <a16:creationId xmlns:a16="http://schemas.microsoft.com/office/drawing/2014/main" id="{EEA48AA7-2D1D-417A-A8FC-597F52844B35}"/>
                </a:ext>
              </a:extLst>
            </p:cNvPr>
            <p:cNvSpPr/>
            <p:nvPr/>
          </p:nvSpPr>
          <p:spPr>
            <a:xfrm>
              <a:off x="1334918" y="1561359"/>
              <a:ext cx="11658" cy="1165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0"/>
                  </a:moveTo>
                  <a:lnTo>
                    <a:pt x="1" y="725"/>
                  </a:lnTo>
                  <a:lnTo>
                    <a:pt x="726" y="72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8526;p103">
              <a:extLst>
                <a:ext uri="{FF2B5EF4-FFF2-40B4-BE49-F238E27FC236}">
                  <a16:creationId xmlns:a16="http://schemas.microsoft.com/office/drawing/2014/main" id="{47F03E4A-45A2-5766-61DC-64CAD8F507E0}"/>
                </a:ext>
              </a:extLst>
            </p:cNvPr>
            <p:cNvSpPr/>
            <p:nvPr/>
          </p:nvSpPr>
          <p:spPr>
            <a:xfrm>
              <a:off x="880459" y="1344149"/>
              <a:ext cx="33865" cy="28165"/>
            </a:xfrm>
            <a:custGeom>
              <a:avLst/>
              <a:gdLst/>
              <a:ahLst/>
              <a:cxnLst/>
              <a:rect l="l" t="t" r="r" b="b"/>
              <a:pathLst>
                <a:path w="2109" h="1754" extrusionOk="0">
                  <a:moveTo>
                    <a:pt x="843" y="0"/>
                  </a:moveTo>
                  <a:cubicBezTo>
                    <a:pt x="407" y="0"/>
                    <a:pt x="61" y="369"/>
                    <a:pt x="61" y="814"/>
                  </a:cubicBezTo>
                  <a:cubicBezTo>
                    <a:pt x="1" y="1359"/>
                    <a:pt x="456" y="1754"/>
                    <a:pt x="939" y="1754"/>
                  </a:cubicBezTo>
                  <a:cubicBezTo>
                    <a:pt x="1136" y="1754"/>
                    <a:pt x="1338" y="1688"/>
                    <a:pt x="1512" y="1539"/>
                  </a:cubicBezTo>
                  <a:cubicBezTo>
                    <a:pt x="2109" y="985"/>
                    <a:pt x="1725" y="4"/>
                    <a:pt x="914" y="4"/>
                  </a:cubicBezTo>
                  <a:cubicBezTo>
                    <a:pt x="891" y="1"/>
                    <a:pt x="867" y="0"/>
                    <a:pt x="843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8527;p103">
              <a:extLst>
                <a:ext uri="{FF2B5EF4-FFF2-40B4-BE49-F238E27FC236}">
                  <a16:creationId xmlns:a16="http://schemas.microsoft.com/office/drawing/2014/main" id="{DB995E55-28F1-B8C5-9D49-9E35A383B425}"/>
                </a:ext>
              </a:extLst>
            </p:cNvPr>
            <p:cNvSpPr/>
            <p:nvPr/>
          </p:nvSpPr>
          <p:spPr>
            <a:xfrm>
              <a:off x="779779" y="1307201"/>
              <a:ext cx="33849" cy="28550"/>
            </a:xfrm>
            <a:custGeom>
              <a:avLst/>
              <a:gdLst/>
              <a:ahLst/>
              <a:cxnLst/>
              <a:rect l="l" t="t" r="r" b="b"/>
              <a:pathLst>
                <a:path w="2108" h="1778" extrusionOk="0">
                  <a:moveTo>
                    <a:pt x="913" y="1"/>
                  </a:moveTo>
                  <a:cubicBezTo>
                    <a:pt x="487" y="1"/>
                    <a:pt x="60" y="342"/>
                    <a:pt x="60" y="812"/>
                  </a:cubicBezTo>
                  <a:cubicBezTo>
                    <a:pt x="1" y="1378"/>
                    <a:pt x="441" y="1778"/>
                    <a:pt x="916" y="1778"/>
                  </a:cubicBezTo>
                  <a:cubicBezTo>
                    <a:pt x="1120" y="1778"/>
                    <a:pt x="1331" y="1704"/>
                    <a:pt x="1511" y="1537"/>
                  </a:cubicBezTo>
                  <a:cubicBezTo>
                    <a:pt x="2108" y="1025"/>
                    <a:pt x="1724" y="1"/>
                    <a:pt x="913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8528;p103">
              <a:extLst>
                <a:ext uri="{FF2B5EF4-FFF2-40B4-BE49-F238E27FC236}">
                  <a16:creationId xmlns:a16="http://schemas.microsoft.com/office/drawing/2014/main" id="{D2012BC1-FF95-CA98-5175-CDDE4D429637}"/>
                </a:ext>
              </a:extLst>
            </p:cNvPr>
            <p:cNvSpPr/>
            <p:nvPr/>
          </p:nvSpPr>
          <p:spPr>
            <a:xfrm>
              <a:off x="1110916" y="1344198"/>
              <a:ext cx="13713" cy="12348"/>
            </a:xfrm>
            <a:custGeom>
              <a:avLst/>
              <a:gdLst/>
              <a:ahLst/>
              <a:cxnLst/>
              <a:rect l="l" t="t" r="r" b="b"/>
              <a:pathLst>
                <a:path w="854" h="769" extrusionOk="0">
                  <a:moveTo>
                    <a:pt x="411" y="1"/>
                  </a:moveTo>
                  <a:cubicBezTo>
                    <a:pt x="214" y="1"/>
                    <a:pt x="22" y="129"/>
                    <a:pt x="1" y="385"/>
                  </a:cubicBezTo>
                  <a:cubicBezTo>
                    <a:pt x="22" y="641"/>
                    <a:pt x="214" y="769"/>
                    <a:pt x="411" y="769"/>
                  </a:cubicBezTo>
                  <a:cubicBezTo>
                    <a:pt x="609" y="769"/>
                    <a:pt x="811" y="641"/>
                    <a:pt x="854" y="385"/>
                  </a:cubicBezTo>
                  <a:cubicBezTo>
                    <a:pt x="811" y="129"/>
                    <a:pt x="609" y="1"/>
                    <a:pt x="411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8529;p103">
              <a:extLst>
                <a:ext uri="{FF2B5EF4-FFF2-40B4-BE49-F238E27FC236}">
                  <a16:creationId xmlns:a16="http://schemas.microsoft.com/office/drawing/2014/main" id="{4BA27964-3F35-D8A1-5F7F-C87DE0CA58EA}"/>
                </a:ext>
              </a:extLst>
            </p:cNvPr>
            <p:cNvSpPr/>
            <p:nvPr/>
          </p:nvSpPr>
          <p:spPr>
            <a:xfrm>
              <a:off x="1111816" y="1435308"/>
              <a:ext cx="16925" cy="13456"/>
            </a:xfrm>
            <a:custGeom>
              <a:avLst/>
              <a:gdLst/>
              <a:ahLst/>
              <a:cxnLst/>
              <a:rect l="l" t="t" r="r" b="b"/>
              <a:pathLst>
                <a:path w="1054" h="838" extrusionOk="0">
                  <a:moveTo>
                    <a:pt x="457" y="1"/>
                  </a:moveTo>
                  <a:cubicBezTo>
                    <a:pt x="243" y="1"/>
                    <a:pt x="73" y="171"/>
                    <a:pt x="30" y="384"/>
                  </a:cubicBezTo>
                  <a:cubicBezTo>
                    <a:pt x="0" y="653"/>
                    <a:pt x="220" y="837"/>
                    <a:pt x="457" y="837"/>
                  </a:cubicBezTo>
                  <a:cubicBezTo>
                    <a:pt x="559" y="837"/>
                    <a:pt x="665" y="803"/>
                    <a:pt x="755" y="726"/>
                  </a:cubicBezTo>
                  <a:cubicBezTo>
                    <a:pt x="1054" y="470"/>
                    <a:pt x="840" y="1"/>
                    <a:pt x="457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8530;p103">
              <a:extLst>
                <a:ext uri="{FF2B5EF4-FFF2-40B4-BE49-F238E27FC236}">
                  <a16:creationId xmlns:a16="http://schemas.microsoft.com/office/drawing/2014/main" id="{2D973D07-E332-CC24-A50D-7AB55AFE9052}"/>
                </a:ext>
              </a:extLst>
            </p:cNvPr>
            <p:cNvSpPr/>
            <p:nvPr/>
          </p:nvSpPr>
          <p:spPr>
            <a:xfrm>
              <a:off x="1115910" y="1538060"/>
              <a:ext cx="16941" cy="14002"/>
            </a:xfrm>
            <a:custGeom>
              <a:avLst/>
              <a:gdLst/>
              <a:ahLst/>
              <a:cxnLst/>
              <a:rect l="l" t="t" r="r" b="b"/>
              <a:pathLst>
                <a:path w="1055" h="872" extrusionOk="0">
                  <a:moveTo>
                    <a:pt x="457" y="1"/>
                  </a:moveTo>
                  <a:cubicBezTo>
                    <a:pt x="244" y="1"/>
                    <a:pt x="31" y="171"/>
                    <a:pt x="31" y="385"/>
                  </a:cubicBezTo>
                  <a:cubicBezTo>
                    <a:pt x="0" y="661"/>
                    <a:pt x="235" y="872"/>
                    <a:pt x="481" y="872"/>
                  </a:cubicBezTo>
                  <a:cubicBezTo>
                    <a:pt x="576" y="872"/>
                    <a:pt x="673" y="840"/>
                    <a:pt x="756" y="769"/>
                  </a:cubicBezTo>
                  <a:cubicBezTo>
                    <a:pt x="1055" y="513"/>
                    <a:pt x="841" y="1"/>
                    <a:pt x="457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8531;p103">
              <a:extLst>
                <a:ext uri="{FF2B5EF4-FFF2-40B4-BE49-F238E27FC236}">
                  <a16:creationId xmlns:a16="http://schemas.microsoft.com/office/drawing/2014/main" id="{02062735-64B5-6516-10BE-F026BEB17143}"/>
                </a:ext>
              </a:extLst>
            </p:cNvPr>
            <p:cNvSpPr/>
            <p:nvPr/>
          </p:nvSpPr>
          <p:spPr>
            <a:xfrm>
              <a:off x="1534947" y="1296940"/>
              <a:ext cx="94547" cy="302106"/>
            </a:xfrm>
            <a:custGeom>
              <a:avLst/>
              <a:gdLst/>
              <a:ahLst/>
              <a:cxnLst/>
              <a:rect l="l" t="t" r="r" b="b"/>
              <a:pathLst>
                <a:path w="5888" h="18814" extrusionOk="0">
                  <a:moveTo>
                    <a:pt x="598" y="0"/>
                  </a:moveTo>
                  <a:lnTo>
                    <a:pt x="1" y="18813"/>
                  </a:lnTo>
                  <a:lnTo>
                    <a:pt x="5717" y="18813"/>
                  </a:lnTo>
                  <a:lnTo>
                    <a:pt x="5888" y="0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8532;p103">
              <a:extLst>
                <a:ext uri="{FF2B5EF4-FFF2-40B4-BE49-F238E27FC236}">
                  <a16:creationId xmlns:a16="http://schemas.microsoft.com/office/drawing/2014/main" id="{9B556E72-B564-ED56-BFA6-E07C3600DFEC}"/>
                </a:ext>
              </a:extLst>
            </p:cNvPr>
            <p:cNvSpPr/>
            <p:nvPr/>
          </p:nvSpPr>
          <p:spPr>
            <a:xfrm>
              <a:off x="1500696" y="1296940"/>
              <a:ext cx="50019" cy="302106"/>
            </a:xfrm>
            <a:custGeom>
              <a:avLst/>
              <a:gdLst/>
              <a:ahLst/>
              <a:cxnLst/>
              <a:rect l="l" t="t" r="r" b="b"/>
              <a:pathLst>
                <a:path w="3115" h="18814" extrusionOk="0">
                  <a:moveTo>
                    <a:pt x="2773" y="0"/>
                  </a:moveTo>
                  <a:lnTo>
                    <a:pt x="0" y="427"/>
                  </a:lnTo>
                  <a:lnTo>
                    <a:pt x="86" y="18813"/>
                  </a:lnTo>
                  <a:lnTo>
                    <a:pt x="3115" y="1881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8533;p103">
              <a:extLst>
                <a:ext uri="{FF2B5EF4-FFF2-40B4-BE49-F238E27FC236}">
                  <a16:creationId xmlns:a16="http://schemas.microsoft.com/office/drawing/2014/main" id="{D3423F27-1F2A-AEF6-DC42-30DF86413578}"/>
                </a:ext>
              </a:extLst>
            </p:cNvPr>
            <p:cNvSpPr/>
            <p:nvPr/>
          </p:nvSpPr>
          <p:spPr>
            <a:xfrm>
              <a:off x="1505497" y="1574366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005" y="1025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8534;p103">
              <a:extLst>
                <a:ext uri="{FF2B5EF4-FFF2-40B4-BE49-F238E27FC236}">
                  <a16:creationId xmlns:a16="http://schemas.microsoft.com/office/drawing/2014/main" id="{E0C82B08-6B2A-A69D-4B20-372FEA3F7B0F}"/>
                </a:ext>
              </a:extLst>
            </p:cNvPr>
            <p:cNvSpPr/>
            <p:nvPr/>
          </p:nvSpPr>
          <p:spPr>
            <a:xfrm>
              <a:off x="1505497" y="1542861"/>
              <a:ext cx="32211" cy="11658"/>
            </a:xfrm>
            <a:custGeom>
              <a:avLst/>
              <a:gdLst/>
              <a:ahLst/>
              <a:cxnLst/>
              <a:rect l="l" t="t" r="r" b="b"/>
              <a:pathLst>
                <a:path w="2006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005" y="72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8535;p103">
              <a:extLst>
                <a:ext uri="{FF2B5EF4-FFF2-40B4-BE49-F238E27FC236}">
                  <a16:creationId xmlns:a16="http://schemas.microsoft.com/office/drawing/2014/main" id="{AF3DA505-6FB5-9C9C-29D2-5DE29215F1D2}"/>
                </a:ext>
              </a:extLst>
            </p:cNvPr>
            <p:cNvSpPr/>
            <p:nvPr/>
          </p:nvSpPr>
          <p:spPr>
            <a:xfrm>
              <a:off x="1505497" y="1311312"/>
              <a:ext cx="22609" cy="11674"/>
            </a:xfrm>
            <a:custGeom>
              <a:avLst/>
              <a:gdLst/>
              <a:ahLst/>
              <a:cxnLst/>
              <a:rect l="l" t="t" r="r" b="b"/>
              <a:pathLst>
                <a:path w="1408" h="727" extrusionOk="0">
                  <a:moveTo>
                    <a:pt x="0" y="1"/>
                  </a:moveTo>
                  <a:lnTo>
                    <a:pt x="0" y="726"/>
                  </a:lnTo>
                  <a:lnTo>
                    <a:pt x="1408" y="726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8536;p103">
              <a:extLst>
                <a:ext uri="{FF2B5EF4-FFF2-40B4-BE49-F238E27FC236}">
                  <a16:creationId xmlns:a16="http://schemas.microsoft.com/office/drawing/2014/main" id="{1E588C04-FE7B-6C7E-4EA7-D85A5F9AE5E6}"/>
                </a:ext>
              </a:extLst>
            </p:cNvPr>
            <p:cNvSpPr/>
            <p:nvPr/>
          </p:nvSpPr>
          <p:spPr>
            <a:xfrm>
              <a:off x="1505497" y="1338722"/>
              <a:ext cx="27410" cy="11658"/>
            </a:xfrm>
            <a:custGeom>
              <a:avLst/>
              <a:gdLst/>
              <a:ahLst/>
              <a:cxnLst/>
              <a:rect l="l" t="t" r="r" b="b"/>
              <a:pathLst>
                <a:path w="1707" h="726" extrusionOk="0">
                  <a:moveTo>
                    <a:pt x="0" y="0"/>
                  </a:moveTo>
                  <a:lnTo>
                    <a:pt x="0" y="726"/>
                  </a:lnTo>
                  <a:lnTo>
                    <a:pt x="1707" y="72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8537;p103">
              <a:extLst>
                <a:ext uri="{FF2B5EF4-FFF2-40B4-BE49-F238E27FC236}">
                  <a16:creationId xmlns:a16="http://schemas.microsoft.com/office/drawing/2014/main" id="{27C547E2-B179-8693-CAF0-3487B80A911C}"/>
                </a:ext>
              </a:extLst>
            </p:cNvPr>
            <p:cNvSpPr/>
            <p:nvPr/>
          </p:nvSpPr>
          <p:spPr>
            <a:xfrm>
              <a:off x="1519869" y="1513395"/>
              <a:ext cx="4127" cy="23315"/>
            </a:xfrm>
            <a:custGeom>
              <a:avLst/>
              <a:gdLst/>
              <a:ahLst/>
              <a:cxnLst/>
              <a:rect l="l" t="t" r="r" b="b"/>
              <a:pathLst>
                <a:path w="257" h="1452" extrusionOk="0">
                  <a:moveTo>
                    <a:pt x="1" y="1"/>
                  </a:moveTo>
                  <a:lnTo>
                    <a:pt x="1" y="1451"/>
                  </a:lnTo>
                  <a:lnTo>
                    <a:pt x="257" y="1451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8538;p103">
              <a:extLst>
                <a:ext uri="{FF2B5EF4-FFF2-40B4-BE49-F238E27FC236}">
                  <a16:creationId xmlns:a16="http://schemas.microsoft.com/office/drawing/2014/main" id="{71F0CE86-FF1B-96A6-BCA4-D825443B7F85}"/>
                </a:ext>
              </a:extLst>
            </p:cNvPr>
            <p:cNvSpPr/>
            <p:nvPr/>
          </p:nvSpPr>
          <p:spPr>
            <a:xfrm>
              <a:off x="1606194" y="1295559"/>
              <a:ext cx="112354" cy="303487"/>
            </a:xfrm>
            <a:custGeom>
              <a:avLst/>
              <a:gdLst/>
              <a:ahLst/>
              <a:cxnLst/>
              <a:rect l="l" t="t" r="r" b="b"/>
              <a:pathLst>
                <a:path w="6997" h="18900" extrusionOk="0">
                  <a:moveTo>
                    <a:pt x="214" y="1"/>
                  </a:moveTo>
                  <a:lnTo>
                    <a:pt x="0" y="18899"/>
                  </a:lnTo>
                  <a:lnTo>
                    <a:pt x="6698" y="18899"/>
                  </a:lnTo>
                  <a:lnTo>
                    <a:pt x="6997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8539;p103">
              <a:extLst>
                <a:ext uri="{FF2B5EF4-FFF2-40B4-BE49-F238E27FC236}">
                  <a16:creationId xmlns:a16="http://schemas.microsoft.com/office/drawing/2014/main" id="{DCD5B243-7067-9BA4-F88D-D71D0D0AF868}"/>
                </a:ext>
              </a:extLst>
            </p:cNvPr>
            <p:cNvSpPr/>
            <p:nvPr/>
          </p:nvSpPr>
          <p:spPr>
            <a:xfrm>
              <a:off x="1696614" y="1325699"/>
              <a:ext cx="107569" cy="273347"/>
            </a:xfrm>
            <a:custGeom>
              <a:avLst/>
              <a:gdLst/>
              <a:ahLst/>
              <a:cxnLst/>
              <a:rect l="l" t="t" r="r" b="b"/>
              <a:pathLst>
                <a:path w="6699" h="17023" extrusionOk="0">
                  <a:moveTo>
                    <a:pt x="214" y="1"/>
                  </a:moveTo>
                  <a:lnTo>
                    <a:pt x="0" y="17022"/>
                  </a:lnTo>
                  <a:lnTo>
                    <a:pt x="6698" y="17022"/>
                  </a:lnTo>
                  <a:lnTo>
                    <a:pt x="5717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8540;p103">
              <a:extLst>
                <a:ext uri="{FF2B5EF4-FFF2-40B4-BE49-F238E27FC236}">
                  <a16:creationId xmlns:a16="http://schemas.microsoft.com/office/drawing/2014/main" id="{6C4C9648-428E-0519-1257-EE6E2B056A8D}"/>
                </a:ext>
              </a:extLst>
            </p:cNvPr>
            <p:cNvSpPr/>
            <p:nvPr/>
          </p:nvSpPr>
          <p:spPr>
            <a:xfrm>
              <a:off x="1765805" y="1373663"/>
              <a:ext cx="145240" cy="225383"/>
            </a:xfrm>
            <a:custGeom>
              <a:avLst/>
              <a:gdLst/>
              <a:ahLst/>
              <a:cxnLst/>
              <a:rect l="l" t="t" r="r" b="b"/>
              <a:pathLst>
                <a:path w="9045" h="14036" extrusionOk="0">
                  <a:moveTo>
                    <a:pt x="0" y="0"/>
                  </a:moveTo>
                  <a:lnTo>
                    <a:pt x="853" y="14035"/>
                  </a:lnTo>
                  <a:lnTo>
                    <a:pt x="9044" y="14035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8541;p103">
              <a:extLst>
                <a:ext uri="{FF2B5EF4-FFF2-40B4-BE49-F238E27FC236}">
                  <a16:creationId xmlns:a16="http://schemas.microsoft.com/office/drawing/2014/main" id="{53644302-B846-5676-7CAC-D7CD9FAA577A}"/>
                </a:ext>
              </a:extLst>
            </p:cNvPr>
            <p:cNvSpPr/>
            <p:nvPr/>
          </p:nvSpPr>
          <p:spPr>
            <a:xfrm>
              <a:off x="1925417" y="1274331"/>
              <a:ext cx="122631" cy="324715"/>
            </a:xfrm>
            <a:custGeom>
              <a:avLst/>
              <a:gdLst/>
              <a:ahLst/>
              <a:cxnLst/>
              <a:rect l="l" t="t" r="r" b="b"/>
              <a:pathLst>
                <a:path w="7637" h="20222" extrusionOk="0">
                  <a:moveTo>
                    <a:pt x="469" y="0"/>
                  </a:moveTo>
                  <a:lnTo>
                    <a:pt x="0" y="20221"/>
                  </a:lnTo>
                  <a:lnTo>
                    <a:pt x="7636" y="20221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8542;p103">
              <a:extLst>
                <a:ext uri="{FF2B5EF4-FFF2-40B4-BE49-F238E27FC236}">
                  <a16:creationId xmlns:a16="http://schemas.microsoft.com/office/drawing/2014/main" id="{450F97D8-1CDE-143D-E531-442C3F9A2FE8}"/>
                </a:ext>
              </a:extLst>
            </p:cNvPr>
            <p:cNvSpPr/>
            <p:nvPr/>
          </p:nvSpPr>
          <p:spPr>
            <a:xfrm>
              <a:off x="1563722" y="1295559"/>
              <a:ext cx="60296" cy="303487"/>
            </a:xfrm>
            <a:custGeom>
              <a:avLst/>
              <a:gdLst/>
              <a:ahLst/>
              <a:cxnLst/>
              <a:rect l="l" t="t" r="r" b="b"/>
              <a:pathLst>
                <a:path w="3755" h="18900" extrusionOk="0">
                  <a:moveTo>
                    <a:pt x="0" y="1"/>
                  </a:moveTo>
                  <a:lnTo>
                    <a:pt x="128" y="18899"/>
                  </a:lnTo>
                  <a:lnTo>
                    <a:pt x="3754" y="18899"/>
                  </a:lnTo>
                  <a:lnTo>
                    <a:pt x="2987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8543;p103">
              <a:extLst>
                <a:ext uri="{FF2B5EF4-FFF2-40B4-BE49-F238E27FC236}">
                  <a16:creationId xmlns:a16="http://schemas.microsoft.com/office/drawing/2014/main" id="{5C6760C9-6F12-7499-9E30-537EDEFDE728}"/>
                </a:ext>
              </a:extLst>
            </p:cNvPr>
            <p:cNvSpPr/>
            <p:nvPr/>
          </p:nvSpPr>
          <p:spPr>
            <a:xfrm>
              <a:off x="1630858" y="1325699"/>
              <a:ext cx="80159" cy="273347"/>
            </a:xfrm>
            <a:custGeom>
              <a:avLst/>
              <a:gdLst/>
              <a:ahLst/>
              <a:cxnLst/>
              <a:rect l="l" t="t" r="r" b="b"/>
              <a:pathLst>
                <a:path w="4992" h="17023" extrusionOk="0">
                  <a:moveTo>
                    <a:pt x="0" y="1"/>
                  </a:moveTo>
                  <a:lnTo>
                    <a:pt x="213" y="17022"/>
                  </a:lnTo>
                  <a:lnTo>
                    <a:pt x="4991" y="17022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8544;p103">
              <a:extLst>
                <a:ext uri="{FF2B5EF4-FFF2-40B4-BE49-F238E27FC236}">
                  <a16:creationId xmlns:a16="http://schemas.microsoft.com/office/drawing/2014/main" id="{A0542595-07B1-E3B2-F75F-CF10A1D959BB}"/>
                </a:ext>
              </a:extLst>
            </p:cNvPr>
            <p:cNvSpPr/>
            <p:nvPr/>
          </p:nvSpPr>
          <p:spPr>
            <a:xfrm>
              <a:off x="1728809" y="1373663"/>
              <a:ext cx="63716" cy="225383"/>
            </a:xfrm>
            <a:custGeom>
              <a:avLst/>
              <a:gdLst/>
              <a:ahLst/>
              <a:cxnLst/>
              <a:rect l="l" t="t" r="r" b="b"/>
              <a:pathLst>
                <a:path w="3968" h="14036" extrusionOk="0">
                  <a:moveTo>
                    <a:pt x="128" y="0"/>
                  </a:moveTo>
                  <a:lnTo>
                    <a:pt x="0" y="14035"/>
                  </a:lnTo>
                  <a:lnTo>
                    <a:pt x="3584" y="14035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8545;p103">
              <a:extLst>
                <a:ext uri="{FF2B5EF4-FFF2-40B4-BE49-F238E27FC236}">
                  <a16:creationId xmlns:a16="http://schemas.microsoft.com/office/drawing/2014/main" id="{11FC4F69-0FDF-A650-784B-A9957D054C08}"/>
                </a:ext>
              </a:extLst>
            </p:cNvPr>
            <p:cNvSpPr/>
            <p:nvPr/>
          </p:nvSpPr>
          <p:spPr>
            <a:xfrm>
              <a:off x="1876088" y="1274331"/>
              <a:ext cx="63716" cy="324715"/>
            </a:xfrm>
            <a:custGeom>
              <a:avLst/>
              <a:gdLst/>
              <a:ahLst/>
              <a:cxnLst/>
              <a:rect l="l" t="t" r="r" b="b"/>
              <a:pathLst>
                <a:path w="3968" h="20222" extrusionOk="0">
                  <a:moveTo>
                    <a:pt x="3584" y="0"/>
                  </a:moveTo>
                  <a:lnTo>
                    <a:pt x="1" y="597"/>
                  </a:lnTo>
                  <a:lnTo>
                    <a:pt x="1" y="20221"/>
                  </a:lnTo>
                  <a:lnTo>
                    <a:pt x="3968" y="20221"/>
                  </a:lnTo>
                  <a:lnTo>
                    <a:pt x="3584" y="0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8546;p103">
              <a:extLst>
                <a:ext uri="{FF2B5EF4-FFF2-40B4-BE49-F238E27FC236}">
                  <a16:creationId xmlns:a16="http://schemas.microsoft.com/office/drawing/2014/main" id="{F2B277E1-0807-8374-961F-E5E070BF74A4}"/>
                </a:ext>
              </a:extLst>
            </p:cNvPr>
            <p:cNvSpPr/>
            <p:nvPr/>
          </p:nvSpPr>
          <p:spPr>
            <a:xfrm>
              <a:off x="1994593" y="1388725"/>
              <a:ext cx="50035" cy="210321"/>
            </a:xfrm>
            <a:custGeom>
              <a:avLst/>
              <a:gdLst/>
              <a:ahLst/>
              <a:cxnLst/>
              <a:rect l="l" t="t" r="r" b="b"/>
              <a:pathLst>
                <a:path w="3116" h="13098" extrusionOk="0">
                  <a:moveTo>
                    <a:pt x="171" y="1"/>
                  </a:moveTo>
                  <a:lnTo>
                    <a:pt x="1" y="13097"/>
                  </a:lnTo>
                  <a:lnTo>
                    <a:pt x="2816" y="13097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8547;p103">
              <a:extLst>
                <a:ext uri="{FF2B5EF4-FFF2-40B4-BE49-F238E27FC236}">
                  <a16:creationId xmlns:a16="http://schemas.microsoft.com/office/drawing/2014/main" id="{8ABF667F-1153-BC09-08DC-83954BFD0FB6}"/>
                </a:ext>
              </a:extLst>
            </p:cNvPr>
            <p:cNvSpPr/>
            <p:nvPr/>
          </p:nvSpPr>
          <p:spPr>
            <a:xfrm>
              <a:off x="1948010" y="1388725"/>
              <a:ext cx="60296" cy="210321"/>
            </a:xfrm>
            <a:custGeom>
              <a:avLst/>
              <a:gdLst/>
              <a:ahLst/>
              <a:cxnLst/>
              <a:rect l="l" t="t" r="r" b="b"/>
              <a:pathLst>
                <a:path w="3755" h="13098" extrusionOk="0">
                  <a:moveTo>
                    <a:pt x="1" y="1"/>
                  </a:moveTo>
                  <a:lnTo>
                    <a:pt x="385" y="13097"/>
                  </a:lnTo>
                  <a:lnTo>
                    <a:pt x="3755" y="13097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8548;p103">
              <a:extLst>
                <a:ext uri="{FF2B5EF4-FFF2-40B4-BE49-F238E27FC236}">
                  <a16:creationId xmlns:a16="http://schemas.microsoft.com/office/drawing/2014/main" id="{A768F5D5-129A-0CEE-88A7-FCA735B0366B}"/>
                </a:ext>
              </a:extLst>
            </p:cNvPr>
            <p:cNvSpPr/>
            <p:nvPr/>
          </p:nvSpPr>
          <p:spPr>
            <a:xfrm>
              <a:off x="2046651" y="1312002"/>
              <a:ext cx="56876" cy="287044"/>
            </a:xfrm>
            <a:custGeom>
              <a:avLst/>
              <a:gdLst/>
              <a:ahLst/>
              <a:cxnLst/>
              <a:rect l="l" t="t" r="r" b="b"/>
              <a:pathLst>
                <a:path w="3542" h="17876" extrusionOk="0">
                  <a:moveTo>
                    <a:pt x="385" y="1"/>
                  </a:moveTo>
                  <a:lnTo>
                    <a:pt x="1" y="17875"/>
                  </a:lnTo>
                  <a:lnTo>
                    <a:pt x="3457" y="17875"/>
                  </a:lnTo>
                  <a:lnTo>
                    <a:pt x="3542" y="29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8549;p103">
              <a:extLst>
                <a:ext uri="{FF2B5EF4-FFF2-40B4-BE49-F238E27FC236}">
                  <a16:creationId xmlns:a16="http://schemas.microsoft.com/office/drawing/2014/main" id="{7CFEB07F-7F15-212A-3EF5-11050D67D694}"/>
                </a:ext>
              </a:extLst>
            </p:cNvPr>
            <p:cNvSpPr/>
            <p:nvPr/>
          </p:nvSpPr>
          <p:spPr>
            <a:xfrm>
              <a:off x="2013781" y="1312002"/>
              <a:ext cx="47964" cy="287044"/>
            </a:xfrm>
            <a:custGeom>
              <a:avLst/>
              <a:gdLst/>
              <a:ahLst/>
              <a:cxnLst/>
              <a:rect l="l" t="t" r="r" b="b"/>
              <a:pathLst>
                <a:path w="2987" h="17876" extrusionOk="0">
                  <a:moveTo>
                    <a:pt x="2645" y="1"/>
                  </a:moveTo>
                  <a:lnTo>
                    <a:pt x="0" y="129"/>
                  </a:lnTo>
                  <a:lnTo>
                    <a:pt x="86" y="17875"/>
                  </a:lnTo>
                  <a:lnTo>
                    <a:pt x="2987" y="17875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8550;p103">
              <a:extLst>
                <a:ext uri="{FF2B5EF4-FFF2-40B4-BE49-F238E27FC236}">
                  <a16:creationId xmlns:a16="http://schemas.microsoft.com/office/drawing/2014/main" id="{9A3E2288-7D3D-BD40-F845-C6D4DFC46BB5}"/>
                </a:ext>
              </a:extLst>
            </p:cNvPr>
            <p:cNvSpPr/>
            <p:nvPr/>
          </p:nvSpPr>
          <p:spPr>
            <a:xfrm>
              <a:off x="2106947" y="1288719"/>
              <a:ext cx="201409" cy="310327"/>
            </a:xfrm>
            <a:custGeom>
              <a:avLst/>
              <a:gdLst/>
              <a:ahLst/>
              <a:cxnLst/>
              <a:rect l="l" t="t" r="r" b="b"/>
              <a:pathLst>
                <a:path w="12543" h="19326" extrusionOk="0">
                  <a:moveTo>
                    <a:pt x="0" y="0"/>
                  </a:moveTo>
                  <a:lnTo>
                    <a:pt x="597" y="19325"/>
                  </a:lnTo>
                  <a:lnTo>
                    <a:pt x="12073" y="19325"/>
                  </a:lnTo>
                  <a:lnTo>
                    <a:pt x="12542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551;p103">
              <a:extLst>
                <a:ext uri="{FF2B5EF4-FFF2-40B4-BE49-F238E27FC236}">
                  <a16:creationId xmlns:a16="http://schemas.microsoft.com/office/drawing/2014/main" id="{EDB21F76-B384-E6DC-0E0A-1E836F551C2F}"/>
                </a:ext>
              </a:extLst>
            </p:cNvPr>
            <p:cNvSpPr/>
            <p:nvPr/>
          </p:nvSpPr>
          <p:spPr>
            <a:xfrm>
              <a:off x="2068586" y="1288719"/>
              <a:ext cx="75358" cy="310327"/>
            </a:xfrm>
            <a:custGeom>
              <a:avLst/>
              <a:gdLst/>
              <a:ahLst/>
              <a:cxnLst/>
              <a:rect l="l" t="t" r="r" b="b"/>
              <a:pathLst>
                <a:path w="4693" h="19326" extrusionOk="0">
                  <a:moveTo>
                    <a:pt x="0" y="0"/>
                  </a:moveTo>
                  <a:lnTo>
                    <a:pt x="171" y="19325"/>
                  </a:lnTo>
                  <a:lnTo>
                    <a:pt x="4693" y="19325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552;p103">
              <a:extLst>
                <a:ext uri="{FF2B5EF4-FFF2-40B4-BE49-F238E27FC236}">
                  <a16:creationId xmlns:a16="http://schemas.microsoft.com/office/drawing/2014/main" id="{232C46AB-5D45-32AE-0AE6-7911B69AAB24}"/>
                </a:ext>
              </a:extLst>
            </p:cNvPr>
            <p:cNvSpPr/>
            <p:nvPr/>
          </p:nvSpPr>
          <p:spPr>
            <a:xfrm>
              <a:off x="1576054" y="1540806"/>
              <a:ext cx="32886" cy="18514"/>
            </a:xfrm>
            <a:custGeom>
              <a:avLst/>
              <a:gdLst/>
              <a:ahLst/>
              <a:cxnLst/>
              <a:rect l="l" t="t" r="r" b="b"/>
              <a:pathLst>
                <a:path w="2048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2048" y="115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553;p103">
              <a:extLst>
                <a:ext uri="{FF2B5EF4-FFF2-40B4-BE49-F238E27FC236}">
                  <a16:creationId xmlns:a16="http://schemas.microsoft.com/office/drawing/2014/main" id="{17D05D30-7338-E28E-4E75-836B536F0D6C}"/>
                </a:ext>
              </a:extLst>
            </p:cNvPr>
            <p:cNvSpPr/>
            <p:nvPr/>
          </p:nvSpPr>
          <p:spPr>
            <a:xfrm>
              <a:off x="1576054" y="1570946"/>
              <a:ext cx="32886" cy="18514"/>
            </a:xfrm>
            <a:custGeom>
              <a:avLst/>
              <a:gdLst/>
              <a:ahLst/>
              <a:cxnLst/>
              <a:rect l="l" t="t" r="r" b="b"/>
              <a:pathLst>
                <a:path w="2048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2048" y="115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554;p103">
              <a:extLst>
                <a:ext uri="{FF2B5EF4-FFF2-40B4-BE49-F238E27FC236}">
                  <a16:creationId xmlns:a16="http://schemas.microsoft.com/office/drawing/2014/main" id="{C364E869-A711-BB9C-A5D4-46DE078D5BA5}"/>
                </a:ext>
              </a:extLst>
            </p:cNvPr>
            <p:cNvSpPr/>
            <p:nvPr/>
          </p:nvSpPr>
          <p:spPr>
            <a:xfrm>
              <a:off x="1587696" y="1509285"/>
              <a:ext cx="4801" cy="20570"/>
            </a:xfrm>
            <a:custGeom>
              <a:avLst/>
              <a:gdLst/>
              <a:ahLst/>
              <a:cxnLst/>
              <a:rect l="l" t="t" r="r" b="b"/>
              <a:pathLst>
                <a:path w="299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299" y="128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555;p103">
              <a:extLst>
                <a:ext uri="{FF2B5EF4-FFF2-40B4-BE49-F238E27FC236}">
                  <a16:creationId xmlns:a16="http://schemas.microsoft.com/office/drawing/2014/main" id="{BF2AE594-558F-2807-5510-54F66B303F9A}"/>
                </a:ext>
              </a:extLst>
            </p:cNvPr>
            <p:cNvSpPr/>
            <p:nvPr/>
          </p:nvSpPr>
          <p:spPr>
            <a:xfrm>
              <a:off x="1671949" y="1509285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1" y="1"/>
                  </a:moveTo>
                  <a:lnTo>
                    <a:pt x="1" y="1281"/>
                  </a:lnTo>
                  <a:lnTo>
                    <a:pt x="342" y="128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556;p103">
              <a:extLst>
                <a:ext uri="{FF2B5EF4-FFF2-40B4-BE49-F238E27FC236}">
                  <a16:creationId xmlns:a16="http://schemas.microsoft.com/office/drawing/2014/main" id="{D1ED5EA5-F7B0-E164-9CFA-634295D2A5D3}"/>
                </a:ext>
              </a:extLst>
            </p:cNvPr>
            <p:cNvSpPr/>
            <p:nvPr/>
          </p:nvSpPr>
          <p:spPr>
            <a:xfrm>
              <a:off x="1660998" y="1508610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341" y="128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8557;p103">
              <a:extLst>
                <a:ext uri="{FF2B5EF4-FFF2-40B4-BE49-F238E27FC236}">
                  <a16:creationId xmlns:a16="http://schemas.microsoft.com/office/drawing/2014/main" id="{D2BFFDD8-7589-3989-656E-AFC412E468BE}"/>
                </a:ext>
              </a:extLst>
            </p:cNvPr>
            <p:cNvSpPr/>
            <p:nvPr/>
          </p:nvSpPr>
          <p:spPr>
            <a:xfrm>
              <a:off x="1639754" y="1540806"/>
              <a:ext cx="58931" cy="18514"/>
            </a:xfrm>
            <a:custGeom>
              <a:avLst/>
              <a:gdLst/>
              <a:ahLst/>
              <a:cxnLst/>
              <a:rect l="l" t="t" r="r" b="b"/>
              <a:pathLst>
                <a:path w="3670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3669" y="1152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8558;p103">
              <a:extLst>
                <a:ext uri="{FF2B5EF4-FFF2-40B4-BE49-F238E27FC236}">
                  <a16:creationId xmlns:a16="http://schemas.microsoft.com/office/drawing/2014/main" id="{03894CC5-7FEE-25C3-83FF-F347D8D43F4B}"/>
                </a:ext>
              </a:extLst>
            </p:cNvPr>
            <p:cNvSpPr/>
            <p:nvPr/>
          </p:nvSpPr>
          <p:spPr>
            <a:xfrm>
              <a:off x="1639754" y="1570946"/>
              <a:ext cx="58931" cy="18514"/>
            </a:xfrm>
            <a:custGeom>
              <a:avLst/>
              <a:gdLst/>
              <a:ahLst/>
              <a:cxnLst/>
              <a:rect l="l" t="t" r="r" b="b"/>
              <a:pathLst>
                <a:path w="3670" h="1153" extrusionOk="0">
                  <a:moveTo>
                    <a:pt x="1" y="0"/>
                  </a:moveTo>
                  <a:lnTo>
                    <a:pt x="1" y="1152"/>
                  </a:lnTo>
                  <a:lnTo>
                    <a:pt x="3669" y="1152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8559;p103">
              <a:extLst>
                <a:ext uri="{FF2B5EF4-FFF2-40B4-BE49-F238E27FC236}">
                  <a16:creationId xmlns:a16="http://schemas.microsoft.com/office/drawing/2014/main" id="{BBE9930B-64FE-79E9-D4D1-F4BB9DDECE42}"/>
                </a:ext>
              </a:extLst>
            </p:cNvPr>
            <p:cNvSpPr/>
            <p:nvPr/>
          </p:nvSpPr>
          <p:spPr>
            <a:xfrm>
              <a:off x="2090504" y="1581222"/>
              <a:ext cx="31521" cy="11658"/>
            </a:xfrm>
            <a:custGeom>
              <a:avLst/>
              <a:gdLst/>
              <a:ahLst/>
              <a:cxnLst/>
              <a:rect l="l" t="t" r="r" b="b"/>
              <a:pathLst>
                <a:path w="1963" h="726" extrusionOk="0">
                  <a:moveTo>
                    <a:pt x="0" y="0"/>
                  </a:moveTo>
                  <a:lnTo>
                    <a:pt x="0" y="726"/>
                  </a:lnTo>
                  <a:lnTo>
                    <a:pt x="1963" y="7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8560;p103">
              <a:extLst>
                <a:ext uri="{FF2B5EF4-FFF2-40B4-BE49-F238E27FC236}">
                  <a16:creationId xmlns:a16="http://schemas.microsoft.com/office/drawing/2014/main" id="{029CFAED-9D54-6F07-7019-88BBDF500547}"/>
                </a:ext>
              </a:extLst>
            </p:cNvPr>
            <p:cNvSpPr/>
            <p:nvPr/>
          </p:nvSpPr>
          <p:spPr>
            <a:xfrm>
              <a:off x="2090504" y="1298996"/>
              <a:ext cx="17824" cy="11658"/>
            </a:xfrm>
            <a:custGeom>
              <a:avLst/>
              <a:gdLst/>
              <a:ahLst/>
              <a:cxnLst/>
              <a:rect l="l" t="t" r="r" b="b"/>
              <a:pathLst>
                <a:path w="1110" h="726" extrusionOk="0">
                  <a:moveTo>
                    <a:pt x="0" y="0"/>
                  </a:moveTo>
                  <a:lnTo>
                    <a:pt x="0" y="725"/>
                  </a:lnTo>
                  <a:lnTo>
                    <a:pt x="1109" y="725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561;p103">
              <a:extLst>
                <a:ext uri="{FF2B5EF4-FFF2-40B4-BE49-F238E27FC236}">
                  <a16:creationId xmlns:a16="http://schemas.microsoft.com/office/drawing/2014/main" id="{F7193270-A537-D69B-327C-D596F7DE2CB8}"/>
                </a:ext>
              </a:extLst>
            </p:cNvPr>
            <p:cNvSpPr/>
            <p:nvPr/>
          </p:nvSpPr>
          <p:spPr>
            <a:xfrm>
              <a:off x="1971309" y="1433252"/>
              <a:ext cx="14404" cy="125377"/>
            </a:xfrm>
            <a:custGeom>
              <a:avLst/>
              <a:gdLst/>
              <a:ahLst/>
              <a:cxnLst/>
              <a:rect l="l" t="t" r="r" b="b"/>
              <a:pathLst>
                <a:path w="897" h="7808" extrusionOk="0">
                  <a:moveTo>
                    <a:pt x="0" y="1"/>
                  </a:moveTo>
                  <a:lnTo>
                    <a:pt x="128" y="7807"/>
                  </a:lnTo>
                  <a:lnTo>
                    <a:pt x="896" y="780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562;p103">
              <a:extLst>
                <a:ext uri="{FF2B5EF4-FFF2-40B4-BE49-F238E27FC236}">
                  <a16:creationId xmlns:a16="http://schemas.microsoft.com/office/drawing/2014/main" id="{43AE5EA0-C986-ED2C-5D6F-F4510A63B068}"/>
                </a:ext>
              </a:extLst>
            </p:cNvPr>
            <p:cNvSpPr/>
            <p:nvPr/>
          </p:nvSpPr>
          <p:spPr>
            <a:xfrm>
              <a:off x="1961033" y="1398311"/>
              <a:ext cx="30156" cy="16459"/>
            </a:xfrm>
            <a:custGeom>
              <a:avLst/>
              <a:gdLst/>
              <a:ahLst/>
              <a:cxnLst/>
              <a:rect l="l" t="t" r="r" b="b"/>
              <a:pathLst>
                <a:path w="1878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1877" y="1025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8563;p103">
              <a:extLst>
                <a:ext uri="{FF2B5EF4-FFF2-40B4-BE49-F238E27FC236}">
                  <a16:creationId xmlns:a16="http://schemas.microsoft.com/office/drawing/2014/main" id="{9FCDBE2C-D187-2244-1BA8-0A713149B85D}"/>
                </a:ext>
              </a:extLst>
            </p:cNvPr>
            <p:cNvSpPr/>
            <p:nvPr/>
          </p:nvSpPr>
          <p:spPr>
            <a:xfrm>
              <a:off x="2019257" y="1573691"/>
              <a:ext cx="32902" cy="16443"/>
            </a:xfrm>
            <a:custGeom>
              <a:avLst/>
              <a:gdLst/>
              <a:ahLst/>
              <a:cxnLst/>
              <a:rect l="l" t="t" r="r" b="b"/>
              <a:pathLst>
                <a:path w="2049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2048" y="1024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8564;p103">
              <a:extLst>
                <a:ext uri="{FF2B5EF4-FFF2-40B4-BE49-F238E27FC236}">
                  <a16:creationId xmlns:a16="http://schemas.microsoft.com/office/drawing/2014/main" id="{70E40AD6-E17E-673D-318C-B30AF250F271}"/>
                </a:ext>
              </a:extLst>
            </p:cNvPr>
            <p:cNvSpPr/>
            <p:nvPr/>
          </p:nvSpPr>
          <p:spPr>
            <a:xfrm>
              <a:off x="2018567" y="1321589"/>
              <a:ext cx="30846" cy="17840"/>
            </a:xfrm>
            <a:custGeom>
              <a:avLst/>
              <a:gdLst/>
              <a:ahLst/>
              <a:cxnLst/>
              <a:rect l="l" t="t" r="r" b="b"/>
              <a:pathLst>
                <a:path w="1921" h="1111" extrusionOk="0">
                  <a:moveTo>
                    <a:pt x="1921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1921" y="982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8565;p103">
              <a:extLst>
                <a:ext uri="{FF2B5EF4-FFF2-40B4-BE49-F238E27FC236}">
                  <a16:creationId xmlns:a16="http://schemas.microsoft.com/office/drawing/2014/main" id="{09F96A97-D20F-552B-917C-A2EBDB2440D1}"/>
                </a:ext>
              </a:extLst>
            </p:cNvPr>
            <p:cNvSpPr/>
            <p:nvPr/>
          </p:nvSpPr>
          <p:spPr>
            <a:xfrm>
              <a:off x="1961033" y="1573691"/>
              <a:ext cx="36322" cy="16443"/>
            </a:xfrm>
            <a:custGeom>
              <a:avLst/>
              <a:gdLst/>
              <a:ahLst/>
              <a:cxnLst/>
              <a:rect l="l" t="t" r="r" b="b"/>
              <a:pathLst>
                <a:path w="2262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2261" y="1024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8566;p103">
              <a:extLst>
                <a:ext uri="{FF2B5EF4-FFF2-40B4-BE49-F238E27FC236}">
                  <a16:creationId xmlns:a16="http://schemas.microsoft.com/office/drawing/2014/main" id="{30640BC5-E2A0-FF17-AFC9-31EC27DFB58C}"/>
                </a:ext>
              </a:extLst>
            </p:cNvPr>
            <p:cNvSpPr/>
            <p:nvPr/>
          </p:nvSpPr>
          <p:spPr>
            <a:xfrm>
              <a:off x="1882945" y="1570946"/>
              <a:ext cx="46599" cy="18514"/>
            </a:xfrm>
            <a:custGeom>
              <a:avLst/>
              <a:gdLst/>
              <a:ahLst/>
              <a:cxnLst/>
              <a:rect l="l" t="t" r="r" b="b"/>
              <a:pathLst>
                <a:path w="2902" h="1153" extrusionOk="0">
                  <a:moveTo>
                    <a:pt x="0" y="0"/>
                  </a:moveTo>
                  <a:lnTo>
                    <a:pt x="0" y="1152"/>
                  </a:lnTo>
                  <a:lnTo>
                    <a:pt x="2901" y="1152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8567;p103">
              <a:extLst>
                <a:ext uri="{FF2B5EF4-FFF2-40B4-BE49-F238E27FC236}">
                  <a16:creationId xmlns:a16="http://schemas.microsoft.com/office/drawing/2014/main" id="{6AB36AD8-990C-2CAA-78B3-07842D05EA1C}"/>
                </a:ext>
              </a:extLst>
            </p:cNvPr>
            <p:cNvSpPr/>
            <p:nvPr/>
          </p:nvSpPr>
          <p:spPr>
            <a:xfrm>
              <a:off x="1738395" y="1378448"/>
              <a:ext cx="32902" cy="23315"/>
            </a:xfrm>
            <a:custGeom>
              <a:avLst/>
              <a:gdLst/>
              <a:ahLst/>
              <a:cxnLst/>
              <a:rect l="l" t="t" r="r" b="b"/>
              <a:pathLst>
                <a:path w="2049" h="1452" extrusionOk="0">
                  <a:moveTo>
                    <a:pt x="1" y="1"/>
                  </a:moveTo>
                  <a:lnTo>
                    <a:pt x="1" y="1366"/>
                  </a:lnTo>
                  <a:lnTo>
                    <a:pt x="2048" y="1451"/>
                  </a:lnTo>
                  <a:lnTo>
                    <a:pt x="2048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8568;p103">
              <a:extLst>
                <a:ext uri="{FF2B5EF4-FFF2-40B4-BE49-F238E27FC236}">
                  <a16:creationId xmlns:a16="http://schemas.microsoft.com/office/drawing/2014/main" id="{03766FCF-AAF3-56A7-838F-608781EC23F0}"/>
                </a:ext>
              </a:extLst>
            </p:cNvPr>
            <p:cNvSpPr/>
            <p:nvPr/>
          </p:nvSpPr>
          <p:spPr>
            <a:xfrm>
              <a:off x="1737721" y="1568200"/>
              <a:ext cx="48638" cy="23315"/>
            </a:xfrm>
            <a:custGeom>
              <a:avLst/>
              <a:gdLst/>
              <a:ahLst/>
              <a:cxnLst/>
              <a:rect l="l" t="t" r="r" b="b"/>
              <a:pathLst>
                <a:path w="3029" h="1452" extrusionOk="0">
                  <a:moveTo>
                    <a:pt x="0" y="1"/>
                  </a:moveTo>
                  <a:lnTo>
                    <a:pt x="0" y="1366"/>
                  </a:lnTo>
                  <a:lnTo>
                    <a:pt x="3029" y="1451"/>
                  </a:lnTo>
                  <a:lnTo>
                    <a:pt x="3029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8569;p103">
              <a:extLst>
                <a:ext uri="{FF2B5EF4-FFF2-40B4-BE49-F238E27FC236}">
                  <a16:creationId xmlns:a16="http://schemas.microsoft.com/office/drawing/2014/main" id="{6EEBA918-7F13-2CFF-63FF-7316002AC5EB}"/>
                </a:ext>
              </a:extLst>
            </p:cNvPr>
            <p:cNvSpPr/>
            <p:nvPr/>
          </p:nvSpPr>
          <p:spPr>
            <a:xfrm>
              <a:off x="2095289" y="1561359"/>
              <a:ext cx="14404" cy="11658"/>
            </a:xfrm>
            <a:custGeom>
              <a:avLst/>
              <a:gdLst/>
              <a:ahLst/>
              <a:cxnLst/>
              <a:rect l="l" t="t" r="r" b="b"/>
              <a:pathLst>
                <a:path w="897" h="726" extrusionOk="0">
                  <a:moveTo>
                    <a:pt x="1" y="0"/>
                  </a:moveTo>
                  <a:lnTo>
                    <a:pt x="1" y="725"/>
                  </a:lnTo>
                  <a:lnTo>
                    <a:pt x="897" y="725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8570;p103">
              <a:extLst>
                <a:ext uri="{FF2B5EF4-FFF2-40B4-BE49-F238E27FC236}">
                  <a16:creationId xmlns:a16="http://schemas.microsoft.com/office/drawing/2014/main" id="{F48452F0-8B11-121D-6005-FAF9A4D281CA}"/>
                </a:ext>
              </a:extLst>
            </p:cNvPr>
            <p:cNvSpPr/>
            <p:nvPr/>
          </p:nvSpPr>
          <p:spPr>
            <a:xfrm>
              <a:off x="1656197" y="1344198"/>
              <a:ext cx="27410" cy="23091"/>
            </a:xfrm>
            <a:custGeom>
              <a:avLst/>
              <a:gdLst/>
              <a:ahLst/>
              <a:cxnLst/>
              <a:rect l="l" t="t" r="r" b="b"/>
              <a:pathLst>
                <a:path w="1707" h="1438" extrusionOk="0">
                  <a:moveTo>
                    <a:pt x="768" y="1"/>
                  </a:moveTo>
                  <a:cubicBezTo>
                    <a:pt x="342" y="1"/>
                    <a:pt x="0" y="385"/>
                    <a:pt x="43" y="811"/>
                  </a:cubicBezTo>
                  <a:cubicBezTo>
                    <a:pt x="98" y="1195"/>
                    <a:pt x="435" y="1438"/>
                    <a:pt x="770" y="1438"/>
                  </a:cubicBezTo>
                  <a:cubicBezTo>
                    <a:pt x="957" y="1438"/>
                    <a:pt x="1143" y="1363"/>
                    <a:pt x="1280" y="1195"/>
                  </a:cubicBezTo>
                  <a:cubicBezTo>
                    <a:pt x="1707" y="726"/>
                    <a:pt x="1366" y="1"/>
                    <a:pt x="768" y="1"/>
                  </a:cubicBez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8571;p103">
              <a:extLst>
                <a:ext uri="{FF2B5EF4-FFF2-40B4-BE49-F238E27FC236}">
                  <a16:creationId xmlns:a16="http://schemas.microsoft.com/office/drawing/2014/main" id="{BDF22947-CF99-D4E8-5343-437F61E5CC49}"/>
                </a:ext>
              </a:extLst>
            </p:cNvPr>
            <p:cNvSpPr/>
            <p:nvPr/>
          </p:nvSpPr>
          <p:spPr>
            <a:xfrm>
              <a:off x="1574673" y="1307201"/>
              <a:ext cx="26736" cy="23267"/>
            </a:xfrm>
            <a:custGeom>
              <a:avLst/>
              <a:gdLst/>
              <a:ahLst/>
              <a:cxnLst/>
              <a:rect l="l" t="t" r="r" b="b"/>
              <a:pathLst>
                <a:path w="1665" h="1449" extrusionOk="0">
                  <a:moveTo>
                    <a:pt x="726" y="1"/>
                  </a:moveTo>
                  <a:cubicBezTo>
                    <a:pt x="299" y="44"/>
                    <a:pt x="1" y="385"/>
                    <a:pt x="1" y="812"/>
                  </a:cubicBezTo>
                  <a:cubicBezTo>
                    <a:pt x="55" y="1215"/>
                    <a:pt x="380" y="1449"/>
                    <a:pt x="720" y="1449"/>
                  </a:cubicBezTo>
                  <a:cubicBezTo>
                    <a:pt x="919" y="1449"/>
                    <a:pt x="1123" y="1369"/>
                    <a:pt x="1281" y="1195"/>
                  </a:cubicBezTo>
                  <a:cubicBezTo>
                    <a:pt x="1665" y="726"/>
                    <a:pt x="1366" y="1"/>
                    <a:pt x="726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8572;p103">
              <a:extLst>
                <a:ext uri="{FF2B5EF4-FFF2-40B4-BE49-F238E27FC236}">
                  <a16:creationId xmlns:a16="http://schemas.microsoft.com/office/drawing/2014/main" id="{BFDA8DAD-21F1-662A-CE09-9A19BDAA4F28}"/>
                </a:ext>
              </a:extLst>
            </p:cNvPr>
            <p:cNvSpPr/>
            <p:nvPr/>
          </p:nvSpPr>
          <p:spPr>
            <a:xfrm>
              <a:off x="1902118" y="1303781"/>
              <a:ext cx="16459" cy="13617"/>
            </a:xfrm>
            <a:custGeom>
              <a:avLst/>
              <a:gdLst/>
              <a:ahLst/>
              <a:cxnLst/>
              <a:rect l="l" t="t" r="r" b="b"/>
              <a:pathLst>
                <a:path w="1025" h="848" extrusionOk="0">
                  <a:moveTo>
                    <a:pt x="427" y="1"/>
                  </a:moveTo>
                  <a:cubicBezTo>
                    <a:pt x="214" y="1"/>
                    <a:pt x="1" y="171"/>
                    <a:pt x="1" y="427"/>
                  </a:cubicBezTo>
                  <a:cubicBezTo>
                    <a:pt x="29" y="686"/>
                    <a:pt x="232" y="848"/>
                    <a:pt x="453" y="848"/>
                  </a:cubicBezTo>
                  <a:cubicBezTo>
                    <a:pt x="560" y="848"/>
                    <a:pt x="671" y="810"/>
                    <a:pt x="768" y="726"/>
                  </a:cubicBezTo>
                  <a:cubicBezTo>
                    <a:pt x="1024" y="427"/>
                    <a:pt x="811" y="1"/>
                    <a:pt x="427" y="1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8573;p103">
              <a:extLst>
                <a:ext uri="{FF2B5EF4-FFF2-40B4-BE49-F238E27FC236}">
                  <a16:creationId xmlns:a16="http://schemas.microsoft.com/office/drawing/2014/main" id="{CCAB2CD2-D4A8-ED3F-B0C3-95A0947CAD53}"/>
                </a:ext>
              </a:extLst>
            </p:cNvPr>
            <p:cNvSpPr/>
            <p:nvPr/>
          </p:nvSpPr>
          <p:spPr>
            <a:xfrm>
              <a:off x="1904173" y="1409279"/>
              <a:ext cx="16459" cy="14098"/>
            </a:xfrm>
            <a:custGeom>
              <a:avLst/>
              <a:gdLst/>
              <a:ahLst/>
              <a:cxnLst/>
              <a:rect l="l" t="t" r="r" b="b"/>
              <a:pathLst>
                <a:path w="1025" h="878" extrusionOk="0">
                  <a:moveTo>
                    <a:pt x="470" y="0"/>
                  </a:moveTo>
                  <a:cubicBezTo>
                    <a:pt x="214" y="43"/>
                    <a:pt x="1" y="214"/>
                    <a:pt x="43" y="470"/>
                  </a:cubicBezTo>
                  <a:cubicBezTo>
                    <a:pt x="43" y="718"/>
                    <a:pt x="240" y="878"/>
                    <a:pt x="449" y="878"/>
                  </a:cubicBezTo>
                  <a:cubicBezTo>
                    <a:pt x="562" y="878"/>
                    <a:pt x="678" y="831"/>
                    <a:pt x="768" y="726"/>
                  </a:cubicBezTo>
                  <a:cubicBezTo>
                    <a:pt x="1024" y="470"/>
                    <a:pt x="854" y="0"/>
                    <a:pt x="470" y="0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8574;p103">
              <a:extLst>
                <a:ext uri="{FF2B5EF4-FFF2-40B4-BE49-F238E27FC236}">
                  <a16:creationId xmlns:a16="http://schemas.microsoft.com/office/drawing/2014/main" id="{7421F21D-2CE2-F899-A614-C960CA02535A}"/>
                </a:ext>
              </a:extLst>
            </p:cNvPr>
            <p:cNvSpPr/>
            <p:nvPr/>
          </p:nvSpPr>
          <p:spPr>
            <a:xfrm>
              <a:off x="1908284" y="1528473"/>
              <a:ext cx="16459" cy="14098"/>
            </a:xfrm>
            <a:custGeom>
              <a:avLst/>
              <a:gdLst/>
              <a:ahLst/>
              <a:cxnLst/>
              <a:rect l="l" t="t" r="r" b="b"/>
              <a:pathLst>
                <a:path w="1025" h="878" extrusionOk="0">
                  <a:moveTo>
                    <a:pt x="427" y="0"/>
                  </a:moveTo>
                  <a:cubicBezTo>
                    <a:pt x="214" y="0"/>
                    <a:pt x="1" y="214"/>
                    <a:pt x="1" y="470"/>
                  </a:cubicBezTo>
                  <a:cubicBezTo>
                    <a:pt x="28" y="718"/>
                    <a:pt x="235" y="878"/>
                    <a:pt x="447" y="878"/>
                  </a:cubicBezTo>
                  <a:cubicBezTo>
                    <a:pt x="562" y="878"/>
                    <a:pt x="678" y="831"/>
                    <a:pt x="768" y="726"/>
                  </a:cubicBezTo>
                  <a:cubicBezTo>
                    <a:pt x="1024" y="470"/>
                    <a:pt x="811" y="0"/>
                    <a:pt x="427" y="0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8575;p103">
              <a:extLst>
                <a:ext uri="{FF2B5EF4-FFF2-40B4-BE49-F238E27FC236}">
                  <a16:creationId xmlns:a16="http://schemas.microsoft.com/office/drawing/2014/main" id="{3D170E23-70C5-8229-2469-19F36B28B165}"/>
                </a:ext>
              </a:extLst>
            </p:cNvPr>
            <p:cNvSpPr/>
            <p:nvPr/>
          </p:nvSpPr>
          <p:spPr>
            <a:xfrm>
              <a:off x="817722" y="2664927"/>
              <a:ext cx="119901" cy="278148"/>
            </a:xfrm>
            <a:custGeom>
              <a:avLst/>
              <a:gdLst/>
              <a:ahLst/>
              <a:cxnLst/>
              <a:rect l="l" t="t" r="r" b="b"/>
              <a:pathLst>
                <a:path w="7467" h="17322" extrusionOk="0">
                  <a:moveTo>
                    <a:pt x="470" y="1"/>
                  </a:moveTo>
                  <a:lnTo>
                    <a:pt x="1" y="17321"/>
                  </a:lnTo>
                  <a:lnTo>
                    <a:pt x="7466" y="17321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8576;p103">
              <a:extLst>
                <a:ext uri="{FF2B5EF4-FFF2-40B4-BE49-F238E27FC236}">
                  <a16:creationId xmlns:a16="http://schemas.microsoft.com/office/drawing/2014/main" id="{6F1A9DA8-1734-928C-E0DE-09A13D2892B1}"/>
                </a:ext>
              </a:extLst>
            </p:cNvPr>
            <p:cNvSpPr/>
            <p:nvPr/>
          </p:nvSpPr>
          <p:spPr>
            <a:xfrm>
              <a:off x="769775" y="2664927"/>
              <a:ext cx="61677" cy="278148"/>
            </a:xfrm>
            <a:custGeom>
              <a:avLst/>
              <a:gdLst/>
              <a:ahLst/>
              <a:cxnLst/>
              <a:rect l="l" t="t" r="r" b="b"/>
              <a:pathLst>
                <a:path w="3841" h="17322" extrusionOk="0">
                  <a:moveTo>
                    <a:pt x="3499" y="1"/>
                  </a:moveTo>
                  <a:lnTo>
                    <a:pt x="1" y="470"/>
                  </a:lnTo>
                  <a:lnTo>
                    <a:pt x="1" y="17321"/>
                  </a:lnTo>
                  <a:lnTo>
                    <a:pt x="3840" y="17321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8577;p103">
              <a:extLst>
                <a:ext uri="{FF2B5EF4-FFF2-40B4-BE49-F238E27FC236}">
                  <a16:creationId xmlns:a16="http://schemas.microsoft.com/office/drawing/2014/main" id="{3C27CE86-2935-F548-1523-019062A55D39}"/>
                </a:ext>
              </a:extLst>
            </p:cNvPr>
            <p:cNvSpPr/>
            <p:nvPr/>
          </p:nvSpPr>
          <p:spPr>
            <a:xfrm>
              <a:off x="885549" y="2733428"/>
              <a:ext cx="48654" cy="209647"/>
            </a:xfrm>
            <a:custGeom>
              <a:avLst/>
              <a:gdLst/>
              <a:ahLst/>
              <a:cxnLst/>
              <a:rect l="l" t="t" r="r" b="b"/>
              <a:pathLst>
                <a:path w="3030" h="13056" extrusionOk="0">
                  <a:moveTo>
                    <a:pt x="128" y="1"/>
                  </a:moveTo>
                  <a:lnTo>
                    <a:pt x="0" y="13055"/>
                  </a:lnTo>
                  <a:lnTo>
                    <a:pt x="2731" y="13055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578;p103">
              <a:extLst>
                <a:ext uri="{FF2B5EF4-FFF2-40B4-BE49-F238E27FC236}">
                  <a16:creationId xmlns:a16="http://schemas.microsoft.com/office/drawing/2014/main" id="{AD3F24BD-FEAF-0686-0591-204A73B482BE}"/>
                </a:ext>
              </a:extLst>
            </p:cNvPr>
            <p:cNvSpPr/>
            <p:nvPr/>
          </p:nvSpPr>
          <p:spPr>
            <a:xfrm>
              <a:off x="839641" y="2733428"/>
              <a:ext cx="58931" cy="209647"/>
            </a:xfrm>
            <a:custGeom>
              <a:avLst/>
              <a:gdLst/>
              <a:ahLst/>
              <a:cxnLst/>
              <a:rect l="l" t="t" r="r" b="b"/>
              <a:pathLst>
                <a:path w="3670" h="13056" extrusionOk="0">
                  <a:moveTo>
                    <a:pt x="1" y="1"/>
                  </a:moveTo>
                  <a:lnTo>
                    <a:pt x="428" y="13055"/>
                  </a:lnTo>
                  <a:lnTo>
                    <a:pt x="3670" y="13055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579;p103">
              <a:extLst>
                <a:ext uri="{FF2B5EF4-FFF2-40B4-BE49-F238E27FC236}">
                  <a16:creationId xmlns:a16="http://schemas.microsoft.com/office/drawing/2014/main" id="{17CF2977-C95E-711B-993A-D08759478875}"/>
                </a:ext>
              </a:extLst>
            </p:cNvPr>
            <p:cNvSpPr/>
            <p:nvPr/>
          </p:nvSpPr>
          <p:spPr>
            <a:xfrm>
              <a:off x="936243" y="2657396"/>
              <a:ext cx="56185" cy="285679"/>
            </a:xfrm>
            <a:custGeom>
              <a:avLst/>
              <a:gdLst/>
              <a:ahLst/>
              <a:cxnLst/>
              <a:rect l="l" t="t" r="r" b="b"/>
              <a:pathLst>
                <a:path w="3499" h="17791" extrusionOk="0">
                  <a:moveTo>
                    <a:pt x="384" y="0"/>
                  </a:moveTo>
                  <a:lnTo>
                    <a:pt x="0" y="17790"/>
                  </a:lnTo>
                  <a:lnTo>
                    <a:pt x="3370" y="17790"/>
                  </a:lnTo>
                  <a:lnTo>
                    <a:pt x="3498" y="29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580;p103">
              <a:extLst>
                <a:ext uri="{FF2B5EF4-FFF2-40B4-BE49-F238E27FC236}">
                  <a16:creationId xmlns:a16="http://schemas.microsoft.com/office/drawing/2014/main" id="{D41E450D-BE58-E4EE-19A8-260392CAE1DB}"/>
                </a:ext>
              </a:extLst>
            </p:cNvPr>
            <p:cNvSpPr/>
            <p:nvPr/>
          </p:nvSpPr>
          <p:spPr>
            <a:xfrm>
              <a:off x="904048" y="2657396"/>
              <a:ext cx="46583" cy="285679"/>
            </a:xfrm>
            <a:custGeom>
              <a:avLst/>
              <a:gdLst/>
              <a:ahLst/>
              <a:cxnLst/>
              <a:rect l="l" t="t" r="r" b="b"/>
              <a:pathLst>
                <a:path w="2901" h="17791" extrusionOk="0">
                  <a:moveTo>
                    <a:pt x="2602" y="0"/>
                  </a:moveTo>
                  <a:lnTo>
                    <a:pt x="0" y="128"/>
                  </a:lnTo>
                  <a:lnTo>
                    <a:pt x="85" y="17790"/>
                  </a:lnTo>
                  <a:lnTo>
                    <a:pt x="2901" y="17790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581;p103">
              <a:extLst>
                <a:ext uri="{FF2B5EF4-FFF2-40B4-BE49-F238E27FC236}">
                  <a16:creationId xmlns:a16="http://schemas.microsoft.com/office/drawing/2014/main" id="{F0F5E4F5-D4C3-C784-9705-2FA32E889786}"/>
                </a:ext>
              </a:extLst>
            </p:cNvPr>
            <p:cNvSpPr/>
            <p:nvPr/>
          </p:nvSpPr>
          <p:spPr>
            <a:xfrm>
              <a:off x="981445" y="2634097"/>
              <a:ext cx="124686" cy="308978"/>
            </a:xfrm>
            <a:custGeom>
              <a:avLst/>
              <a:gdLst/>
              <a:ahLst/>
              <a:cxnLst/>
              <a:rect l="l" t="t" r="r" b="b"/>
              <a:pathLst>
                <a:path w="7765" h="19242" extrusionOk="0">
                  <a:moveTo>
                    <a:pt x="1" y="1"/>
                  </a:moveTo>
                  <a:lnTo>
                    <a:pt x="385" y="19241"/>
                  </a:lnTo>
                  <a:lnTo>
                    <a:pt x="7466" y="19241"/>
                  </a:lnTo>
                  <a:lnTo>
                    <a:pt x="7765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582;p103">
              <a:extLst>
                <a:ext uri="{FF2B5EF4-FFF2-40B4-BE49-F238E27FC236}">
                  <a16:creationId xmlns:a16="http://schemas.microsoft.com/office/drawing/2014/main" id="{9C370A92-942E-02C1-D4FB-367F506D1A85}"/>
                </a:ext>
              </a:extLst>
            </p:cNvPr>
            <p:cNvSpPr/>
            <p:nvPr/>
          </p:nvSpPr>
          <p:spPr>
            <a:xfrm>
              <a:off x="957471" y="2634097"/>
              <a:ext cx="34957" cy="308978"/>
            </a:xfrm>
            <a:custGeom>
              <a:avLst/>
              <a:gdLst/>
              <a:ahLst/>
              <a:cxnLst/>
              <a:rect l="l" t="t" r="r" b="b"/>
              <a:pathLst>
                <a:path w="2177" h="19242" extrusionOk="0">
                  <a:moveTo>
                    <a:pt x="1" y="1"/>
                  </a:moveTo>
                  <a:lnTo>
                    <a:pt x="86" y="19241"/>
                  </a:lnTo>
                  <a:lnTo>
                    <a:pt x="2176" y="19241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583;p103">
              <a:extLst>
                <a:ext uri="{FF2B5EF4-FFF2-40B4-BE49-F238E27FC236}">
                  <a16:creationId xmlns:a16="http://schemas.microsoft.com/office/drawing/2014/main" id="{30664514-33B4-BDCF-575A-714C2B6C2AB2}"/>
                </a:ext>
              </a:extLst>
            </p:cNvPr>
            <p:cNvSpPr/>
            <p:nvPr/>
          </p:nvSpPr>
          <p:spPr>
            <a:xfrm>
              <a:off x="1049946" y="2642318"/>
              <a:ext cx="135654" cy="300757"/>
            </a:xfrm>
            <a:custGeom>
              <a:avLst/>
              <a:gdLst/>
              <a:ahLst/>
              <a:cxnLst/>
              <a:rect l="l" t="t" r="r" b="b"/>
              <a:pathLst>
                <a:path w="8448" h="18730" extrusionOk="0">
                  <a:moveTo>
                    <a:pt x="897" y="1"/>
                  </a:moveTo>
                  <a:lnTo>
                    <a:pt x="1" y="18729"/>
                  </a:lnTo>
                  <a:lnTo>
                    <a:pt x="8192" y="18729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584;p103">
              <a:extLst>
                <a:ext uri="{FF2B5EF4-FFF2-40B4-BE49-F238E27FC236}">
                  <a16:creationId xmlns:a16="http://schemas.microsoft.com/office/drawing/2014/main" id="{6255BE89-88BB-03CB-4533-2E4845F9D8FC}"/>
                </a:ext>
              </a:extLst>
            </p:cNvPr>
            <p:cNvSpPr/>
            <p:nvPr/>
          </p:nvSpPr>
          <p:spPr>
            <a:xfrm>
              <a:off x="1001308" y="2642318"/>
              <a:ext cx="71263" cy="300757"/>
            </a:xfrm>
            <a:custGeom>
              <a:avLst/>
              <a:gdLst/>
              <a:ahLst/>
              <a:cxnLst/>
              <a:rect l="l" t="t" r="r" b="b"/>
              <a:pathLst>
                <a:path w="4438" h="18730" extrusionOk="0">
                  <a:moveTo>
                    <a:pt x="3968" y="1"/>
                  </a:moveTo>
                  <a:lnTo>
                    <a:pt x="1" y="470"/>
                  </a:lnTo>
                  <a:lnTo>
                    <a:pt x="129" y="18729"/>
                  </a:lnTo>
                  <a:lnTo>
                    <a:pt x="4438" y="18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585;p103">
              <a:extLst>
                <a:ext uri="{FF2B5EF4-FFF2-40B4-BE49-F238E27FC236}">
                  <a16:creationId xmlns:a16="http://schemas.microsoft.com/office/drawing/2014/main" id="{41FED63C-19F8-7B89-4EE6-FEC4EA23E598}"/>
                </a:ext>
              </a:extLst>
            </p:cNvPr>
            <p:cNvSpPr/>
            <p:nvPr/>
          </p:nvSpPr>
          <p:spPr>
            <a:xfrm>
              <a:off x="965002" y="2925235"/>
              <a:ext cx="20570" cy="11674"/>
            </a:xfrm>
            <a:custGeom>
              <a:avLst/>
              <a:gdLst/>
              <a:ahLst/>
              <a:cxnLst/>
              <a:rect l="l" t="t" r="r" b="b"/>
              <a:pathLst>
                <a:path w="1281" h="727" extrusionOk="0">
                  <a:moveTo>
                    <a:pt x="1" y="1"/>
                  </a:moveTo>
                  <a:lnTo>
                    <a:pt x="1" y="726"/>
                  </a:lnTo>
                  <a:lnTo>
                    <a:pt x="1281" y="726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586;p103">
              <a:extLst>
                <a:ext uri="{FF2B5EF4-FFF2-40B4-BE49-F238E27FC236}">
                  <a16:creationId xmlns:a16="http://schemas.microsoft.com/office/drawing/2014/main" id="{66A742CA-8F93-F5BF-5754-8202EA6519C4}"/>
                </a:ext>
              </a:extLst>
            </p:cNvPr>
            <p:cNvSpPr/>
            <p:nvPr/>
          </p:nvSpPr>
          <p:spPr>
            <a:xfrm>
              <a:off x="965002" y="2645064"/>
              <a:ext cx="11674" cy="10983"/>
            </a:xfrm>
            <a:custGeom>
              <a:avLst/>
              <a:gdLst/>
              <a:ahLst/>
              <a:cxnLst/>
              <a:rect l="l" t="t" r="r" b="b"/>
              <a:pathLst>
                <a:path w="727" h="684" extrusionOk="0">
                  <a:moveTo>
                    <a:pt x="1" y="1"/>
                  </a:moveTo>
                  <a:lnTo>
                    <a:pt x="1" y="683"/>
                  </a:lnTo>
                  <a:lnTo>
                    <a:pt x="726" y="683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587;p103">
              <a:extLst>
                <a:ext uri="{FF2B5EF4-FFF2-40B4-BE49-F238E27FC236}">
                  <a16:creationId xmlns:a16="http://schemas.microsoft.com/office/drawing/2014/main" id="{1EE4DEF2-6706-3BBD-6E44-3B6B22720587}"/>
                </a:ext>
              </a:extLst>
            </p:cNvPr>
            <p:cNvSpPr/>
            <p:nvPr/>
          </p:nvSpPr>
          <p:spPr>
            <a:xfrm>
              <a:off x="1008855" y="2918395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858" y="102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588;p103">
              <a:extLst>
                <a:ext uri="{FF2B5EF4-FFF2-40B4-BE49-F238E27FC236}">
                  <a16:creationId xmlns:a16="http://schemas.microsoft.com/office/drawing/2014/main" id="{9D8C4FFC-7D11-30A9-9621-5053008226C1}"/>
                </a:ext>
              </a:extLst>
            </p:cNvPr>
            <p:cNvSpPr/>
            <p:nvPr/>
          </p:nvSpPr>
          <p:spPr>
            <a:xfrm>
              <a:off x="862250" y="2777956"/>
              <a:ext cx="14404" cy="124703"/>
            </a:xfrm>
            <a:custGeom>
              <a:avLst/>
              <a:gdLst/>
              <a:ahLst/>
              <a:cxnLst/>
              <a:rect l="l" t="t" r="r" b="b"/>
              <a:pathLst>
                <a:path w="897" h="7766" extrusionOk="0">
                  <a:moveTo>
                    <a:pt x="1" y="1"/>
                  </a:moveTo>
                  <a:lnTo>
                    <a:pt x="129" y="7765"/>
                  </a:lnTo>
                  <a:lnTo>
                    <a:pt x="897" y="776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589;p103">
              <a:extLst>
                <a:ext uri="{FF2B5EF4-FFF2-40B4-BE49-F238E27FC236}">
                  <a16:creationId xmlns:a16="http://schemas.microsoft.com/office/drawing/2014/main" id="{618FA553-C8CD-5DB4-54D2-00537FB73478}"/>
                </a:ext>
              </a:extLst>
            </p:cNvPr>
            <p:cNvSpPr/>
            <p:nvPr/>
          </p:nvSpPr>
          <p:spPr>
            <a:xfrm>
              <a:off x="852664" y="2743705"/>
              <a:ext cx="29466" cy="16459"/>
            </a:xfrm>
            <a:custGeom>
              <a:avLst/>
              <a:gdLst/>
              <a:ahLst/>
              <a:cxnLst/>
              <a:rect l="l" t="t" r="r" b="b"/>
              <a:pathLst>
                <a:path w="1835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1835" y="102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590;p103">
              <a:extLst>
                <a:ext uri="{FF2B5EF4-FFF2-40B4-BE49-F238E27FC236}">
                  <a16:creationId xmlns:a16="http://schemas.microsoft.com/office/drawing/2014/main" id="{EBF2736C-3BD3-2956-1DD4-05CD87ECA78C}"/>
                </a:ext>
              </a:extLst>
            </p:cNvPr>
            <p:cNvSpPr/>
            <p:nvPr/>
          </p:nvSpPr>
          <p:spPr>
            <a:xfrm>
              <a:off x="909523" y="2918395"/>
              <a:ext cx="32211" cy="15768"/>
            </a:xfrm>
            <a:custGeom>
              <a:avLst/>
              <a:gdLst/>
              <a:ahLst/>
              <a:cxnLst/>
              <a:rect l="l" t="t" r="r" b="b"/>
              <a:pathLst>
                <a:path w="2006" h="982" extrusionOk="0">
                  <a:moveTo>
                    <a:pt x="0" y="0"/>
                  </a:moveTo>
                  <a:lnTo>
                    <a:pt x="0" y="981"/>
                  </a:lnTo>
                  <a:lnTo>
                    <a:pt x="2005" y="981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591;p103">
              <a:extLst>
                <a:ext uri="{FF2B5EF4-FFF2-40B4-BE49-F238E27FC236}">
                  <a16:creationId xmlns:a16="http://schemas.microsoft.com/office/drawing/2014/main" id="{DCCDCC7E-0D2F-197C-F1A8-0B0F9DA83AAB}"/>
                </a:ext>
              </a:extLst>
            </p:cNvPr>
            <p:cNvSpPr/>
            <p:nvPr/>
          </p:nvSpPr>
          <p:spPr>
            <a:xfrm>
              <a:off x="908833" y="2666982"/>
              <a:ext cx="30156" cy="17824"/>
            </a:xfrm>
            <a:custGeom>
              <a:avLst/>
              <a:gdLst/>
              <a:ahLst/>
              <a:cxnLst/>
              <a:rect l="l" t="t" r="r" b="b"/>
              <a:pathLst>
                <a:path w="1878" h="1110" extrusionOk="0">
                  <a:moveTo>
                    <a:pt x="1878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1878" y="98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592;p103">
              <a:extLst>
                <a:ext uri="{FF2B5EF4-FFF2-40B4-BE49-F238E27FC236}">
                  <a16:creationId xmlns:a16="http://schemas.microsoft.com/office/drawing/2014/main" id="{55CE8E45-F826-D23B-AC55-F0936FC24DFF}"/>
                </a:ext>
              </a:extLst>
            </p:cNvPr>
            <p:cNvSpPr/>
            <p:nvPr/>
          </p:nvSpPr>
          <p:spPr>
            <a:xfrm>
              <a:off x="852664" y="2918395"/>
              <a:ext cx="35632" cy="15768"/>
            </a:xfrm>
            <a:custGeom>
              <a:avLst/>
              <a:gdLst/>
              <a:ahLst/>
              <a:cxnLst/>
              <a:rect l="l" t="t" r="r" b="b"/>
              <a:pathLst>
                <a:path w="2219" h="982" extrusionOk="0">
                  <a:moveTo>
                    <a:pt x="1" y="0"/>
                  </a:moveTo>
                  <a:lnTo>
                    <a:pt x="1" y="981"/>
                  </a:lnTo>
                  <a:lnTo>
                    <a:pt x="2219" y="981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593;p103">
              <a:extLst>
                <a:ext uri="{FF2B5EF4-FFF2-40B4-BE49-F238E27FC236}">
                  <a16:creationId xmlns:a16="http://schemas.microsoft.com/office/drawing/2014/main" id="{DA6EF223-E770-7BE5-078D-4A4BEE56A4FF}"/>
                </a:ext>
              </a:extLst>
            </p:cNvPr>
            <p:cNvSpPr/>
            <p:nvPr/>
          </p:nvSpPr>
          <p:spPr>
            <a:xfrm>
              <a:off x="775941" y="2918395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859" y="1024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94;p103">
              <a:extLst>
                <a:ext uri="{FF2B5EF4-FFF2-40B4-BE49-F238E27FC236}">
                  <a16:creationId xmlns:a16="http://schemas.microsoft.com/office/drawing/2014/main" id="{06982995-B0E7-1D98-389A-EBB6C32BACF3}"/>
                </a:ext>
              </a:extLst>
            </p:cNvPr>
            <p:cNvSpPr/>
            <p:nvPr/>
          </p:nvSpPr>
          <p:spPr>
            <a:xfrm>
              <a:off x="1008855" y="2887564"/>
              <a:ext cx="45908" cy="11658"/>
            </a:xfrm>
            <a:custGeom>
              <a:avLst/>
              <a:gdLst/>
              <a:ahLst/>
              <a:cxnLst/>
              <a:rect l="l" t="t" r="r" b="b"/>
              <a:pathLst>
                <a:path w="2859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858" y="7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595;p103">
              <a:extLst>
                <a:ext uri="{FF2B5EF4-FFF2-40B4-BE49-F238E27FC236}">
                  <a16:creationId xmlns:a16="http://schemas.microsoft.com/office/drawing/2014/main" id="{72CB6FA3-9754-CEFB-F90E-BD3DEF1DB10E}"/>
                </a:ext>
              </a:extLst>
            </p:cNvPr>
            <p:cNvSpPr/>
            <p:nvPr/>
          </p:nvSpPr>
          <p:spPr>
            <a:xfrm>
              <a:off x="1008855" y="2657396"/>
              <a:ext cx="32211" cy="11658"/>
            </a:xfrm>
            <a:custGeom>
              <a:avLst/>
              <a:gdLst/>
              <a:ahLst/>
              <a:cxnLst/>
              <a:rect l="l" t="t" r="r" b="b"/>
              <a:pathLst>
                <a:path w="2006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005" y="72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596;p103">
              <a:extLst>
                <a:ext uri="{FF2B5EF4-FFF2-40B4-BE49-F238E27FC236}">
                  <a16:creationId xmlns:a16="http://schemas.microsoft.com/office/drawing/2014/main" id="{14FF1D60-7B07-39D1-6BD5-40EAC799D798}"/>
                </a:ext>
              </a:extLst>
            </p:cNvPr>
            <p:cNvSpPr/>
            <p:nvPr/>
          </p:nvSpPr>
          <p:spPr>
            <a:xfrm>
              <a:off x="1008855" y="2684116"/>
              <a:ext cx="38377" cy="11658"/>
            </a:xfrm>
            <a:custGeom>
              <a:avLst/>
              <a:gdLst/>
              <a:ahLst/>
              <a:cxnLst/>
              <a:rect l="l" t="t" r="r" b="b"/>
              <a:pathLst>
                <a:path w="2390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389" y="725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597;p103">
              <a:extLst>
                <a:ext uri="{FF2B5EF4-FFF2-40B4-BE49-F238E27FC236}">
                  <a16:creationId xmlns:a16="http://schemas.microsoft.com/office/drawing/2014/main" id="{09963C1A-26CE-0573-4B1E-FF54E978B8B9}"/>
                </a:ext>
              </a:extLst>
            </p:cNvPr>
            <p:cNvSpPr/>
            <p:nvPr/>
          </p:nvSpPr>
          <p:spPr>
            <a:xfrm>
              <a:off x="1028718" y="2858115"/>
              <a:ext cx="5492" cy="22609"/>
            </a:xfrm>
            <a:custGeom>
              <a:avLst/>
              <a:gdLst/>
              <a:ahLst/>
              <a:cxnLst/>
              <a:rect l="l" t="t" r="r" b="b"/>
              <a:pathLst>
                <a:path w="342" h="1408" extrusionOk="0">
                  <a:moveTo>
                    <a:pt x="0" y="0"/>
                  </a:moveTo>
                  <a:lnTo>
                    <a:pt x="0" y="1408"/>
                  </a:lnTo>
                  <a:lnTo>
                    <a:pt x="342" y="1408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598;p103">
              <a:extLst>
                <a:ext uri="{FF2B5EF4-FFF2-40B4-BE49-F238E27FC236}">
                  <a16:creationId xmlns:a16="http://schemas.microsoft.com/office/drawing/2014/main" id="{54ABD49E-7E82-79B6-5579-CE11A18E8E70}"/>
                </a:ext>
              </a:extLst>
            </p:cNvPr>
            <p:cNvSpPr/>
            <p:nvPr/>
          </p:nvSpPr>
          <p:spPr>
            <a:xfrm>
              <a:off x="968438" y="2906062"/>
              <a:ext cx="8912" cy="10967"/>
            </a:xfrm>
            <a:custGeom>
              <a:avLst/>
              <a:gdLst/>
              <a:ahLst/>
              <a:cxnLst/>
              <a:rect l="l" t="t" r="r" b="b"/>
              <a:pathLst>
                <a:path w="555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55" y="68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599;p103">
              <a:extLst>
                <a:ext uri="{FF2B5EF4-FFF2-40B4-BE49-F238E27FC236}">
                  <a16:creationId xmlns:a16="http://schemas.microsoft.com/office/drawing/2014/main" id="{62931EB4-88CB-14D7-CEED-513901F6DF4F}"/>
                </a:ext>
              </a:extLst>
            </p:cNvPr>
            <p:cNvSpPr/>
            <p:nvPr/>
          </p:nvSpPr>
          <p:spPr>
            <a:xfrm>
              <a:off x="790328" y="2689591"/>
              <a:ext cx="12348" cy="12348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342" y="1"/>
                  </a:moveTo>
                  <a:cubicBezTo>
                    <a:pt x="128" y="1"/>
                    <a:pt x="0" y="171"/>
                    <a:pt x="0" y="384"/>
                  </a:cubicBezTo>
                  <a:cubicBezTo>
                    <a:pt x="0" y="598"/>
                    <a:pt x="128" y="768"/>
                    <a:pt x="342" y="768"/>
                  </a:cubicBezTo>
                  <a:cubicBezTo>
                    <a:pt x="768" y="683"/>
                    <a:pt x="768" y="43"/>
                    <a:pt x="342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600;p103">
              <a:extLst>
                <a:ext uri="{FF2B5EF4-FFF2-40B4-BE49-F238E27FC236}">
                  <a16:creationId xmlns:a16="http://schemas.microsoft.com/office/drawing/2014/main" id="{EAC553A8-A5FB-26AB-995D-4AC8B932E5A2}"/>
                </a:ext>
              </a:extLst>
            </p:cNvPr>
            <p:cNvSpPr/>
            <p:nvPr/>
          </p:nvSpPr>
          <p:spPr>
            <a:xfrm>
              <a:off x="791693" y="2780011"/>
              <a:ext cx="12429" cy="8719"/>
            </a:xfrm>
            <a:custGeom>
              <a:avLst/>
              <a:gdLst/>
              <a:ahLst/>
              <a:cxnLst/>
              <a:rect l="l" t="t" r="r" b="b"/>
              <a:pathLst>
                <a:path w="774" h="543" extrusionOk="0">
                  <a:moveTo>
                    <a:pt x="342" y="1"/>
                  </a:moveTo>
                  <a:cubicBezTo>
                    <a:pt x="171" y="43"/>
                    <a:pt x="1" y="214"/>
                    <a:pt x="43" y="385"/>
                  </a:cubicBezTo>
                  <a:cubicBezTo>
                    <a:pt x="53" y="498"/>
                    <a:pt x="100" y="543"/>
                    <a:pt x="162" y="543"/>
                  </a:cubicBezTo>
                  <a:cubicBezTo>
                    <a:pt x="379" y="543"/>
                    <a:pt x="773" y="1"/>
                    <a:pt x="342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601;p103">
              <a:extLst>
                <a:ext uri="{FF2B5EF4-FFF2-40B4-BE49-F238E27FC236}">
                  <a16:creationId xmlns:a16="http://schemas.microsoft.com/office/drawing/2014/main" id="{F7FF3F02-6220-DBCD-A0B5-85FDF787B565}"/>
                </a:ext>
              </a:extLst>
            </p:cNvPr>
            <p:cNvSpPr/>
            <p:nvPr/>
          </p:nvSpPr>
          <p:spPr>
            <a:xfrm>
              <a:off x="795130" y="2882763"/>
              <a:ext cx="12332" cy="12348"/>
            </a:xfrm>
            <a:custGeom>
              <a:avLst/>
              <a:gdLst/>
              <a:ahLst/>
              <a:cxnLst/>
              <a:rect l="l" t="t" r="r" b="b"/>
              <a:pathLst>
                <a:path w="768" h="769" extrusionOk="0">
                  <a:moveTo>
                    <a:pt x="341" y="1"/>
                  </a:moveTo>
                  <a:cubicBezTo>
                    <a:pt x="128" y="1"/>
                    <a:pt x="0" y="172"/>
                    <a:pt x="0" y="385"/>
                  </a:cubicBezTo>
                  <a:cubicBezTo>
                    <a:pt x="0" y="555"/>
                    <a:pt x="128" y="726"/>
                    <a:pt x="341" y="769"/>
                  </a:cubicBezTo>
                  <a:cubicBezTo>
                    <a:pt x="768" y="683"/>
                    <a:pt x="768" y="44"/>
                    <a:pt x="341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602;p103">
              <a:extLst>
                <a:ext uri="{FF2B5EF4-FFF2-40B4-BE49-F238E27FC236}">
                  <a16:creationId xmlns:a16="http://schemas.microsoft.com/office/drawing/2014/main" id="{19AD9F7A-0EC2-8E09-89C9-B7626A1433C3}"/>
                </a:ext>
              </a:extLst>
            </p:cNvPr>
            <p:cNvSpPr/>
            <p:nvPr/>
          </p:nvSpPr>
          <p:spPr>
            <a:xfrm>
              <a:off x="1137636" y="2641644"/>
              <a:ext cx="108934" cy="301431"/>
            </a:xfrm>
            <a:custGeom>
              <a:avLst/>
              <a:gdLst/>
              <a:ahLst/>
              <a:cxnLst/>
              <a:rect l="l" t="t" r="r" b="b"/>
              <a:pathLst>
                <a:path w="6784" h="18772" extrusionOk="0">
                  <a:moveTo>
                    <a:pt x="171" y="0"/>
                  </a:moveTo>
                  <a:lnTo>
                    <a:pt x="0" y="18771"/>
                  </a:lnTo>
                  <a:lnTo>
                    <a:pt x="6485" y="18771"/>
                  </a:lnTo>
                  <a:lnTo>
                    <a:pt x="6783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603;p103">
              <a:extLst>
                <a:ext uri="{FF2B5EF4-FFF2-40B4-BE49-F238E27FC236}">
                  <a16:creationId xmlns:a16="http://schemas.microsoft.com/office/drawing/2014/main" id="{AE62950E-60BC-11E4-FCD2-76932C85135E}"/>
                </a:ext>
              </a:extLst>
            </p:cNvPr>
            <p:cNvSpPr/>
            <p:nvPr/>
          </p:nvSpPr>
          <p:spPr>
            <a:xfrm>
              <a:off x="1225310" y="2671783"/>
              <a:ext cx="104149" cy="271291"/>
            </a:xfrm>
            <a:custGeom>
              <a:avLst/>
              <a:gdLst/>
              <a:ahLst/>
              <a:cxnLst/>
              <a:rect l="l" t="t" r="r" b="b"/>
              <a:pathLst>
                <a:path w="6486" h="16895" extrusionOk="0">
                  <a:moveTo>
                    <a:pt x="172" y="0"/>
                  </a:moveTo>
                  <a:lnTo>
                    <a:pt x="1" y="16894"/>
                  </a:lnTo>
                  <a:lnTo>
                    <a:pt x="6485" y="16894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604;p103">
              <a:extLst>
                <a:ext uri="{FF2B5EF4-FFF2-40B4-BE49-F238E27FC236}">
                  <a16:creationId xmlns:a16="http://schemas.microsoft.com/office/drawing/2014/main" id="{905712B4-56F9-60AD-0235-DBB33F0384D9}"/>
                </a:ext>
              </a:extLst>
            </p:cNvPr>
            <p:cNvSpPr/>
            <p:nvPr/>
          </p:nvSpPr>
          <p:spPr>
            <a:xfrm>
              <a:off x="1292446" y="2641644"/>
              <a:ext cx="147986" cy="301431"/>
            </a:xfrm>
            <a:custGeom>
              <a:avLst/>
              <a:gdLst/>
              <a:ahLst/>
              <a:cxnLst/>
              <a:rect l="l" t="t" r="r" b="b"/>
              <a:pathLst>
                <a:path w="9216" h="18772" extrusionOk="0">
                  <a:moveTo>
                    <a:pt x="1" y="0"/>
                  </a:moveTo>
                  <a:lnTo>
                    <a:pt x="854" y="18771"/>
                  </a:lnTo>
                  <a:lnTo>
                    <a:pt x="9215" y="18771"/>
                  </a:lnTo>
                  <a:lnTo>
                    <a:pt x="8917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605;p103">
              <a:extLst>
                <a:ext uri="{FF2B5EF4-FFF2-40B4-BE49-F238E27FC236}">
                  <a16:creationId xmlns:a16="http://schemas.microsoft.com/office/drawing/2014/main" id="{FE46DB18-116A-0401-0938-6F275E58DE04}"/>
                </a:ext>
              </a:extLst>
            </p:cNvPr>
            <p:cNvSpPr/>
            <p:nvPr/>
          </p:nvSpPr>
          <p:spPr>
            <a:xfrm>
              <a:off x="1095854" y="2641644"/>
              <a:ext cx="58915" cy="301431"/>
            </a:xfrm>
            <a:custGeom>
              <a:avLst/>
              <a:gdLst/>
              <a:ahLst/>
              <a:cxnLst/>
              <a:rect l="l" t="t" r="r" b="b"/>
              <a:pathLst>
                <a:path w="3669" h="18772" extrusionOk="0">
                  <a:moveTo>
                    <a:pt x="0" y="0"/>
                  </a:moveTo>
                  <a:lnTo>
                    <a:pt x="128" y="18771"/>
                  </a:lnTo>
                  <a:lnTo>
                    <a:pt x="3669" y="18771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606;p103">
              <a:extLst>
                <a:ext uri="{FF2B5EF4-FFF2-40B4-BE49-F238E27FC236}">
                  <a16:creationId xmlns:a16="http://schemas.microsoft.com/office/drawing/2014/main" id="{87218453-3E52-9D66-0FCC-066043FA3BEE}"/>
                </a:ext>
              </a:extLst>
            </p:cNvPr>
            <p:cNvSpPr/>
            <p:nvPr/>
          </p:nvSpPr>
          <p:spPr>
            <a:xfrm>
              <a:off x="1160919" y="2671783"/>
              <a:ext cx="78120" cy="271291"/>
            </a:xfrm>
            <a:custGeom>
              <a:avLst/>
              <a:gdLst/>
              <a:ahLst/>
              <a:cxnLst/>
              <a:rect l="l" t="t" r="r" b="b"/>
              <a:pathLst>
                <a:path w="4865" h="16895" extrusionOk="0">
                  <a:moveTo>
                    <a:pt x="1" y="0"/>
                  </a:moveTo>
                  <a:lnTo>
                    <a:pt x="214" y="16894"/>
                  </a:lnTo>
                  <a:lnTo>
                    <a:pt x="4864" y="16894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607;p103">
              <a:extLst>
                <a:ext uri="{FF2B5EF4-FFF2-40B4-BE49-F238E27FC236}">
                  <a16:creationId xmlns:a16="http://schemas.microsoft.com/office/drawing/2014/main" id="{159F12FE-06AB-6540-CE68-A757A9DCE21A}"/>
                </a:ext>
              </a:extLst>
            </p:cNvPr>
            <p:cNvSpPr/>
            <p:nvPr/>
          </p:nvSpPr>
          <p:spPr>
            <a:xfrm>
              <a:off x="1254775" y="2641644"/>
              <a:ext cx="78104" cy="301431"/>
            </a:xfrm>
            <a:custGeom>
              <a:avLst/>
              <a:gdLst/>
              <a:ahLst/>
              <a:cxnLst/>
              <a:rect l="l" t="t" r="r" b="b"/>
              <a:pathLst>
                <a:path w="4864" h="18772" extrusionOk="0">
                  <a:moveTo>
                    <a:pt x="171" y="0"/>
                  </a:moveTo>
                  <a:lnTo>
                    <a:pt x="0" y="18771"/>
                  </a:lnTo>
                  <a:lnTo>
                    <a:pt x="4394" y="18771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608;p103">
              <a:extLst>
                <a:ext uri="{FF2B5EF4-FFF2-40B4-BE49-F238E27FC236}">
                  <a16:creationId xmlns:a16="http://schemas.microsoft.com/office/drawing/2014/main" id="{06312065-61F4-0AFF-B0E6-516F931FEED8}"/>
                </a:ext>
              </a:extLst>
            </p:cNvPr>
            <p:cNvSpPr/>
            <p:nvPr/>
          </p:nvSpPr>
          <p:spPr>
            <a:xfrm>
              <a:off x="1108171" y="2885509"/>
              <a:ext cx="31537" cy="18514"/>
            </a:xfrm>
            <a:custGeom>
              <a:avLst/>
              <a:gdLst/>
              <a:ahLst/>
              <a:cxnLst/>
              <a:rect l="l" t="t" r="r" b="b"/>
              <a:pathLst>
                <a:path w="1964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609;p103">
              <a:extLst>
                <a:ext uri="{FF2B5EF4-FFF2-40B4-BE49-F238E27FC236}">
                  <a16:creationId xmlns:a16="http://schemas.microsoft.com/office/drawing/2014/main" id="{5922B547-FDE1-B5B4-D240-1AA09A741994}"/>
                </a:ext>
              </a:extLst>
            </p:cNvPr>
            <p:cNvSpPr/>
            <p:nvPr/>
          </p:nvSpPr>
          <p:spPr>
            <a:xfrm>
              <a:off x="1108171" y="2915649"/>
              <a:ext cx="31537" cy="18514"/>
            </a:xfrm>
            <a:custGeom>
              <a:avLst/>
              <a:gdLst/>
              <a:ahLst/>
              <a:cxnLst/>
              <a:rect l="l" t="t" r="r" b="b"/>
              <a:pathLst>
                <a:path w="1964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610;p103">
              <a:extLst>
                <a:ext uri="{FF2B5EF4-FFF2-40B4-BE49-F238E27FC236}">
                  <a16:creationId xmlns:a16="http://schemas.microsoft.com/office/drawing/2014/main" id="{A4243424-AA79-0454-CB71-EA69C6D20F82}"/>
                </a:ext>
              </a:extLst>
            </p:cNvPr>
            <p:cNvSpPr/>
            <p:nvPr/>
          </p:nvSpPr>
          <p:spPr>
            <a:xfrm>
              <a:off x="1119138" y="2853314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611;p103">
              <a:extLst>
                <a:ext uri="{FF2B5EF4-FFF2-40B4-BE49-F238E27FC236}">
                  <a16:creationId xmlns:a16="http://schemas.microsoft.com/office/drawing/2014/main" id="{8A94D30B-8943-B6C4-C8AC-64FCD2F9B79C}"/>
                </a:ext>
              </a:extLst>
            </p:cNvPr>
            <p:cNvSpPr/>
            <p:nvPr/>
          </p:nvSpPr>
          <p:spPr>
            <a:xfrm>
              <a:off x="1201336" y="2853314"/>
              <a:ext cx="5508" cy="20570"/>
            </a:xfrm>
            <a:custGeom>
              <a:avLst/>
              <a:gdLst/>
              <a:ahLst/>
              <a:cxnLst/>
              <a:rect l="l" t="t" r="r" b="b"/>
              <a:pathLst>
                <a:path w="343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612;p103">
              <a:extLst>
                <a:ext uri="{FF2B5EF4-FFF2-40B4-BE49-F238E27FC236}">
                  <a16:creationId xmlns:a16="http://schemas.microsoft.com/office/drawing/2014/main" id="{AE7A2C17-69EB-CBDB-B027-C6A04066BCC6}"/>
                </a:ext>
              </a:extLst>
            </p:cNvPr>
            <p:cNvSpPr/>
            <p:nvPr/>
          </p:nvSpPr>
          <p:spPr>
            <a:xfrm>
              <a:off x="1191059" y="2853314"/>
              <a:ext cx="4817" cy="20570"/>
            </a:xfrm>
            <a:custGeom>
              <a:avLst/>
              <a:gdLst/>
              <a:ahLst/>
              <a:cxnLst/>
              <a:rect l="l" t="t" r="r" b="b"/>
              <a:pathLst>
                <a:path w="300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300" y="128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8613;p103">
              <a:extLst>
                <a:ext uri="{FF2B5EF4-FFF2-40B4-BE49-F238E27FC236}">
                  <a16:creationId xmlns:a16="http://schemas.microsoft.com/office/drawing/2014/main" id="{DE9844DD-5E44-35AC-0E25-13D987900A21}"/>
                </a:ext>
              </a:extLst>
            </p:cNvPr>
            <p:cNvSpPr/>
            <p:nvPr/>
          </p:nvSpPr>
          <p:spPr>
            <a:xfrm>
              <a:off x="1169831" y="2885509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3541" y="1152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614;p103">
              <a:extLst>
                <a:ext uri="{FF2B5EF4-FFF2-40B4-BE49-F238E27FC236}">
                  <a16:creationId xmlns:a16="http://schemas.microsoft.com/office/drawing/2014/main" id="{81AF585B-F5FF-F138-C690-AFFFD1B1C17A}"/>
                </a:ext>
              </a:extLst>
            </p:cNvPr>
            <p:cNvSpPr/>
            <p:nvPr/>
          </p:nvSpPr>
          <p:spPr>
            <a:xfrm>
              <a:off x="1169831" y="2915649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3541" y="1152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615;p103">
              <a:extLst>
                <a:ext uri="{FF2B5EF4-FFF2-40B4-BE49-F238E27FC236}">
                  <a16:creationId xmlns:a16="http://schemas.microsoft.com/office/drawing/2014/main" id="{C7FAE83D-5B05-801F-98BC-1A886621D289}"/>
                </a:ext>
              </a:extLst>
            </p:cNvPr>
            <p:cNvSpPr/>
            <p:nvPr/>
          </p:nvSpPr>
          <p:spPr>
            <a:xfrm>
              <a:off x="1264362" y="2648484"/>
              <a:ext cx="56876" cy="30846"/>
            </a:xfrm>
            <a:custGeom>
              <a:avLst/>
              <a:gdLst/>
              <a:ahLst/>
              <a:cxnLst/>
              <a:rect l="l" t="t" r="r" b="b"/>
              <a:pathLst>
                <a:path w="3542" h="1921" extrusionOk="0">
                  <a:moveTo>
                    <a:pt x="1" y="1"/>
                  </a:moveTo>
                  <a:lnTo>
                    <a:pt x="1" y="1835"/>
                  </a:lnTo>
                  <a:lnTo>
                    <a:pt x="3541" y="1921"/>
                  </a:lnTo>
                  <a:lnTo>
                    <a:pt x="3541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616;p103">
              <a:extLst>
                <a:ext uri="{FF2B5EF4-FFF2-40B4-BE49-F238E27FC236}">
                  <a16:creationId xmlns:a16="http://schemas.microsoft.com/office/drawing/2014/main" id="{9F826570-35C2-0B64-6D68-585FE2EBDCEB}"/>
                </a:ext>
              </a:extLst>
            </p:cNvPr>
            <p:cNvSpPr/>
            <p:nvPr/>
          </p:nvSpPr>
          <p:spPr>
            <a:xfrm>
              <a:off x="1263671" y="2901952"/>
              <a:ext cx="50035" cy="30846"/>
            </a:xfrm>
            <a:custGeom>
              <a:avLst/>
              <a:gdLst/>
              <a:ahLst/>
              <a:cxnLst/>
              <a:rect l="l" t="t" r="r" b="b"/>
              <a:pathLst>
                <a:path w="3116" h="1921" extrusionOk="0">
                  <a:moveTo>
                    <a:pt x="1" y="0"/>
                  </a:moveTo>
                  <a:lnTo>
                    <a:pt x="1" y="1835"/>
                  </a:lnTo>
                  <a:lnTo>
                    <a:pt x="3115" y="1920"/>
                  </a:lnTo>
                  <a:lnTo>
                    <a:pt x="311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617;p103">
              <a:extLst>
                <a:ext uri="{FF2B5EF4-FFF2-40B4-BE49-F238E27FC236}">
                  <a16:creationId xmlns:a16="http://schemas.microsoft.com/office/drawing/2014/main" id="{B3970D93-626D-F59B-076A-D1A05B507981}"/>
                </a:ext>
              </a:extLst>
            </p:cNvPr>
            <p:cNvSpPr/>
            <p:nvPr/>
          </p:nvSpPr>
          <p:spPr>
            <a:xfrm>
              <a:off x="1186274" y="2689591"/>
              <a:ext cx="26045" cy="22416"/>
            </a:xfrm>
            <a:custGeom>
              <a:avLst/>
              <a:gdLst/>
              <a:ahLst/>
              <a:cxnLst/>
              <a:rect l="l" t="t" r="r" b="b"/>
              <a:pathLst>
                <a:path w="1622" h="1396" extrusionOk="0">
                  <a:moveTo>
                    <a:pt x="725" y="1"/>
                  </a:moveTo>
                  <a:cubicBezTo>
                    <a:pt x="299" y="1"/>
                    <a:pt x="0" y="384"/>
                    <a:pt x="0" y="768"/>
                  </a:cubicBezTo>
                  <a:cubicBezTo>
                    <a:pt x="55" y="1152"/>
                    <a:pt x="392" y="1395"/>
                    <a:pt x="727" y="1395"/>
                  </a:cubicBezTo>
                  <a:cubicBezTo>
                    <a:pt x="914" y="1395"/>
                    <a:pt x="1100" y="1320"/>
                    <a:pt x="1237" y="1152"/>
                  </a:cubicBezTo>
                  <a:cubicBezTo>
                    <a:pt x="1621" y="683"/>
                    <a:pt x="1323" y="1"/>
                    <a:pt x="725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618;p103">
              <a:extLst>
                <a:ext uri="{FF2B5EF4-FFF2-40B4-BE49-F238E27FC236}">
                  <a16:creationId xmlns:a16="http://schemas.microsoft.com/office/drawing/2014/main" id="{176FB21A-ED72-65B0-4130-E02A9EA14C9A}"/>
                </a:ext>
              </a:extLst>
            </p:cNvPr>
            <p:cNvSpPr/>
            <p:nvPr/>
          </p:nvSpPr>
          <p:spPr>
            <a:xfrm>
              <a:off x="1106115" y="2653285"/>
              <a:ext cx="26736" cy="22416"/>
            </a:xfrm>
            <a:custGeom>
              <a:avLst/>
              <a:gdLst/>
              <a:ahLst/>
              <a:cxnLst/>
              <a:rect l="l" t="t" r="r" b="b"/>
              <a:pathLst>
                <a:path w="1665" h="1396" extrusionOk="0">
                  <a:moveTo>
                    <a:pt x="726" y="0"/>
                  </a:moveTo>
                  <a:cubicBezTo>
                    <a:pt x="342" y="0"/>
                    <a:pt x="1" y="384"/>
                    <a:pt x="44" y="768"/>
                  </a:cubicBezTo>
                  <a:cubicBezTo>
                    <a:pt x="98" y="1152"/>
                    <a:pt x="418" y="1395"/>
                    <a:pt x="752" y="1395"/>
                  </a:cubicBezTo>
                  <a:cubicBezTo>
                    <a:pt x="938" y="1395"/>
                    <a:pt x="1128" y="1320"/>
                    <a:pt x="1281" y="1152"/>
                  </a:cubicBezTo>
                  <a:cubicBezTo>
                    <a:pt x="1665" y="683"/>
                    <a:pt x="1366" y="0"/>
                    <a:pt x="726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619;p103">
              <a:extLst>
                <a:ext uri="{FF2B5EF4-FFF2-40B4-BE49-F238E27FC236}">
                  <a16:creationId xmlns:a16="http://schemas.microsoft.com/office/drawing/2014/main" id="{8C48D0CB-4A5A-85BF-407B-D195B448B17B}"/>
                </a:ext>
              </a:extLst>
            </p:cNvPr>
            <p:cNvSpPr/>
            <p:nvPr/>
          </p:nvSpPr>
          <p:spPr>
            <a:xfrm>
              <a:off x="1391778" y="2657396"/>
              <a:ext cx="56185" cy="285679"/>
            </a:xfrm>
            <a:custGeom>
              <a:avLst/>
              <a:gdLst/>
              <a:ahLst/>
              <a:cxnLst/>
              <a:rect l="l" t="t" r="r" b="b"/>
              <a:pathLst>
                <a:path w="3499" h="17791" extrusionOk="0">
                  <a:moveTo>
                    <a:pt x="384" y="0"/>
                  </a:moveTo>
                  <a:lnTo>
                    <a:pt x="0" y="17790"/>
                  </a:lnTo>
                  <a:lnTo>
                    <a:pt x="3371" y="17790"/>
                  </a:lnTo>
                  <a:lnTo>
                    <a:pt x="3499" y="29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620;p103">
              <a:extLst>
                <a:ext uri="{FF2B5EF4-FFF2-40B4-BE49-F238E27FC236}">
                  <a16:creationId xmlns:a16="http://schemas.microsoft.com/office/drawing/2014/main" id="{730DD49C-0580-EFB4-20AB-EF22BF5B9C60}"/>
                </a:ext>
              </a:extLst>
            </p:cNvPr>
            <p:cNvSpPr/>
            <p:nvPr/>
          </p:nvSpPr>
          <p:spPr>
            <a:xfrm>
              <a:off x="1359583" y="2657396"/>
              <a:ext cx="46599" cy="285679"/>
            </a:xfrm>
            <a:custGeom>
              <a:avLst/>
              <a:gdLst/>
              <a:ahLst/>
              <a:cxnLst/>
              <a:rect l="l" t="t" r="r" b="b"/>
              <a:pathLst>
                <a:path w="2902" h="17791" extrusionOk="0">
                  <a:moveTo>
                    <a:pt x="2603" y="0"/>
                  </a:moveTo>
                  <a:lnTo>
                    <a:pt x="0" y="128"/>
                  </a:lnTo>
                  <a:lnTo>
                    <a:pt x="86" y="17790"/>
                  </a:lnTo>
                  <a:lnTo>
                    <a:pt x="2901" y="17790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621;p103">
              <a:extLst>
                <a:ext uri="{FF2B5EF4-FFF2-40B4-BE49-F238E27FC236}">
                  <a16:creationId xmlns:a16="http://schemas.microsoft.com/office/drawing/2014/main" id="{F8EE8723-0264-A18E-B7C6-1E0857B8BE50}"/>
                </a:ext>
              </a:extLst>
            </p:cNvPr>
            <p:cNvSpPr/>
            <p:nvPr/>
          </p:nvSpPr>
          <p:spPr>
            <a:xfrm>
              <a:off x="1436996" y="2634097"/>
              <a:ext cx="124686" cy="308978"/>
            </a:xfrm>
            <a:custGeom>
              <a:avLst/>
              <a:gdLst/>
              <a:ahLst/>
              <a:cxnLst/>
              <a:rect l="l" t="t" r="r" b="b"/>
              <a:pathLst>
                <a:path w="7765" h="19242" extrusionOk="0">
                  <a:moveTo>
                    <a:pt x="0" y="1"/>
                  </a:moveTo>
                  <a:lnTo>
                    <a:pt x="384" y="19241"/>
                  </a:lnTo>
                  <a:lnTo>
                    <a:pt x="7466" y="19241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622;p103">
              <a:extLst>
                <a:ext uri="{FF2B5EF4-FFF2-40B4-BE49-F238E27FC236}">
                  <a16:creationId xmlns:a16="http://schemas.microsoft.com/office/drawing/2014/main" id="{02069ECC-70F0-277E-357F-B7F815056195}"/>
                </a:ext>
              </a:extLst>
            </p:cNvPr>
            <p:cNvSpPr/>
            <p:nvPr/>
          </p:nvSpPr>
          <p:spPr>
            <a:xfrm>
              <a:off x="1413006" y="2634097"/>
              <a:ext cx="34957" cy="308978"/>
            </a:xfrm>
            <a:custGeom>
              <a:avLst/>
              <a:gdLst/>
              <a:ahLst/>
              <a:cxnLst/>
              <a:rect l="l" t="t" r="r" b="b"/>
              <a:pathLst>
                <a:path w="2177" h="19242" extrusionOk="0">
                  <a:moveTo>
                    <a:pt x="1" y="1"/>
                  </a:moveTo>
                  <a:lnTo>
                    <a:pt x="86" y="19241"/>
                  </a:lnTo>
                  <a:lnTo>
                    <a:pt x="2177" y="19241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8623;p103">
              <a:extLst>
                <a:ext uri="{FF2B5EF4-FFF2-40B4-BE49-F238E27FC236}">
                  <a16:creationId xmlns:a16="http://schemas.microsoft.com/office/drawing/2014/main" id="{D3413B48-6D03-5A4A-1556-BF3917E41D46}"/>
                </a:ext>
              </a:extLst>
            </p:cNvPr>
            <p:cNvSpPr/>
            <p:nvPr/>
          </p:nvSpPr>
          <p:spPr>
            <a:xfrm>
              <a:off x="1420553" y="2925235"/>
              <a:ext cx="20554" cy="11674"/>
            </a:xfrm>
            <a:custGeom>
              <a:avLst/>
              <a:gdLst/>
              <a:ahLst/>
              <a:cxnLst/>
              <a:rect l="l" t="t" r="r" b="b"/>
              <a:pathLst>
                <a:path w="1280" h="727" extrusionOk="0">
                  <a:moveTo>
                    <a:pt x="0" y="1"/>
                  </a:moveTo>
                  <a:lnTo>
                    <a:pt x="0" y="726"/>
                  </a:lnTo>
                  <a:lnTo>
                    <a:pt x="1280" y="72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8624;p103">
              <a:extLst>
                <a:ext uri="{FF2B5EF4-FFF2-40B4-BE49-F238E27FC236}">
                  <a16:creationId xmlns:a16="http://schemas.microsoft.com/office/drawing/2014/main" id="{BC1B6E0A-247A-440B-3BA1-5FDDB1F939A1}"/>
                </a:ext>
              </a:extLst>
            </p:cNvPr>
            <p:cNvSpPr/>
            <p:nvPr/>
          </p:nvSpPr>
          <p:spPr>
            <a:xfrm>
              <a:off x="1420553" y="2645064"/>
              <a:ext cx="11658" cy="10983"/>
            </a:xfrm>
            <a:custGeom>
              <a:avLst/>
              <a:gdLst/>
              <a:ahLst/>
              <a:cxnLst/>
              <a:rect l="l" t="t" r="r" b="b"/>
              <a:pathLst>
                <a:path w="726" h="684" extrusionOk="0">
                  <a:moveTo>
                    <a:pt x="0" y="1"/>
                  </a:moveTo>
                  <a:lnTo>
                    <a:pt x="0" y="683"/>
                  </a:lnTo>
                  <a:lnTo>
                    <a:pt x="725" y="68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8625;p103">
              <a:extLst>
                <a:ext uri="{FF2B5EF4-FFF2-40B4-BE49-F238E27FC236}">
                  <a16:creationId xmlns:a16="http://schemas.microsoft.com/office/drawing/2014/main" id="{9073A2D1-D720-367B-B38E-8ECD050374CC}"/>
                </a:ext>
              </a:extLst>
            </p:cNvPr>
            <p:cNvSpPr/>
            <p:nvPr/>
          </p:nvSpPr>
          <p:spPr>
            <a:xfrm>
              <a:off x="1365058" y="2918395"/>
              <a:ext cx="32211" cy="15768"/>
            </a:xfrm>
            <a:custGeom>
              <a:avLst/>
              <a:gdLst/>
              <a:ahLst/>
              <a:cxnLst/>
              <a:rect l="l" t="t" r="r" b="b"/>
              <a:pathLst>
                <a:path w="2006" h="982" extrusionOk="0">
                  <a:moveTo>
                    <a:pt x="1" y="0"/>
                  </a:moveTo>
                  <a:lnTo>
                    <a:pt x="1" y="981"/>
                  </a:lnTo>
                  <a:lnTo>
                    <a:pt x="2006" y="98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8626;p103">
              <a:extLst>
                <a:ext uri="{FF2B5EF4-FFF2-40B4-BE49-F238E27FC236}">
                  <a16:creationId xmlns:a16="http://schemas.microsoft.com/office/drawing/2014/main" id="{8BCF8E2B-DAD9-61A7-A1A8-B991CBBDFF33}"/>
                </a:ext>
              </a:extLst>
            </p:cNvPr>
            <p:cNvSpPr/>
            <p:nvPr/>
          </p:nvSpPr>
          <p:spPr>
            <a:xfrm>
              <a:off x="1364384" y="2666982"/>
              <a:ext cx="30156" cy="17824"/>
            </a:xfrm>
            <a:custGeom>
              <a:avLst/>
              <a:gdLst/>
              <a:ahLst/>
              <a:cxnLst/>
              <a:rect l="l" t="t" r="r" b="b"/>
              <a:pathLst>
                <a:path w="1878" h="1110" extrusionOk="0">
                  <a:moveTo>
                    <a:pt x="1877" y="1"/>
                  </a:moveTo>
                  <a:lnTo>
                    <a:pt x="0" y="86"/>
                  </a:lnTo>
                  <a:lnTo>
                    <a:pt x="0" y="1110"/>
                  </a:lnTo>
                  <a:lnTo>
                    <a:pt x="1877" y="982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8627;p103">
              <a:extLst>
                <a:ext uri="{FF2B5EF4-FFF2-40B4-BE49-F238E27FC236}">
                  <a16:creationId xmlns:a16="http://schemas.microsoft.com/office/drawing/2014/main" id="{5CBADA6E-D4EE-C5D9-873F-72075D57AE48}"/>
                </a:ext>
              </a:extLst>
            </p:cNvPr>
            <p:cNvSpPr/>
            <p:nvPr/>
          </p:nvSpPr>
          <p:spPr>
            <a:xfrm>
              <a:off x="1423283" y="2906062"/>
              <a:ext cx="9618" cy="10967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1" y="0"/>
                  </a:moveTo>
                  <a:lnTo>
                    <a:pt x="1" y="683"/>
                  </a:lnTo>
                  <a:lnTo>
                    <a:pt x="598" y="683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8628;p103">
              <a:extLst>
                <a:ext uri="{FF2B5EF4-FFF2-40B4-BE49-F238E27FC236}">
                  <a16:creationId xmlns:a16="http://schemas.microsoft.com/office/drawing/2014/main" id="{A9A5E3C2-A0A6-41A4-774A-87497D96364C}"/>
                </a:ext>
              </a:extLst>
            </p:cNvPr>
            <p:cNvSpPr/>
            <p:nvPr/>
          </p:nvSpPr>
          <p:spPr>
            <a:xfrm>
              <a:off x="1515084" y="2664927"/>
              <a:ext cx="119885" cy="278148"/>
            </a:xfrm>
            <a:custGeom>
              <a:avLst/>
              <a:gdLst/>
              <a:ahLst/>
              <a:cxnLst/>
              <a:rect l="l" t="t" r="r" b="b"/>
              <a:pathLst>
                <a:path w="7466" h="17322" extrusionOk="0">
                  <a:moveTo>
                    <a:pt x="470" y="1"/>
                  </a:moveTo>
                  <a:lnTo>
                    <a:pt x="0" y="17321"/>
                  </a:lnTo>
                  <a:lnTo>
                    <a:pt x="7466" y="17321"/>
                  </a:lnTo>
                  <a:lnTo>
                    <a:pt x="7082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8629;p103">
              <a:extLst>
                <a:ext uri="{FF2B5EF4-FFF2-40B4-BE49-F238E27FC236}">
                  <a16:creationId xmlns:a16="http://schemas.microsoft.com/office/drawing/2014/main" id="{21054C21-B312-4C97-4191-5C0655A3653B}"/>
                </a:ext>
              </a:extLst>
            </p:cNvPr>
            <p:cNvSpPr/>
            <p:nvPr/>
          </p:nvSpPr>
          <p:spPr>
            <a:xfrm>
              <a:off x="1467136" y="2664927"/>
              <a:ext cx="61661" cy="278148"/>
            </a:xfrm>
            <a:custGeom>
              <a:avLst/>
              <a:gdLst/>
              <a:ahLst/>
              <a:cxnLst/>
              <a:rect l="l" t="t" r="r" b="b"/>
              <a:pathLst>
                <a:path w="3840" h="17322" extrusionOk="0">
                  <a:moveTo>
                    <a:pt x="3498" y="1"/>
                  </a:moveTo>
                  <a:lnTo>
                    <a:pt x="0" y="470"/>
                  </a:lnTo>
                  <a:lnTo>
                    <a:pt x="0" y="17321"/>
                  </a:lnTo>
                  <a:lnTo>
                    <a:pt x="3840" y="17321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8630;p103">
              <a:extLst>
                <a:ext uri="{FF2B5EF4-FFF2-40B4-BE49-F238E27FC236}">
                  <a16:creationId xmlns:a16="http://schemas.microsoft.com/office/drawing/2014/main" id="{22708E8F-32F0-5024-7E72-528FC7360219}"/>
                </a:ext>
              </a:extLst>
            </p:cNvPr>
            <p:cNvSpPr/>
            <p:nvPr/>
          </p:nvSpPr>
          <p:spPr>
            <a:xfrm>
              <a:off x="1582894" y="2733428"/>
              <a:ext cx="48654" cy="209647"/>
            </a:xfrm>
            <a:custGeom>
              <a:avLst/>
              <a:gdLst/>
              <a:ahLst/>
              <a:cxnLst/>
              <a:rect l="l" t="t" r="r" b="b"/>
              <a:pathLst>
                <a:path w="3030" h="13056" extrusionOk="0">
                  <a:moveTo>
                    <a:pt x="129" y="1"/>
                  </a:moveTo>
                  <a:lnTo>
                    <a:pt x="1" y="13055"/>
                  </a:lnTo>
                  <a:lnTo>
                    <a:pt x="2731" y="13055"/>
                  </a:lnTo>
                  <a:lnTo>
                    <a:pt x="3030" y="1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8631;p103">
              <a:extLst>
                <a:ext uri="{FF2B5EF4-FFF2-40B4-BE49-F238E27FC236}">
                  <a16:creationId xmlns:a16="http://schemas.microsoft.com/office/drawing/2014/main" id="{C118E940-3A24-BDE0-D1B0-712B882B320A}"/>
                </a:ext>
              </a:extLst>
            </p:cNvPr>
            <p:cNvSpPr/>
            <p:nvPr/>
          </p:nvSpPr>
          <p:spPr>
            <a:xfrm>
              <a:off x="1537002" y="2733428"/>
              <a:ext cx="58931" cy="209647"/>
            </a:xfrm>
            <a:custGeom>
              <a:avLst/>
              <a:gdLst/>
              <a:ahLst/>
              <a:cxnLst/>
              <a:rect l="l" t="t" r="r" b="b"/>
              <a:pathLst>
                <a:path w="3670" h="13056" extrusionOk="0">
                  <a:moveTo>
                    <a:pt x="0" y="1"/>
                  </a:moveTo>
                  <a:lnTo>
                    <a:pt x="384" y="13055"/>
                  </a:lnTo>
                  <a:lnTo>
                    <a:pt x="3669" y="13055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8632;p103">
              <a:extLst>
                <a:ext uri="{FF2B5EF4-FFF2-40B4-BE49-F238E27FC236}">
                  <a16:creationId xmlns:a16="http://schemas.microsoft.com/office/drawing/2014/main" id="{F8B64EFA-4469-8E00-757B-A82695F2AA94}"/>
                </a:ext>
              </a:extLst>
            </p:cNvPr>
            <p:cNvSpPr/>
            <p:nvPr/>
          </p:nvSpPr>
          <p:spPr>
            <a:xfrm>
              <a:off x="1633588" y="2657396"/>
              <a:ext cx="56185" cy="285679"/>
            </a:xfrm>
            <a:custGeom>
              <a:avLst/>
              <a:gdLst/>
              <a:ahLst/>
              <a:cxnLst/>
              <a:rect l="l" t="t" r="r" b="b"/>
              <a:pathLst>
                <a:path w="3499" h="17791" extrusionOk="0">
                  <a:moveTo>
                    <a:pt x="385" y="0"/>
                  </a:moveTo>
                  <a:lnTo>
                    <a:pt x="1" y="17790"/>
                  </a:lnTo>
                  <a:lnTo>
                    <a:pt x="3371" y="17790"/>
                  </a:lnTo>
                  <a:lnTo>
                    <a:pt x="3499" y="29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8633;p103">
              <a:extLst>
                <a:ext uri="{FF2B5EF4-FFF2-40B4-BE49-F238E27FC236}">
                  <a16:creationId xmlns:a16="http://schemas.microsoft.com/office/drawing/2014/main" id="{E616072D-4591-42D2-C5A8-716F4A196E22}"/>
                </a:ext>
              </a:extLst>
            </p:cNvPr>
            <p:cNvSpPr/>
            <p:nvPr/>
          </p:nvSpPr>
          <p:spPr>
            <a:xfrm>
              <a:off x="1601393" y="2657396"/>
              <a:ext cx="46599" cy="285679"/>
            </a:xfrm>
            <a:custGeom>
              <a:avLst/>
              <a:gdLst/>
              <a:ahLst/>
              <a:cxnLst/>
              <a:rect l="l" t="t" r="r" b="b"/>
              <a:pathLst>
                <a:path w="2902" h="17791" extrusionOk="0">
                  <a:moveTo>
                    <a:pt x="2603" y="0"/>
                  </a:moveTo>
                  <a:lnTo>
                    <a:pt x="1" y="128"/>
                  </a:lnTo>
                  <a:lnTo>
                    <a:pt x="86" y="17790"/>
                  </a:lnTo>
                  <a:lnTo>
                    <a:pt x="2902" y="17790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8634;p103">
              <a:extLst>
                <a:ext uri="{FF2B5EF4-FFF2-40B4-BE49-F238E27FC236}">
                  <a16:creationId xmlns:a16="http://schemas.microsoft.com/office/drawing/2014/main" id="{0F522F98-26AA-FB19-E1D2-03C4699A7174}"/>
                </a:ext>
              </a:extLst>
            </p:cNvPr>
            <p:cNvSpPr/>
            <p:nvPr/>
          </p:nvSpPr>
          <p:spPr>
            <a:xfrm>
              <a:off x="1678806" y="2634097"/>
              <a:ext cx="124686" cy="308978"/>
            </a:xfrm>
            <a:custGeom>
              <a:avLst/>
              <a:gdLst/>
              <a:ahLst/>
              <a:cxnLst/>
              <a:rect l="l" t="t" r="r" b="b"/>
              <a:pathLst>
                <a:path w="7765" h="19242" extrusionOk="0">
                  <a:moveTo>
                    <a:pt x="0" y="1"/>
                  </a:moveTo>
                  <a:lnTo>
                    <a:pt x="384" y="19241"/>
                  </a:lnTo>
                  <a:lnTo>
                    <a:pt x="7466" y="19241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8635;p103">
              <a:extLst>
                <a:ext uri="{FF2B5EF4-FFF2-40B4-BE49-F238E27FC236}">
                  <a16:creationId xmlns:a16="http://schemas.microsoft.com/office/drawing/2014/main" id="{8E4599C9-69A2-FC0C-29C6-2C4F11E2538B}"/>
                </a:ext>
              </a:extLst>
            </p:cNvPr>
            <p:cNvSpPr/>
            <p:nvPr/>
          </p:nvSpPr>
          <p:spPr>
            <a:xfrm>
              <a:off x="1654832" y="2634097"/>
              <a:ext cx="34941" cy="308978"/>
            </a:xfrm>
            <a:custGeom>
              <a:avLst/>
              <a:gdLst/>
              <a:ahLst/>
              <a:cxnLst/>
              <a:rect l="l" t="t" r="r" b="b"/>
              <a:pathLst>
                <a:path w="2176" h="19242" extrusionOk="0">
                  <a:moveTo>
                    <a:pt x="0" y="1"/>
                  </a:moveTo>
                  <a:lnTo>
                    <a:pt x="85" y="19241"/>
                  </a:lnTo>
                  <a:lnTo>
                    <a:pt x="2176" y="19241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636;p103">
              <a:extLst>
                <a:ext uri="{FF2B5EF4-FFF2-40B4-BE49-F238E27FC236}">
                  <a16:creationId xmlns:a16="http://schemas.microsoft.com/office/drawing/2014/main" id="{6F7B46AE-9A4B-E3B5-301F-B37802F4B30C}"/>
                </a:ext>
              </a:extLst>
            </p:cNvPr>
            <p:cNvSpPr/>
            <p:nvPr/>
          </p:nvSpPr>
          <p:spPr>
            <a:xfrm>
              <a:off x="1747307" y="2642318"/>
              <a:ext cx="134963" cy="300757"/>
            </a:xfrm>
            <a:custGeom>
              <a:avLst/>
              <a:gdLst/>
              <a:ahLst/>
              <a:cxnLst/>
              <a:rect l="l" t="t" r="r" b="b"/>
              <a:pathLst>
                <a:path w="8405" h="18730" extrusionOk="0">
                  <a:moveTo>
                    <a:pt x="896" y="1"/>
                  </a:moveTo>
                  <a:lnTo>
                    <a:pt x="0" y="18729"/>
                  </a:lnTo>
                  <a:lnTo>
                    <a:pt x="8191" y="18729"/>
                  </a:lnTo>
                  <a:lnTo>
                    <a:pt x="8404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637;p103">
              <a:extLst>
                <a:ext uri="{FF2B5EF4-FFF2-40B4-BE49-F238E27FC236}">
                  <a16:creationId xmlns:a16="http://schemas.microsoft.com/office/drawing/2014/main" id="{DA03E385-2C4E-85D6-F7A4-8F728ED9BFF1}"/>
                </a:ext>
              </a:extLst>
            </p:cNvPr>
            <p:cNvSpPr/>
            <p:nvPr/>
          </p:nvSpPr>
          <p:spPr>
            <a:xfrm>
              <a:off x="1698669" y="2642318"/>
              <a:ext cx="71263" cy="300757"/>
            </a:xfrm>
            <a:custGeom>
              <a:avLst/>
              <a:gdLst/>
              <a:ahLst/>
              <a:cxnLst/>
              <a:rect l="l" t="t" r="r" b="b"/>
              <a:pathLst>
                <a:path w="4438" h="18730" extrusionOk="0">
                  <a:moveTo>
                    <a:pt x="3968" y="1"/>
                  </a:moveTo>
                  <a:lnTo>
                    <a:pt x="0" y="470"/>
                  </a:lnTo>
                  <a:lnTo>
                    <a:pt x="128" y="18729"/>
                  </a:lnTo>
                  <a:lnTo>
                    <a:pt x="4437" y="18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8638;p103">
              <a:extLst>
                <a:ext uri="{FF2B5EF4-FFF2-40B4-BE49-F238E27FC236}">
                  <a16:creationId xmlns:a16="http://schemas.microsoft.com/office/drawing/2014/main" id="{99C1C055-C91D-2F49-B190-4B0678A4BACB}"/>
                </a:ext>
              </a:extLst>
            </p:cNvPr>
            <p:cNvSpPr/>
            <p:nvPr/>
          </p:nvSpPr>
          <p:spPr>
            <a:xfrm>
              <a:off x="1662363" y="2925235"/>
              <a:ext cx="20570" cy="11674"/>
            </a:xfrm>
            <a:custGeom>
              <a:avLst/>
              <a:gdLst/>
              <a:ahLst/>
              <a:cxnLst/>
              <a:rect l="l" t="t" r="r" b="b"/>
              <a:pathLst>
                <a:path w="1281" h="727" extrusionOk="0">
                  <a:moveTo>
                    <a:pt x="0" y="1"/>
                  </a:moveTo>
                  <a:lnTo>
                    <a:pt x="0" y="726"/>
                  </a:lnTo>
                  <a:lnTo>
                    <a:pt x="1280" y="72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8639;p103">
              <a:extLst>
                <a:ext uri="{FF2B5EF4-FFF2-40B4-BE49-F238E27FC236}">
                  <a16:creationId xmlns:a16="http://schemas.microsoft.com/office/drawing/2014/main" id="{37AEAAC7-264E-551D-EF7F-ACF9F5D3B667}"/>
                </a:ext>
              </a:extLst>
            </p:cNvPr>
            <p:cNvSpPr/>
            <p:nvPr/>
          </p:nvSpPr>
          <p:spPr>
            <a:xfrm>
              <a:off x="1662363" y="2645064"/>
              <a:ext cx="11658" cy="10983"/>
            </a:xfrm>
            <a:custGeom>
              <a:avLst/>
              <a:gdLst/>
              <a:ahLst/>
              <a:cxnLst/>
              <a:rect l="l" t="t" r="r" b="b"/>
              <a:pathLst>
                <a:path w="726" h="684" extrusionOk="0">
                  <a:moveTo>
                    <a:pt x="0" y="1"/>
                  </a:moveTo>
                  <a:lnTo>
                    <a:pt x="0" y="683"/>
                  </a:lnTo>
                  <a:lnTo>
                    <a:pt x="726" y="683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640;p103">
              <a:extLst>
                <a:ext uri="{FF2B5EF4-FFF2-40B4-BE49-F238E27FC236}">
                  <a16:creationId xmlns:a16="http://schemas.microsoft.com/office/drawing/2014/main" id="{7892DEB8-B1D4-3F81-DAD5-F42D512F943E}"/>
                </a:ext>
              </a:extLst>
            </p:cNvPr>
            <p:cNvSpPr/>
            <p:nvPr/>
          </p:nvSpPr>
          <p:spPr>
            <a:xfrm>
              <a:off x="1705526" y="2918395"/>
              <a:ext cx="46583" cy="16459"/>
            </a:xfrm>
            <a:custGeom>
              <a:avLst/>
              <a:gdLst/>
              <a:ahLst/>
              <a:cxnLst/>
              <a:rect l="l" t="t" r="r" b="b"/>
              <a:pathLst>
                <a:path w="2901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901" y="1024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641;p103">
              <a:extLst>
                <a:ext uri="{FF2B5EF4-FFF2-40B4-BE49-F238E27FC236}">
                  <a16:creationId xmlns:a16="http://schemas.microsoft.com/office/drawing/2014/main" id="{36DD384A-A5F0-97BC-0D06-90A80A60D80B}"/>
                </a:ext>
              </a:extLst>
            </p:cNvPr>
            <p:cNvSpPr/>
            <p:nvPr/>
          </p:nvSpPr>
          <p:spPr>
            <a:xfrm>
              <a:off x="1559611" y="2777956"/>
              <a:ext cx="14404" cy="124703"/>
            </a:xfrm>
            <a:custGeom>
              <a:avLst/>
              <a:gdLst/>
              <a:ahLst/>
              <a:cxnLst/>
              <a:rect l="l" t="t" r="r" b="b"/>
              <a:pathLst>
                <a:path w="897" h="7766" extrusionOk="0">
                  <a:moveTo>
                    <a:pt x="0" y="1"/>
                  </a:moveTo>
                  <a:lnTo>
                    <a:pt x="128" y="7765"/>
                  </a:lnTo>
                  <a:lnTo>
                    <a:pt x="896" y="776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642;p103">
              <a:extLst>
                <a:ext uri="{FF2B5EF4-FFF2-40B4-BE49-F238E27FC236}">
                  <a16:creationId xmlns:a16="http://schemas.microsoft.com/office/drawing/2014/main" id="{BDEE85CE-2146-C82C-2B2B-91061F20BD3D}"/>
                </a:ext>
              </a:extLst>
            </p:cNvPr>
            <p:cNvSpPr/>
            <p:nvPr/>
          </p:nvSpPr>
          <p:spPr>
            <a:xfrm>
              <a:off x="1550025" y="2743705"/>
              <a:ext cx="29466" cy="16459"/>
            </a:xfrm>
            <a:custGeom>
              <a:avLst/>
              <a:gdLst/>
              <a:ahLst/>
              <a:cxnLst/>
              <a:rect l="l" t="t" r="r" b="b"/>
              <a:pathLst>
                <a:path w="1835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1834" y="1025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643;p103">
              <a:extLst>
                <a:ext uri="{FF2B5EF4-FFF2-40B4-BE49-F238E27FC236}">
                  <a16:creationId xmlns:a16="http://schemas.microsoft.com/office/drawing/2014/main" id="{AADE6070-65CB-9C2B-5A66-FA63AC5AF0B7}"/>
                </a:ext>
              </a:extLst>
            </p:cNvPr>
            <p:cNvSpPr/>
            <p:nvPr/>
          </p:nvSpPr>
          <p:spPr>
            <a:xfrm>
              <a:off x="1606868" y="2918395"/>
              <a:ext cx="32211" cy="15768"/>
            </a:xfrm>
            <a:custGeom>
              <a:avLst/>
              <a:gdLst/>
              <a:ahLst/>
              <a:cxnLst/>
              <a:rect l="l" t="t" r="r" b="b"/>
              <a:pathLst>
                <a:path w="2006" h="982" extrusionOk="0">
                  <a:moveTo>
                    <a:pt x="1" y="0"/>
                  </a:moveTo>
                  <a:lnTo>
                    <a:pt x="1" y="981"/>
                  </a:lnTo>
                  <a:lnTo>
                    <a:pt x="2006" y="981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644;p103">
              <a:extLst>
                <a:ext uri="{FF2B5EF4-FFF2-40B4-BE49-F238E27FC236}">
                  <a16:creationId xmlns:a16="http://schemas.microsoft.com/office/drawing/2014/main" id="{0DD692AC-4B2F-4A37-2F3A-63E563A4D9B0}"/>
                </a:ext>
              </a:extLst>
            </p:cNvPr>
            <p:cNvSpPr/>
            <p:nvPr/>
          </p:nvSpPr>
          <p:spPr>
            <a:xfrm>
              <a:off x="1606194" y="2666982"/>
              <a:ext cx="30156" cy="17824"/>
            </a:xfrm>
            <a:custGeom>
              <a:avLst/>
              <a:gdLst/>
              <a:ahLst/>
              <a:cxnLst/>
              <a:rect l="l" t="t" r="r" b="b"/>
              <a:pathLst>
                <a:path w="1878" h="1110" extrusionOk="0">
                  <a:moveTo>
                    <a:pt x="1877" y="1"/>
                  </a:moveTo>
                  <a:lnTo>
                    <a:pt x="0" y="86"/>
                  </a:lnTo>
                  <a:lnTo>
                    <a:pt x="0" y="1110"/>
                  </a:lnTo>
                  <a:lnTo>
                    <a:pt x="1877" y="982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645;p103">
              <a:extLst>
                <a:ext uri="{FF2B5EF4-FFF2-40B4-BE49-F238E27FC236}">
                  <a16:creationId xmlns:a16="http://schemas.microsoft.com/office/drawing/2014/main" id="{919472BE-DFC2-C6B6-78D8-382026E47B26}"/>
                </a:ext>
              </a:extLst>
            </p:cNvPr>
            <p:cNvSpPr/>
            <p:nvPr/>
          </p:nvSpPr>
          <p:spPr>
            <a:xfrm>
              <a:off x="1550025" y="2918395"/>
              <a:ext cx="35632" cy="15768"/>
            </a:xfrm>
            <a:custGeom>
              <a:avLst/>
              <a:gdLst/>
              <a:ahLst/>
              <a:cxnLst/>
              <a:rect l="l" t="t" r="r" b="b"/>
              <a:pathLst>
                <a:path w="2219" h="982" extrusionOk="0">
                  <a:moveTo>
                    <a:pt x="0" y="0"/>
                  </a:moveTo>
                  <a:lnTo>
                    <a:pt x="0" y="981"/>
                  </a:lnTo>
                  <a:lnTo>
                    <a:pt x="2218" y="981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646;p103">
              <a:extLst>
                <a:ext uri="{FF2B5EF4-FFF2-40B4-BE49-F238E27FC236}">
                  <a16:creationId xmlns:a16="http://schemas.microsoft.com/office/drawing/2014/main" id="{F8F06775-898B-24F2-284D-9C05DAA0DF7F}"/>
                </a:ext>
              </a:extLst>
            </p:cNvPr>
            <p:cNvSpPr/>
            <p:nvPr/>
          </p:nvSpPr>
          <p:spPr>
            <a:xfrm>
              <a:off x="1473302" y="2918395"/>
              <a:ext cx="45908" cy="16459"/>
            </a:xfrm>
            <a:custGeom>
              <a:avLst/>
              <a:gdLst/>
              <a:ahLst/>
              <a:cxnLst/>
              <a:rect l="l" t="t" r="r" b="b"/>
              <a:pathLst>
                <a:path w="285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858" y="102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647;p103">
              <a:extLst>
                <a:ext uri="{FF2B5EF4-FFF2-40B4-BE49-F238E27FC236}">
                  <a16:creationId xmlns:a16="http://schemas.microsoft.com/office/drawing/2014/main" id="{875E9509-2C08-528F-323F-B003435AB474}"/>
                </a:ext>
              </a:extLst>
            </p:cNvPr>
            <p:cNvSpPr/>
            <p:nvPr/>
          </p:nvSpPr>
          <p:spPr>
            <a:xfrm>
              <a:off x="1705526" y="2887564"/>
              <a:ext cx="46583" cy="11658"/>
            </a:xfrm>
            <a:custGeom>
              <a:avLst/>
              <a:gdLst/>
              <a:ahLst/>
              <a:cxnLst/>
              <a:rect l="l" t="t" r="r" b="b"/>
              <a:pathLst>
                <a:path w="2901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901" y="726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8648;p103">
              <a:extLst>
                <a:ext uri="{FF2B5EF4-FFF2-40B4-BE49-F238E27FC236}">
                  <a16:creationId xmlns:a16="http://schemas.microsoft.com/office/drawing/2014/main" id="{86EF6119-7970-BA39-7E11-2C0EADCA3476}"/>
                </a:ext>
              </a:extLst>
            </p:cNvPr>
            <p:cNvSpPr/>
            <p:nvPr/>
          </p:nvSpPr>
          <p:spPr>
            <a:xfrm>
              <a:off x="1705526" y="2657396"/>
              <a:ext cx="32886" cy="11658"/>
            </a:xfrm>
            <a:custGeom>
              <a:avLst/>
              <a:gdLst/>
              <a:ahLst/>
              <a:cxnLst/>
              <a:rect l="l" t="t" r="r" b="b"/>
              <a:pathLst>
                <a:path w="2048" h="726" extrusionOk="0">
                  <a:moveTo>
                    <a:pt x="0" y="0"/>
                  </a:moveTo>
                  <a:lnTo>
                    <a:pt x="0" y="726"/>
                  </a:lnTo>
                  <a:lnTo>
                    <a:pt x="2048" y="72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8649;p103">
              <a:extLst>
                <a:ext uri="{FF2B5EF4-FFF2-40B4-BE49-F238E27FC236}">
                  <a16:creationId xmlns:a16="http://schemas.microsoft.com/office/drawing/2014/main" id="{F38BF7BB-80DF-4695-0C60-B896AD49689A}"/>
                </a:ext>
              </a:extLst>
            </p:cNvPr>
            <p:cNvSpPr/>
            <p:nvPr/>
          </p:nvSpPr>
          <p:spPr>
            <a:xfrm>
              <a:off x="1705526" y="2684116"/>
              <a:ext cx="39052" cy="11658"/>
            </a:xfrm>
            <a:custGeom>
              <a:avLst/>
              <a:gdLst/>
              <a:ahLst/>
              <a:cxnLst/>
              <a:rect l="l" t="t" r="r" b="b"/>
              <a:pathLst>
                <a:path w="2432" h="726" extrusionOk="0">
                  <a:moveTo>
                    <a:pt x="0" y="0"/>
                  </a:moveTo>
                  <a:lnTo>
                    <a:pt x="0" y="725"/>
                  </a:lnTo>
                  <a:lnTo>
                    <a:pt x="2432" y="725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8650;p103">
              <a:extLst>
                <a:ext uri="{FF2B5EF4-FFF2-40B4-BE49-F238E27FC236}">
                  <a16:creationId xmlns:a16="http://schemas.microsoft.com/office/drawing/2014/main" id="{757ACF2A-8B88-2495-D71F-47188B1FB78D}"/>
                </a:ext>
              </a:extLst>
            </p:cNvPr>
            <p:cNvSpPr/>
            <p:nvPr/>
          </p:nvSpPr>
          <p:spPr>
            <a:xfrm>
              <a:off x="1726063" y="2858115"/>
              <a:ext cx="5508" cy="22609"/>
            </a:xfrm>
            <a:custGeom>
              <a:avLst/>
              <a:gdLst/>
              <a:ahLst/>
              <a:cxnLst/>
              <a:rect l="l" t="t" r="r" b="b"/>
              <a:pathLst>
                <a:path w="343" h="1408" extrusionOk="0">
                  <a:moveTo>
                    <a:pt x="1" y="0"/>
                  </a:moveTo>
                  <a:lnTo>
                    <a:pt x="1" y="1408"/>
                  </a:lnTo>
                  <a:lnTo>
                    <a:pt x="342" y="1408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8651;p103">
              <a:extLst>
                <a:ext uri="{FF2B5EF4-FFF2-40B4-BE49-F238E27FC236}">
                  <a16:creationId xmlns:a16="http://schemas.microsoft.com/office/drawing/2014/main" id="{35F8094B-F38E-9A68-53CC-7A877B44493F}"/>
                </a:ext>
              </a:extLst>
            </p:cNvPr>
            <p:cNvSpPr/>
            <p:nvPr/>
          </p:nvSpPr>
          <p:spPr>
            <a:xfrm>
              <a:off x="1665109" y="2906062"/>
              <a:ext cx="9602" cy="10967"/>
            </a:xfrm>
            <a:custGeom>
              <a:avLst/>
              <a:gdLst/>
              <a:ahLst/>
              <a:cxnLst/>
              <a:rect l="l" t="t" r="r" b="b"/>
              <a:pathLst>
                <a:path w="598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97" y="683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8652;p103">
              <a:extLst>
                <a:ext uri="{FF2B5EF4-FFF2-40B4-BE49-F238E27FC236}">
                  <a16:creationId xmlns:a16="http://schemas.microsoft.com/office/drawing/2014/main" id="{4D725E20-DD4F-FEF9-3E02-5B230E7B0C42}"/>
                </a:ext>
              </a:extLst>
            </p:cNvPr>
            <p:cNvSpPr/>
            <p:nvPr/>
          </p:nvSpPr>
          <p:spPr>
            <a:xfrm>
              <a:off x="1486999" y="2689591"/>
              <a:ext cx="12573" cy="8719"/>
            </a:xfrm>
            <a:custGeom>
              <a:avLst/>
              <a:gdLst/>
              <a:ahLst/>
              <a:cxnLst/>
              <a:rect l="l" t="t" r="r" b="b"/>
              <a:pathLst>
                <a:path w="783" h="543" extrusionOk="0">
                  <a:moveTo>
                    <a:pt x="384" y="1"/>
                  </a:moveTo>
                  <a:cubicBezTo>
                    <a:pt x="171" y="1"/>
                    <a:pt x="0" y="171"/>
                    <a:pt x="43" y="384"/>
                  </a:cubicBezTo>
                  <a:cubicBezTo>
                    <a:pt x="52" y="498"/>
                    <a:pt x="100" y="542"/>
                    <a:pt x="162" y="542"/>
                  </a:cubicBezTo>
                  <a:cubicBezTo>
                    <a:pt x="381" y="542"/>
                    <a:pt x="782" y="1"/>
                    <a:pt x="384" y="1"/>
                  </a:cubicBez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8653;p103">
              <a:extLst>
                <a:ext uri="{FF2B5EF4-FFF2-40B4-BE49-F238E27FC236}">
                  <a16:creationId xmlns:a16="http://schemas.microsoft.com/office/drawing/2014/main" id="{1F2946EC-EE8A-C85C-3CAB-54FB3E9D2B11}"/>
                </a:ext>
              </a:extLst>
            </p:cNvPr>
            <p:cNvSpPr/>
            <p:nvPr/>
          </p:nvSpPr>
          <p:spPr>
            <a:xfrm>
              <a:off x="1489054" y="2780011"/>
              <a:ext cx="13023" cy="12348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342" y="1"/>
                  </a:moveTo>
                  <a:cubicBezTo>
                    <a:pt x="171" y="43"/>
                    <a:pt x="0" y="214"/>
                    <a:pt x="43" y="385"/>
                  </a:cubicBezTo>
                  <a:cubicBezTo>
                    <a:pt x="0" y="598"/>
                    <a:pt x="171" y="769"/>
                    <a:pt x="342" y="769"/>
                  </a:cubicBezTo>
                  <a:cubicBezTo>
                    <a:pt x="811" y="726"/>
                    <a:pt x="811" y="86"/>
                    <a:pt x="342" y="1"/>
                  </a:cubicBez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8654;p103">
              <a:extLst>
                <a:ext uri="{FF2B5EF4-FFF2-40B4-BE49-F238E27FC236}">
                  <a16:creationId xmlns:a16="http://schemas.microsoft.com/office/drawing/2014/main" id="{2D6D011D-715F-1E17-1391-24FCAE75D38F}"/>
                </a:ext>
              </a:extLst>
            </p:cNvPr>
            <p:cNvSpPr/>
            <p:nvPr/>
          </p:nvSpPr>
          <p:spPr>
            <a:xfrm>
              <a:off x="1492475" y="2882763"/>
              <a:ext cx="12348" cy="12348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342" y="1"/>
                  </a:moveTo>
                  <a:cubicBezTo>
                    <a:pt x="129" y="1"/>
                    <a:pt x="1" y="172"/>
                    <a:pt x="1" y="385"/>
                  </a:cubicBezTo>
                  <a:cubicBezTo>
                    <a:pt x="1" y="555"/>
                    <a:pt x="129" y="726"/>
                    <a:pt x="342" y="769"/>
                  </a:cubicBezTo>
                  <a:cubicBezTo>
                    <a:pt x="768" y="683"/>
                    <a:pt x="768" y="44"/>
                    <a:pt x="342" y="1"/>
                  </a:cubicBez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8655;p103">
              <a:extLst>
                <a:ext uri="{FF2B5EF4-FFF2-40B4-BE49-F238E27FC236}">
                  <a16:creationId xmlns:a16="http://schemas.microsoft.com/office/drawing/2014/main" id="{AFBAD3BF-2AAD-4F41-A9C6-C3D2B5BA628B}"/>
                </a:ext>
              </a:extLst>
            </p:cNvPr>
            <p:cNvSpPr/>
            <p:nvPr/>
          </p:nvSpPr>
          <p:spPr>
            <a:xfrm>
              <a:off x="1834981" y="2641644"/>
              <a:ext cx="108260" cy="301431"/>
            </a:xfrm>
            <a:custGeom>
              <a:avLst/>
              <a:gdLst/>
              <a:ahLst/>
              <a:cxnLst/>
              <a:rect l="l" t="t" r="r" b="b"/>
              <a:pathLst>
                <a:path w="6742" h="18772" extrusionOk="0">
                  <a:moveTo>
                    <a:pt x="172" y="0"/>
                  </a:moveTo>
                  <a:lnTo>
                    <a:pt x="1" y="18771"/>
                  </a:lnTo>
                  <a:lnTo>
                    <a:pt x="6485" y="18771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8656;p103">
              <a:extLst>
                <a:ext uri="{FF2B5EF4-FFF2-40B4-BE49-F238E27FC236}">
                  <a16:creationId xmlns:a16="http://schemas.microsoft.com/office/drawing/2014/main" id="{C10EB412-9F66-57CF-E1E0-425EEFBE9E68}"/>
                </a:ext>
              </a:extLst>
            </p:cNvPr>
            <p:cNvSpPr/>
            <p:nvPr/>
          </p:nvSpPr>
          <p:spPr>
            <a:xfrm>
              <a:off x="1922671" y="2671783"/>
              <a:ext cx="104133" cy="271291"/>
            </a:xfrm>
            <a:custGeom>
              <a:avLst/>
              <a:gdLst/>
              <a:ahLst/>
              <a:cxnLst/>
              <a:rect l="l" t="t" r="r" b="b"/>
              <a:pathLst>
                <a:path w="6485" h="16895" extrusionOk="0">
                  <a:moveTo>
                    <a:pt x="171" y="0"/>
                  </a:moveTo>
                  <a:lnTo>
                    <a:pt x="0" y="16894"/>
                  </a:lnTo>
                  <a:lnTo>
                    <a:pt x="6485" y="16894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657;p103">
              <a:extLst>
                <a:ext uri="{FF2B5EF4-FFF2-40B4-BE49-F238E27FC236}">
                  <a16:creationId xmlns:a16="http://schemas.microsoft.com/office/drawing/2014/main" id="{468E27B5-E73D-25CF-4DDC-3508BE97ACC7}"/>
                </a:ext>
              </a:extLst>
            </p:cNvPr>
            <p:cNvSpPr/>
            <p:nvPr/>
          </p:nvSpPr>
          <p:spPr>
            <a:xfrm>
              <a:off x="1989808" y="2641644"/>
              <a:ext cx="147970" cy="301431"/>
            </a:xfrm>
            <a:custGeom>
              <a:avLst/>
              <a:gdLst/>
              <a:ahLst/>
              <a:cxnLst/>
              <a:rect l="l" t="t" r="r" b="b"/>
              <a:pathLst>
                <a:path w="9215" h="18772" extrusionOk="0">
                  <a:moveTo>
                    <a:pt x="0" y="0"/>
                  </a:moveTo>
                  <a:lnTo>
                    <a:pt x="853" y="18771"/>
                  </a:lnTo>
                  <a:lnTo>
                    <a:pt x="9215" y="18771"/>
                  </a:lnTo>
                  <a:lnTo>
                    <a:pt x="8916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658;p103">
              <a:extLst>
                <a:ext uri="{FF2B5EF4-FFF2-40B4-BE49-F238E27FC236}">
                  <a16:creationId xmlns:a16="http://schemas.microsoft.com/office/drawing/2014/main" id="{4A793CCE-DF45-AEC4-A8C1-CABE994CD7FB}"/>
                </a:ext>
              </a:extLst>
            </p:cNvPr>
            <p:cNvSpPr/>
            <p:nvPr/>
          </p:nvSpPr>
          <p:spPr>
            <a:xfrm>
              <a:off x="1793200" y="2641644"/>
              <a:ext cx="58931" cy="301431"/>
            </a:xfrm>
            <a:custGeom>
              <a:avLst/>
              <a:gdLst/>
              <a:ahLst/>
              <a:cxnLst/>
              <a:rect l="l" t="t" r="r" b="b"/>
              <a:pathLst>
                <a:path w="3670" h="18772" extrusionOk="0">
                  <a:moveTo>
                    <a:pt x="1" y="0"/>
                  </a:moveTo>
                  <a:lnTo>
                    <a:pt x="129" y="18771"/>
                  </a:lnTo>
                  <a:lnTo>
                    <a:pt x="3669" y="18771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8659;p103">
              <a:extLst>
                <a:ext uri="{FF2B5EF4-FFF2-40B4-BE49-F238E27FC236}">
                  <a16:creationId xmlns:a16="http://schemas.microsoft.com/office/drawing/2014/main" id="{217D28D5-F5BC-6225-58E1-9F1E351E618D}"/>
                </a:ext>
              </a:extLst>
            </p:cNvPr>
            <p:cNvSpPr/>
            <p:nvPr/>
          </p:nvSpPr>
          <p:spPr>
            <a:xfrm>
              <a:off x="1858281" y="2671783"/>
              <a:ext cx="77413" cy="271291"/>
            </a:xfrm>
            <a:custGeom>
              <a:avLst/>
              <a:gdLst/>
              <a:ahLst/>
              <a:cxnLst/>
              <a:rect l="l" t="t" r="r" b="b"/>
              <a:pathLst>
                <a:path w="4821" h="16895" extrusionOk="0">
                  <a:moveTo>
                    <a:pt x="0" y="0"/>
                  </a:moveTo>
                  <a:lnTo>
                    <a:pt x="214" y="16894"/>
                  </a:lnTo>
                  <a:lnTo>
                    <a:pt x="4821" y="16894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8660;p103">
              <a:extLst>
                <a:ext uri="{FF2B5EF4-FFF2-40B4-BE49-F238E27FC236}">
                  <a16:creationId xmlns:a16="http://schemas.microsoft.com/office/drawing/2014/main" id="{076EA0E0-CD0B-CC8F-F03D-70178C55624D}"/>
                </a:ext>
              </a:extLst>
            </p:cNvPr>
            <p:cNvSpPr/>
            <p:nvPr/>
          </p:nvSpPr>
          <p:spPr>
            <a:xfrm>
              <a:off x="1952121" y="2641644"/>
              <a:ext cx="78120" cy="301431"/>
            </a:xfrm>
            <a:custGeom>
              <a:avLst/>
              <a:gdLst/>
              <a:ahLst/>
              <a:cxnLst/>
              <a:rect l="l" t="t" r="r" b="b"/>
              <a:pathLst>
                <a:path w="4865" h="18772" extrusionOk="0">
                  <a:moveTo>
                    <a:pt x="129" y="0"/>
                  </a:moveTo>
                  <a:lnTo>
                    <a:pt x="1" y="18771"/>
                  </a:lnTo>
                  <a:lnTo>
                    <a:pt x="4395" y="18771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661;p103">
              <a:extLst>
                <a:ext uri="{FF2B5EF4-FFF2-40B4-BE49-F238E27FC236}">
                  <a16:creationId xmlns:a16="http://schemas.microsoft.com/office/drawing/2014/main" id="{A0298887-B37E-B4A6-CB59-E027B46921C3}"/>
                </a:ext>
              </a:extLst>
            </p:cNvPr>
            <p:cNvSpPr/>
            <p:nvPr/>
          </p:nvSpPr>
          <p:spPr>
            <a:xfrm>
              <a:off x="1805532" y="2885509"/>
              <a:ext cx="31521" cy="18514"/>
            </a:xfrm>
            <a:custGeom>
              <a:avLst/>
              <a:gdLst/>
              <a:ahLst/>
              <a:cxnLst/>
              <a:rect l="l" t="t" r="r" b="b"/>
              <a:pathLst>
                <a:path w="1963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662;p103">
              <a:extLst>
                <a:ext uri="{FF2B5EF4-FFF2-40B4-BE49-F238E27FC236}">
                  <a16:creationId xmlns:a16="http://schemas.microsoft.com/office/drawing/2014/main" id="{7E8A515C-59E2-C2D2-702C-8A0585D320EC}"/>
                </a:ext>
              </a:extLst>
            </p:cNvPr>
            <p:cNvSpPr/>
            <p:nvPr/>
          </p:nvSpPr>
          <p:spPr>
            <a:xfrm>
              <a:off x="1805532" y="2915649"/>
              <a:ext cx="31521" cy="18514"/>
            </a:xfrm>
            <a:custGeom>
              <a:avLst/>
              <a:gdLst/>
              <a:ahLst/>
              <a:cxnLst/>
              <a:rect l="l" t="t" r="r" b="b"/>
              <a:pathLst>
                <a:path w="1963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1963" y="115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8663;p103">
              <a:extLst>
                <a:ext uri="{FF2B5EF4-FFF2-40B4-BE49-F238E27FC236}">
                  <a16:creationId xmlns:a16="http://schemas.microsoft.com/office/drawing/2014/main" id="{71025612-5645-77C8-90D8-52EEFE70C32F}"/>
                </a:ext>
              </a:extLst>
            </p:cNvPr>
            <p:cNvSpPr/>
            <p:nvPr/>
          </p:nvSpPr>
          <p:spPr>
            <a:xfrm>
              <a:off x="1816499" y="2853314"/>
              <a:ext cx="4801" cy="20570"/>
            </a:xfrm>
            <a:custGeom>
              <a:avLst/>
              <a:gdLst/>
              <a:ahLst/>
              <a:cxnLst/>
              <a:rect l="l" t="t" r="r" b="b"/>
              <a:pathLst>
                <a:path w="299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8664;p103">
              <a:extLst>
                <a:ext uri="{FF2B5EF4-FFF2-40B4-BE49-F238E27FC236}">
                  <a16:creationId xmlns:a16="http://schemas.microsoft.com/office/drawing/2014/main" id="{6EF5A23D-6C50-DEEC-3ABD-4A67F86F6C35}"/>
                </a:ext>
              </a:extLst>
            </p:cNvPr>
            <p:cNvSpPr/>
            <p:nvPr/>
          </p:nvSpPr>
          <p:spPr>
            <a:xfrm>
              <a:off x="1898697" y="2853314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342" y="128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8665;p103">
              <a:extLst>
                <a:ext uri="{FF2B5EF4-FFF2-40B4-BE49-F238E27FC236}">
                  <a16:creationId xmlns:a16="http://schemas.microsoft.com/office/drawing/2014/main" id="{F4FD1D4B-71B3-0A23-9B55-3690C5B84F26}"/>
                </a:ext>
              </a:extLst>
            </p:cNvPr>
            <p:cNvSpPr/>
            <p:nvPr/>
          </p:nvSpPr>
          <p:spPr>
            <a:xfrm>
              <a:off x="1888420" y="2853314"/>
              <a:ext cx="4817" cy="20570"/>
            </a:xfrm>
            <a:custGeom>
              <a:avLst/>
              <a:gdLst/>
              <a:ahLst/>
              <a:cxnLst/>
              <a:rect l="l" t="t" r="r" b="b"/>
              <a:pathLst>
                <a:path w="300" h="1281" extrusionOk="0">
                  <a:moveTo>
                    <a:pt x="0" y="0"/>
                  </a:moveTo>
                  <a:lnTo>
                    <a:pt x="0" y="1280"/>
                  </a:lnTo>
                  <a:lnTo>
                    <a:pt x="299" y="128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8666;p103">
              <a:extLst>
                <a:ext uri="{FF2B5EF4-FFF2-40B4-BE49-F238E27FC236}">
                  <a16:creationId xmlns:a16="http://schemas.microsoft.com/office/drawing/2014/main" id="{6535D552-DA9F-F492-0ECE-0B900595199C}"/>
                </a:ext>
              </a:extLst>
            </p:cNvPr>
            <p:cNvSpPr/>
            <p:nvPr/>
          </p:nvSpPr>
          <p:spPr>
            <a:xfrm>
              <a:off x="1867176" y="2885509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3542" y="1152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8667;p103">
              <a:extLst>
                <a:ext uri="{FF2B5EF4-FFF2-40B4-BE49-F238E27FC236}">
                  <a16:creationId xmlns:a16="http://schemas.microsoft.com/office/drawing/2014/main" id="{802B788D-791B-20AD-3DE1-9FB97E1A2E4E}"/>
                </a:ext>
              </a:extLst>
            </p:cNvPr>
            <p:cNvSpPr/>
            <p:nvPr/>
          </p:nvSpPr>
          <p:spPr>
            <a:xfrm>
              <a:off x="1867176" y="2915649"/>
              <a:ext cx="56876" cy="18514"/>
            </a:xfrm>
            <a:custGeom>
              <a:avLst/>
              <a:gdLst/>
              <a:ahLst/>
              <a:cxnLst/>
              <a:rect l="l" t="t" r="r" b="b"/>
              <a:pathLst>
                <a:path w="3542" h="1153" extrusionOk="0">
                  <a:moveTo>
                    <a:pt x="1" y="1"/>
                  </a:moveTo>
                  <a:lnTo>
                    <a:pt x="1" y="1152"/>
                  </a:lnTo>
                  <a:lnTo>
                    <a:pt x="3542" y="1152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668;p103">
              <a:extLst>
                <a:ext uri="{FF2B5EF4-FFF2-40B4-BE49-F238E27FC236}">
                  <a16:creationId xmlns:a16="http://schemas.microsoft.com/office/drawing/2014/main" id="{9D1C5993-F134-D690-23FB-A9EA2DC24F84}"/>
                </a:ext>
              </a:extLst>
            </p:cNvPr>
            <p:cNvSpPr/>
            <p:nvPr/>
          </p:nvSpPr>
          <p:spPr>
            <a:xfrm>
              <a:off x="1961723" y="2648484"/>
              <a:ext cx="56860" cy="30846"/>
            </a:xfrm>
            <a:custGeom>
              <a:avLst/>
              <a:gdLst/>
              <a:ahLst/>
              <a:cxnLst/>
              <a:rect l="l" t="t" r="r" b="b"/>
              <a:pathLst>
                <a:path w="3541" h="1921" extrusionOk="0">
                  <a:moveTo>
                    <a:pt x="0" y="1"/>
                  </a:moveTo>
                  <a:lnTo>
                    <a:pt x="0" y="1835"/>
                  </a:lnTo>
                  <a:lnTo>
                    <a:pt x="3541" y="1921"/>
                  </a:lnTo>
                  <a:lnTo>
                    <a:pt x="3541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669;p103">
              <a:extLst>
                <a:ext uri="{FF2B5EF4-FFF2-40B4-BE49-F238E27FC236}">
                  <a16:creationId xmlns:a16="http://schemas.microsoft.com/office/drawing/2014/main" id="{EA0F10E2-8E67-415C-47A5-440923DD78FE}"/>
                </a:ext>
              </a:extLst>
            </p:cNvPr>
            <p:cNvSpPr/>
            <p:nvPr/>
          </p:nvSpPr>
          <p:spPr>
            <a:xfrm>
              <a:off x="1961033" y="2901952"/>
              <a:ext cx="50019" cy="30846"/>
            </a:xfrm>
            <a:custGeom>
              <a:avLst/>
              <a:gdLst/>
              <a:ahLst/>
              <a:cxnLst/>
              <a:rect l="l" t="t" r="r" b="b"/>
              <a:pathLst>
                <a:path w="3115" h="1921" extrusionOk="0">
                  <a:moveTo>
                    <a:pt x="0" y="0"/>
                  </a:moveTo>
                  <a:lnTo>
                    <a:pt x="0" y="1835"/>
                  </a:lnTo>
                  <a:lnTo>
                    <a:pt x="3115" y="1920"/>
                  </a:lnTo>
                  <a:lnTo>
                    <a:pt x="3115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670;p103">
              <a:extLst>
                <a:ext uri="{FF2B5EF4-FFF2-40B4-BE49-F238E27FC236}">
                  <a16:creationId xmlns:a16="http://schemas.microsoft.com/office/drawing/2014/main" id="{3BD565AD-3A4E-B9B9-0C27-EDEC6CE0C7E7}"/>
                </a:ext>
              </a:extLst>
            </p:cNvPr>
            <p:cNvSpPr/>
            <p:nvPr/>
          </p:nvSpPr>
          <p:spPr>
            <a:xfrm>
              <a:off x="1883619" y="2689591"/>
              <a:ext cx="26045" cy="22416"/>
            </a:xfrm>
            <a:custGeom>
              <a:avLst/>
              <a:gdLst/>
              <a:ahLst/>
              <a:cxnLst/>
              <a:rect l="l" t="t" r="r" b="b"/>
              <a:pathLst>
                <a:path w="1622" h="1396" extrusionOk="0">
                  <a:moveTo>
                    <a:pt x="726" y="1"/>
                  </a:moveTo>
                  <a:cubicBezTo>
                    <a:pt x="299" y="1"/>
                    <a:pt x="1" y="384"/>
                    <a:pt x="1" y="768"/>
                  </a:cubicBezTo>
                  <a:cubicBezTo>
                    <a:pt x="56" y="1152"/>
                    <a:pt x="392" y="1395"/>
                    <a:pt x="728" y="1395"/>
                  </a:cubicBezTo>
                  <a:cubicBezTo>
                    <a:pt x="915" y="1395"/>
                    <a:pt x="1101" y="1320"/>
                    <a:pt x="1238" y="1152"/>
                  </a:cubicBezTo>
                  <a:cubicBezTo>
                    <a:pt x="1622" y="683"/>
                    <a:pt x="1323" y="1"/>
                    <a:pt x="726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671;p103">
              <a:extLst>
                <a:ext uri="{FF2B5EF4-FFF2-40B4-BE49-F238E27FC236}">
                  <a16:creationId xmlns:a16="http://schemas.microsoft.com/office/drawing/2014/main" id="{AA1A990F-7993-1BEE-0AD9-17000C297675}"/>
                </a:ext>
              </a:extLst>
            </p:cNvPr>
            <p:cNvSpPr/>
            <p:nvPr/>
          </p:nvSpPr>
          <p:spPr>
            <a:xfrm>
              <a:off x="1803476" y="2653285"/>
              <a:ext cx="26736" cy="22416"/>
            </a:xfrm>
            <a:custGeom>
              <a:avLst/>
              <a:gdLst/>
              <a:ahLst/>
              <a:cxnLst/>
              <a:rect l="l" t="t" r="r" b="b"/>
              <a:pathLst>
                <a:path w="1665" h="1396" extrusionOk="0">
                  <a:moveTo>
                    <a:pt x="726" y="0"/>
                  </a:moveTo>
                  <a:cubicBezTo>
                    <a:pt x="342" y="0"/>
                    <a:pt x="0" y="384"/>
                    <a:pt x="43" y="768"/>
                  </a:cubicBezTo>
                  <a:cubicBezTo>
                    <a:pt x="98" y="1152"/>
                    <a:pt x="417" y="1395"/>
                    <a:pt x="751" y="1395"/>
                  </a:cubicBezTo>
                  <a:cubicBezTo>
                    <a:pt x="937" y="1395"/>
                    <a:pt x="1128" y="1320"/>
                    <a:pt x="1280" y="1152"/>
                  </a:cubicBezTo>
                  <a:cubicBezTo>
                    <a:pt x="1664" y="683"/>
                    <a:pt x="1366" y="0"/>
                    <a:pt x="726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672;p103">
              <a:extLst>
                <a:ext uri="{FF2B5EF4-FFF2-40B4-BE49-F238E27FC236}">
                  <a16:creationId xmlns:a16="http://schemas.microsoft.com/office/drawing/2014/main" id="{4A0356D0-1BA0-FA74-F930-1BAB76BD21F4}"/>
                </a:ext>
              </a:extLst>
            </p:cNvPr>
            <p:cNvSpPr/>
            <p:nvPr/>
          </p:nvSpPr>
          <p:spPr>
            <a:xfrm>
              <a:off x="2089123" y="2657396"/>
              <a:ext cx="56201" cy="285679"/>
            </a:xfrm>
            <a:custGeom>
              <a:avLst/>
              <a:gdLst/>
              <a:ahLst/>
              <a:cxnLst/>
              <a:rect l="l" t="t" r="r" b="b"/>
              <a:pathLst>
                <a:path w="3500" h="17791" extrusionOk="0">
                  <a:moveTo>
                    <a:pt x="385" y="0"/>
                  </a:moveTo>
                  <a:lnTo>
                    <a:pt x="1" y="17790"/>
                  </a:lnTo>
                  <a:lnTo>
                    <a:pt x="3371" y="17790"/>
                  </a:lnTo>
                  <a:lnTo>
                    <a:pt x="3499" y="29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673;p103">
              <a:extLst>
                <a:ext uri="{FF2B5EF4-FFF2-40B4-BE49-F238E27FC236}">
                  <a16:creationId xmlns:a16="http://schemas.microsoft.com/office/drawing/2014/main" id="{810ADF7B-8C54-E3B9-ADA8-B66DE82872EA}"/>
                </a:ext>
              </a:extLst>
            </p:cNvPr>
            <p:cNvSpPr/>
            <p:nvPr/>
          </p:nvSpPr>
          <p:spPr>
            <a:xfrm>
              <a:off x="2056928" y="2657396"/>
              <a:ext cx="46599" cy="285679"/>
            </a:xfrm>
            <a:custGeom>
              <a:avLst/>
              <a:gdLst/>
              <a:ahLst/>
              <a:cxnLst/>
              <a:rect l="l" t="t" r="r" b="b"/>
              <a:pathLst>
                <a:path w="2902" h="17791" extrusionOk="0">
                  <a:moveTo>
                    <a:pt x="2603" y="0"/>
                  </a:moveTo>
                  <a:lnTo>
                    <a:pt x="1" y="128"/>
                  </a:lnTo>
                  <a:lnTo>
                    <a:pt x="86" y="17790"/>
                  </a:lnTo>
                  <a:lnTo>
                    <a:pt x="2902" y="17790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8674;p103">
              <a:extLst>
                <a:ext uri="{FF2B5EF4-FFF2-40B4-BE49-F238E27FC236}">
                  <a16:creationId xmlns:a16="http://schemas.microsoft.com/office/drawing/2014/main" id="{4424D661-1BA8-E868-7458-BBD6A4BA66E8}"/>
                </a:ext>
              </a:extLst>
            </p:cNvPr>
            <p:cNvSpPr/>
            <p:nvPr/>
          </p:nvSpPr>
          <p:spPr>
            <a:xfrm>
              <a:off x="2134341" y="2634097"/>
              <a:ext cx="124686" cy="308978"/>
            </a:xfrm>
            <a:custGeom>
              <a:avLst/>
              <a:gdLst/>
              <a:ahLst/>
              <a:cxnLst/>
              <a:rect l="l" t="t" r="r" b="b"/>
              <a:pathLst>
                <a:path w="7765" h="19242" extrusionOk="0">
                  <a:moveTo>
                    <a:pt x="1" y="1"/>
                  </a:moveTo>
                  <a:lnTo>
                    <a:pt x="385" y="19241"/>
                  </a:lnTo>
                  <a:lnTo>
                    <a:pt x="7466" y="19241"/>
                  </a:lnTo>
                  <a:lnTo>
                    <a:pt x="7765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8675;p103">
              <a:extLst>
                <a:ext uri="{FF2B5EF4-FFF2-40B4-BE49-F238E27FC236}">
                  <a16:creationId xmlns:a16="http://schemas.microsoft.com/office/drawing/2014/main" id="{96B2AE80-BB00-1E5D-1B91-95761B409D46}"/>
                </a:ext>
              </a:extLst>
            </p:cNvPr>
            <p:cNvSpPr/>
            <p:nvPr/>
          </p:nvSpPr>
          <p:spPr>
            <a:xfrm>
              <a:off x="2110367" y="2634097"/>
              <a:ext cx="34957" cy="308978"/>
            </a:xfrm>
            <a:custGeom>
              <a:avLst/>
              <a:gdLst/>
              <a:ahLst/>
              <a:cxnLst/>
              <a:rect l="l" t="t" r="r" b="b"/>
              <a:pathLst>
                <a:path w="2177" h="19242" extrusionOk="0">
                  <a:moveTo>
                    <a:pt x="0" y="1"/>
                  </a:moveTo>
                  <a:lnTo>
                    <a:pt x="86" y="19241"/>
                  </a:lnTo>
                  <a:lnTo>
                    <a:pt x="2176" y="19241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8676;p103">
              <a:extLst>
                <a:ext uri="{FF2B5EF4-FFF2-40B4-BE49-F238E27FC236}">
                  <a16:creationId xmlns:a16="http://schemas.microsoft.com/office/drawing/2014/main" id="{3D789744-2116-7D35-A431-41A0E0121E03}"/>
                </a:ext>
              </a:extLst>
            </p:cNvPr>
            <p:cNvSpPr/>
            <p:nvPr/>
          </p:nvSpPr>
          <p:spPr>
            <a:xfrm>
              <a:off x="2117898" y="2925235"/>
              <a:ext cx="20570" cy="11674"/>
            </a:xfrm>
            <a:custGeom>
              <a:avLst/>
              <a:gdLst/>
              <a:ahLst/>
              <a:cxnLst/>
              <a:rect l="l" t="t" r="r" b="b"/>
              <a:pathLst>
                <a:path w="1281" h="727" extrusionOk="0">
                  <a:moveTo>
                    <a:pt x="1" y="1"/>
                  </a:moveTo>
                  <a:lnTo>
                    <a:pt x="1" y="726"/>
                  </a:lnTo>
                  <a:lnTo>
                    <a:pt x="1281" y="726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8677;p103">
              <a:extLst>
                <a:ext uri="{FF2B5EF4-FFF2-40B4-BE49-F238E27FC236}">
                  <a16:creationId xmlns:a16="http://schemas.microsoft.com/office/drawing/2014/main" id="{8CC51DB9-0D08-40C1-62C0-C693FF8CA0E6}"/>
                </a:ext>
              </a:extLst>
            </p:cNvPr>
            <p:cNvSpPr/>
            <p:nvPr/>
          </p:nvSpPr>
          <p:spPr>
            <a:xfrm>
              <a:off x="2117898" y="2645064"/>
              <a:ext cx="11658" cy="10983"/>
            </a:xfrm>
            <a:custGeom>
              <a:avLst/>
              <a:gdLst/>
              <a:ahLst/>
              <a:cxnLst/>
              <a:rect l="l" t="t" r="r" b="b"/>
              <a:pathLst>
                <a:path w="726" h="684" extrusionOk="0">
                  <a:moveTo>
                    <a:pt x="1" y="1"/>
                  </a:moveTo>
                  <a:lnTo>
                    <a:pt x="1" y="683"/>
                  </a:lnTo>
                  <a:lnTo>
                    <a:pt x="726" y="683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8678;p103">
              <a:extLst>
                <a:ext uri="{FF2B5EF4-FFF2-40B4-BE49-F238E27FC236}">
                  <a16:creationId xmlns:a16="http://schemas.microsoft.com/office/drawing/2014/main" id="{57ADFBC9-43A7-9B20-C1B9-6E216ACD1D33}"/>
                </a:ext>
              </a:extLst>
            </p:cNvPr>
            <p:cNvSpPr/>
            <p:nvPr/>
          </p:nvSpPr>
          <p:spPr>
            <a:xfrm>
              <a:off x="2062420" y="2918395"/>
              <a:ext cx="32211" cy="15768"/>
            </a:xfrm>
            <a:custGeom>
              <a:avLst/>
              <a:gdLst/>
              <a:ahLst/>
              <a:cxnLst/>
              <a:rect l="l" t="t" r="r" b="b"/>
              <a:pathLst>
                <a:path w="2006" h="982" extrusionOk="0">
                  <a:moveTo>
                    <a:pt x="0" y="0"/>
                  </a:moveTo>
                  <a:lnTo>
                    <a:pt x="0" y="981"/>
                  </a:lnTo>
                  <a:lnTo>
                    <a:pt x="2005" y="981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8679;p103">
              <a:extLst>
                <a:ext uri="{FF2B5EF4-FFF2-40B4-BE49-F238E27FC236}">
                  <a16:creationId xmlns:a16="http://schemas.microsoft.com/office/drawing/2014/main" id="{07B99D89-1F70-132D-9831-96238B0CB1D5}"/>
                </a:ext>
              </a:extLst>
            </p:cNvPr>
            <p:cNvSpPr/>
            <p:nvPr/>
          </p:nvSpPr>
          <p:spPr>
            <a:xfrm>
              <a:off x="2061729" y="2666982"/>
              <a:ext cx="30156" cy="17824"/>
            </a:xfrm>
            <a:custGeom>
              <a:avLst/>
              <a:gdLst/>
              <a:ahLst/>
              <a:cxnLst/>
              <a:rect l="l" t="t" r="r" b="b"/>
              <a:pathLst>
                <a:path w="1878" h="1110" extrusionOk="0">
                  <a:moveTo>
                    <a:pt x="1878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1878" y="98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8680;p103">
              <a:extLst>
                <a:ext uri="{FF2B5EF4-FFF2-40B4-BE49-F238E27FC236}">
                  <a16:creationId xmlns:a16="http://schemas.microsoft.com/office/drawing/2014/main" id="{BD9F1C1B-2455-5F69-C587-32F644ECBA12}"/>
                </a:ext>
              </a:extLst>
            </p:cNvPr>
            <p:cNvSpPr/>
            <p:nvPr/>
          </p:nvSpPr>
          <p:spPr>
            <a:xfrm>
              <a:off x="2121335" y="2906062"/>
              <a:ext cx="8912" cy="10967"/>
            </a:xfrm>
            <a:custGeom>
              <a:avLst/>
              <a:gdLst/>
              <a:ahLst/>
              <a:cxnLst/>
              <a:rect l="l" t="t" r="r" b="b"/>
              <a:pathLst>
                <a:path w="555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55" y="68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8681;p103">
              <a:extLst>
                <a:ext uri="{FF2B5EF4-FFF2-40B4-BE49-F238E27FC236}">
                  <a16:creationId xmlns:a16="http://schemas.microsoft.com/office/drawing/2014/main" id="{5F2D732E-359C-9C38-C103-EEE9B4FCC1A2}"/>
                </a:ext>
              </a:extLst>
            </p:cNvPr>
            <p:cNvSpPr/>
            <p:nvPr/>
          </p:nvSpPr>
          <p:spPr>
            <a:xfrm>
              <a:off x="819103" y="3055397"/>
              <a:ext cx="137693" cy="302796"/>
            </a:xfrm>
            <a:custGeom>
              <a:avLst/>
              <a:gdLst/>
              <a:ahLst/>
              <a:cxnLst/>
              <a:rect l="l" t="t" r="r" b="b"/>
              <a:pathLst>
                <a:path w="8575" h="18857" extrusionOk="0">
                  <a:moveTo>
                    <a:pt x="256" y="0"/>
                  </a:moveTo>
                  <a:lnTo>
                    <a:pt x="0" y="18856"/>
                  </a:lnTo>
                  <a:lnTo>
                    <a:pt x="8234" y="18856"/>
                  </a:lnTo>
                  <a:lnTo>
                    <a:pt x="8575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8682;p103">
              <a:extLst>
                <a:ext uri="{FF2B5EF4-FFF2-40B4-BE49-F238E27FC236}">
                  <a16:creationId xmlns:a16="http://schemas.microsoft.com/office/drawing/2014/main" id="{2B0E86AB-2028-CF4C-95FD-A32F1CC709EE}"/>
                </a:ext>
              </a:extLst>
            </p:cNvPr>
            <p:cNvSpPr/>
            <p:nvPr/>
          </p:nvSpPr>
          <p:spPr>
            <a:xfrm>
              <a:off x="930077" y="3085537"/>
              <a:ext cx="132217" cy="272656"/>
            </a:xfrm>
            <a:custGeom>
              <a:avLst/>
              <a:gdLst/>
              <a:ahLst/>
              <a:cxnLst/>
              <a:rect l="l" t="t" r="r" b="b"/>
              <a:pathLst>
                <a:path w="8234" h="16980" extrusionOk="0">
                  <a:moveTo>
                    <a:pt x="256" y="0"/>
                  </a:moveTo>
                  <a:lnTo>
                    <a:pt x="0" y="16979"/>
                  </a:lnTo>
                  <a:lnTo>
                    <a:pt x="8234" y="16979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8683;p103">
              <a:extLst>
                <a:ext uri="{FF2B5EF4-FFF2-40B4-BE49-F238E27FC236}">
                  <a16:creationId xmlns:a16="http://schemas.microsoft.com/office/drawing/2014/main" id="{278A9DC8-9928-C181-666B-963B5E77BACA}"/>
                </a:ext>
              </a:extLst>
            </p:cNvPr>
            <p:cNvSpPr/>
            <p:nvPr/>
          </p:nvSpPr>
          <p:spPr>
            <a:xfrm>
              <a:off x="1015021" y="3055397"/>
              <a:ext cx="187022" cy="302796"/>
            </a:xfrm>
            <a:custGeom>
              <a:avLst/>
              <a:gdLst/>
              <a:ahLst/>
              <a:cxnLst/>
              <a:rect l="l" t="t" r="r" b="b"/>
              <a:pathLst>
                <a:path w="11647" h="18857" extrusionOk="0">
                  <a:moveTo>
                    <a:pt x="0" y="0"/>
                  </a:moveTo>
                  <a:lnTo>
                    <a:pt x="1067" y="18856"/>
                  </a:lnTo>
                  <a:lnTo>
                    <a:pt x="11646" y="18856"/>
                  </a:lnTo>
                  <a:lnTo>
                    <a:pt x="11263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8684;p103">
              <a:extLst>
                <a:ext uri="{FF2B5EF4-FFF2-40B4-BE49-F238E27FC236}">
                  <a16:creationId xmlns:a16="http://schemas.microsoft.com/office/drawing/2014/main" id="{AF7ADD38-040A-CA8B-D2A1-93C176FC7E51}"/>
                </a:ext>
              </a:extLst>
            </p:cNvPr>
            <p:cNvSpPr/>
            <p:nvPr/>
          </p:nvSpPr>
          <p:spPr>
            <a:xfrm>
              <a:off x="1145167" y="3078681"/>
              <a:ext cx="151406" cy="279513"/>
            </a:xfrm>
            <a:custGeom>
              <a:avLst/>
              <a:gdLst/>
              <a:ahLst/>
              <a:cxnLst/>
              <a:rect l="l" t="t" r="r" b="b"/>
              <a:pathLst>
                <a:path w="9429" h="17407" extrusionOk="0">
                  <a:moveTo>
                    <a:pt x="555" y="1"/>
                  </a:moveTo>
                  <a:lnTo>
                    <a:pt x="1" y="17406"/>
                  </a:lnTo>
                  <a:lnTo>
                    <a:pt x="9429" y="17406"/>
                  </a:lnTo>
                  <a:lnTo>
                    <a:pt x="8917" y="1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8685;p103">
              <a:extLst>
                <a:ext uri="{FF2B5EF4-FFF2-40B4-BE49-F238E27FC236}">
                  <a16:creationId xmlns:a16="http://schemas.microsoft.com/office/drawing/2014/main" id="{8C0A5C90-4F89-D4D2-DBB1-9DD2D1E0D770}"/>
                </a:ext>
              </a:extLst>
            </p:cNvPr>
            <p:cNvSpPr/>
            <p:nvPr/>
          </p:nvSpPr>
          <p:spPr>
            <a:xfrm>
              <a:off x="766355" y="3055397"/>
              <a:ext cx="74683" cy="302796"/>
            </a:xfrm>
            <a:custGeom>
              <a:avLst/>
              <a:gdLst/>
              <a:ahLst/>
              <a:cxnLst/>
              <a:rect l="l" t="t" r="r" b="b"/>
              <a:pathLst>
                <a:path w="4651" h="18857" extrusionOk="0">
                  <a:moveTo>
                    <a:pt x="0" y="0"/>
                  </a:moveTo>
                  <a:lnTo>
                    <a:pt x="214" y="18856"/>
                  </a:lnTo>
                  <a:lnTo>
                    <a:pt x="4650" y="18856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8686;p103">
              <a:extLst>
                <a:ext uri="{FF2B5EF4-FFF2-40B4-BE49-F238E27FC236}">
                  <a16:creationId xmlns:a16="http://schemas.microsoft.com/office/drawing/2014/main" id="{6E6A8276-3795-A6AB-DB73-01B90F377AF2}"/>
                </a:ext>
              </a:extLst>
            </p:cNvPr>
            <p:cNvSpPr/>
            <p:nvPr/>
          </p:nvSpPr>
          <p:spPr>
            <a:xfrm>
              <a:off x="849243" y="3085537"/>
              <a:ext cx="97967" cy="272656"/>
            </a:xfrm>
            <a:custGeom>
              <a:avLst/>
              <a:gdLst/>
              <a:ahLst/>
              <a:cxnLst/>
              <a:rect l="l" t="t" r="r" b="b"/>
              <a:pathLst>
                <a:path w="6101" h="16980" extrusionOk="0">
                  <a:moveTo>
                    <a:pt x="0" y="0"/>
                  </a:moveTo>
                  <a:lnTo>
                    <a:pt x="256" y="16979"/>
                  </a:lnTo>
                  <a:lnTo>
                    <a:pt x="6101" y="16979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8687;p103">
              <a:extLst>
                <a:ext uri="{FF2B5EF4-FFF2-40B4-BE49-F238E27FC236}">
                  <a16:creationId xmlns:a16="http://schemas.microsoft.com/office/drawing/2014/main" id="{C37D0A37-4B1B-1242-7937-D9127E9E5327}"/>
                </a:ext>
              </a:extLst>
            </p:cNvPr>
            <p:cNvSpPr/>
            <p:nvPr/>
          </p:nvSpPr>
          <p:spPr>
            <a:xfrm>
              <a:off x="967057" y="3055397"/>
              <a:ext cx="98657" cy="302796"/>
            </a:xfrm>
            <a:custGeom>
              <a:avLst/>
              <a:gdLst/>
              <a:ahLst/>
              <a:cxnLst/>
              <a:rect l="l" t="t" r="r" b="b"/>
              <a:pathLst>
                <a:path w="6144" h="18857" extrusionOk="0">
                  <a:moveTo>
                    <a:pt x="214" y="0"/>
                  </a:moveTo>
                  <a:lnTo>
                    <a:pt x="1" y="18856"/>
                  </a:lnTo>
                  <a:lnTo>
                    <a:pt x="5589" y="18856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8688;p103">
              <a:extLst>
                <a:ext uri="{FF2B5EF4-FFF2-40B4-BE49-F238E27FC236}">
                  <a16:creationId xmlns:a16="http://schemas.microsoft.com/office/drawing/2014/main" id="{1A108959-0F62-1E0D-241D-7C040436E294}"/>
                </a:ext>
              </a:extLst>
            </p:cNvPr>
            <p:cNvSpPr/>
            <p:nvPr/>
          </p:nvSpPr>
          <p:spPr>
            <a:xfrm>
              <a:off x="1084197" y="3078681"/>
              <a:ext cx="78120" cy="279513"/>
            </a:xfrm>
            <a:custGeom>
              <a:avLst/>
              <a:gdLst/>
              <a:ahLst/>
              <a:cxnLst/>
              <a:rect l="l" t="t" r="r" b="b"/>
              <a:pathLst>
                <a:path w="4865" h="17407" extrusionOk="0">
                  <a:moveTo>
                    <a:pt x="4395" y="1"/>
                  </a:moveTo>
                  <a:lnTo>
                    <a:pt x="1" y="513"/>
                  </a:lnTo>
                  <a:lnTo>
                    <a:pt x="1" y="17406"/>
                  </a:lnTo>
                  <a:lnTo>
                    <a:pt x="4864" y="17406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8689;p103">
              <a:extLst>
                <a:ext uri="{FF2B5EF4-FFF2-40B4-BE49-F238E27FC236}">
                  <a16:creationId xmlns:a16="http://schemas.microsoft.com/office/drawing/2014/main" id="{A20C3BF7-BB82-03AD-5E55-4146C29720C5}"/>
                </a:ext>
              </a:extLst>
            </p:cNvPr>
            <p:cNvSpPr/>
            <p:nvPr/>
          </p:nvSpPr>
          <p:spPr>
            <a:xfrm>
              <a:off x="1230111" y="3147872"/>
              <a:ext cx="62351" cy="210321"/>
            </a:xfrm>
            <a:custGeom>
              <a:avLst/>
              <a:gdLst/>
              <a:ahLst/>
              <a:cxnLst/>
              <a:rect l="l" t="t" r="r" b="b"/>
              <a:pathLst>
                <a:path w="3883" h="13098" extrusionOk="0">
                  <a:moveTo>
                    <a:pt x="214" y="1"/>
                  </a:moveTo>
                  <a:lnTo>
                    <a:pt x="1" y="13097"/>
                  </a:lnTo>
                  <a:lnTo>
                    <a:pt x="3456" y="13097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8690;p103">
              <a:extLst>
                <a:ext uri="{FF2B5EF4-FFF2-40B4-BE49-F238E27FC236}">
                  <a16:creationId xmlns:a16="http://schemas.microsoft.com/office/drawing/2014/main" id="{36F28ADC-5784-86A7-BDDF-42C5DB3FD0AF}"/>
                </a:ext>
              </a:extLst>
            </p:cNvPr>
            <p:cNvSpPr/>
            <p:nvPr/>
          </p:nvSpPr>
          <p:spPr>
            <a:xfrm>
              <a:off x="1173252" y="3147872"/>
              <a:ext cx="74009" cy="210321"/>
            </a:xfrm>
            <a:custGeom>
              <a:avLst/>
              <a:gdLst/>
              <a:ahLst/>
              <a:cxnLst/>
              <a:rect l="l" t="t" r="r" b="b"/>
              <a:pathLst>
                <a:path w="4609" h="13098" extrusionOk="0">
                  <a:moveTo>
                    <a:pt x="1" y="1"/>
                  </a:moveTo>
                  <a:lnTo>
                    <a:pt x="470" y="13097"/>
                  </a:lnTo>
                  <a:lnTo>
                    <a:pt x="4608" y="13097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8691;p103">
              <a:extLst>
                <a:ext uri="{FF2B5EF4-FFF2-40B4-BE49-F238E27FC236}">
                  <a16:creationId xmlns:a16="http://schemas.microsoft.com/office/drawing/2014/main" id="{0450709B-29F5-20CF-9F14-9202440F6545}"/>
                </a:ext>
              </a:extLst>
            </p:cNvPr>
            <p:cNvSpPr/>
            <p:nvPr/>
          </p:nvSpPr>
          <p:spPr>
            <a:xfrm>
              <a:off x="1295192" y="3071840"/>
              <a:ext cx="69882" cy="286353"/>
            </a:xfrm>
            <a:custGeom>
              <a:avLst/>
              <a:gdLst/>
              <a:ahLst/>
              <a:cxnLst/>
              <a:rect l="l" t="t" r="r" b="b"/>
              <a:pathLst>
                <a:path w="4352" h="17833" extrusionOk="0">
                  <a:moveTo>
                    <a:pt x="470" y="0"/>
                  </a:moveTo>
                  <a:lnTo>
                    <a:pt x="0" y="17832"/>
                  </a:lnTo>
                  <a:lnTo>
                    <a:pt x="4224" y="17832"/>
                  </a:lnTo>
                  <a:lnTo>
                    <a:pt x="4352" y="29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8692;p103">
              <a:extLst>
                <a:ext uri="{FF2B5EF4-FFF2-40B4-BE49-F238E27FC236}">
                  <a16:creationId xmlns:a16="http://schemas.microsoft.com/office/drawing/2014/main" id="{6162EEBE-185B-A88B-03A1-8F084A965831}"/>
                </a:ext>
              </a:extLst>
            </p:cNvPr>
            <p:cNvSpPr/>
            <p:nvPr/>
          </p:nvSpPr>
          <p:spPr>
            <a:xfrm>
              <a:off x="1254085" y="3071840"/>
              <a:ext cx="58931" cy="286353"/>
            </a:xfrm>
            <a:custGeom>
              <a:avLst/>
              <a:gdLst/>
              <a:ahLst/>
              <a:cxnLst/>
              <a:rect l="l" t="t" r="r" b="b"/>
              <a:pathLst>
                <a:path w="3670" h="17833" extrusionOk="0">
                  <a:moveTo>
                    <a:pt x="3286" y="0"/>
                  </a:moveTo>
                  <a:lnTo>
                    <a:pt x="1" y="86"/>
                  </a:lnTo>
                  <a:lnTo>
                    <a:pt x="129" y="17832"/>
                  </a:lnTo>
                  <a:lnTo>
                    <a:pt x="3669" y="17832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8693;p103">
              <a:extLst>
                <a:ext uri="{FF2B5EF4-FFF2-40B4-BE49-F238E27FC236}">
                  <a16:creationId xmlns:a16="http://schemas.microsoft.com/office/drawing/2014/main" id="{ADD058C2-12BB-9D79-F0F8-8A0B2C91578E}"/>
                </a:ext>
              </a:extLst>
            </p:cNvPr>
            <p:cNvSpPr/>
            <p:nvPr/>
          </p:nvSpPr>
          <p:spPr>
            <a:xfrm>
              <a:off x="1352052" y="3047866"/>
              <a:ext cx="157572" cy="310327"/>
            </a:xfrm>
            <a:custGeom>
              <a:avLst/>
              <a:gdLst/>
              <a:ahLst/>
              <a:cxnLst/>
              <a:rect l="l" t="t" r="r" b="b"/>
              <a:pathLst>
                <a:path w="9813" h="19326" extrusionOk="0">
                  <a:moveTo>
                    <a:pt x="0" y="0"/>
                  </a:moveTo>
                  <a:lnTo>
                    <a:pt x="427" y="19325"/>
                  </a:lnTo>
                  <a:lnTo>
                    <a:pt x="9428" y="19325"/>
                  </a:lnTo>
                  <a:lnTo>
                    <a:pt x="9812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8694;p103">
              <a:extLst>
                <a:ext uri="{FF2B5EF4-FFF2-40B4-BE49-F238E27FC236}">
                  <a16:creationId xmlns:a16="http://schemas.microsoft.com/office/drawing/2014/main" id="{DFCE4400-B988-0CF9-19E4-6F95BC4C8CB3}"/>
                </a:ext>
              </a:extLst>
            </p:cNvPr>
            <p:cNvSpPr/>
            <p:nvPr/>
          </p:nvSpPr>
          <p:spPr>
            <a:xfrm>
              <a:off x="1321221" y="3047866"/>
              <a:ext cx="44544" cy="310327"/>
            </a:xfrm>
            <a:custGeom>
              <a:avLst/>
              <a:gdLst/>
              <a:ahLst/>
              <a:cxnLst/>
              <a:rect l="l" t="t" r="r" b="b"/>
              <a:pathLst>
                <a:path w="2774" h="19326" extrusionOk="0">
                  <a:moveTo>
                    <a:pt x="0" y="0"/>
                  </a:moveTo>
                  <a:lnTo>
                    <a:pt x="128" y="19325"/>
                  </a:lnTo>
                  <a:lnTo>
                    <a:pt x="2773" y="19325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8695;p103">
              <a:extLst>
                <a:ext uri="{FF2B5EF4-FFF2-40B4-BE49-F238E27FC236}">
                  <a16:creationId xmlns:a16="http://schemas.microsoft.com/office/drawing/2014/main" id="{18DC8B7F-D190-D165-7535-E1E5A7EEF77D}"/>
                </a:ext>
              </a:extLst>
            </p:cNvPr>
            <p:cNvSpPr/>
            <p:nvPr/>
          </p:nvSpPr>
          <p:spPr>
            <a:xfrm>
              <a:off x="1438361" y="3056762"/>
              <a:ext cx="170579" cy="301431"/>
            </a:xfrm>
            <a:custGeom>
              <a:avLst/>
              <a:gdLst/>
              <a:ahLst/>
              <a:cxnLst/>
              <a:rect l="l" t="t" r="r" b="b"/>
              <a:pathLst>
                <a:path w="10623" h="18772" extrusionOk="0">
                  <a:moveTo>
                    <a:pt x="1110" y="1"/>
                  </a:moveTo>
                  <a:lnTo>
                    <a:pt x="0" y="18771"/>
                  </a:lnTo>
                  <a:lnTo>
                    <a:pt x="10324" y="18771"/>
                  </a:lnTo>
                  <a:lnTo>
                    <a:pt x="10623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8696;p103">
              <a:extLst>
                <a:ext uri="{FF2B5EF4-FFF2-40B4-BE49-F238E27FC236}">
                  <a16:creationId xmlns:a16="http://schemas.microsoft.com/office/drawing/2014/main" id="{8C65403D-C857-D446-1C4A-0937AFF2CBEE}"/>
                </a:ext>
              </a:extLst>
            </p:cNvPr>
            <p:cNvSpPr/>
            <p:nvPr/>
          </p:nvSpPr>
          <p:spPr>
            <a:xfrm>
              <a:off x="1377391" y="3056762"/>
              <a:ext cx="89071" cy="301431"/>
            </a:xfrm>
            <a:custGeom>
              <a:avLst/>
              <a:gdLst/>
              <a:ahLst/>
              <a:cxnLst/>
              <a:rect l="l" t="t" r="r" b="b"/>
              <a:pathLst>
                <a:path w="5547" h="18772" extrusionOk="0">
                  <a:moveTo>
                    <a:pt x="4949" y="1"/>
                  </a:moveTo>
                  <a:lnTo>
                    <a:pt x="1" y="427"/>
                  </a:lnTo>
                  <a:lnTo>
                    <a:pt x="129" y="18771"/>
                  </a:lnTo>
                  <a:lnTo>
                    <a:pt x="5546" y="18771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8697;p103">
              <a:extLst>
                <a:ext uri="{FF2B5EF4-FFF2-40B4-BE49-F238E27FC236}">
                  <a16:creationId xmlns:a16="http://schemas.microsoft.com/office/drawing/2014/main" id="{0463BB7B-6A35-CBC8-30E7-03AFF8BA4580}"/>
                </a:ext>
              </a:extLst>
            </p:cNvPr>
            <p:cNvSpPr/>
            <p:nvPr/>
          </p:nvSpPr>
          <p:spPr>
            <a:xfrm>
              <a:off x="782107" y="3300627"/>
              <a:ext cx="40433" cy="18514"/>
            </a:xfrm>
            <a:custGeom>
              <a:avLst/>
              <a:gdLst/>
              <a:ahLst/>
              <a:cxnLst/>
              <a:rect l="l" t="t" r="r" b="b"/>
              <a:pathLst>
                <a:path w="251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517" y="1153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8698;p103">
              <a:extLst>
                <a:ext uri="{FF2B5EF4-FFF2-40B4-BE49-F238E27FC236}">
                  <a16:creationId xmlns:a16="http://schemas.microsoft.com/office/drawing/2014/main" id="{41C1B412-BFE4-BB20-8A5B-2DACE10813E3}"/>
                </a:ext>
              </a:extLst>
            </p:cNvPr>
            <p:cNvSpPr/>
            <p:nvPr/>
          </p:nvSpPr>
          <p:spPr>
            <a:xfrm>
              <a:off x="782107" y="3330783"/>
              <a:ext cx="40433" cy="18498"/>
            </a:xfrm>
            <a:custGeom>
              <a:avLst/>
              <a:gdLst/>
              <a:ahLst/>
              <a:cxnLst/>
              <a:rect l="l" t="t" r="r" b="b"/>
              <a:pathLst>
                <a:path w="2518" h="1152" extrusionOk="0">
                  <a:moveTo>
                    <a:pt x="0" y="0"/>
                  </a:moveTo>
                  <a:lnTo>
                    <a:pt x="0" y="1152"/>
                  </a:lnTo>
                  <a:lnTo>
                    <a:pt x="2517" y="115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8699;p103">
              <a:extLst>
                <a:ext uri="{FF2B5EF4-FFF2-40B4-BE49-F238E27FC236}">
                  <a16:creationId xmlns:a16="http://schemas.microsoft.com/office/drawing/2014/main" id="{D14B696A-A4C9-EA2C-585C-FB996F67FEF0}"/>
                </a:ext>
              </a:extLst>
            </p:cNvPr>
            <p:cNvSpPr/>
            <p:nvPr/>
          </p:nvSpPr>
          <p:spPr>
            <a:xfrm>
              <a:off x="796494" y="3268432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384" y="1281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8700;p103">
              <a:extLst>
                <a:ext uri="{FF2B5EF4-FFF2-40B4-BE49-F238E27FC236}">
                  <a16:creationId xmlns:a16="http://schemas.microsoft.com/office/drawing/2014/main" id="{F2167347-A0DE-C6CF-6FBF-99EE2F22E8CB}"/>
                </a:ext>
              </a:extLst>
            </p:cNvPr>
            <p:cNvSpPr/>
            <p:nvPr/>
          </p:nvSpPr>
          <p:spPr>
            <a:xfrm>
              <a:off x="899937" y="3268432"/>
              <a:ext cx="6857" cy="20570"/>
            </a:xfrm>
            <a:custGeom>
              <a:avLst/>
              <a:gdLst/>
              <a:ahLst/>
              <a:cxnLst/>
              <a:rect l="l" t="t" r="r" b="b"/>
              <a:pathLst>
                <a:path w="427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427" y="128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8701;p103">
              <a:extLst>
                <a:ext uri="{FF2B5EF4-FFF2-40B4-BE49-F238E27FC236}">
                  <a16:creationId xmlns:a16="http://schemas.microsoft.com/office/drawing/2014/main" id="{4949A804-5D7D-79CF-FEB1-82FEEEC42B18}"/>
                </a:ext>
              </a:extLst>
            </p:cNvPr>
            <p:cNvSpPr/>
            <p:nvPr/>
          </p:nvSpPr>
          <p:spPr>
            <a:xfrm>
              <a:off x="886914" y="3268432"/>
              <a:ext cx="6182" cy="20570"/>
            </a:xfrm>
            <a:custGeom>
              <a:avLst/>
              <a:gdLst/>
              <a:ahLst/>
              <a:cxnLst/>
              <a:rect l="l" t="t" r="r" b="b"/>
              <a:pathLst>
                <a:path w="385" h="1281" extrusionOk="0">
                  <a:moveTo>
                    <a:pt x="1" y="1"/>
                  </a:moveTo>
                  <a:lnTo>
                    <a:pt x="1" y="1281"/>
                  </a:lnTo>
                  <a:lnTo>
                    <a:pt x="385" y="1281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8702;p103">
              <a:extLst>
                <a:ext uri="{FF2B5EF4-FFF2-40B4-BE49-F238E27FC236}">
                  <a16:creationId xmlns:a16="http://schemas.microsoft.com/office/drawing/2014/main" id="{66117B78-4626-70DD-9D6D-05FC0FB08470}"/>
                </a:ext>
              </a:extLst>
            </p:cNvPr>
            <p:cNvSpPr/>
            <p:nvPr/>
          </p:nvSpPr>
          <p:spPr>
            <a:xfrm>
              <a:off x="860195" y="3300627"/>
              <a:ext cx="71954" cy="18514"/>
            </a:xfrm>
            <a:custGeom>
              <a:avLst/>
              <a:gdLst/>
              <a:ahLst/>
              <a:cxnLst/>
              <a:rect l="l" t="t" r="r" b="b"/>
              <a:pathLst>
                <a:path w="4481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4480" y="1153"/>
                  </a:lnTo>
                  <a:lnTo>
                    <a:pt x="4480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8703;p103">
              <a:extLst>
                <a:ext uri="{FF2B5EF4-FFF2-40B4-BE49-F238E27FC236}">
                  <a16:creationId xmlns:a16="http://schemas.microsoft.com/office/drawing/2014/main" id="{91E37886-5959-7E3C-4A2F-B544D501CD08}"/>
                </a:ext>
              </a:extLst>
            </p:cNvPr>
            <p:cNvSpPr/>
            <p:nvPr/>
          </p:nvSpPr>
          <p:spPr>
            <a:xfrm>
              <a:off x="860195" y="3330783"/>
              <a:ext cx="71954" cy="18498"/>
            </a:xfrm>
            <a:custGeom>
              <a:avLst/>
              <a:gdLst/>
              <a:ahLst/>
              <a:cxnLst/>
              <a:rect l="l" t="t" r="r" b="b"/>
              <a:pathLst>
                <a:path w="4481" h="1152" extrusionOk="0">
                  <a:moveTo>
                    <a:pt x="1" y="0"/>
                  </a:moveTo>
                  <a:lnTo>
                    <a:pt x="1" y="1152"/>
                  </a:lnTo>
                  <a:lnTo>
                    <a:pt x="4480" y="1152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8704;p103">
              <a:extLst>
                <a:ext uri="{FF2B5EF4-FFF2-40B4-BE49-F238E27FC236}">
                  <a16:creationId xmlns:a16="http://schemas.microsoft.com/office/drawing/2014/main" id="{93F6901E-050C-5D4D-D679-B328CB598533}"/>
                </a:ext>
              </a:extLst>
            </p:cNvPr>
            <p:cNvSpPr/>
            <p:nvPr/>
          </p:nvSpPr>
          <p:spPr>
            <a:xfrm>
              <a:off x="1330808" y="3340370"/>
              <a:ext cx="26045" cy="11658"/>
            </a:xfrm>
            <a:custGeom>
              <a:avLst/>
              <a:gdLst/>
              <a:ahLst/>
              <a:cxnLst/>
              <a:rect l="l" t="t" r="r" b="b"/>
              <a:pathLst>
                <a:path w="1622" h="726" extrusionOk="0">
                  <a:moveTo>
                    <a:pt x="1" y="0"/>
                  </a:moveTo>
                  <a:lnTo>
                    <a:pt x="1" y="726"/>
                  </a:lnTo>
                  <a:lnTo>
                    <a:pt x="1622" y="726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8705;p103">
              <a:extLst>
                <a:ext uri="{FF2B5EF4-FFF2-40B4-BE49-F238E27FC236}">
                  <a16:creationId xmlns:a16="http://schemas.microsoft.com/office/drawing/2014/main" id="{2D6403F0-4A02-1734-C7B5-3571B669E2C2}"/>
                </a:ext>
              </a:extLst>
            </p:cNvPr>
            <p:cNvSpPr/>
            <p:nvPr/>
          </p:nvSpPr>
          <p:spPr>
            <a:xfrm>
              <a:off x="1330808" y="3058817"/>
              <a:ext cx="14404" cy="11658"/>
            </a:xfrm>
            <a:custGeom>
              <a:avLst/>
              <a:gdLst/>
              <a:ahLst/>
              <a:cxnLst/>
              <a:rect l="l" t="t" r="r" b="b"/>
              <a:pathLst>
                <a:path w="897" h="726" extrusionOk="0">
                  <a:moveTo>
                    <a:pt x="1" y="1"/>
                  </a:moveTo>
                  <a:lnTo>
                    <a:pt x="1" y="726"/>
                  </a:lnTo>
                  <a:lnTo>
                    <a:pt x="897" y="726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8706;p103">
              <a:extLst>
                <a:ext uri="{FF2B5EF4-FFF2-40B4-BE49-F238E27FC236}">
                  <a16:creationId xmlns:a16="http://schemas.microsoft.com/office/drawing/2014/main" id="{0A37D8B9-EEB8-27DE-5977-FEA4ABF56F16}"/>
                </a:ext>
              </a:extLst>
            </p:cNvPr>
            <p:cNvSpPr/>
            <p:nvPr/>
          </p:nvSpPr>
          <p:spPr>
            <a:xfrm>
              <a:off x="1385612" y="3334204"/>
              <a:ext cx="58241" cy="16459"/>
            </a:xfrm>
            <a:custGeom>
              <a:avLst/>
              <a:gdLst/>
              <a:ahLst/>
              <a:cxnLst/>
              <a:rect l="l" t="t" r="r" b="b"/>
              <a:pathLst>
                <a:path w="3627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627" y="1024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8707;p103">
              <a:extLst>
                <a:ext uri="{FF2B5EF4-FFF2-40B4-BE49-F238E27FC236}">
                  <a16:creationId xmlns:a16="http://schemas.microsoft.com/office/drawing/2014/main" id="{3CB40384-F2BE-A275-88D7-36A2D647CF16}"/>
                </a:ext>
              </a:extLst>
            </p:cNvPr>
            <p:cNvSpPr/>
            <p:nvPr/>
          </p:nvSpPr>
          <p:spPr>
            <a:xfrm>
              <a:off x="1201336" y="3192400"/>
              <a:ext cx="17824" cy="126067"/>
            </a:xfrm>
            <a:custGeom>
              <a:avLst/>
              <a:gdLst/>
              <a:ahLst/>
              <a:cxnLst/>
              <a:rect l="l" t="t" r="r" b="b"/>
              <a:pathLst>
                <a:path w="1110" h="7851" extrusionOk="0">
                  <a:moveTo>
                    <a:pt x="1" y="1"/>
                  </a:moveTo>
                  <a:lnTo>
                    <a:pt x="171" y="7850"/>
                  </a:lnTo>
                  <a:lnTo>
                    <a:pt x="1110" y="78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8708;p103">
              <a:extLst>
                <a:ext uri="{FF2B5EF4-FFF2-40B4-BE49-F238E27FC236}">
                  <a16:creationId xmlns:a16="http://schemas.microsoft.com/office/drawing/2014/main" id="{9C5F67C5-E65C-E35D-B585-8CD7FF8BFCA1}"/>
                </a:ext>
              </a:extLst>
            </p:cNvPr>
            <p:cNvSpPr/>
            <p:nvPr/>
          </p:nvSpPr>
          <p:spPr>
            <a:xfrm>
              <a:off x="1189004" y="3158149"/>
              <a:ext cx="37013" cy="16459"/>
            </a:xfrm>
            <a:custGeom>
              <a:avLst/>
              <a:gdLst/>
              <a:ahLst/>
              <a:cxnLst/>
              <a:rect l="l" t="t" r="r" b="b"/>
              <a:pathLst>
                <a:path w="2305" h="1025" extrusionOk="0">
                  <a:moveTo>
                    <a:pt x="1" y="1"/>
                  </a:moveTo>
                  <a:lnTo>
                    <a:pt x="1" y="1024"/>
                  </a:lnTo>
                  <a:lnTo>
                    <a:pt x="2305" y="1024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8709;p103">
              <a:extLst>
                <a:ext uri="{FF2B5EF4-FFF2-40B4-BE49-F238E27FC236}">
                  <a16:creationId xmlns:a16="http://schemas.microsoft.com/office/drawing/2014/main" id="{5F4AFAE6-298B-73C4-3343-D64E55E77C27}"/>
                </a:ext>
              </a:extLst>
            </p:cNvPr>
            <p:cNvSpPr/>
            <p:nvPr/>
          </p:nvSpPr>
          <p:spPr>
            <a:xfrm>
              <a:off x="1260942" y="3333513"/>
              <a:ext cx="41107" cy="16459"/>
            </a:xfrm>
            <a:custGeom>
              <a:avLst/>
              <a:gdLst/>
              <a:ahLst/>
              <a:cxnLst/>
              <a:rect l="l" t="t" r="r" b="b"/>
              <a:pathLst>
                <a:path w="2560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560" y="1025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8710;p103">
              <a:extLst>
                <a:ext uri="{FF2B5EF4-FFF2-40B4-BE49-F238E27FC236}">
                  <a16:creationId xmlns:a16="http://schemas.microsoft.com/office/drawing/2014/main" id="{1D3373A8-D3CC-303C-D3D3-758141FB54AF}"/>
                </a:ext>
              </a:extLst>
            </p:cNvPr>
            <p:cNvSpPr/>
            <p:nvPr/>
          </p:nvSpPr>
          <p:spPr>
            <a:xfrm>
              <a:off x="1259561" y="3080736"/>
              <a:ext cx="38377" cy="17840"/>
            </a:xfrm>
            <a:custGeom>
              <a:avLst/>
              <a:gdLst/>
              <a:ahLst/>
              <a:cxnLst/>
              <a:rect l="l" t="t" r="r" b="b"/>
              <a:pathLst>
                <a:path w="2390" h="1111" extrusionOk="0">
                  <a:moveTo>
                    <a:pt x="2390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2390" y="1025"/>
                  </a:lnTo>
                  <a:lnTo>
                    <a:pt x="239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8711;p103">
              <a:extLst>
                <a:ext uri="{FF2B5EF4-FFF2-40B4-BE49-F238E27FC236}">
                  <a16:creationId xmlns:a16="http://schemas.microsoft.com/office/drawing/2014/main" id="{3862C72D-DE3B-3022-3CD0-1B4A3A2C68BD}"/>
                </a:ext>
              </a:extLst>
            </p:cNvPr>
            <p:cNvSpPr/>
            <p:nvPr/>
          </p:nvSpPr>
          <p:spPr>
            <a:xfrm>
              <a:off x="1189004" y="3333513"/>
              <a:ext cx="45234" cy="16459"/>
            </a:xfrm>
            <a:custGeom>
              <a:avLst/>
              <a:gdLst/>
              <a:ahLst/>
              <a:cxnLst/>
              <a:rect l="l" t="t" r="r" b="b"/>
              <a:pathLst>
                <a:path w="2817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817" y="1025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8712;p103">
              <a:extLst>
                <a:ext uri="{FF2B5EF4-FFF2-40B4-BE49-F238E27FC236}">
                  <a16:creationId xmlns:a16="http://schemas.microsoft.com/office/drawing/2014/main" id="{2AD24811-48D2-0B78-8D62-D07E1D8FFAE5}"/>
                </a:ext>
              </a:extLst>
            </p:cNvPr>
            <p:cNvSpPr/>
            <p:nvPr/>
          </p:nvSpPr>
          <p:spPr>
            <a:xfrm>
              <a:off x="1092418" y="3334204"/>
              <a:ext cx="58241" cy="16459"/>
            </a:xfrm>
            <a:custGeom>
              <a:avLst/>
              <a:gdLst/>
              <a:ahLst/>
              <a:cxnLst/>
              <a:rect l="l" t="t" r="r" b="b"/>
              <a:pathLst>
                <a:path w="3627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627" y="1024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8713;p103">
              <a:extLst>
                <a:ext uri="{FF2B5EF4-FFF2-40B4-BE49-F238E27FC236}">
                  <a16:creationId xmlns:a16="http://schemas.microsoft.com/office/drawing/2014/main" id="{50A53422-98FA-BEA9-775F-6D871495FC79}"/>
                </a:ext>
              </a:extLst>
            </p:cNvPr>
            <p:cNvSpPr/>
            <p:nvPr/>
          </p:nvSpPr>
          <p:spPr>
            <a:xfrm>
              <a:off x="980080" y="3062254"/>
              <a:ext cx="71263" cy="31521"/>
            </a:xfrm>
            <a:custGeom>
              <a:avLst/>
              <a:gdLst/>
              <a:ahLst/>
              <a:cxnLst/>
              <a:rect l="l" t="t" r="r" b="b"/>
              <a:pathLst>
                <a:path w="4438" h="1963" extrusionOk="0">
                  <a:moveTo>
                    <a:pt x="0" y="0"/>
                  </a:moveTo>
                  <a:lnTo>
                    <a:pt x="0" y="1834"/>
                  </a:lnTo>
                  <a:lnTo>
                    <a:pt x="4437" y="1962"/>
                  </a:lnTo>
                  <a:lnTo>
                    <a:pt x="4437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8714;p103">
              <a:extLst>
                <a:ext uri="{FF2B5EF4-FFF2-40B4-BE49-F238E27FC236}">
                  <a16:creationId xmlns:a16="http://schemas.microsoft.com/office/drawing/2014/main" id="{8EF1CCB0-72BD-E0C2-F6D6-3009DEF13A6F}"/>
                </a:ext>
              </a:extLst>
            </p:cNvPr>
            <p:cNvSpPr/>
            <p:nvPr/>
          </p:nvSpPr>
          <p:spPr>
            <a:xfrm>
              <a:off x="978715" y="3317070"/>
              <a:ext cx="63026" cy="31537"/>
            </a:xfrm>
            <a:custGeom>
              <a:avLst/>
              <a:gdLst/>
              <a:ahLst/>
              <a:cxnLst/>
              <a:rect l="l" t="t" r="r" b="b"/>
              <a:pathLst>
                <a:path w="3925" h="1964" extrusionOk="0">
                  <a:moveTo>
                    <a:pt x="0" y="1"/>
                  </a:moveTo>
                  <a:lnTo>
                    <a:pt x="0" y="1835"/>
                  </a:lnTo>
                  <a:lnTo>
                    <a:pt x="3925" y="1963"/>
                  </a:lnTo>
                  <a:lnTo>
                    <a:pt x="3925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8715;p103">
              <a:extLst>
                <a:ext uri="{FF2B5EF4-FFF2-40B4-BE49-F238E27FC236}">
                  <a16:creationId xmlns:a16="http://schemas.microsoft.com/office/drawing/2014/main" id="{4E20EB35-0C34-E96C-C222-B518672AB950}"/>
                </a:ext>
              </a:extLst>
            </p:cNvPr>
            <p:cNvSpPr/>
            <p:nvPr/>
          </p:nvSpPr>
          <p:spPr>
            <a:xfrm>
              <a:off x="1385612" y="3302683"/>
              <a:ext cx="58241" cy="11674"/>
            </a:xfrm>
            <a:custGeom>
              <a:avLst/>
              <a:gdLst/>
              <a:ahLst/>
              <a:cxnLst/>
              <a:rect l="l" t="t" r="r" b="b"/>
              <a:pathLst>
                <a:path w="3627" h="727" extrusionOk="0">
                  <a:moveTo>
                    <a:pt x="1" y="1"/>
                  </a:moveTo>
                  <a:lnTo>
                    <a:pt x="1" y="726"/>
                  </a:lnTo>
                  <a:lnTo>
                    <a:pt x="3627" y="726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8716;p103">
              <a:extLst>
                <a:ext uri="{FF2B5EF4-FFF2-40B4-BE49-F238E27FC236}">
                  <a16:creationId xmlns:a16="http://schemas.microsoft.com/office/drawing/2014/main" id="{0125CA98-785E-748F-6D16-85DC16C9BA16}"/>
                </a:ext>
              </a:extLst>
            </p:cNvPr>
            <p:cNvSpPr/>
            <p:nvPr/>
          </p:nvSpPr>
          <p:spPr>
            <a:xfrm>
              <a:off x="1385612" y="3071150"/>
              <a:ext cx="41123" cy="11658"/>
            </a:xfrm>
            <a:custGeom>
              <a:avLst/>
              <a:gdLst/>
              <a:ahLst/>
              <a:cxnLst/>
              <a:rect l="l" t="t" r="r" b="b"/>
              <a:pathLst>
                <a:path w="2561" h="726" extrusionOk="0">
                  <a:moveTo>
                    <a:pt x="1" y="1"/>
                  </a:moveTo>
                  <a:lnTo>
                    <a:pt x="1" y="726"/>
                  </a:lnTo>
                  <a:lnTo>
                    <a:pt x="2560" y="726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8717;p103">
              <a:extLst>
                <a:ext uri="{FF2B5EF4-FFF2-40B4-BE49-F238E27FC236}">
                  <a16:creationId xmlns:a16="http://schemas.microsoft.com/office/drawing/2014/main" id="{71A93EE2-571A-076D-0DDE-463357B52B0A}"/>
                </a:ext>
              </a:extLst>
            </p:cNvPr>
            <p:cNvSpPr/>
            <p:nvPr/>
          </p:nvSpPr>
          <p:spPr>
            <a:xfrm>
              <a:off x="1385612" y="3097869"/>
              <a:ext cx="48654" cy="11658"/>
            </a:xfrm>
            <a:custGeom>
              <a:avLst/>
              <a:gdLst/>
              <a:ahLst/>
              <a:cxnLst/>
              <a:rect l="l" t="t" r="r" b="b"/>
              <a:pathLst>
                <a:path w="3030" h="726" extrusionOk="0">
                  <a:moveTo>
                    <a:pt x="1" y="0"/>
                  </a:moveTo>
                  <a:lnTo>
                    <a:pt x="1" y="726"/>
                  </a:lnTo>
                  <a:lnTo>
                    <a:pt x="3029" y="726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8718;p103">
              <a:extLst>
                <a:ext uri="{FF2B5EF4-FFF2-40B4-BE49-F238E27FC236}">
                  <a16:creationId xmlns:a16="http://schemas.microsoft.com/office/drawing/2014/main" id="{8DDDC0F7-9149-4A28-6BEB-F62DBAE1631B}"/>
                </a:ext>
              </a:extLst>
            </p:cNvPr>
            <p:cNvSpPr/>
            <p:nvPr/>
          </p:nvSpPr>
          <p:spPr>
            <a:xfrm>
              <a:off x="1411641" y="3272543"/>
              <a:ext cx="6873" cy="23315"/>
            </a:xfrm>
            <a:custGeom>
              <a:avLst/>
              <a:gdLst/>
              <a:ahLst/>
              <a:cxnLst/>
              <a:rect l="l" t="t" r="r" b="b"/>
              <a:pathLst>
                <a:path w="428" h="1452" extrusionOk="0">
                  <a:moveTo>
                    <a:pt x="1" y="1"/>
                  </a:moveTo>
                  <a:lnTo>
                    <a:pt x="1" y="1451"/>
                  </a:lnTo>
                  <a:lnTo>
                    <a:pt x="427" y="14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8719;p103">
              <a:extLst>
                <a:ext uri="{FF2B5EF4-FFF2-40B4-BE49-F238E27FC236}">
                  <a16:creationId xmlns:a16="http://schemas.microsoft.com/office/drawing/2014/main" id="{296DFC21-7677-33CB-4B93-34D674066415}"/>
                </a:ext>
              </a:extLst>
            </p:cNvPr>
            <p:cNvSpPr/>
            <p:nvPr/>
          </p:nvSpPr>
          <p:spPr>
            <a:xfrm>
              <a:off x="1334918" y="3321181"/>
              <a:ext cx="11658" cy="11674"/>
            </a:xfrm>
            <a:custGeom>
              <a:avLst/>
              <a:gdLst/>
              <a:ahLst/>
              <a:cxnLst/>
              <a:rect l="l" t="t" r="r" b="b"/>
              <a:pathLst>
                <a:path w="726" h="727" extrusionOk="0">
                  <a:moveTo>
                    <a:pt x="1" y="1"/>
                  </a:moveTo>
                  <a:lnTo>
                    <a:pt x="1" y="726"/>
                  </a:lnTo>
                  <a:lnTo>
                    <a:pt x="726" y="72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8720;p103">
              <a:extLst>
                <a:ext uri="{FF2B5EF4-FFF2-40B4-BE49-F238E27FC236}">
                  <a16:creationId xmlns:a16="http://schemas.microsoft.com/office/drawing/2014/main" id="{BFA38773-5476-9870-6A15-71D12C8F0248}"/>
                </a:ext>
              </a:extLst>
            </p:cNvPr>
            <p:cNvSpPr/>
            <p:nvPr/>
          </p:nvSpPr>
          <p:spPr>
            <a:xfrm>
              <a:off x="880475" y="3103345"/>
              <a:ext cx="33849" cy="28550"/>
            </a:xfrm>
            <a:custGeom>
              <a:avLst/>
              <a:gdLst/>
              <a:ahLst/>
              <a:cxnLst/>
              <a:rect l="l" t="t" r="r" b="b"/>
              <a:pathLst>
                <a:path w="2108" h="1778" extrusionOk="0">
                  <a:moveTo>
                    <a:pt x="913" y="1"/>
                  </a:moveTo>
                  <a:cubicBezTo>
                    <a:pt x="444" y="1"/>
                    <a:pt x="60" y="342"/>
                    <a:pt x="60" y="811"/>
                  </a:cubicBezTo>
                  <a:cubicBezTo>
                    <a:pt x="1" y="1378"/>
                    <a:pt x="441" y="1778"/>
                    <a:pt x="916" y="1778"/>
                  </a:cubicBezTo>
                  <a:cubicBezTo>
                    <a:pt x="1120" y="1778"/>
                    <a:pt x="1331" y="1703"/>
                    <a:pt x="1511" y="1536"/>
                  </a:cubicBezTo>
                  <a:cubicBezTo>
                    <a:pt x="2108" y="982"/>
                    <a:pt x="1724" y="1"/>
                    <a:pt x="913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8721;p103">
              <a:extLst>
                <a:ext uri="{FF2B5EF4-FFF2-40B4-BE49-F238E27FC236}">
                  <a16:creationId xmlns:a16="http://schemas.microsoft.com/office/drawing/2014/main" id="{84E15418-0B4B-F6BB-BE35-EB901AA86431}"/>
                </a:ext>
              </a:extLst>
            </p:cNvPr>
            <p:cNvSpPr/>
            <p:nvPr/>
          </p:nvSpPr>
          <p:spPr>
            <a:xfrm>
              <a:off x="779779" y="3066991"/>
              <a:ext cx="33849" cy="28598"/>
            </a:xfrm>
            <a:custGeom>
              <a:avLst/>
              <a:gdLst/>
              <a:ahLst/>
              <a:cxnLst/>
              <a:rect l="l" t="t" r="r" b="b"/>
              <a:pathLst>
                <a:path w="2108" h="1781" extrusionOk="0">
                  <a:moveTo>
                    <a:pt x="848" y="0"/>
                  </a:moveTo>
                  <a:cubicBezTo>
                    <a:pt x="444" y="0"/>
                    <a:pt x="60" y="369"/>
                    <a:pt x="60" y="814"/>
                  </a:cubicBezTo>
                  <a:cubicBezTo>
                    <a:pt x="1" y="1381"/>
                    <a:pt x="441" y="1781"/>
                    <a:pt x="916" y="1781"/>
                  </a:cubicBezTo>
                  <a:cubicBezTo>
                    <a:pt x="1120" y="1781"/>
                    <a:pt x="1331" y="1706"/>
                    <a:pt x="1511" y="1539"/>
                  </a:cubicBezTo>
                  <a:cubicBezTo>
                    <a:pt x="2108" y="985"/>
                    <a:pt x="1724" y="4"/>
                    <a:pt x="913" y="4"/>
                  </a:cubicBezTo>
                  <a:cubicBezTo>
                    <a:pt x="892" y="1"/>
                    <a:pt x="870" y="0"/>
                    <a:pt x="848" y="0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8722;p103">
              <a:extLst>
                <a:ext uri="{FF2B5EF4-FFF2-40B4-BE49-F238E27FC236}">
                  <a16:creationId xmlns:a16="http://schemas.microsoft.com/office/drawing/2014/main" id="{04B8F2FA-83C2-1E5F-009C-1D3B8C58CC2C}"/>
                </a:ext>
              </a:extLst>
            </p:cNvPr>
            <p:cNvSpPr/>
            <p:nvPr/>
          </p:nvSpPr>
          <p:spPr>
            <a:xfrm>
              <a:off x="1110916" y="3103521"/>
              <a:ext cx="13713" cy="12862"/>
            </a:xfrm>
            <a:custGeom>
              <a:avLst/>
              <a:gdLst/>
              <a:ahLst/>
              <a:cxnLst/>
              <a:rect l="l" t="t" r="r" b="b"/>
              <a:pathLst>
                <a:path w="854" h="801" extrusionOk="0">
                  <a:moveTo>
                    <a:pt x="411" y="0"/>
                  </a:moveTo>
                  <a:cubicBezTo>
                    <a:pt x="214" y="0"/>
                    <a:pt x="22" y="139"/>
                    <a:pt x="1" y="416"/>
                  </a:cubicBezTo>
                  <a:cubicBezTo>
                    <a:pt x="22" y="672"/>
                    <a:pt x="214" y="800"/>
                    <a:pt x="411" y="800"/>
                  </a:cubicBezTo>
                  <a:cubicBezTo>
                    <a:pt x="609" y="800"/>
                    <a:pt x="811" y="672"/>
                    <a:pt x="854" y="416"/>
                  </a:cubicBezTo>
                  <a:cubicBezTo>
                    <a:pt x="811" y="139"/>
                    <a:pt x="609" y="0"/>
                    <a:pt x="411" y="0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8723;p103">
              <a:extLst>
                <a:ext uri="{FF2B5EF4-FFF2-40B4-BE49-F238E27FC236}">
                  <a16:creationId xmlns:a16="http://schemas.microsoft.com/office/drawing/2014/main" id="{609C5088-38C8-DB45-6462-7EFF9AFD5DCD}"/>
                </a:ext>
              </a:extLst>
            </p:cNvPr>
            <p:cNvSpPr/>
            <p:nvPr/>
          </p:nvSpPr>
          <p:spPr>
            <a:xfrm>
              <a:off x="1111816" y="3195033"/>
              <a:ext cx="16925" cy="13569"/>
            </a:xfrm>
            <a:custGeom>
              <a:avLst/>
              <a:gdLst/>
              <a:ahLst/>
              <a:cxnLst/>
              <a:rect l="l" t="t" r="r" b="b"/>
              <a:pathLst>
                <a:path w="1054" h="845" extrusionOk="0">
                  <a:moveTo>
                    <a:pt x="392" y="1"/>
                  </a:moveTo>
                  <a:cubicBezTo>
                    <a:pt x="209" y="1"/>
                    <a:pt x="68" y="162"/>
                    <a:pt x="30" y="391"/>
                  </a:cubicBezTo>
                  <a:cubicBezTo>
                    <a:pt x="0" y="659"/>
                    <a:pt x="220" y="844"/>
                    <a:pt x="457" y="844"/>
                  </a:cubicBezTo>
                  <a:cubicBezTo>
                    <a:pt x="559" y="844"/>
                    <a:pt x="665" y="810"/>
                    <a:pt x="755" y="732"/>
                  </a:cubicBezTo>
                  <a:cubicBezTo>
                    <a:pt x="1054" y="476"/>
                    <a:pt x="840" y="7"/>
                    <a:pt x="457" y="7"/>
                  </a:cubicBezTo>
                  <a:cubicBezTo>
                    <a:pt x="435" y="3"/>
                    <a:pt x="413" y="1"/>
                    <a:pt x="392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8724;p103">
              <a:extLst>
                <a:ext uri="{FF2B5EF4-FFF2-40B4-BE49-F238E27FC236}">
                  <a16:creationId xmlns:a16="http://schemas.microsoft.com/office/drawing/2014/main" id="{9C77BABF-C612-A156-B901-8995DF77E09A}"/>
                </a:ext>
              </a:extLst>
            </p:cNvPr>
            <p:cNvSpPr/>
            <p:nvPr/>
          </p:nvSpPr>
          <p:spPr>
            <a:xfrm>
              <a:off x="1115926" y="3297801"/>
              <a:ext cx="16925" cy="13858"/>
            </a:xfrm>
            <a:custGeom>
              <a:avLst/>
              <a:gdLst/>
              <a:ahLst/>
              <a:cxnLst/>
              <a:rect l="l" t="t" r="r" b="b"/>
              <a:pathLst>
                <a:path w="1054" h="863" extrusionOk="0">
                  <a:moveTo>
                    <a:pt x="401" y="1"/>
                  </a:moveTo>
                  <a:cubicBezTo>
                    <a:pt x="208" y="1"/>
                    <a:pt x="30" y="196"/>
                    <a:pt x="30" y="390"/>
                  </a:cubicBezTo>
                  <a:cubicBezTo>
                    <a:pt x="0" y="657"/>
                    <a:pt x="218" y="862"/>
                    <a:pt x="454" y="862"/>
                  </a:cubicBezTo>
                  <a:cubicBezTo>
                    <a:pt x="557" y="862"/>
                    <a:pt x="664" y="823"/>
                    <a:pt x="755" y="732"/>
                  </a:cubicBezTo>
                  <a:cubicBezTo>
                    <a:pt x="1054" y="476"/>
                    <a:pt x="840" y="6"/>
                    <a:pt x="456" y="6"/>
                  </a:cubicBezTo>
                  <a:cubicBezTo>
                    <a:pt x="438" y="3"/>
                    <a:pt x="419" y="1"/>
                    <a:pt x="401" y="1"/>
                  </a:cubicBez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8725;p103">
              <a:extLst>
                <a:ext uri="{FF2B5EF4-FFF2-40B4-BE49-F238E27FC236}">
                  <a16:creationId xmlns:a16="http://schemas.microsoft.com/office/drawing/2014/main" id="{2C39A8BC-A5FE-78A9-141D-CC6772DFED32}"/>
                </a:ext>
              </a:extLst>
            </p:cNvPr>
            <p:cNvSpPr/>
            <p:nvPr/>
          </p:nvSpPr>
          <p:spPr>
            <a:xfrm>
              <a:off x="1534947" y="3056762"/>
              <a:ext cx="94547" cy="301431"/>
            </a:xfrm>
            <a:custGeom>
              <a:avLst/>
              <a:gdLst/>
              <a:ahLst/>
              <a:cxnLst/>
              <a:rect l="l" t="t" r="r" b="b"/>
              <a:pathLst>
                <a:path w="5888" h="18772" extrusionOk="0">
                  <a:moveTo>
                    <a:pt x="598" y="1"/>
                  </a:moveTo>
                  <a:lnTo>
                    <a:pt x="1" y="18771"/>
                  </a:lnTo>
                  <a:lnTo>
                    <a:pt x="5717" y="18771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rgbClr val="665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8726;p103">
              <a:extLst>
                <a:ext uri="{FF2B5EF4-FFF2-40B4-BE49-F238E27FC236}">
                  <a16:creationId xmlns:a16="http://schemas.microsoft.com/office/drawing/2014/main" id="{8F8509F2-41AC-7DDD-D95F-FC20B3582BFB}"/>
                </a:ext>
              </a:extLst>
            </p:cNvPr>
            <p:cNvSpPr/>
            <p:nvPr/>
          </p:nvSpPr>
          <p:spPr>
            <a:xfrm>
              <a:off x="1500696" y="3056762"/>
              <a:ext cx="50019" cy="301431"/>
            </a:xfrm>
            <a:custGeom>
              <a:avLst/>
              <a:gdLst/>
              <a:ahLst/>
              <a:cxnLst/>
              <a:rect l="l" t="t" r="r" b="b"/>
              <a:pathLst>
                <a:path w="3115" h="18772" extrusionOk="0">
                  <a:moveTo>
                    <a:pt x="2773" y="1"/>
                  </a:moveTo>
                  <a:lnTo>
                    <a:pt x="0" y="427"/>
                  </a:lnTo>
                  <a:lnTo>
                    <a:pt x="86" y="18771"/>
                  </a:lnTo>
                  <a:lnTo>
                    <a:pt x="3115" y="18771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8727;p103">
              <a:extLst>
                <a:ext uri="{FF2B5EF4-FFF2-40B4-BE49-F238E27FC236}">
                  <a16:creationId xmlns:a16="http://schemas.microsoft.com/office/drawing/2014/main" id="{6B58357C-B731-FC89-8E69-75FCF6DFC47B}"/>
                </a:ext>
              </a:extLst>
            </p:cNvPr>
            <p:cNvSpPr/>
            <p:nvPr/>
          </p:nvSpPr>
          <p:spPr>
            <a:xfrm>
              <a:off x="1505497" y="3334204"/>
              <a:ext cx="32211" cy="16459"/>
            </a:xfrm>
            <a:custGeom>
              <a:avLst/>
              <a:gdLst/>
              <a:ahLst/>
              <a:cxnLst/>
              <a:rect l="l" t="t" r="r" b="b"/>
              <a:pathLst>
                <a:path w="2006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2005" y="1024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8728;p103">
              <a:extLst>
                <a:ext uri="{FF2B5EF4-FFF2-40B4-BE49-F238E27FC236}">
                  <a16:creationId xmlns:a16="http://schemas.microsoft.com/office/drawing/2014/main" id="{D84CEE51-6944-0464-26BE-11586FF59A7E}"/>
                </a:ext>
              </a:extLst>
            </p:cNvPr>
            <p:cNvSpPr/>
            <p:nvPr/>
          </p:nvSpPr>
          <p:spPr>
            <a:xfrm>
              <a:off x="1505497" y="3302683"/>
              <a:ext cx="32211" cy="11674"/>
            </a:xfrm>
            <a:custGeom>
              <a:avLst/>
              <a:gdLst/>
              <a:ahLst/>
              <a:cxnLst/>
              <a:rect l="l" t="t" r="r" b="b"/>
              <a:pathLst>
                <a:path w="2006" h="727" extrusionOk="0">
                  <a:moveTo>
                    <a:pt x="0" y="1"/>
                  </a:moveTo>
                  <a:lnTo>
                    <a:pt x="0" y="726"/>
                  </a:lnTo>
                  <a:lnTo>
                    <a:pt x="2005" y="72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8729;p103">
              <a:extLst>
                <a:ext uri="{FF2B5EF4-FFF2-40B4-BE49-F238E27FC236}">
                  <a16:creationId xmlns:a16="http://schemas.microsoft.com/office/drawing/2014/main" id="{BD393982-888F-422B-FD58-775ABABEF7D6}"/>
                </a:ext>
              </a:extLst>
            </p:cNvPr>
            <p:cNvSpPr/>
            <p:nvPr/>
          </p:nvSpPr>
          <p:spPr>
            <a:xfrm>
              <a:off x="1505497" y="3071150"/>
              <a:ext cx="22609" cy="11658"/>
            </a:xfrm>
            <a:custGeom>
              <a:avLst/>
              <a:gdLst/>
              <a:ahLst/>
              <a:cxnLst/>
              <a:rect l="l" t="t" r="r" b="b"/>
              <a:pathLst>
                <a:path w="1408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408" y="726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8730;p103">
              <a:extLst>
                <a:ext uri="{FF2B5EF4-FFF2-40B4-BE49-F238E27FC236}">
                  <a16:creationId xmlns:a16="http://schemas.microsoft.com/office/drawing/2014/main" id="{B1A8EFF4-126E-0BB5-ADB3-7B2A9C1BEBD2}"/>
                </a:ext>
              </a:extLst>
            </p:cNvPr>
            <p:cNvSpPr/>
            <p:nvPr/>
          </p:nvSpPr>
          <p:spPr>
            <a:xfrm>
              <a:off x="1505497" y="3097869"/>
              <a:ext cx="27410" cy="11658"/>
            </a:xfrm>
            <a:custGeom>
              <a:avLst/>
              <a:gdLst/>
              <a:ahLst/>
              <a:cxnLst/>
              <a:rect l="l" t="t" r="r" b="b"/>
              <a:pathLst>
                <a:path w="1707" h="726" extrusionOk="0">
                  <a:moveTo>
                    <a:pt x="0" y="0"/>
                  </a:moveTo>
                  <a:lnTo>
                    <a:pt x="0" y="726"/>
                  </a:lnTo>
                  <a:lnTo>
                    <a:pt x="1707" y="726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8731;p103">
              <a:extLst>
                <a:ext uri="{FF2B5EF4-FFF2-40B4-BE49-F238E27FC236}">
                  <a16:creationId xmlns:a16="http://schemas.microsoft.com/office/drawing/2014/main" id="{5086886E-50E8-AAC7-D825-9F4EF45CDCDC}"/>
                </a:ext>
              </a:extLst>
            </p:cNvPr>
            <p:cNvSpPr/>
            <p:nvPr/>
          </p:nvSpPr>
          <p:spPr>
            <a:xfrm>
              <a:off x="1519869" y="3272543"/>
              <a:ext cx="3452" cy="23315"/>
            </a:xfrm>
            <a:custGeom>
              <a:avLst/>
              <a:gdLst/>
              <a:ahLst/>
              <a:cxnLst/>
              <a:rect l="l" t="t" r="r" b="b"/>
              <a:pathLst>
                <a:path w="215" h="1452" extrusionOk="0">
                  <a:moveTo>
                    <a:pt x="1" y="1"/>
                  </a:moveTo>
                  <a:lnTo>
                    <a:pt x="1" y="1451"/>
                  </a:lnTo>
                  <a:lnTo>
                    <a:pt x="214" y="14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CB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8732;p103">
              <a:extLst>
                <a:ext uri="{FF2B5EF4-FFF2-40B4-BE49-F238E27FC236}">
                  <a16:creationId xmlns:a16="http://schemas.microsoft.com/office/drawing/2014/main" id="{08855327-50F1-C752-9F2C-C1D3B339D0AF}"/>
                </a:ext>
              </a:extLst>
            </p:cNvPr>
            <p:cNvSpPr/>
            <p:nvPr/>
          </p:nvSpPr>
          <p:spPr>
            <a:xfrm>
              <a:off x="1606194" y="3055397"/>
              <a:ext cx="112354" cy="302796"/>
            </a:xfrm>
            <a:custGeom>
              <a:avLst/>
              <a:gdLst/>
              <a:ahLst/>
              <a:cxnLst/>
              <a:rect l="l" t="t" r="r" b="b"/>
              <a:pathLst>
                <a:path w="6997" h="18857" extrusionOk="0">
                  <a:moveTo>
                    <a:pt x="214" y="0"/>
                  </a:moveTo>
                  <a:lnTo>
                    <a:pt x="0" y="18856"/>
                  </a:lnTo>
                  <a:lnTo>
                    <a:pt x="6698" y="18856"/>
                  </a:lnTo>
                  <a:lnTo>
                    <a:pt x="6997" y="0"/>
                  </a:lnTo>
                  <a:close/>
                </a:path>
              </a:pathLst>
            </a:custGeom>
            <a:solidFill>
              <a:srgbClr val="E28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8733;p103">
              <a:extLst>
                <a:ext uri="{FF2B5EF4-FFF2-40B4-BE49-F238E27FC236}">
                  <a16:creationId xmlns:a16="http://schemas.microsoft.com/office/drawing/2014/main" id="{B9F40159-303E-9A7E-37C4-73B399764474}"/>
                </a:ext>
              </a:extLst>
            </p:cNvPr>
            <p:cNvSpPr/>
            <p:nvPr/>
          </p:nvSpPr>
          <p:spPr>
            <a:xfrm>
              <a:off x="1696614" y="3085537"/>
              <a:ext cx="107569" cy="272656"/>
            </a:xfrm>
            <a:custGeom>
              <a:avLst/>
              <a:gdLst/>
              <a:ahLst/>
              <a:cxnLst/>
              <a:rect l="l" t="t" r="r" b="b"/>
              <a:pathLst>
                <a:path w="6699" h="16980" extrusionOk="0">
                  <a:moveTo>
                    <a:pt x="214" y="0"/>
                  </a:moveTo>
                  <a:lnTo>
                    <a:pt x="0" y="16979"/>
                  </a:lnTo>
                  <a:lnTo>
                    <a:pt x="6698" y="16979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8734;p103">
              <a:extLst>
                <a:ext uri="{FF2B5EF4-FFF2-40B4-BE49-F238E27FC236}">
                  <a16:creationId xmlns:a16="http://schemas.microsoft.com/office/drawing/2014/main" id="{38687C65-381F-82E9-E108-46177C4D64CE}"/>
                </a:ext>
              </a:extLst>
            </p:cNvPr>
            <p:cNvSpPr/>
            <p:nvPr/>
          </p:nvSpPr>
          <p:spPr>
            <a:xfrm>
              <a:off x="1765805" y="3132810"/>
              <a:ext cx="145240" cy="225383"/>
            </a:xfrm>
            <a:custGeom>
              <a:avLst/>
              <a:gdLst/>
              <a:ahLst/>
              <a:cxnLst/>
              <a:rect l="l" t="t" r="r" b="b"/>
              <a:pathLst>
                <a:path w="9045" h="14036" extrusionOk="0">
                  <a:moveTo>
                    <a:pt x="0" y="0"/>
                  </a:moveTo>
                  <a:lnTo>
                    <a:pt x="853" y="14035"/>
                  </a:lnTo>
                  <a:lnTo>
                    <a:pt x="9044" y="14035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8735;p103">
              <a:extLst>
                <a:ext uri="{FF2B5EF4-FFF2-40B4-BE49-F238E27FC236}">
                  <a16:creationId xmlns:a16="http://schemas.microsoft.com/office/drawing/2014/main" id="{64BC32EC-4EFD-83D5-248B-CEF88B9EBA8A}"/>
                </a:ext>
              </a:extLst>
            </p:cNvPr>
            <p:cNvSpPr/>
            <p:nvPr/>
          </p:nvSpPr>
          <p:spPr>
            <a:xfrm>
              <a:off x="1925417" y="3034153"/>
              <a:ext cx="122631" cy="324040"/>
            </a:xfrm>
            <a:custGeom>
              <a:avLst/>
              <a:gdLst/>
              <a:ahLst/>
              <a:cxnLst/>
              <a:rect l="l" t="t" r="r" b="b"/>
              <a:pathLst>
                <a:path w="7637" h="20180" extrusionOk="0">
                  <a:moveTo>
                    <a:pt x="469" y="1"/>
                  </a:moveTo>
                  <a:lnTo>
                    <a:pt x="0" y="20179"/>
                  </a:lnTo>
                  <a:lnTo>
                    <a:pt x="7636" y="20179"/>
                  </a:lnTo>
                  <a:lnTo>
                    <a:pt x="7210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8736;p103">
              <a:extLst>
                <a:ext uri="{FF2B5EF4-FFF2-40B4-BE49-F238E27FC236}">
                  <a16:creationId xmlns:a16="http://schemas.microsoft.com/office/drawing/2014/main" id="{6C27BCC5-B590-1B52-B3C2-5859D089ED19}"/>
                </a:ext>
              </a:extLst>
            </p:cNvPr>
            <p:cNvSpPr/>
            <p:nvPr/>
          </p:nvSpPr>
          <p:spPr>
            <a:xfrm>
              <a:off x="1563722" y="3055397"/>
              <a:ext cx="60296" cy="302796"/>
            </a:xfrm>
            <a:custGeom>
              <a:avLst/>
              <a:gdLst/>
              <a:ahLst/>
              <a:cxnLst/>
              <a:rect l="l" t="t" r="r" b="b"/>
              <a:pathLst>
                <a:path w="3755" h="18857" extrusionOk="0">
                  <a:moveTo>
                    <a:pt x="0" y="0"/>
                  </a:moveTo>
                  <a:lnTo>
                    <a:pt x="128" y="18856"/>
                  </a:lnTo>
                  <a:lnTo>
                    <a:pt x="3754" y="18856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rgbClr val="E2A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8737;p103">
              <a:extLst>
                <a:ext uri="{FF2B5EF4-FFF2-40B4-BE49-F238E27FC236}">
                  <a16:creationId xmlns:a16="http://schemas.microsoft.com/office/drawing/2014/main" id="{4A265167-34AD-68B5-159A-FCB0BB62BCF6}"/>
                </a:ext>
              </a:extLst>
            </p:cNvPr>
            <p:cNvSpPr/>
            <p:nvPr/>
          </p:nvSpPr>
          <p:spPr>
            <a:xfrm>
              <a:off x="1630858" y="3085537"/>
              <a:ext cx="80159" cy="272656"/>
            </a:xfrm>
            <a:custGeom>
              <a:avLst/>
              <a:gdLst/>
              <a:ahLst/>
              <a:cxnLst/>
              <a:rect l="l" t="t" r="r" b="b"/>
              <a:pathLst>
                <a:path w="4992" h="16980" extrusionOk="0">
                  <a:moveTo>
                    <a:pt x="0" y="0"/>
                  </a:moveTo>
                  <a:lnTo>
                    <a:pt x="213" y="16979"/>
                  </a:lnTo>
                  <a:lnTo>
                    <a:pt x="4991" y="1697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8738;p103">
              <a:extLst>
                <a:ext uri="{FF2B5EF4-FFF2-40B4-BE49-F238E27FC236}">
                  <a16:creationId xmlns:a16="http://schemas.microsoft.com/office/drawing/2014/main" id="{A77ED79D-576B-E451-FCF3-4886C8D91F76}"/>
                </a:ext>
              </a:extLst>
            </p:cNvPr>
            <p:cNvSpPr/>
            <p:nvPr/>
          </p:nvSpPr>
          <p:spPr>
            <a:xfrm>
              <a:off x="1728809" y="3132810"/>
              <a:ext cx="63716" cy="225383"/>
            </a:xfrm>
            <a:custGeom>
              <a:avLst/>
              <a:gdLst/>
              <a:ahLst/>
              <a:cxnLst/>
              <a:rect l="l" t="t" r="r" b="b"/>
              <a:pathLst>
                <a:path w="3968" h="14036" extrusionOk="0">
                  <a:moveTo>
                    <a:pt x="128" y="0"/>
                  </a:moveTo>
                  <a:lnTo>
                    <a:pt x="0" y="14035"/>
                  </a:lnTo>
                  <a:lnTo>
                    <a:pt x="3584" y="14035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8739;p103">
              <a:extLst>
                <a:ext uri="{FF2B5EF4-FFF2-40B4-BE49-F238E27FC236}">
                  <a16:creationId xmlns:a16="http://schemas.microsoft.com/office/drawing/2014/main" id="{0FAD6224-389B-6E34-AEA0-343322F6D11D}"/>
                </a:ext>
              </a:extLst>
            </p:cNvPr>
            <p:cNvSpPr/>
            <p:nvPr/>
          </p:nvSpPr>
          <p:spPr>
            <a:xfrm>
              <a:off x="1876088" y="3034153"/>
              <a:ext cx="63716" cy="324040"/>
            </a:xfrm>
            <a:custGeom>
              <a:avLst/>
              <a:gdLst/>
              <a:ahLst/>
              <a:cxnLst/>
              <a:rect l="l" t="t" r="r" b="b"/>
              <a:pathLst>
                <a:path w="3968" h="20180" extrusionOk="0">
                  <a:moveTo>
                    <a:pt x="3584" y="1"/>
                  </a:moveTo>
                  <a:lnTo>
                    <a:pt x="1" y="556"/>
                  </a:lnTo>
                  <a:lnTo>
                    <a:pt x="1" y="20179"/>
                  </a:lnTo>
                  <a:lnTo>
                    <a:pt x="3968" y="20179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8740;p103">
              <a:extLst>
                <a:ext uri="{FF2B5EF4-FFF2-40B4-BE49-F238E27FC236}">
                  <a16:creationId xmlns:a16="http://schemas.microsoft.com/office/drawing/2014/main" id="{3E88700F-AAD8-147F-ADB2-773834A6C737}"/>
                </a:ext>
              </a:extLst>
            </p:cNvPr>
            <p:cNvSpPr/>
            <p:nvPr/>
          </p:nvSpPr>
          <p:spPr>
            <a:xfrm>
              <a:off x="1994593" y="3147872"/>
              <a:ext cx="50035" cy="210321"/>
            </a:xfrm>
            <a:custGeom>
              <a:avLst/>
              <a:gdLst/>
              <a:ahLst/>
              <a:cxnLst/>
              <a:rect l="l" t="t" r="r" b="b"/>
              <a:pathLst>
                <a:path w="3116" h="13098" extrusionOk="0">
                  <a:moveTo>
                    <a:pt x="171" y="1"/>
                  </a:moveTo>
                  <a:lnTo>
                    <a:pt x="1" y="13097"/>
                  </a:lnTo>
                  <a:lnTo>
                    <a:pt x="2816" y="13097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rgbClr val="6F5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8741;p103">
              <a:extLst>
                <a:ext uri="{FF2B5EF4-FFF2-40B4-BE49-F238E27FC236}">
                  <a16:creationId xmlns:a16="http://schemas.microsoft.com/office/drawing/2014/main" id="{F161DD8C-0149-B671-7C96-A02613B71B51}"/>
                </a:ext>
              </a:extLst>
            </p:cNvPr>
            <p:cNvSpPr/>
            <p:nvPr/>
          </p:nvSpPr>
          <p:spPr>
            <a:xfrm>
              <a:off x="1948010" y="3147872"/>
              <a:ext cx="60296" cy="210321"/>
            </a:xfrm>
            <a:custGeom>
              <a:avLst/>
              <a:gdLst/>
              <a:ahLst/>
              <a:cxnLst/>
              <a:rect l="l" t="t" r="r" b="b"/>
              <a:pathLst>
                <a:path w="3755" h="13098" extrusionOk="0">
                  <a:moveTo>
                    <a:pt x="1" y="1"/>
                  </a:moveTo>
                  <a:lnTo>
                    <a:pt x="385" y="13097"/>
                  </a:lnTo>
                  <a:lnTo>
                    <a:pt x="3755" y="13097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856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8742;p103">
              <a:extLst>
                <a:ext uri="{FF2B5EF4-FFF2-40B4-BE49-F238E27FC236}">
                  <a16:creationId xmlns:a16="http://schemas.microsoft.com/office/drawing/2014/main" id="{F075611E-1C76-57B4-9208-29CBE48A1D91}"/>
                </a:ext>
              </a:extLst>
            </p:cNvPr>
            <p:cNvSpPr/>
            <p:nvPr/>
          </p:nvSpPr>
          <p:spPr>
            <a:xfrm>
              <a:off x="2046651" y="3071840"/>
              <a:ext cx="56876" cy="286353"/>
            </a:xfrm>
            <a:custGeom>
              <a:avLst/>
              <a:gdLst/>
              <a:ahLst/>
              <a:cxnLst/>
              <a:rect l="l" t="t" r="r" b="b"/>
              <a:pathLst>
                <a:path w="3542" h="17833" extrusionOk="0">
                  <a:moveTo>
                    <a:pt x="385" y="0"/>
                  </a:moveTo>
                  <a:lnTo>
                    <a:pt x="1" y="17832"/>
                  </a:lnTo>
                  <a:lnTo>
                    <a:pt x="3457" y="17832"/>
                  </a:lnTo>
                  <a:lnTo>
                    <a:pt x="3542" y="29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0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8743;p103">
              <a:extLst>
                <a:ext uri="{FF2B5EF4-FFF2-40B4-BE49-F238E27FC236}">
                  <a16:creationId xmlns:a16="http://schemas.microsoft.com/office/drawing/2014/main" id="{C6318FAA-D2FC-3F12-D472-A0D3B03D7604}"/>
                </a:ext>
              </a:extLst>
            </p:cNvPr>
            <p:cNvSpPr/>
            <p:nvPr/>
          </p:nvSpPr>
          <p:spPr>
            <a:xfrm>
              <a:off x="2013781" y="3071840"/>
              <a:ext cx="47964" cy="286353"/>
            </a:xfrm>
            <a:custGeom>
              <a:avLst/>
              <a:gdLst/>
              <a:ahLst/>
              <a:cxnLst/>
              <a:rect l="l" t="t" r="r" b="b"/>
              <a:pathLst>
                <a:path w="2987" h="17833" extrusionOk="0">
                  <a:moveTo>
                    <a:pt x="2645" y="0"/>
                  </a:moveTo>
                  <a:lnTo>
                    <a:pt x="0" y="86"/>
                  </a:lnTo>
                  <a:lnTo>
                    <a:pt x="86" y="17832"/>
                  </a:lnTo>
                  <a:lnTo>
                    <a:pt x="2987" y="17832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D1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8744;p103">
              <a:extLst>
                <a:ext uri="{FF2B5EF4-FFF2-40B4-BE49-F238E27FC236}">
                  <a16:creationId xmlns:a16="http://schemas.microsoft.com/office/drawing/2014/main" id="{5D6D67A2-D390-EFB7-6CE2-37F92C1C27E9}"/>
                </a:ext>
              </a:extLst>
            </p:cNvPr>
            <p:cNvSpPr/>
            <p:nvPr/>
          </p:nvSpPr>
          <p:spPr>
            <a:xfrm>
              <a:off x="2106947" y="3047866"/>
              <a:ext cx="201409" cy="310327"/>
            </a:xfrm>
            <a:custGeom>
              <a:avLst/>
              <a:gdLst/>
              <a:ahLst/>
              <a:cxnLst/>
              <a:rect l="l" t="t" r="r" b="b"/>
              <a:pathLst>
                <a:path w="12543" h="19326" extrusionOk="0">
                  <a:moveTo>
                    <a:pt x="0" y="0"/>
                  </a:moveTo>
                  <a:lnTo>
                    <a:pt x="597" y="19325"/>
                  </a:lnTo>
                  <a:lnTo>
                    <a:pt x="12073" y="19325"/>
                  </a:lnTo>
                  <a:lnTo>
                    <a:pt x="12542" y="0"/>
                  </a:lnTo>
                  <a:close/>
                </a:path>
              </a:pathLst>
            </a:custGeom>
            <a:solidFill>
              <a:srgbClr val="AD1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8745;p103">
              <a:extLst>
                <a:ext uri="{FF2B5EF4-FFF2-40B4-BE49-F238E27FC236}">
                  <a16:creationId xmlns:a16="http://schemas.microsoft.com/office/drawing/2014/main" id="{BFCD62F5-76E3-346C-6922-30800386D0BB}"/>
                </a:ext>
              </a:extLst>
            </p:cNvPr>
            <p:cNvSpPr/>
            <p:nvPr/>
          </p:nvSpPr>
          <p:spPr>
            <a:xfrm>
              <a:off x="2068586" y="3047866"/>
              <a:ext cx="75358" cy="310327"/>
            </a:xfrm>
            <a:custGeom>
              <a:avLst/>
              <a:gdLst/>
              <a:ahLst/>
              <a:cxnLst/>
              <a:rect l="l" t="t" r="r" b="b"/>
              <a:pathLst>
                <a:path w="4693" h="19326" extrusionOk="0">
                  <a:moveTo>
                    <a:pt x="0" y="0"/>
                  </a:moveTo>
                  <a:lnTo>
                    <a:pt x="171" y="19325"/>
                  </a:lnTo>
                  <a:lnTo>
                    <a:pt x="4693" y="19325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rgbClr val="D8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8746;p103">
              <a:extLst>
                <a:ext uri="{FF2B5EF4-FFF2-40B4-BE49-F238E27FC236}">
                  <a16:creationId xmlns:a16="http://schemas.microsoft.com/office/drawing/2014/main" id="{D8EA673D-A78A-97A6-143D-8422D360BCD5}"/>
                </a:ext>
              </a:extLst>
            </p:cNvPr>
            <p:cNvSpPr/>
            <p:nvPr/>
          </p:nvSpPr>
          <p:spPr>
            <a:xfrm>
              <a:off x="1576054" y="3300627"/>
              <a:ext cx="32886" cy="18514"/>
            </a:xfrm>
            <a:custGeom>
              <a:avLst/>
              <a:gdLst/>
              <a:ahLst/>
              <a:cxnLst/>
              <a:rect l="l" t="t" r="r" b="b"/>
              <a:pathLst>
                <a:path w="2048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2048" y="1153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8747;p103">
              <a:extLst>
                <a:ext uri="{FF2B5EF4-FFF2-40B4-BE49-F238E27FC236}">
                  <a16:creationId xmlns:a16="http://schemas.microsoft.com/office/drawing/2014/main" id="{995F842D-0C16-B215-EDE2-7141C1330E83}"/>
                </a:ext>
              </a:extLst>
            </p:cNvPr>
            <p:cNvSpPr/>
            <p:nvPr/>
          </p:nvSpPr>
          <p:spPr>
            <a:xfrm>
              <a:off x="1576054" y="3330783"/>
              <a:ext cx="32886" cy="18498"/>
            </a:xfrm>
            <a:custGeom>
              <a:avLst/>
              <a:gdLst/>
              <a:ahLst/>
              <a:cxnLst/>
              <a:rect l="l" t="t" r="r" b="b"/>
              <a:pathLst>
                <a:path w="2048" h="1152" extrusionOk="0">
                  <a:moveTo>
                    <a:pt x="0" y="0"/>
                  </a:moveTo>
                  <a:lnTo>
                    <a:pt x="0" y="1152"/>
                  </a:lnTo>
                  <a:lnTo>
                    <a:pt x="2048" y="115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8748;p103">
              <a:extLst>
                <a:ext uri="{FF2B5EF4-FFF2-40B4-BE49-F238E27FC236}">
                  <a16:creationId xmlns:a16="http://schemas.microsoft.com/office/drawing/2014/main" id="{2BFEB48E-C91B-5D8B-937C-4FBA3B7BA4AF}"/>
                </a:ext>
              </a:extLst>
            </p:cNvPr>
            <p:cNvSpPr/>
            <p:nvPr/>
          </p:nvSpPr>
          <p:spPr>
            <a:xfrm>
              <a:off x="1587696" y="3268432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342" y="128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8749;p103">
              <a:extLst>
                <a:ext uri="{FF2B5EF4-FFF2-40B4-BE49-F238E27FC236}">
                  <a16:creationId xmlns:a16="http://schemas.microsoft.com/office/drawing/2014/main" id="{22FF3813-8B39-CFFD-33C4-57AE70363D4E}"/>
                </a:ext>
              </a:extLst>
            </p:cNvPr>
            <p:cNvSpPr/>
            <p:nvPr/>
          </p:nvSpPr>
          <p:spPr>
            <a:xfrm>
              <a:off x="1672640" y="3268432"/>
              <a:ext cx="4801" cy="20570"/>
            </a:xfrm>
            <a:custGeom>
              <a:avLst/>
              <a:gdLst/>
              <a:ahLst/>
              <a:cxnLst/>
              <a:rect l="l" t="t" r="r" b="b"/>
              <a:pathLst>
                <a:path w="299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299" y="128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8750;p103">
              <a:extLst>
                <a:ext uri="{FF2B5EF4-FFF2-40B4-BE49-F238E27FC236}">
                  <a16:creationId xmlns:a16="http://schemas.microsoft.com/office/drawing/2014/main" id="{6BB80AF2-1887-E69E-EACB-69B377B754C1}"/>
                </a:ext>
              </a:extLst>
            </p:cNvPr>
            <p:cNvSpPr/>
            <p:nvPr/>
          </p:nvSpPr>
          <p:spPr>
            <a:xfrm>
              <a:off x="1660998" y="3268432"/>
              <a:ext cx="5492" cy="20570"/>
            </a:xfrm>
            <a:custGeom>
              <a:avLst/>
              <a:gdLst/>
              <a:ahLst/>
              <a:cxnLst/>
              <a:rect l="l" t="t" r="r" b="b"/>
              <a:pathLst>
                <a:path w="342" h="1281" extrusionOk="0">
                  <a:moveTo>
                    <a:pt x="0" y="1"/>
                  </a:moveTo>
                  <a:lnTo>
                    <a:pt x="0" y="1281"/>
                  </a:lnTo>
                  <a:lnTo>
                    <a:pt x="341" y="1281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8751;p103">
              <a:extLst>
                <a:ext uri="{FF2B5EF4-FFF2-40B4-BE49-F238E27FC236}">
                  <a16:creationId xmlns:a16="http://schemas.microsoft.com/office/drawing/2014/main" id="{A030A95A-8A38-359B-1AAB-40F46A9CB5F4}"/>
                </a:ext>
              </a:extLst>
            </p:cNvPr>
            <p:cNvSpPr/>
            <p:nvPr/>
          </p:nvSpPr>
          <p:spPr>
            <a:xfrm>
              <a:off x="1639754" y="3300627"/>
              <a:ext cx="58931" cy="18514"/>
            </a:xfrm>
            <a:custGeom>
              <a:avLst/>
              <a:gdLst/>
              <a:ahLst/>
              <a:cxnLst/>
              <a:rect l="l" t="t" r="r" b="b"/>
              <a:pathLst>
                <a:path w="3670" h="1153" extrusionOk="0">
                  <a:moveTo>
                    <a:pt x="1" y="1"/>
                  </a:moveTo>
                  <a:lnTo>
                    <a:pt x="1" y="1153"/>
                  </a:lnTo>
                  <a:lnTo>
                    <a:pt x="3669" y="1153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8752;p103">
              <a:extLst>
                <a:ext uri="{FF2B5EF4-FFF2-40B4-BE49-F238E27FC236}">
                  <a16:creationId xmlns:a16="http://schemas.microsoft.com/office/drawing/2014/main" id="{6F6FF35C-5671-2125-B444-2BC7F7BF65A5}"/>
                </a:ext>
              </a:extLst>
            </p:cNvPr>
            <p:cNvSpPr/>
            <p:nvPr/>
          </p:nvSpPr>
          <p:spPr>
            <a:xfrm>
              <a:off x="1639754" y="3330783"/>
              <a:ext cx="58931" cy="18498"/>
            </a:xfrm>
            <a:custGeom>
              <a:avLst/>
              <a:gdLst/>
              <a:ahLst/>
              <a:cxnLst/>
              <a:rect l="l" t="t" r="r" b="b"/>
              <a:pathLst>
                <a:path w="3670" h="1152" extrusionOk="0">
                  <a:moveTo>
                    <a:pt x="1" y="0"/>
                  </a:moveTo>
                  <a:lnTo>
                    <a:pt x="1" y="1152"/>
                  </a:lnTo>
                  <a:lnTo>
                    <a:pt x="3669" y="1152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8753;p103">
              <a:extLst>
                <a:ext uri="{FF2B5EF4-FFF2-40B4-BE49-F238E27FC236}">
                  <a16:creationId xmlns:a16="http://schemas.microsoft.com/office/drawing/2014/main" id="{B72E6FCD-6EC3-2E9D-2E67-0569C3724759}"/>
                </a:ext>
              </a:extLst>
            </p:cNvPr>
            <p:cNvSpPr/>
            <p:nvPr/>
          </p:nvSpPr>
          <p:spPr>
            <a:xfrm>
              <a:off x="2090504" y="3340370"/>
              <a:ext cx="31521" cy="11658"/>
            </a:xfrm>
            <a:custGeom>
              <a:avLst/>
              <a:gdLst/>
              <a:ahLst/>
              <a:cxnLst/>
              <a:rect l="l" t="t" r="r" b="b"/>
              <a:pathLst>
                <a:path w="1963" h="726" extrusionOk="0">
                  <a:moveTo>
                    <a:pt x="0" y="0"/>
                  </a:moveTo>
                  <a:lnTo>
                    <a:pt x="0" y="726"/>
                  </a:lnTo>
                  <a:lnTo>
                    <a:pt x="1963" y="7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8754;p103">
              <a:extLst>
                <a:ext uri="{FF2B5EF4-FFF2-40B4-BE49-F238E27FC236}">
                  <a16:creationId xmlns:a16="http://schemas.microsoft.com/office/drawing/2014/main" id="{0D975BF4-A266-6495-EC05-15F04DD9F3D3}"/>
                </a:ext>
              </a:extLst>
            </p:cNvPr>
            <p:cNvSpPr/>
            <p:nvPr/>
          </p:nvSpPr>
          <p:spPr>
            <a:xfrm>
              <a:off x="2090504" y="3058817"/>
              <a:ext cx="17824" cy="11658"/>
            </a:xfrm>
            <a:custGeom>
              <a:avLst/>
              <a:gdLst/>
              <a:ahLst/>
              <a:cxnLst/>
              <a:rect l="l" t="t" r="r" b="b"/>
              <a:pathLst>
                <a:path w="1110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109" y="726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8755;p103">
              <a:extLst>
                <a:ext uri="{FF2B5EF4-FFF2-40B4-BE49-F238E27FC236}">
                  <a16:creationId xmlns:a16="http://schemas.microsoft.com/office/drawing/2014/main" id="{3BDB05F1-E578-97E5-0851-2ED97C58218B}"/>
                </a:ext>
              </a:extLst>
            </p:cNvPr>
            <p:cNvSpPr/>
            <p:nvPr/>
          </p:nvSpPr>
          <p:spPr>
            <a:xfrm>
              <a:off x="1971309" y="3192400"/>
              <a:ext cx="14404" cy="126067"/>
            </a:xfrm>
            <a:custGeom>
              <a:avLst/>
              <a:gdLst/>
              <a:ahLst/>
              <a:cxnLst/>
              <a:rect l="l" t="t" r="r" b="b"/>
              <a:pathLst>
                <a:path w="897" h="7851" extrusionOk="0">
                  <a:moveTo>
                    <a:pt x="0" y="1"/>
                  </a:moveTo>
                  <a:lnTo>
                    <a:pt x="128" y="7850"/>
                  </a:lnTo>
                  <a:lnTo>
                    <a:pt x="896" y="785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8756;p103">
              <a:extLst>
                <a:ext uri="{FF2B5EF4-FFF2-40B4-BE49-F238E27FC236}">
                  <a16:creationId xmlns:a16="http://schemas.microsoft.com/office/drawing/2014/main" id="{78C400C1-06CD-957F-3633-FE1626DA2543}"/>
                </a:ext>
              </a:extLst>
            </p:cNvPr>
            <p:cNvSpPr/>
            <p:nvPr/>
          </p:nvSpPr>
          <p:spPr>
            <a:xfrm>
              <a:off x="1961033" y="3158149"/>
              <a:ext cx="30156" cy="16459"/>
            </a:xfrm>
            <a:custGeom>
              <a:avLst/>
              <a:gdLst/>
              <a:ahLst/>
              <a:cxnLst/>
              <a:rect l="l" t="t" r="r" b="b"/>
              <a:pathLst>
                <a:path w="1878" h="1025" extrusionOk="0">
                  <a:moveTo>
                    <a:pt x="0" y="1"/>
                  </a:moveTo>
                  <a:lnTo>
                    <a:pt x="0" y="1024"/>
                  </a:lnTo>
                  <a:lnTo>
                    <a:pt x="1877" y="1024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8757;p103">
              <a:extLst>
                <a:ext uri="{FF2B5EF4-FFF2-40B4-BE49-F238E27FC236}">
                  <a16:creationId xmlns:a16="http://schemas.microsoft.com/office/drawing/2014/main" id="{92E7DFAD-F809-8FA3-5728-70FDA05B468A}"/>
                </a:ext>
              </a:extLst>
            </p:cNvPr>
            <p:cNvSpPr/>
            <p:nvPr/>
          </p:nvSpPr>
          <p:spPr>
            <a:xfrm>
              <a:off x="2019257" y="3333513"/>
              <a:ext cx="32902" cy="16459"/>
            </a:xfrm>
            <a:custGeom>
              <a:avLst/>
              <a:gdLst/>
              <a:ahLst/>
              <a:cxnLst/>
              <a:rect l="l" t="t" r="r" b="b"/>
              <a:pathLst>
                <a:path w="204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48" y="1025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8758;p103">
              <a:extLst>
                <a:ext uri="{FF2B5EF4-FFF2-40B4-BE49-F238E27FC236}">
                  <a16:creationId xmlns:a16="http://schemas.microsoft.com/office/drawing/2014/main" id="{ECE399E7-D766-9309-DD68-69AE765CC469}"/>
                </a:ext>
              </a:extLst>
            </p:cNvPr>
            <p:cNvSpPr/>
            <p:nvPr/>
          </p:nvSpPr>
          <p:spPr>
            <a:xfrm>
              <a:off x="2018567" y="3080736"/>
              <a:ext cx="30846" cy="17840"/>
            </a:xfrm>
            <a:custGeom>
              <a:avLst/>
              <a:gdLst/>
              <a:ahLst/>
              <a:cxnLst/>
              <a:rect l="l" t="t" r="r" b="b"/>
              <a:pathLst>
                <a:path w="1921" h="1111" extrusionOk="0">
                  <a:moveTo>
                    <a:pt x="1921" y="1"/>
                  </a:moveTo>
                  <a:lnTo>
                    <a:pt x="1" y="86"/>
                  </a:lnTo>
                  <a:lnTo>
                    <a:pt x="1" y="1110"/>
                  </a:lnTo>
                  <a:lnTo>
                    <a:pt x="1921" y="1025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46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8759;p103">
              <a:extLst>
                <a:ext uri="{FF2B5EF4-FFF2-40B4-BE49-F238E27FC236}">
                  <a16:creationId xmlns:a16="http://schemas.microsoft.com/office/drawing/2014/main" id="{D666D2AB-2795-D1FA-F3E5-CEB491AE6AAA}"/>
                </a:ext>
              </a:extLst>
            </p:cNvPr>
            <p:cNvSpPr/>
            <p:nvPr/>
          </p:nvSpPr>
          <p:spPr>
            <a:xfrm>
              <a:off x="1961033" y="3333513"/>
              <a:ext cx="36322" cy="16459"/>
            </a:xfrm>
            <a:custGeom>
              <a:avLst/>
              <a:gdLst/>
              <a:ahLst/>
              <a:cxnLst/>
              <a:rect l="l" t="t" r="r" b="b"/>
              <a:pathLst>
                <a:path w="2262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261" y="1025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8760;p103">
              <a:extLst>
                <a:ext uri="{FF2B5EF4-FFF2-40B4-BE49-F238E27FC236}">
                  <a16:creationId xmlns:a16="http://schemas.microsoft.com/office/drawing/2014/main" id="{91D43B10-7437-6511-F08B-333CD58FE747}"/>
                </a:ext>
              </a:extLst>
            </p:cNvPr>
            <p:cNvSpPr/>
            <p:nvPr/>
          </p:nvSpPr>
          <p:spPr>
            <a:xfrm>
              <a:off x="1882945" y="3330093"/>
              <a:ext cx="46599" cy="19189"/>
            </a:xfrm>
            <a:custGeom>
              <a:avLst/>
              <a:gdLst/>
              <a:ahLst/>
              <a:cxnLst/>
              <a:rect l="l" t="t" r="r" b="b"/>
              <a:pathLst>
                <a:path w="290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2901" y="1195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8761;p103">
              <a:extLst>
                <a:ext uri="{FF2B5EF4-FFF2-40B4-BE49-F238E27FC236}">
                  <a16:creationId xmlns:a16="http://schemas.microsoft.com/office/drawing/2014/main" id="{565C0B44-EED7-D766-F867-8EB305A98595}"/>
                </a:ext>
              </a:extLst>
            </p:cNvPr>
            <p:cNvSpPr/>
            <p:nvPr/>
          </p:nvSpPr>
          <p:spPr>
            <a:xfrm>
              <a:off x="1738395" y="3138286"/>
              <a:ext cx="32902" cy="23299"/>
            </a:xfrm>
            <a:custGeom>
              <a:avLst/>
              <a:gdLst/>
              <a:ahLst/>
              <a:cxnLst/>
              <a:rect l="l" t="t" r="r" b="b"/>
              <a:pathLst>
                <a:path w="2049" h="1451" extrusionOk="0">
                  <a:moveTo>
                    <a:pt x="1" y="0"/>
                  </a:moveTo>
                  <a:lnTo>
                    <a:pt x="1" y="1366"/>
                  </a:lnTo>
                  <a:lnTo>
                    <a:pt x="2048" y="1451"/>
                  </a:lnTo>
                  <a:lnTo>
                    <a:pt x="2048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8762;p103">
              <a:extLst>
                <a:ext uri="{FF2B5EF4-FFF2-40B4-BE49-F238E27FC236}">
                  <a16:creationId xmlns:a16="http://schemas.microsoft.com/office/drawing/2014/main" id="{AF25E11B-8667-865C-6DF8-D7AD5D20079C}"/>
                </a:ext>
              </a:extLst>
            </p:cNvPr>
            <p:cNvSpPr/>
            <p:nvPr/>
          </p:nvSpPr>
          <p:spPr>
            <a:xfrm>
              <a:off x="1737721" y="3327347"/>
              <a:ext cx="48638" cy="23315"/>
            </a:xfrm>
            <a:custGeom>
              <a:avLst/>
              <a:gdLst/>
              <a:ahLst/>
              <a:cxnLst/>
              <a:rect l="l" t="t" r="r" b="b"/>
              <a:pathLst>
                <a:path w="3029" h="1452" extrusionOk="0">
                  <a:moveTo>
                    <a:pt x="0" y="1"/>
                  </a:moveTo>
                  <a:lnTo>
                    <a:pt x="0" y="1409"/>
                  </a:lnTo>
                  <a:lnTo>
                    <a:pt x="3029" y="1451"/>
                  </a:lnTo>
                  <a:lnTo>
                    <a:pt x="3029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8763;p103">
              <a:extLst>
                <a:ext uri="{FF2B5EF4-FFF2-40B4-BE49-F238E27FC236}">
                  <a16:creationId xmlns:a16="http://schemas.microsoft.com/office/drawing/2014/main" id="{2C9C2E7F-5492-5A20-4954-9F5016FC5B39}"/>
                </a:ext>
              </a:extLst>
            </p:cNvPr>
            <p:cNvSpPr/>
            <p:nvPr/>
          </p:nvSpPr>
          <p:spPr>
            <a:xfrm>
              <a:off x="2095289" y="3321181"/>
              <a:ext cx="14404" cy="11674"/>
            </a:xfrm>
            <a:custGeom>
              <a:avLst/>
              <a:gdLst/>
              <a:ahLst/>
              <a:cxnLst/>
              <a:rect l="l" t="t" r="r" b="b"/>
              <a:pathLst>
                <a:path w="897" h="727" extrusionOk="0">
                  <a:moveTo>
                    <a:pt x="1" y="1"/>
                  </a:moveTo>
                  <a:lnTo>
                    <a:pt x="1" y="726"/>
                  </a:lnTo>
                  <a:lnTo>
                    <a:pt x="897" y="726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F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8764;p103">
              <a:extLst>
                <a:ext uri="{FF2B5EF4-FFF2-40B4-BE49-F238E27FC236}">
                  <a16:creationId xmlns:a16="http://schemas.microsoft.com/office/drawing/2014/main" id="{BD0732E1-E686-5732-4C44-6722A130CF8B}"/>
                </a:ext>
              </a:extLst>
            </p:cNvPr>
            <p:cNvSpPr/>
            <p:nvPr/>
          </p:nvSpPr>
          <p:spPr>
            <a:xfrm>
              <a:off x="1656197" y="3103345"/>
              <a:ext cx="27410" cy="23091"/>
            </a:xfrm>
            <a:custGeom>
              <a:avLst/>
              <a:gdLst/>
              <a:ahLst/>
              <a:cxnLst/>
              <a:rect l="l" t="t" r="r" b="b"/>
              <a:pathLst>
                <a:path w="1707" h="1438" extrusionOk="0">
                  <a:moveTo>
                    <a:pt x="768" y="1"/>
                  </a:moveTo>
                  <a:cubicBezTo>
                    <a:pt x="342" y="43"/>
                    <a:pt x="0" y="385"/>
                    <a:pt x="43" y="811"/>
                  </a:cubicBezTo>
                  <a:cubicBezTo>
                    <a:pt x="98" y="1195"/>
                    <a:pt x="435" y="1438"/>
                    <a:pt x="770" y="1438"/>
                  </a:cubicBezTo>
                  <a:cubicBezTo>
                    <a:pt x="957" y="1438"/>
                    <a:pt x="1143" y="1363"/>
                    <a:pt x="1280" y="1195"/>
                  </a:cubicBezTo>
                  <a:cubicBezTo>
                    <a:pt x="1707" y="726"/>
                    <a:pt x="1366" y="1"/>
                    <a:pt x="768" y="1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8765;p103">
              <a:extLst>
                <a:ext uri="{FF2B5EF4-FFF2-40B4-BE49-F238E27FC236}">
                  <a16:creationId xmlns:a16="http://schemas.microsoft.com/office/drawing/2014/main" id="{7D0E302C-581D-CAEF-A102-3FF18D146F17}"/>
                </a:ext>
              </a:extLst>
            </p:cNvPr>
            <p:cNvSpPr/>
            <p:nvPr/>
          </p:nvSpPr>
          <p:spPr>
            <a:xfrm>
              <a:off x="1574673" y="3067039"/>
              <a:ext cx="26736" cy="23091"/>
            </a:xfrm>
            <a:custGeom>
              <a:avLst/>
              <a:gdLst/>
              <a:ahLst/>
              <a:cxnLst/>
              <a:rect l="l" t="t" r="r" b="b"/>
              <a:pathLst>
                <a:path w="1665" h="1438" extrusionOk="0">
                  <a:moveTo>
                    <a:pt x="726" y="1"/>
                  </a:moveTo>
                  <a:cubicBezTo>
                    <a:pt x="299" y="43"/>
                    <a:pt x="1" y="385"/>
                    <a:pt x="1" y="811"/>
                  </a:cubicBezTo>
                  <a:cubicBezTo>
                    <a:pt x="56" y="1195"/>
                    <a:pt x="392" y="1438"/>
                    <a:pt x="739" y="1438"/>
                  </a:cubicBezTo>
                  <a:cubicBezTo>
                    <a:pt x="932" y="1438"/>
                    <a:pt x="1128" y="1363"/>
                    <a:pt x="1281" y="1195"/>
                  </a:cubicBezTo>
                  <a:cubicBezTo>
                    <a:pt x="1665" y="726"/>
                    <a:pt x="1366" y="1"/>
                    <a:pt x="726" y="1"/>
                  </a:cubicBezTo>
                  <a:close/>
                </a:path>
              </a:pathLst>
            </a:custGeom>
            <a:solidFill>
              <a:srgbClr val="F2C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8766;p103">
              <a:extLst>
                <a:ext uri="{FF2B5EF4-FFF2-40B4-BE49-F238E27FC236}">
                  <a16:creationId xmlns:a16="http://schemas.microsoft.com/office/drawing/2014/main" id="{DFEBFF0C-8A90-ECA7-DD2A-6ACC3E97E741}"/>
                </a:ext>
              </a:extLst>
            </p:cNvPr>
            <p:cNvSpPr/>
            <p:nvPr/>
          </p:nvSpPr>
          <p:spPr>
            <a:xfrm>
              <a:off x="1902118" y="3062928"/>
              <a:ext cx="16459" cy="14098"/>
            </a:xfrm>
            <a:custGeom>
              <a:avLst/>
              <a:gdLst/>
              <a:ahLst/>
              <a:cxnLst/>
              <a:rect l="l" t="t" r="r" b="b"/>
              <a:pathLst>
                <a:path w="1025" h="878" extrusionOk="0">
                  <a:moveTo>
                    <a:pt x="427" y="1"/>
                  </a:moveTo>
                  <a:cubicBezTo>
                    <a:pt x="214" y="1"/>
                    <a:pt x="1" y="214"/>
                    <a:pt x="1" y="470"/>
                  </a:cubicBezTo>
                  <a:cubicBezTo>
                    <a:pt x="28" y="719"/>
                    <a:pt x="217" y="878"/>
                    <a:pt x="428" y="878"/>
                  </a:cubicBezTo>
                  <a:cubicBezTo>
                    <a:pt x="542" y="878"/>
                    <a:pt x="663" y="831"/>
                    <a:pt x="768" y="726"/>
                  </a:cubicBezTo>
                  <a:cubicBezTo>
                    <a:pt x="1024" y="470"/>
                    <a:pt x="811" y="1"/>
                    <a:pt x="427" y="1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8767;p103">
              <a:extLst>
                <a:ext uri="{FF2B5EF4-FFF2-40B4-BE49-F238E27FC236}">
                  <a16:creationId xmlns:a16="http://schemas.microsoft.com/office/drawing/2014/main" id="{2A4A9508-DA22-DFC2-FDE9-1DE8972146CF}"/>
                </a:ext>
              </a:extLst>
            </p:cNvPr>
            <p:cNvSpPr/>
            <p:nvPr/>
          </p:nvSpPr>
          <p:spPr>
            <a:xfrm>
              <a:off x="1904173" y="3168426"/>
              <a:ext cx="16459" cy="14307"/>
            </a:xfrm>
            <a:custGeom>
              <a:avLst/>
              <a:gdLst/>
              <a:ahLst/>
              <a:cxnLst/>
              <a:rect l="l" t="t" r="r" b="b"/>
              <a:pathLst>
                <a:path w="1025" h="891" extrusionOk="0">
                  <a:moveTo>
                    <a:pt x="470" y="0"/>
                  </a:moveTo>
                  <a:cubicBezTo>
                    <a:pt x="214" y="43"/>
                    <a:pt x="1" y="214"/>
                    <a:pt x="43" y="470"/>
                  </a:cubicBezTo>
                  <a:cubicBezTo>
                    <a:pt x="43" y="728"/>
                    <a:pt x="256" y="890"/>
                    <a:pt x="473" y="890"/>
                  </a:cubicBezTo>
                  <a:cubicBezTo>
                    <a:pt x="578" y="890"/>
                    <a:pt x="685" y="852"/>
                    <a:pt x="768" y="768"/>
                  </a:cubicBezTo>
                  <a:cubicBezTo>
                    <a:pt x="1024" y="470"/>
                    <a:pt x="854" y="43"/>
                    <a:pt x="470" y="0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8768;p103">
              <a:extLst>
                <a:ext uri="{FF2B5EF4-FFF2-40B4-BE49-F238E27FC236}">
                  <a16:creationId xmlns:a16="http://schemas.microsoft.com/office/drawing/2014/main" id="{B1CA2045-098C-C8F5-A72C-5708A3849838}"/>
                </a:ext>
              </a:extLst>
            </p:cNvPr>
            <p:cNvSpPr/>
            <p:nvPr/>
          </p:nvSpPr>
          <p:spPr>
            <a:xfrm>
              <a:off x="1908284" y="3288311"/>
              <a:ext cx="16459" cy="13617"/>
            </a:xfrm>
            <a:custGeom>
              <a:avLst/>
              <a:gdLst/>
              <a:ahLst/>
              <a:cxnLst/>
              <a:rect l="l" t="t" r="r" b="b"/>
              <a:pathLst>
                <a:path w="1025" h="848" extrusionOk="0">
                  <a:moveTo>
                    <a:pt x="427" y="0"/>
                  </a:moveTo>
                  <a:cubicBezTo>
                    <a:pt x="214" y="0"/>
                    <a:pt x="1" y="213"/>
                    <a:pt x="1" y="427"/>
                  </a:cubicBezTo>
                  <a:cubicBezTo>
                    <a:pt x="29" y="685"/>
                    <a:pt x="251" y="847"/>
                    <a:pt x="472" y="847"/>
                  </a:cubicBezTo>
                  <a:cubicBezTo>
                    <a:pt x="578" y="847"/>
                    <a:pt x="685" y="809"/>
                    <a:pt x="768" y="725"/>
                  </a:cubicBezTo>
                  <a:cubicBezTo>
                    <a:pt x="1024" y="427"/>
                    <a:pt x="811" y="0"/>
                    <a:pt x="427" y="0"/>
                  </a:cubicBezTo>
                  <a:close/>
                </a:path>
              </a:pathLst>
            </a:custGeom>
            <a:solidFill>
              <a:srgbClr val="A68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8769;p103">
              <a:extLst>
                <a:ext uri="{FF2B5EF4-FFF2-40B4-BE49-F238E27FC236}">
                  <a16:creationId xmlns:a16="http://schemas.microsoft.com/office/drawing/2014/main" id="{EA604C3C-F274-0636-DDA4-2A2A9895E29C}"/>
                </a:ext>
              </a:extLst>
            </p:cNvPr>
            <p:cNvSpPr/>
            <p:nvPr/>
          </p:nvSpPr>
          <p:spPr>
            <a:xfrm>
              <a:off x="2169957" y="1209941"/>
              <a:ext cx="72628" cy="2295532"/>
            </a:xfrm>
            <a:custGeom>
              <a:avLst/>
              <a:gdLst/>
              <a:ahLst/>
              <a:cxnLst/>
              <a:rect l="l" t="t" r="r" b="b"/>
              <a:pathLst>
                <a:path w="4523" h="142957" extrusionOk="0">
                  <a:moveTo>
                    <a:pt x="1" y="0"/>
                  </a:moveTo>
                  <a:lnTo>
                    <a:pt x="1" y="142957"/>
                  </a:lnTo>
                  <a:lnTo>
                    <a:pt x="4523" y="142957"/>
                  </a:lnTo>
                  <a:lnTo>
                    <a:pt x="4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8770;p103">
              <a:extLst>
                <a:ext uri="{FF2B5EF4-FFF2-40B4-BE49-F238E27FC236}">
                  <a16:creationId xmlns:a16="http://schemas.microsoft.com/office/drawing/2014/main" id="{1198B96F-289C-7E41-2AE2-25869B092579}"/>
                </a:ext>
              </a:extLst>
            </p:cNvPr>
            <p:cNvSpPr/>
            <p:nvPr/>
          </p:nvSpPr>
          <p:spPr>
            <a:xfrm>
              <a:off x="377265" y="440658"/>
              <a:ext cx="1922870" cy="666531"/>
            </a:xfrm>
            <a:custGeom>
              <a:avLst/>
              <a:gdLst/>
              <a:ahLst/>
              <a:cxnLst/>
              <a:rect l="l" t="t" r="r" b="b"/>
              <a:pathLst>
                <a:path w="119749" h="41509" extrusionOk="0">
                  <a:moveTo>
                    <a:pt x="0" y="0"/>
                  </a:moveTo>
                  <a:lnTo>
                    <a:pt x="0" y="2602"/>
                  </a:lnTo>
                  <a:cubicBezTo>
                    <a:pt x="0" y="3925"/>
                    <a:pt x="1067" y="5034"/>
                    <a:pt x="2389" y="5034"/>
                  </a:cubicBezTo>
                  <a:cubicBezTo>
                    <a:pt x="2389" y="5759"/>
                    <a:pt x="2944" y="6314"/>
                    <a:pt x="3626" y="6356"/>
                  </a:cubicBezTo>
                  <a:cubicBezTo>
                    <a:pt x="5247" y="6484"/>
                    <a:pt x="5333" y="7935"/>
                    <a:pt x="5290" y="9983"/>
                  </a:cubicBezTo>
                  <a:cubicBezTo>
                    <a:pt x="5290" y="10409"/>
                    <a:pt x="5461" y="10879"/>
                    <a:pt x="5845" y="11134"/>
                  </a:cubicBezTo>
                  <a:cubicBezTo>
                    <a:pt x="6442" y="11604"/>
                    <a:pt x="6101" y="13054"/>
                    <a:pt x="5503" y="14163"/>
                  </a:cubicBezTo>
                  <a:cubicBezTo>
                    <a:pt x="5034" y="14974"/>
                    <a:pt x="4607" y="15912"/>
                    <a:pt x="4607" y="18174"/>
                  </a:cubicBezTo>
                  <a:cubicBezTo>
                    <a:pt x="4607" y="24018"/>
                    <a:pt x="8490" y="26834"/>
                    <a:pt x="10281" y="26834"/>
                  </a:cubicBezTo>
                  <a:lnTo>
                    <a:pt x="10281" y="26919"/>
                  </a:lnTo>
                  <a:cubicBezTo>
                    <a:pt x="10324" y="28497"/>
                    <a:pt x="11262" y="29948"/>
                    <a:pt x="12713" y="30588"/>
                  </a:cubicBezTo>
                  <a:cubicBezTo>
                    <a:pt x="15529" y="31953"/>
                    <a:pt x="15571" y="35835"/>
                    <a:pt x="15571" y="39120"/>
                  </a:cubicBezTo>
                  <a:cubicBezTo>
                    <a:pt x="15571" y="40442"/>
                    <a:pt x="16638" y="41509"/>
                    <a:pt x="17960" y="41509"/>
                  </a:cubicBezTo>
                  <a:lnTo>
                    <a:pt x="119194" y="41509"/>
                  </a:lnTo>
                  <a:lnTo>
                    <a:pt x="119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8771;p103">
              <a:extLst>
                <a:ext uri="{FF2B5EF4-FFF2-40B4-BE49-F238E27FC236}">
                  <a16:creationId xmlns:a16="http://schemas.microsoft.com/office/drawing/2014/main" id="{04028032-5AE1-4BD9-FF71-64C602B7B668}"/>
                </a:ext>
              </a:extLst>
            </p:cNvPr>
            <p:cNvSpPr/>
            <p:nvPr/>
          </p:nvSpPr>
          <p:spPr>
            <a:xfrm>
              <a:off x="377265" y="472163"/>
              <a:ext cx="1688591" cy="89071"/>
            </a:xfrm>
            <a:custGeom>
              <a:avLst/>
              <a:gdLst/>
              <a:ahLst/>
              <a:cxnLst/>
              <a:rect l="l" t="t" r="r" b="b"/>
              <a:pathLst>
                <a:path w="105159" h="5547" extrusionOk="0">
                  <a:moveTo>
                    <a:pt x="0" y="0"/>
                  </a:moveTo>
                  <a:lnTo>
                    <a:pt x="0" y="640"/>
                  </a:lnTo>
                  <a:cubicBezTo>
                    <a:pt x="0" y="1963"/>
                    <a:pt x="1067" y="3072"/>
                    <a:pt x="2389" y="3072"/>
                  </a:cubicBezTo>
                  <a:cubicBezTo>
                    <a:pt x="2389" y="3797"/>
                    <a:pt x="2944" y="4352"/>
                    <a:pt x="3626" y="4394"/>
                  </a:cubicBezTo>
                  <a:cubicBezTo>
                    <a:pt x="4309" y="4394"/>
                    <a:pt x="4949" y="4864"/>
                    <a:pt x="5119" y="5546"/>
                  </a:cubicBezTo>
                  <a:lnTo>
                    <a:pt x="105158" y="5546"/>
                  </a:lnTo>
                  <a:lnTo>
                    <a:pt x="105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8772;p103">
              <a:extLst>
                <a:ext uri="{FF2B5EF4-FFF2-40B4-BE49-F238E27FC236}">
                  <a16:creationId xmlns:a16="http://schemas.microsoft.com/office/drawing/2014/main" id="{A82C1384-F9F8-164B-7EF0-A0DD1B06140E}"/>
                </a:ext>
              </a:extLst>
            </p:cNvPr>
            <p:cNvSpPr/>
            <p:nvPr/>
          </p:nvSpPr>
          <p:spPr>
            <a:xfrm>
              <a:off x="525910" y="868109"/>
              <a:ext cx="1702978" cy="107569"/>
            </a:xfrm>
            <a:custGeom>
              <a:avLst/>
              <a:gdLst/>
              <a:ahLst/>
              <a:cxnLst/>
              <a:rect l="l" t="t" r="r" b="b"/>
              <a:pathLst>
                <a:path w="106055" h="6699" extrusionOk="0">
                  <a:moveTo>
                    <a:pt x="0" y="0"/>
                  </a:moveTo>
                  <a:cubicBezTo>
                    <a:pt x="299" y="128"/>
                    <a:pt x="640" y="214"/>
                    <a:pt x="982" y="214"/>
                  </a:cubicBezTo>
                  <a:lnTo>
                    <a:pt x="982" y="299"/>
                  </a:lnTo>
                  <a:cubicBezTo>
                    <a:pt x="1024" y="1877"/>
                    <a:pt x="1963" y="3328"/>
                    <a:pt x="3413" y="3968"/>
                  </a:cubicBezTo>
                  <a:cubicBezTo>
                    <a:pt x="4522" y="4522"/>
                    <a:pt x="5333" y="5504"/>
                    <a:pt x="5674" y="6698"/>
                  </a:cubicBezTo>
                  <a:lnTo>
                    <a:pt x="106055" y="6698"/>
                  </a:lnTo>
                  <a:lnTo>
                    <a:pt x="106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8773;p103">
              <a:extLst>
                <a:ext uri="{FF2B5EF4-FFF2-40B4-BE49-F238E27FC236}">
                  <a16:creationId xmlns:a16="http://schemas.microsoft.com/office/drawing/2014/main" id="{5F2A26A5-300C-60E9-5BA1-9BB144BD2DE2}"/>
                </a:ext>
              </a:extLst>
            </p:cNvPr>
            <p:cNvSpPr/>
            <p:nvPr/>
          </p:nvSpPr>
          <p:spPr>
            <a:xfrm>
              <a:off x="463574" y="620807"/>
              <a:ext cx="1652975" cy="50035"/>
            </a:xfrm>
            <a:custGeom>
              <a:avLst/>
              <a:gdLst/>
              <a:ahLst/>
              <a:cxnLst/>
              <a:rect l="l" t="t" r="r" b="b"/>
              <a:pathLst>
                <a:path w="102941" h="3116" extrusionOk="0">
                  <a:moveTo>
                    <a:pt x="512" y="1"/>
                  </a:moveTo>
                  <a:cubicBezTo>
                    <a:pt x="982" y="555"/>
                    <a:pt x="683" y="1921"/>
                    <a:pt x="86" y="2944"/>
                  </a:cubicBezTo>
                  <a:lnTo>
                    <a:pt x="0" y="3115"/>
                  </a:lnTo>
                  <a:lnTo>
                    <a:pt x="102940" y="3115"/>
                  </a:lnTo>
                  <a:lnTo>
                    <a:pt x="102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8774;p103">
              <a:extLst>
                <a:ext uri="{FF2B5EF4-FFF2-40B4-BE49-F238E27FC236}">
                  <a16:creationId xmlns:a16="http://schemas.microsoft.com/office/drawing/2014/main" id="{7AD68A9B-71AC-FCFC-0A46-8C198AFC6A86}"/>
                </a:ext>
              </a:extLst>
            </p:cNvPr>
            <p:cNvSpPr/>
            <p:nvPr/>
          </p:nvSpPr>
          <p:spPr>
            <a:xfrm>
              <a:off x="435490" y="3332148"/>
              <a:ext cx="1811896" cy="452821"/>
            </a:xfrm>
            <a:custGeom>
              <a:avLst/>
              <a:gdLst/>
              <a:ahLst/>
              <a:cxnLst/>
              <a:rect l="l" t="t" r="r" b="b"/>
              <a:pathLst>
                <a:path w="112838" h="28200" extrusionOk="0">
                  <a:moveTo>
                    <a:pt x="14889" y="0"/>
                  </a:moveTo>
                  <a:cubicBezTo>
                    <a:pt x="12628" y="0"/>
                    <a:pt x="10751" y="1621"/>
                    <a:pt x="10751" y="3669"/>
                  </a:cubicBezTo>
                  <a:lnTo>
                    <a:pt x="10751" y="17705"/>
                  </a:lnTo>
                  <a:cubicBezTo>
                    <a:pt x="9940" y="19710"/>
                    <a:pt x="0" y="22056"/>
                    <a:pt x="0" y="28199"/>
                  </a:cubicBezTo>
                  <a:lnTo>
                    <a:pt x="112838" y="28199"/>
                  </a:lnTo>
                  <a:lnTo>
                    <a:pt x="112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8775;p103">
              <a:extLst>
                <a:ext uri="{FF2B5EF4-FFF2-40B4-BE49-F238E27FC236}">
                  <a16:creationId xmlns:a16="http://schemas.microsoft.com/office/drawing/2014/main" id="{9B23F8D4-9F4D-77DE-BD64-13772BF00673}"/>
                </a:ext>
              </a:extLst>
            </p:cNvPr>
            <p:cNvSpPr/>
            <p:nvPr/>
          </p:nvSpPr>
          <p:spPr>
            <a:xfrm>
              <a:off x="609489" y="3332084"/>
              <a:ext cx="1637897" cy="47338"/>
            </a:xfrm>
            <a:custGeom>
              <a:avLst/>
              <a:gdLst/>
              <a:ahLst/>
              <a:cxnLst/>
              <a:rect l="l" t="t" r="r" b="b"/>
              <a:pathLst>
                <a:path w="102002" h="2948" extrusionOk="0">
                  <a:moveTo>
                    <a:pt x="3870" y="0"/>
                  </a:moveTo>
                  <a:cubicBezTo>
                    <a:pt x="2069" y="0"/>
                    <a:pt x="495" y="1215"/>
                    <a:pt x="0" y="2948"/>
                  </a:cubicBezTo>
                  <a:lnTo>
                    <a:pt x="102002" y="2948"/>
                  </a:lnTo>
                  <a:lnTo>
                    <a:pt x="102002" y="4"/>
                  </a:lnTo>
                  <a:lnTo>
                    <a:pt x="4053" y="4"/>
                  </a:lnTo>
                  <a:cubicBezTo>
                    <a:pt x="3992" y="2"/>
                    <a:pt x="3931" y="0"/>
                    <a:pt x="3870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8776;p103">
              <a:extLst>
                <a:ext uri="{FF2B5EF4-FFF2-40B4-BE49-F238E27FC236}">
                  <a16:creationId xmlns:a16="http://schemas.microsoft.com/office/drawing/2014/main" id="{8C1C38A9-0E89-FB4E-981D-D9AEFD997397}"/>
                </a:ext>
              </a:extLst>
            </p:cNvPr>
            <p:cNvSpPr/>
            <p:nvPr/>
          </p:nvSpPr>
          <p:spPr>
            <a:xfrm>
              <a:off x="597831" y="3588346"/>
              <a:ext cx="1633802" cy="40433"/>
            </a:xfrm>
            <a:custGeom>
              <a:avLst/>
              <a:gdLst/>
              <a:ahLst/>
              <a:cxnLst/>
              <a:rect l="l" t="t" r="r" b="b"/>
              <a:pathLst>
                <a:path w="101747" h="2518" extrusionOk="0">
                  <a:moveTo>
                    <a:pt x="641" y="1"/>
                  </a:moveTo>
                  <a:lnTo>
                    <a:pt x="641" y="1750"/>
                  </a:lnTo>
                  <a:cubicBezTo>
                    <a:pt x="513" y="2048"/>
                    <a:pt x="257" y="2304"/>
                    <a:pt x="1" y="2518"/>
                  </a:cubicBezTo>
                  <a:lnTo>
                    <a:pt x="101746" y="2518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8777;p103">
              <a:extLst>
                <a:ext uri="{FF2B5EF4-FFF2-40B4-BE49-F238E27FC236}">
                  <a16:creationId xmlns:a16="http://schemas.microsoft.com/office/drawing/2014/main" id="{33E299B3-C158-6540-2CD9-BB20706A57FC}"/>
                </a:ext>
              </a:extLst>
            </p:cNvPr>
            <p:cNvSpPr/>
            <p:nvPr/>
          </p:nvSpPr>
          <p:spPr>
            <a:xfrm>
              <a:off x="435490" y="3727404"/>
              <a:ext cx="1811896" cy="57566"/>
            </a:xfrm>
            <a:custGeom>
              <a:avLst/>
              <a:gdLst/>
              <a:ahLst/>
              <a:cxnLst/>
              <a:rect l="l" t="t" r="r" b="b"/>
              <a:pathLst>
                <a:path w="112838" h="3585" extrusionOk="0">
                  <a:moveTo>
                    <a:pt x="1280" y="1"/>
                  </a:moveTo>
                  <a:cubicBezTo>
                    <a:pt x="469" y="1025"/>
                    <a:pt x="0" y="2262"/>
                    <a:pt x="0" y="3584"/>
                  </a:cubicBezTo>
                  <a:lnTo>
                    <a:pt x="112838" y="3584"/>
                  </a:lnTo>
                  <a:lnTo>
                    <a:pt x="112838" y="1"/>
                  </a:ln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8778;p103">
              <a:extLst>
                <a:ext uri="{FF2B5EF4-FFF2-40B4-BE49-F238E27FC236}">
                  <a16:creationId xmlns:a16="http://schemas.microsoft.com/office/drawing/2014/main" id="{79EAFF26-E3CC-EB2C-6E04-938D85D7E8B7}"/>
                </a:ext>
              </a:extLst>
            </p:cNvPr>
            <p:cNvSpPr/>
            <p:nvPr/>
          </p:nvSpPr>
          <p:spPr>
            <a:xfrm>
              <a:off x="377940" y="440658"/>
              <a:ext cx="1768750" cy="71247"/>
            </a:xfrm>
            <a:custGeom>
              <a:avLst/>
              <a:gdLst/>
              <a:ahLst/>
              <a:cxnLst/>
              <a:rect l="l" t="t" r="r" b="b"/>
              <a:pathLst>
                <a:path w="110151" h="4437" extrusionOk="0">
                  <a:moveTo>
                    <a:pt x="1" y="0"/>
                  </a:moveTo>
                  <a:lnTo>
                    <a:pt x="1" y="2602"/>
                  </a:lnTo>
                  <a:cubicBezTo>
                    <a:pt x="1" y="3285"/>
                    <a:pt x="299" y="3967"/>
                    <a:pt x="854" y="4437"/>
                  </a:cubicBezTo>
                  <a:lnTo>
                    <a:pt x="110150" y="4437"/>
                  </a:lnTo>
                  <a:lnTo>
                    <a:pt x="110150" y="0"/>
                  </a:ln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8779;p103">
              <a:extLst>
                <a:ext uri="{FF2B5EF4-FFF2-40B4-BE49-F238E27FC236}">
                  <a16:creationId xmlns:a16="http://schemas.microsoft.com/office/drawing/2014/main" id="{96C964EF-C610-4258-AFA6-BA3570486407}"/>
                </a:ext>
              </a:extLst>
            </p:cNvPr>
            <p:cNvSpPr/>
            <p:nvPr/>
          </p:nvSpPr>
          <p:spPr>
            <a:xfrm>
              <a:off x="1915140" y="440658"/>
              <a:ext cx="692576" cy="3344312"/>
            </a:xfrm>
            <a:custGeom>
              <a:avLst/>
              <a:gdLst/>
              <a:ahLst/>
              <a:cxnLst/>
              <a:rect l="l" t="t" r="r" b="b"/>
              <a:pathLst>
                <a:path w="43131" h="208271" extrusionOk="0">
                  <a:moveTo>
                    <a:pt x="43" y="0"/>
                  </a:moveTo>
                  <a:lnTo>
                    <a:pt x="43" y="2602"/>
                  </a:lnTo>
                  <a:cubicBezTo>
                    <a:pt x="0" y="3925"/>
                    <a:pt x="1067" y="4991"/>
                    <a:pt x="2389" y="5034"/>
                  </a:cubicBezTo>
                  <a:cubicBezTo>
                    <a:pt x="2389" y="5717"/>
                    <a:pt x="2901" y="6314"/>
                    <a:pt x="3626" y="6356"/>
                  </a:cubicBezTo>
                  <a:cubicBezTo>
                    <a:pt x="5247" y="6442"/>
                    <a:pt x="5290" y="7935"/>
                    <a:pt x="5290" y="9983"/>
                  </a:cubicBezTo>
                  <a:cubicBezTo>
                    <a:pt x="5290" y="10409"/>
                    <a:pt x="5461" y="10836"/>
                    <a:pt x="5802" y="11134"/>
                  </a:cubicBezTo>
                  <a:cubicBezTo>
                    <a:pt x="6442" y="11604"/>
                    <a:pt x="6101" y="13054"/>
                    <a:pt x="5503" y="14121"/>
                  </a:cubicBezTo>
                  <a:cubicBezTo>
                    <a:pt x="4991" y="14974"/>
                    <a:pt x="4565" y="15912"/>
                    <a:pt x="4565" y="18174"/>
                  </a:cubicBezTo>
                  <a:cubicBezTo>
                    <a:pt x="4565" y="23975"/>
                    <a:pt x="8447" y="26834"/>
                    <a:pt x="10281" y="26834"/>
                  </a:cubicBezTo>
                  <a:lnTo>
                    <a:pt x="10281" y="26919"/>
                  </a:lnTo>
                  <a:cubicBezTo>
                    <a:pt x="10281" y="28497"/>
                    <a:pt x="11220" y="29948"/>
                    <a:pt x="12670" y="30588"/>
                  </a:cubicBezTo>
                  <a:cubicBezTo>
                    <a:pt x="15486" y="31910"/>
                    <a:pt x="15529" y="35835"/>
                    <a:pt x="15529" y="39120"/>
                  </a:cubicBezTo>
                  <a:cubicBezTo>
                    <a:pt x="15529" y="40442"/>
                    <a:pt x="16595" y="41509"/>
                    <a:pt x="17918" y="41509"/>
                  </a:cubicBezTo>
                  <a:lnTo>
                    <a:pt x="18302" y="41509"/>
                  </a:lnTo>
                  <a:lnTo>
                    <a:pt x="18302" y="180071"/>
                  </a:lnTo>
                  <a:lnTo>
                    <a:pt x="16638" y="180071"/>
                  </a:lnTo>
                  <a:cubicBezTo>
                    <a:pt x="14377" y="180071"/>
                    <a:pt x="12542" y="181692"/>
                    <a:pt x="12542" y="183740"/>
                  </a:cubicBezTo>
                  <a:lnTo>
                    <a:pt x="12542" y="197776"/>
                  </a:lnTo>
                  <a:cubicBezTo>
                    <a:pt x="11689" y="199781"/>
                    <a:pt x="1749" y="202084"/>
                    <a:pt x="1749" y="208270"/>
                  </a:cubicBezTo>
                  <a:lnTo>
                    <a:pt x="43130" y="208270"/>
                  </a:lnTo>
                  <a:lnTo>
                    <a:pt x="43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8780;p103">
              <a:extLst>
                <a:ext uri="{FF2B5EF4-FFF2-40B4-BE49-F238E27FC236}">
                  <a16:creationId xmlns:a16="http://schemas.microsoft.com/office/drawing/2014/main" id="{5A310E1F-8DAE-A8B7-9327-4AB01F99B97E}"/>
                </a:ext>
              </a:extLst>
            </p:cNvPr>
            <p:cNvSpPr/>
            <p:nvPr/>
          </p:nvSpPr>
          <p:spPr>
            <a:xfrm>
              <a:off x="2125429" y="440658"/>
              <a:ext cx="496658" cy="3344312"/>
            </a:xfrm>
            <a:custGeom>
              <a:avLst/>
              <a:gdLst/>
              <a:ahLst/>
              <a:cxnLst/>
              <a:rect l="l" t="t" r="r" b="b"/>
              <a:pathLst>
                <a:path w="30930" h="208271" extrusionOk="0">
                  <a:moveTo>
                    <a:pt x="21161" y="0"/>
                  </a:moveTo>
                  <a:cubicBezTo>
                    <a:pt x="30930" y="21800"/>
                    <a:pt x="26621" y="57805"/>
                    <a:pt x="26621" y="113691"/>
                  </a:cubicBezTo>
                  <a:cubicBezTo>
                    <a:pt x="26621" y="142317"/>
                    <a:pt x="23678" y="200122"/>
                    <a:pt x="1" y="208270"/>
                  </a:cubicBezTo>
                  <a:lnTo>
                    <a:pt x="30034" y="208270"/>
                  </a:lnTo>
                  <a:lnTo>
                    <a:pt x="30034" y="0"/>
                  </a:lnTo>
                  <a:close/>
                </a:path>
              </a:pathLst>
            </a:custGeom>
            <a:solidFill>
              <a:srgbClr val="63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8781;p103">
              <a:extLst>
                <a:ext uri="{FF2B5EF4-FFF2-40B4-BE49-F238E27FC236}">
                  <a16:creationId xmlns:a16="http://schemas.microsoft.com/office/drawing/2014/main" id="{65907309-0267-5F5A-E8C9-5FE5FE9A7798}"/>
                </a:ext>
              </a:extLst>
            </p:cNvPr>
            <p:cNvSpPr/>
            <p:nvPr/>
          </p:nvSpPr>
          <p:spPr>
            <a:xfrm>
              <a:off x="1915140" y="440658"/>
              <a:ext cx="516522" cy="537750"/>
            </a:xfrm>
            <a:custGeom>
              <a:avLst/>
              <a:gdLst/>
              <a:ahLst/>
              <a:cxnLst/>
              <a:rect l="l" t="t" r="r" b="b"/>
              <a:pathLst>
                <a:path w="32167" h="33489" extrusionOk="0">
                  <a:moveTo>
                    <a:pt x="43" y="0"/>
                  </a:moveTo>
                  <a:lnTo>
                    <a:pt x="43" y="2602"/>
                  </a:lnTo>
                  <a:cubicBezTo>
                    <a:pt x="0" y="3925"/>
                    <a:pt x="1067" y="5034"/>
                    <a:pt x="2389" y="5034"/>
                  </a:cubicBezTo>
                  <a:cubicBezTo>
                    <a:pt x="2389" y="5717"/>
                    <a:pt x="2901" y="6314"/>
                    <a:pt x="3626" y="6356"/>
                  </a:cubicBezTo>
                  <a:cubicBezTo>
                    <a:pt x="5247" y="6484"/>
                    <a:pt x="5290" y="7935"/>
                    <a:pt x="5290" y="9983"/>
                  </a:cubicBezTo>
                  <a:cubicBezTo>
                    <a:pt x="5290" y="10409"/>
                    <a:pt x="5461" y="10879"/>
                    <a:pt x="5802" y="11134"/>
                  </a:cubicBezTo>
                  <a:cubicBezTo>
                    <a:pt x="6442" y="11646"/>
                    <a:pt x="6101" y="13097"/>
                    <a:pt x="5503" y="14163"/>
                  </a:cubicBezTo>
                  <a:cubicBezTo>
                    <a:pt x="4991" y="15017"/>
                    <a:pt x="4565" y="15912"/>
                    <a:pt x="4565" y="18216"/>
                  </a:cubicBezTo>
                  <a:cubicBezTo>
                    <a:pt x="4565" y="24018"/>
                    <a:pt x="8447" y="26834"/>
                    <a:pt x="10281" y="26834"/>
                  </a:cubicBezTo>
                  <a:lnTo>
                    <a:pt x="10281" y="26919"/>
                  </a:lnTo>
                  <a:cubicBezTo>
                    <a:pt x="10281" y="28497"/>
                    <a:pt x="11220" y="29948"/>
                    <a:pt x="12670" y="30588"/>
                  </a:cubicBezTo>
                  <a:cubicBezTo>
                    <a:pt x="13719" y="31131"/>
                    <a:pt x="14520" y="32064"/>
                    <a:pt x="14880" y="33160"/>
                  </a:cubicBezTo>
                  <a:lnTo>
                    <a:pt x="14880" y="33160"/>
                  </a:lnTo>
                  <a:cubicBezTo>
                    <a:pt x="7602" y="7407"/>
                    <a:pt x="18615" y="552"/>
                    <a:pt x="32166" y="0"/>
                  </a:cubicBezTo>
                  <a:close/>
                  <a:moveTo>
                    <a:pt x="14880" y="33160"/>
                  </a:moveTo>
                  <a:cubicBezTo>
                    <a:pt x="14911" y="33269"/>
                    <a:pt x="14943" y="33379"/>
                    <a:pt x="14974" y="33489"/>
                  </a:cubicBezTo>
                  <a:cubicBezTo>
                    <a:pt x="14947" y="33378"/>
                    <a:pt x="14916" y="33268"/>
                    <a:pt x="14880" y="33160"/>
                  </a:cubicBezTo>
                  <a:close/>
                </a:path>
              </a:pathLst>
            </a:custGeom>
            <a:solidFill>
              <a:srgbClr val="63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8782;p103">
              <a:extLst>
                <a:ext uri="{FF2B5EF4-FFF2-40B4-BE49-F238E27FC236}">
                  <a16:creationId xmlns:a16="http://schemas.microsoft.com/office/drawing/2014/main" id="{E31452B7-99E0-F121-D352-B0DD67378DE0}"/>
                </a:ext>
              </a:extLst>
            </p:cNvPr>
            <p:cNvSpPr/>
            <p:nvPr/>
          </p:nvSpPr>
          <p:spPr>
            <a:xfrm>
              <a:off x="643739" y="1585333"/>
              <a:ext cx="1561174" cy="98657"/>
            </a:xfrm>
            <a:custGeom>
              <a:avLst/>
              <a:gdLst/>
              <a:ahLst/>
              <a:cxnLst/>
              <a:rect l="l" t="t" r="r" b="b"/>
              <a:pathLst>
                <a:path w="97224" h="6144" extrusionOk="0">
                  <a:moveTo>
                    <a:pt x="3072" y="0"/>
                  </a:moveTo>
                  <a:cubicBezTo>
                    <a:pt x="1408" y="0"/>
                    <a:pt x="0" y="1365"/>
                    <a:pt x="0" y="3072"/>
                  </a:cubicBezTo>
                  <a:cubicBezTo>
                    <a:pt x="0" y="4778"/>
                    <a:pt x="1408" y="6143"/>
                    <a:pt x="3072" y="6143"/>
                  </a:cubicBezTo>
                  <a:lnTo>
                    <a:pt x="97224" y="6143"/>
                  </a:lnTo>
                  <a:lnTo>
                    <a:pt x="97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8783;p103">
              <a:extLst>
                <a:ext uri="{FF2B5EF4-FFF2-40B4-BE49-F238E27FC236}">
                  <a16:creationId xmlns:a16="http://schemas.microsoft.com/office/drawing/2014/main" id="{57BB07F3-43E1-156C-5889-53E77B79EB0E}"/>
                </a:ext>
              </a:extLst>
            </p:cNvPr>
            <p:cNvSpPr/>
            <p:nvPr/>
          </p:nvSpPr>
          <p:spPr>
            <a:xfrm>
              <a:off x="643739" y="2031972"/>
              <a:ext cx="1561174" cy="98657"/>
            </a:xfrm>
            <a:custGeom>
              <a:avLst/>
              <a:gdLst/>
              <a:ahLst/>
              <a:cxnLst/>
              <a:rect l="l" t="t" r="r" b="b"/>
              <a:pathLst>
                <a:path w="97224" h="6144" extrusionOk="0">
                  <a:moveTo>
                    <a:pt x="3072" y="0"/>
                  </a:moveTo>
                  <a:cubicBezTo>
                    <a:pt x="1365" y="0"/>
                    <a:pt x="0" y="1365"/>
                    <a:pt x="0" y="3072"/>
                  </a:cubicBezTo>
                  <a:cubicBezTo>
                    <a:pt x="0" y="4778"/>
                    <a:pt x="1365" y="6143"/>
                    <a:pt x="3072" y="6143"/>
                  </a:cubicBezTo>
                  <a:lnTo>
                    <a:pt x="97224" y="6143"/>
                  </a:lnTo>
                  <a:lnTo>
                    <a:pt x="97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8784;p103">
              <a:extLst>
                <a:ext uri="{FF2B5EF4-FFF2-40B4-BE49-F238E27FC236}">
                  <a16:creationId xmlns:a16="http://schemas.microsoft.com/office/drawing/2014/main" id="{8CF48786-69CE-49A6-E4A7-82E6B147180A}"/>
                </a:ext>
              </a:extLst>
            </p:cNvPr>
            <p:cNvSpPr/>
            <p:nvPr/>
          </p:nvSpPr>
          <p:spPr>
            <a:xfrm>
              <a:off x="643739" y="2478596"/>
              <a:ext cx="1561174" cy="98673"/>
            </a:xfrm>
            <a:custGeom>
              <a:avLst/>
              <a:gdLst/>
              <a:ahLst/>
              <a:cxnLst/>
              <a:rect l="l" t="t" r="r" b="b"/>
              <a:pathLst>
                <a:path w="97224" h="6145" extrusionOk="0">
                  <a:moveTo>
                    <a:pt x="3072" y="1"/>
                  </a:moveTo>
                  <a:cubicBezTo>
                    <a:pt x="1365" y="1"/>
                    <a:pt x="0" y="1366"/>
                    <a:pt x="0" y="3073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97224" y="6144"/>
                  </a:lnTo>
                  <a:lnTo>
                    <a:pt x="97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8785;p103">
              <a:extLst>
                <a:ext uri="{FF2B5EF4-FFF2-40B4-BE49-F238E27FC236}">
                  <a16:creationId xmlns:a16="http://schemas.microsoft.com/office/drawing/2014/main" id="{D566FAC7-BD46-B204-12EA-3384CFC250CC}"/>
                </a:ext>
              </a:extLst>
            </p:cNvPr>
            <p:cNvSpPr/>
            <p:nvPr/>
          </p:nvSpPr>
          <p:spPr>
            <a:xfrm>
              <a:off x="643739" y="2925235"/>
              <a:ext cx="1561174" cy="98657"/>
            </a:xfrm>
            <a:custGeom>
              <a:avLst/>
              <a:gdLst/>
              <a:ahLst/>
              <a:cxnLst/>
              <a:rect l="l" t="t" r="r" b="b"/>
              <a:pathLst>
                <a:path w="97224" h="6144" extrusionOk="0">
                  <a:moveTo>
                    <a:pt x="3072" y="1"/>
                  </a:moveTo>
                  <a:cubicBezTo>
                    <a:pt x="1365" y="1"/>
                    <a:pt x="0" y="1366"/>
                    <a:pt x="0" y="3072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97224" y="6144"/>
                  </a:lnTo>
                  <a:lnTo>
                    <a:pt x="97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8786;p103">
              <a:extLst>
                <a:ext uri="{FF2B5EF4-FFF2-40B4-BE49-F238E27FC236}">
                  <a16:creationId xmlns:a16="http://schemas.microsoft.com/office/drawing/2014/main" id="{2AA20AAD-67CD-ACB3-BE66-BB1C4C274CD1}"/>
                </a:ext>
              </a:extLst>
            </p:cNvPr>
            <p:cNvSpPr/>
            <p:nvPr/>
          </p:nvSpPr>
          <p:spPr>
            <a:xfrm>
              <a:off x="643739" y="1148970"/>
              <a:ext cx="1561174" cy="99348"/>
            </a:xfrm>
            <a:custGeom>
              <a:avLst/>
              <a:gdLst/>
              <a:ahLst/>
              <a:cxnLst/>
              <a:rect l="l" t="t" r="r" b="b"/>
              <a:pathLst>
                <a:path w="97224" h="6187" extrusionOk="0">
                  <a:moveTo>
                    <a:pt x="3072" y="0"/>
                  </a:moveTo>
                  <a:cubicBezTo>
                    <a:pt x="1365" y="0"/>
                    <a:pt x="0" y="1408"/>
                    <a:pt x="0" y="3115"/>
                  </a:cubicBezTo>
                  <a:cubicBezTo>
                    <a:pt x="0" y="4778"/>
                    <a:pt x="1365" y="6186"/>
                    <a:pt x="3072" y="6186"/>
                  </a:cubicBezTo>
                  <a:lnTo>
                    <a:pt x="97224" y="6186"/>
                  </a:lnTo>
                  <a:lnTo>
                    <a:pt x="97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8787;p103">
              <a:extLst>
                <a:ext uri="{FF2B5EF4-FFF2-40B4-BE49-F238E27FC236}">
                  <a16:creationId xmlns:a16="http://schemas.microsoft.com/office/drawing/2014/main" id="{08A630E9-8660-6542-C184-F217B8A4B2FD}"/>
                </a:ext>
              </a:extLst>
            </p:cNvPr>
            <p:cNvSpPr/>
            <p:nvPr/>
          </p:nvSpPr>
          <p:spPr>
            <a:xfrm>
              <a:off x="2145308" y="1585333"/>
              <a:ext cx="79469" cy="98657"/>
            </a:xfrm>
            <a:custGeom>
              <a:avLst/>
              <a:gdLst/>
              <a:ahLst/>
              <a:cxnLst/>
              <a:rect l="l" t="t" r="r" b="b"/>
              <a:pathLst>
                <a:path w="4949" h="6144" extrusionOk="0">
                  <a:moveTo>
                    <a:pt x="3072" y="0"/>
                  </a:moveTo>
                  <a:cubicBezTo>
                    <a:pt x="1365" y="0"/>
                    <a:pt x="0" y="1365"/>
                    <a:pt x="0" y="3072"/>
                  </a:cubicBezTo>
                  <a:cubicBezTo>
                    <a:pt x="0" y="4778"/>
                    <a:pt x="1365" y="6143"/>
                    <a:pt x="3072" y="6143"/>
                  </a:cubicBezTo>
                  <a:lnTo>
                    <a:pt x="4949" y="6143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8788;p103">
              <a:extLst>
                <a:ext uri="{FF2B5EF4-FFF2-40B4-BE49-F238E27FC236}">
                  <a16:creationId xmlns:a16="http://schemas.microsoft.com/office/drawing/2014/main" id="{98D4EE3E-8A64-334D-FAC3-76F3EE730C6A}"/>
                </a:ext>
              </a:extLst>
            </p:cNvPr>
            <p:cNvSpPr/>
            <p:nvPr/>
          </p:nvSpPr>
          <p:spPr>
            <a:xfrm>
              <a:off x="2145308" y="2031972"/>
              <a:ext cx="79469" cy="98657"/>
            </a:xfrm>
            <a:custGeom>
              <a:avLst/>
              <a:gdLst/>
              <a:ahLst/>
              <a:cxnLst/>
              <a:rect l="l" t="t" r="r" b="b"/>
              <a:pathLst>
                <a:path w="4949" h="6144" extrusionOk="0">
                  <a:moveTo>
                    <a:pt x="3072" y="0"/>
                  </a:moveTo>
                  <a:cubicBezTo>
                    <a:pt x="1365" y="0"/>
                    <a:pt x="0" y="1365"/>
                    <a:pt x="0" y="3072"/>
                  </a:cubicBezTo>
                  <a:cubicBezTo>
                    <a:pt x="0" y="4778"/>
                    <a:pt x="1365" y="6143"/>
                    <a:pt x="3072" y="6143"/>
                  </a:cubicBezTo>
                  <a:lnTo>
                    <a:pt x="4949" y="6143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8789;p103">
              <a:extLst>
                <a:ext uri="{FF2B5EF4-FFF2-40B4-BE49-F238E27FC236}">
                  <a16:creationId xmlns:a16="http://schemas.microsoft.com/office/drawing/2014/main" id="{7B3617D7-2168-2103-615E-040CAD292716}"/>
                </a:ext>
              </a:extLst>
            </p:cNvPr>
            <p:cNvSpPr/>
            <p:nvPr/>
          </p:nvSpPr>
          <p:spPr>
            <a:xfrm>
              <a:off x="2145308" y="2478596"/>
              <a:ext cx="79469" cy="98673"/>
            </a:xfrm>
            <a:custGeom>
              <a:avLst/>
              <a:gdLst/>
              <a:ahLst/>
              <a:cxnLst/>
              <a:rect l="l" t="t" r="r" b="b"/>
              <a:pathLst>
                <a:path w="4949" h="6145" extrusionOk="0">
                  <a:moveTo>
                    <a:pt x="3072" y="1"/>
                  </a:moveTo>
                  <a:cubicBezTo>
                    <a:pt x="1365" y="1"/>
                    <a:pt x="0" y="1366"/>
                    <a:pt x="0" y="3073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4949" y="6144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8790;p103">
              <a:extLst>
                <a:ext uri="{FF2B5EF4-FFF2-40B4-BE49-F238E27FC236}">
                  <a16:creationId xmlns:a16="http://schemas.microsoft.com/office/drawing/2014/main" id="{1391A298-2A1B-24C8-2FBB-B2DDF8F8F505}"/>
                </a:ext>
              </a:extLst>
            </p:cNvPr>
            <p:cNvSpPr/>
            <p:nvPr/>
          </p:nvSpPr>
          <p:spPr>
            <a:xfrm>
              <a:off x="2145308" y="2925235"/>
              <a:ext cx="79469" cy="98657"/>
            </a:xfrm>
            <a:custGeom>
              <a:avLst/>
              <a:gdLst/>
              <a:ahLst/>
              <a:cxnLst/>
              <a:rect l="l" t="t" r="r" b="b"/>
              <a:pathLst>
                <a:path w="4949" h="6144" extrusionOk="0">
                  <a:moveTo>
                    <a:pt x="3072" y="1"/>
                  </a:moveTo>
                  <a:cubicBezTo>
                    <a:pt x="1365" y="1"/>
                    <a:pt x="0" y="1366"/>
                    <a:pt x="0" y="3072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4949" y="6144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8791;p103">
              <a:extLst>
                <a:ext uri="{FF2B5EF4-FFF2-40B4-BE49-F238E27FC236}">
                  <a16:creationId xmlns:a16="http://schemas.microsoft.com/office/drawing/2014/main" id="{1890A2CD-0902-74E9-13D5-B4231416203D}"/>
                </a:ext>
              </a:extLst>
            </p:cNvPr>
            <p:cNvSpPr/>
            <p:nvPr/>
          </p:nvSpPr>
          <p:spPr>
            <a:xfrm>
              <a:off x="2145308" y="1148970"/>
              <a:ext cx="79469" cy="99348"/>
            </a:xfrm>
            <a:custGeom>
              <a:avLst/>
              <a:gdLst/>
              <a:ahLst/>
              <a:cxnLst/>
              <a:rect l="l" t="t" r="r" b="b"/>
              <a:pathLst>
                <a:path w="4949" h="6187" extrusionOk="0">
                  <a:moveTo>
                    <a:pt x="3072" y="0"/>
                  </a:moveTo>
                  <a:cubicBezTo>
                    <a:pt x="1365" y="0"/>
                    <a:pt x="0" y="1408"/>
                    <a:pt x="0" y="3115"/>
                  </a:cubicBezTo>
                  <a:cubicBezTo>
                    <a:pt x="0" y="4778"/>
                    <a:pt x="1365" y="6186"/>
                    <a:pt x="3072" y="6186"/>
                  </a:cubicBezTo>
                  <a:lnTo>
                    <a:pt x="4949" y="618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8792;p103">
              <a:extLst>
                <a:ext uri="{FF2B5EF4-FFF2-40B4-BE49-F238E27FC236}">
                  <a16:creationId xmlns:a16="http://schemas.microsoft.com/office/drawing/2014/main" id="{49F83A4F-A4BF-A916-F1C5-3E63AF690984}"/>
                </a:ext>
              </a:extLst>
            </p:cNvPr>
            <p:cNvSpPr/>
            <p:nvPr/>
          </p:nvSpPr>
          <p:spPr>
            <a:xfrm>
              <a:off x="1332863" y="1148970"/>
              <a:ext cx="337737" cy="99348"/>
            </a:xfrm>
            <a:custGeom>
              <a:avLst/>
              <a:gdLst/>
              <a:ahLst/>
              <a:cxnLst/>
              <a:rect l="l" t="t" r="r" b="b"/>
              <a:pathLst>
                <a:path w="21033" h="6187" extrusionOk="0">
                  <a:moveTo>
                    <a:pt x="3072" y="0"/>
                  </a:moveTo>
                  <a:cubicBezTo>
                    <a:pt x="1408" y="43"/>
                    <a:pt x="1" y="1408"/>
                    <a:pt x="43" y="3115"/>
                  </a:cubicBezTo>
                  <a:cubicBezTo>
                    <a:pt x="1" y="4778"/>
                    <a:pt x="1408" y="6186"/>
                    <a:pt x="3072" y="6186"/>
                  </a:cubicBezTo>
                  <a:lnTo>
                    <a:pt x="19454" y="6186"/>
                  </a:lnTo>
                  <a:cubicBezTo>
                    <a:pt x="18558" y="5632"/>
                    <a:pt x="18131" y="4480"/>
                    <a:pt x="18473" y="3115"/>
                  </a:cubicBezTo>
                  <a:cubicBezTo>
                    <a:pt x="18857" y="1749"/>
                    <a:pt x="19753" y="640"/>
                    <a:pt x="21032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8793;p103">
              <a:extLst>
                <a:ext uri="{FF2B5EF4-FFF2-40B4-BE49-F238E27FC236}">
                  <a16:creationId xmlns:a16="http://schemas.microsoft.com/office/drawing/2014/main" id="{1EAD1380-1B16-E217-62F1-CD3E7EBEB4A9}"/>
                </a:ext>
              </a:extLst>
            </p:cNvPr>
            <p:cNvSpPr/>
            <p:nvPr/>
          </p:nvSpPr>
          <p:spPr>
            <a:xfrm>
              <a:off x="1063659" y="1148970"/>
              <a:ext cx="168523" cy="99348"/>
            </a:xfrm>
            <a:custGeom>
              <a:avLst/>
              <a:gdLst/>
              <a:ahLst/>
              <a:cxnLst/>
              <a:rect l="l" t="t" r="r" b="b"/>
              <a:pathLst>
                <a:path w="10495" h="6187" extrusionOk="0">
                  <a:moveTo>
                    <a:pt x="3114" y="0"/>
                  </a:moveTo>
                  <a:cubicBezTo>
                    <a:pt x="1365" y="0"/>
                    <a:pt x="0" y="1408"/>
                    <a:pt x="0" y="3115"/>
                  </a:cubicBezTo>
                  <a:cubicBezTo>
                    <a:pt x="0" y="4778"/>
                    <a:pt x="1365" y="6186"/>
                    <a:pt x="3072" y="6186"/>
                  </a:cubicBezTo>
                  <a:lnTo>
                    <a:pt x="8959" y="6186"/>
                  </a:lnTo>
                  <a:cubicBezTo>
                    <a:pt x="8020" y="5632"/>
                    <a:pt x="7594" y="4480"/>
                    <a:pt x="7935" y="3115"/>
                  </a:cubicBezTo>
                  <a:cubicBezTo>
                    <a:pt x="8319" y="1749"/>
                    <a:pt x="9215" y="640"/>
                    <a:pt x="10495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8794;p103">
              <a:extLst>
                <a:ext uri="{FF2B5EF4-FFF2-40B4-BE49-F238E27FC236}">
                  <a16:creationId xmlns:a16="http://schemas.microsoft.com/office/drawing/2014/main" id="{E6B55347-AAA3-1D78-BA6E-77DB7A9EC00D}"/>
                </a:ext>
              </a:extLst>
            </p:cNvPr>
            <p:cNvSpPr/>
            <p:nvPr/>
          </p:nvSpPr>
          <p:spPr>
            <a:xfrm>
              <a:off x="1332863" y="1584643"/>
              <a:ext cx="337737" cy="99348"/>
            </a:xfrm>
            <a:custGeom>
              <a:avLst/>
              <a:gdLst/>
              <a:ahLst/>
              <a:cxnLst/>
              <a:rect l="l" t="t" r="r" b="b"/>
              <a:pathLst>
                <a:path w="21033" h="6187" extrusionOk="0">
                  <a:moveTo>
                    <a:pt x="3072" y="1"/>
                  </a:moveTo>
                  <a:cubicBezTo>
                    <a:pt x="1366" y="1"/>
                    <a:pt x="1" y="1408"/>
                    <a:pt x="1" y="3115"/>
                  </a:cubicBezTo>
                  <a:cubicBezTo>
                    <a:pt x="1" y="4821"/>
                    <a:pt x="1408" y="6186"/>
                    <a:pt x="3072" y="6186"/>
                  </a:cubicBezTo>
                  <a:lnTo>
                    <a:pt x="19454" y="6186"/>
                  </a:lnTo>
                  <a:cubicBezTo>
                    <a:pt x="18558" y="5632"/>
                    <a:pt x="18131" y="4480"/>
                    <a:pt x="18473" y="3115"/>
                  </a:cubicBezTo>
                  <a:cubicBezTo>
                    <a:pt x="18857" y="1750"/>
                    <a:pt x="19753" y="641"/>
                    <a:pt x="21032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8795;p103">
              <a:extLst>
                <a:ext uri="{FF2B5EF4-FFF2-40B4-BE49-F238E27FC236}">
                  <a16:creationId xmlns:a16="http://schemas.microsoft.com/office/drawing/2014/main" id="{D90E8A84-C447-9765-4C81-BAB18EF711E9}"/>
                </a:ext>
              </a:extLst>
            </p:cNvPr>
            <p:cNvSpPr/>
            <p:nvPr/>
          </p:nvSpPr>
          <p:spPr>
            <a:xfrm>
              <a:off x="1063659" y="1584643"/>
              <a:ext cx="168523" cy="99348"/>
            </a:xfrm>
            <a:custGeom>
              <a:avLst/>
              <a:gdLst/>
              <a:ahLst/>
              <a:cxnLst/>
              <a:rect l="l" t="t" r="r" b="b"/>
              <a:pathLst>
                <a:path w="10495" h="6187" extrusionOk="0">
                  <a:moveTo>
                    <a:pt x="3114" y="1"/>
                  </a:moveTo>
                  <a:cubicBezTo>
                    <a:pt x="1365" y="1"/>
                    <a:pt x="0" y="1408"/>
                    <a:pt x="0" y="3115"/>
                  </a:cubicBezTo>
                  <a:cubicBezTo>
                    <a:pt x="0" y="4821"/>
                    <a:pt x="1365" y="6186"/>
                    <a:pt x="3072" y="6186"/>
                  </a:cubicBezTo>
                  <a:lnTo>
                    <a:pt x="8959" y="6186"/>
                  </a:lnTo>
                  <a:cubicBezTo>
                    <a:pt x="8020" y="5632"/>
                    <a:pt x="7594" y="4480"/>
                    <a:pt x="7935" y="3115"/>
                  </a:cubicBezTo>
                  <a:cubicBezTo>
                    <a:pt x="8319" y="1750"/>
                    <a:pt x="9215" y="641"/>
                    <a:pt x="10495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8796;p103">
              <a:extLst>
                <a:ext uri="{FF2B5EF4-FFF2-40B4-BE49-F238E27FC236}">
                  <a16:creationId xmlns:a16="http://schemas.microsoft.com/office/drawing/2014/main" id="{DD264CE1-C480-C5FC-D66C-8984751D3557}"/>
                </a:ext>
              </a:extLst>
            </p:cNvPr>
            <p:cNvSpPr/>
            <p:nvPr/>
          </p:nvSpPr>
          <p:spPr>
            <a:xfrm>
              <a:off x="1332863" y="2031972"/>
              <a:ext cx="337737" cy="98657"/>
            </a:xfrm>
            <a:custGeom>
              <a:avLst/>
              <a:gdLst/>
              <a:ahLst/>
              <a:cxnLst/>
              <a:rect l="l" t="t" r="r" b="b"/>
              <a:pathLst>
                <a:path w="21033" h="6144" extrusionOk="0">
                  <a:moveTo>
                    <a:pt x="3072" y="0"/>
                  </a:moveTo>
                  <a:cubicBezTo>
                    <a:pt x="1408" y="0"/>
                    <a:pt x="1" y="1365"/>
                    <a:pt x="1" y="3072"/>
                  </a:cubicBezTo>
                  <a:cubicBezTo>
                    <a:pt x="1" y="4778"/>
                    <a:pt x="1408" y="6143"/>
                    <a:pt x="3072" y="6143"/>
                  </a:cubicBezTo>
                  <a:lnTo>
                    <a:pt x="19454" y="6143"/>
                  </a:lnTo>
                  <a:cubicBezTo>
                    <a:pt x="18558" y="5589"/>
                    <a:pt x="18131" y="4437"/>
                    <a:pt x="18473" y="3072"/>
                  </a:cubicBezTo>
                  <a:cubicBezTo>
                    <a:pt x="18857" y="1707"/>
                    <a:pt x="19753" y="597"/>
                    <a:pt x="21032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8797;p103">
              <a:extLst>
                <a:ext uri="{FF2B5EF4-FFF2-40B4-BE49-F238E27FC236}">
                  <a16:creationId xmlns:a16="http://schemas.microsoft.com/office/drawing/2014/main" id="{C274A505-FE32-EDC5-9F02-29136C9F2D87}"/>
                </a:ext>
              </a:extLst>
            </p:cNvPr>
            <p:cNvSpPr/>
            <p:nvPr/>
          </p:nvSpPr>
          <p:spPr>
            <a:xfrm>
              <a:off x="1063659" y="2031956"/>
              <a:ext cx="168523" cy="98673"/>
            </a:xfrm>
            <a:custGeom>
              <a:avLst/>
              <a:gdLst/>
              <a:ahLst/>
              <a:cxnLst/>
              <a:rect l="l" t="t" r="r" b="b"/>
              <a:pathLst>
                <a:path w="10495" h="6145" extrusionOk="0">
                  <a:moveTo>
                    <a:pt x="3037" y="0"/>
                  </a:moveTo>
                  <a:cubicBezTo>
                    <a:pt x="1325" y="0"/>
                    <a:pt x="0" y="1392"/>
                    <a:pt x="0" y="3073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8959" y="6144"/>
                  </a:lnTo>
                  <a:cubicBezTo>
                    <a:pt x="8020" y="5590"/>
                    <a:pt x="7594" y="4438"/>
                    <a:pt x="7935" y="3073"/>
                  </a:cubicBezTo>
                  <a:cubicBezTo>
                    <a:pt x="8319" y="1708"/>
                    <a:pt x="9215" y="598"/>
                    <a:pt x="10495" y="1"/>
                  </a:cubicBezTo>
                  <a:lnTo>
                    <a:pt x="3114" y="1"/>
                  </a:lnTo>
                  <a:cubicBezTo>
                    <a:pt x="3088" y="0"/>
                    <a:pt x="3063" y="0"/>
                    <a:pt x="3037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8798;p103">
              <a:extLst>
                <a:ext uri="{FF2B5EF4-FFF2-40B4-BE49-F238E27FC236}">
                  <a16:creationId xmlns:a16="http://schemas.microsoft.com/office/drawing/2014/main" id="{F6A4149A-F7C7-6EAD-7D8E-B10A1AD95BEA}"/>
                </a:ext>
              </a:extLst>
            </p:cNvPr>
            <p:cNvSpPr/>
            <p:nvPr/>
          </p:nvSpPr>
          <p:spPr>
            <a:xfrm>
              <a:off x="1332863" y="2478596"/>
              <a:ext cx="337737" cy="98673"/>
            </a:xfrm>
            <a:custGeom>
              <a:avLst/>
              <a:gdLst/>
              <a:ahLst/>
              <a:cxnLst/>
              <a:rect l="l" t="t" r="r" b="b"/>
              <a:pathLst>
                <a:path w="21033" h="6145" extrusionOk="0">
                  <a:moveTo>
                    <a:pt x="3072" y="1"/>
                  </a:moveTo>
                  <a:cubicBezTo>
                    <a:pt x="1366" y="1"/>
                    <a:pt x="1" y="1366"/>
                    <a:pt x="1" y="3073"/>
                  </a:cubicBezTo>
                  <a:cubicBezTo>
                    <a:pt x="1" y="4779"/>
                    <a:pt x="1408" y="6144"/>
                    <a:pt x="3072" y="6144"/>
                  </a:cubicBezTo>
                  <a:lnTo>
                    <a:pt x="19454" y="6144"/>
                  </a:lnTo>
                  <a:cubicBezTo>
                    <a:pt x="18558" y="5632"/>
                    <a:pt x="18131" y="4438"/>
                    <a:pt x="18473" y="3073"/>
                  </a:cubicBezTo>
                  <a:cubicBezTo>
                    <a:pt x="18857" y="1750"/>
                    <a:pt x="19753" y="598"/>
                    <a:pt x="21032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8799;p103">
              <a:extLst>
                <a:ext uri="{FF2B5EF4-FFF2-40B4-BE49-F238E27FC236}">
                  <a16:creationId xmlns:a16="http://schemas.microsoft.com/office/drawing/2014/main" id="{26C7551C-4AB4-306C-53AA-7F0F5E51BFFC}"/>
                </a:ext>
              </a:extLst>
            </p:cNvPr>
            <p:cNvSpPr/>
            <p:nvPr/>
          </p:nvSpPr>
          <p:spPr>
            <a:xfrm>
              <a:off x="1063659" y="2478596"/>
              <a:ext cx="168523" cy="98673"/>
            </a:xfrm>
            <a:custGeom>
              <a:avLst/>
              <a:gdLst/>
              <a:ahLst/>
              <a:cxnLst/>
              <a:rect l="l" t="t" r="r" b="b"/>
              <a:pathLst>
                <a:path w="10495" h="6145" extrusionOk="0">
                  <a:moveTo>
                    <a:pt x="3114" y="1"/>
                  </a:moveTo>
                  <a:cubicBezTo>
                    <a:pt x="1365" y="1"/>
                    <a:pt x="0" y="1366"/>
                    <a:pt x="0" y="3073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8959" y="6144"/>
                  </a:lnTo>
                  <a:cubicBezTo>
                    <a:pt x="8020" y="5632"/>
                    <a:pt x="7594" y="4438"/>
                    <a:pt x="7935" y="3073"/>
                  </a:cubicBezTo>
                  <a:cubicBezTo>
                    <a:pt x="8319" y="1750"/>
                    <a:pt x="9215" y="598"/>
                    <a:pt x="10495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8800;p103">
              <a:extLst>
                <a:ext uri="{FF2B5EF4-FFF2-40B4-BE49-F238E27FC236}">
                  <a16:creationId xmlns:a16="http://schemas.microsoft.com/office/drawing/2014/main" id="{3C65E033-7CA6-A2CA-3BC0-4A39EBC81DD4}"/>
                </a:ext>
              </a:extLst>
            </p:cNvPr>
            <p:cNvSpPr/>
            <p:nvPr/>
          </p:nvSpPr>
          <p:spPr>
            <a:xfrm>
              <a:off x="1332863" y="2925235"/>
              <a:ext cx="337737" cy="98657"/>
            </a:xfrm>
            <a:custGeom>
              <a:avLst/>
              <a:gdLst/>
              <a:ahLst/>
              <a:cxnLst/>
              <a:rect l="l" t="t" r="r" b="b"/>
              <a:pathLst>
                <a:path w="21033" h="6144" extrusionOk="0">
                  <a:moveTo>
                    <a:pt x="3072" y="1"/>
                  </a:moveTo>
                  <a:cubicBezTo>
                    <a:pt x="1408" y="1"/>
                    <a:pt x="1" y="1366"/>
                    <a:pt x="1" y="3072"/>
                  </a:cubicBezTo>
                  <a:cubicBezTo>
                    <a:pt x="1" y="4779"/>
                    <a:pt x="1408" y="6144"/>
                    <a:pt x="3072" y="6144"/>
                  </a:cubicBezTo>
                  <a:lnTo>
                    <a:pt x="19454" y="6144"/>
                  </a:lnTo>
                  <a:cubicBezTo>
                    <a:pt x="18558" y="5632"/>
                    <a:pt x="18131" y="4438"/>
                    <a:pt x="18473" y="3072"/>
                  </a:cubicBezTo>
                  <a:cubicBezTo>
                    <a:pt x="18857" y="1750"/>
                    <a:pt x="19753" y="598"/>
                    <a:pt x="21032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8801;p103">
              <a:extLst>
                <a:ext uri="{FF2B5EF4-FFF2-40B4-BE49-F238E27FC236}">
                  <a16:creationId xmlns:a16="http://schemas.microsoft.com/office/drawing/2014/main" id="{A6395C55-4405-CD64-A722-7E6E36D74D66}"/>
                </a:ext>
              </a:extLst>
            </p:cNvPr>
            <p:cNvSpPr/>
            <p:nvPr/>
          </p:nvSpPr>
          <p:spPr>
            <a:xfrm>
              <a:off x="1063659" y="2925235"/>
              <a:ext cx="168523" cy="98657"/>
            </a:xfrm>
            <a:custGeom>
              <a:avLst/>
              <a:gdLst/>
              <a:ahLst/>
              <a:cxnLst/>
              <a:rect l="l" t="t" r="r" b="b"/>
              <a:pathLst>
                <a:path w="10495" h="6144" extrusionOk="0">
                  <a:moveTo>
                    <a:pt x="3114" y="1"/>
                  </a:moveTo>
                  <a:cubicBezTo>
                    <a:pt x="1365" y="1"/>
                    <a:pt x="0" y="1366"/>
                    <a:pt x="0" y="3072"/>
                  </a:cubicBezTo>
                  <a:cubicBezTo>
                    <a:pt x="0" y="4779"/>
                    <a:pt x="1365" y="6144"/>
                    <a:pt x="3072" y="6144"/>
                  </a:cubicBezTo>
                  <a:lnTo>
                    <a:pt x="8959" y="6144"/>
                  </a:lnTo>
                  <a:cubicBezTo>
                    <a:pt x="8020" y="5632"/>
                    <a:pt x="7594" y="4438"/>
                    <a:pt x="7935" y="3072"/>
                  </a:cubicBezTo>
                  <a:cubicBezTo>
                    <a:pt x="8319" y="1750"/>
                    <a:pt x="9215" y="598"/>
                    <a:pt x="10495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8802;p103">
              <a:extLst>
                <a:ext uri="{FF2B5EF4-FFF2-40B4-BE49-F238E27FC236}">
                  <a16:creationId xmlns:a16="http://schemas.microsoft.com/office/drawing/2014/main" id="{F24147BF-7C53-4B8B-70CE-17EA6BF5191C}"/>
                </a:ext>
              </a:extLst>
            </p:cNvPr>
            <p:cNvSpPr/>
            <p:nvPr/>
          </p:nvSpPr>
          <p:spPr>
            <a:xfrm>
              <a:off x="595101" y="631774"/>
              <a:ext cx="141129" cy="264435"/>
            </a:xfrm>
            <a:custGeom>
              <a:avLst/>
              <a:gdLst/>
              <a:ahLst/>
              <a:cxnLst/>
              <a:rect l="l" t="t" r="r" b="b"/>
              <a:pathLst>
                <a:path w="8789" h="16468" extrusionOk="0">
                  <a:moveTo>
                    <a:pt x="5461" y="0"/>
                  </a:moveTo>
                  <a:cubicBezTo>
                    <a:pt x="2133" y="0"/>
                    <a:pt x="0" y="3712"/>
                    <a:pt x="683" y="8234"/>
                  </a:cubicBezTo>
                  <a:cubicBezTo>
                    <a:pt x="1408" y="12799"/>
                    <a:pt x="4607" y="16467"/>
                    <a:pt x="7935" y="16467"/>
                  </a:cubicBezTo>
                  <a:cubicBezTo>
                    <a:pt x="8191" y="16467"/>
                    <a:pt x="8490" y="16425"/>
                    <a:pt x="8788" y="16382"/>
                  </a:cubicBezTo>
                  <a:cubicBezTo>
                    <a:pt x="5759" y="15785"/>
                    <a:pt x="3029" y="12372"/>
                    <a:pt x="2389" y="8234"/>
                  </a:cubicBezTo>
                  <a:cubicBezTo>
                    <a:pt x="1792" y="4096"/>
                    <a:pt x="3498" y="683"/>
                    <a:pt x="6314" y="128"/>
                  </a:cubicBezTo>
                  <a:cubicBezTo>
                    <a:pt x="6015" y="43"/>
                    <a:pt x="5717" y="0"/>
                    <a:pt x="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8803;p103">
              <a:extLst>
                <a:ext uri="{FF2B5EF4-FFF2-40B4-BE49-F238E27FC236}">
                  <a16:creationId xmlns:a16="http://schemas.microsoft.com/office/drawing/2014/main" id="{46053611-E419-E260-A7C1-7933A0FFC8A2}"/>
                </a:ext>
              </a:extLst>
            </p:cNvPr>
            <p:cNvSpPr/>
            <p:nvPr/>
          </p:nvSpPr>
          <p:spPr>
            <a:xfrm>
              <a:off x="823214" y="631774"/>
              <a:ext cx="140439" cy="264435"/>
            </a:xfrm>
            <a:custGeom>
              <a:avLst/>
              <a:gdLst/>
              <a:ahLst/>
              <a:cxnLst/>
              <a:rect l="l" t="t" r="r" b="b"/>
              <a:pathLst>
                <a:path w="8746" h="16468" extrusionOk="0">
                  <a:moveTo>
                    <a:pt x="5461" y="0"/>
                  </a:moveTo>
                  <a:cubicBezTo>
                    <a:pt x="2133" y="0"/>
                    <a:pt x="0" y="3712"/>
                    <a:pt x="683" y="8234"/>
                  </a:cubicBezTo>
                  <a:cubicBezTo>
                    <a:pt x="1365" y="12799"/>
                    <a:pt x="4607" y="16467"/>
                    <a:pt x="7935" y="16467"/>
                  </a:cubicBezTo>
                  <a:cubicBezTo>
                    <a:pt x="8191" y="16467"/>
                    <a:pt x="8490" y="16425"/>
                    <a:pt x="8746" y="16382"/>
                  </a:cubicBezTo>
                  <a:cubicBezTo>
                    <a:pt x="5759" y="15785"/>
                    <a:pt x="3029" y="12372"/>
                    <a:pt x="2389" y="8234"/>
                  </a:cubicBezTo>
                  <a:cubicBezTo>
                    <a:pt x="1792" y="4096"/>
                    <a:pt x="3498" y="683"/>
                    <a:pt x="6314" y="128"/>
                  </a:cubicBezTo>
                  <a:cubicBezTo>
                    <a:pt x="6015" y="43"/>
                    <a:pt x="5717" y="0"/>
                    <a:pt x="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8804;p103">
              <a:extLst>
                <a:ext uri="{FF2B5EF4-FFF2-40B4-BE49-F238E27FC236}">
                  <a16:creationId xmlns:a16="http://schemas.microsoft.com/office/drawing/2014/main" id="{A7F3FCA2-81AB-CF82-4517-4A8710441E2D}"/>
                </a:ext>
              </a:extLst>
            </p:cNvPr>
            <p:cNvSpPr/>
            <p:nvPr/>
          </p:nvSpPr>
          <p:spPr>
            <a:xfrm>
              <a:off x="1051327" y="631774"/>
              <a:ext cx="140439" cy="264435"/>
            </a:xfrm>
            <a:custGeom>
              <a:avLst/>
              <a:gdLst/>
              <a:ahLst/>
              <a:cxnLst/>
              <a:rect l="l" t="t" r="r" b="b"/>
              <a:pathLst>
                <a:path w="8746" h="16468" extrusionOk="0">
                  <a:moveTo>
                    <a:pt x="5418" y="0"/>
                  </a:moveTo>
                  <a:cubicBezTo>
                    <a:pt x="2133" y="0"/>
                    <a:pt x="0" y="3712"/>
                    <a:pt x="683" y="8234"/>
                  </a:cubicBezTo>
                  <a:cubicBezTo>
                    <a:pt x="1365" y="12799"/>
                    <a:pt x="4607" y="16467"/>
                    <a:pt x="7892" y="16467"/>
                  </a:cubicBezTo>
                  <a:cubicBezTo>
                    <a:pt x="8191" y="16467"/>
                    <a:pt x="8490" y="16425"/>
                    <a:pt x="8746" y="16382"/>
                  </a:cubicBezTo>
                  <a:cubicBezTo>
                    <a:pt x="5759" y="15785"/>
                    <a:pt x="3029" y="12372"/>
                    <a:pt x="2389" y="8234"/>
                  </a:cubicBezTo>
                  <a:cubicBezTo>
                    <a:pt x="1749" y="4096"/>
                    <a:pt x="3498" y="683"/>
                    <a:pt x="6314" y="128"/>
                  </a:cubicBezTo>
                  <a:cubicBezTo>
                    <a:pt x="6015" y="43"/>
                    <a:pt x="5717" y="0"/>
                    <a:pt x="5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8805;p103">
              <a:extLst>
                <a:ext uri="{FF2B5EF4-FFF2-40B4-BE49-F238E27FC236}">
                  <a16:creationId xmlns:a16="http://schemas.microsoft.com/office/drawing/2014/main" id="{C9B8D1CA-54B5-0B31-F3E9-2984B267E107}"/>
                </a:ext>
              </a:extLst>
            </p:cNvPr>
            <p:cNvSpPr/>
            <p:nvPr/>
          </p:nvSpPr>
          <p:spPr>
            <a:xfrm>
              <a:off x="1279440" y="631774"/>
              <a:ext cx="140439" cy="264435"/>
            </a:xfrm>
            <a:custGeom>
              <a:avLst/>
              <a:gdLst/>
              <a:ahLst/>
              <a:cxnLst/>
              <a:rect l="l" t="t" r="r" b="b"/>
              <a:pathLst>
                <a:path w="8746" h="16468" extrusionOk="0">
                  <a:moveTo>
                    <a:pt x="5418" y="0"/>
                  </a:moveTo>
                  <a:cubicBezTo>
                    <a:pt x="2133" y="0"/>
                    <a:pt x="0" y="3712"/>
                    <a:pt x="683" y="8234"/>
                  </a:cubicBezTo>
                  <a:cubicBezTo>
                    <a:pt x="1365" y="12799"/>
                    <a:pt x="4607" y="16467"/>
                    <a:pt x="7892" y="16467"/>
                  </a:cubicBezTo>
                  <a:cubicBezTo>
                    <a:pt x="8191" y="16467"/>
                    <a:pt x="8447" y="16425"/>
                    <a:pt x="8746" y="16382"/>
                  </a:cubicBezTo>
                  <a:cubicBezTo>
                    <a:pt x="5759" y="15785"/>
                    <a:pt x="3029" y="12372"/>
                    <a:pt x="2389" y="8234"/>
                  </a:cubicBezTo>
                  <a:cubicBezTo>
                    <a:pt x="1749" y="4096"/>
                    <a:pt x="3456" y="683"/>
                    <a:pt x="6271" y="128"/>
                  </a:cubicBezTo>
                  <a:cubicBezTo>
                    <a:pt x="6015" y="43"/>
                    <a:pt x="5717" y="0"/>
                    <a:pt x="5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8806;p103">
              <a:extLst>
                <a:ext uri="{FF2B5EF4-FFF2-40B4-BE49-F238E27FC236}">
                  <a16:creationId xmlns:a16="http://schemas.microsoft.com/office/drawing/2014/main" id="{94C2373E-0077-E68C-2637-1D33BEB35610}"/>
                </a:ext>
              </a:extLst>
            </p:cNvPr>
            <p:cNvSpPr/>
            <p:nvPr/>
          </p:nvSpPr>
          <p:spPr>
            <a:xfrm>
              <a:off x="1506862" y="631774"/>
              <a:ext cx="141129" cy="264435"/>
            </a:xfrm>
            <a:custGeom>
              <a:avLst/>
              <a:gdLst/>
              <a:ahLst/>
              <a:cxnLst/>
              <a:rect l="l" t="t" r="r" b="b"/>
              <a:pathLst>
                <a:path w="8789" h="16468" extrusionOk="0">
                  <a:moveTo>
                    <a:pt x="5461" y="0"/>
                  </a:moveTo>
                  <a:cubicBezTo>
                    <a:pt x="2133" y="0"/>
                    <a:pt x="0" y="3712"/>
                    <a:pt x="726" y="8234"/>
                  </a:cubicBezTo>
                  <a:cubicBezTo>
                    <a:pt x="1408" y="12799"/>
                    <a:pt x="4608" y="16467"/>
                    <a:pt x="7935" y="16467"/>
                  </a:cubicBezTo>
                  <a:cubicBezTo>
                    <a:pt x="8234" y="16467"/>
                    <a:pt x="8490" y="16425"/>
                    <a:pt x="8789" y="16382"/>
                  </a:cubicBezTo>
                  <a:cubicBezTo>
                    <a:pt x="5802" y="15785"/>
                    <a:pt x="3029" y="12372"/>
                    <a:pt x="2432" y="8234"/>
                  </a:cubicBezTo>
                  <a:cubicBezTo>
                    <a:pt x="1792" y="4096"/>
                    <a:pt x="3499" y="683"/>
                    <a:pt x="6314" y="128"/>
                  </a:cubicBezTo>
                  <a:cubicBezTo>
                    <a:pt x="6016" y="43"/>
                    <a:pt x="5760" y="0"/>
                    <a:pt x="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8807;p103">
              <a:extLst>
                <a:ext uri="{FF2B5EF4-FFF2-40B4-BE49-F238E27FC236}">
                  <a16:creationId xmlns:a16="http://schemas.microsoft.com/office/drawing/2014/main" id="{2E45483C-31AE-EDA7-3869-A89A1654251B}"/>
                </a:ext>
              </a:extLst>
            </p:cNvPr>
            <p:cNvSpPr/>
            <p:nvPr/>
          </p:nvSpPr>
          <p:spPr>
            <a:xfrm>
              <a:off x="1734975" y="631774"/>
              <a:ext cx="140439" cy="264435"/>
            </a:xfrm>
            <a:custGeom>
              <a:avLst/>
              <a:gdLst/>
              <a:ahLst/>
              <a:cxnLst/>
              <a:rect l="l" t="t" r="r" b="b"/>
              <a:pathLst>
                <a:path w="8746" h="16468" extrusionOk="0">
                  <a:moveTo>
                    <a:pt x="5461" y="0"/>
                  </a:moveTo>
                  <a:cubicBezTo>
                    <a:pt x="2133" y="0"/>
                    <a:pt x="0" y="3712"/>
                    <a:pt x="683" y="8234"/>
                  </a:cubicBezTo>
                  <a:cubicBezTo>
                    <a:pt x="1366" y="12799"/>
                    <a:pt x="4608" y="16467"/>
                    <a:pt x="7935" y="16467"/>
                  </a:cubicBezTo>
                  <a:cubicBezTo>
                    <a:pt x="8191" y="16467"/>
                    <a:pt x="8490" y="16425"/>
                    <a:pt x="8746" y="16382"/>
                  </a:cubicBezTo>
                  <a:cubicBezTo>
                    <a:pt x="5760" y="15785"/>
                    <a:pt x="3029" y="12372"/>
                    <a:pt x="2389" y="8234"/>
                  </a:cubicBezTo>
                  <a:cubicBezTo>
                    <a:pt x="1792" y="4096"/>
                    <a:pt x="3499" y="683"/>
                    <a:pt x="6314" y="128"/>
                  </a:cubicBezTo>
                  <a:cubicBezTo>
                    <a:pt x="6016" y="43"/>
                    <a:pt x="5717" y="0"/>
                    <a:pt x="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8808;p103">
              <a:extLst>
                <a:ext uri="{FF2B5EF4-FFF2-40B4-BE49-F238E27FC236}">
                  <a16:creationId xmlns:a16="http://schemas.microsoft.com/office/drawing/2014/main" id="{CF19F281-27CA-0212-57E0-75772321FD3A}"/>
                </a:ext>
              </a:extLst>
            </p:cNvPr>
            <p:cNvSpPr/>
            <p:nvPr/>
          </p:nvSpPr>
          <p:spPr>
            <a:xfrm>
              <a:off x="2272725" y="1131163"/>
              <a:ext cx="296630" cy="2564752"/>
            </a:xfrm>
            <a:custGeom>
              <a:avLst/>
              <a:gdLst/>
              <a:ahLst/>
              <a:cxnLst/>
              <a:rect l="l" t="t" r="r" b="b"/>
              <a:pathLst>
                <a:path w="18473" h="159723" extrusionOk="0">
                  <a:moveTo>
                    <a:pt x="17789" y="555"/>
                  </a:moveTo>
                  <a:lnTo>
                    <a:pt x="17789" y="159082"/>
                  </a:lnTo>
                  <a:lnTo>
                    <a:pt x="683" y="159082"/>
                  </a:lnTo>
                  <a:lnTo>
                    <a:pt x="683" y="555"/>
                  </a:lnTo>
                  <a:close/>
                  <a:moveTo>
                    <a:pt x="0" y="0"/>
                  </a:moveTo>
                  <a:lnTo>
                    <a:pt x="0" y="159722"/>
                  </a:lnTo>
                  <a:lnTo>
                    <a:pt x="18472" y="159722"/>
                  </a:lnTo>
                  <a:lnTo>
                    <a:pt x="18472" y="0"/>
                  </a:lnTo>
                  <a:close/>
                </a:path>
              </a:pathLst>
            </a:custGeom>
            <a:solidFill>
              <a:srgbClr val="51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8809;p103">
              <a:extLst>
                <a:ext uri="{FF2B5EF4-FFF2-40B4-BE49-F238E27FC236}">
                  <a16:creationId xmlns:a16="http://schemas.microsoft.com/office/drawing/2014/main" id="{67306417-D0A6-B05D-77C3-059B1C6DB8BF}"/>
                </a:ext>
              </a:extLst>
            </p:cNvPr>
            <p:cNvSpPr/>
            <p:nvPr/>
          </p:nvSpPr>
          <p:spPr>
            <a:xfrm>
              <a:off x="-184458" y="667888"/>
              <a:ext cx="366496" cy="318741"/>
            </a:xfrm>
            <a:custGeom>
              <a:avLst/>
              <a:gdLst/>
              <a:ahLst/>
              <a:cxnLst/>
              <a:rect l="l" t="t" r="r" b="b"/>
              <a:pathLst>
                <a:path w="22824" h="19850" extrusionOk="0">
                  <a:moveTo>
                    <a:pt x="18135" y="1"/>
                  </a:moveTo>
                  <a:cubicBezTo>
                    <a:pt x="17587" y="1"/>
                    <a:pt x="17193" y="140"/>
                    <a:pt x="17193" y="140"/>
                  </a:cubicBezTo>
                  <a:cubicBezTo>
                    <a:pt x="17193" y="140"/>
                    <a:pt x="17150" y="1889"/>
                    <a:pt x="15060" y="3041"/>
                  </a:cubicBezTo>
                  <a:cubicBezTo>
                    <a:pt x="12969" y="4193"/>
                    <a:pt x="9642" y="4193"/>
                    <a:pt x="7167" y="5174"/>
                  </a:cubicBezTo>
                  <a:cubicBezTo>
                    <a:pt x="4693" y="6156"/>
                    <a:pt x="5376" y="7179"/>
                    <a:pt x="5376" y="7179"/>
                  </a:cubicBezTo>
                  <a:cubicBezTo>
                    <a:pt x="5376" y="7179"/>
                    <a:pt x="4860" y="7030"/>
                    <a:pt x="4333" y="7030"/>
                  </a:cubicBezTo>
                  <a:cubicBezTo>
                    <a:pt x="3927" y="7030"/>
                    <a:pt x="3514" y="7119"/>
                    <a:pt x="3328" y="7435"/>
                  </a:cubicBezTo>
                  <a:cubicBezTo>
                    <a:pt x="3029" y="7777"/>
                    <a:pt x="3115" y="8289"/>
                    <a:pt x="3456" y="8545"/>
                  </a:cubicBezTo>
                  <a:cubicBezTo>
                    <a:pt x="1835" y="8630"/>
                    <a:pt x="726" y="9867"/>
                    <a:pt x="1024" y="10550"/>
                  </a:cubicBezTo>
                  <a:cubicBezTo>
                    <a:pt x="1125" y="10836"/>
                    <a:pt x="1400" y="10923"/>
                    <a:pt x="1695" y="10923"/>
                  </a:cubicBezTo>
                  <a:cubicBezTo>
                    <a:pt x="2146" y="10923"/>
                    <a:pt x="2645" y="10720"/>
                    <a:pt x="2645" y="10720"/>
                  </a:cubicBezTo>
                  <a:lnTo>
                    <a:pt x="2645" y="10720"/>
                  </a:lnTo>
                  <a:cubicBezTo>
                    <a:pt x="0" y="13152"/>
                    <a:pt x="2645" y="17333"/>
                    <a:pt x="2645" y="17333"/>
                  </a:cubicBezTo>
                  <a:cubicBezTo>
                    <a:pt x="2645" y="17333"/>
                    <a:pt x="2261" y="18570"/>
                    <a:pt x="4693" y="19679"/>
                  </a:cubicBezTo>
                  <a:lnTo>
                    <a:pt x="14121" y="19850"/>
                  </a:lnTo>
                  <a:cubicBezTo>
                    <a:pt x="16937" y="16224"/>
                    <a:pt x="20648" y="12171"/>
                    <a:pt x="20648" y="9824"/>
                  </a:cubicBezTo>
                  <a:cubicBezTo>
                    <a:pt x="20221" y="9696"/>
                    <a:pt x="19966" y="9483"/>
                    <a:pt x="20051" y="8971"/>
                  </a:cubicBezTo>
                  <a:cubicBezTo>
                    <a:pt x="21544" y="8033"/>
                    <a:pt x="21331" y="5942"/>
                    <a:pt x="21331" y="5942"/>
                  </a:cubicBezTo>
                  <a:lnTo>
                    <a:pt x="20435" y="5857"/>
                  </a:lnTo>
                  <a:cubicBezTo>
                    <a:pt x="22824" y="3596"/>
                    <a:pt x="21800" y="1676"/>
                    <a:pt x="21800" y="1676"/>
                  </a:cubicBezTo>
                  <a:lnTo>
                    <a:pt x="21800" y="1676"/>
                  </a:lnTo>
                  <a:lnTo>
                    <a:pt x="21032" y="2401"/>
                  </a:lnTo>
                  <a:cubicBezTo>
                    <a:pt x="20368" y="382"/>
                    <a:pt x="19041" y="1"/>
                    <a:pt x="18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8810;p103">
              <a:extLst>
                <a:ext uri="{FF2B5EF4-FFF2-40B4-BE49-F238E27FC236}">
                  <a16:creationId xmlns:a16="http://schemas.microsoft.com/office/drawing/2014/main" id="{7F71C47E-6CF3-054B-F154-AA15BCDD6CC4}"/>
                </a:ext>
              </a:extLst>
            </p:cNvPr>
            <p:cNvSpPr/>
            <p:nvPr/>
          </p:nvSpPr>
          <p:spPr>
            <a:xfrm>
              <a:off x="-184458" y="742748"/>
              <a:ext cx="329516" cy="243881"/>
            </a:xfrm>
            <a:custGeom>
              <a:avLst/>
              <a:gdLst/>
              <a:ahLst/>
              <a:cxnLst/>
              <a:rect l="l" t="t" r="r" b="b"/>
              <a:pathLst>
                <a:path w="20521" h="15188" extrusionOk="0">
                  <a:moveTo>
                    <a:pt x="8788" y="0"/>
                  </a:moveTo>
                  <a:cubicBezTo>
                    <a:pt x="8234" y="128"/>
                    <a:pt x="7679" y="299"/>
                    <a:pt x="7167" y="512"/>
                  </a:cubicBezTo>
                  <a:cubicBezTo>
                    <a:pt x="4693" y="1494"/>
                    <a:pt x="5333" y="2517"/>
                    <a:pt x="5333" y="2517"/>
                  </a:cubicBezTo>
                  <a:cubicBezTo>
                    <a:pt x="5333" y="2517"/>
                    <a:pt x="4846" y="2386"/>
                    <a:pt x="4340" y="2386"/>
                  </a:cubicBezTo>
                  <a:cubicBezTo>
                    <a:pt x="3935" y="2386"/>
                    <a:pt x="3517" y="2470"/>
                    <a:pt x="3328" y="2773"/>
                  </a:cubicBezTo>
                  <a:cubicBezTo>
                    <a:pt x="3029" y="3115"/>
                    <a:pt x="3115" y="3627"/>
                    <a:pt x="3456" y="3883"/>
                  </a:cubicBezTo>
                  <a:cubicBezTo>
                    <a:pt x="1835" y="4011"/>
                    <a:pt x="726" y="5205"/>
                    <a:pt x="1024" y="5930"/>
                  </a:cubicBezTo>
                  <a:cubicBezTo>
                    <a:pt x="1125" y="6217"/>
                    <a:pt x="1400" y="6304"/>
                    <a:pt x="1695" y="6304"/>
                  </a:cubicBezTo>
                  <a:cubicBezTo>
                    <a:pt x="2146" y="6304"/>
                    <a:pt x="2645" y="6101"/>
                    <a:pt x="2645" y="6101"/>
                  </a:cubicBezTo>
                  <a:lnTo>
                    <a:pt x="2645" y="6101"/>
                  </a:lnTo>
                  <a:cubicBezTo>
                    <a:pt x="0" y="8490"/>
                    <a:pt x="2645" y="12671"/>
                    <a:pt x="2645" y="12671"/>
                  </a:cubicBezTo>
                  <a:cubicBezTo>
                    <a:pt x="2645" y="12671"/>
                    <a:pt x="2261" y="13951"/>
                    <a:pt x="4693" y="15017"/>
                  </a:cubicBezTo>
                  <a:lnTo>
                    <a:pt x="14121" y="15188"/>
                  </a:lnTo>
                  <a:cubicBezTo>
                    <a:pt x="16638" y="11903"/>
                    <a:pt x="19923" y="8277"/>
                    <a:pt x="20520" y="5888"/>
                  </a:cubicBezTo>
                  <a:lnTo>
                    <a:pt x="20520" y="5888"/>
                  </a:lnTo>
                  <a:cubicBezTo>
                    <a:pt x="19710" y="6016"/>
                    <a:pt x="18899" y="6058"/>
                    <a:pt x="18088" y="6058"/>
                  </a:cubicBezTo>
                  <a:cubicBezTo>
                    <a:pt x="13012" y="6058"/>
                    <a:pt x="8916" y="3371"/>
                    <a:pt x="8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8811;p103">
              <a:extLst>
                <a:ext uri="{FF2B5EF4-FFF2-40B4-BE49-F238E27FC236}">
                  <a16:creationId xmlns:a16="http://schemas.microsoft.com/office/drawing/2014/main" id="{696A7864-A3C4-16B6-F378-C15AFA2AD691}"/>
                </a:ext>
              </a:extLst>
            </p:cNvPr>
            <p:cNvSpPr/>
            <p:nvPr/>
          </p:nvSpPr>
          <p:spPr>
            <a:xfrm>
              <a:off x="-105006" y="881115"/>
              <a:ext cx="679569" cy="463789"/>
            </a:xfrm>
            <a:custGeom>
              <a:avLst/>
              <a:gdLst/>
              <a:ahLst/>
              <a:cxnLst/>
              <a:rect l="l" t="t" r="r" b="b"/>
              <a:pathLst>
                <a:path w="42321" h="28883" extrusionOk="0">
                  <a:moveTo>
                    <a:pt x="34513" y="1"/>
                  </a:moveTo>
                  <a:cubicBezTo>
                    <a:pt x="34513" y="1"/>
                    <a:pt x="24488" y="9258"/>
                    <a:pt x="23336" y="10282"/>
                  </a:cubicBezTo>
                  <a:cubicBezTo>
                    <a:pt x="22142" y="11306"/>
                    <a:pt x="1" y="17065"/>
                    <a:pt x="769" y="23080"/>
                  </a:cubicBezTo>
                  <a:cubicBezTo>
                    <a:pt x="1180" y="26145"/>
                    <a:pt x="7846" y="28883"/>
                    <a:pt x="12561" y="28883"/>
                  </a:cubicBezTo>
                  <a:cubicBezTo>
                    <a:pt x="13227" y="28883"/>
                    <a:pt x="13855" y="28828"/>
                    <a:pt x="14420" y="28712"/>
                  </a:cubicBezTo>
                  <a:cubicBezTo>
                    <a:pt x="19241" y="27730"/>
                    <a:pt x="30802" y="22398"/>
                    <a:pt x="31826" y="21502"/>
                  </a:cubicBezTo>
                  <a:cubicBezTo>
                    <a:pt x="32807" y="20606"/>
                    <a:pt x="38694" y="18046"/>
                    <a:pt x="42320" y="6571"/>
                  </a:cubicBezTo>
                  <a:lnTo>
                    <a:pt x="34513" y="1"/>
                  </a:ln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8812;p103">
              <a:extLst>
                <a:ext uri="{FF2B5EF4-FFF2-40B4-BE49-F238E27FC236}">
                  <a16:creationId xmlns:a16="http://schemas.microsoft.com/office/drawing/2014/main" id="{249E164C-99B8-FFE1-56DA-C82B8251ED29}"/>
                </a:ext>
              </a:extLst>
            </p:cNvPr>
            <p:cNvSpPr/>
            <p:nvPr/>
          </p:nvSpPr>
          <p:spPr>
            <a:xfrm>
              <a:off x="-94729" y="927024"/>
              <a:ext cx="669293" cy="417880"/>
            </a:xfrm>
            <a:custGeom>
              <a:avLst/>
              <a:gdLst/>
              <a:ahLst/>
              <a:cxnLst/>
              <a:rect l="l" t="t" r="r" b="b"/>
              <a:pathLst>
                <a:path w="41681" h="26024" extrusionOk="0">
                  <a:moveTo>
                    <a:pt x="37286" y="0"/>
                  </a:moveTo>
                  <a:cubicBezTo>
                    <a:pt x="34727" y="3882"/>
                    <a:pt x="29479" y="9258"/>
                    <a:pt x="1195" y="17534"/>
                  </a:cubicBezTo>
                  <a:cubicBezTo>
                    <a:pt x="428" y="18387"/>
                    <a:pt x="1" y="19283"/>
                    <a:pt x="129" y="20179"/>
                  </a:cubicBezTo>
                  <a:cubicBezTo>
                    <a:pt x="540" y="23281"/>
                    <a:pt x="7174" y="26024"/>
                    <a:pt x="11881" y="26024"/>
                  </a:cubicBezTo>
                  <a:cubicBezTo>
                    <a:pt x="12546" y="26024"/>
                    <a:pt x="13173" y="25969"/>
                    <a:pt x="13738" y="25853"/>
                  </a:cubicBezTo>
                  <a:cubicBezTo>
                    <a:pt x="18601" y="24871"/>
                    <a:pt x="30162" y="19496"/>
                    <a:pt x="31186" y="18643"/>
                  </a:cubicBezTo>
                  <a:cubicBezTo>
                    <a:pt x="32167" y="17747"/>
                    <a:pt x="38012" y="15187"/>
                    <a:pt x="41680" y="3712"/>
                  </a:cubicBezTo>
                  <a:lnTo>
                    <a:pt x="37286" y="0"/>
                  </a:ln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8813;p103">
              <a:extLst>
                <a:ext uri="{FF2B5EF4-FFF2-40B4-BE49-F238E27FC236}">
                  <a16:creationId xmlns:a16="http://schemas.microsoft.com/office/drawing/2014/main" id="{B6C7C235-AAC0-D474-F8BC-BF4A76F58501}"/>
                </a:ext>
              </a:extLst>
            </p:cNvPr>
            <p:cNvSpPr/>
            <p:nvPr/>
          </p:nvSpPr>
          <p:spPr>
            <a:xfrm>
              <a:off x="-289266" y="1682786"/>
              <a:ext cx="530219" cy="1355847"/>
            </a:xfrm>
            <a:custGeom>
              <a:avLst/>
              <a:gdLst/>
              <a:ahLst/>
              <a:cxnLst/>
              <a:rect l="l" t="t" r="r" b="b"/>
              <a:pathLst>
                <a:path w="33020" h="84437" extrusionOk="0">
                  <a:moveTo>
                    <a:pt x="21372" y="1"/>
                  </a:moveTo>
                  <a:cubicBezTo>
                    <a:pt x="21134" y="1"/>
                    <a:pt x="20920" y="24"/>
                    <a:pt x="20733" y="74"/>
                  </a:cubicBezTo>
                  <a:cubicBezTo>
                    <a:pt x="6997" y="3786"/>
                    <a:pt x="0" y="11422"/>
                    <a:pt x="0" y="11422"/>
                  </a:cubicBezTo>
                  <a:cubicBezTo>
                    <a:pt x="0" y="11422"/>
                    <a:pt x="214" y="57283"/>
                    <a:pt x="10452" y="82964"/>
                  </a:cubicBezTo>
                  <a:cubicBezTo>
                    <a:pt x="11498" y="83923"/>
                    <a:pt x="12511" y="84437"/>
                    <a:pt x="13479" y="84437"/>
                  </a:cubicBezTo>
                  <a:cubicBezTo>
                    <a:pt x="14406" y="84437"/>
                    <a:pt x="15291" y="83966"/>
                    <a:pt x="16126" y="82964"/>
                  </a:cubicBezTo>
                  <a:cubicBezTo>
                    <a:pt x="32593" y="40730"/>
                    <a:pt x="33020" y="4810"/>
                    <a:pt x="33020" y="4810"/>
                  </a:cubicBezTo>
                  <a:cubicBezTo>
                    <a:pt x="33020" y="4810"/>
                    <a:pt x="24781" y="1"/>
                    <a:pt x="21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8814;p103">
              <a:extLst>
                <a:ext uri="{FF2B5EF4-FFF2-40B4-BE49-F238E27FC236}">
                  <a16:creationId xmlns:a16="http://schemas.microsoft.com/office/drawing/2014/main" id="{62F010F1-86FE-738C-8A73-CAAFD91AACA4}"/>
                </a:ext>
              </a:extLst>
            </p:cNvPr>
            <p:cNvSpPr/>
            <p:nvPr/>
          </p:nvSpPr>
          <p:spPr>
            <a:xfrm>
              <a:off x="-239953" y="2249808"/>
              <a:ext cx="424737" cy="789515"/>
            </a:xfrm>
            <a:custGeom>
              <a:avLst/>
              <a:gdLst/>
              <a:ahLst/>
              <a:cxnLst/>
              <a:rect l="l" t="t" r="r" b="b"/>
              <a:pathLst>
                <a:path w="26451" h="49168" extrusionOk="0">
                  <a:moveTo>
                    <a:pt x="26450" y="0"/>
                  </a:moveTo>
                  <a:lnTo>
                    <a:pt x="26450" y="0"/>
                  </a:lnTo>
                  <a:cubicBezTo>
                    <a:pt x="23379" y="3669"/>
                    <a:pt x="19753" y="6869"/>
                    <a:pt x="15785" y="9556"/>
                  </a:cubicBezTo>
                  <a:cubicBezTo>
                    <a:pt x="10965" y="12841"/>
                    <a:pt x="5632" y="15273"/>
                    <a:pt x="1" y="16766"/>
                  </a:cubicBezTo>
                  <a:cubicBezTo>
                    <a:pt x="1537" y="27687"/>
                    <a:pt x="3883" y="38864"/>
                    <a:pt x="7381" y="47695"/>
                  </a:cubicBezTo>
                  <a:cubicBezTo>
                    <a:pt x="8427" y="48654"/>
                    <a:pt x="9440" y="49168"/>
                    <a:pt x="10408" y="49168"/>
                  </a:cubicBezTo>
                  <a:cubicBezTo>
                    <a:pt x="11335" y="49168"/>
                    <a:pt x="12220" y="48697"/>
                    <a:pt x="13055" y="47695"/>
                  </a:cubicBezTo>
                  <a:cubicBezTo>
                    <a:pt x="19070" y="32252"/>
                    <a:pt x="23550" y="16297"/>
                    <a:pt x="26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8815;p103">
              <a:extLst>
                <a:ext uri="{FF2B5EF4-FFF2-40B4-BE49-F238E27FC236}">
                  <a16:creationId xmlns:a16="http://schemas.microsoft.com/office/drawing/2014/main" id="{F961317E-5ADF-FD94-225C-7A1628E5E0A6}"/>
                </a:ext>
              </a:extLst>
            </p:cNvPr>
            <p:cNvSpPr/>
            <p:nvPr/>
          </p:nvSpPr>
          <p:spPr>
            <a:xfrm>
              <a:off x="-104315" y="1998396"/>
              <a:ext cx="213741" cy="1035773"/>
            </a:xfrm>
            <a:custGeom>
              <a:avLst/>
              <a:gdLst/>
              <a:ahLst/>
              <a:cxnLst/>
              <a:rect l="l" t="t" r="r" b="b"/>
              <a:pathLst>
                <a:path w="13311" h="64504" extrusionOk="0">
                  <a:moveTo>
                    <a:pt x="1" y="1"/>
                  </a:moveTo>
                  <a:lnTo>
                    <a:pt x="5632" y="3798"/>
                  </a:lnTo>
                  <a:cubicBezTo>
                    <a:pt x="5632" y="3798"/>
                    <a:pt x="4011" y="45776"/>
                    <a:pt x="1323" y="64504"/>
                  </a:cubicBezTo>
                  <a:lnTo>
                    <a:pt x="2816" y="63608"/>
                  </a:lnTo>
                  <a:cubicBezTo>
                    <a:pt x="2688" y="63053"/>
                    <a:pt x="7808" y="3968"/>
                    <a:pt x="7808" y="3968"/>
                  </a:cubicBezTo>
                  <a:lnTo>
                    <a:pt x="13311" y="1451"/>
                  </a:lnTo>
                  <a:lnTo>
                    <a:pt x="13311" y="1451"/>
                  </a:lnTo>
                  <a:cubicBezTo>
                    <a:pt x="13310" y="1451"/>
                    <a:pt x="7294" y="2735"/>
                    <a:pt x="6540" y="2735"/>
                  </a:cubicBezTo>
                  <a:cubicBezTo>
                    <a:pt x="6516" y="2735"/>
                    <a:pt x="6498" y="2734"/>
                    <a:pt x="6485" y="2731"/>
                  </a:cubicBezTo>
                  <a:cubicBezTo>
                    <a:pt x="6101" y="260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8816;p103">
              <a:extLst>
                <a:ext uri="{FF2B5EF4-FFF2-40B4-BE49-F238E27FC236}">
                  <a16:creationId xmlns:a16="http://schemas.microsoft.com/office/drawing/2014/main" id="{EA6A8A2D-340F-E00A-514A-AD2ACE774252}"/>
                </a:ext>
              </a:extLst>
            </p:cNvPr>
            <p:cNvSpPr/>
            <p:nvPr/>
          </p:nvSpPr>
          <p:spPr>
            <a:xfrm>
              <a:off x="-78960" y="2996964"/>
              <a:ext cx="155517" cy="57084"/>
            </a:xfrm>
            <a:custGeom>
              <a:avLst/>
              <a:gdLst/>
              <a:ahLst/>
              <a:cxnLst/>
              <a:rect l="l" t="t" r="r" b="b"/>
              <a:pathLst>
                <a:path w="9685" h="3555" extrusionOk="0">
                  <a:moveTo>
                    <a:pt x="2405" y="0"/>
                  </a:moveTo>
                  <a:cubicBezTo>
                    <a:pt x="2205" y="0"/>
                    <a:pt x="2041" y="31"/>
                    <a:pt x="1920" y="99"/>
                  </a:cubicBezTo>
                  <a:cubicBezTo>
                    <a:pt x="725" y="781"/>
                    <a:pt x="0" y="3554"/>
                    <a:pt x="0" y="3554"/>
                  </a:cubicBezTo>
                  <a:lnTo>
                    <a:pt x="9684" y="3554"/>
                  </a:lnTo>
                  <a:cubicBezTo>
                    <a:pt x="8348" y="2256"/>
                    <a:pt x="4106" y="0"/>
                    <a:pt x="2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8817;p103">
              <a:extLst>
                <a:ext uri="{FF2B5EF4-FFF2-40B4-BE49-F238E27FC236}">
                  <a16:creationId xmlns:a16="http://schemas.microsoft.com/office/drawing/2014/main" id="{6996DC4F-CFA9-8A9A-2209-7CC7B87FC99D}"/>
                </a:ext>
              </a:extLst>
            </p:cNvPr>
            <p:cNvSpPr/>
            <p:nvPr/>
          </p:nvSpPr>
          <p:spPr>
            <a:xfrm>
              <a:off x="-200901" y="2996964"/>
              <a:ext cx="132908" cy="57084"/>
            </a:xfrm>
            <a:custGeom>
              <a:avLst/>
              <a:gdLst/>
              <a:ahLst/>
              <a:cxnLst/>
              <a:rect l="l" t="t" r="r" b="b"/>
              <a:pathLst>
                <a:path w="8277" h="3555" extrusionOk="0">
                  <a:moveTo>
                    <a:pt x="6368" y="0"/>
                  </a:moveTo>
                  <a:cubicBezTo>
                    <a:pt x="4686" y="0"/>
                    <a:pt x="993" y="2256"/>
                    <a:pt x="1" y="3554"/>
                  </a:cubicBezTo>
                  <a:lnTo>
                    <a:pt x="8277" y="3554"/>
                  </a:lnTo>
                  <a:cubicBezTo>
                    <a:pt x="8277" y="3554"/>
                    <a:pt x="8106" y="781"/>
                    <a:pt x="6869" y="99"/>
                  </a:cubicBezTo>
                  <a:cubicBezTo>
                    <a:pt x="6735" y="31"/>
                    <a:pt x="6565" y="0"/>
                    <a:pt x="6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8818;p103">
              <a:extLst>
                <a:ext uri="{FF2B5EF4-FFF2-40B4-BE49-F238E27FC236}">
                  <a16:creationId xmlns:a16="http://schemas.microsoft.com/office/drawing/2014/main" id="{D7F2500A-6E71-2836-3F66-9829054CF6B2}"/>
                </a:ext>
              </a:extLst>
            </p:cNvPr>
            <p:cNvSpPr/>
            <p:nvPr/>
          </p:nvSpPr>
          <p:spPr>
            <a:xfrm>
              <a:off x="-355711" y="1100236"/>
              <a:ext cx="612417" cy="796789"/>
            </a:xfrm>
            <a:custGeom>
              <a:avLst/>
              <a:gdLst/>
              <a:ahLst/>
              <a:cxnLst/>
              <a:rect l="l" t="t" r="r" b="b"/>
              <a:pathLst>
                <a:path w="38139" h="49621" extrusionOk="0">
                  <a:moveTo>
                    <a:pt x="21367" y="0"/>
                  </a:moveTo>
                  <a:cubicBezTo>
                    <a:pt x="16800" y="0"/>
                    <a:pt x="5189" y="3983"/>
                    <a:pt x="3584" y="6832"/>
                  </a:cubicBezTo>
                  <a:cubicBezTo>
                    <a:pt x="0" y="13445"/>
                    <a:pt x="3498" y="49621"/>
                    <a:pt x="3498" y="49621"/>
                  </a:cubicBezTo>
                  <a:cubicBezTo>
                    <a:pt x="11860" y="48938"/>
                    <a:pt x="25213" y="40449"/>
                    <a:pt x="25213" y="40449"/>
                  </a:cubicBezTo>
                  <a:lnTo>
                    <a:pt x="27132" y="36823"/>
                  </a:lnTo>
                  <a:lnTo>
                    <a:pt x="28668" y="41430"/>
                  </a:lnTo>
                  <a:cubicBezTo>
                    <a:pt x="28668" y="41430"/>
                    <a:pt x="34897" y="46165"/>
                    <a:pt x="37200" y="47275"/>
                  </a:cubicBezTo>
                  <a:cubicBezTo>
                    <a:pt x="37200" y="47275"/>
                    <a:pt x="38139" y="34092"/>
                    <a:pt x="37712" y="25432"/>
                  </a:cubicBezTo>
                  <a:cubicBezTo>
                    <a:pt x="37286" y="16217"/>
                    <a:pt x="36304" y="9306"/>
                    <a:pt x="35750" y="8325"/>
                  </a:cubicBezTo>
                  <a:cubicBezTo>
                    <a:pt x="35195" y="7301"/>
                    <a:pt x="25981" y="604"/>
                    <a:pt x="22141" y="49"/>
                  </a:cubicBezTo>
                  <a:cubicBezTo>
                    <a:pt x="21914" y="16"/>
                    <a:pt x="21654" y="0"/>
                    <a:pt x="21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8819;p103">
              <a:extLst>
                <a:ext uri="{FF2B5EF4-FFF2-40B4-BE49-F238E27FC236}">
                  <a16:creationId xmlns:a16="http://schemas.microsoft.com/office/drawing/2014/main" id="{59BBA5E9-E0EA-3132-4C07-187961B3332A}"/>
                </a:ext>
              </a:extLst>
            </p:cNvPr>
            <p:cNvSpPr/>
            <p:nvPr/>
          </p:nvSpPr>
          <p:spPr>
            <a:xfrm>
              <a:off x="49130" y="1611362"/>
              <a:ext cx="33576" cy="49329"/>
            </a:xfrm>
            <a:custGeom>
              <a:avLst/>
              <a:gdLst/>
              <a:ahLst/>
              <a:cxnLst/>
              <a:rect l="l" t="t" r="r" b="b"/>
              <a:pathLst>
                <a:path w="2091" h="3072" extrusionOk="0">
                  <a:moveTo>
                    <a:pt x="1067" y="0"/>
                  </a:moveTo>
                  <a:cubicBezTo>
                    <a:pt x="470" y="0"/>
                    <a:pt x="1" y="683"/>
                    <a:pt x="1" y="1536"/>
                  </a:cubicBezTo>
                  <a:cubicBezTo>
                    <a:pt x="1" y="2389"/>
                    <a:pt x="470" y="3072"/>
                    <a:pt x="1067" y="3072"/>
                  </a:cubicBezTo>
                  <a:cubicBezTo>
                    <a:pt x="1622" y="3072"/>
                    <a:pt x="2091" y="2389"/>
                    <a:pt x="2091" y="1536"/>
                  </a:cubicBezTo>
                  <a:cubicBezTo>
                    <a:pt x="2091" y="683"/>
                    <a:pt x="1622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8820;p103">
              <a:extLst>
                <a:ext uri="{FF2B5EF4-FFF2-40B4-BE49-F238E27FC236}">
                  <a16:creationId xmlns:a16="http://schemas.microsoft.com/office/drawing/2014/main" id="{BA5824C0-5755-2C74-D443-112732635A31}"/>
                </a:ext>
              </a:extLst>
            </p:cNvPr>
            <p:cNvSpPr/>
            <p:nvPr/>
          </p:nvSpPr>
          <p:spPr>
            <a:xfrm>
              <a:off x="52550" y="1607942"/>
              <a:ext cx="30156" cy="43853"/>
            </a:xfrm>
            <a:custGeom>
              <a:avLst/>
              <a:gdLst/>
              <a:ahLst/>
              <a:cxnLst/>
              <a:rect l="l" t="t" r="r" b="b"/>
              <a:pathLst>
                <a:path w="1878" h="2731" extrusionOk="0">
                  <a:moveTo>
                    <a:pt x="939" y="0"/>
                  </a:moveTo>
                  <a:cubicBezTo>
                    <a:pt x="428" y="0"/>
                    <a:pt x="1" y="597"/>
                    <a:pt x="1" y="1365"/>
                  </a:cubicBezTo>
                  <a:cubicBezTo>
                    <a:pt x="1" y="2090"/>
                    <a:pt x="428" y="2730"/>
                    <a:pt x="939" y="2730"/>
                  </a:cubicBezTo>
                  <a:cubicBezTo>
                    <a:pt x="1451" y="2730"/>
                    <a:pt x="1878" y="2090"/>
                    <a:pt x="1878" y="1365"/>
                  </a:cubicBezTo>
                  <a:cubicBezTo>
                    <a:pt x="1878" y="597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8821;p103">
              <a:extLst>
                <a:ext uri="{FF2B5EF4-FFF2-40B4-BE49-F238E27FC236}">
                  <a16:creationId xmlns:a16="http://schemas.microsoft.com/office/drawing/2014/main" id="{6B96453C-7183-A18B-D7D2-1B33FFB7562D}"/>
                </a:ext>
              </a:extLst>
            </p:cNvPr>
            <p:cNvSpPr/>
            <p:nvPr/>
          </p:nvSpPr>
          <p:spPr>
            <a:xfrm>
              <a:off x="51186" y="1525728"/>
              <a:ext cx="32902" cy="49345"/>
            </a:xfrm>
            <a:custGeom>
              <a:avLst/>
              <a:gdLst/>
              <a:ahLst/>
              <a:cxnLst/>
              <a:rect l="l" t="t" r="r" b="b"/>
              <a:pathLst>
                <a:path w="2049" h="3073" extrusionOk="0">
                  <a:moveTo>
                    <a:pt x="1024" y="1"/>
                  </a:moveTo>
                  <a:cubicBezTo>
                    <a:pt x="470" y="1"/>
                    <a:pt x="1" y="683"/>
                    <a:pt x="1" y="1537"/>
                  </a:cubicBezTo>
                  <a:cubicBezTo>
                    <a:pt x="1" y="2390"/>
                    <a:pt x="470" y="3072"/>
                    <a:pt x="1024" y="3072"/>
                  </a:cubicBezTo>
                  <a:cubicBezTo>
                    <a:pt x="1622" y="3072"/>
                    <a:pt x="2048" y="2390"/>
                    <a:pt x="2048" y="1537"/>
                  </a:cubicBezTo>
                  <a:cubicBezTo>
                    <a:pt x="2048" y="683"/>
                    <a:pt x="1622" y="1"/>
                    <a:pt x="1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8822;p103">
              <a:extLst>
                <a:ext uri="{FF2B5EF4-FFF2-40B4-BE49-F238E27FC236}">
                  <a16:creationId xmlns:a16="http://schemas.microsoft.com/office/drawing/2014/main" id="{07E4F7B8-9A8E-8AE9-C5DD-7C5021C413EC}"/>
                </a:ext>
              </a:extLst>
            </p:cNvPr>
            <p:cNvSpPr/>
            <p:nvPr/>
          </p:nvSpPr>
          <p:spPr>
            <a:xfrm>
              <a:off x="55296" y="1524363"/>
              <a:ext cx="30156" cy="43179"/>
            </a:xfrm>
            <a:custGeom>
              <a:avLst/>
              <a:gdLst/>
              <a:ahLst/>
              <a:cxnLst/>
              <a:rect l="l" t="t" r="r" b="b"/>
              <a:pathLst>
                <a:path w="1878" h="2689" extrusionOk="0">
                  <a:moveTo>
                    <a:pt x="939" y="0"/>
                  </a:moveTo>
                  <a:cubicBezTo>
                    <a:pt x="427" y="0"/>
                    <a:pt x="1" y="598"/>
                    <a:pt x="1" y="1323"/>
                  </a:cubicBezTo>
                  <a:cubicBezTo>
                    <a:pt x="1" y="2091"/>
                    <a:pt x="427" y="2688"/>
                    <a:pt x="939" y="2688"/>
                  </a:cubicBezTo>
                  <a:cubicBezTo>
                    <a:pt x="1451" y="2688"/>
                    <a:pt x="1878" y="2091"/>
                    <a:pt x="1878" y="1323"/>
                  </a:cubicBezTo>
                  <a:cubicBezTo>
                    <a:pt x="1878" y="59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8823;p103">
              <a:extLst>
                <a:ext uri="{FF2B5EF4-FFF2-40B4-BE49-F238E27FC236}">
                  <a16:creationId xmlns:a16="http://schemas.microsoft.com/office/drawing/2014/main" id="{AE234CA4-0DC8-6AEB-FA5D-17A488D7922C}"/>
                </a:ext>
              </a:extLst>
            </p:cNvPr>
            <p:cNvSpPr/>
            <p:nvPr/>
          </p:nvSpPr>
          <p:spPr>
            <a:xfrm>
              <a:off x="-298852" y="1099658"/>
              <a:ext cx="387050" cy="120576"/>
            </a:xfrm>
            <a:custGeom>
              <a:avLst/>
              <a:gdLst/>
              <a:ahLst/>
              <a:cxnLst/>
              <a:rect l="l" t="t" r="r" b="b"/>
              <a:pathLst>
                <a:path w="24104" h="7509" extrusionOk="0">
                  <a:moveTo>
                    <a:pt x="17887" y="1"/>
                  </a:moveTo>
                  <a:cubicBezTo>
                    <a:pt x="13363" y="1"/>
                    <a:pt x="1655" y="4006"/>
                    <a:pt x="43" y="6868"/>
                  </a:cubicBezTo>
                  <a:cubicBezTo>
                    <a:pt x="43" y="6911"/>
                    <a:pt x="0" y="6996"/>
                    <a:pt x="0" y="7039"/>
                  </a:cubicBezTo>
                  <a:cubicBezTo>
                    <a:pt x="2389" y="7337"/>
                    <a:pt x="4821" y="7508"/>
                    <a:pt x="7252" y="7508"/>
                  </a:cubicBezTo>
                  <a:cubicBezTo>
                    <a:pt x="16552" y="7508"/>
                    <a:pt x="24103" y="5290"/>
                    <a:pt x="24103" y="2559"/>
                  </a:cubicBezTo>
                  <a:cubicBezTo>
                    <a:pt x="24103" y="2517"/>
                    <a:pt x="24103" y="2474"/>
                    <a:pt x="24103" y="2431"/>
                  </a:cubicBezTo>
                  <a:cubicBezTo>
                    <a:pt x="22013" y="1237"/>
                    <a:pt x="19965" y="256"/>
                    <a:pt x="18600" y="42"/>
                  </a:cubicBezTo>
                  <a:cubicBezTo>
                    <a:pt x="18389" y="14"/>
                    <a:pt x="18150" y="1"/>
                    <a:pt x="17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824;p103">
              <a:extLst>
                <a:ext uri="{FF2B5EF4-FFF2-40B4-BE49-F238E27FC236}">
                  <a16:creationId xmlns:a16="http://schemas.microsoft.com/office/drawing/2014/main" id="{C5518DEF-3B46-6EF7-CC8C-C2BAE20EF4D2}"/>
                </a:ext>
              </a:extLst>
            </p:cNvPr>
            <p:cNvSpPr/>
            <p:nvPr/>
          </p:nvSpPr>
          <p:spPr>
            <a:xfrm>
              <a:off x="-355037" y="1185614"/>
              <a:ext cx="280878" cy="711411"/>
            </a:xfrm>
            <a:custGeom>
              <a:avLst/>
              <a:gdLst/>
              <a:ahLst/>
              <a:cxnLst/>
              <a:rect l="l" t="t" r="r" b="b"/>
              <a:pathLst>
                <a:path w="17492" h="44304" extrusionOk="0">
                  <a:moveTo>
                    <a:pt x="9905" y="1"/>
                  </a:moveTo>
                  <a:cubicBezTo>
                    <a:pt x="8635" y="1"/>
                    <a:pt x="3954" y="1499"/>
                    <a:pt x="3456" y="1728"/>
                  </a:cubicBezTo>
                  <a:cubicBezTo>
                    <a:pt x="1" y="8895"/>
                    <a:pt x="3456" y="44304"/>
                    <a:pt x="3456" y="44304"/>
                  </a:cubicBezTo>
                  <a:cubicBezTo>
                    <a:pt x="5845" y="44091"/>
                    <a:pt x="8661" y="43280"/>
                    <a:pt x="11434" y="42171"/>
                  </a:cubicBezTo>
                  <a:cubicBezTo>
                    <a:pt x="13695" y="36198"/>
                    <a:pt x="17492" y="31207"/>
                    <a:pt x="17492" y="25832"/>
                  </a:cubicBezTo>
                  <a:cubicBezTo>
                    <a:pt x="17492" y="11626"/>
                    <a:pt x="13482" y="3392"/>
                    <a:pt x="10197" y="65"/>
                  </a:cubicBezTo>
                  <a:cubicBezTo>
                    <a:pt x="10153" y="21"/>
                    <a:pt x="10051" y="1"/>
                    <a:pt x="99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825;p103">
              <a:extLst>
                <a:ext uri="{FF2B5EF4-FFF2-40B4-BE49-F238E27FC236}">
                  <a16:creationId xmlns:a16="http://schemas.microsoft.com/office/drawing/2014/main" id="{73BC0A24-1B94-4A39-16DE-41C5ED4D9A03}"/>
                </a:ext>
              </a:extLst>
            </p:cNvPr>
            <p:cNvSpPr/>
            <p:nvPr/>
          </p:nvSpPr>
          <p:spPr>
            <a:xfrm>
              <a:off x="-145406" y="1091613"/>
              <a:ext cx="282917" cy="403991"/>
            </a:xfrm>
            <a:custGeom>
              <a:avLst/>
              <a:gdLst/>
              <a:ahLst/>
              <a:cxnLst/>
              <a:rect l="l" t="t" r="r" b="b"/>
              <a:pathLst>
                <a:path w="17619" h="25159" extrusionOk="0">
                  <a:moveTo>
                    <a:pt x="8481" y="0"/>
                  </a:moveTo>
                  <a:cubicBezTo>
                    <a:pt x="6606" y="0"/>
                    <a:pt x="3425" y="869"/>
                    <a:pt x="0" y="2292"/>
                  </a:cubicBezTo>
                  <a:cubicBezTo>
                    <a:pt x="3711" y="10270"/>
                    <a:pt x="8063" y="17906"/>
                    <a:pt x="13012" y="25159"/>
                  </a:cubicBezTo>
                  <a:cubicBezTo>
                    <a:pt x="13012" y="25159"/>
                    <a:pt x="17107" y="13555"/>
                    <a:pt x="17619" y="4895"/>
                  </a:cubicBezTo>
                  <a:cubicBezTo>
                    <a:pt x="14974" y="2378"/>
                    <a:pt x="11092" y="330"/>
                    <a:pt x="9044" y="31"/>
                  </a:cubicBezTo>
                  <a:cubicBezTo>
                    <a:pt x="8873" y="11"/>
                    <a:pt x="8684" y="0"/>
                    <a:pt x="8481" y="0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826;p103">
              <a:extLst>
                <a:ext uri="{FF2B5EF4-FFF2-40B4-BE49-F238E27FC236}">
                  <a16:creationId xmlns:a16="http://schemas.microsoft.com/office/drawing/2014/main" id="{B874AE7F-800E-95D3-E24C-93454F3EBA80}"/>
                </a:ext>
              </a:extLst>
            </p:cNvPr>
            <p:cNvSpPr/>
            <p:nvPr/>
          </p:nvSpPr>
          <p:spPr>
            <a:xfrm>
              <a:off x="-145406" y="1091420"/>
              <a:ext cx="273331" cy="131511"/>
            </a:xfrm>
            <a:custGeom>
              <a:avLst/>
              <a:gdLst/>
              <a:ahLst/>
              <a:cxnLst/>
              <a:rect l="l" t="t" r="r" b="b"/>
              <a:pathLst>
                <a:path w="17022" h="8190" extrusionOk="0">
                  <a:moveTo>
                    <a:pt x="8383" y="0"/>
                  </a:moveTo>
                  <a:cubicBezTo>
                    <a:pt x="6497" y="0"/>
                    <a:pt x="3366" y="867"/>
                    <a:pt x="0" y="2304"/>
                  </a:cubicBezTo>
                  <a:cubicBezTo>
                    <a:pt x="853" y="4182"/>
                    <a:pt x="1749" y="6059"/>
                    <a:pt x="2645" y="7808"/>
                  </a:cubicBezTo>
                  <a:cubicBezTo>
                    <a:pt x="2649" y="7807"/>
                    <a:pt x="2654" y="7807"/>
                    <a:pt x="2659" y="7807"/>
                  </a:cubicBezTo>
                  <a:cubicBezTo>
                    <a:pt x="2911" y="7807"/>
                    <a:pt x="5061" y="8190"/>
                    <a:pt x="7662" y="8190"/>
                  </a:cubicBezTo>
                  <a:cubicBezTo>
                    <a:pt x="11123" y="8190"/>
                    <a:pt x="15381" y="7512"/>
                    <a:pt x="17022" y="4352"/>
                  </a:cubicBezTo>
                  <a:cubicBezTo>
                    <a:pt x="14419" y="2091"/>
                    <a:pt x="10964" y="299"/>
                    <a:pt x="9044" y="43"/>
                  </a:cubicBezTo>
                  <a:cubicBezTo>
                    <a:pt x="8846" y="14"/>
                    <a:pt x="8625" y="0"/>
                    <a:pt x="8383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827;p103">
              <a:extLst>
                <a:ext uri="{FF2B5EF4-FFF2-40B4-BE49-F238E27FC236}">
                  <a16:creationId xmlns:a16="http://schemas.microsoft.com/office/drawing/2014/main" id="{2DDA7923-EBDE-FD50-DB9A-7D0AE7305340}"/>
                </a:ext>
              </a:extLst>
            </p:cNvPr>
            <p:cNvSpPr/>
            <p:nvPr/>
          </p:nvSpPr>
          <p:spPr>
            <a:xfrm>
              <a:off x="-359822" y="1165140"/>
              <a:ext cx="490492" cy="762715"/>
            </a:xfrm>
            <a:custGeom>
              <a:avLst/>
              <a:gdLst/>
              <a:ahLst/>
              <a:cxnLst/>
              <a:rect l="l" t="t" r="r" b="b"/>
              <a:pathLst>
                <a:path w="30546" h="47499" extrusionOk="0">
                  <a:moveTo>
                    <a:pt x="7992" y="0"/>
                  </a:moveTo>
                  <a:cubicBezTo>
                    <a:pt x="4488" y="0"/>
                    <a:pt x="0" y="7482"/>
                    <a:pt x="0" y="12133"/>
                  </a:cubicBezTo>
                  <a:cubicBezTo>
                    <a:pt x="0" y="17167"/>
                    <a:pt x="2986" y="30008"/>
                    <a:pt x="3626" y="31245"/>
                  </a:cubicBezTo>
                  <a:cubicBezTo>
                    <a:pt x="4309" y="32439"/>
                    <a:pt x="12798" y="41057"/>
                    <a:pt x="23336" y="47499"/>
                  </a:cubicBezTo>
                  <a:lnTo>
                    <a:pt x="30545" y="40161"/>
                  </a:lnTo>
                  <a:cubicBezTo>
                    <a:pt x="30545" y="40161"/>
                    <a:pt x="17363" y="24974"/>
                    <a:pt x="16595" y="23566"/>
                  </a:cubicBezTo>
                  <a:cubicBezTo>
                    <a:pt x="15827" y="22115"/>
                    <a:pt x="14292" y="742"/>
                    <a:pt x="8276" y="17"/>
                  </a:cubicBezTo>
                  <a:cubicBezTo>
                    <a:pt x="8182" y="6"/>
                    <a:pt x="8088" y="0"/>
                    <a:pt x="7992" y="0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828;p103">
              <a:extLst>
                <a:ext uri="{FF2B5EF4-FFF2-40B4-BE49-F238E27FC236}">
                  <a16:creationId xmlns:a16="http://schemas.microsoft.com/office/drawing/2014/main" id="{4F680B7A-0562-2D48-451D-1D3D41B236AF}"/>
                </a:ext>
              </a:extLst>
            </p:cNvPr>
            <p:cNvSpPr/>
            <p:nvPr/>
          </p:nvSpPr>
          <p:spPr>
            <a:xfrm>
              <a:off x="-359822" y="1164723"/>
              <a:ext cx="431577" cy="763133"/>
            </a:xfrm>
            <a:custGeom>
              <a:avLst/>
              <a:gdLst/>
              <a:ahLst/>
              <a:cxnLst/>
              <a:rect l="l" t="t" r="r" b="b"/>
              <a:pathLst>
                <a:path w="26877" h="47525" extrusionOk="0">
                  <a:moveTo>
                    <a:pt x="8063" y="0"/>
                  </a:moveTo>
                  <a:cubicBezTo>
                    <a:pt x="4394" y="43"/>
                    <a:pt x="0" y="7466"/>
                    <a:pt x="0" y="12159"/>
                  </a:cubicBezTo>
                  <a:cubicBezTo>
                    <a:pt x="0" y="17193"/>
                    <a:pt x="2986" y="30034"/>
                    <a:pt x="3626" y="31228"/>
                  </a:cubicBezTo>
                  <a:cubicBezTo>
                    <a:pt x="4309" y="32423"/>
                    <a:pt x="12798" y="41083"/>
                    <a:pt x="23336" y="47525"/>
                  </a:cubicBezTo>
                  <a:lnTo>
                    <a:pt x="26876" y="43898"/>
                  </a:lnTo>
                  <a:cubicBezTo>
                    <a:pt x="16809" y="37499"/>
                    <a:pt x="7167" y="28626"/>
                    <a:pt x="6527" y="27431"/>
                  </a:cubicBezTo>
                  <a:cubicBezTo>
                    <a:pt x="5887" y="26237"/>
                    <a:pt x="6570" y="17961"/>
                    <a:pt x="6570" y="12927"/>
                  </a:cubicBezTo>
                  <a:cubicBezTo>
                    <a:pt x="6570" y="10666"/>
                    <a:pt x="9172" y="4651"/>
                    <a:pt x="11817" y="3371"/>
                  </a:cubicBezTo>
                  <a:cubicBezTo>
                    <a:pt x="11305" y="1792"/>
                    <a:pt x="9812" y="0"/>
                    <a:pt x="8063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829;p103">
              <a:extLst>
                <a:ext uri="{FF2B5EF4-FFF2-40B4-BE49-F238E27FC236}">
                  <a16:creationId xmlns:a16="http://schemas.microsoft.com/office/drawing/2014/main" id="{B294B0B3-92BA-8C6B-1FC4-A25F80A3D993}"/>
                </a:ext>
              </a:extLst>
            </p:cNvPr>
            <p:cNvSpPr/>
            <p:nvPr/>
          </p:nvSpPr>
          <p:spPr>
            <a:xfrm>
              <a:off x="46673" y="1929895"/>
              <a:ext cx="92893" cy="52267"/>
            </a:xfrm>
            <a:custGeom>
              <a:avLst/>
              <a:gdLst/>
              <a:ahLst/>
              <a:cxnLst/>
              <a:rect l="l" t="t" r="r" b="b"/>
              <a:pathLst>
                <a:path w="5785" h="3255" extrusionOk="0">
                  <a:moveTo>
                    <a:pt x="4633" y="1"/>
                  </a:moveTo>
                  <a:lnTo>
                    <a:pt x="367" y="1152"/>
                  </a:lnTo>
                  <a:cubicBezTo>
                    <a:pt x="1" y="2581"/>
                    <a:pt x="483" y="3255"/>
                    <a:pt x="2247" y="3255"/>
                  </a:cubicBezTo>
                  <a:cubicBezTo>
                    <a:pt x="2538" y="3255"/>
                    <a:pt x="2863" y="3236"/>
                    <a:pt x="3225" y="3200"/>
                  </a:cubicBezTo>
                  <a:cubicBezTo>
                    <a:pt x="5785" y="2944"/>
                    <a:pt x="4633" y="1"/>
                    <a:pt x="463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830;p103">
              <a:extLst>
                <a:ext uri="{FF2B5EF4-FFF2-40B4-BE49-F238E27FC236}">
                  <a16:creationId xmlns:a16="http://schemas.microsoft.com/office/drawing/2014/main" id="{C61237A3-1DE6-CC34-D52E-45BD6BD733B3}"/>
                </a:ext>
              </a:extLst>
            </p:cNvPr>
            <p:cNvSpPr/>
            <p:nvPr/>
          </p:nvSpPr>
          <p:spPr>
            <a:xfrm>
              <a:off x="87652" y="1932641"/>
              <a:ext cx="93021" cy="52717"/>
            </a:xfrm>
            <a:custGeom>
              <a:avLst/>
              <a:gdLst/>
              <a:ahLst/>
              <a:cxnLst/>
              <a:rect l="l" t="t" r="r" b="b"/>
              <a:pathLst>
                <a:path w="5793" h="3283" extrusionOk="0">
                  <a:moveTo>
                    <a:pt x="4641" y="0"/>
                  </a:moveTo>
                  <a:lnTo>
                    <a:pt x="375" y="1195"/>
                  </a:lnTo>
                  <a:cubicBezTo>
                    <a:pt x="1" y="2615"/>
                    <a:pt x="511" y="3282"/>
                    <a:pt x="2365" y="3282"/>
                  </a:cubicBezTo>
                  <a:cubicBezTo>
                    <a:pt x="2627" y="3282"/>
                    <a:pt x="2916" y="3269"/>
                    <a:pt x="3233" y="3243"/>
                  </a:cubicBezTo>
                  <a:cubicBezTo>
                    <a:pt x="5792" y="2987"/>
                    <a:pt x="4641" y="0"/>
                    <a:pt x="4641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831;p103">
              <a:extLst>
                <a:ext uri="{FF2B5EF4-FFF2-40B4-BE49-F238E27FC236}">
                  <a16:creationId xmlns:a16="http://schemas.microsoft.com/office/drawing/2014/main" id="{77F4C8DD-CD3D-AF71-87EC-95F1AC91FFBA}"/>
                </a:ext>
              </a:extLst>
            </p:cNvPr>
            <p:cNvSpPr/>
            <p:nvPr/>
          </p:nvSpPr>
          <p:spPr>
            <a:xfrm>
              <a:off x="132902" y="1913452"/>
              <a:ext cx="84077" cy="73768"/>
            </a:xfrm>
            <a:custGeom>
              <a:avLst/>
              <a:gdLst/>
              <a:ahLst/>
              <a:cxnLst/>
              <a:rect l="l" t="t" r="r" b="b"/>
              <a:pathLst>
                <a:path w="5236" h="4594" extrusionOk="0">
                  <a:moveTo>
                    <a:pt x="5150" y="1"/>
                  </a:moveTo>
                  <a:lnTo>
                    <a:pt x="372" y="1494"/>
                  </a:lnTo>
                  <a:cubicBezTo>
                    <a:pt x="1" y="2979"/>
                    <a:pt x="341" y="4593"/>
                    <a:pt x="2010" y="4593"/>
                  </a:cubicBezTo>
                  <a:cubicBezTo>
                    <a:pt x="2258" y="4593"/>
                    <a:pt x="2537" y="4558"/>
                    <a:pt x="2846" y="4480"/>
                  </a:cubicBezTo>
                  <a:cubicBezTo>
                    <a:pt x="5235" y="3883"/>
                    <a:pt x="5150" y="1"/>
                    <a:pt x="5150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832;p103">
              <a:extLst>
                <a:ext uri="{FF2B5EF4-FFF2-40B4-BE49-F238E27FC236}">
                  <a16:creationId xmlns:a16="http://schemas.microsoft.com/office/drawing/2014/main" id="{A8332553-7D2D-C789-E74D-3ED612F38115}"/>
                </a:ext>
              </a:extLst>
            </p:cNvPr>
            <p:cNvSpPr/>
            <p:nvPr/>
          </p:nvSpPr>
          <p:spPr>
            <a:xfrm>
              <a:off x="20997" y="1806220"/>
              <a:ext cx="202148" cy="168925"/>
            </a:xfrm>
            <a:custGeom>
              <a:avLst/>
              <a:gdLst/>
              <a:ahLst/>
              <a:cxnLst/>
              <a:rect l="l" t="t" r="r" b="b"/>
              <a:pathLst>
                <a:path w="12589" h="10520" extrusionOk="0">
                  <a:moveTo>
                    <a:pt x="6076" y="0"/>
                  </a:moveTo>
                  <a:cubicBezTo>
                    <a:pt x="3984" y="0"/>
                    <a:pt x="0" y="4288"/>
                    <a:pt x="558" y="6082"/>
                  </a:cubicBezTo>
                  <a:cubicBezTo>
                    <a:pt x="3032" y="7105"/>
                    <a:pt x="2990" y="10177"/>
                    <a:pt x="3800" y="10390"/>
                  </a:cubicBezTo>
                  <a:cubicBezTo>
                    <a:pt x="4125" y="10459"/>
                    <a:pt x="5186" y="10520"/>
                    <a:pt x="6406" y="10520"/>
                  </a:cubicBezTo>
                  <a:cubicBezTo>
                    <a:pt x="8235" y="10520"/>
                    <a:pt x="10421" y="10382"/>
                    <a:pt x="11010" y="9921"/>
                  </a:cubicBezTo>
                  <a:cubicBezTo>
                    <a:pt x="11991" y="9153"/>
                    <a:pt x="12588" y="6721"/>
                    <a:pt x="12034" y="5399"/>
                  </a:cubicBezTo>
                  <a:cubicBezTo>
                    <a:pt x="11223" y="3522"/>
                    <a:pt x="10285" y="1474"/>
                    <a:pt x="6488" y="66"/>
                  </a:cubicBezTo>
                  <a:cubicBezTo>
                    <a:pt x="6362" y="21"/>
                    <a:pt x="6224" y="0"/>
                    <a:pt x="6076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833;p103">
              <a:extLst>
                <a:ext uri="{FF2B5EF4-FFF2-40B4-BE49-F238E27FC236}">
                  <a16:creationId xmlns:a16="http://schemas.microsoft.com/office/drawing/2014/main" id="{AE1068CB-7187-C071-E2ED-C25FB6178262}"/>
                </a:ext>
              </a:extLst>
            </p:cNvPr>
            <p:cNvSpPr/>
            <p:nvPr/>
          </p:nvSpPr>
          <p:spPr>
            <a:xfrm>
              <a:off x="20997" y="1806220"/>
              <a:ext cx="118569" cy="168909"/>
            </a:xfrm>
            <a:custGeom>
              <a:avLst/>
              <a:gdLst/>
              <a:ahLst/>
              <a:cxnLst/>
              <a:rect l="l" t="t" r="r" b="b"/>
              <a:pathLst>
                <a:path w="7384" h="10519" extrusionOk="0">
                  <a:moveTo>
                    <a:pt x="6076" y="0"/>
                  </a:moveTo>
                  <a:cubicBezTo>
                    <a:pt x="3984" y="0"/>
                    <a:pt x="0" y="4288"/>
                    <a:pt x="558" y="6082"/>
                  </a:cubicBezTo>
                  <a:cubicBezTo>
                    <a:pt x="3032" y="7105"/>
                    <a:pt x="2947" y="10177"/>
                    <a:pt x="3800" y="10390"/>
                  </a:cubicBezTo>
                  <a:cubicBezTo>
                    <a:pt x="4398" y="10476"/>
                    <a:pt x="4952" y="10518"/>
                    <a:pt x="5549" y="10518"/>
                  </a:cubicBezTo>
                  <a:cubicBezTo>
                    <a:pt x="4782" y="9281"/>
                    <a:pt x="4398" y="7873"/>
                    <a:pt x="4398" y="6423"/>
                  </a:cubicBezTo>
                  <a:cubicBezTo>
                    <a:pt x="4312" y="4034"/>
                    <a:pt x="5464" y="1815"/>
                    <a:pt x="7384" y="450"/>
                  </a:cubicBezTo>
                  <a:cubicBezTo>
                    <a:pt x="7128" y="322"/>
                    <a:pt x="6829" y="194"/>
                    <a:pt x="6488" y="66"/>
                  </a:cubicBezTo>
                  <a:cubicBezTo>
                    <a:pt x="6362" y="21"/>
                    <a:pt x="6224" y="0"/>
                    <a:pt x="6076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8834;p103">
              <a:extLst>
                <a:ext uri="{FF2B5EF4-FFF2-40B4-BE49-F238E27FC236}">
                  <a16:creationId xmlns:a16="http://schemas.microsoft.com/office/drawing/2014/main" id="{1D4AC938-67A3-1C6C-0FA7-55BEBA867E16}"/>
                </a:ext>
              </a:extLst>
            </p:cNvPr>
            <p:cNvSpPr/>
            <p:nvPr/>
          </p:nvSpPr>
          <p:spPr>
            <a:xfrm>
              <a:off x="448496" y="817849"/>
              <a:ext cx="230184" cy="188611"/>
            </a:xfrm>
            <a:custGeom>
              <a:avLst/>
              <a:gdLst/>
              <a:ahLst/>
              <a:cxnLst/>
              <a:rect l="l" t="t" r="r" b="b"/>
              <a:pathLst>
                <a:path w="14335" h="11746" extrusionOk="0">
                  <a:moveTo>
                    <a:pt x="7849" y="0"/>
                  </a:moveTo>
                  <a:cubicBezTo>
                    <a:pt x="6809" y="0"/>
                    <a:pt x="5272" y="387"/>
                    <a:pt x="4224" y="699"/>
                  </a:cubicBezTo>
                  <a:cubicBezTo>
                    <a:pt x="2646" y="1211"/>
                    <a:pt x="2432" y="1509"/>
                    <a:pt x="86" y="3898"/>
                  </a:cubicBezTo>
                  <a:cubicBezTo>
                    <a:pt x="1" y="5562"/>
                    <a:pt x="1963" y="9572"/>
                    <a:pt x="4395" y="10937"/>
                  </a:cubicBezTo>
                  <a:cubicBezTo>
                    <a:pt x="4902" y="11208"/>
                    <a:pt x="5997" y="11746"/>
                    <a:pt x="6664" y="11746"/>
                  </a:cubicBezTo>
                  <a:cubicBezTo>
                    <a:pt x="6839" y="11746"/>
                    <a:pt x="6985" y="11709"/>
                    <a:pt x="7082" y="11620"/>
                  </a:cubicBezTo>
                  <a:cubicBezTo>
                    <a:pt x="6826" y="10596"/>
                    <a:pt x="6912" y="9018"/>
                    <a:pt x="8064" y="8975"/>
                  </a:cubicBezTo>
                  <a:cubicBezTo>
                    <a:pt x="8490" y="8975"/>
                    <a:pt x="8960" y="8975"/>
                    <a:pt x="9343" y="10425"/>
                  </a:cubicBezTo>
                  <a:cubicBezTo>
                    <a:pt x="14335" y="7908"/>
                    <a:pt x="9343" y="1125"/>
                    <a:pt x="8917" y="357"/>
                  </a:cubicBezTo>
                  <a:cubicBezTo>
                    <a:pt x="8773" y="99"/>
                    <a:pt x="8375" y="0"/>
                    <a:pt x="7849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8835;p103">
              <a:extLst>
                <a:ext uri="{FF2B5EF4-FFF2-40B4-BE49-F238E27FC236}">
                  <a16:creationId xmlns:a16="http://schemas.microsoft.com/office/drawing/2014/main" id="{2534B2A5-811A-D928-F835-56E47AB2C03A}"/>
                </a:ext>
              </a:extLst>
            </p:cNvPr>
            <p:cNvSpPr/>
            <p:nvPr/>
          </p:nvSpPr>
          <p:spPr>
            <a:xfrm>
              <a:off x="448496" y="874275"/>
              <a:ext cx="192513" cy="132539"/>
            </a:xfrm>
            <a:custGeom>
              <a:avLst/>
              <a:gdLst/>
              <a:ahLst/>
              <a:cxnLst/>
              <a:rect l="l" t="t" r="r" b="b"/>
              <a:pathLst>
                <a:path w="11989" h="8254" extrusionOk="0">
                  <a:moveTo>
                    <a:pt x="470" y="0"/>
                  </a:moveTo>
                  <a:lnTo>
                    <a:pt x="86" y="427"/>
                  </a:lnTo>
                  <a:cubicBezTo>
                    <a:pt x="1" y="2048"/>
                    <a:pt x="1963" y="6058"/>
                    <a:pt x="4395" y="7423"/>
                  </a:cubicBezTo>
                  <a:cubicBezTo>
                    <a:pt x="4912" y="7699"/>
                    <a:pt x="6042" y="8253"/>
                    <a:pt x="6704" y="8253"/>
                  </a:cubicBezTo>
                  <a:cubicBezTo>
                    <a:pt x="6861" y="8253"/>
                    <a:pt x="6992" y="8222"/>
                    <a:pt x="7082" y="8149"/>
                  </a:cubicBezTo>
                  <a:cubicBezTo>
                    <a:pt x="6826" y="7125"/>
                    <a:pt x="6912" y="5546"/>
                    <a:pt x="8064" y="5461"/>
                  </a:cubicBezTo>
                  <a:cubicBezTo>
                    <a:pt x="8490" y="5461"/>
                    <a:pt x="8960" y="5504"/>
                    <a:pt x="9343" y="6911"/>
                  </a:cubicBezTo>
                  <a:cubicBezTo>
                    <a:pt x="11988" y="5589"/>
                    <a:pt x="11818" y="3072"/>
                    <a:pt x="11007" y="854"/>
                  </a:cubicBezTo>
                  <a:lnTo>
                    <a:pt x="11007" y="854"/>
                  </a:lnTo>
                  <a:cubicBezTo>
                    <a:pt x="10069" y="1579"/>
                    <a:pt x="8960" y="2133"/>
                    <a:pt x="7808" y="2389"/>
                  </a:cubicBezTo>
                  <a:cubicBezTo>
                    <a:pt x="7050" y="2589"/>
                    <a:pt x="6299" y="2683"/>
                    <a:pt x="5581" y="2683"/>
                  </a:cubicBezTo>
                  <a:cubicBezTo>
                    <a:pt x="3226" y="2683"/>
                    <a:pt x="1222" y="1667"/>
                    <a:pt x="470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8836;p103">
              <a:extLst>
                <a:ext uri="{FF2B5EF4-FFF2-40B4-BE49-F238E27FC236}">
                  <a16:creationId xmlns:a16="http://schemas.microsoft.com/office/drawing/2014/main" id="{75796339-0427-81CD-5E8A-D6A384C661F6}"/>
                </a:ext>
              </a:extLst>
            </p:cNvPr>
            <p:cNvSpPr/>
            <p:nvPr/>
          </p:nvSpPr>
          <p:spPr>
            <a:xfrm>
              <a:off x="31322" y="1168834"/>
              <a:ext cx="54130" cy="337047"/>
            </a:xfrm>
            <a:custGeom>
              <a:avLst/>
              <a:gdLst/>
              <a:ahLst/>
              <a:cxnLst/>
              <a:rect l="l" t="t" r="r" b="b"/>
              <a:pathLst>
                <a:path w="3371" h="20990" extrusionOk="0">
                  <a:moveTo>
                    <a:pt x="128" y="0"/>
                  </a:moveTo>
                  <a:cubicBezTo>
                    <a:pt x="86" y="5418"/>
                    <a:pt x="0" y="14505"/>
                    <a:pt x="214" y="17747"/>
                  </a:cubicBezTo>
                  <a:cubicBezTo>
                    <a:pt x="1323" y="19411"/>
                    <a:pt x="2219" y="20990"/>
                    <a:pt x="2219" y="20990"/>
                  </a:cubicBezTo>
                  <a:cubicBezTo>
                    <a:pt x="2773" y="19411"/>
                    <a:pt x="3157" y="17747"/>
                    <a:pt x="3371" y="16041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837;p103">
              <a:extLst>
                <a:ext uri="{FF2B5EF4-FFF2-40B4-BE49-F238E27FC236}">
                  <a16:creationId xmlns:a16="http://schemas.microsoft.com/office/drawing/2014/main" id="{6757C2F5-ADDF-59BB-EBFC-76BDDA9FC69C}"/>
                </a:ext>
              </a:extLst>
            </p:cNvPr>
            <p:cNvSpPr/>
            <p:nvPr/>
          </p:nvSpPr>
          <p:spPr>
            <a:xfrm>
              <a:off x="-93348" y="992779"/>
              <a:ext cx="176745" cy="161426"/>
            </a:xfrm>
            <a:custGeom>
              <a:avLst/>
              <a:gdLst/>
              <a:ahLst/>
              <a:cxnLst/>
              <a:rect l="l" t="t" r="r" b="b"/>
              <a:pathLst>
                <a:path w="11007" h="10053" extrusionOk="0">
                  <a:moveTo>
                    <a:pt x="853" y="1"/>
                  </a:moveTo>
                  <a:cubicBezTo>
                    <a:pt x="853" y="1"/>
                    <a:pt x="640" y="4992"/>
                    <a:pt x="0" y="7338"/>
                  </a:cubicBezTo>
                  <a:cubicBezTo>
                    <a:pt x="2663" y="9080"/>
                    <a:pt x="5050" y="10053"/>
                    <a:pt x="7110" y="10053"/>
                  </a:cubicBezTo>
                  <a:cubicBezTo>
                    <a:pt x="8582" y="10053"/>
                    <a:pt x="9887" y="9557"/>
                    <a:pt x="11007" y="8490"/>
                  </a:cubicBezTo>
                  <a:lnTo>
                    <a:pt x="10793" y="51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DD7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838;p103">
              <a:extLst>
                <a:ext uri="{FF2B5EF4-FFF2-40B4-BE49-F238E27FC236}">
                  <a16:creationId xmlns:a16="http://schemas.microsoft.com/office/drawing/2014/main" id="{6252DD6C-40AE-47C8-EBDC-823628C49FA3}"/>
                </a:ext>
              </a:extLst>
            </p:cNvPr>
            <p:cNvSpPr/>
            <p:nvPr/>
          </p:nvSpPr>
          <p:spPr>
            <a:xfrm>
              <a:off x="-117322" y="1075668"/>
              <a:ext cx="224018" cy="123322"/>
            </a:xfrm>
            <a:custGeom>
              <a:avLst/>
              <a:gdLst/>
              <a:ahLst/>
              <a:cxnLst/>
              <a:rect l="l" t="t" r="r" b="b"/>
              <a:pathLst>
                <a:path w="13951" h="7680" extrusionOk="0">
                  <a:moveTo>
                    <a:pt x="1877" y="1"/>
                  </a:moveTo>
                  <a:lnTo>
                    <a:pt x="0" y="2518"/>
                  </a:lnTo>
                  <a:cubicBezTo>
                    <a:pt x="896" y="4523"/>
                    <a:pt x="3754" y="6144"/>
                    <a:pt x="6996" y="7680"/>
                  </a:cubicBezTo>
                  <a:lnTo>
                    <a:pt x="9855" y="5589"/>
                  </a:lnTo>
                  <a:lnTo>
                    <a:pt x="11945" y="7210"/>
                  </a:lnTo>
                  <a:cubicBezTo>
                    <a:pt x="13012" y="6528"/>
                    <a:pt x="13737" y="5376"/>
                    <a:pt x="13950" y="4139"/>
                  </a:cubicBezTo>
                  <a:lnTo>
                    <a:pt x="12585" y="1280"/>
                  </a:lnTo>
                  <a:cubicBezTo>
                    <a:pt x="12585" y="1280"/>
                    <a:pt x="12286" y="4096"/>
                    <a:pt x="9428" y="4267"/>
                  </a:cubicBezTo>
                  <a:cubicBezTo>
                    <a:pt x="9348" y="4270"/>
                    <a:pt x="9267" y="4271"/>
                    <a:pt x="9188" y="4271"/>
                  </a:cubicBezTo>
                  <a:cubicBezTo>
                    <a:pt x="5039" y="4271"/>
                    <a:pt x="1877" y="1"/>
                    <a:pt x="1877" y="1"/>
                  </a:cubicBezTo>
                  <a:close/>
                </a:path>
              </a:pathLst>
            </a:custGeom>
            <a:solidFill>
              <a:srgbClr val="ED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839;p103">
              <a:extLst>
                <a:ext uri="{FF2B5EF4-FFF2-40B4-BE49-F238E27FC236}">
                  <a16:creationId xmlns:a16="http://schemas.microsoft.com/office/drawing/2014/main" id="{5BEE96EF-8A27-5427-5FBF-6CB90F422692}"/>
                </a:ext>
              </a:extLst>
            </p:cNvPr>
            <p:cNvSpPr/>
            <p:nvPr/>
          </p:nvSpPr>
          <p:spPr>
            <a:xfrm>
              <a:off x="9404" y="1142804"/>
              <a:ext cx="52074" cy="65097"/>
            </a:xfrm>
            <a:custGeom>
              <a:avLst/>
              <a:gdLst/>
              <a:ahLst/>
              <a:cxnLst/>
              <a:rect l="l" t="t" r="r" b="b"/>
              <a:pathLst>
                <a:path w="3243" h="4054" extrusionOk="0">
                  <a:moveTo>
                    <a:pt x="2773" y="0"/>
                  </a:moveTo>
                  <a:lnTo>
                    <a:pt x="854" y="86"/>
                  </a:lnTo>
                  <a:lnTo>
                    <a:pt x="0" y="2859"/>
                  </a:lnTo>
                  <a:lnTo>
                    <a:pt x="1707" y="4053"/>
                  </a:lnTo>
                  <a:lnTo>
                    <a:pt x="3243" y="251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840;p103">
              <a:extLst>
                <a:ext uri="{FF2B5EF4-FFF2-40B4-BE49-F238E27FC236}">
                  <a16:creationId xmlns:a16="http://schemas.microsoft.com/office/drawing/2014/main" id="{C1BFF5D7-E4F9-9EAE-B9DD-B2867D8DAA6F}"/>
                </a:ext>
              </a:extLst>
            </p:cNvPr>
            <p:cNvSpPr/>
            <p:nvPr/>
          </p:nvSpPr>
          <p:spPr>
            <a:xfrm>
              <a:off x="-58423" y="772888"/>
              <a:ext cx="199370" cy="258221"/>
            </a:xfrm>
            <a:custGeom>
              <a:avLst/>
              <a:gdLst/>
              <a:ahLst/>
              <a:cxnLst/>
              <a:rect l="l" t="t" r="r" b="b"/>
              <a:pathLst>
                <a:path w="12416" h="16081" extrusionOk="0">
                  <a:moveTo>
                    <a:pt x="10879" y="1"/>
                  </a:moveTo>
                  <a:cubicBezTo>
                    <a:pt x="9941" y="1707"/>
                    <a:pt x="3499" y="1366"/>
                    <a:pt x="854" y="3029"/>
                  </a:cubicBezTo>
                  <a:cubicBezTo>
                    <a:pt x="86" y="6357"/>
                    <a:pt x="1" y="10751"/>
                    <a:pt x="598" y="15529"/>
                  </a:cubicBezTo>
                  <a:cubicBezTo>
                    <a:pt x="598" y="15529"/>
                    <a:pt x="5385" y="16081"/>
                    <a:pt x="8821" y="16081"/>
                  </a:cubicBezTo>
                  <a:cubicBezTo>
                    <a:pt x="10706" y="16081"/>
                    <a:pt x="12184" y="15915"/>
                    <a:pt x="12245" y="15401"/>
                  </a:cubicBezTo>
                  <a:cubicBezTo>
                    <a:pt x="12415" y="13951"/>
                    <a:pt x="11903" y="1622"/>
                    <a:pt x="1087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841;p103">
              <a:extLst>
                <a:ext uri="{FF2B5EF4-FFF2-40B4-BE49-F238E27FC236}">
                  <a16:creationId xmlns:a16="http://schemas.microsoft.com/office/drawing/2014/main" id="{0179B023-C2E1-A5DE-CF56-55FFA9677948}"/>
                </a:ext>
              </a:extLst>
            </p:cNvPr>
            <p:cNvSpPr/>
            <p:nvPr/>
          </p:nvSpPr>
          <p:spPr>
            <a:xfrm>
              <a:off x="-114592" y="806063"/>
              <a:ext cx="271291" cy="329291"/>
            </a:xfrm>
            <a:custGeom>
              <a:avLst/>
              <a:gdLst/>
              <a:ahLst/>
              <a:cxnLst/>
              <a:rect l="l" t="t" r="r" b="b"/>
              <a:pathLst>
                <a:path w="16895" h="20507" extrusionOk="0">
                  <a:moveTo>
                    <a:pt x="3524" y="1"/>
                  </a:moveTo>
                  <a:cubicBezTo>
                    <a:pt x="2719" y="1"/>
                    <a:pt x="1622" y="1177"/>
                    <a:pt x="1622" y="1177"/>
                  </a:cubicBezTo>
                  <a:lnTo>
                    <a:pt x="1" y="8770"/>
                  </a:lnTo>
                  <a:cubicBezTo>
                    <a:pt x="1" y="8770"/>
                    <a:pt x="299" y="16236"/>
                    <a:pt x="726" y="16663"/>
                  </a:cubicBezTo>
                  <a:cubicBezTo>
                    <a:pt x="1195" y="17089"/>
                    <a:pt x="6869" y="20417"/>
                    <a:pt x="10197" y="20502"/>
                  </a:cubicBezTo>
                  <a:cubicBezTo>
                    <a:pt x="10266" y="20505"/>
                    <a:pt x="10335" y="20506"/>
                    <a:pt x="10404" y="20506"/>
                  </a:cubicBezTo>
                  <a:cubicBezTo>
                    <a:pt x="13623" y="20506"/>
                    <a:pt x="16894" y="17644"/>
                    <a:pt x="16894" y="17644"/>
                  </a:cubicBezTo>
                  <a:cubicBezTo>
                    <a:pt x="16894" y="17644"/>
                    <a:pt x="16724" y="11159"/>
                    <a:pt x="16596" y="10903"/>
                  </a:cubicBezTo>
                  <a:lnTo>
                    <a:pt x="15743" y="9538"/>
                  </a:lnTo>
                  <a:lnTo>
                    <a:pt x="15444" y="10221"/>
                  </a:lnTo>
                  <a:cubicBezTo>
                    <a:pt x="15272" y="10564"/>
                    <a:pt x="14907" y="10770"/>
                    <a:pt x="14526" y="10770"/>
                  </a:cubicBezTo>
                  <a:cubicBezTo>
                    <a:pt x="14434" y="10770"/>
                    <a:pt x="14341" y="10758"/>
                    <a:pt x="14249" y="10733"/>
                  </a:cubicBezTo>
                  <a:cubicBezTo>
                    <a:pt x="13567" y="10477"/>
                    <a:pt x="12842" y="10349"/>
                    <a:pt x="12116" y="10349"/>
                  </a:cubicBezTo>
                  <a:cubicBezTo>
                    <a:pt x="11439" y="10421"/>
                    <a:pt x="10118" y="10823"/>
                    <a:pt x="8758" y="10823"/>
                  </a:cubicBezTo>
                  <a:cubicBezTo>
                    <a:pt x="7719" y="10823"/>
                    <a:pt x="6658" y="10589"/>
                    <a:pt x="5845" y="9794"/>
                  </a:cubicBezTo>
                  <a:cubicBezTo>
                    <a:pt x="5248" y="9154"/>
                    <a:pt x="4821" y="1347"/>
                    <a:pt x="4096" y="324"/>
                  </a:cubicBezTo>
                  <a:cubicBezTo>
                    <a:pt x="3948" y="92"/>
                    <a:pt x="3747" y="1"/>
                    <a:pt x="3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842;p103">
              <a:extLst>
                <a:ext uri="{FF2B5EF4-FFF2-40B4-BE49-F238E27FC236}">
                  <a16:creationId xmlns:a16="http://schemas.microsoft.com/office/drawing/2014/main" id="{0310553A-B22D-DA8F-C63B-291B1A229554}"/>
                </a:ext>
              </a:extLst>
            </p:cNvPr>
            <p:cNvSpPr/>
            <p:nvPr/>
          </p:nvSpPr>
          <p:spPr>
            <a:xfrm>
              <a:off x="-114592" y="796267"/>
              <a:ext cx="109625" cy="326690"/>
            </a:xfrm>
            <a:custGeom>
              <a:avLst/>
              <a:gdLst/>
              <a:ahLst/>
              <a:cxnLst/>
              <a:rect l="l" t="t" r="r" b="b"/>
              <a:pathLst>
                <a:path w="6827" h="20345" extrusionOk="0">
                  <a:moveTo>
                    <a:pt x="2842" y="0"/>
                  </a:moveTo>
                  <a:cubicBezTo>
                    <a:pt x="1813" y="0"/>
                    <a:pt x="897" y="635"/>
                    <a:pt x="897" y="635"/>
                  </a:cubicBezTo>
                  <a:lnTo>
                    <a:pt x="1" y="9380"/>
                  </a:lnTo>
                  <a:cubicBezTo>
                    <a:pt x="1" y="9380"/>
                    <a:pt x="257" y="16846"/>
                    <a:pt x="726" y="17273"/>
                  </a:cubicBezTo>
                  <a:cubicBezTo>
                    <a:pt x="2603" y="18552"/>
                    <a:pt x="4693" y="19576"/>
                    <a:pt x="6826" y="20344"/>
                  </a:cubicBezTo>
                  <a:cubicBezTo>
                    <a:pt x="5291" y="17827"/>
                    <a:pt x="4139" y="15097"/>
                    <a:pt x="3456" y="12196"/>
                  </a:cubicBezTo>
                  <a:cubicBezTo>
                    <a:pt x="2432" y="7930"/>
                    <a:pt x="3755" y="4133"/>
                    <a:pt x="4523" y="806"/>
                  </a:cubicBezTo>
                  <a:cubicBezTo>
                    <a:pt x="4020" y="196"/>
                    <a:pt x="3414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843;p103">
              <a:extLst>
                <a:ext uri="{FF2B5EF4-FFF2-40B4-BE49-F238E27FC236}">
                  <a16:creationId xmlns:a16="http://schemas.microsoft.com/office/drawing/2014/main" id="{5B8D47C1-04F6-000B-640E-4B609D3450A1}"/>
                </a:ext>
              </a:extLst>
            </p:cNvPr>
            <p:cNvSpPr/>
            <p:nvPr/>
          </p:nvSpPr>
          <p:spPr>
            <a:xfrm>
              <a:off x="-168899" y="889449"/>
              <a:ext cx="73511" cy="81428"/>
            </a:xfrm>
            <a:custGeom>
              <a:avLst/>
              <a:gdLst/>
              <a:ahLst/>
              <a:cxnLst/>
              <a:rect l="l" t="t" r="r" b="b"/>
              <a:pathLst>
                <a:path w="4578" h="5071" extrusionOk="0">
                  <a:moveTo>
                    <a:pt x="2343" y="1"/>
                  </a:moveTo>
                  <a:cubicBezTo>
                    <a:pt x="1218" y="1"/>
                    <a:pt x="0" y="1093"/>
                    <a:pt x="141" y="2042"/>
                  </a:cubicBezTo>
                  <a:cubicBezTo>
                    <a:pt x="311" y="3193"/>
                    <a:pt x="2615" y="4815"/>
                    <a:pt x="3809" y="5070"/>
                  </a:cubicBezTo>
                  <a:cubicBezTo>
                    <a:pt x="3809" y="5070"/>
                    <a:pt x="4577" y="4772"/>
                    <a:pt x="4577" y="4303"/>
                  </a:cubicBezTo>
                  <a:cubicBezTo>
                    <a:pt x="4577" y="3791"/>
                    <a:pt x="4321" y="847"/>
                    <a:pt x="3041" y="164"/>
                  </a:cubicBezTo>
                  <a:cubicBezTo>
                    <a:pt x="2823" y="51"/>
                    <a:pt x="2585" y="1"/>
                    <a:pt x="234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844;p103">
              <a:extLst>
                <a:ext uri="{FF2B5EF4-FFF2-40B4-BE49-F238E27FC236}">
                  <a16:creationId xmlns:a16="http://schemas.microsoft.com/office/drawing/2014/main" id="{75FB91F5-D8E5-2F6A-899E-A4EDE0F1B882}"/>
                </a:ext>
              </a:extLst>
            </p:cNvPr>
            <p:cNvSpPr/>
            <p:nvPr/>
          </p:nvSpPr>
          <p:spPr>
            <a:xfrm>
              <a:off x="-149276" y="909617"/>
              <a:ext cx="40192" cy="44816"/>
            </a:xfrm>
            <a:custGeom>
              <a:avLst/>
              <a:gdLst/>
              <a:ahLst/>
              <a:cxnLst/>
              <a:rect l="l" t="t" r="r" b="b"/>
              <a:pathLst>
                <a:path w="2503" h="2791" extrusionOk="0">
                  <a:moveTo>
                    <a:pt x="1269" y="0"/>
                  </a:moveTo>
                  <a:cubicBezTo>
                    <a:pt x="638" y="0"/>
                    <a:pt x="1" y="606"/>
                    <a:pt x="70" y="1127"/>
                  </a:cubicBezTo>
                  <a:cubicBezTo>
                    <a:pt x="156" y="1724"/>
                    <a:pt x="1436" y="2663"/>
                    <a:pt x="2118" y="2791"/>
                  </a:cubicBezTo>
                  <a:cubicBezTo>
                    <a:pt x="2118" y="2791"/>
                    <a:pt x="2502" y="2620"/>
                    <a:pt x="2502" y="2364"/>
                  </a:cubicBezTo>
                  <a:cubicBezTo>
                    <a:pt x="2502" y="2065"/>
                    <a:pt x="2374" y="444"/>
                    <a:pt x="1691" y="103"/>
                  </a:cubicBezTo>
                  <a:cubicBezTo>
                    <a:pt x="1557" y="32"/>
                    <a:pt x="1413" y="0"/>
                    <a:pt x="1269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845;p103">
              <a:extLst>
                <a:ext uri="{FF2B5EF4-FFF2-40B4-BE49-F238E27FC236}">
                  <a16:creationId xmlns:a16="http://schemas.microsoft.com/office/drawing/2014/main" id="{7C9B385D-DA66-F0DB-E6B3-BBB2EC93BDC5}"/>
                </a:ext>
              </a:extLst>
            </p:cNvPr>
            <p:cNvSpPr/>
            <p:nvPr/>
          </p:nvSpPr>
          <p:spPr>
            <a:xfrm>
              <a:off x="-132400" y="932146"/>
              <a:ext cx="24680" cy="27763"/>
            </a:xfrm>
            <a:custGeom>
              <a:avLst/>
              <a:gdLst/>
              <a:ahLst/>
              <a:cxnLst/>
              <a:rect l="l" t="t" r="r" b="b"/>
              <a:pathLst>
                <a:path w="1537" h="1729" extrusionOk="0">
                  <a:moveTo>
                    <a:pt x="690" y="1"/>
                  </a:moveTo>
                  <a:cubicBezTo>
                    <a:pt x="322" y="1"/>
                    <a:pt x="1" y="299"/>
                    <a:pt x="1" y="705"/>
                  </a:cubicBezTo>
                  <a:cubicBezTo>
                    <a:pt x="43" y="1089"/>
                    <a:pt x="854" y="1644"/>
                    <a:pt x="1238" y="1729"/>
                  </a:cubicBezTo>
                  <a:cubicBezTo>
                    <a:pt x="1238" y="1729"/>
                    <a:pt x="1536" y="1644"/>
                    <a:pt x="1536" y="1473"/>
                  </a:cubicBezTo>
                  <a:cubicBezTo>
                    <a:pt x="1536" y="1302"/>
                    <a:pt x="1408" y="278"/>
                    <a:pt x="982" y="65"/>
                  </a:cubicBezTo>
                  <a:cubicBezTo>
                    <a:pt x="885" y="21"/>
                    <a:pt x="786" y="1"/>
                    <a:pt x="690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846;p103">
              <a:extLst>
                <a:ext uri="{FF2B5EF4-FFF2-40B4-BE49-F238E27FC236}">
                  <a16:creationId xmlns:a16="http://schemas.microsoft.com/office/drawing/2014/main" id="{E990F80E-B677-0350-A8DA-787BA855A65E}"/>
                </a:ext>
              </a:extLst>
            </p:cNvPr>
            <p:cNvSpPr/>
            <p:nvPr/>
          </p:nvSpPr>
          <p:spPr>
            <a:xfrm>
              <a:off x="64883" y="874949"/>
              <a:ext cx="57743" cy="109849"/>
            </a:xfrm>
            <a:custGeom>
              <a:avLst/>
              <a:gdLst/>
              <a:ahLst/>
              <a:cxnLst/>
              <a:rect l="l" t="t" r="r" b="b"/>
              <a:pathLst>
                <a:path w="3596" h="6841" extrusionOk="0">
                  <a:moveTo>
                    <a:pt x="854" y="1"/>
                  </a:moveTo>
                  <a:lnTo>
                    <a:pt x="555" y="257"/>
                  </a:lnTo>
                  <a:cubicBezTo>
                    <a:pt x="555" y="257"/>
                    <a:pt x="811" y="4907"/>
                    <a:pt x="555" y="4907"/>
                  </a:cubicBezTo>
                  <a:cubicBezTo>
                    <a:pt x="257" y="4907"/>
                    <a:pt x="1" y="6016"/>
                    <a:pt x="171" y="6187"/>
                  </a:cubicBezTo>
                  <a:cubicBezTo>
                    <a:pt x="330" y="6314"/>
                    <a:pt x="2161" y="6841"/>
                    <a:pt x="3074" y="6841"/>
                  </a:cubicBezTo>
                  <a:cubicBezTo>
                    <a:pt x="3389" y="6841"/>
                    <a:pt x="3595" y="6778"/>
                    <a:pt x="3584" y="6613"/>
                  </a:cubicBezTo>
                  <a:cubicBezTo>
                    <a:pt x="3542" y="6016"/>
                    <a:pt x="1579" y="1451"/>
                    <a:pt x="854" y="1"/>
                  </a:cubicBezTo>
                  <a:close/>
                </a:path>
              </a:pathLst>
            </a:custGeom>
            <a:solidFill>
              <a:srgbClr val="DD7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847;p103">
              <a:extLst>
                <a:ext uri="{FF2B5EF4-FFF2-40B4-BE49-F238E27FC236}">
                  <a16:creationId xmlns:a16="http://schemas.microsoft.com/office/drawing/2014/main" id="{370BFC26-C1FF-DE64-2B26-1613FE19C957}"/>
                </a:ext>
              </a:extLst>
            </p:cNvPr>
            <p:cNvSpPr/>
            <p:nvPr/>
          </p:nvSpPr>
          <p:spPr>
            <a:xfrm>
              <a:off x="138876" y="1426396"/>
              <a:ext cx="85635" cy="74009"/>
            </a:xfrm>
            <a:custGeom>
              <a:avLst/>
              <a:gdLst/>
              <a:ahLst/>
              <a:cxnLst/>
              <a:rect l="l" t="t" r="r" b="b"/>
              <a:pathLst>
                <a:path w="5333" h="4609" extrusionOk="0">
                  <a:moveTo>
                    <a:pt x="0" y="1"/>
                  </a:moveTo>
                  <a:lnTo>
                    <a:pt x="0" y="4566"/>
                  </a:lnTo>
                  <a:lnTo>
                    <a:pt x="5333" y="4608"/>
                  </a:lnTo>
                  <a:lnTo>
                    <a:pt x="5290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848;p103">
              <a:extLst>
                <a:ext uri="{FF2B5EF4-FFF2-40B4-BE49-F238E27FC236}">
                  <a16:creationId xmlns:a16="http://schemas.microsoft.com/office/drawing/2014/main" id="{3A3DE23A-E5A0-A3D8-95C7-8BAE89543DD5}"/>
                </a:ext>
              </a:extLst>
            </p:cNvPr>
            <p:cNvSpPr/>
            <p:nvPr/>
          </p:nvSpPr>
          <p:spPr>
            <a:xfrm>
              <a:off x="149152" y="1420230"/>
              <a:ext cx="81524" cy="69208"/>
            </a:xfrm>
            <a:custGeom>
              <a:avLst/>
              <a:gdLst/>
              <a:ahLst/>
              <a:cxnLst/>
              <a:rect l="l" t="t" r="r" b="b"/>
              <a:pathLst>
                <a:path w="5077" h="4310" extrusionOk="0">
                  <a:moveTo>
                    <a:pt x="0" y="1"/>
                  </a:moveTo>
                  <a:lnTo>
                    <a:pt x="43" y="4267"/>
                  </a:lnTo>
                  <a:lnTo>
                    <a:pt x="5077" y="4310"/>
                  </a:lnTo>
                  <a:lnTo>
                    <a:pt x="5034" y="3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849;p103">
              <a:extLst>
                <a:ext uri="{FF2B5EF4-FFF2-40B4-BE49-F238E27FC236}">
                  <a16:creationId xmlns:a16="http://schemas.microsoft.com/office/drawing/2014/main" id="{6BEED5BD-A864-B7B0-AF70-42DC352FF0BA}"/>
                </a:ext>
              </a:extLst>
            </p:cNvPr>
            <p:cNvSpPr/>
            <p:nvPr/>
          </p:nvSpPr>
          <p:spPr>
            <a:xfrm>
              <a:off x="182022" y="1405858"/>
              <a:ext cx="17824" cy="31521"/>
            </a:xfrm>
            <a:custGeom>
              <a:avLst/>
              <a:gdLst/>
              <a:ahLst/>
              <a:cxnLst/>
              <a:rect l="l" t="t" r="r" b="b"/>
              <a:pathLst>
                <a:path w="1110" h="1963" extrusionOk="0">
                  <a:moveTo>
                    <a:pt x="1" y="0"/>
                  </a:moveTo>
                  <a:lnTo>
                    <a:pt x="1" y="1963"/>
                  </a:lnTo>
                  <a:lnTo>
                    <a:pt x="1110" y="1963"/>
                  </a:lnTo>
                  <a:lnTo>
                    <a:pt x="1110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850;p103">
              <a:extLst>
                <a:ext uri="{FF2B5EF4-FFF2-40B4-BE49-F238E27FC236}">
                  <a16:creationId xmlns:a16="http://schemas.microsoft.com/office/drawing/2014/main" id="{23F6D7EC-98EF-5B97-CFC7-971F929B22A3}"/>
                </a:ext>
              </a:extLst>
            </p:cNvPr>
            <p:cNvSpPr/>
            <p:nvPr/>
          </p:nvSpPr>
          <p:spPr>
            <a:xfrm>
              <a:off x="157374" y="1427086"/>
              <a:ext cx="22609" cy="35632"/>
            </a:xfrm>
            <a:custGeom>
              <a:avLst/>
              <a:gdLst/>
              <a:ahLst/>
              <a:cxnLst/>
              <a:rect l="l" t="t" r="r" b="b"/>
              <a:pathLst>
                <a:path w="1408" h="2219" extrusionOk="0">
                  <a:moveTo>
                    <a:pt x="0" y="1"/>
                  </a:moveTo>
                  <a:lnTo>
                    <a:pt x="0" y="2219"/>
                  </a:lnTo>
                  <a:lnTo>
                    <a:pt x="1408" y="2219"/>
                  </a:lnTo>
                  <a:lnTo>
                    <a:pt x="1408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851;p103">
              <a:extLst>
                <a:ext uri="{FF2B5EF4-FFF2-40B4-BE49-F238E27FC236}">
                  <a16:creationId xmlns:a16="http://schemas.microsoft.com/office/drawing/2014/main" id="{C292A21B-F5FF-18F0-B8B2-7B1607531D4E}"/>
                </a:ext>
              </a:extLst>
            </p:cNvPr>
            <p:cNvSpPr/>
            <p:nvPr/>
          </p:nvSpPr>
          <p:spPr>
            <a:xfrm>
              <a:off x="33378" y="1168834"/>
              <a:ext cx="18514" cy="52074"/>
            </a:xfrm>
            <a:custGeom>
              <a:avLst/>
              <a:gdLst/>
              <a:ahLst/>
              <a:cxnLst/>
              <a:rect l="l" t="t" r="r" b="b"/>
              <a:pathLst>
                <a:path w="1153" h="3243" extrusionOk="0">
                  <a:moveTo>
                    <a:pt x="0" y="0"/>
                  </a:moveTo>
                  <a:lnTo>
                    <a:pt x="0" y="3243"/>
                  </a:lnTo>
                  <a:cubicBezTo>
                    <a:pt x="384" y="3115"/>
                    <a:pt x="768" y="3029"/>
                    <a:pt x="1152" y="2987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2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852;p103">
              <a:extLst>
                <a:ext uri="{FF2B5EF4-FFF2-40B4-BE49-F238E27FC236}">
                  <a16:creationId xmlns:a16="http://schemas.microsoft.com/office/drawing/2014/main" id="{4C1930FA-698E-219D-2D23-E480321339BB}"/>
                </a:ext>
              </a:extLst>
            </p:cNvPr>
            <p:cNvSpPr/>
            <p:nvPr/>
          </p:nvSpPr>
          <p:spPr>
            <a:xfrm>
              <a:off x="-279679" y="1549701"/>
              <a:ext cx="97967" cy="95928"/>
            </a:xfrm>
            <a:custGeom>
              <a:avLst/>
              <a:gdLst/>
              <a:ahLst/>
              <a:cxnLst/>
              <a:rect l="l" t="t" r="r" b="b"/>
              <a:pathLst>
                <a:path w="6101" h="5974" extrusionOk="0">
                  <a:moveTo>
                    <a:pt x="6101" y="1"/>
                  </a:moveTo>
                  <a:lnTo>
                    <a:pt x="1" y="2902"/>
                  </a:lnTo>
                  <a:lnTo>
                    <a:pt x="1024" y="5973"/>
                  </a:lnTo>
                  <a:cubicBezTo>
                    <a:pt x="2432" y="3755"/>
                    <a:pt x="4139" y="1750"/>
                    <a:pt x="6101" y="1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853;p103">
              <a:extLst>
                <a:ext uri="{FF2B5EF4-FFF2-40B4-BE49-F238E27FC236}">
                  <a16:creationId xmlns:a16="http://schemas.microsoft.com/office/drawing/2014/main" id="{2BAE5D17-8A02-5D62-5B72-1DEDBFA09FE5}"/>
                </a:ext>
              </a:extLst>
            </p:cNvPr>
            <p:cNvSpPr/>
            <p:nvPr/>
          </p:nvSpPr>
          <p:spPr>
            <a:xfrm>
              <a:off x="-276259" y="1546972"/>
              <a:ext cx="57566" cy="56876"/>
            </a:xfrm>
            <a:custGeom>
              <a:avLst/>
              <a:gdLst/>
              <a:ahLst/>
              <a:cxnLst/>
              <a:rect l="l" t="t" r="r" b="b"/>
              <a:pathLst>
                <a:path w="3585" h="3542" extrusionOk="0">
                  <a:moveTo>
                    <a:pt x="3584" y="0"/>
                  </a:moveTo>
                  <a:lnTo>
                    <a:pt x="1" y="1707"/>
                  </a:lnTo>
                  <a:lnTo>
                    <a:pt x="598" y="3541"/>
                  </a:lnTo>
                  <a:cubicBezTo>
                    <a:pt x="1451" y="2219"/>
                    <a:pt x="2432" y="1024"/>
                    <a:pt x="3584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854;p103">
              <a:extLst>
                <a:ext uri="{FF2B5EF4-FFF2-40B4-BE49-F238E27FC236}">
                  <a16:creationId xmlns:a16="http://schemas.microsoft.com/office/drawing/2014/main" id="{404DD2DD-DFFA-B760-CB50-B380D54B5657}"/>
                </a:ext>
              </a:extLst>
            </p:cNvPr>
            <p:cNvSpPr/>
            <p:nvPr/>
          </p:nvSpPr>
          <p:spPr>
            <a:xfrm>
              <a:off x="-257070" y="1607252"/>
              <a:ext cx="63042" cy="41123"/>
            </a:xfrm>
            <a:custGeom>
              <a:avLst/>
              <a:gdLst/>
              <a:ahLst/>
              <a:cxnLst/>
              <a:rect l="l" t="t" r="r" b="b"/>
              <a:pathLst>
                <a:path w="3926" h="2561" extrusionOk="0">
                  <a:moveTo>
                    <a:pt x="3925" y="0"/>
                  </a:moveTo>
                  <a:lnTo>
                    <a:pt x="0" y="640"/>
                  </a:lnTo>
                  <a:lnTo>
                    <a:pt x="43" y="2560"/>
                  </a:lnTo>
                  <a:cubicBezTo>
                    <a:pt x="1237" y="1536"/>
                    <a:pt x="2517" y="683"/>
                    <a:pt x="3925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855;p103">
              <a:extLst>
                <a:ext uri="{FF2B5EF4-FFF2-40B4-BE49-F238E27FC236}">
                  <a16:creationId xmlns:a16="http://schemas.microsoft.com/office/drawing/2014/main" id="{C9330C56-31E9-7C4A-ACB4-155CA7A45637}"/>
                </a:ext>
              </a:extLst>
            </p:cNvPr>
            <p:cNvSpPr/>
            <p:nvPr/>
          </p:nvSpPr>
          <p:spPr>
            <a:xfrm>
              <a:off x="15570" y="889305"/>
              <a:ext cx="24680" cy="41187"/>
            </a:xfrm>
            <a:custGeom>
              <a:avLst/>
              <a:gdLst/>
              <a:ahLst/>
              <a:cxnLst/>
              <a:rect l="l" t="t" r="r" b="b"/>
              <a:pathLst>
                <a:path w="1537" h="2565" extrusionOk="0">
                  <a:moveTo>
                    <a:pt x="682" y="1"/>
                  </a:moveTo>
                  <a:cubicBezTo>
                    <a:pt x="668" y="1"/>
                    <a:pt x="654" y="1"/>
                    <a:pt x="640" y="3"/>
                  </a:cubicBezTo>
                  <a:cubicBezTo>
                    <a:pt x="256" y="3"/>
                    <a:pt x="0" y="643"/>
                    <a:pt x="43" y="1325"/>
                  </a:cubicBezTo>
                  <a:cubicBezTo>
                    <a:pt x="125" y="2024"/>
                    <a:pt x="445" y="2565"/>
                    <a:pt x="850" y="2565"/>
                  </a:cubicBezTo>
                  <a:cubicBezTo>
                    <a:pt x="865" y="2565"/>
                    <a:pt x="881" y="2564"/>
                    <a:pt x="896" y="2562"/>
                  </a:cubicBezTo>
                  <a:cubicBezTo>
                    <a:pt x="1280" y="2520"/>
                    <a:pt x="1536" y="1923"/>
                    <a:pt x="1493" y="1197"/>
                  </a:cubicBezTo>
                  <a:cubicBezTo>
                    <a:pt x="1411" y="540"/>
                    <a:pt x="1052" y="1"/>
                    <a:pt x="682" y="1"/>
                  </a:cubicBezTo>
                  <a:close/>
                </a:path>
              </a:pathLst>
            </a:custGeom>
            <a:solidFill>
              <a:srgbClr val="4C3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856;p103">
              <a:extLst>
                <a:ext uri="{FF2B5EF4-FFF2-40B4-BE49-F238E27FC236}">
                  <a16:creationId xmlns:a16="http://schemas.microsoft.com/office/drawing/2014/main" id="{C469010B-C904-F680-D32B-1C674EABB9EE}"/>
                </a:ext>
              </a:extLst>
            </p:cNvPr>
            <p:cNvSpPr/>
            <p:nvPr/>
          </p:nvSpPr>
          <p:spPr>
            <a:xfrm>
              <a:off x="103244" y="871529"/>
              <a:ext cx="23315" cy="41798"/>
            </a:xfrm>
            <a:custGeom>
              <a:avLst/>
              <a:gdLst/>
              <a:ahLst/>
              <a:cxnLst/>
              <a:rect l="l" t="t" r="r" b="b"/>
              <a:pathLst>
                <a:path w="1452" h="2603" extrusionOk="0">
                  <a:moveTo>
                    <a:pt x="726" y="1"/>
                  </a:moveTo>
                  <a:cubicBezTo>
                    <a:pt x="342" y="1"/>
                    <a:pt x="1" y="555"/>
                    <a:pt x="1" y="1280"/>
                  </a:cubicBezTo>
                  <a:cubicBezTo>
                    <a:pt x="1" y="2006"/>
                    <a:pt x="342" y="2603"/>
                    <a:pt x="726" y="2603"/>
                  </a:cubicBezTo>
                  <a:cubicBezTo>
                    <a:pt x="1110" y="2603"/>
                    <a:pt x="1451" y="2006"/>
                    <a:pt x="1451" y="1280"/>
                  </a:cubicBezTo>
                  <a:cubicBezTo>
                    <a:pt x="1451" y="555"/>
                    <a:pt x="1110" y="1"/>
                    <a:pt x="726" y="1"/>
                  </a:cubicBezTo>
                  <a:close/>
                </a:path>
              </a:pathLst>
            </a:custGeom>
            <a:solidFill>
              <a:srgbClr val="4C3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857;p103">
              <a:extLst>
                <a:ext uri="{FF2B5EF4-FFF2-40B4-BE49-F238E27FC236}">
                  <a16:creationId xmlns:a16="http://schemas.microsoft.com/office/drawing/2014/main" id="{CEB65F1C-C587-E664-90E5-73DBA13E5B4A}"/>
                </a:ext>
              </a:extLst>
            </p:cNvPr>
            <p:cNvSpPr/>
            <p:nvPr/>
          </p:nvSpPr>
          <p:spPr>
            <a:xfrm>
              <a:off x="-22117" y="837054"/>
              <a:ext cx="67843" cy="58610"/>
            </a:xfrm>
            <a:custGeom>
              <a:avLst/>
              <a:gdLst/>
              <a:ahLst/>
              <a:cxnLst/>
              <a:rect l="l" t="t" r="r" b="b"/>
              <a:pathLst>
                <a:path w="4225" h="3650" extrusionOk="0">
                  <a:moveTo>
                    <a:pt x="3487" y="1"/>
                  </a:moveTo>
                  <a:cubicBezTo>
                    <a:pt x="2818" y="1"/>
                    <a:pt x="333" y="1320"/>
                    <a:pt x="172" y="1764"/>
                  </a:cubicBezTo>
                  <a:cubicBezTo>
                    <a:pt x="1" y="2404"/>
                    <a:pt x="129" y="3086"/>
                    <a:pt x="513" y="3598"/>
                  </a:cubicBezTo>
                  <a:cubicBezTo>
                    <a:pt x="559" y="3633"/>
                    <a:pt x="648" y="3649"/>
                    <a:pt x="769" y="3649"/>
                  </a:cubicBezTo>
                  <a:cubicBezTo>
                    <a:pt x="1548" y="3649"/>
                    <a:pt x="3653" y="2957"/>
                    <a:pt x="4096" y="1849"/>
                  </a:cubicBezTo>
                  <a:cubicBezTo>
                    <a:pt x="4224" y="1593"/>
                    <a:pt x="4054" y="185"/>
                    <a:pt x="3584" y="15"/>
                  </a:cubicBezTo>
                  <a:cubicBezTo>
                    <a:pt x="3559" y="5"/>
                    <a:pt x="3526" y="1"/>
                    <a:pt x="3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858;p103">
              <a:extLst>
                <a:ext uri="{FF2B5EF4-FFF2-40B4-BE49-F238E27FC236}">
                  <a16:creationId xmlns:a16="http://schemas.microsoft.com/office/drawing/2014/main" id="{7E46A339-EBD2-2CAA-3314-4792D4246A7D}"/>
                </a:ext>
              </a:extLst>
            </p:cNvPr>
            <p:cNvSpPr/>
            <p:nvPr/>
          </p:nvSpPr>
          <p:spPr>
            <a:xfrm>
              <a:off x="77215" y="824802"/>
              <a:ext cx="67843" cy="42874"/>
            </a:xfrm>
            <a:custGeom>
              <a:avLst/>
              <a:gdLst/>
              <a:ahLst/>
              <a:cxnLst/>
              <a:rect l="l" t="t" r="r" b="b"/>
              <a:pathLst>
                <a:path w="4225" h="2670" extrusionOk="0">
                  <a:moveTo>
                    <a:pt x="1037" y="0"/>
                  </a:moveTo>
                  <a:cubicBezTo>
                    <a:pt x="753" y="0"/>
                    <a:pt x="531" y="29"/>
                    <a:pt x="427" y="95"/>
                  </a:cubicBezTo>
                  <a:cubicBezTo>
                    <a:pt x="1" y="436"/>
                    <a:pt x="299" y="1887"/>
                    <a:pt x="470" y="2100"/>
                  </a:cubicBezTo>
                  <a:cubicBezTo>
                    <a:pt x="858" y="2525"/>
                    <a:pt x="1542" y="2670"/>
                    <a:pt x="2210" y="2670"/>
                  </a:cubicBezTo>
                  <a:cubicBezTo>
                    <a:pt x="3085" y="2670"/>
                    <a:pt x="3933" y="2422"/>
                    <a:pt x="4053" y="2228"/>
                  </a:cubicBezTo>
                  <a:cubicBezTo>
                    <a:pt x="4224" y="1716"/>
                    <a:pt x="4224" y="1162"/>
                    <a:pt x="3968" y="650"/>
                  </a:cubicBezTo>
                  <a:cubicBezTo>
                    <a:pt x="3802" y="351"/>
                    <a:pt x="2034" y="0"/>
                    <a:pt x="1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859;p103">
              <a:extLst>
                <a:ext uri="{FF2B5EF4-FFF2-40B4-BE49-F238E27FC236}">
                  <a16:creationId xmlns:a16="http://schemas.microsoft.com/office/drawing/2014/main" id="{2B28C1AE-CB6B-8DD4-BDD8-33415EFF9871}"/>
                </a:ext>
              </a:extLst>
            </p:cNvPr>
            <p:cNvSpPr/>
            <p:nvPr/>
          </p:nvSpPr>
          <p:spPr>
            <a:xfrm>
              <a:off x="-2928" y="992089"/>
              <a:ext cx="95911" cy="65193"/>
            </a:xfrm>
            <a:custGeom>
              <a:avLst/>
              <a:gdLst/>
              <a:ahLst/>
              <a:cxnLst/>
              <a:rect l="l" t="t" r="r" b="b"/>
              <a:pathLst>
                <a:path w="5973" h="4060" extrusionOk="0">
                  <a:moveTo>
                    <a:pt x="5973" y="1"/>
                  </a:moveTo>
                  <a:cubicBezTo>
                    <a:pt x="5973" y="1"/>
                    <a:pt x="4075" y="380"/>
                    <a:pt x="2137" y="380"/>
                  </a:cubicBezTo>
                  <a:cubicBezTo>
                    <a:pt x="1396" y="380"/>
                    <a:pt x="649" y="325"/>
                    <a:pt x="0" y="172"/>
                  </a:cubicBezTo>
                  <a:lnTo>
                    <a:pt x="0" y="172"/>
                  </a:lnTo>
                  <a:cubicBezTo>
                    <a:pt x="0" y="172"/>
                    <a:pt x="470" y="3158"/>
                    <a:pt x="1238" y="3670"/>
                  </a:cubicBezTo>
                  <a:cubicBezTo>
                    <a:pt x="1608" y="3931"/>
                    <a:pt x="2457" y="4059"/>
                    <a:pt x="3285" y="4059"/>
                  </a:cubicBezTo>
                  <a:cubicBezTo>
                    <a:pt x="4077" y="4059"/>
                    <a:pt x="4849" y="3942"/>
                    <a:pt x="5162" y="3712"/>
                  </a:cubicBezTo>
                  <a:cubicBezTo>
                    <a:pt x="5845" y="3286"/>
                    <a:pt x="5973" y="1"/>
                    <a:pt x="5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860;p103">
              <a:extLst>
                <a:ext uri="{FF2B5EF4-FFF2-40B4-BE49-F238E27FC236}">
                  <a16:creationId xmlns:a16="http://schemas.microsoft.com/office/drawing/2014/main" id="{2D326315-5E19-1117-F874-DE4F15F7C0E0}"/>
                </a:ext>
              </a:extLst>
            </p:cNvPr>
            <p:cNvSpPr/>
            <p:nvPr/>
          </p:nvSpPr>
          <p:spPr>
            <a:xfrm>
              <a:off x="3238" y="996199"/>
              <a:ext cx="85635" cy="56506"/>
            </a:xfrm>
            <a:custGeom>
              <a:avLst/>
              <a:gdLst/>
              <a:ahLst/>
              <a:cxnLst/>
              <a:rect l="l" t="t" r="r" b="b"/>
              <a:pathLst>
                <a:path w="5333" h="3519" extrusionOk="0">
                  <a:moveTo>
                    <a:pt x="5333" y="1"/>
                  </a:moveTo>
                  <a:lnTo>
                    <a:pt x="5333" y="1"/>
                  </a:lnTo>
                  <a:cubicBezTo>
                    <a:pt x="5333" y="1"/>
                    <a:pt x="3620" y="344"/>
                    <a:pt x="1865" y="344"/>
                  </a:cubicBezTo>
                  <a:cubicBezTo>
                    <a:pt x="1222" y="344"/>
                    <a:pt x="573" y="297"/>
                    <a:pt x="0" y="172"/>
                  </a:cubicBezTo>
                  <a:lnTo>
                    <a:pt x="0" y="172"/>
                  </a:lnTo>
                  <a:cubicBezTo>
                    <a:pt x="0" y="172"/>
                    <a:pt x="427" y="2646"/>
                    <a:pt x="1067" y="3073"/>
                  </a:cubicBezTo>
                  <a:cubicBezTo>
                    <a:pt x="1512" y="3323"/>
                    <a:pt x="2572" y="3518"/>
                    <a:pt x="3422" y="3518"/>
                  </a:cubicBezTo>
                  <a:cubicBezTo>
                    <a:pt x="3877" y="3518"/>
                    <a:pt x="4272" y="3462"/>
                    <a:pt x="4480" y="3328"/>
                  </a:cubicBezTo>
                  <a:cubicBezTo>
                    <a:pt x="5077" y="2945"/>
                    <a:pt x="5333" y="1"/>
                    <a:pt x="5333" y="1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861;p103">
              <a:extLst>
                <a:ext uri="{FF2B5EF4-FFF2-40B4-BE49-F238E27FC236}">
                  <a16:creationId xmlns:a16="http://schemas.microsoft.com/office/drawing/2014/main" id="{47201B69-41DB-CD93-4230-919F7093409E}"/>
                </a:ext>
              </a:extLst>
            </p:cNvPr>
            <p:cNvSpPr/>
            <p:nvPr/>
          </p:nvSpPr>
          <p:spPr>
            <a:xfrm>
              <a:off x="3928" y="1010587"/>
              <a:ext cx="54130" cy="13553"/>
            </a:xfrm>
            <a:custGeom>
              <a:avLst/>
              <a:gdLst/>
              <a:ahLst/>
              <a:cxnLst/>
              <a:rect l="l" t="t" r="r" b="b"/>
              <a:pathLst>
                <a:path w="3371" h="844" extrusionOk="0">
                  <a:moveTo>
                    <a:pt x="0" y="1"/>
                  </a:moveTo>
                  <a:lnTo>
                    <a:pt x="171" y="769"/>
                  </a:lnTo>
                  <a:cubicBezTo>
                    <a:pt x="591" y="819"/>
                    <a:pt x="1012" y="843"/>
                    <a:pt x="1433" y="843"/>
                  </a:cubicBezTo>
                  <a:cubicBezTo>
                    <a:pt x="2079" y="843"/>
                    <a:pt x="2724" y="787"/>
                    <a:pt x="3370" y="683"/>
                  </a:cubicBezTo>
                  <a:cubicBezTo>
                    <a:pt x="2218" y="641"/>
                    <a:pt x="1067" y="38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862;p103">
              <a:extLst>
                <a:ext uri="{FF2B5EF4-FFF2-40B4-BE49-F238E27FC236}">
                  <a16:creationId xmlns:a16="http://schemas.microsoft.com/office/drawing/2014/main" id="{594B1F7F-63C5-7200-94DC-E55CB67DDFCD}"/>
                </a:ext>
              </a:extLst>
            </p:cNvPr>
            <p:cNvSpPr/>
            <p:nvPr/>
          </p:nvSpPr>
          <p:spPr>
            <a:xfrm>
              <a:off x="-531075" y="3711651"/>
              <a:ext cx="56860" cy="80159"/>
            </a:xfrm>
            <a:custGeom>
              <a:avLst/>
              <a:gdLst/>
              <a:ahLst/>
              <a:cxnLst/>
              <a:rect l="l" t="t" r="r" b="b"/>
              <a:pathLst>
                <a:path w="3541" h="4992" extrusionOk="0">
                  <a:moveTo>
                    <a:pt x="1792" y="0"/>
                  </a:moveTo>
                  <a:cubicBezTo>
                    <a:pt x="811" y="0"/>
                    <a:pt x="0" y="1110"/>
                    <a:pt x="0" y="2517"/>
                  </a:cubicBezTo>
                  <a:cubicBezTo>
                    <a:pt x="0" y="3883"/>
                    <a:pt x="811" y="4992"/>
                    <a:pt x="1792" y="4992"/>
                  </a:cubicBezTo>
                  <a:cubicBezTo>
                    <a:pt x="2773" y="4992"/>
                    <a:pt x="3541" y="3883"/>
                    <a:pt x="3541" y="2517"/>
                  </a:cubicBezTo>
                  <a:cubicBezTo>
                    <a:pt x="3541" y="1110"/>
                    <a:pt x="2773" y="0"/>
                    <a:pt x="1792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863;p103">
              <a:extLst>
                <a:ext uri="{FF2B5EF4-FFF2-40B4-BE49-F238E27FC236}">
                  <a16:creationId xmlns:a16="http://schemas.microsoft.com/office/drawing/2014/main" id="{EC88DF12-80EB-8F8A-4104-D069D0CD31FE}"/>
                </a:ext>
              </a:extLst>
            </p:cNvPr>
            <p:cNvSpPr/>
            <p:nvPr/>
          </p:nvSpPr>
          <p:spPr>
            <a:xfrm>
              <a:off x="-114592" y="3765765"/>
              <a:ext cx="32211" cy="26045"/>
            </a:xfrm>
            <a:custGeom>
              <a:avLst/>
              <a:gdLst/>
              <a:ahLst/>
              <a:cxnLst/>
              <a:rect l="l" t="t" r="r" b="b"/>
              <a:pathLst>
                <a:path w="2006" h="1622" extrusionOk="0">
                  <a:moveTo>
                    <a:pt x="1" y="1"/>
                  </a:moveTo>
                  <a:lnTo>
                    <a:pt x="1" y="1622"/>
                  </a:lnTo>
                  <a:lnTo>
                    <a:pt x="2006" y="1622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864;p103">
              <a:extLst>
                <a:ext uri="{FF2B5EF4-FFF2-40B4-BE49-F238E27FC236}">
                  <a16:creationId xmlns:a16="http://schemas.microsoft.com/office/drawing/2014/main" id="{61D5DAD2-6D54-51AE-6E08-A66BEE651404}"/>
                </a:ext>
              </a:extLst>
            </p:cNvPr>
            <p:cNvSpPr/>
            <p:nvPr/>
          </p:nvSpPr>
          <p:spPr>
            <a:xfrm>
              <a:off x="-144732" y="3711651"/>
              <a:ext cx="62351" cy="80159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1963" y="0"/>
                  </a:moveTo>
                  <a:cubicBezTo>
                    <a:pt x="897" y="0"/>
                    <a:pt x="1" y="1110"/>
                    <a:pt x="1" y="2517"/>
                  </a:cubicBezTo>
                  <a:cubicBezTo>
                    <a:pt x="1" y="3883"/>
                    <a:pt x="897" y="4992"/>
                    <a:pt x="1963" y="4992"/>
                  </a:cubicBezTo>
                  <a:cubicBezTo>
                    <a:pt x="3030" y="4992"/>
                    <a:pt x="3883" y="3883"/>
                    <a:pt x="3883" y="2517"/>
                  </a:cubicBezTo>
                  <a:cubicBezTo>
                    <a:pt x="3883" y="1110"/>
                    <a:pt x="3030" y="0"/>
                    <a:pt x="1963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865;p103">
              <a:extLst>
                <a:ext uri="{FF2B5EF4-FFF2-40B4-BE49-F238E27FC236}">
                  <a16:creationId xmlns:a16="http://schemas.microsoft.com/office/drawing/2014/main" id="{8E9A7A27-645D-8B21-56EE-7EBC335E3CAE}"/>
                </a:ext>
              </a:extLst>
            </p:cNvPr>
            <p:cNvSpPr/>
            <p:nvPr/>
          </p:nvSpPr>
          <p:spPr>
            <a:xfrm>
              <a:off x="-109791" y="3711651"/>
              <a:ext cx="56876" cy="80159"/>
            </a:xfrm>
            <a:custGeom>
              <a:avLst/>
              <a:gdLst/>
              <a:ahLst/>
              <a:cxnLst/>
              <a:rect l="l" t="t" r="r" b="b"/>
              <a:pathLst>
                <a:path w="3542" h="4992" extrusionOk="0">
                  <a:moveTo>
                    <a:pt x="1792" y="0"/>
                  </a:moveTo>
                  <a:cubicBezTo>
                    <a:pt x="811" y="0"/>
                    <a:pt x="0" y="1110"/>
                    <a:pt x="0" y="2517"/>
                  </a:cubicBezTo>
                  <a:cubicBezTo>
                    <a:pt x="0" y="3883"/>
                    <a:pt x="811" y="4992"/>
                    <a:pt x="1792" y="4992"/>
                  </a:cubicBezTo>
                  <a:cubicBezTo>
                    <a:pt x="2731" y="4992"/>
                    <a:pt x="3541" y="3883"/>
                    <a:pt x="3541" y="2517"/>
                  </a:cubicBezTo>
                  <a:cubicBezTo>
                    <a:pt x="3541" y="1110"/>
                    <a:pt x="2731" y="0"/>
                    <a:pt x="1792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866;p103">
              <a:extLst>
                <a:ext uri="{FF2B5EF4-FFF2-40B4-BE49-F238E27FC236}">
                  <a16:creationId xmlns:a16="http://schemas.microsoft.com/office/drawing/2014/main" id="{A30169E8-C4E3-83FF-9064-E13FC7E630F5}"/>
                </a:ext>
              </a:extLst>
            </p:cNvPr>
            <p:cNvSpPr/>
            <p:nvPr/>
          </p:nvSpPr>
          <p:spPr>
            <a:xfrm>
              <a:off x="-14570" y="2016204"/>
              <a:ext cx="403493" cy="43869"/>
            </a:xfrm>
            <a:custGeom>
              <a:avLst/>
              <a:gdLst/>
              <a:ahLst/>
              <a:cxnLst/>
              <a:rect l="l" t="t" r="r" b="b"/>
              <a:pathLst>
                <a:path w="25128" h="2732" extrusionOk="0">
                  <a:moveTo>
                    <a:pt x="896" y="1"/>
                  </a:moveTo>
                  <a:lnTo>
                    <a:pt x="0" y="2731"/>
                  </a:lnTo>
                  <a:lnTo>
                    <a:pt x="24189" y="2731"/>
                  </a:lnTo>
                  <a:lnTo>
                    <a:pt x="25127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867;p103">
              <a:extLst>
                <a:ext uri="{FF2B5EF4-FFF2-40B4-BE49-F238E27FC236}">
                  <a16:creationId xmlns:a16="http://schemas.microsoft.com/office/drawing/2014/main" id="{BD10495B-86E4-3427-C21A-6ACBBA9B9D05}"/>
                </a:ext>
              </a:extLst>
            </p:cNvPr>
            <p:cNvSpPr/>
            <p:nvPr/>
          </p:nvSpPr>
          <p:spPr>
            <a:xfrm>
              <a:off x="-53622" y="2147056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0"/>
                  </a:moveTo>
                  <a:lnTo>
                    <a:pt x="1" y="2730"/>
                  </a:lnTo>
                  <a:lnTo>
                    <a:pt x="24189" y="2730"/>
                  </a:lnTo>
                  <a:lnTo>
                    <a:pt x="25128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868;p103">
              <a:extLst>
                <a:ext uri="{FF2B5EF4-FFF2-40B4-BE49-F238E27FC236}">
                  <a16:creationId xmlns:a16="http://schemas.microsoft.com/office/drawing/2014/main" id="{163B8FDF-6C5F-C4C0-6315-DCED36F5E49E}"/>
                </a:ext>
              </a:extLst>
            </p:cNvPr>
            <p:cNvSpPr/>
            <p:nvPr/>
          </p:nvSpPr>
          <p:spPr>
            <a:xfrm>
              <a:off x="-91983" y="2277203"/>
              <a:ext cx="403493" cy="44544"/>
            </a:xfrm>
            <a:custGeom>
              <a:avLst/>
              <a:gdLst/>
              <a:ahLst/>
              <a:cxnLst/>
              <a:rect l="l" t="t" r="r" b="b"/>
              <a:pathLst>
                <a:path w="25128" h="2774" extrusionOk="0">
                  <a:moveTo>
                    <a:pt x="939" y="1"/>
                  </a:moveTo>
                  <a:lnTo>
                    <a:pt x="1" y="2774"/>
                  </a:lnTo>
                  <a:lnTo>
                    <a:pt x="24189" y="2774"/>
                  </a:lnTo>
                  <a:lnTo>
                    <a:pt x="25128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869;p103">
              <a:extLst>
                <a:ext uri="{FF2B5EF4-FFF2-40B4-BE49-F238E27FC236}">
                  <a16:creationId xmlns:a16="http://schemas.microsoft.com/office/drawing/2014/main" id="{92B8C4FA-8A18-85FA-6545-ECACEAA289DC}"/>
                </a:ext>
              </a:extLst>
            </p:cNvPr>
            <p:cNvSpPr/>
            <p:nvPr/>
          </p:nvSpPr>
          <p:spPr>
            <a:xfrm>
              <a:off x="-131035" y="2408039"/>
              <a:ext cx="403493" cy="43869"/>
            </a:xfrm>
            <a:custGeom>
              <a:avLst/>
              <a:gdLst/>
              <a:ahLst/>
              <a:cxnLst/>
              <a:rect l="l" t="t" r="r" b="b"/>
              <a:pathLst>
                <a:path w="25128" h="2732" extrusionOk="0">
                  <a:moveTo>
                    <a:pt x="939" y="1"/>
                  </a:moveTo>
                  <a:lnTo>
                    <a:pt x="1" y="2731"/>
                  </a:lnTo>
                  <a:lnTo>
                    <a:pt x="24232" y="2731"/>
                  </a:lnTo>
                  <a:lnTo>
                    <a:pt x="25128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870;p103">
              <a:extLst>
                <a:ext uri="{FF2B5EF4-FFF2-40B4-BE49-F238E27FC236}">
                  <a16:creationId xmlns:a16="http://schemas.microsoft.com/office/drawing/2014/main" id="{8A44B0C5-2931-D2FD-22B3-8D83B7F37A3B}"/>
                </a:ext>
              </a:extLst>
            </p:cNvPr>
            <p:cNvSpPr/>
            <p:nvPr/>
          </p:nvSpPr>
          <p:spPr>
            <a:xfrm>
              <a:off x="-169396" y="2538892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0"/>
                  </a:moveTo>
                  <a:lnTo>
                    <a:pt x="1" y="2730"/>
                  </a:lnTo>
                  <a:lnTo>
                    <a:pt x="24189" y="2730"/>
                  </a:lnTo>
                  <a:lnTo>
                    <a:pt x="25128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871;p103">
              <a:extLst>
                <a:ext uri="{FF2B5EF4-FFF2-40B4-BE49-F238E27FC236}">
                  <a16:creationId xmlns:a16="http://schemas.microsoft.com/office/drawing/2014/main" id="{D29FF22C-775C-CCAE-45C2-47D41EABDFE3}"/>
                </a:ext>
              </a:extLst>
            </p:cNvPr>
            <p:cNvSpPr/>
            <p:nvPr/>
          </p:nvSpPr>
          <p:spPr>
            <a:xfrm>
              <a:off x="-208432" y="2669728"/>
              <a:ext cx="404167" cy="43853"/>
            </a:xfrm>
            <a:custGeom>
              <a:avLst/>
              <a:gdLst/>
              <a:ahLst/>
              <a:cxnLst/>
              <a:rect l="l" t="t" r="r" b="b"/>
              <a:pathLst>
                <a:path w="25170" h="2731" extrusionOk="0">
                  <a:moveTo>
                    <a:pt x="939" y="0"/>
                  </a:moveTo>
                  <a:lnTo>
                    <a:pt x="0" y="2731"/>
                  </a:lnTo>
                  <a:lnTo>
                    <a:pt x="24231" y="2731"/>
                  </a:lnTo>
                  <a:lnTo>
                    <a:pt x="25170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872;p103">
              <a:extLst>
                <a:ext uri="{FF2B5EF4-FFF2-40B4-BE49-F238E27FC236}">
                  <a16:creationId xmlns:a16="http://schemas.microsoft.com/office/drawing/2014/main" id="{B4956D46-9AD0-2F06-53C1-7E61CE7587B8}"/>
                </a:ext>
              </a:extLst>
            </p:cNvPr>
            <p:cNvSpPr/>
            <p:nvPr/>
          </p:nvSpPr>
          <p:spPr>
            <a:xfrm>
              <a:off x="-246793" y="2800565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1"/>
                  </a:moveTo>
                  <a:lnTo>
                    <a:pt x="0" y="2731"/>
                  </a:lnTo>
                  <a:lnTo>
                    <a:pt x="24189" y="2731"/>
                  </a:lnTo>
                  <a:lnTo>
                    <a:pt x="25127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873;p103">
              <a:extLst>
                <a:ext uri="{FF2B5EF4-FFF2-40B4-BE49-F238E27FC236}">
                  <a16:creationId xmlns:a16="http://schemas.microsoft.com/office/drawing/2014/main" id="{2B40275D-D3E0-3FE0-3DDD-9F4489B4892C}"/>
                </a:ext>
              </a:extLst>
            </p:cNvPr>
            <p:cNvSpPr/>
            <p:nvPr/>
          </p:nvSpPr>
          <p:spPr>
            <a:xfrm>
              <a:off x="-285155" y="2930727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0"/>
                  </a:moveTo>
                  <a:lnTo>
                    <a:pt x="0" y="2730"/>
                  </a:lnTo>
                  <a:lnTo>
                    <a:pt x="24189" y="2730"/>
                  </a:lnTo>
                  <a:lnTo>
                    <a:pt x="25127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874;p103">
              <a:extLst>
                <a:ext uri="{FF2B5EF4-FFF2-40B4-BE49-F238E27FC236}">
                  <a16:creationId xmlns:a16="http://schemas.microsoft.com/office/drawing/2014/main" id="{E570C865-AF6D-8762-F367-DBFA5225EF55}"/>
                </a:ext>
              </a:extLst>
            </p:cNvPr>
            <p:cNvSpPr/>
            <p:nvPr/>
          </p:nvSpPr>
          <p:spPr>
            <a:xfrm>
              <a:off x="-324207" y="3061563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0"/>
                  </a:moveTo>
                  <a:lnTo>
                    <a:pt x="1" y="2731"/>
                  </a:lnTo>
                  <a:lnTo>
                    <a:pt x="24232" y="2731"/>
                  </a:lnTo>
                  <a:lnTo>
                    <a:pt x="25128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875;p103">
              <a:extLst>
                <a:ext uri="{FF2B5EF4-FFF2-40B4-BE49-F238E27FC236}">
                  <a16:creationId xmlns:a16="http://schemas.microsoft.com/office/drawing/2014/main" id="{3F3FD20D-6393-BA23-BD73-17126C6D8A7D}"/>
                </a:ext>
              </a:extLst>
            </p:cNvPr>
            <p:cNvSpPr/>
            <p:nvPr/>
          </p:nvSpPr>
          <p:spPr>
            <a:xfrm>
              <a:off x="-362568" y="3192400"/>
              <a:ext cx="403493" cy="43853"/>
            </a:xfrm>
            <a:custGeom>
              <a:avLst/>
              <a:gdLst/>
              <a:ahLst/>
              <a:cxnLst/>
              <a:rect l="l" t="t" r="r" b="b"/>
              <a:pathLst>
                <a:path w="25128" h="2731" extrusionOk="0">
                  <a:moveTo>
                    <a:pt x="939" y="1"/>
                  </a:moveTo>
                  <a:lnTo>
                    <a:pt x="1" y="2731"/>
                  </a:lnTo>
                  <a:lnTo>
                    <a:pt x="24189" y="2731"/>
                  </a:lnTo>
                  <a:lnTo>
                    <a:pt x="25128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876;p103">
              <a:extLst>
                <a:ext uri="{FF2B5EF4-FFF2-40B4-BE49-F238E27FC236}">
                  <a16:creationId xmlns:a16="http://schemas.microsoft.com/office/drawing/2014/main" id="{A58E224C-9267-AAB2-81C6-F7CA36C435F4}"/>
                </a:ext>
              </a:extLst>
            </p:cNvPr>
            <p:cNvSpPr/>
            <p:nvPr/>
          </p:nvSpPr>
          <p:spPr>
            <a:xfrm>
              <a:off x="-401620" y="3323236"/>
              <a:ext cx="404183" cy="43869"/>
            </a:xfrm>
            <a:custGeom>
              <a:avLst/>
              <a:gdLst/>
              <a:ahLst/>
              <a:cxnLst/>
              <a:rect l="l" t="t" r="r" b="b"/>
              <a:pathLst>
                <a:path w="25171" h="2732" extrusionOk="0">
                  <a:moveTo>
                    <a:pt x="939" y="1"/>
                  </a:moveTo>
                  <a:lnTo>
                    <a:pt x="1" y="2731"/>
                  </a:lnTo>
                  <a:lnTo>
                    <a:pt x="24232" y="2731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877;p103">
              <a:extLst>
                <a:ext uri="{FF2B5EF4-FFF2-40B4-BE49-F238E27FC236}">
                  <a16:creationId xmlns:a16="http://schemas.microsoft.com/office/drawing/2014/main" id="{BB0983D9-1D6E-3C05-A871-3A2C1454579F}"/>
                </a:ext>
              </a:extLst>
            </p:cNvPr>
            <p:cNvSpPr/>
            <p:nvPr/>
          </p:nvSpPr>
          <p:spPr>
            <a:xfrm>
              <a:off x="-439981" y="3454089"/>
              <a:ext cx="403509" cy="43853"/>
            </a:xfrm>
            <a:custGeom>
              <a:avLst/>
              <a:gdLst/>
              <a:ahLst/>
              <a:cxnLst/>
              <a:rect l="l" t="t" r="r" b="b"/>
              <a:pathLst>
                <a:path w="25129" h="2731" extrusionOk="0">
                  <a:moveTo>
                    <a:pt x="939" y="0"/>
                  </a:moveTo>
                  <a:lnTo>
                    <a:pt x="1" y="2730"/>
                  </a:lnTo>
                  <a:lnTo>
                    <a:pt x="24190" y="2730"/>
                  </a:lnTo>
                  <a:lnTo>
                    <a:pt x="25128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878;p103">
              <a:extLst>
                <a:ext uri="{FF2B5EF4-FFF2-40B4-BE49-F238E27FC236}">
                  <a16:creationId xmlns:a16="http://schemas.microsoft.com/office/drawing/2014/main" id="{E46F1B94-FF58-A0F0-DF4F-199F66D9D21B}"/>
                </a:ext>
              </a:extLst>
            </p:cNvPr>
            <p:cNvSpPr/>
            <p:nvPr/>
          </p:nvSpPr>
          <p:spPr>
            <a:xfrm>
              <a:off x="-478343" y="3584235"/>
              <a:ext cx="403509" cy="44544"/>
            </a:xfrm>
            <a:custGeom>
              <a:avLst/>
              <a:gdLst/>
              <a:ahLst/>
              <a:cxnLst/>
              <a:rect l="l" t="t" r="r" b="b"/>
              <a:pathLst>
                <a:path w="25129" h="2774" extrusionOk="0">
                  <a:moveTo>
                    <a:pt x="939" y="1"/>
                  </a:moveTo>
                  <a:lnTo>
                    <a:pt x="1" y="2774"/>
                  </a:lnTo>
                  <a:lnTo>
                    <a:pt x="24190" y="2774"/>
                  </a:lnTo>
                  <a:lnTo>
                    <a:pt x="25128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879;p103">
              <a:extLst>
                <a:ext uri="{FF2B5EF4-FFF2-40B4-BE49-F238E27FC236}">
                  <a16:creationId xmlns:a16="http://schemas.microsoft.com/office/drawing/2014/main" id="{5D22E9C0-DA56-F230-E6FD-AC8DD2D23E39}"/>
                </a:ext>
              </a:extLst>
            </p:cNvPr>
            <p:cNvSpPr/>
            <p:nvPr/>
          </p:nvSpPr>
          <p:spPr>
            <a:xfrm>
              <a:off x="-133765" y="1966891"/>
              <a:ext cx="558994" cy="1770805"/>
            </a:xfrm>
            <a:custGeom>
              <a:avLst/>
              <a:gdLst/>
              <a:ahLst/>
              <a:cxnLst/>
              <a:rect l="l" t="t" r="r" b="b"/>
              <a:pathLst>
                <a:path w="34812" h="110279" extrusionOk="0">
                  <a:moveTo>
                    <a:pt x="32593" y="0"/>
                  </a:moveTo>
                  <a:lnTo>
                    <a:pt x="0" y="110279"/>
                  </a:lnTo>
                  <a:lnTo>
                    <a:pt x="2219" y="110279"/>
                  </a:lnTo>
                  <a:lnTo>
                    <a:pt x="34811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880;p103">
              <a:extLst>
                <a:ext uri="{FF2B5EF4-FFF2-40B4-BE49-F238E27FC236}">
                  <a16:creationId xmlns:a16="http://schemas.microsoft.com/office/drawing/2014/main" id="{33B2096F-A8D5-FA72-AC3D-2688B737A097}"/>
                </a:ext>
              </a:extLst>
            </p:cNvPr>
            <p:cNvSpPr/>
            <p:nvPr/>
          </p:nvSpPr>
          <p:spPr>
            <a:xfrm>
              <a:off x="-105680" y="1966891"/>
              <a:ext cx="558994" cy="1770805"/>
            </a:xfrm>
            <a:custGeom>
              <a:avLst/>
              <a:gdLst/>
              <a:ahLst/>
              <a:cxnLst/>
              <a:rect l="l" t="t" r="r" b="b"/>
              <a:pathLst>
                <a:path w="34812" h="110279" extrusionOk="0">
                  <a:moveTo>
                    <a:pt x="32550" y="0"/>
                  </a:moveTo>
                  <a:lnTo>
                    <a:pt x="0" y="110279"/>
                  </a:lnTo>
                  <a:lnTo>
                    <a:pt x="2219" y="110279"/>
                  </a:lnTo>
                  <a:lnTo>
                    <a:pt x="34811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881;p103">
              <a:extLst>
                <a:ext uri="{FF2B5EF4-FFF2-40B4-BE49-F238E27FC236}">
                  <a16:creationId xmlns:a16="http://schemas.microsoft.com/office/drawing/2014/main" id="{30677102-D4B7-E1E0-24CD-75DAE61170B6}"/>
                </a:ext>
              </a:extLst>
            </p:cNvPr>
            <p:cNvSpPr/>
            <p:nvPr/>
          </p:nvSpPr>
          <p:spPr>
            <a:xfrm>
              <a:off x="-34433" y="1931260"/>
              <a:ext cx="661746" cy="68533"/>
            </a:xfrm>
            <a:custGeom>
              <a:avLst/>
              <a:gdLst/>
              <a:ahLst/>
              <a:cxnLst/>
              <a:rect l="l" t="t" r="r" b="b"/>
              <a:pathLst>
                <a:path w="41211" h="4268" extrusionOk="0">
                  <a:moveTo>
                    <a:pt x="1280" y="1"/>
                  </a:moveTo>
                  <a:lnTo>
                    <a:pt x="0" y="4267"/>
                  </a:lnTo>
                  <a:lnTo>
                    <a:pt x="41210" y="4267"/>
                  </a:lnTo>
                  <a:lnTo>
                    <a:pt x="41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882;p103">
              <a:extLst>
                <a:ext uri="{FF2B5EF4-FFF2-40B4-BE49-F238E27FC236}">
                  <a16:creationId xmlns:a16="http://schemas.microsoft.com/office/drawing/2014/main" id="{FD7668D1-092B-83C4-745D-8AEA4BA49BDD}"/>
                </a:ext>
              </a:extLst>
            </p:cNvPr>
            <p:cNvSpPr/>
            <p:nvPr/>
          </p:nvSpPr>
          <p:spPr>
            <a:xfrm>
              <a:off x="164214" y="2830705"/>
              <a:ext cx="406239" cy="23315"/>
            </a:xfrm>
            <a:custGeom>
              <a:avLst/>
              <a:gdLst/>
              <a:ahLst/>
              <a:cxnLst/>
              <a:rect l="l" t="t" r="r" b="b"/>
              <a:pathLst>
                <a:path w="25299" h="1452" extrusionOk="0">
                  <a:moveTo>
                    <a:pt x="1" y="1"/>
                  </a:moveTo>
                  <a:lnTo>
                    <a:pt x="1" y="1451"/>
                  </a:lnTo>
                  <a:lnTo>
                    <a:pt x="25298" y="1451"/>
                  </a:lnTo>
                  <a:lnTo>
                    <a:pt x="25298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883;p103">
              <a:extLst>
                <a:ext uri="{FF2B5EF4-FFF2-40B4-BE49-F238E27FC236}">
                  <a16:creationId xmlns:a16="http://schemas.microsoft.com/office/drawing/2014/main" id="{510E5EF1-B681-4392-8DDD-904D9AC1D9C8}"/>
                </a:ext>
              </a:extLst>
            </p:cNvPr>
            <p:cNvSpPr/>
            <p:nvPr/>
          </p:nvSpPr>
          <p:spPr>
            <a:xfrm>
              <a:off x="164214" y="2875922"/>
              <a:ext cx="406239" cy="23990"/>
            </a:xfrm>
            <a:custGeom>
              <a:avLst/>
              <a:gdLst/>
              <a:ahLst/>
              <a:cxnLst/>
              <a:rect l="l" t="t" r="r" b="b"/>
              <a:pathLst>
                <a:path w="25299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25298" y="1493"/>
                  </a:lnTo>
                  <a:lnTo>
                    <a:pt x="25298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884;p103">
              <a:extLst>
                <a:ext uri="{FF2B5EF4-FFF2-40B4-BE49-F238E27FC236}">
                  <a16:creationId xmlns:a16="http://schemas.microsoft.com/office/drawing/2014/main" id="{E6249282-3E4B-EB2B-F3D6-EED6A2BB3A01}"/>
                </a:ext>
              </a:extLst>
            </p:cNvPr>
            <p:cNvSpPr/>
            <p:nvPr/>
          </p:nvSpPr>
          <p:spPr>
            <a:xfrm>
              <a:off x="202576" y="1966891"/>
              <a:ext cx="378154" cy="64407"/>
            </a:xfrm>
            <a:custGeom>
              <a:avLst/>
              <a:gdLst/>
              <a:ahLst/>
              <a:cxnLst/>
              <a:rect l="l" t="t" r="r" b="b"/>
              <a:pathLst>
                <a:path w="23550" h="4011" extrusionOk="0">
                  <a:moveTo>
                    <a:pt x="1" y="0"/>
                  </a:moveTo>
                  <a:lnTo>
                    <a:pt x="1" y="4010"/>
                  </a:lnTo>
                  <a:lnTo>
                    <a:pt x="23549" y="4010"/>
                  </a:lnTo>
                  <a:lnTo>
                    <a:pt x="23549" y="0"/>
                  </a:lnTo>
                  <a:close/>
                </a:path>
              </a:pathLst>
            </a:custGeom>
            <a:solidFill>
              <a:srgbClr val="51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885;p103">
              <a:extLst>
                <a:ext uri="{FF2B5EF4-FFF2-40B4-BE49-F238E27FC236}">
                  <a16:creationId xmlns:a16="http://schemas.microsoft.com/office/drawing/2014/main" id="{DF48AF85-DDDB-0E79-4065-F05509D170B2}"/>
                </a:ext>
              </a:extLst>
            </p:cNvPr>
            <p:cNvSpPr/>
            <p:nvPr/>
          </p:nvSpPr>
          <p:spPr>
            <a:xfrm>
              <a:off x="564271" y="1966891"/>
              <a:ext cx="35632" cy="1770805"/>
            </a:xfrm>
            <a:custGeom>
              <a:avLst/>
              <a:gdLst/>
              <a:ahLst/>
              <a:cxnLst/>
              <a:rect l="l" t="t" r="r" b="b"/>
              <a:pathLst>
                <a:path w="2219" h="110279" extrusionOk="0">
                  <a:moveTo>
                    <a:pt x="0" y="0"/>
                  </a:moveTo>
                  <a:lnTo>
                    <a:pt x="0" y="110279"/>
                  </a:lnTo>
                  <a:lnTo>
                    <a:pt x="2219" y="110279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886;p103">
              <a:extLst>
                <a:ext uri="{FF2B5EF4-FFF2-40B4-BE49-F238E27FC236}">
                  <a16:creationId xmlns:a16="http://schemas.microsoft.com/office/drawing/2014/main" id="{0B186DAF-C786-061C-113D-2C57E244B054}"/>
                </a:ext>
              </a:extLst>
            </p:cNvPr>
            <p:cNvSpPr/>
            <p:nvPr/>
          </p:nvSpPr>
          <p:spPr>
            <a:xfrm>
              <a:off x="591665" y="1966891"/>
              <a:ext cx="35648" cy="1770805"/>
            </a:xfrm>
            <a:custGeom>
              <a:avLst/>
              <a:gdLst/>
              <a:ahLst/>
              <a:cxnLst/>
              <a:rect l="l" t="t" r="r" b="b"/>
              <a:pathLst>
                <a:path w="2220" h="110279" extrusionOk="0">
                  <a:moveTo>
                    <a:pt x="1" y="0"/>
                  </a:moveTo>
                  <a:lnTo>
                    <a:pt x="1" y="110279"/>
                  </a:lnTo>
                  <a:lnTo>
                    <a:pt x="2219" y="110279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51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887;p103">
              <a:extLst>
                <a:ext uri="{FF2B5EF4-FFF2-40B4-BE49-F238E27FC236}">
                  <a16:creationId xmlns:a16="http://schemas.microsoft.com/office/drawing/2014/main" id="{4232BD4D-ACBE-7696-7551-3670A80EDCBA}"/>
                </a:ext>
              </a:extLst>
            </p:cNvPr>
            <p:cNvSpPr/>
            <p:nvPr/>
          </p:nvSpPr>
          <p:spPr>
            <a:xfrm>
              <a:off x="-498880" y="3716452"/>
              <a:ext cx="388415" cy="21935"/>
            </a:xfrm>
            <a:custGeom>
              <a:avLst/>
              <a:gdLst/>
              <a:ahLst/>
              <a:cxnLst/>
              <a:rect l="l" t="t" r="r" b="b"/>
              <a:pathLst>
                <a:path w="24189" h="1366" extrusionOk="0">
                  <a:moveTo>
                    <a:pt x="0" y="0"/>
                  </a:moveTo>
                  <a:lnTo>
                    <a:pt x="0" y="1365"/>
                  </a:lnTo>
                  <a:lnTo>
                    <a:pt x="24189" y="1365"/>
                  </a:lnTo>
                  <a:lnTo>
                    <a:pt x="24189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888;p103">
              <a:extLst>
                <a:ext uri="{FF2B5EF4-FFF2-40B4-BE49-F238E27FC236}">
                  <a16:creationId xmlns:a16="http://schemas.microsoft.com/office/drawing/2014/main" id="{478F8708-6D54-E6C4-3574-E95786A24019}"/>
                </a:ext>
              </a:extLst>
            </p:cNvPr>
            <p:cNvSpPr/>
            <p:nvPr/>
          </p:nvSpPr>
          <p:spPr>
            <a:xfrm>
              <a:off x="-107045" y="3716452"/>
              <a:ext cx="682283" cy="21935"/>
            </a:xfrm>
            <a:custGeom>
              <a:avLst/>
              <a:gdLst/>
              <a:ahLst/>
              <a:cxnLst/>
              <a:rect l="l" t="t" r="r" b="b"/>
              <a:pathLst>
                <a:path w="42490" h="1366" extrusionOk="0">
                  <a:moveTo>
                    <a:pt x="0" y="0"/>
                  </a:moveTo>
                  <a:lnTo>
                    <a:pt x="0" y="1365"/>
                  </a:lnTo>
                  <a:lnTo>
                    <a:pt x="42490" y="1365"/>
                  </a:lnTo>
                  <a:lnTo>
                    <a:pt x="42490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889;p103">
              <a:extLst>
                <a:ext uri="{FF2B5EF4-FFF2-40B4-BE49-F238E27FC236}">
                  <a16:creationId xmlns:a16="http://schemas.microsoft.com/office/drawing/2014/main" id="{BF2A18AE-7ABD-6656-3475-6320073DA296}"/>
                </a:ext>
              </a:extLst>
            </p:cNvPr>
            <p:cNvSpPr/>
            <p:nvPr/>
          </p:nvSpPr>
          <p:spPr>
            <a:xfrm>
              <a:off x="-182" y="1966891"/>
              <a:ext cx="166468" cy="64407"/>
            </a:xfrm>
            <a:custGeom>
              <a:avLst/>
              <a:gdLst/>
              <a:ahLst/>
              <a:cxnLst/>
              <a:rect l="l" t="t" r="r" b="b"/>
              <a:pathLst>
                <a:path w="10367" h="4011" extrusionOk="0">
                  <a:moveTo>
                    <a:pt x="0" y="0"/>
                  </a:moveTo>
                  <a:lnTo>
                    <a:pt x="0" y="4010"/>
                  </a:lnTo>
                  <a:lnTo>
                    <a:pt x="10367" y="4010"/>
                  </a:lnTo>
                  <a:lnTo>
                    <a:pt x="10367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890;p103">
              <a:extLst>
                <a:ext uri="{FF2B5EF4-FFF2-40B4-BE49-F238E27FC236}">
                  <a16:creationId xmlns:a16="http://schemas.microsoft.com/office/drawing/2014/main" id="{2E857490-3BEC-0B5B-A881-CF40F7FD9A79}"/>
                </a:ext>
              </a:extLst>
            </p:cNvPr>
            <p:cNvSpPr/>
            <p:nvPr/>
          </p:nvSpPr>
          <p:spPr>
            <a:xfrm>
              <a:off x="11459" y="1966891"/>
              <a:ext cx="117156" cy="64407"/>
            </a:xfrm>
            <a:custGeom>
              <a:avLst/>
              <a:gdLst/>
              <a:ahLst/>
              <a:cxnLst/>
              <a:rect l="l" t="t" r="r" b="b"/>
              <a:pathLst>
                <a:path w="7296" h="4011" extrusionOk="0">
                  <a:moveTo>
                    <a:pt x="0" y="0"/>
                  </a:moveTo>
                  <a:lnTo>
                    <a:pt x="0" y="4010"/>
                  </a:lnTo>
                  <a:lnTo>
                    <a:pt x="5973" y="4010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891;p103">
              <a:extLst>
                <a:ext uri="{FF2B5EF4-FFF2-40B4-BE49-F238E27FC236}">
                  <a16:creationId xmlns:a16="http://schemas.microsoft.com/office/drawing/2014/main" id="{45D255C4-6561-E9D1-0017-474198EB3BAA}"/>
                </a:ext>
              </a:extLst>
            </p:cNvPr>
            <p:cNvSpPr/>
            <p:nvPr/>
          </p:nvSpPr>
          <p:spPr>
            <a:xfrm>
              <a:off x="149152" y="1966891"/>
              <a:ext cx="35632" cy="1770805"/>
            </a:xfrm>
            <a:custGeom>
              <a:avLst/>
              <a:gdLst/>
              <a:ahLst/>
              <a:cxnLst/>
              <a:rect l="l" t="t" r="r" b="b"/>
              <a:pathLst>
                <a:path w="2219" h="110279" extrusionOk="0">
                  <a:moveTo>
                    <a:pt x="0" y="0"/>
                  </a:moveTo>
                  <a:lnTo>
                    <a:pt x="0" y="110279"/>
                  </a:lnTo>
                  <a:lnTo>
                    <a:pt x="2218" y="110279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892;p103">
              <a:extLst>
                <a:ext uri="{FF2B5EF4-FFF2-40B4-BE49-F238E27FC236}">
                  <a16:creationId xmlns:a16="http://schemas.microsoft.com/office/drawing/2014/main" id="{2C3343A5-4F09-578D-D32A-8231D64FBEE7}"/>
                </a:ext>
              </a:extLst>
            </p:cNvPr>
            <p:cNvSpPr/>
            <p:nvPr/>
          </p:nvSpPr>
          <p:spPr>
            <a:xfrm>
              <a:off x="177237" y="1966891"/>
              <a:ext cx="35632" cy="1770805"/>
            </a:xfrm>
            <a:custGeom>
              <a:avLst/>
              <a:gdLst/>
              <a:ahLst/>
              <a:cxnLst/>
              <a:rect l="l" t="t" r="r" b="b"/>
              <a:pathLst>
                <a:path w="2219" h="110279" extrusionOk="0">
                  <a:moveTo>
                    <a:pt x="0" y="0"/>
                  </a:moveTo>
                  <a:lnTo>
                    <a:pt x="0" y="110279"/>
                  </a:lnTo>
                  <a:lnTo>
                    <a:pt x="2219" y="110279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51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893;p103">
              <a:extLst>
                <a:ext uri="{FF2B5EF4-FFF2-40B4-BE49-F238E27FC236}">
                  <a16:creationId xmlns:a16="http://schemas.microsoft.com/office/drawing/2014/main" id="{B131CBFD-58DD-C686-E771-8D773BA96ED2}"/>
                </a:ext>
              </a:extLst>
            </p:cNvPr>
            <p:cNvSpPr/>
            <p:nvPr/>
          </p:nvSpPr>
          <p:spPr>
            <a:xfrm>
              <a:off x="-548209" y="1966891"/>
              <a:ext cx="558994" cy="1770805"/>
            </a:xfrm>
            <a:custGeom>
              <a:avLst/>
              <a:gdLst/>
              <a:ahLst/>
              <a:cxnLst/>
              <a:rect l="l" t="t" r="r" b="b"/>
              <a:pathLst>
                <a:path w="34812" h="110279" extrusionOk="0">
                  <a:moveTo>
                    <a:pt x="32593" y="0"/>
                  </a:moveTo>
                  <a:lnTo>
                    <a:pt x="1" y="110279"/>
                  </a:lnTo>
                  <a:lnTo>
                    <a:pt x="2219" y="110279"/>
                  </a:lnTo>
                  <a:lnTo>
                    <a:pt x="3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894;p103">
              <a:extLst>
                <a:ext uri="{FF2B5EF4-FFF2-40B4-BE49-F238E27FC236}">
                  <a16:creationId xmlns:a16="http://schemas.microsoft.com/office/drawing/2014/main" id="{9C995418-88CC-BFFD-B498-46B714DC2D8A}"/>
                </a:ext>
              </a:extLst>
            </p:cNvPr>
            <p:cNvSpPr/>
            <p:nvPr/>
          </p:nvSpPr>
          <p:spPr>
            <a:xfrm>
              <a:off x="-520815" y="1966891"/>
              <a:ext cx="559010" cy="1770805"/>
            </a:xfrm>
            <a:custGeom>
              <a:avLst/>
              <a:gdLst/>
              <a:ahLst/>
              <a:cxnLst/>
              <a:rect l="l" t="t" r="r" b="b"/>
              <a:pathLst>
                <a:path w="34813" h="110279" extrusionOk="0">
                  <a:moveTo>
                    <a:pt x="32594" y="0"/>
                  </a:moveTo>
                  <a:lnTo>
                    <a:pt x="1" y="110279"/>
                  </a:lnTo>
                  <a:lnTo>
                    <a:pt x="2219" y="110279"/>
                  </a:lnTo>
                  <a:lnTo>
                    <a:pt x="34812" y="0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895;p103">
              <a:extLst>
                <a:ext uri="{FF2B5EF4-FFF2-40B4-BE49-F238E27FC236}">
                  <a16:creationId xmlns:a16="http://schemas.microsoft.com/office/drawing/2014/main" id="{EC34F57C-41B4-18ED-F564-BD1E72E43BF8}"/>
                </a:ext>
              </a:extLst>
            </p:cNvPr>
            <p:cNvSpPr/>
            <p:nvPr/>
          </p:nvSpPr>
          <p:spPr>
            <a:xfrm>
              <a:off x="-529020" y="3765765"/>
              <a:ext cx="26045" cy="2604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0" y="1"/>
                  </a:moveTo>
                  <a:lnTo>
                    <a:pt x="0" y="1622"/>
                  </a:lnTo>
                  <a:lnTo>
                    <a:pt x="1621" y="162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896;p103">
              <a:extLst>
                <a:ext uri="{FF2B5EF4-FFF2-40B4-BE49-F238E27FC236}">
                  <a16:creationId xmlns:a16="http://schemas.microsoft.com/office/drawing/2014/main" id="{D8E5FC9B-6556-4DC5-DE68-AD582C814ADC}"/>
                </a:ext>
              </a:extLst>
            </p:cNvPr>
            <p:cNvSpPr/>
            <p:nvPr/>
          </p:nvSpPr>
          <p:spPr>
            <a:xfrm>
              <a:off x="-559160" y="3711651"/>
              <a:ext cx="62351" cy="80159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1920" y="0"/>
                  </a:moveTo>
                  <a:cubicBezTo>
                    <a:pt x="853" y="0"/>
                    <a:pt x="0" y="1110"/>
                    <a:pt x="0" y="2517"/>
                  </a:cubicBezTo>
                  <a:cubicBezTo>
                    <a:pt x="0" y="3883"/>
                    <a:pt x="853" y="4992"/>
                    <a:pt x="1920" y="4992"/>
                  </a:cubicBezTo>
                  <a:cubicBezTo>
                    <a:pt x="3029" y="4992"/>
                    <a:pt x="3882" y="3883"/>
                    <a:pt x="3882" y="2517"/>
                  </a:cubicBezTo>
                  <a:cubicBezTo>
                    <a:pt x="3882" y="1110"/>
                    <a:pt x="2986" y="0"/>
                    <a:pt x="1920" y="0"/>
                  </a:cubicBezTo>
                  <a:close/>
                </a:path>
              </a:pathLst>
            </a:custGeom>
            <a:solidFill>
              <a:srgbClr val="D8C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897;p103">
              <a:extLst>
                <a:ext uri="{FF2B5EF4-FFF2-40B4-BE49-F238E27FC236}">
                  <a16:creationId xmlns:a16="http://schemas.microsoft.com/office/drawing/2014/main" id="{031537BC-6A0C-17C1-0EE9-80F4BB4368D3}"/>
                </a:ext>
              </a:extLst>
            </p:cNvPr>
            <p:cNvSpPr/>
            <p:nvPr/>
          </p:nvSpPr>
          <p:spPr>
            <a:xfrm>
              <a:off x="147097" y="3711651"/>
              <a:ext cx="56860" cy="80159"/>
            </a:xfrm>
            <a:custGeom>
              <a:avLst/>
              <a:gdLst/>
              <a:ahLst/>
              <a:cxnLst/>
              <a:rect l="l" t="t" r="r" b="b"/>
              <a:pathLst>
                <a:path w="3541" h="4992" extrusionOk="0">
                  <a:moveTo>
                    <a:pt x="1792" y="0"/>
                  </a:moveTo>
                  <a:cubicBezTo>
                    <a:pt x="811" y="0"/>
                    <a:pt x="0" y="1110"/>
                    <a:pt x="0" y="2517"/>
                  </a:cubicBezTo>
                  <a:cubicBezTo>
                    <a:pt x="0" y="3883"/>
                    <a:pt x="811" y="4992"/>
                    <a:pt x="1792" y="4992"/>
                  </a:cubicBezTo>
                  <a:cubicBezTo>
                    <a:pt x="2773" y="4992"/>
                    <a:pt x="3541" y="3883"/>
                    <a:pt x="3541" y="2517"/>
                  </a:cubicBezTo>
                  <a:cubicBezTo>
                    <a:pt x="3541" y="1110"/>
                    <a:pt x="2773" y="0"/>
                    <a:pt x="1792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898;p103">
              <a:extLst>
                <a:ext uri="{FF2B5EF4-FFF2-40B4-BE49-F238E27FC236}">
                  <a16:creationId xmlns:a16="http://schemas.microsoft.com/office/drawing/2014/main" id="{D1B402B1-548A-0EDC-6D64-68950C7EE572}"/>
                </a:ext>
              </a:extLst>
            </p:cNvPr>
            <p:cNvSpPr/>
            <p:nvPr/>
          </p:nvSpPr>
          <p:spPr>
            <a:xfrm>
              <a:off x="149152" y="3765765"/>
              <a:ext cx="25355" cy="26045"/>
            </a:xfrm>
            <a:custGeom>
              <a:avLst/>
              <a:gdLst/>
              <a:ahLst/>
              <a:cxnLst/>
              <a:rect l="l" t="t" r="r" b="b"/>
              <a:pathLst>
                <a:path w="1579" h="1622" extrusionOk="0">
                  <a:moveTo>
                    <a:pt x="0" y="1"/>
                  </a:moveTo>
                  <a:lnTo>
                    <a:pt x="0" y="1622"/>
                  </a:lnTo>
                  <a:lnTo>
                    <a:pt x="1579" y="1622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899;p103">
              <a:extLst>
                <a:ext uri="{FF2B5EF4-FFF2-40B4-BE49-F238E27FC236}">
                  <a16:creationId xmlns:a16="http://schemas.microsoft.com/office/drawing/2014/main" id="{7C771A63-4586-BB57-0D37-23588F234B6C}"/>
                </a:ext>
              </a:extLst>
            </p:cNvPr>
            <p:cNvSpPr/>
            <p:nvPr/>
          </p:nvSpPr>
          <p:spPr>
            <a:xfrm>
              <a:off x="119012" y="3711651"/>
              <a:ext cx="62351" cy="80159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1920" y="0"/>
                  </a:moveTo>
                  <a:cubicBezTo>
                    <a:pt x="853" y="0"/>
                    <a:pt x="0" y="1110"/>
                    <a:pt x="0" y="2517"/>
                  </a:cubicBezTo>
                  <a:cubicBezTo>
                    <a:pt x="0" y="3883"/>
                    <a:pt x="853" y="4992"/>
                    <a:pt x="1920" y="4992"/>
                  </a:cubicBezTo>
                  <a:cubicBezTo>
                    <a:pt x="2986" y="4992"/>
                    <a:pt x="3882" y="3883"/>
                    <a:pt x="3882" y="2517"/>
                  </a:cubicBezTo>
                  <a:cubicBezTo>
                    <a:pt x="3882" y="1110"/>
                    <a:pt x="2986" y="0"/>
                    <a:pt x="1920" y="0"/>
                  </a:cubicBezTo>
                  <a:close/>
                </a:path>
              </a:pathLst>
            </a:custGeom>
            <a:solidFill>
              <a:srgbClr val="D8C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900;p103">
              <a:extLst>
                <a:ext uri="{FF2B5EF4-FFF2-40B4-BE49-F238E27FC236}">
                  <a16:creationId xmlns:a16="http://schemas.microsoft.com/office/drawing/2014/main" id="{2CAC7314-E5CB-DEBE-A244-694A19A896C6}"/>
                </a:ext>
              </a:extLst>
            </p:cNvPr>
            <p:cNvSpPr/>
            <p:nvPr/>
          </p:nvSpPr>
          <p:spPr>
            <a:xfrm>
              <a:off x="586189" y="3711651"/>
              <a:ext cx="56876" cy="80159"/>
            </a:xfrm>
            <a:custGeom>
              <a:avLst/>
              <a:gdLst/>
              <a:ahLst/>
              <a:cxnLst/>
              <a:rect l="l" t="t" r="r" b="b"/>
              <a:pathLst>
                <a:path w="3542" h="4992" extrusionOk="0">
                  <a:moveTo>
                    <a:pt x="1750" y="0"/>
                  </a:moveTo>
                  <a:cubicBezTo>
                    <a:pt x="768" y="0"/>
                    <a:pt x="1" y="1110"/>
                    <a:pt x="1" y="2517"/>
                  </a:cubicBezTo>
                  <a:cubicBezTo>
                    <a:pt x="1" y="3883"/>
                    <a:pt x="768" y="4992"/>
                    <a:pt x="1750" y="4992"/>
                  </a:cubicBezTo>
                  <a:cubicBezTo>
                    <a:pt x="2731" y="4992"/>
                    <a:pt x="3541" y="3883"/>
                    <a:pt x="3541" y="2517"/>
                  </a:cubicBezTo>
                  <a:cubicBezTo>
                    <a:pt x="3541" y="1110"/>
                    <a:pt x="2731" y="0"/>
                    <a:pt x="1750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901;p103">
              <a:extLst>
                <a:ext uri="{FF2B5EF4-FFF2-40B4-BE49-F238E27FC236}">
                  <a16:creationId xmlns:a16="http://schemas.microsoft.com/office/drawing/2014/main" id="{10F2684C-056C-3C5A-CF10-863B739B171E}"/>
                </a:ext>
              </a:extLst>
            </p:cNvPr>
            <p:cNvSpPr/>
            <p:nvPr/>
          </p:nvSpPr>
          <p:spPr>
            <a:xfrm>
              <a:off x="588245" y="3765765"/>
              <a:ext cx="25355" cy="26045"/>
            </a:xfrm>
            <a:custGeom>
              <a:avLst/>
              <a:gdLst/>
              <a:ahLst/>
              <a:cxnLst/>
              <a:rect l="l" t="t" r="r" b="b"/>
              <a:pathLst>
                <a:path w="1579" h="1622" extrusionOk="0">
                  <a:moveTo>
                    <a:pt x="1" y="1"/>
                  </a:moveTo>
                  <a:lnTo>
                    <a:pt x="1" y="1622"/>
                  </a:lnTo>
                  <a:lnTo>
                    <a:pt x="1579" y="1622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902;p103">
              <a:extLst>
                <a:ext uri="{FF2B5EF4-FFF2-40B4-BE49-F238E27FC236}">
                  <a16:creationId xmlns:a16="http://schemas.microsoft.com/office/drawing/2014/main" id="{C89D65A4-C0A2-6E33-82A4-A1084ACF6AB8}"/>
                </a:ext>
              </a:extLst>
            </p:cNvPr>
            <p:cNvSpPr/>
            <p:nvPr/>
          </p:nvSpPr>
          <p:spPr>
            <a:xfrm>
              <a:off x="558105" y="3711651"/>
              <a:ext cx="61661" cy="80159"/>
            </a:xfrm>
            <a:custGeom>
              <a:avLst/>
              <a:gdLst/>
              <a:ahLst/>
              <a:cxnLst/>
              <a:rect l="l" t="t" r="r" b="b"/>
              <a:pathLst>
                <a:path w="3840" h="4992" extrusionOk="0">
                  <a:moveTo>
                    <a:pt x="1920" y="0"/>
                  </a:moveTo>
                  <a:cubicBezTo>
                    <a:pt x="854" y="0"/>
                    <a:pt x="0" y="1110"/>
                    <a:pt x="0" y="2517"/>
                  </a:cubicBezTo>
                  <a:cubicBezTo>
                    <a:pt x="0" y="3883"/>
                    <a:pt x="854" y="4992"/>
                    <a:pt x="1920" y="4992"/>
                  </a:cubicBezTo>
                  <a:cubicBezTo>
                    <a:pt x="2987" y="4992"/>
                    <a:pt x="3840" y="3883"/>
                    <a:pt x="3840" y="2517"/>
                  </a:cubicBezTo>
                  <a:cubicBezTo>
                    <a:pt x="3840" y="1110"/>
                    <a:pt x="2987" y="0"/>
                    <a:pt x="1920" y="0"/>
                  </a:cubicBez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903;p103">
              <a:extLst>
                <a:ext uri="{FF2B5EF4-FFF2-40B4-BE49-F238E27FC236}">
                  <a16:creationId xmlns:a16="http://schemas.microsoft.com/office/drawing/2014/main" id="{8CF330DF-F709-7783-31D3-3EFF3AC3248E}"/>
                </a:ext>
              </a:extLst>
            </p:cNvPr>
            <p:cNvSpPr/>
            <p:nvPr/>
          </p:nvSpPr>
          <p:spPr>
            <a:xfrm>
              <a:off x="531385" y="1189387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904;p103">
              <a:extLst>
                <a:ext uri="{FF2B5EF4-FFF2-40B4-BE49-F238E27FC236}">
                  <a16:creationId xmlns:a16="http://schemas.microsoft.com/office/drawing/2014/main" id="{0F6354E4-3B44-0570-681C-65866FFCAA98}"/>
                </a:ext>
              </a:extLst>
            </p:cNvPr>
            <p:cNvSpPr/>
            <p:nvPr/>
          </p:nvSpPr>
          <p:spPr>
            <a:xfrm>
              <a:off x="526600" y="1083199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905;p103">
              <a:extLst>
                <a:ext uri="{FF2B5EF4-FFF2-40B4-BE49-F238E27FC236}">
                  <a16:creationId xmlns:a16="http://schemas.microsoft.com/office/drawing/2014/main" id="{1E83A559-899D-6D5D-D919-5368D846DA02}"/>
                </a:ext>
              </a:extLst>
            </p:cNvPr>
            <p:cNvSpPr/>
            <p:nvPr/>
          </p:nvSpPr>
          <p:spPr>
            <a:xfrm>
              <a:off x="534131" y="1185855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906;p103">
              <a:extLst>
                <a:ext uri="{FF2B5EF4-FFF2-40B4-BE49-F238E27FC236}">
                  <a16:creationId xmlns:a16="http://schemas.microsoft.com/office/drawing/2014/main" id="{FA03E88D-7A62-1BF5-D808-971BF3F3856A}"/>
                </a:ext>
              </a:extLst>
            </p:cNvPr>
            <p:cNvSpPr/>
            <p:nvPr/>
          </p:nvSpPr>
          <p:spPr>
            <a:xfrm>
              <a:off x="469050" y="1286664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907;p103">
              <a:extLst>
                <a:ext uri="{FF2B5EF4-FFF2-40B4-BE49-F238E27FC236}">
                  <a16:creationId xmlns:a16="http://schemas.microsoft.com/office/drawing/2014/main" id="{897FECAA-97AE-522F-F095-693497E28BDF}"/>
                </a:ext>
              </a:extLst>
            </p:cNvPr>
            <p:cNvSpPr/>
            <p:nvPr/>
          </p:nvSpPr>
          <p:spPr>
            <a:xfrm>
              <a:off x="453297" y="1036616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908;p103">
              <a:extLst>
                <a:ext uri="{FF2B5EF4-FFF2-40B4-BE49-F238E27FC236}">
                  <a16:creationId xmlns:a16="http://schemas.microsoft.com/office/drawing/2014/main" id="{86A1C758-D010-057B-9FDC-EC48BCC12C9D}"/>
                </a:ext>
              </a:extLst>
            </p:cNvPr>
            <p:cNvSpPr/>
            <p:nvPr/>
          </p:nvSpPr>
          <p:spPr>
            <a:xfrm>
              <a:off x="651945" y="1036616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909;p103">
              <a:extLst>
                <a:ext uri="{FF2B5EF4-FFF2-40B4-BE49-F238E27FC236}">
                  <a16:creationId xmlns:a16="http://schemas.microsoft.com/office/drawing/2014/main" id="{2F26BFE7-DC32-6598-1198-55F538DDD6A5}"/>
                </a:ext>
              </a:extLst>
            </p:cNvPr>
            <p:cNvSpPr/>
            <p:nvPr/>
          </p:nvSpPr>
          <p:spPr>
            <a:xfrm>
              <a:off x="597831" y="1036616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910;p103">
              <a:extLst>
                <a:ext uri="{FF2B5EF4-FFF2-40B4-BE49-F238E27FC236}">
                  <a16:creationId xmlns:a16="http://schemas.microsoft.com/office/drawing/2014/main" id="{D0BF65DD-F419-0085-22B5-C43C17C7114B}"/>
                </a:ext>
              </a:extLst>
            </p:cNvPr>
            <p:cNvSpPr/>
            <p:nvPr/>
          </p:nvSpPr>
          <p:spPr>
            <a:xfrm>
              <a:off x="441656" y="1035251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911;p103">
              <a:extLst>
                <a:ext uri="{FF2B5EF4-FFF2-40B4-BE49-F238E27FC236}">
                  <a16:creationId xmlns:a16="http://schemas.microsoft.com/office/drawing/2014/main" id="{906FA146-05AD-B8B9-560B-C4ED33E1ED5F}"/>
                </a:ext>
              </a:extLst>
            </p:cNvPr>
            <p:cNvSpPr/>
            <p:nvPr/>
          </p:nvSpPr>
          <p:spPr>
            <a:xfrm>
              <a:off x="441656" y="1307201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912;p103">
              <a:extLst>
                <a:ext uri="{FF2B5EF4-FFF2-40B4-BE49-F238E27FC236}">
                  <a16:creationId xmlns:a16="http://schemas.microsoft.com/office/drawing/2014/main" id="{BD797504-6390-7A16-8631-0C363EEA6144}"/>
                </a:ext>
              </a:extLst>
            </p:cNvPr>
            <p:cNvSpPr/>
            <p:nvPr/>
          </p:nvSpPr>
          <p:spPr>
            <a:xfrm>
              <a:off x="439600" y="957838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913;p103">
              <a:extLst>
                <a:ext uri="{FF2B5EF4-FFF2-40B4-BE49-F238E27FC236}">
                  <a16:creationId xmlns:a16="http://schemas.microsoft.com/office/drawing/2014/main" id="{BB115E90-F527-E3E4-7991-92199F45A81E}"/>
                </a:ext>
              </a:extLst>
            </p:cNvPr>
            <p:cNvSpPr/>
            <p:nvPr/>
          </p:nvSpPr>
          <p:spPr>
            <a:xfrm>
              <a:off x="556049" y="925643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914;p103">
              <a:extLst>
                <a:ext uri="{FF2B5EF4-FFF2-40B4-BE49-F238E27FC236}">
                  <a16:creationId xmlns:a16="http://schemas.microsoft.com/office/drawing/2014/main" id="{F03ADE15-B6CA-4093-C683-9681C1F31E45}"/>
                </a:ext>
              </a:extLst>
            </p:cNvPr>
            <p:cNvSpPr/>
            <p:nvPr/>
          </p:nvSpPr>
          <p:spPr>
            <a:xfrm>
              <a:off x="400549" y="1010587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915;p103">
              <a:extLst>
                <a:ext uri="{FF2B5EF4-FFF2-40B4-BE49-F238E27FC236}">
                  <a16:creationId xmlns:a16="http://schemas.microsoft.com/office/drawing/2014/main" id="{5433C72A-9D5E-3954-F088-690C4499FCB0}"/>
                </a:ext>
              </a:extLst>
            </p:cNvPr>
            <p:cNvSpPr/>
            <p:nvPr/>
          </p:nvSpPr>
          <p:spPr>
            <a:xfrm>
              <a:off x="411516" y="1329136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916;p103">
              <a:extLst>
                <a:ext uri="{FF2B5EF4-FFF2-40B4-BE49-F238E27FC236}">
                  <a16:creationId xmlns:a16="http://schemas.microsoft.com/office/drawing/2014/main" id="{A707047C-17BB-118C-441D-41EB8BC3A3E4}"/>
                </a:ext>
              </a:extLst>
            </p:cNvPr>
            <p:cNvSpPr/>
            <p:nvPr/>
          </p:nvSpPr>
          <p:spPr>
            <a:xfrm>
              <a:off x="474526" y="957806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917;p103">
              <a:extLst>
                <a:ext uri="{FF2B5EF4-FFF2-40B4-BE49-F238E27FC236}">
                  <a16:creationId xmlns:a16="http://schemas.microsoft.com/office/drawing/2014/main" id="{8BF17FA6-6758-104A-333E-BAD818C06A5A}"/>
                </a:ext>
              </a:extLst>
            </p:cNvPr>
            <p:cNvSpPr/>
            <p:nvPr/>
          </p:nvSpPr>
          <p:spPr>
            <a:xfrm>
              <a:off x="410135" y="1010587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918;p103">
              <a:extLst>
                <a:ext uri="{FF2B5EF4-FFF2-40B4-BE49-F238E27FC236}">
                  <a16:creationId xmlns:a16="http://schemas.microsoft.com/office/drawing/2014/main" id="{7A7FC9A9-FB43-693E-0460-7914F6268D3F}"/>
                </a:ext>
              </a:extLst>
            </p:cNvPr>
            <p:cNvSpPr/>
            <p:nvPr/>
          </p:nvSpPr>
          <p:spPr>
            <a:xfrm>
              <a:off x="417682" y="1329023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919;p103">
              <a:extLst>
                <a:ext uri="{FF2B5EF4-FFF2-40B4-BE49-F238E27FC236}">
                  <a16:creationId xmlns:a16="http://schemas.microsoft.com/office/drawing/2014/main" id="{5EB3672C-22A5-ED1D-73EE-A920E0AD37C3}"/>
                </a:ext>
              </a:extLst>
            </p:cNvPr>
            <p:cNvSpPr/>
            <p:nvPr/>
          </p:nvSpPr>
          <p:spPr>
            <a:xfrm>
              <a:off x="446441" y="1329136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920;p103">
              <a:extLst>
                <a:ext uri="{FF2B5EF4-FFF2-40B4-BE49-F238E27FC236}">
                  <a16:creationId xmlns:a16="http://schemas.microsoft.com/office/drawing/2014/main" id="{73984933-08EC-7003-8F9E-E95DF67108F0}"/>
                </a:ext>
              </a:extLst>
            </p:cNvPr>
            <p:cNvSpPr/>
            <p:nvPr/>
          </p:nvSpPr>
          <p:spPr>
            <a:xfrm>
              <a:off x="536861" y="1185951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921;p103">
              <a:extLst>
                <a:ext uri="{FF2B5EF4-FFF2-40B4-BE49-F238E27FC236}">
                  <a16:creationId xmlns:a16="http://schemas.microsoft.com/office/drawing/2014/main" id="{8CA7422B-7DCC-7803-9177-70DABECE75B0}"/>
                </a:ext>
              </a:extLst>
            </p:cNvPr>
            <p:cNvSpPr/>
            <p:nvPr/>
          </p:nvSpPr>
          <p:spPr>
            <a:xfrm>
              <a:off x="536861" y="1129107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922;p103">
              <a:extLst>
                <a:ext uri="{FF2B5EF4-FFF2-40B4-BE49-F238E27FC236}">
                  <a16:creationId xmlns:a16="http://schemas.microsoft.com/office/drawing/2014/main" id="{C40F7EBF-FED7-0299-F2E9-B814D5E0181F}"/>
                </a:ext>
              </a:extLst>
            </p:cNvPr>
            <p:cNvSpPr/>
            <p:nvPr/>
          </p:nvSpPr>
          <p:spPr>
            <a:xfrm>
              <a:off x="544408" y="1147590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923;p103">
              <a:extLst>
                <a:ext uri="{FF2B5EF4-FFF2-40B4-BE49-F238E27FC236}">
                  <a16:creationId xmlns:a16="http://schemas.microsoft.com/office/drawing/2014/main" id="{5BD697E9-B7D2-1674-103A-01489E9C638E}"/>
                </a:ext>
              </a:extLst>
            </p:cNvPr>
            <p:cNvSpPr/>
            <p:nvPr/>
          </p:nvSpPr>
          <p:spPr>
            <a:xfrm>
              <a:off x="538242" y="1229804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924;p103">
              <a:extLst>
                <a:ext uri="{FF2B5EF4-FFF2-40B4-BE49-F238E27FC236}">
                  <a16:creationId xmlns:a16="http://schemas.microsoft.com/office/drawing/2014/main" id="{D9951F35-9765-99AB-C948-11AFF3422BBD}"/>
                </a:ext>
              </a:extLst>
            </p:cNvPr>
            <p:cNvSpPr/>
            <p:nvPr/>
          </p:nvSpPr>
          <p:spPr>
            <a:xfrm>
              <a:off x="553304" y="1191443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925;p103">
              <a:extLst>
                <a:ext uri="{FF2B5EF4-FFF2-40B4-BE49-F238E27FC236}">
                  <a16:creationId xmlns:a16="http://schemas.microsoft.com/office/drawing/2014/main" id="{DD6DE000-0A7E-5BB5-EC4C-FA6C4BEA78AB}"/>
                </a:ext>
              </a:extLst>
            </p:cNvPr>
            <p:cNvSpPr/>
            <p:nvPr/>
          </p:nvSpPr>
          <p:spPr>
            <a:xfrm>
              <a:off x="468359" y="1010587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926;p103">
              <a:extLst>
                <a:ext uri="{FF2B5EF4-FFF2-40B4-BE49-F238E27FC236}">
                  <a16:creationId xmlns:a16="http://schemas.microsoft.com/office/drawing/2014/main" id="{062D2627-39E5-4F36-C073-A6013DAC8277}"/>
                </a:ext>
              </a:extLst>
            </p:cNvPr>
            <p:cNvSpPr/>
            <p:nvPr/>
          </p:nvSpPr>
          <p:spPr>
            <a:xfrm>
              <a:off x="571802" y="1010587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927;p103">
              <a:extLst>
                <a:ext uri="{FF2B5EF4-FFF2-40B4-BE49-F238E27FC236}">
                  <a16:creationId xmlns:a16="http://schemas.microsoft.com/office/drawing/2014/main" id="{352139C0-FB56-DAF3-18B0-35A39C13A263}"/>
                </a:ext>
              </a:extLst>
            </p:cNvPr>
            <p:cNvSpPr/>
            <p:nvPr/>
          </p:nvSpPr>
          <p:spPr>
            <a:xfrm>
              <a:off x="598522" y="974024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928;p103">
              <a:extLst>
                <a:ext uri="{FF2B5EF4-FFF2-40B4-BE49-F238E27FC236}">
                  <a16:creationId xmlns:a16="http://schemas.microsoft.com/office/drawing/2014/main" id="{7F3285E3-B487-4017-AF82-EA43153E02C3}"/>
                </a:ext>
              </a:extLst>
            </p:cNvPr>
            <p:cNvSpPr/>
            <p:nvPr/>
          </p:nvSpPr>
          <p:spPr>
            <a:xfrm>
              <a:off x="566326" y="963330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raphic 16" descr="User">
            <a:extLst>
              <a:ext uri="{FF2B5EF4-FFF2-40B4-BE49-F238E27FC236}">
                <a16:creationId xmlns:a16="http://schemas.microsoft.com/office/drawing/2014/main" id="{9114E564-26B2-740B-E00B-9FE37A5470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9757" y="3732232"/>
            <a:ext cx="1296350" cy="1402509"/>
          </a:xfrm>
          <a:prstGeom prst="rect">
            <a:avLst/>
          </a:prstGeom>
        </p:spPr>
      </p:pic>
      <p:grpSp>
        <p:nvGrpSpPr>
          <p:cNvPr id="3" name="Group 46">
            <a:extLst>
              <a:ext uri="{FF2B5EF4-FFF2-40B4-BE49-F238E27FC236}">
                <a16:creationId xmlns:a16="http://schemas.microsoft.com/office/drawing/2014/main" id="{714185C4-F3DA-1606-4A04-6DDAEC54C18E}"/>
              </a:ext>
            </a:extLst>
          </p:cNvPr>
          <p:cNvGrpSpPr/>
          <p:nvPr/>
        </p:nvGrpSpPr>
        <p:grpSpPr>
          <a:xfrm flipH="1">
            <a:off x="2446079" y="1492592"/>
            <a:ext cx="1451598" cy="1276246"/>
            <a:chOff x="3983887" y="4061275"/>
            <a:chExt cx="2122406" cy="1866023"/>
          </a:xfrm>
        </p:grpSpPr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3C61E130-E6ED-B20A-B8F9-A0F7D6AF4A61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2" name="Freeform 15">
                <a:extLst>
                  <a:ext uri="{FF2B5EF4-FFF2-40B4-BE49-F238E27FC236}">
                    <a16:creationId xmlns:a16="http://schemas.microsoft.com/office/drawing/2014/main" id="{D09FF166-2D6B-526B-9C2A-91B6145EDC8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13" name="Rectangle 22">
                <a:extLst>
                  <a:ext uri="{FF2B5EF4-FFF2-40B4-BE49-F238E27FC236}">
                    <a16:creationId xmlns:a16="http://schemas.microsoft.com/office/drawing/2014/main" id="{D06018BC-A267-9252-12E2-7FB0F4A5E4E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0" name="Group 48">
              <a:extLst>
                <a:ext uri="{FF2B5EF4-FFF2-40B4-BE49-F238E27FC236}">
                  <a16:creationId xmlns:a16="http://schemas.microsoft.com/office/drawing/2014/main" id="{C6F97274-8EC2-0C15-30A8-1E5438204781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0" name="Freeform 18">
                <a:extLst>
                  <a:ext uri="{FF2B5EF4-FFF2-40B4-BE49-F238E27FC236}">
                    <a16:creationId xmlns:a16="http://schemas.microsoft.com/office/drawing/2014/main" id="{4E400CFF-F156-7C08-50FC-C5D7FBAE08F3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1" name="Freeform 19">
                <a:extLst>
                  <a:ext uri="{FF2B5EF4-FFF2-40B4-BE49-F238E27FC236}">
                    <a16:creationId xmlns:a16="http://schemas.microsoft.com/office/drawing/2014/main" id="{39D13EFD-6A46-E69A-40F2-55E7E53FD638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1" name="Group 49">
              <a:extLst>
                <a:ext uri="{FF2B5EF4-FFF2-40B4-BE49-F238E27FC236}">
                  <a16:creationId xmlns:a16="http://schemas.microsoft.com/office/drawing/2014/main" id="{4EF3C51C-2286-2FD6-410E-FBD2E2B6412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8" name="Freeform 21">
                <a:extLst>
                  <a:ext uri="{FF2B5EF4-FFF2-40B4-BE49-F238E27FC236}">
                    <a16:creationId xmlns:a16="http://schemas.microsoft.com/office/drawing/2014/main" id="{F4B12A35-2B6D-36E1-659D-1D40196F4A25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09" name="Rectangle 22">
                <a:extLst>
                  <a:ext uri="{FF2B5EF4-FFF2-40B4-BE49-F238E27FC236}">
                    <a16:creationId xmlns:a16="http://schemas.microsoft.com/office/drawing/2014/main" id="{BD1560F0-490F-B1D7-7712-F971B084D88F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2" name="Group 50">
              <a:extLst>
                <a:ext uri="{FF2B5EF4-FFF2-40B4-BE49-F238E27FC236}">
                  <a16:creationId xmlns:a16="http://schemas.microsoft.com/office/drawing/2014/main" id="{59D6AEEB-7B39-FE89-72B3-17E974BC9525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6" name="Freeform 24">
                <a:extLst>
                  <a:ext uri="{FF2B5EF4-FFF2-40B4-BE49-F238E27FC236}">
                    <a16:creationId xmlns:a16="http://schemas.microsoft.com/office/drawing/2014/main" id="{E106F16D-4920-699B-50EF-9CA85F82DA1E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07" name="Rectangle 22">
                <a:extLst>
                  <a:ext uri="{FF2B5EF4-FFF2-40B4-BE49-F238E27FC236}">
                    <a16:creationId xmlns:a16="http://schemas.microsoft.com/office/drawing/2014/main" id="{5E2DC312-63C8-E066-8010-255803009CEA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3" name="Group 51">
              <a:extLst>
                <a:ext uri="{FF2B5EF4-FFF2-40B4-BE49-F238E27FC236}">
                  <a16:creationId xmlns:a16="http://schemas.microsoft.com/office/drawing/2014/main" id="{AD43F11D-7D15-E2B2-E859-4B9CBDC50669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4" name="Freeform 27">
                <a:extLst>
                  <a:ext uri="{FF2B5EF4-FFF2-40B4-BE49-F238E27FC236}">
                    <a16:creationId xmlns:a16="http://schemas.microsoft.com/office/drawing/2014/main" id="{47BC2F8B-8AA2-F17B-ADEB-E2A6DF74E07A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05" name="Freeform 28">
                <a:extLst>
                  <a:ext uri="{FF2B5EF4-FFF2-40B4-BE49-F238E27FC236}">
                    <a16:creationId xmlns:a16="http://schemas.microsoft.com/office/drawing/2014/main" id="{3A4E9474-72DE-D6C4-7A3D-152B1F0479F1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2571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>
            <a:extLst>
              <a:ext uri="{FF2B5EF4-FFF2-40B4-BE49-F238E27FC236}">
                <a16:creationId xmlns:a16="http://schemas.microsoft.com/office/drawing/2014/main" id="{1FC6954F-F9D5-2339-7489-9C0E318A0DA1}"/>
              </a:ext>
            </a:extLst>
          </p:cNvPr>
          <p:cNvSpPr txBox="1"/>
          <p:nvPr/>
        </p:nvSpPr>
        <p:spPr>
          <a:xfrm>
            <a:off x="1283123" y="4883400"/>
            <a:ext cx="371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Bu web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sayt</a:t>
            </a:r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dan istifadə edərək siz hər kateqoriyadan olan kitabları rahatlıqla tapa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bilər</a:t>
            </a:r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 və onlar haqqında ümumi məlumat ala bilərsiniz.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84D68C55-E888-D8A9-F7C6-63B6040C9D99}"/>
              </a:ext>
            </a:extLst>
          </p:cNvPr>
          <p:cNvSpPr txBox="1"/>
          <p:nvPr/>
        </p:nvSpPr>
        <p:spPr>
          <a:xfrm>
            <a:off x="1107500" y="1806593"/>
            <a:ext cx="2971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</a:t>
            </a:r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ər bir kitab üçün onu oxuyanların rəylərini görə, həmçinin öz fikrinizi də rəy olaraq yaza bilərsiniz.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B783BD6C-9D2C-8E0B-2EED-9995687021DA}"/>
              </a:ext>
            </a:extLst>
          </p:cNvPr>
          <p:cNvSpPr txBox="1"/>
          <p:nvPr/>
        </p:nvSpPr>
        <p:spPr>
          <a:xfrm>
            <a:off x="8533151" y="922086"/>
            <a:ext cx="3088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Saytımıza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qatılaraq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(Join)</a:t>
            </a:r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 yeniliklər haqqında bildirişlər ala bilərsiniz.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BC47268A-1D76-7A49-F070-7153EA39CEA4}"/>
              </a:ext>
            </a:extLst>
          </p:cNvPr>
          <p:cNvSpPr txBox="1"/>
          <p:nvPr/>
        </p:nvSpPr>
        <p:spPr>
          <a:xfrm>
            <a:off x="8393275" y="4758468"/>
            <a:ext cx="308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altLang="ko-KR" sz="1400" b="1" dirty="0">
                <a:solidFill>
                  <a:schemeClr val="bg1"/>
                </a:solidFill>
                <a:cs typeface="Arial" pitchFamily="34" charset="0"/>
              </a:rPr>
              <a:t>Təklif və iradlarınız üçün rahat əlaqə bölməsi mövcuddur.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06657E03-9E11-97B7-E4C4-660CC2AC295F}"/>
              </a:ext>
            </a:extLst>
          </p:cNvPr>
          <p:cNvSpPr txBox="1"/>
          <p:nvPr/>
        </p:nvSpPr>
        <p:spPr>
          <a:xfrm>
            <a:off x="401619" y="194528"/>
            <a:ext cx="308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err="1">
                <a:solidFill>
                  <a:schemeClr val="bg1"/>
                </a:solidFill>
                <a:cs typeface="Arial" pitchFamily="34" charset="0"/>
              </a:rPr>
              <a:t>Library’nin</a:t>
            </a:r>
            <a:r>
              <a:rPr lang="az-Latn-AZ" altLang="ko-KR" sz="4000" b="1" i="1" dirty="0">
                <a:solidFill>
                  <a:schemeClr val="bg1"/>
                </a:solidFill>
                <a:cs typeface="Arial" pitchFamily="34" charset="0"/>
              </a:rPr>
              <a:t> üstünlükləri</a:t>
            </a:r>
            <a:endParaRPr lang="en-US" altLang="ko-KR" sz="40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ounded Rectangle 15">
            <a:extLst>
              <a:ext uri="{FF2B5EF4-FFF2-40B4-BE49-F238E27FC236}">
                <a16:creationId xmlns:a16="http://schemas.microsoft.com/office/drawing/2014/main" id="{9CB22942-5230-2020-0996-02840E1FE5C4}"/>
              </a:ext>
            </a:extLst>
          </p:cNvPr>
          <p:cNvSpPr/>
          <p:nvPr/>
        </p:nvSpPr>
        <p:spPr>
          <a:xfrm rot="10800000">
            <a:off x="3489645" y="5444200"/>
            <a:ext cx="1789579" cy="849282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" name="Isosceles Triangle 9">
            <a:extLst>
              <a:ext uri="{FF2B5EF4-FFF2-40B4-BE49-F238E27FC236}">
                <a16:creationId xmlns:a16="http://schemas.microsoft.com/office/drawing/2014/main" id="{5CD8A32B-633D-6FA6-FE85-E2EA9D37862D}"/>
              </a:ext>
            </a:extLst>
          </p:cNvPr>
          <p:cNvSpPr/>
          <p:nvPr/>
        </p:nvSpPr>
        <p:spPr>
          <a:xfrm rot="16200000">
            <a:off x="2949778" y="5904563"/>
            <a:ext cx="555613" cy="52412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F5A5CBC5-0601-6415-9892-F690240FC21A}"/>
              </a:ext>
            </a:extLst>
          </p:cNvPr>
          <p:cNvSpPr/>
          <p:nvPr/>
        </p:nvSpPr>
        <p:spPr>
          <a:xfrm rot="10800000">
            <a:off x="10043288" y="1052600"/>
            <a:ext cx="1789579" cy="849282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Isosceles Triangle 9">
            <a:extLst>
              <a:ext uri="{FF2B5EF4-FFF2-40B4-BE49-F238E27FC236}">
                <a16:creationId xmlns:a16="http://schemas.microsoft.com/office/drawing/2014/main" id="{5B40C1A0-1FBE-66D4-99B9-097F2A53A65B}"/>
              </a:ext>
            </a:extLst>
          </p:cNvPr>
          <p:cNvSpPr/>
          <p:nvPr/>
        </p:nvSpPr>
        <p:spPr>
          <a:xfrm rot="16200000">
            <a:off x="9502080" y="1521416"/>
            <a:ext cx="555613" cy="524122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7352E602-231C-9E51-A2C8-DA01DB82376C}"/>
              </a:ext>
            </a:extLst>
          </p:cNvPr>
          <p:cNvSpPr/>
          <p:nvPr/>
        </p:nvSpPr>
        <p:spPr>
          <a:xfrm rot="10800000">
            <a:off x="9760006" y="4921953"/>
            <a:ext cx="1789579" cy="849282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5" name="Isosceles Triangle 9">
            <a:extLst>
              <a:ext uri="{FF2B5EF4-FFF2-40B4-BE49-F238E27FC236}">
                <a16:creationId xmlns:a16="http://schemas.microsoft.com/office/drawing/2014/main" id="{9CBE4D33-1B06-25F6-7FFE-3C2485A7077B}"/>
              </a:ext>
            </a:extLst>
          </p:cNvPr>
          <p:cNvSpPr/>
          <p:nvPr/>
        </p:nvSpPr>
        <p:spPr>
          <a:xfrm rot="16200000">
            <a:off x="9220139" y="5386151"/>
            <a:ext cx="555613" cy="5241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9" name="Google Shape;10153;p118">
            <a:extLst>
              <a:ext uri="{FF2B5EF4-FFF2-40B4-BE49-F238E27FC236}">
                <a16:creationId xmlns:a16="http://schemas.microsoft.com/office/drawing/2014/main" id="{C4EC4355-A0E5-187C-88CA-1A7E2B13A374}"/>
              </a:ext>
            </a:extLst>
          </p:cNvPr>
          <p:cNvGrpSpPr/>
          <p:nvPr/>
        </p:nvGrpSpPr>
        <p:grpSpPr>
          <a:xfrm>
            <a:off x="10455690" y="2894653"/>
            <a:ext cx="1380024" cy="1026210"/>
            <a:chOff x="-1074225" y="4512538"/>
            <a:chExt cx="714950" cy="378500"/>
          </a:xfrm>
        </p:grpSpPr>
        <p:sp>
          <p:nvSpPr>
            <p:cNvPr id="30" name="Google Shape;10154;p118">
              <a:extLst>
                <a:ext uri="{FF2B5EF4-FFF2-40B4-BE49-F238E27FC236}">
                  <a16:creationId xmlns:a16="http://schemas.microsoft.com/office/drawing/2014/main" id="{D6BDB75E-E11A-22A3-73DE-0CB4BF4854C3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55;p118">
              <a:extLst>
                <a:ext uri="{FF2B5EF4-FFF2-40B4-BE49-F238E27FC236}">
                  <a16:creationId xmlns:a16="http://schemas.microsoft.com/office/drawing/2014/main" id="{DEE2BDDD-9EF0-5B7A-EB07-6F3997467E2E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56;p118">
              <a:extLst>
                <a:ext uri="{FF2B5EF4-FFF2-40B4-BE49-F238E27FC236}">
                  <a16:creationId xmlns:a16="http://schemas.microsoft.com/office/drawing/2014/main" id="{446C6662-86C6-B336-FD6A-AF15F86E97DA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57;p118">
              <a:extLst>
                <a:ext uri="{FF2B5EF4-FFF2-40B4-BE49-F238E27FC236}">
                  <a16:creationId xmlns:a16="http://schemas.microsoft.com/office/drawing/2014/main" id="{8F4C5FC2-4375-AD61-D2A9-1E2FE7E23FC2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58;p118">
              <a:extLst>
                <a:ext uri="{FF2B5EF4-FFF2-40B4-BE49-F238E27FC236}">
                  <a16:creationId xmlns:a16="http://schemas.microsoft.com/office/drawing/2014/main" id="{A90BBF37-C563-DD35-3797-97D02562C935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59;p118">
              <a:extLst>
                <a:ext uri="{FF2B5EF4-FFF2-40B4-BE49-F238E27FC236}">
                  <a16:creationId xmlns:a16="http://schemas.microsoft.com/office/drawing/2014/main" id="{EB5E710D-7457-0EDA-3903-78728A8E28A2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60;p118">
              <a:extLst>
                <a:ext uri="{FF2B5EF4-FFF2-40B4-BE49-F238E27FC236}">
                  <a16:creationId xmlns:a16="http://schemas.microsoft.com/office/drawing/2014/main" id="{D76684F0-4644-8903-5AB5-5BACE56CAF4B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161;p118">
              <a:extLst>
                <a:ext uri="{FF2B5EF4-FFF2-40B4-BE49-F238E27FC236}">
                  <a16:creationId xmlns:a16="http://schemas.microsoft.com/office/drawing/2014/main" id="{81CE6CDB-8E94-9557-E8F9-B0C4DAAC8805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62;p118">
              <a:extLst>
                <a:ext uri="{FF2B5EF4-FFF2-40B4-BE49-F238E27FC236}">
                  <a16:creationId xmlns:a16="http://schemas.microsoft.com/office/drawing/2014/main" id="{804524FB-C095-233A-C0FC-62ED9B832FC6}"/>
                </a:ext>
              </a:extLst>
            </p:cNvPr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163;p118">
              <a:extLst>
                <a:ext uri="{FF2B5EF4-FFF2-40B4-BE49-F238E27FC236}">
                  <a16:creationId xmlns:a16="http://schemas.microsoft.com/office/drawing/2014/main" id="{7B958587-4744-4FF9-BFFC-D01A32E9D632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64;p118">
              <a:extLst>
                <a:ext uri="{FF2B5EF4-FFF2-40B4-BE49-F238E27FC236}">
                  <a16:creationId xmlns:a16="http://schemas.microsoft.com/office/drawing/2014/main" id="{DF29070A-CAF2-45AB-3578-58ECE9D3BBDB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65;p118">
              <a:extLst>
                <a:ext uri="{FF2B5EF4-FFF2-40B4-BE49-F238E27FC236}">
                  <a16:creationId xmlns:a16="http://schemas.microsoft.com/office/drawing/2014/main" id="{49F21384-E94A-8FE4-52EC-7A7E24648C9F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141;p118">
            <a:extLst>
              <a:ext uri="{FF2B5EF4-FFF2-40B4-BE49-F238E27FC236}">
                <a16:creationId xmlns:a16="http://schemas.microsoft.com/office/drawing/2014/main" id="{8CC5B1D6-5841-BDBE-E3D4-88FFB47A5B6F}"/>
              </a:ext>
            </a:extLst>
          </p:cNvPr>
          <p:cNvGrpSpPr/>
          <p:nvPr/>
        </p:nvGrpSpPr>
        <p:grpSpPr>
          <a:xfrm rot="1321491" flipH="1">
            <a:off x="5947697" y="5190277"/>
            <a:ext cx="1274892" cy="987664"/>
            <a:chOff x="-1074225" y="4512538"/>
            <a:chExt cx="714950" cy="378500"/>
          </a:xfrm>
        </p:grpSpPr>
        <p:sp>
          <p:nvSpPr>
            <p:cNvPr id="60" name="Google Shape;10142;p118">
              <a:extLst>
                <a:ext uri="{FF2B5EF4-FFF2-40B4-BE49-F238E27FC236}">
                  <a16:creationId xmlns:a16="http://schemas.microsoft.com/office/drawing/2014/main" id="{E20F554F-7DCA-1D03-4852-87F5D3C3CC65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43;p118">
              <a:extLst>
                <a:ext uri="{FF2B5EF4-FFF2-40B4-BE49-F238E27FC236}">
                  <a16:creationId xmlns:a16="http://schemas.microsoft.com/office/drawing/2014/main" id="{047F6C22-6CF2-E8F1-DC2F-258919B5332A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44;p118">
              <a:extLst>
                <a:ext uri="{FF2B5EF4-FFF2-40B4-BE49-F238E27FC236}">
                  <a16:creationId xmlns:a16="http://schemas.microsoft.com/office/drawing/2014/main" id="{15494D71-AC28-ADF3-E0F5-F776D5D76491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45;p118">
              <a:extLst>
                <a:ext uri="{FF2B5EF4-FFF2-40B4-BE49-F238E27FC236}">
                  <a16:creationId xmlns:a16="http://schemas.microsoft.com/office/drawing/2014/main" id="{9EB6A84C-480C-199E-4580-15A1AAED6E47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46;p118">
              <a:extLst>
                <a:ext uri="{FF2B5EF4-FFF2-40B4-BE49-F238E27FC236}">
                  <a16:creationId xmlns:a16="http://schemas.microsoft.com/office/drawing/2014/main" id="{3864BCB0-B471-69BF-A4FF-C7921DA9AC21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47;p118">
              <a:extLst>
                <a:ext uri="{FF2B5EF4-FFF2-40B4-BE49-F238E27FC236}">
                  <a16:creationId xmlns:a16="http://schemas.microsoft.com/office/drawing/2014/main" id="{A8504612-3319-B6D7-06F6-9A869140D4AF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48;p118">
              <a:extLst>
                <a:ext uri="{FF2B5EF4-FFF2-40B4-BE49-F238E27FC236}">
                  <a16:creationId xmlns:a16="http://schemas.microsoft.com/office/drawing/2014/main" id="{5752BF2F-1564-54D4-5703-FF3AC0451CD8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49;p118">
              <a:extLst>
                <a:ext uri="{FF2B5EF4-FFF2-40B4-BE49-F238E27FC236}">
                  <a16:creationId xmlns:a16="http://schemas.microsoft.com/office/drawing/2014/main" id="{6FFB1C0E-9A1E-B964-071B-F77DD8CBA10F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50;p118">
              <a:extLst>
                <a:ext uri="{FF2B5EF4-FFF2-40B4-BE49-F238E27FC236}">
                  <a16:creationId xmlns:a16="http://schemas.microsoft.com/office/drawing/2014/main" id="{31F8D44E-C690-BD25-3160-F9F2922F988D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51;p118">
              <a:extLst>
                <a:ext uri="{FF2B5EF4-FFF2-40B4-BE49-F238E27FC236}">
                  <a16:creationId xmlns:a16="http://schemas.microsoft.com/office/drawing/2014/main" id="{51263681-64C4-39E5-1B6C-BE81EBC72E78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52;p118">
              <a:extLst>
                <a:ext uri="{FF2B5EF4-FFF2-40B4-BE49-F238E27FC236}">
                  <a16:creationId xmlns:a16="http://schemas.microsoft.com/office/drawing/2014/main" id="{6DE3F18C-9D3E-E645-4BAB-9D498CA2CF62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Oval 57">
            <a:extLst>
              <a:ext uri="{FF2B5EF4-FFF2-40B4-BE49-F238E27FC236}">
                <a16:creationId xmlns:a16="http://schemas.microsoft.com/office/drawing/2014/main" id="{92E48FD1-D853-0156-A741-9B570BF6A32C}"/>
              </a:ext>
            </a:extLst>
          </p:cNvPr>
          <p:cNvSpPr/>
          <p:nvPr/>
        </p:nvSpPr>
        <p:spPr>
          <a:xfrm>
            <a:off x="245521" y="1879277"/>
            <a:ext cx="739284" cy="7754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98D86EF4-6528-150A-BEC6-6B3ED2A81C83}"/>
              </a:ext>
            </a:extLst>
          </p:cNvPr>
          <p:cNvSpPr/>
          <p:nvPr/>
        </p:nvSpPr>
        <p:spPr>
          <a:xfrm>
            <a:off x="409355" y="2047440"/>
            <a:ext cx="411616" cy="4225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Oval 57">
            <a:extLst>
              <a:ext uri="{FF2B5EF4-FFF2-40B4-BE49-F238E27FC236}">
                <a16:creationId xmlns:a16="http://schemas.microsoft.com/office/drawing/2014/main" id="{024DDEC9-7157-DF9B-5F3B-55E411FC98BF}"/>
              </a:ext>
            </a:extLst>
          </p:cNvPr>
          <p:cNvSpPr/>
          <p:nvPr/>
        </p:nvSpPr>
        <p:spPr>
          <a:xfrm>
            <a:off x="437326" y="4942220"/>
            <a:ext cx="775422" cy="7754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2" name="Oval 57">
            <a:extLst>
              <a:ext uri="{FF2B5EF4-FFF2-40B4-BE49-F238E27FC236}">
                <a16:creationId xmlns:a16="http://schemas.microsoft.com/office/drawing/2014/main" id="{C547E231-6B05-1FB7-0945-05EFCFB238D9}"/>
              </a:ext>
            </a:extLst>
          </p:cNvPr>
          <p:cNvSpPr/>
          <p:nvPr/>
        </p:nvSpPr>
        <p:spPr>
          <a:xfrm>
            <a:off x="7729249" y="767443"/>
            <a:ext cx="775422" cy="7754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4" name="Oval 57">
            <a:extLst>
              <a:ext uri="{FF2B5EF4-FFF2-40B4-BE49-F238E27FC236}">
                <a16:creationId xmlns:a16="http://schemas.microsoft.com/office/drawing/2014/main" id="{2C7CDDC2-A33F-95B4-4773-C716413EF9DB}"/>
              </a:ext>
            </a:extLst>
          </p:cNvPr>
          <p:cNvSpPr/>
          <p:nvPr/>
        </p:nvSpPr>
        <p:spPr>
          <a:xfrm>
            <a:off x="7617853" y="4600985"/>
            <a:ext cx="775422" cy="7754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6" name="Rounded Rectangle 15">
            <a:extLst>
              <a:ext uri="{FF2B5EF4-FFF2-40B4-BE49-F238E27FC236}">
                <a16:creationId xmlns:a16="http://schemas.microsoft.com/office/drawing/2014/main" id="{51EB53DF-C288-5BDD-C0A3-B1B0D3BFA6F1}"/>
              </a:ext>
            </a:extLst>
          </p:cNvPr>
          <p:cNvSpPr/>
          <p:nvPr/>
        </p:nvSpPr>
        <p:spPr>
          <a:xfrm rot="10800000">
            <a:off x="1758989" y="2679940"/>
            <a:ext cx="1789579" cy="849282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7" name="Isosceles Triangle 9">
            <a:extLst>
              <a:ext uri="{FF2B5EF4-FFF2-40B4-BE49-F238E27FC236}">
                <a16:creationId xmlns:a16="http://schemas.microsoft.com/office/drawing/2014/main" id="{65F3E9AB-3BA4-FA79-6D58-51323A96B88F}"/>
              </a:ext>
            </a:extLst>
          </p:cNvPr>
          <p:cNvSpPr/>
          <p:nvPr/>
        </p:nvSpPr>
        <p:spPr>
          <a:xfrm rot="16200000">
            <a:off x="1243962" y="3167514"/>
            <a:ext cx="555613" cy="52412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E728DF5C-49DA-1939-A505-6ECAC197B480}"/>
              </a:ext>
            </a:extLst>
          </p:cNvPr>
          <p:cNvGrpSpPr/>
          <p:nvPr/>
        </p:nvGrpSpPr>
        <p:grpSpPr>
          <a:xfrm>
            <a:off x="4201571" y="2838124"/>
            <a:ext cx="4219303" cy="1224672"/>
            <a:chOff x="2186387" y="1618118"/>
            <a:chExt cx="4468475" cy="1296995"/>
          </a:xfrm>
        </p:grpSpPr>
        <p:grpSp>
          <p:nvGrpSpPr>
            <p:cNvPr id="4" name="Graphic 3">
              <a:extLst>
                <a:ext uri="{FF2B5EF4-FFF2-40B4-BE49-F238E27FC236}">
                  <a16:creationId xmlns:a16="http://schemas.microsoft.com/office/drawing/2014/main" id="{4AFF37E4-F71B-E301-7C07-2C112F2FB617}"/>
                </a:ext>
              </a:extLst>
            </p:cNvPr>
            <p:cNvGrpSpPr/>
            <p:nvPr/>
          </p:nvGrpSpPr>
          <p:grpSpPr>
            <a:xfrm rot="294171">
              <a:off x="3334968" y="1707704"/>
              <a:ext cx="3319894" cy="1207409"/>
              <a:chOff x="0" y="1211951"/>
              <a:chExt cx="12192000" cy="4434097"/>
            </a:xfrm>
          </p:grpSpPr>
          <p:sp>
            <p:nvSpPr>
              <p:cNvPr id="27" name="Freeform: Shape 17">
                <a:extLst>
                  <a:ext uri="{FF2B5EF4-FFF2-40B4-BE49-F238E27FC236}">
                    <a16:creationId xmlns:a16="http://schemas.microsoft.com/office/drawing/2014/main" id="{47117BBF-97D4-9419-E7A7-055892A9D260}"/>
                  </a:ext>
                </a:extLst>
              </p:cNvPr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18">
                <a:extLst>
                  <a:ext uri="{FF2B5EF4-FFF2-40B4-BE49-F238E27FC236}">
                    <a16:creationId xmlns:a16="http://schemas.microsoft.com/office/drawing/2014/main" id="{0E0E03AD-C615-C89B-4DDE-DC61CA9AA7C7}"/>
                  </a:ext>
                </a:extLst>
              </p:cNvPr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9">
                <a:extLst>
                  <a:ext uri="{FF2B5EF4-FFF2-40B4-BE49-F238E27FC236}">
                    <a16:creationId xmlns:a16="http://schemas.microsoft.com/office/drawing/2014/main" id="{D52A9378-4DC5-3727-5C67-1EBE4C078F46}"/>
                  </a:ext>
                </a:extLst>
              </p:cNvPr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20">
                <a:extLst>
                  <a:ext uri="{FF2B5EF4-FFF2-40B4-BE49-F238E27FC236}">
                    <a16:creationId xmlns:a16="http://schemas.microsoft.com/office/drawing/2014/main" id="{74697F79-94BB-957B-FEE6-C4EFA89E205F}"/>
                  </a:ext>
                </a:extLst>
              </p:cNvPr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21">
                <a:extLst>
                  <a:ext uri="{FF2B5EF4-FFF2-40B4-BE49-F238E27FC236}">
                    <a16:creationId xmlns:a16="http://schemas.microsoft.com/office/drawing/2014/main" id="{C93D799A-9B0F-181F-BD59-898C38BD36D1}"/>
                  </a:ext>
                </a:extLst>
              </p:cNvPr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2">
                <a:extLst>
                  <a:ext uri="{FF2B5EF4-FFF2-40B4-BE49-F238E27FC236}">
                    <a16:creationId xmlns:a16="http://schemas.microsoft.com/office/drawing/2014/main" id="{F42B8485-9859-3FBE-C0D0-039713B99132}"/>
                  </a:ext>
                </a:extLst>
              </p:cNvPr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23">
                <a:extLst>
                  <a:ext uri="{FF2B5EF4-FFF2-40B4-BE49-F238E27FC236}">
                    <a16:creationId xmlns:a16="http://schemas.microsoft.com/office/drawing/2014/main" id="{CEA7FAF8-B608-FB38-0ADE-250B4AF283BE}"/>
                  </a:ext>
                </a:extLst>
              </p:cNvPr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4">
                <a:extLst>
                  <a:ext uri="{FF2B5EF4-FFF2-40B4-BE49-F238E27FC236}">
                    <a16:creationId xmlns:a16="http://schemas.microsoft.com/office/drawing/2014/main" id="{0FBF2F32-15AD-6104-06A3-9525C2C9C547}"/>
                  </a:ext>
                </a:extLst>
              </p:cNvPr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25">
                <a:extLst>
                  <a:ext uri="{FF2B5EF4-FFF2-40B4-BE49-F238E27FC236}">
                    <a16:creationId xmlns:a16="http://schemas.microsoft.com/office/drawing/2014/main" id="{2D35FE55-AFA9-E0B9-065C-F02AE35E5544}"/>
                  </a:ext>
                </a:extLst>
              </p:cNvPr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30D6A73D-F06B-828E-511C-AD357822BDCA}"/>
                  </a:ext>
                </a:extLst>
              </p:cNvPr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97AE4DC5-A92B-C339-56BA-2F3DEAFF6103}"/>
                </a:ext>
              </a:extLst>
            </p:cNvPr>
            <p:cNvGrpSpPr/>
            <p:nvPr/>
          </p:nvGrpSpPr>
          <p:grpSpPr>
            <a:xfrm flipH="1">
              <a:off x="2186387" y="1618118"/>
              <a:ext cx="1183662" cy="1040677"/>
              <a:chOff x="3983887" y="4061275"/>
              <a:chExt cx="2122406" cy="1866023"/>
            </a:xfrm>
          </p:grpSpPr>
          <p:grpSp>
            <p:nvGrpSpPr>
              <p:cNvPr id="6" name="Group 28">
                <a:extLst>
                  <a:ext uri="{FF2B5EF4-FFF2-40B4-BE49-F238E27FC236}">
                    <a16:creationId xmlns:a16="http://schemas.microsoft.com/office/drawing/2014/main" id="{35D28B4E-BA04-1BA2-6FFC-96BE88198324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Freeform 15">
                  <a:extLst>
                    <a:ext uri="{FF2B5EF4-FFF2-40B4-BE49-F238E27FC236}">
                      <a16:creationId xmlns:a16="http://schemas.microsoft.com/office/drawing/2014/main" id="{735A0A00-97D5-6DD8-8F1A-C3608DE52A40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" name="Rectangle 22">
                  <a:extLst>
                    <a:ext uri="{FF2B5EF4-FFF2-40B4-BE49-F238E27FC236}">
                      <a16:creationId xmlns:a16="http://schemas.microsoft.com/office/drawing/2014/main" id="{82F23548-29C6-20DF-2DB0-7821F363FA3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29">
                <a:extLst>
                  <a:ext uri="{FF2B5EF4-FFF2-40B4-BE49-F238E27FC236}">
                    <a16:creationId xmlns:a16="http://schemas.microsoft.com/office/drawing/2014/main" id="{29C37B40-05D2-E415-4EFC-47B55D7175A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Freeform 18">
                  <a:extLst>
                    <a:ext uri="{FF2B5EF4-FFF2-40B4-BE49-F238E27FC236}">
                      <a16:creationId xmlns:a16="http://schemas.microsoft.com/office/drawing/2014/main" id="{C671A805-BF73-236F-2338-5B6033D8ADB1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Freeform 19">
                  <a:extLst>
                    <a:ext uri="{FF2B5EF4-FFF2-40B4-BE49-F238E27FC236}">
                      <a16:creationId xmlns:a16="http://schemas.microsoft.com/office/drawing/2014/main" id="{876FD637-1CE3-BAC0-CECC-143B4B7E382C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30">
                <a:extLst>
                  <a:ext uri="{FF2B5EF4-FFF2-40B4-BE49-F238E27FC236}">
                    <a16:creationId xmlns:a16="http://schemas.microsoft.com/office/drawing/2014/main" id="{619052D9-C993-07DF-D99A-874869129BA6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729CCFA2-D6EB-2D03-1844-F9FB833506D3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2" name="Rectangle 22">
                  <a:extLst>
                    <a:ext uri="{FF2B5EF4-FFF2-40B4-BE49-F238E27FC236}">
                      <a16:creationId xmlns:a16="http://schemas.microsoft.com/office/drawing/2014/main" id="{E0AC5FCC-D5F9-6857-6A32-96533E6D54F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31">
                <a:extLst>
                  <a:ext uri="{FF2B5EF4-FFF2-40B4-BE49-F238E27FC236}">
                    <a16:creationId xmlns:a16="http://schemas.microsoft.com/office/drawing/2014/main" id="{2466C27A-965B-D4C0-554B-EABB3FA206AD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Freeform 24">
                  <a:extLst>
                    <a:ext uri="{FF2B5EF4-FFF2-40B4-BE49-F238E27FC236}">
                      <a16:creationId xmlns:a16="http://schemas.microsoft.com/office/drawing/2014/main" id="{D4B021FB-24C2-3CB3-44A4-63925781F92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FB236560-E6CC-69A2-7C56-88510E1A855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" name="Group 32">
                <a:extLst>
                  <a:ext uri="{FF2B5EF4-FFF2-40B4-BE49-F238E27FC236}">
                    <a16:creationId xmlns:a16="http://schemas.microsoft.com/office/drawing/2014/main" id="{F447C015-7855-32CC-8A39-C4FDB3F131DE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Freeform 27">
                  <a:extLst>
                    <a:ext uri="{FF2B5EF4-FFF2-40B4-BE49-F238E27FC236}">
                      <a16:creationId xmlns:a16="http://schemas.microsoft.com/office/drawing/2014/main" id="{40016685-8E10-3A23-C2F5-B17CAAC14CE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" name="Freeform 28">
                  <a:extLst>
                    <a:ext uri="{FF2B5EF4-FFF2-40B4-BE49-F238E27FC236}">
                      <a16:creationId xmlns:a16="http://schemas.microsoft.com/office/drawing/2014/main" id="{15EA7617-14EE-F146-6D57-736F310598FC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76" name="Rectangle 9">
            <a:extLst>
              <a:ext uri="{FF2B5EF4-FFF2-40B4-BE49-F238E27FC236}">
                <a16:creationId xmlns:a16="http://schemas.microsoft.com/office/drawing/2014/main" id="{870CF109-9196-415C-86DE-84933593C197}"/>
              </a:ext>
            </a:extLst>
          </p:cNvPr>
          <p:cNvSpPr/>
          <p:nvPr/>
        </p:nvSpPr>
        <p:spPr>
          <a:xfrm>
            <a:off x="7919410" y="922086"/>
            <a:ext cx="411616" cy="4225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2A2AFC86-8F58-4F02-8C3C-870FE1031355}"/>
              </a:ext>
            </a:extLst>
          </p:cNvPr>
          <p:cNvSpPr/>
          <p:nvPr/>
        </p:nvSpPr>
        <p:spPr>
          <a:xfrm>
            <a:off x="7799756" y="4765806"/>
            <a:ext cx="411616" cy="4225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F2E2C72F-BAA8-48B2-B4EC-DFAD7CE7297D}"/>
              </a:ext>
            </a:extLst>
          </p:cNvPr>
          <p:cNvSpPr/>
          <p:nvPr/>
        </p:nvSpPr>
        <p:spPr>
          <a:xfrm>
            <a:off x="609302" y="5118669"/>
            <a:ext cx="411616" cy="4225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766" y="153964"/>
            <a:ext cx="11573197" cy="724247"/>
          </a:xfrm>
        </p:spPr>
        <p:txBody>
          <a:bodyPr/>
          <a:lstStyle/>
          <a:p>
            <a:r>
              <a:rPr lang="az-Latn-AZ" dirty="0">
                <a:latin typeface="Aptos Black" panose="020F0502020204030204" pitchFamily="34" charset="0"/>
              </a:rPr>
              <a:t>Niyə Library</a:t>
            </a:r>
            <a:r>
              <a:rPr lang="en-US" dirty="0">
                <a:latin typeface="Aptos Black" panose="020F0502020204030204" pitchFamily="34" charset="0"/>
              </a:rPr>
              <a:t>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4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3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1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2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988712"/>
            <a:chOff x="6211235" y="1628800"/>
            <a:chExt cx="2609237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Geniş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az-Latn-A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 seçim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Klassiklərdən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ən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yeni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bestseller'lara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uşaq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kitablarından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akademik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əsərlərə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qədər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cür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tapa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bilərsiniz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988712"/>
            <a:chOff x="7719995" y="3745651"/>
            <a:chExt cx="3614754" cy="9887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Oxucu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az-Latn-A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ş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ərhləri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və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az-Latn-A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övsiyələr</a:t>
              </a:r>
              <a:r>
                <a:rPr lang="az-Latn-A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88032"/>
              <a:ext cx="3614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seçimində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qərarsız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qalanlar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üçün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oxucuların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şərhləri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tövsiyələri</a:t>
              </a:r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nə baxaraq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özünüz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üçün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ən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doğru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seçm</a:t>
              </a:r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iş olarsınz.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715977" y="2691946"/>
            <a:ext cx="3614754" cy="1173378"/>
            <a:chOff x="194751" y="2772288"/>
            <a:chExt cx="2609237" cy="11733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İstifadəçi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az-Latn-AZ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dostu interfeys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94751" y="3114669"/>
              <a:ext cx="2609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İstədiyiniz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zamanda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tapa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bilməyiniz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üçün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kateqoriyalar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filtrlər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axtarış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seçimləri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təmin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edilmiş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platform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təqdim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4338" y="4987204"/>
            <a:ext cx="3614754" cy="1358044"/>
            <a:chOff x="179512" y="5029814"/>
            <a:chExt cx="2609237" cy="13580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Responsiv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Dizayn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179512" y="5372195"/>
              <a:ext cx="26092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saytımız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</a:t>
              </a:r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uyğun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responsiv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dizaynı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sayəsində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cihazda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mükəmməl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istifadəçi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təcrübəsi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təqdim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Kompüter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planşet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ağıllı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telefon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fərq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etmədən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istədiyiniz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hər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yerdən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kitab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dünyasına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rahatlıqla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daxil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bilərsiniz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66170" cy="1463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oogle Shape;9155;p106">
            <a:extLst>
              <a:ext uri="{FF2B5EF4-FFF2-40B4-BE49-F238E27FC236}">
                <a16:creationId xmlns:a16="http://schemas.microsoft.com/office/drawing/2014/main" id="{50DAF367-4153-0AB6-95C7-E1E0C3F714AA}"/>
              </a:ext>
            </a:extLst>
          </p:cNvPr>
          <p:cNvGrpSpPr/>
          <p:nvPr/>
        </p:nvGrpSpPr>
        <p:grpSpPr>
          <a:xfrm>
            <a:off x="197170" y="981378"/>
            <a:ext cx="1907157" cy="1300886"/>
            <a:chOff x="77034" y="1742486"/>
            <a:chExt cx="843550" cy="583589"/>
          </a:xfrm>
        </p:grpSpPr>
        <p:sp>
          <p:nvSpPr>
            <p:cNvPr id="41" name="Google Shape;9156;p106">
              <a:extLst>
                <a:ext uri="{FF2B5EF4-FFF2-40B4-BE49-F238E27FC236}">
                  <a16:creationId xmlns:a16="http://schemas.microsoft.com/office/drawing/2014/main" id="{5FC9B39F-0AC8-163C-4D8D-029FE21AF63A}"/>
                </a:ext>
              </a:extLst>
            </p:cNvPr>
            <p:cNvSpPr/>
            <p:nvPr/>
          </p:nvSpPr>
          <p:spPr>
            <a:xfrm>
              <a:off x="121662" y="2176038"/>
              <a:ext cx="72592" cy="150038"/>
            </a:xfrm>
            <a:custGeom>
              <a:avLst/>
              <a:gdLst/>
              <a:ahLst/>
              <a:cxnLst/>
              <a:rect l="l" t="t" r="r" b="b"/>
              <a:pathLst>
                <a:path w="2139" h="4421" extrusionOk="0">
                  <a:moveTo>
                    <a:pt x="1" y="1"/>
                  </a:moveTo>
                  <a:lnTo>
                    <a:pt x="77" y="4420"/>
                  </a:lnTo>
                  <a:cubicBezTo>
                    <a:pt x="204" y="4420"/>
                    <a:pt x="314" y="4319"/>
                    <a:pt x="314" y="4191"/>
                  </a:cubicBezTo>
                  <a:lnTo>
                    <a:pt x="314" y="4166"/>
                  </a:lnTo>
                  <a:cubicBezTo>
                    <a:pt x="1035" y="4166"/>
                    <a:pt x="917" y="3029"/>
                    <a:pt x="535" y="3029"/>
                  </a:cubicBezTo>
                  <a:lnTo>
                    <a:pt x="535" y="2859"/>
                  </a:lnTo>
                  <a:cubicBezTo>
                    <a:pt x="730" y="2707"/>
                    <a:pt x="1248" y="2401"/>
                    <a:pt x="1256" y="1935"/>
                  </a:cubicBezTo>
                  <a:cubicBezTo>
                    <a:pt x="1264" y="1697"/>
                    <a:pt x="1205" y="1570"/>
                    <a:pt x="1146" y="1502"/>
                  </a:cubicBezTo>
                  <a:cubicBezTo>
                    <a:pt x="1018" y="1383"/>
                    <a:pt x="1112" y="1171"/>
                    <a:pt x="1264" y="1171"/>
                  </a:cubicBezTo>
                  <a:cubicBezTo>
                    <a:pt x="1292" y="1171"/>
                    <a:pt x="1324" y="1173"/>
                    <a:pt x="1359" y="1173"/>
                  </a:cubicBezTo>
                  <a:cubicBezTo>
                    <a:pt x="1485" y="1173"/>
                    <a:pt x="1643" y="1152"/>
                    <a:pt x="1723" y="959"/>
                  </a:cubicBezTo>
                  <a:cubicBezTo>
                    <a:pt x="1773" y="857"/>
                    <a:pt x="1731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84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57;p106">
              <a:extLst>
                <a:ext uri="{FF2B5EF4-FFF2-40B4-BE49-F238E27FC236}">
                  <a16:creationId xmlns:a16="http://schemas.microsoft.com/office/drawing/2014/main" id="{2D7E7B39-F6C8-1212-13B2-416655AF3604}"/>
                </a:ext>
              </a:extLst>
            </p:cNvPr>
            <p:cNvSpPr/>
            <p:nvPr/>
          </p:nvSpPr>
          <p:spPr>
            <a:xfrm>
              <a:off x="121662" y="2176038"/>
              <a:ext cx="72592" cy="54436"/>
            </a:xfrm>
            <a:custGeom>
              <a:avLst/>
              <a:gdLst/>
              <a:ahLst/>
              <a:cxnLst/>
              <a:rect l="l" t="t" r="r" b="b"/>
              <a:pathLst>
                <a:path w="2139" h="1604" extrusionOk="0">
                  <a:moveTo>
                    <a:pt x="1" y="1"/>
                  </a:moveTo>
                  <a:lnTo>
                    <a:pt x="26" y="1604"/>
                  </a:lnTo>
                  <a:cubicBezTo>
                    <a:pt x="374" y="1103"/>
                    <a:pt x="874" y="781"/>
                    <a:pt x="1443" y="781"/>
                  </a:cubicBezTo>
                  <a:cubicBezTo>
                    <a:pt x="1544" y="781"/>
                    <a:pt x="1646" y="798"/>
                    <a:pt x="1740" y="815"/>
                  </a:cubicBezTo>
                  <a:cubicBezTo>
                    <a:pt x="1723" y="713"/>
                    <a:pt x="1663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92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58;p106">
              <a:extLst>
                <a:ext uri="{FF2B5EF4-FFF2-40B4-BE49-F238E27FC236}">
                  <a16:creationId xmlns:a16="http://schemas.microsoft.com/office/drawing/2014/main" id="{25C47224-2070-1DBB-BD4F-38A0422CCE8E}"/>
                </a:ext>
              </a:extLst>
            </p:cNvPr>
            <p:cNvSpPr/>
            <p:nvPr/>
          </p:nvSpPr>
          <p:spPr>
            <a:xfrm>
              <a:off x="131741" y="2227181"/>
              <a:ext cx="26505" cy="29288"/>
            </a:xfrm>
            <a:custGeom>
              <a:avLst/>
              <a:gdLst/>
              <a:ahLst/>
              <a:cxnLst/>
              <a:rect l="l" t="t" r="r" b="b"/>
              <a:pathLst>
                <a:path w="781" h="863" extrusionOk="0">
                  <a:moveTo>
                    <a:pt x="511" y="1"/>
                  </a:moveTo>
                  <a:cubicBezTo>
                    <a:pt x="380" y="1"/>
                    <a:pt x="226" y="107"/>
                    <a:pt x="128" y="284"/>
                  </a:cubicBezTo>
                  <a:cubicBezTo>
                    <a:pt x="0" y="504"/>
                    <a:pt x="17" y="750"/>
                    <a:pt x="162" y="835"/>
                  </a:cubicBezTo>
                  <a:cubicBezTo>
                    <a:pt x="193" y="854"/>
                    <a:pt x="229" y="862"/>
                    <a:pt x="266" y="862"/>
                  </a:cubicBezTo>
                  <a:cubicBezTo>
                    <a:pt x="399" y="862"/>
                    <a:pt x="554" y="752"/>
                    <a:pt x="654" y="580"/>
                  </a:cubicBezTo>
                  <a:cubicBezTo>
                    <a:pt x="781" y="360"/>
                    <a:pt x="764" y="105"/>
                    <a:pt x="620" y="29"/>
                  </a:cubicBezTo>
                  <a:cubicBezTo>
                    <a:pt x="587" y="10"/>
                    <a:pt x="55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59;p106">
              <a:extLst>
                <a:ext uri="{FF2B5EF4-FFF2-40B4-BE49-F238E27FC236}">
                  <a16:creationId xmlns:a16="http://schemas.microsoft.com/office/drawing/2014/main" id="{4C8BC8A7-C567-17C3-656B-497E2F2445C7}"/>
                </a:ext>
              </a:extLst>
            </p:cNvPr>
            <p:cNvSpPr/>
            <p:nvPr/>
          </p:nvSpPr>
          <p:spPr>
            <a:xfrm>
              <a:off x="128857" y="2282262"/>
              <a:ext cx="18734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97" y="1"/>
                  </a:moveTo>
                  <a:cubicBezTo>
                    <a:pt x="145" y="1"/>
                    <a:pt x="18" y="171"/>
                    <a:pt x="9" y="400"/>
                  </a:cubicBezTo>
                  <a:cubicBezTo>
                    <a:pt x="1" y="620"/>
                    <a:pt x="111" y="807"/>
                    <a:pt x="264" y="815"/>
                  </a:cubicBezTo>
                  <a:cubicBezTo>
                    <a:pt x="267" y="815"/>
                    <a:pt x="270" y="816"/>
                    <a:pt x="273" y="816"/>
                  </a:cubicBezTo>
                  <a:cubicBezTo>
                    <a:pt x="414" y="816"/>
                    <a:pt x="535" y="641"/>
                    <a:pt x="544" y="425"/>
                  </a:cubicBezTo>
                  <a:cubicBezTo>
                    <a:pt x="552" y="196"/>
                    <a:pt x="442" y="9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60;p106">
              <a:extLst>
                <a:ext uri="{FF2B5EF4-FFF2-40B4-BE49-F238E27FC236}">
                  <a16:creationId xmlns:a16="http://schemas.microsoft.com/office/drawing/2014/main" id="{455F76F6-30B4-E7E5-4BD7-718A2D1A15BD}"/>
                </a:ext>
              </a:extLst>
            </p:cNvPr>
            <p:cNvSpPr/>
            <p:nvPr/>
          </p:nvSpPr>
          <p:spPr>
            <a:xfrm>
              <a:off x="12712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36" y="1"/>
                  </a:moveTo>
                  <a:cubicBezTo>
                    <a:pt x="71" y="1"/>
                    <a:pt x="9" y="91"/>
                    <a:pt x="9" y="197"/>
                  </a:cubicBezTo>
                  <a:cubicBezTo>
                    <a:pt x="1" y="307"/>
                    <a:pt x="60" y="400"/>
                    <a:pt x="128" y="400"/>
                  </a:cubicBezTo>
                  <a:cubicBezTo>
                    <a:pt x="131" y="400"/>
                    <a:pt x="134" y="401"/>
                    <a:pt x="138" y="401"/>
                  </a:cubicBezTo>
                  <a:cubicBezTo>
                    <a:pt x="209" y="401"/>
                    <a:pt x="264" y="311"/>
                    <a:pt x="272" y="205"/>
                  </a:cubicBezTo>
                  <a:cubicBezTo>
                    <a:pt x="281" y="95"/>
                    <a:pt x="221" y="1"/>
                    <a:pt x="145" y="1"/>
                  </a:cubicBezTo>
                  <a:cubicBezTo>
                    <a:pt x="142" y="1"/>
                    <a:pt x="13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161;p106">
              <a:extLst>
                <a:ext uri="{FF2B5EF4-FFF2-40B4-BE49-F238E27FC236}">
                  <a16:creationId xmlns:a16="http://schemas.microsoft.com/office/drawing/2014/main" id="{E9EAE986-74E5-48F0-F7DC-45481452EDBB}"/>
                </a:ext>
              </a:extLst>
            </p:cNvPr>
            <p:cNvSpPr/>
            <p:nvPr/>
          </p:nvSpPr>
          <p:spPr>
            <a:xfrm>
              <a:off x="803398" y="2176038"/>
              <a:ext cx="72558" cy="150038"/>
            </a:xfrm>
            <a:custGeom>
              <a:avLst/>
              <a:gdLst/>
              <a:ahLst/>
              <a:cxnLst/>
              <a:rect l="l" t="t" r="r" b="b"/>
              <a:pathLst>
                <a:path w="2138" h="4421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07" y="603"/>
                    <a:pt x="365" y="857"/>
                    <a:pt x="407" y="959"/>
                  </a:cubicBezTo>
                  <a:cubicBezTo>
                    <a:pt x="494" y="1152"/>
                    <a:pt x="653" y="1173"/>
                    <a:pt x="779" y="1173"/>
                  </a:cubicBezTo>
                  <a:cubicBezTo>
                    <a:pt x="814" y="1173"/>
                    <a:pt x="847" y="1171"/>
                    <a:pt x="874" y="1171"/>
                  </a:cubicBezTo>
                  <a:cubicBezTo>
                    <a:pt x="1027" y="1171"/>
                    <a:pt x="1120" y="1383"/>
                    <a:pt x="993" y="1502"/>
                  </a:cubicBezTo>
                  <a:cubicBezTo>
                    <a:pt x="933" y="1570"/>
                    <a:pt x="874" y="1697"/>
                    <a:pt x="883" y="1935"/>
                  </a:cubicBezTo>
                  <a:cubicBezTo>
                    <a:pt x="891" y="2401"/>
                    <a:pt x="1408" y="2707"/>
                    <a:pt x="1604" y="2859"/>
                  </a:cubicBezTo>
                  <a:lnTo>
                    <a:pt x="1604" y="3029"/>
                  </a:lnTo>
                  <a:cubicBezTo>
                    <a:pt x="1222" y="3029"/>
                    <a:pt x="1103" y="4166"/>
                    <a:pt x="1824" y="4166"/>
                  </a:cubicBezTo>
                  <a:lnTo>
                    <a:pt x="1824" y="4191"/>
                  </a:lnTo>
                  <a:cubicBezTo>
                    <a:pt x="1824" y="4319"/>
                    <a:pt x="1934" y="4420"/>
                    <a:pt x="2062" y="4420"/>
                  </a:cubicBezTo>
                  <a:lnTo>
                    <a:pt x="2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62;p106">
              <a:extLst>
                <a:ext uri="{FF2B5EF4-FFF2-40B4-BE49-F238E27FC236}">
                  <a16:creationId xmlns:a16="http://schemas.microsoft.com/office/drawing/2014/main" id="{35F14B2E-A385-8D2E-4BE1-5406AF95B4F6}"/>
                </a:ext>
              </a:extLst>
            </p:cNvPr>
            <p:cNvSpPr/>
            <p:nvPr/>
          </p:nvSpPr>
          <p:spPr>
            <a:xfrm>
              <a:off x="803398" y="2176038"/>
              <a:ext cx="72287" cy="54436"/>
            </a:xfrm>
            <a:custGeom>
              <a:avLst/>
              <a:gdLst/>
              <a:ahLst/>
              <a:cxnLst/>
              <a:rect l="l" t="t" r="r" b="b"/>
              <a:pathLst>
                <a:path w="2130" h="1604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75" y="603"/>
                    <a:pt x="416" y="713"/>
                    <a:pt x="399" y="815"/>
                  </a:cubicBezTo>
                  <a:cubicBezTo>
                    <a:pt x="492" y="798"/>
                    <a:pt x="594" y="781"/>
                    <a:pt x="696" y="781"/>
                  </a:cubicBezTo>
                  <a:cubicBezTo>
                    <a:pt x="1264" y="781"/>
                    <a:pt x="1765" y="1103"/>
                    <a:pt x="2104" y="1604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63;p106">
              <a:extLst>
                <a:ext uri="{FF2B5EF4-FFF2-40B4-BE49-F238E27FC236}">
                  <a16:creationId xmlns:a16="http://schemas.microsoft.com/office/drawing/2014/main" id="{CE53715E-845E-5CDF-DF38-C638909158D5}"/>
                </a:ext>
              </a:extLst>
            </p:cNvPr>
            <p:cNvSpPr/>
            <p:nvPr/>
          </p:nvSpPr>
          <p:spPr>
            <a:xfrm>
              <a:off x="839372" y="2227181"/>
              <a:ext cx="26539" cy="29288"/>
            </a:xfrm>
            <a:custGeom>
              <a:avLst/>
              <a:gdLst/>
              <a:ahLst/>
              <a:cxnLst/>
              <a:rect l="l" t="t" r="r" b="b"/>
              <a:pathLst>
                <a:path w="782" h="863" extrusionOk="0">
                  <a:moveTo>
                    <a:pt x="270" y="1"/>
                  </a:moveTo>
                  <a:cubicBezTo>
                    <a:pt x="231" y="1"/>
                    <a:pt x="195" y="10"/>
                    <a:pt x="162" y="29"/>
                  </a:cubicBezTo>
                  <a:cubicBezTo>
                    <a:pt x="9" y="105"/>
                    <a:pt x="1" y="360"/>
                    <a:pt x="128" y="580"/>
                  </a:cubicBezTo>
                  <a:cubicBezTo>
                    <a:pt x="227" y="752"/>
                    <a:pt x="383" y="862"/>
                    <a:pt x="515" y="862"/>
                  </a:cubicBezTo>
                  <a:cubicBezTo>
                    <a:pt x="553" y="862"/>
                    <a:pt x="588" y="854"/>
                    <a:pt x="620" y="835"/>
                  </a:cubicBezTo>
                  <a:cubicBezTo>
                    <a:pt x="764" y="750"/>
                    <a:pt x="781" y="504"/>
                    <a:pt x="654" y="284"/>
                  </a:cubicBezTo>
                  <a:cubicBezTo>
                    <a:pt x="556" y="107"/>
                    <a:pt x="402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64;p106">
              <a:extLst>
                <a:ext uri="{FF2B5EF4-FFF2-40B4-BE49-F238E27FC236}">
                  <a16:creationId xmlns:a16="http://schemas.microsoft.com/office/drawing/2014/main" id="{A760BAF9-45AD-D553-835C-4692419D6CED}"/>
                </a:ext>
              </a:extLst>
            </p:cNvPr>
            <p:cNvSpPr/>
            <p:nvPr/>
          </p:nvSpPr>
          <p:spPr>
            <a:xfrm>
              <a:off x="850028" y="2282262"/>
              <a:ext cx="18733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55" y="1"/>
                  </a:moveTo>
                  <a:cubicBezTo>
                    <a:pt x="111" y="9"/>
                    <a:pt x="1" y="196"/>
                    <a:pt x="9" y="425"/>
                  </a:cubicBezTo>
                  <a:cubicBezTo>
                    <a:pt x="17" y="641"/>
                    <a:pt x="139" y="816"/>
                    <a:pt x="287" y="816"/>
                  </a:cubicBezTo>
                  <a:cubicBezTo>
                    <a:pt x="290" y="816"/>
                    <a:pt x="294" y="815"/>
                    <a:pt x="297" y="815"/>
                  </a:cubicBezTo>
                  <a:cubicBezTo>
                    <a:pt x="442" y="807"/>
                    <a:pt x="552" y="620"/>
                    <a:pt x="543" y="400"/>
                  </a:cubicBezTo>
                  <a:cubicBezTo>
                    <a:pt x="535" y="171"/>
                    <a:pt x="40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65;p106">
              <a:extLst>
                <a:ext uri="{FF2B5EF4-FFF2-40B4-BE49-F238E27FC236}">
                  <a16:creationId xmlns:a16="http://schemas.microsoft.com/office/drawing/2014/main" id="{C93A8D3A-CAFF-014D-1A8A-04E08FF0113B}"/>
                </a:ext>
              </a:extLst>
            </p:cNvPr>
            <p:cNvSpPr/>
            <p:nvPr/>
          </p:nvSpPr>
          <p:spPr>
            <a:xfrm>
              <a:off x="86095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45" y="1"/>
                  </a:moveTo>
                  <a:cubicBezTo>
                    <a:pt x="142" y="1"/>
                    <a:pt x="139" y="1"/>
                    <a:pt x="137" y="1"/>
                  </a:cubicBezTo>
                  <a:cubicBezTo>
                    <a:pt x="60" y="1"/>
                    <a:pt x="1" y="95"/>
                    <a:pt x="9" y="205"/>
                  </a:cubicBezTo>
                  <a:cubicBezTo>
                    <a:pt x="9" y="311"/>
                    <a:pt x="72" y="401"/>
                    <a:pt x="136" y="401"/>
                  </a:cubicBezTo>
                  <a:cubicBezTo>
                    <a:pt x="139" y="401"/>
                    <a:pt x="142" y="400"/>
                    <a:pt x="145" y="400"/>
                  </a:cubicBezTo>
                  <a:cubicBezTo>
                    <a:pt x="221" y="400"/>
                    <a:pt x="281" y="307"/>
                    <a:pt x="272" y="197"/>
                  </a:cubicBezTo>
                  <a:cubicBezTo>
                    <a:pt x="272" y="91"/>
                    <a:pt x="21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66;p106">
              <a:extLst>
                <a:ext uri="{FF2B5EF4-FFF2-40B4-BE49-F238E27FC236}">
                  <a16:creationId xmlns:a16="http://schemas.microsoft.com/office/drawing/2014/main" id="{E1F0F7B0-D0AA-6B28-7FC8-5A96EB20C817}"/>
                </a:ext>
              </a:extLst>
            </p:cNvPr>
            <p:cNvSpPr/>
            <p:nvPr/>
          </p:nvSpPr>
          <p:spPr>
            <a:xfrm>
              <a:off x="121662" y="1756875"/>
              <a:ext cx="754023" cy="424083"/>
            </a:xfrm>
            <a:custGeom>
              <a:avLst/>
              <a:gdLst/>
              <a:ahLst/>
              <a:cxnLst/>
              <a:rect l="l" t="t" r="r" b="b"/>
              <a:pathLst>
                <a:path w="22218" h="12496" extrusionOk="0">
                  <a:moveTo>
                    <a:pt x="1" y="0"/>
                  </a:moveTo>
                  <a:lnTo>
                    <a:pt x="1" y="12496"/>
                  </a:lnTo>
                  <a:lnTo>
                    <a:pt x="22218" y="12496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67;p106">
              <a:extLst>
                <a:ext uri="{FF2B5EF4-FFF2-40B4-BE49-F238E27FC236}">
                  <a16:creationId xmlns:a16="http://schemas.microsoft.com/office/drawing/2014/main" id="{28CB77C6-A51B-E207-9EB6-2B43E069B204}"/>
                </a:ext>
              </a:extLst>
            </p:cNvPr>
            <p:cNvSpPr/>
            <p:nvPr/>
          </p:nvSpPr>
          <p:spPr>
            <a:xfrm>
              <a:off x="121662" y="1896223"/>
              <a:ext cx="754295" cy="216793"/>
            </a:xfrm>
            <a:custGeom>
              <a:avLst/>
              <a:gdLst/>
              <a:ahLst/>
              <a:cxnLst/>
              <a:rect l="l" t="t" r="r" b="b"/>
              <a:pathLst>
                <a:path w="22226" h="6388" extrusionOk="0">
                  <a:moveTo>
                    <a:pt x="1" y="0"/>
                  </a:moveTo>
                  <a:lnTo>
                    <a:pt x="1" y="3580"/>
                  </a:lnTo>
                  <a:lnTo>
                    <a:pt x="22226" y="6388"/>
                  </a:lnTo>
                  <a:lnTo>
                    <a:pt x="22226" y="2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68;p106">
              <a:extLst>
                <a:ext uri="{FF2B5EF4-FFF2-40B4-BE49-F238E27FC236}">
                  <a16:creationId xmlns:a16="http://schemas.microsoft.com/office/drawing/2014/main" id="{C593CCF1-F6A1-58CA-8844-34EFDEACC9B8}"/>
                </a:ext>
              </a:extLst>
            </p:cNvPr>
            <p:cNvSpPr/>
            <p:nvPr/>
          </p:nvSpPr>
          <p:spPr>
            <a:xfrm>
              <a:off x="121662" y="1782193"/>
              <a:ext cx="754023" cy="22229"/>
            </a:xfrm>
            <a:custGeom>
              <a:avLst/>
              <a:gdLst/>
              <a:ahLst/>
              <a:cxnLst/>
              <a:rect l="l" t="t" r="r" b="b"/>
              <a:pathLst>
                <a:path w="22218" h="655" extrusionOk="0">
                  <a:moveTo>
                    <a:pt x="1" y="1"/>
                  </a:moveTo>
                  <a:lnTo>
                    <a:pt x="1" y="654"/>
                  </a:lnTo>
                  <a:lnTo>
                    <a:pt x="22218" y="654"/>
                  </a:lnTo>
                  <a:lnTo>
                    <a:pt x="22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69;p106">
              <a:extLst>
                <a:ext uri="{FF2B5EF4-FFF2-40B4-BE49-F238E27FC236}">
                  <a16:creationId xmlns:a16="http://schemas.microsoft.com/office/drawing/2014/main" id="{271D3346-DFE9-BB07-6E1E-D520C811D472}"/>
                </a:ext>
              </a:extLst>
            </p:cNvPr>
            <p:cNvSpPr/>
            <p:nvPr/>
          </p:nvSpPr>
          <p:spPr>
            <a:xfrm>
              <a:off x="151026" y="1817625"/>
              <a:ext cx="695114" cy="321897"/>
            </a:xfrm>
            <a:custGeom>
              <a:avLst/>
              <a:gdLst/>
              <a:ahLst/>
              <a:cxnLst/>
              <a:rect l="l" t="t" r="r" b="b"/>
              <a:pathLst>
                <a:path w="20428" h="9485" extrusionOk="0">
                  <a:moveTo>
                    <a:pt x="1" y="0"/>
                  </a:moveTo>
                  <a:lnTo>
                    <a:pt x="1" y="9484"/>
                  </a:lnTo>
                  <a:lnTo>
                    <a:pt x="20428" y="9484"/>
                  </a:lnTo>
                  <a:lnTo>
                    <a:pt x="20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0;p106">
              <a:extLst>
                <a:ext uri="{FF2B5EF4-FFF2-40B4-BE49-F238E27FC236}">
                  <a16:creationId xmlns:a16="http://schemas.microsoft.com/office/drawing/2014/main" id="{C375923B-0550-5812-14AB-84083AC90724}"/>
                </a:ext>
              </a:extLst>
            </p:cNvPr>
            <p:cNvSpPr/>
            <p:nvPr/>
          </p:nvSpPr>
          <p:spPr>
            <a:xfrm>
              <a:off x="77034" y="1742486"/>
              <a:ext cx="843550" cy="48972"/>
            </a:xfrm>
            <a:custGeom>
              <a:avLst/>
              <a:gdLst/>
              <a:ahLst/>
              <a:cxnLst/>
              <a:rect l="l" t="t" r="r" b="b"/>
              <a:pathLst>
                <a:path w="24856" h="1443" extrusionOk="0">
                  <a:moveTo>
                    <a:pt x="1" y="0"/>
                  </a:moveTo>
                  <a:lnTo>
                    <a:pt x="1" y="238"/>
                  </a:lnTo>
                  <a:cubicBezTo>
                    <a:pt x="340" y="340"/>
                    <a:pt x="586" y="577"/>
                    <a:pt x="730" y="976"/>
                  </a:cubicBezTo>
                  <a:cubicBezTo>
                    <a:pt x="840" y="1256"/>
                    <a:pt x="1103" y="1442"/>
                    <a:pt x="1409" y="1442"/>
                  </a:cubicBezTo>
                  <a:lnTo>
                    <a:pt x="23414" y="1442"/>
                  </a:lnTo>
                  <a:cubicBezTo>
                    <a:pt x="23728" y="1442"/>
                    <a:pt x="24008" y="1247"/>
                    <a:pt x="24092" y="950"/>
                  </a:cubicBezTo>
                  <a:cubicBezTo>
                    <a:pt x="24220" y="543"/>
                    <a:pt x="24466" y="289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1;p106">
              <a:extLst>
                <a:ext uri="{FF2B5EF4-FFF2-40B4-BE49-F238E27FC236}">
                  <a16:creationId xmlns:a16="http://schemas.microsoft.com/office/drawing/2014/main" id="{A34CCE66-333B-E4C2-5BAD-C89019669CBE}"/>
                </a:ext>
              </a:extLst>
            </p:cNvPr>
            <p:cNvSpPr/>
            <p:nvPr/>
          </p:nvSpPr>
          <p:spPr>
            <a:xfrm>
              <a:off x="146131" y="1965320"/>
              <a:ext cx="337169" cy="13847"/>
            </a:xfrm>
            <a:custGeom>
              <a:avLst/>
              <a:gdLst/>
              <a:ahLst/>
              <a:cxnLst/>
              <a:rect l="l" t="t" r="r" b="b"/>
              <a:pathLst>
                <a:path w="993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72;p106">
              <a:extLst>
                <a:ext uri="{FF2B5EF4-FFF2-40B4-BE49-F238E27FC236}">
                  <a16:creationId xmlns:a16="http://schemas.microsoft.com/office/drawing/2014/main" id="{5CEB4C8D-89A7-66ED-E67A-DDE529C9B19D}"/>
                </a:ext>
              </a:extLst>
            </p:cNvPr>
            <p:cNvSpPr/>
            <p:nvPr/>
          </p:nvSpPr>
          <p:spPr>
            <a:xfrm>
              <a:off x="513776" y="1965320"/>
              <a:ext cx="337135" cy="13847"/>
            </a:xfrm>
            <a:custGeom>
              <a:avLst/>
              <a:gdLst/>
              <a:ahLst/>
              <a:cxnLst/>
              <a:rect l="l" t="t" r="r" b="b"/>
              <a:pathLst>
                <a:path w="993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73;p106">
              <a:extLst>
                <a:ext uri="{FF2B5EF4-FFF2-40B4-BE49-F238E27FC236}">
                  <a16:creationId xmlns:a16="http://schemas.microsoft.com/office/drawing/2014/main" id="{9750C043-604C-64E4-A845-D6C41205B52E}"/>
                </a:ext>
              </a:extLst>
            </p:cNvPr>
            <p:cNvSpPr/>
            <p:nvPr/>
          </p:nvSpPr>
          <p:spPr>
            <a:xfrm>
              <a:off x="474350" y="1817625"/>
              <a:ext cx="19302" cy="321907"/>
            </a:xfrm>
            <a:custGeom>
              <a:avLst/>
              <a:gdLst/>
              <a:ahLst/>
              <a:cxnLst/>
              <a:rect l="l" t="t" r="r" b="b"/>
              <a:pathLst>
                <a:path w="569" h="9740" extrusionOk="0">
                  <a:moveTo>
                    <a:pt x="0" y="1"/>
                  </a:moveTo>
                  <a:lnTo>
                    <a:pt x="0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74;p106">
              <a:extLst>
                <a:ext uri="{FF2B5EF4-FFF2-40B4-BE49-F238E27FC236}">
                  <a16:creationId xmlns:a16="http://schemas.microsoft.com/office/drawing/2014/main" id="{7360844C-A66E-597E-0BE3-0DAF66029880}"/>
                </a:ext>
              </a:extLst>
            </p:cNvPr>
            <p:cNvSpPr/>
            <p:nvPr/>
          </p:nvSpPr>
          <p:spPr>
            <a:xfrm>
              <a:off x="503964" y="1817625"/>
              <a:ext cx="19336" cy="321907"/>
            </a:xfrm>
            <a:custGeom>
              <a:avLst/>
              <a:gdLst/>
              <a:ahLst/>
              <a:cxnLst/>
              <a:rect l="l" t="t" r="r" b="b"/>
              <a:pathLst>
                <a:path w="570" h="9740" extrusionOk="0">
                  <a:moveTo>
                    <a:pt x="1" y="1"/>
                  </a:moveTo>
                  <a:lnTo>
                    <a:pt x="1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75;p106">
              <a:extLst>
                <a:ext uri="{FF2B5EF4-FFF2-40B4-BE49-F238E27FC236}">
                  <a16:creationId xmlns:a16="http://schemas.microsoft.com/office/drawing/2014/main" id="{D6C7E388-3BDD-532F-A8B1-1F1B91DDC8B1}"/>
                </a:ext>
              </a:extLst>
            </p:cNvPr>
            <p:cNvSpPr/>
            <p:nvPr/>
          </p:nvSpPr>
          <p:spPr>
            <a:xfrm>
              <a:off x="77034" y="1742486"/>
              <a:ext cx="843550" cy="7500"/>
            </a:xfrm>
            <a:custGeom>
              <a:avLst/>
              <a:gdLst/>
              <a:ahLst/>
              <a:cxnLst/>
              <a:rect l="l" t="t" r="r" b="b"/>
              <a:pathLst>
                <a:path w="24856" h="221" extrusionOk="0">
                  <a:moveTo>
                    <a:pt x="1" y="0"/>
                  </a:moveTo>
                  <a:lnTo>
                    <a:pt x="1" y="221"/>
                  </a:lnTo>
                  <a:lnTo>
                    <a:pt x="24822" y="221"/>
                  </a:lnTo>
                  <a:cubicBezTo>
                    <a:pt x="24830" y="221"/>
                    <a:pt x="24847" y="221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76;p106">
              <a:extLst>
                <a:ext uri="{FF2B5EF4-FFF2-40B4-BE49-F238E27FC236}">
                  <a16:creationId xmlns:a16="http://schemas.microsoft.com/office/drawing/2014/main" id="{4D6BAD1E-091D-E1FA-7007-BC0352A74A8E}"/>
                </a:ext>
              </a:extLst>
            </p:cNvPr>
            <p:cNvSpPr/>
            <p:nvPr/>
          </p:nvSpPr>
          <p:spPr>
            <a:xfrm>
              <a:off x="121662" y="2169148"/>
              <a:ext cx="754023" cy="15000"/>
            </a:xfrm>
            <a:custGeom>
              <a:avLst/>
              <a:gdLst/>
              <a:ahLst/>
              <a:cxnLst/>
              <a:rect l="l" t="t" r="r" b="b"/>
              <a:pathLst>
                <a:path w="22218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2218" y="441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77;p106">
              <a:extLst>
                <a:ext uri="{FF2B5EF4-FFF2-40B4-BE49-F238E27FC236}">
                  <a16:creationId xmlns:a16="http://schemas.microsoft.com/office/drawing/2014/main" id="{9A707012-1C5D-C153-6009-52A67A93B534}"/>
                </a:ext>
              </a:extLst>
            </p:cNvPr>
            <p:cNvSpPr/>
            <p:nvPr/>
          </p:nvSpPr>
          <p:spPr>
            <a:xfrm>
              <a:off x="99772" y="1770417"/>
              <a:ext cx="796649" cy="21041"/>
            </a:xfrm>
            <a:custGeom>
              <a:avLst/>
              <a:gdLst/>
              <a:ahLst/>
              <a:cxnLst/>
              <a:rect l="l" t="t" r="r" b="b"/>
              <a:pathLst>
                <a:path w="23474" h="620" extrusionOk="0">
                  <a:moveTo>
                    <a:pt x="1" y="0"/>
                  </a:moveTo>
                  <a:cubicBezTo>
                    <a:pt x="18" y="43"/>
                    <a:pt x="43" y="93"/>
                    <a:pt x="60" y="153"/>
                  </a:cubicBezTo>
                  <a:cubicBezTo>
                    <a:pt x="170" y="433"/>
                    <a:pt x="433" y="619"/>
                    <a:pt x="739" y="619"/>
                  </a:cubicBezTo>
                  <a:lnTo>
                    <a:pt x="22744" y="619"/>
                  </a:lnTo>
                  <a:cubicBezTo>
                    <a:pt x="23058" y="619"/>
                    <a:pt x="23338" y="424"/>
                    <a:pt x="23422" y="127"/>
                  </a:cubicBezTo>
                  <a:cubicBezTo>
                    <a:pt x="23439" y="76"/>
                    <a:pt x="23456" y="34"/>
                    <a:pt x="23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78;p106">
              <a:extLst>
                <a:ext uri="{FF2B5EF4-FFF2-40B4-BE49-F238E27FC236}">
                  <a16:creationId xmlns:a16="http://schemas.microsoft.com/office/drawing/2014/main" id="{4C2C7B6C-2D70-1DB0-D91A-89CD90EFB081}"/>
                </a:ext>
              </a:extLst>
            </p:cNvPr>
            <p:cNvSpPr/>
            <p:nvPr/>
          </p:nvSpPr>
          <p:spPr>
            <a:xfrm>
              <a:off x="269358" y="2169148"/>
              <a:ext cx="253649" cy="15000"/>
            </a:xfrm>
            <a:custGeom>
              <a:avLst/>
              <a:gdLst/>
              <a:ahLst/>
              <a:cxnLst/>
              <a:rect l="l" t="t" r="r" b="b"/>
              <a:pathLst>
                <a:path w="7474" h="442" extrusionOk="0">
                  <a:moveTo>
                    <a:pt x="399" y="0"/>
                  </a:moveTo>
                  <a:lnTo>
                    <a:pt x="0" y="441"/>
                  </a:lnTo>
                  <a:lnTo>
                    <a:pt x="7075" y="441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79;p106">
              <a:extLst>
                <a:ext uri="{FF2B5EF4-FFF2-40B4-BE49-F238E27FC236}">
                  <a16:creationId xmlns:a16="http://schemas.microsoft.com/office/drawing/2014/main" id="{BBC4DB77-9544-8CAD-767B-B9CA96AB6A2F}"/>
                </a:ext>
              </a:extLst>
            </p:cNvPr>
            <p:cNvSpPr/>
            <p:nvPr/>
          </p:nvSpPr>
          <p:spPr>
            <a:xfrm>
              <a:off x="535937" y="2169148"/>
              <a:ext cx="125263" cy="15000"/>
            </a:xfrm>
            <a:custGeom>
              <a:avLst/>
              <a:gdLst/>
              <a:ahLst/>
              <a:cxnLst/>
              <a:rect l="l" t="t" r="r" b="b"/>
              <a:pathLst>
                <a:path w="3691" h="442" extrusionOk="0">
                  <a:moveTo>
                    <a:pt x="399" y="0"/>
                  </a:moveTo>
                  <a:lnTo>
                    <a:pt x="1" y="441"/>
                  </a:lnTo>
                  <a:lnTo>
                    <a:pt x="3292" y="441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9180;p106">
              <a:extLst>
                <a:ext uri="{FF2B5EF4-FFF2-40B4-BE49-F238E27FC236}">
                  <a16:creationId xmlns:a16="http://schemas.microsoft.com/office/drawing/2014/main" id="{6BB3195D-B4C9-F492-AB0F-E0810058919E}"/>
                </a:ext>
              </a:extLst>
            </p:cNvPr>
            <p:cNvGrpSpPr/>
            <p:nvPr/>
          </p:nvGrpSpPr>
          <p:grpSpPr>
            <a:xfrm>
              <a:off x="531295" y="1998649"/>
              <a:ext cx="299655" cy="140230"/>
              <a:chOff x="-1294235" y="2130167"/>
              <a:chExt cx="859843" cy="402382"/>
            </a:xfrm>
          </p:grpSpPr>
          <p:sp>
            <p:nvSpPr>
              <p:cNvPr id="111" name="Google Shape;9181;p106">
                <a:extLst>
                  <a:ext uri="{FF2B5EF4-FFF2-40B4-BE49-F238E27FC236}">
                    <a16:creationId xmlns:a16="http://schemas.microsoft.com/office/drawing/2014/main" id="{22D5B2E5-DB21-77F8-7780-76FA5A9BDC5D}"/>
                  </a:ext>
                </a:extLst>
              </p:cNvPr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182;p106">
                <a:extLst>
                  <a:ext uri="{FF2B5EF4-FFF2-40B4-BE49-F238E27FC236}">
                    <a16:creationId xmlns:a16="http://schemas.microsoft.com/office/drawing/2014/main" id="{9FC66E63-C2DA-5721-7B36-3D17BDF107E0}"/>
                  </a:ext>
                </a:extLst>
              </p:cNvPr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41" extrusionOk="0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183;p106">
                <a:extLst>
                  <a:ext uri="{FF2B5EF4-FFF2-40B4-BE49-F238E27FC236}">
                    <a16:creationId xmlns:a16="http://schemas.microsoft.com/office/drawing/2014/main" id="{DD56EA6A-A83A-B85A-9902-9B52EA5CEC4F}"/>
                  </a:ext>
                </a:extLst>
              </p:cNvPr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979" extrusionOk="0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84;p106">
                <a:extLst>
                  <a:ext uri="{FF2B5EF4-FFF2-40B4-BE49-F238E27FC236}">
                    <a16:creationId xmlns:a16="http://schemas.microsoft.com/office/drawing/2014/main" id="{2555A4ED-CEC7-86E0-498C-5D775644D713}"/>
                  </a:ext>
                </a:extLst>
              </p:cNvPr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454" extrusionOk="0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185;p106">
                <a:extLst>
                  <a:ext uri="{FF2B5EF4-FFF2-40B4-BE49-F238E27FC236}">
                    <a16:creationId xmlns:a16="http://schemas.microsoft.com/office/drawing/2014/main" id="{B162E55D-CBB6-D0D0-022B-73E82BDDC5DB}"/>
                  </a:ext>
                </a:extLst>
              </p:cNvPr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54" extrusionOk="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186;p106">
                <a:extLst>
                  <a:ext uri="{FF2B5EF4-FFF2-40B4-BE49-F238E27FC236}">
                    <a16:creationId xmlns:a16="http://schemas.microsoft.com/office/drawing/2014/main" id="{8AF1C3EB-2D99-AFB5-2CB3-A4587461EEE0}"/>
                  </a:ext>
                </a:extLst>
              </p:cNvPr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165" extrusionOk="0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187;p106">
                <a:extLst>
                  <a:ext uri="{FF2B5EF4-FFF2-40B4-BE49-F238E27FC236}">
                    <a16:creationId xmlns:a16="http://schemas.microsoft.com/office/drawing/2014/main" id="{17CD0B34-CE6F-0134-95C6-F975CA75675F}"/>
                  </a:ext>
                </a:extLst>
              </p:cNvPr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208" extrusionOk="0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188;p106">
                <a:extLst>
                  <a:ext uri="{FF2B5EF4-FFF2-40B4-BE49-F238E27FC236}">
                    <a16:creationId xmlns:a16="http://schemas.microsoft.com/office/drawing/2014/main" id="{665601A0-DC93-D3AE-6104-3F132D0B975C}"/>
                  </a:ext>
                </a:extLst>
              </p:cNvPr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3" extrusionOk="0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189;p106">
                <a:extLst>
                  <a:ext uri="{FF2B5EF4-FFF2-40B4-BE49-F238E27FC236}">
                    <a16:creationId xmlns:a16="http://schemas.microsoft.com/office/drawing/2014/main" id="{BD52CA2A-6665-D31D-B5BD-FF63FD0D39B9}"/>
                  </a:ext>
                </a:extLst>
              </p:cNvPr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953" extrusionOk="0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190;p106">
                <a:extLst>
                  <a:ext uri="{FF2B5EF4-FFF2-40B4-BE49-F238E27FC236}">
                    <a16:creationId xmlns:a16="http://schemas.microsoft.com/office/drawing/2014/main" id="{18E01936-A8E0-1524-A75C-8F2A03781994}"/>
                  </a:ext>
                </a:extLst>
              </p:cNvPr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96" extrusionOk="0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191;p106">
                <a:extLst>
                  <a:ext uri="{FF2B5EF4-FFF2-40B4-BE49-F238E27FC236}">
                    <a16:creationId xmlns:a16="http://schemas.microsoft.com/office/drawing/2014/main" id="{58810E59-D9CE-5239-C843-50D97AF10020}"/>
                  </a:ext>
                </a:extLst>
              </p:cNvPr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192;p106">
                <a:extLst>
                  <a:ext uri="{FF2B5EF4-FFF2-40B4-BE49-F238E27FC236}">
                    <a16:creationId xmlns:a16="http://schemas.microsoft.com/office/drawing/2014/main" id="{AD93B56D-95A1-DEDB-6D0C-C90E01D4D300}"/>
                  </a:ext>
                </a:extLst>
              </p:cNvPr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64" extrusionOk="0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193;p106">
                <a:extLst>
                  <a:ext uri="{FF2B5EF4-FFF2-40B4-BE49-F238E27FC236}">
                    <a16:creationId xmlns:a16="http://schemas.microsoft.com/office/drawing/2014/main" id="{978D4CB3-F823-194C-9874-327F4ABCACE1}"/>
                  </a:ext>
                </a:extLst>
              </p:cNvPr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3" extrusionOk="0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194;p106">
                <a:extLst>
                  <a:ext uri="{FF2B5EF4-FFF2-40B4-BE49-F238E27FC236}">
                    <a16:creationId xmlns:a16="http://schemas.microsoft.com/office/drawing/2014/main" id="{885E5C46-D107-C0DB-85D7-502200D49D8C}"/>
                  </a:ext>
                </a:extLst>
              </p:cNvPr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65" extrusionOk="0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195;p106">
                <a:extLst>
                  <a:ext uri="{FF2B5EF4-FFF2-40B4-BE49-F238E27FC236}">
                    <a16:creationId xmlns:a16="http://schemas.microsoft.com/office/drawing/2014/main" id="{FEEDBC02-E4BD-458B-98BB-B57E82376F48}"/>
                  </a:ext>
                </a:extLst>
              </p:cNvPr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32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196;p106">
                <a:extLst>
                  <a:ext uri="{FF2B5EF4-FFF2-40B4-BE49-F238E27FC236}">
                    <a16:creationId xmlns:a16="http://schemas.microsoft.com/office/drawing/2014/main" id="{775A06B8-7CAE-8165-F43E-62BDD84D3FE2}"/>
                  </a:ext>
                </a:extLst>
              </p:cNvPr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32" extrusionOk="0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197;p106">
                <a:extLst>
                  <a:ext uri="{FF2B5EF4-FFF2-40B4-BE49-F238E27FC236}">
                    <a16:creationId xmlns:a16="http://schemas.microsoft.com/office/drawing/2014/main" id="{F594502F-D281-1597-BC98-134616ED988B}"/>
                  </a:ext>
                </a:extLst>
              </p:cNvPr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6" extrusionOk="0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9198;p106">
              <a:extLst>
                <a:ext uri="{FF2B5EF4-FFF2-40B4-BE49-F238E27FC236}">
                  <a16:creationId xmlns:a16="http://schemas.microsoft.com/office/drawing/2014/main" id="{5852547A-52EB-39B2-7217-62957E0895A3}"/>
                </a:ext>
              </a:extLst>
            </p:cNvPr>
            <p:cNvGrpSpPr/>
            <p:nvPr/>
          </p:nvGrpSpPr>
          <p:grpSpPr>
            <a:xfrm>
              <a:off x="169304" y="1844958"/>
              <a:ext cx="294730" cy="120364"/>
              <a:chOff x="-2184318" y="2154918"/>
              <a:chExt cx="863803" cy="352871"/>
            </a:xfrm>
          </p:grpSpPr>
          <p:sp>
            <p:nvSpPr>
              <p:cNvPr id="92" name="Google Shape;9199;p106">
                <a:extLst>
                  <a:ext uri="{FF2B5EF4-FFF2-40B4-BE49-F238E27FC236}">
                    <a16:creationId xmlns:a16="http://schemas.microsoft.com/office/drawing/2014/main" id="{3906D783-5BC6-2761-85B2-F58B96BF2EF0}"/>
                  </a:ext>
                </a:extLst>
              </p:cNvPr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029" extrusionOk="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200;p106">
                <a:extLst>
                  <a:ext uri="{FF2B5EF4-FFF2-40B4-BE49-F238E27FC236}">
                    <a16:creationId xmlns:a16="http://schemas.microsoft.com/office/drawing/2014/main" id="{2EF71AE9-741D-F15E-3342-A676B505C964}"/>
                  </a:ext>
                </a:extLst>
              </p:cNvPr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29" extrusionOk="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94" name="Google Shape;9201;p106">
                <a:extLst>
                  <a:ext uri="{FF2B5EF4-FFF2-40B4-BE49-F238E27FC236}">
                    <a16:creationId xmlns:a16="http://schemas.microsoft.com/office/drawing/2014/main" id="{2D4C3EF3-1762-1579-9CE0-AA905516EE19}"/>
                  </a:ext>
                </a:extLst>
              </p:cNvPr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29" extrusionOk="0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202;p106">
                <a:extLst>
                  <a:ext uri="{FF2B5EF4-FFF2-40B4-BE49-F238E27FC236}">
                    <a16:creationId xmlns:a16="http://schemas.microsoft.com/office/drawing/2014/main" id="{500277F9-19D2-59FF-C0C1-238628ED6B5E}"/>
                  </a:ext>
                </a:extLst>
              </p:cNvPr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190" extrusionOk="0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203;p106">
                <a:extLst>
                  <a:ext uri="{FF2B5EF4-FFF2-40B4-BE49-F238E27FC236}">
                    <a16:creationId xmlns:a16="http://schemas.microsoft.com/office/drawing/2014/main" id="{E75DF7F0-1909-EC96-06A7-D506D5FBB45A}"/>
                  </a:ext>
                </a:extLst>
              </p:cNvPr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029" extrusionOk="0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204;p106">
                <a:extLst>
                  <a:ext uri="{FF2B5EF4-FFF2-40B4-BE49-F238E27FC236}">
                    <a16:creationId xmlns:a16="http://schemas.microsoft.com/office/drawing/2014/main" id="{9B5749D7-9B58-0E8E-5A51-093D9B2696FA}"/>
                  </a:ext>
                </a:extLst>
              </p:cNvPr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733" extrusionOk="0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205;p106">
                <a:extLst>
                  <a:ext uri="{FF2B5EF4-FFF2-40B4-BE49-F238E27FC236}">
                    <a16:creationId xmlns:a16="http://schemas.microsoft.com/office/drawing/2014/main" id="{987691DA-D0BC-50EC-C44B-4824CC9E25AB}"/>
                  </a:ext>
                </a:extLst>
              </p:cNvPr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783" extrusionOk="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206;p106">
                <a:extLst>
                  <a:ext uri="{FF2B5EF4-FFF2-40B4-BE49-F238E27FC236}">
                    <a16:creationId xmlns:a16="http://schemas.microsoft.com/office/drawing/2014/main" id="{F9DF10FA-7B5A-BBFC-D971-A1E396EE354E}"/>
                  </a:ext>
                </a:extLst>
              </p:cNvPr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5" extrusionOk="0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207;p106">
                <a:extLst>
                  <a:ext uri="{FF2B5EF4-FFF2-40B4-BE49-F238E27FC236}">
                    <a16:creationId xmlns:a16="http://schemas.microsoft.com/office/drawing/2014/main" id="{D5FB05FE-97DC-75AE-C0FB-659F312B86A3}"/>
                  </a:ext>
                </a:extLst>
              </p:cNvPr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4" extrusionOk="0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208;p106">
                <a:extLst>
                  <a:ext uri="{FF2B5EF4-FFF2-40B4-BE49-F238E27FC236}">
                    <a16:creationId xmlns:a16="http://schemas.microsoft.com/office/drawing/2014/main" id="{1C5309C4-C84E-229C-5168-05B461AB47FB}"/>
                  </a:ext>
                </a:extLst>
              </p:cNvPr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64" extrusionOk="0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209;p106">
                <a:extLst>
                  <a:ext uri="{FF2B5EF4-FFF2-40B4-BE49-F238E27FC236}">
                    <a16:creationId xmlns:a16="http://schemas.microsoft.com/office/drawing/2014/main" id="{C35D1D82-6372-E080-DE82-D35F2DD34FE3}"/>
                  </a:ext>
                </a:extLst>
              </p:cNvPr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210;p106">
                <a:extLst>
                  <a:ext uri="{FF2B5EF4-FFF2-40B4-BE49-F238E27FC236}">
                    <a16:creationId xmlns:a16="http://schemas.microsoft.com/office/drawing/2014/main" id="{5414E55D-C5F4-9041-E886-6F1F6F28BAB2}"/>
                  </a:ext>
                </a:extLst>
              </p:cNvPr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62" extrusionOk="0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211;p106">
                <a:extLst>
                  <a:ext uri="{FF2B5EF4-FFF2-40B4-BE49-F238E27FC236}">
                    <a16:creationId xmlns:a16="http://schemas.microsoft.com/office/drawing/2014/main" id="{09DEB9CF-C97E-E07F-8524-87D4629CA6D9}"/>
                  </a:ext>
                </a:extLst>
              </p:cNvPr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83" extrusionOk="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212;p106">
                <a:extLst>
                  <a:ext uri="{FF2B5EF4-FFF2-40B4-BE49-F238E27FC236}">
                    <a16:creationId xmlns:a16="http://schemas.microsoft.com/office/drawing/2014/main" id="{ED1B84FA-2B10-1182-2AB9-A7AFA5BEE028}"/>
                  </a:ext>
                </a:extLst>
              </p:cNvPr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15" extrusionOk="0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213;p106">
                <a:extLst>
                  <a:ext uri="{FF2B5EF4-FFF2-40B4-BE49-F238E27FC236}">
                    <a16:creationId xmlns:a16="http://schemas.microsoft.com/office/drawing/2014/main" id="{944FAA86-B15D-BED5-1875-0CBC9AF1BAE7}"/>
                  </a:ext>
                </a:extLst>
              </p:cNvPr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32" extrusionOk="0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214;p106">
                <a:extLst>
                  <a:ext uri="{FF2B5EF4-FFF2-40B4-BE49-F238E27FC236}">
                    <a16:creationId xmlns:a16="http://schemas.microsoft.com/office/drawing/2014/main" id="{17CFF8F1-7161-64B6-3C9A-A88AFDA4F33D}"/>
                  </a:ext>
                </a:extLst>
              </p:cNvPr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32" extrusionOk="0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215;p106">
                <a:extLst>
                  <a:ext uri="{FF2B5EF4-FFF2-40B4-BE49-F238E27FC236}">
                    <a16:creationId xmlns:a16="http://schemas.microsoft.com/office/drawing/2014/main" id="{F136F1B6-737F-54D3-DED7-46C1A71DFB15}"/>
                  </a:ext>
                </a:extLst>
              </p:cNvPr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24" extrusionOk="0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216;p106">
                <a:extLst>
                  <a:ext uri="{FF2B5EF4-FFF2-40B4-BE49-F238E27FC236}">
                    <a16:creationId xmlns:a16="http://schemas.microsoft.com/office/drawing/2014/main" id="{07D2B52E-5833-7920-6BFE-F35571C0AB16}"/>
                  </a:ext>
                </a:extLst>
              </p:cNvPr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8" extrusionOk="0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217;p106">
                <a:extLst>
                  <a:ext uri="{FF2B5EF4-FFF2-40B4-BE49-F238E27FC236}">
                    <a16:creationId xmlns:a16="http://schemas.microsoft.com/office/drawing/2014/main" id="{52FC4D9D-FD66-DBFD-4170-E6A4716867C6}"/>
                  </a:ext>
                </a:extLst>
              </p:cNvPr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9" extrusionOk="0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9218;p106">
              <a:extLst>
                <a:ext uri="{FF2B5EF4-FFF2-40B4-BE49-F238E27FC236}">
                  <a16:creationId xmlns:a16="http://schemas.microsoft.com/office/drawing/2014/main" id="{4458C7AF-63D8-F740-34F5-CF35A99BA9DE}"/>
                </a:ext>
              </a:extLst>
            </p:cNvPr>
            <p:cNvGrpSpPr/>
            <p:nvPr/>
          </p:nvGrpSpPr>
          <p:grpSpPr>
            <a:xfrm>
              <a:off x="541809" y="1838240"/>
              <a:ext cx="220265" cy="126588"/>
              <a:chOff x="3220874" y="332628"/>
              <a:chExt cx="237277" cy="136395"/>
            </a:xfrm>
          </p:grpSpPr>
          <p:sp>
            <p:nvSpPr>
              <p:cNvPr id="78" name="Google Shape;9219;p106">
                <a:extLst>
                  <a:ext uri="{FF2B5EF4-FFF2-40B4-BE49-F238E27FC236}">
                    <a16:creationId xmlns:a16="http://schemas.microsoft.com/office/drawing/2014/main" id="{6F2EC391-D400-0169-ECA2-0A63929F8344}"/>
                  </a:ext>
                </a:extLst>
              </p:cNvPr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220;p106">
                <a:extLst>
                  <a:ext uri="{FF2B5EF4-FFF2-40B4-BE49-F238E27FC236}">
                    <a16:creationId xmlns:a16="http://schemas.microsoft.com/office/drawing/2014/main" id="{EDDE9C0F-99A7-27BB-C988-AC6627EB096F}"/>
                  </a:ext>
                </a:extLst>
              </p:cNvPr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221;p106">
                <a:extLst>
                  <a:ext uri="{FF2B5EF4-FFF2-40B4-BE49-F238E27FC236}">
                    <a16:creationId xmlns:a16="http://schemas.microsoft.com/office/drawing/2014/main" id="{F8A172EF-B25D-234D-D498-D0E1E6E3F6FC}"/>
                  </a:ext>
                </a:extLst>
              </p:cNvPr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222;p106">
                <a:extLst>
                  <a:ext uri="{FF2B5EF4-FFF2-40B4-BE49-F238E27FC236}">
                    <a16:creationId xmlns:a16="http://schemas.microsoft.com/office/drawing/2014/main" id="{05AF538B-420B-B1D5-0F6B-6D6662B06087}"/>
                  </a:ext>
                </a:extLst>
              </p:cNvPr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23;p106">
                <a:extLst>
                  <a:ext uri="{FF2B5EF4-FFF2-40B4-BE49-F238E27FC236}">
                    <a16:creationId xmlns:a16="http://schemas.microsoft.com/office/drawing/2014/main" id="{E7194EAD-4AF2-5E46-5A3C-C20807295CD9}"/>
                  </a:ext>
                </a:extLst>
              </p:cNvPr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224;p106">
                <a:extLst>
                  <a:ext uri="{FF2B5EF4-FFF2-40B4-BE49-F238E27FC236}">
                    <a16:creationId xmlns:a16="http://schemas.microsoft.com/office/drawing/2014/main" id="{98BEFD38-63B3-282C-A3B7-88AD0EA583CB}"/>
                  </a:ext>
                </a:extLst>
              </p:cNvPr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225;p106">
                <a:extLst>
                  <a:ext uri="{FF2B5EF4-FFF2-40B4-BE49-F238E27FC236}">
                    <a16:creationId xmlns:a16="http://schemas.microsoft.com/office/drawing/2014/main" id="{91864A6F-2584-94DC-D48D-7AA5E7786E1C}"/>
                  </a:ext>
                </a:extLst>
              </p:cNvPr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226;p106">
                <a:extLst>
                  <a:ext uri="{FF2B5EF4-FFF2-40B4-BE49-F238E27FC236}">
                    <a16:creationId xmlns:a16="http://schemas.microsoft.com/office/drawing/2014/main" id="{65FAAFED-47ED-C752-9773-B08BC8BF934F}"/>
                  </a:ext>
                </a:extLst>
              </p:cNvPr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227;p106">
                <a:extLst>
                  <a:ext uri="{FF2B5EF4-FFF2-40B4-BE49-F238E27FC236}">
                    <a16:creationId xmlns:a16="http://schemas.microsoft.com/office/drawing/2014/main" id="{82DA3430-58BF-9E7D-3B32-3A30BE1D8A4A}"/>
                  </a:ext>
                </a:extLst>
              </p:cNvPr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228;p106">
                <a:extLst>
                  <a:ext uri="{FF2B5EF4-FFF2-40B4-BE49-F238E27FC236}">
                    <a16:creationId xmlns:a16="http://schemas.microsoft.com/office/drawing/2014/main" id="{2F6064CE-E096-C382-EB1F-C2F407122C81}"/>
                  </a:ext>
                </a:extLst>
              </p:cNvPr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229;p106">
                <a:extLst>
                  <a:ext uri="{FF2B5EF4-FFF2-40B4-BE49-F238E27FC236}">
                    <a16:creationId xmlns:a16="http://schemas.microsoft.com/office/drawing/2014/main" id="{0B88D9DE-BBA8-3A38-A7D0-5A79C51E7512}"/>
                  </a:ext>
                </a:extLst>
              </p:cNvPr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230;p106">
                <a:extLst>
                  <a:ext uri="{FF2B5EF4-FFF2-40B4-BE49-F238E27FC236}">
                    <a16:creationId xmlns:a16="http://schemas.microsoft.com/office/drawing/2014/main" id="{243A5323-CB86-FB6D-0CCE-1C3E3CFF7407}"/>
                  </a:ext>
                </a:extLst>
              </p:cNvPr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231;p106">
                <a:extLst>
                  <a:ext uri="{FF2B5EF4-FFF2-40B4-BE49-F238E27FC236}">
                    <a16:creationId xmlns:a16="http://schemas.microsoft.com/office/drawing/2014/main" id="{B8A33AC9-67DE-B520-7BE1-98902CACDB23}"/>
                  </a:ext>
                </a:extLst>
              </p:cNvPr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232;p106">
                <a:extLst>
                  <a:ext uri="{FF2B5EF4-FFF2-40B4-BE49-F238E27FC236}">
                    <a16:creationId xmlns:a16="http://schemas.microsoft.com/office/drawing/2014/main" id="{B16B15F6-1ABC-27FE-014C-4156D94D2348}"/>
                  </a:ext>
                </a:extLst>
              </p:cNvPr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9233;p106">
              <a:extLst>
                <a:ext uri="{FF2B5EF4-FFF2-40B4-BE49-F238E27FC236}">
                  <a16:creationId xmlns:a16="http://schemas.microsoft.com/office/drawing/2014/main" id="{DE47FA41-C5AB-00BA-7E4A-EEED51B0EA28}"/>
                </a:ext>
              </a:extLst>
            </p:cNvPr>
            <p:cNvGrpSpPr/>
            <p:nvPr/>
          </p:nvGrpSpPr>
          <p:grpSpPr>
            <a:xfrm>
              <a:off x="217059" y="2006648"/>
              <a:ext cx="227777" cy="135039"/>
              <a:chOff x="217059" y="1148285"/>
              <a:chExt cx="227777" cy="135039"/>
            </a:xfrm>
          </p:grpSpPr>
          <p:sp>
            <p:nvSpPr>
              <p:cNvPr id="69" name="Google Shape;9234;p106">
                <a:extLst>
                  <a:ext uri="{FF2B5EF4-FFF2-40B4-BE49-F238E27FC236}">
                    <a16:creationId xmlns:a16="http://schemas.microsoft.com/office/drawing/2014/main" id="{AFC320EC-6B0C-761A-B36C-070D55580728}"/>
                  </a:ext>
                </a:extLst>
              </p:cNvPr>
              <p:cNvSpPr/>
              <p:nvPr/>
            </p:nvSpPr>
            <p:spPr>
              <a:xfrm>
                <a:off x="409321" y="1148285"/>
                <a:ext cx="35514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235;p106">
                <a:extLst>
                  <a:ext uri="{FF2B5EF4-FFF2-40B4-BE49-F238E27FC236}">
                    <a16:creationId xmlns:a16="http://schemas.microsoft.com/office/drawing/2014/main" id="{DA5D9C6B-3E63-EE0B-858D-FD2FB7FD0A4B}"/>
                  </a:ext>
                </a:extLst>
              </p:cNvPr>
              <p:cNvSpPr/>
              <p:nvPr/>
            </p:nvSpPr>
            <p:spPr>
              <a:xfrm>
                <a:off x="382014" y="1161594"/>
                <a:ext cx="34172" cy="12173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236;p106">
                <a:extLst>
                  <a:ext uri="{FF2B5EF4-FFF2-40B4-BE49-F238E27FC236}">
                    <a16:creationId xmlns:a16="http://schemas.microsoft.com/office/drawing/2014/main" id="{EA235A39-7B56-DDE4-C957-CF5D7C03C957}"/>
                  </a:ext>
                </a:extLst>
              </p:cNvPr>
              <p:cNvSpPr/>
              <p:nvPr/>
            </p:nvSpPr>
            <p:spPr>
              <a:xfrm>
                <a:off x="288318" y="1148285"/>
                <a:ext cx="75823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237;p106">
                <a:extLst>
                  <a:ext uri="{FF2B5EF4-FFF2-40B4-BE49-F238E27FC236}">
                    <a16:creationId xmlns:a16="http://schemas.microsoft.com/office/drawing/2014/main" id="{7D6CE448-1DAC-DB20-93A2-151AFE0C634D}"/>
                  </a:ext>
                </a:extLst>
              </p:cNvPr>
              <p:cNvSpPr/>
              <p:nvPr/>
            </p:nvSpPr>
            <p:spPr>
              <a:xfrm>
                <a:off x="238537" y="1158679"/>
                <a:ext cx="7290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238;p106">
                <a:extLst>
                  <a:ext uri="{FF2B5EF4-FFF2-40B4-BE49-F238E27FC236}">
                    <a16:creationId xmlns:a16="http://schemas.microsoft.com/office/drawing/2014/main" id="{D7A64DDA-3C4F-B3AC-E2C5-67CB7AE0F354}"/>
                  </a:ext>
                </a:extLst>
              </p:cNvPr>
              <p:cNvSpPr/>
              <p:nvPr/>
            </p:nvSpPr>
            <p:spPr>
              <a:xfrm>
                <a:off x="343623" y="1148285"/>
                <a:ext cx="40040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239;p106">
                <a:extLst>
                  <a:ext uri="{FF2B5EF4-FFF2-40B4-BE49-F238E27FC236}">
                    <a16:creationId xmlns:a16="http://schemas.microsoft.com/office/drawing/2014/main" id="{CEC8FB2F-FB43-DD66-ADC1-33A9536781CB}"/>
                  </a:ext>
                </a:extLst>
              </p:cNvPr>
              <p:cNvSpPr/>
              <p:nvPr/>
            </p:nvSpPr>
            <p:spPr>
              <a:xfrm>
                <a:off x="304235" y="1158679"/>
                <a:ext cx="3194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240;p106">
                <a:extLst>
                  <a:ext uri="{FF2B5EF4-FFF2-40B4-BE49-F238E27FC236}">
                    <a16:creationId xmlns:a16="http://schemas.microsoft.com/office/drawing/2014/main" id="{2F1AF385-4787-B79F-9034-0DB85D097BC5}"/>
                  </a:ext>
                </a:extLst>
              </p:cNvPr>
              <p:cNvSpPr/>
              <p:nvPr/>
            </p:nvSpPr>
            <p:spPr>
              <a:xfrm>
                <a:off x="217059" y="1189591"/>
                <a:ext cx="73867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241;p106">
                <a:extLst>
                  <a:ext uri="{FF2B5EF4-FFF2-40B4-BE49-F238E27FC236}">
                    <a16:creationId xmlns:a16="http://schemas.microsoft.com/office/drawing/2014/main" id="{6F5744F8-6657-C46E-B22B-7CCE0E15D65E}"/>
                  </a:ext>
                </a:extLst>
              </p:cNvPr>
              <p:cNvSpPr/>
              <p:nvPr/>
            </p:nvSpPr>
            <p:spPr>
              <a:xfrm>
                <a:off x="349453" y="1161592"/>
                <a:ext cx="28994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42;p106">
                <a:extLst>
                  <a:ext uri="{FF2B5EF4-FFF2-40B4-BE49-F238E27FC236}">
                    <a16:creationId xmlns:a16="http://schemas.microsoft.com/office/drawing/2014/main" id="{E0E6DB45-5551-09A2-260D-025D3A3DCC0E}"/>
                  </a:ext>
                </a:extLst>
              </p:cNvPr>
              <p:cNvSpPr/>
              <p:nvPr/>
            </p:nvSpPr>
            <p:spPr>
              <a:xfrm>
                <a:off x="349465" y="1251430"/>
                <a:ext cx="25428" cy="139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" name="Group 43">
            <a:extLst>
              <a:ext uri="{FF2B5EF4-FFF2-40B4-BE49-F238E27FC236}">
                <a16:creationId xmlns:a16="http://schemas.microsoft.com/office/drawing/2014/main" id="{8E27033A-A151-FEC5-25A5-6E66BC5C960C}"/>
              </a:ext>
            </a:extLst>
          </p:cNvPr>
          <p:cNvGrpSpPr/>
          <p:nvPr/>
        </p:nvGrpSpPr>
        <p:grpSpPr>
          <a:xfrm>
            <a:off x="8048740" y="5472911"/>
            <a:ext cx="3783758" cy="1098253"/>
            <a:chOff x="2186387" y="1618118"/>
            <a:chExt cx="4468475" cy="1296995"/>
          </a:xfrm>
        </p:grpSpPr>
        <p:grpSp>
          <p:nvGrpSpPr>
            <p:cNvPr id="129" name="Graphic 3">
              <a:extLst>
                <a:ext uri="{FF2B5EF4-FFF2-40B4-BE49-F238E27FC236}">
                  <a16:creationId xmlns:a16="http://schemas.microsoft.com/office/drawing/2014/main" id="{0DFCD3E6-0567-568C-7F6F-932157405574}"/>
                </a:ext>
              </a:extLst>
            </p:cNvPr>
            <p:cNvGrpSpPr/>
            <p:nvPr/>
          </p:nvGrpSpPr>
          <p:grpSpPr>
            <a:xfrm rot="294171">
              <a:off x="3334968" y="1707704"/>
              <a:ext cx="3319894" cy="1207409"/>
              <a:chOff x="0" y="1211951"/>
              <a:chExt cx="12192000" cy="4434097"/>
            </a:xfrm>
          </p:grpSpPr>
          <p:sp>
            <p:nvSpPr>
              <p:cNvPr id="146" name="Freeform: Shape 17">
                <a:extLst>
                  <a:ext uri="{FF2B5EF4-FFF2-40B4-BE49-F238E27FC236}">
                    <a16:creationId xmlns:a16="http://schemas.microsoft.com/office/drawing/2014/main" id="{EA122C4A-96C2-2F7D-8940-7ACAEC273E5C}"/>
                  </a:ext>
                </a:extLst>
              </p:cNvPr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8">
                <a:extLst>
                  <a:ext uri="{FF2B5EF4-FFF2-40B4-BE49-F238E27FC236}">
                    <a16:creationId xmlns:a16="http://schemas.microsoft.com/office/drawing/2014/main" id="{ECD674C4-CF7B-78CB-ED83-6140DACB0E68}"/>
                  </a:ext>
                </a:extLst>
              </p:cNvPr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9">
                <a:extLst>
                  <a:ext uri="{FF2B5EF4-FFF2-40B4-BE49-F238E27FC236}">
                    <a16:creationId xmlns:a16="http://schemas.microsoft.com/office/drawing/2014/main" id="{1F88317C-E3E9-6A3D-7013-F3A1E8460A12}"/>
                  </a:ext>
                </a:extLst>
              </p:cNvPr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20">
                <a:extLst>
                  <a:ext uri="{FF2B5EF4-FFF2-40B4-BE49-F238E27FC236}">
                    <a16:creationId xmlns:a16="http://schemas.microsoft.com/office/drawing/2014/main" id="{E5360DF9-D4F3-DEEC-7DCB-9D4DAEDC898C}"/>
                  </a:ext>
                </a:extLst>
              </p:cNvPr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21">
                <a:extLst>
                  <a:ext uri="{FF2B5EF4-FFF2-40B4-BE49-F238E27FC236}">
                    <a16:creationId xmlns:a16="http://schemas.microsoft.com/office/drawing/2014/main" id="{A6B91B8B-F98F-0668-F36E-2013F6FB4636}"/>
                  </a:ext>
                </a:extLst>
              </p:cNvPr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22">
                <a:extLst>
                  <a:ext uri="{FF2B5EF4-FFF2-40B4-BE49-F238E27FC236}">
                    <a16:creationId xmlns:a16="http://schemas.microsoft.com/office/drawing/2014/main" id="{91D5108E-029B-1E63-70B6-A7E55F52E5B2}"/>
                  </a:ext>
                </a:extLst>
              </p:cNvPr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23">
                <a:extLst>
                  <a:ext uri="{FF2B5EF4-FFF2-40B4-BE49-F238E27FC236}">
                    <a16:creationId xmlns:a16="http://schemas.microsoft.com/office/drawing/2014/main" id="{F4057AE0-F89E-778A-A5FF-61BBA9FB8AFC}"/>
                  </a:ext>
                </a:extLst>
              </p:cNvPr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24">
                <a:extLst>
                  <a:ext uri="{FF2B5EF4-FFF2-40B4-BE49-F238E27FC236}">
                    <a16:creationId xmlns:a16="http://schemas.microsoft.com/office/drawing/2014/main" id="{518D6C7C-8E13-AE41-927C-DE9FD91384F5}"/>
                  </a:ext>
                </a:extLst>
              </p:cNvPr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25">
                <a:extLst>
                  <a:ext uri="{FF2B5EF4-FFF2-40B4-BE49-F238E27FC236}">
                    <a16:creationId xmlns:a16="http://schemas.microsoft.com/office/drawing/2014/main" id="{81289165-1976-83AA-4B83-D0B2051FCB6D}"/>
                  </a:ext>
                </a:extLst>
              </p:cNvPr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26">
                <a:extLst>
                  <a:ext uri="{FF2B5EF4-FFF2-40B4-BE49-F238E27FC236}">
                    <a16:creationId xmlns:a16="http://schemas.microsoft.com/office/drawing/2014/main" id="{2843EDD4-CFAB-3BA3-3C18-0DA6A066C221}"/>
                  </a:ext>
                </a:extLst>
              </p:cNvPr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Group 27">
              <a:extLst>
                <a:ext uri="{FF2B5EF4-FFF2-40B4-BE49-F238E27FC236}">
                  <a16:creationId xmlns:a16="http://schemas.microsoft.com/office/drawing/2014/main" id="{355CF1BA-252A-3E34-837D-8B0763696FB6}"/>
                </a:ext>
              </a:extLst>
            </p:cNvPr>
            <p:cNvGrpSpPr/>
            <p:nvPr/>
          </p:nvGrpSpPr>
          <p:grpSpPr>
            <a:xfrm flipH="1">
              <a:off x="2186387" y="1618118"/>
              <a:ext cx="1183662" cy="1040677"/>
              <a:chOff x="3983887" y="4061275"/>
              <a:chExt cx="2122406" cy="1866023"/>
            </a:xfrm>
          </p:grpSpPr>
          <p:grpSp>
            <p:nvGrpSpPr>
              <p:cNvPr id="131" name="Group 28">
                <a:extLst>
                  <a:ext uri="{FF2B5EF4-FFF2-40B4-BE49-F238E27FC236}">
                    <a16:creationId xmlns:a16="http://schemas.microsoft.com/office/drawing/2014/main" id="{7B7DF750-D294-778E-498C-4282A2E8F993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4" name="Freeform 15">
                  <a:extLst>
                    <a:ext uri="{FF2B5EF4-FFF2-40B4-BE49-F238E27FC236}">
                      <a16:creationId xmlns:a16="http://schemas.microsoft.com/office/drawing/2014/main" id="{A85C47E9-9ADB-AF04-E9DA-FE43B3FBACD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45" name="Rectangle 22">
                  <a:extLst>
                    <a:ext uri="{FF2B5EF4-FFF2-40B4-BE49-F238E27FC236}">
                      <a16:creationId xmlns:a16="http://schemas.microsoft.com/office/drawing/2014/main" id="{B5AD63D8-D952-D493-26DF-085588F07269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2" name="Group 29">
                <a:extLst>
                  <a:ext uri="{FF2B5EF4-FFF2-40B4-BE49-F238E27FC236}">
                    <a16:creationId xmlns:a16="http://schemas.microsoft.com/office/drawing/2014/main" id="{926435B1-5BFB-64B4-1EAA-E0CE8D93754E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Freeform 18">
                  <a:extLst>
                    <a:ext uri="{FF2B5EF4-FFF2-40B4-BE49-F238E27FC236}">
                      <a16:creationId xmlns:a16="http://schemas.microsoft.com/office/drawing/2014/main" id="{C1C4DD1F-E008-5FD4-D2B1-DC30913BFF0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3" name="Freeform 19">
                  <a:extLst>
                    <a:ext uri="{FF2B5EF4-FFF2-40B4-BE49-F238E27FC236}">
                      <a16:creationId xmlns:a16="http://schemas.microsoft.com/office/drawing/2014/main" id="{7283C24A-1C93-A10A-5EC1-F1AB2849FEE9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3" name="Group 30">
                <a:extLst>
                  <a:ext uri="{FF2B5EF4-FFF2-40B4-BE49-F238E27FC236}">
                    <a16:creationId xmlns:a16="http://schemas.microsoft.com/office/drawing/2014/main" id="{FA613C9C-3080-891C-862E-FA3CB54F1B01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0" name="Freeform 21">
                  <a:extLst>
                    <a:ext uri="{FF2B5EF4-FFF2-40B4-BE49-F238E27FC236}">
                      <a16:creationId xmlns:a16="http://schemas.microsoft.com/office/drawing/2014/main" id="{CAC16CE3-B53C-961F-4732-C1A400BEBDB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41" name="Rectangle 22">
                  <a:extLst>
                    <a:ext uri="{FF2B5EF4-FFF2-40B4-BE49-F238E27FC236}">
                      <a16:creationId xmlns:a16="http://schemas.microsoft.com/office/drawing/2014/main" id="{6F0A978B-390C-9A13-23CD-CC03B41035B6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4" name="Group 31">
                <a:extLst>
                  <a:ext uri="{FF2B5EF4-FFF2-40B4-BE49-F238E27FC236}">
                    <a16:creationId xmlns:a16="http://schemas.microsoft.com/office/drawing/2014/main" id="{534EE830-FAE9-88DD-FD0F-1805685963E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8" name="Freeform 24">
                  <a:extLst>
                    <a:ext uri="{FF2B5EF4-FFF2-40B4-BE49-F238E27FC236}">
                      <a16:creationId xmlns:a16="http://schemas.microsoft.com/office/drawing/2014/main" id="{8DCE2437-0650-E49A-E622-81AB3AA5EEA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9" name="Rectangle 22">
                  <a:extLst>
                    <a:ext uri="{FF2B5EF4-FFF2-40B4-BE49-F238E27FC236}">
                      <a16:creationId xmlns:a16="http://schemas.microsoft.com/office/drawing/2014/main" id="{48225D28-F703-FE52-A209-83C39AE7C3A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5" name="Group 32">
                <a:extLst>
                  <a:ext uri="{FF2B5EF4-FFF2-40B4-BE49-F238E27FC236}">
                    <a16:creationId xmlns:a16="http://schemas.microsoft.com/office/drawing/2014/main" id="{F333A47A-201C-1C4A-DD53-DB8164E4449C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6" name="Freeform 27">
                  <a:extLst>
                    <a:ext uri="{FF2B5EF4-FFF2-40B4-BE49-F238E27FC236}">
                      <a16:creationId xmlns:a16="http://schemas.microsoft.com/office/drawing/2014/main" id="{1CBBF4FD-CF88-B073-486E-AAFA7A9633B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F985D98D-E5B2-8267-5B9A-419F76FAE0CE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9ED819B6-51D0-C2FD-998A-9EBA2EDA892F}"/>
              </a:ext>
            </a:extLst>
          </p:cNvPr>
          <p:cNvSpPr/>
          <p:nvPr/>
        </p:nvSpPr>
        <p:spPr>
          <a:xfrm>
            <a:off x="4412847" y="2528573"/>
            <a:ext cx="166170" cy="1463066"/>
          </a:xfrm>
          <a:prstGeom prst="rect">
            <a:avLst/>
          </a:prstGeom>
          <a:solidFill>
            <a:srgbClr val="ED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13961AB5-823F-E688-2CAE-2F91689D29A7}"/>
              </a:ext>
            </a:extLst>
          </p:cNvPr>
          <p:cNvSpPr/>
          <p:nvPr/>
        </p:nvSpPr>
        <p:spPr>
          <a:xfrm>
            <a:off x="7546111" y="1552524"/>
            <a:ext cx="166170" cy="1463066"/>
          </a:xfrm>
          <a:prstGeom prst="rect">
            <a:avLst/>
          </a:prstGeom>
          <a:solidFill>
            <a:srgbClr val="54C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887E9EFF-635B-479D-7BEF-9249CE9895B6}"/>
              </a:ext>
            </a:extLst>
          </p:cNvPr>
          <p:cNvSpPr/>
          <p:nvPr/>
        </p:nvSpPr>
        <p:spPr>
          <a:xfrm>
            <a:off x="7584152" y="3635669"/>
            <a:ext cx="166170" cy="1463066"/>
          </a:xfrm>
          <a:prstGeom prst="rect">
            <a:avLst/>
          </a:prstGeom>
          <a:solidFill>
            <a:srgbClr val="F79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949946" y="271430"/>
            <a:ext cx="45458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az-Latn-AZ" altLang="ko-KR" sz="8000" b="1" i="1" dirty="0">
                <a:solidFill>
                  <a:schemeClr val="bg1"/>
                </a:solidFill>
                <a:cs typeface="Arial" pitchFamily="34" charset="0"/>
              </a:rPr>
              <a:t>Səhifələr</a:t>
            </a:r>
            <a:endParaRPr lang="ko-KR" altLang="en-US" sz="80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509206" y="4611458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527523" y="3417393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527523" y="2138866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527523" y="720374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541590" y="784209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389091" y="573913"/>
            <a:ext cx="3836051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z-Latn-AZ" altLang="ko-KR" sz="2000" b="1" dirty="0">
                  <a:solidFill>
                    <a:schemeClr val="accent4"/>
                  </a:solidFill>
                  <a:cs typeface="Arial" pitchFamily="34" charset="0"/>
                </a:rPr>
                <a:t>Home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75358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  <a:t>Library haqqında ilkin təəssüratların yaranmasına xidmət edir.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554779" y="2220561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354071" y="1846326"/>
            <a:ext cx="3618792" cy="1809274"/>
            <a:chOff x="1797648" y="2369571"/>
            <a:chExt cx="3618792" cy="18092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z-Latn-AZ" altLang="ko-KR" sz="2000" b="1" dirty="0">
                  <a:solidFill>
                    <a:schemeClr val="accent3"/>
                  </a:solidFill>
                  <a:cs typeface="Arial" pitchFamily="34" charset="0"/>
                </a:rPr>
                <a:t>Catalog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5" y="2793850"/>
              <a:ext cx="3268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Sıralanmış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bütün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ən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yaxşı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və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yeni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kitablar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28600" indent="-228600">
                <a:buFont typeface="Wingdings" panose="05000000000000000000" pitchFamily="2" charset="2"/>
                <a:buChar char="Ø"/>
              </a:pP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Seçilən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kitab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haqqında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ətraflı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məlumat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28600" indent="-228600">
                <a:buFont typeface="Wingdings" panose="05000000000000000000" pitchFamily="2" charset="2"/>
                <a:buChar char="Ø"/>
              </a:pPr>
              <a:endParaRPr lang="az-Latn-AZ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az-Latn-AZ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az-Latn-AZ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554779" y="3497873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389091" y="3270932"/>
            <a:ext cx="3488745" cy="701278"/>
            <a:chOff x="1797648" y="3788063"/>
            <a:chExt cx="3488745" cy="7012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z-Latn-AZ" altLang="ko-KR" sz="2000" b="1" dirty="0">
                  <a:solidFill>
                    <a:schemeClr val="accent2"/>
                  </a:solidFill>
                  <a:cs typeface="Arial" pitchFamily="34" charset="0"/>
                </a:rPr>
                <a:t>About Store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147566" y="421234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Sa</a:t>
              </a:r>
              <a: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  <a:t>yt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  <a:t>haqqında məlumat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536462" y="469072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370774" y="4464997"/>
            <a:ext cx="3488745" cy="1039832"/>
            <a:chOff x="1797648" y="5206555"/>
            <a:chExt cx="3488745" cy="10398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z-Latn-AZ" altLang="ko-KR" sz="2000" b="1" dirty="0">
                  <a:solidFill>
                    <a:schemeClr val="accent1"/>
                  </a:solidFill>
                  <a:cs typeface="Arial" pitchFamily="34" charset="0"/>
                </a:rPr>
                <a:t>Contact Us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  <a:t>Təklif və iradlarınız üçün müraciət formu.</a:t>
              </a:r>
              <a:b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</a:br>
              <a:endParaRPr lang="ko-KR" altLang="en-US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30BF262-0FEE-8D5A-94D9-BCDB8145BC76}"/>
              </a:ext>
            </a:extLst>
          </p:cNvPr>
          <p:cNvSpPr>
            <a:spLocks noChangeAspect="1"/>
          </p:cNvSpPr>
          <p:nvPr/>
        </p:nvSpPr>
        <p:spPr>
          <a:xfrm>
            <a:off x="471121" y="5800551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D0554527-4408-A803-CB9A-70B637B7BE9D}"/>
              </a:ext>
            </a:extLst>
          </p:cNvPr>
          <p:cNvSpPr txBox="1"/>
          <p:nvPr/>
        </p:nvSpPr>
        <p:spPr>
          <a:xfrm>
            <a:off x="486965" y="587449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az-Latn-AZ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CE06E2FC-7241-56AD-5FD6-5AEBCDF87D6E}"/>
              </a:ext>
            </a:extLst>
          </p:cNvPr>
          <p:cNvGrpSpPr/>
          <p:nvPr/>
        </p:nvGrpSpPr>
        <p:grpSpPr>
          <a:xfrm>
            <a:off x="1332689" y="5654090"/>
            <a:ext cx="3488745" cy="701278"/>
            <a:chOff x="1797648" y="5206555"/>
            <a:chExt cx="3488745" cy="701278"/>
          </a:xfrm>
        </p:grpSpPr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D0A2F83E-0825-E9D8-C263-384E513337EE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z-Latn-AZ" altLang="ko-KR" sz="2000" b="1" dirty="0">
                  <a:solidFill>
                    <a:schemeClr val="accent1"/>
                  </a:solidFill>
                  <a:cs typeface="Arial" pitchFamily="34" charset="0"/>
                </a:rPr>
                <a:t>Search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02EDEB62-BB0D-A47B-C850-755A2C769310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az-Latn-AZ" altLang="ko-KR" sz="1200" b="1" dirty="0">
                  <a:solidFill>
                    <a:schemeClr val="bg1"/>
                  </a:solidFill>
                  <a:cs typeface="Arial" pitchFamily="34" charset="0"/>
                </a:rPr>
                <a:t>Kitabların axtarış səhifəsi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oogle Shape;9155;p106">
            <a:extLst>
              <a:ext uri="{FF2B5EF4-FFF2-40B4-BE49-F238E27FC236}">
                <a16:creationId xmlns:a16="http://schemas.microsoft.com/office/drawing/2014/main" id="{604D93E0-AE16-F1EB-D34D-8CC6A25E3563}"/>
              </a:ext>
            </a:extLst>
          </p:cNvPr>
          <p:cNvGrpSpPr/>
          <p:nvPr/>
        </p:nvGrpSpPr>
        <p:grpSpPr>
          <a:xfrm>
            <a:off x="5007883" y="5029193"/>
            <a:ext cx="2435437" cy="1661229"/>
            <a:chOff x="77034" y="1742486"/>
            <a:chExt cx="843550" cy="583589"/>
          </a:xfrm>
        </p:grpSpPr>
        <p:sp>
          <p:nvSpPr>
            <p:cNvPr id="23" name="Google Shape;9156;p106">
              <a:extLst>
                <a:ext uri="{FF2B5EF4-FFF2-40B4-BE49-F238E27FC236}">
                  <a16:creationId xmlns:a16="http://schemas.microsoft.com/office/drawing/2014/main" id="{E918EE1B-D16D-BD0D-C9EE-DF7EF5ACD29C}"/>
                </a:ext>
              </a:extLst>
            </p:cNvPr>
            <p:cNvSpPr/>
            <p:nvPr/>
          </p:nvSpPr>
          <p:spPr>
            <a:xfrm>
              <a:off x="121662" y="2176038"/>
              <a:ext cx="72592" cy="150038"/>
            </a:xfrm>
            <a:custGeom>
              <a:avLst/>
              <a:gdLst/>
              <a:ahLst/>
              <a:cxnLst/>
              <a:rect l="l" t="t" r="r" b="b"/>
              <a:pathLst>
                <a:path w="2139" h="4421" extrusionOk="0">
                  <a:moveTo>
                    <a:pt x="1" y="1"/>
                  </a:moveTo>
                  <a:lnTo>
                    <a:pt x="77" y="4420"/>
                  </a:lnTo>
                  <a:cubicBezTo>
                    <a:pt x="204" y="4420"/>
                    <a:pt x="314" y="4319"/>
                    <a:pt x="314" y="4191"/>
                  </a:cubicBezTo>
                  <a:lnTo>
                    <a:pt x="314" y="4166"/>
                  </a:lnTo>
                  <a:cubicBezTo>
                    <a:pt x="1035" y="4166"/>
                    <a:pt x="917" y="3029"/>
                    <a:pt x="535" y="3029"/>
                  </a:cubicBezTo>
                  <a:lnTo>
                    <a:pt x="535" y="2859"/>
                  </a:lnTo>
                  <a:cubicBezTo>
                    <a:pt x="730" y="2707"/>
                    <a:pt x="1248" y="2401"/>
                    <a:pt x="1256" y="1935"/>
                  </a:cubicBezTo>
                  <a:cubicBezTo>
                    <a:pt x="1264" y="1697"/>
                    <a:pt x="1205" y="1570"/>
                    <a:pt x="1146" y="1502"/>
                  </a:cubicBezTo>
                  <a:cubicBezTo>
                    <a:pt x="1018" y="1383"/>
                    <a:pt x="1112" y="1171"/>
                    <a:pt x="1264" y="1171"/>
                  </a:cubicBezTo>
                  <a:cubicBezTo>
                    <a:pt x="1292" y="1171"/>
                    <a:pt x="1324" y="1173"/>
                    <a:pt x="1359" y="1173"/>
                  </a:cubicBezTo>
                  <a:cubicBezTo>
                    <a:pt x="1485" y="1173"/>
                    <a:pt x="1643" y="1152"/>
                    <a:pt x="1723" y="959"/>
                  </a:cubicBezTo>
                  <a:cubicBezTo>
                    <a:pt x="1773" y="857"/>
                    <a:pt x="1731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84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57;p106">
              <a:extLst>
                <a:ext uri="{FF2B5EF4-FFF2-40B4-BE49-F238E27FC236}">
                  <a16:creationId xmlns:a16="http://schemas.microsoft.com/office/drawing/2014/main" id="{6BB2C23A-2F17-9276-5817-EB4EE308F0E6}"/>
                </a:ext>
              </a:extLst>
            </p:cNvPr>
            <p:cNvSpPr/>
            <p:nvPr/>
          </p:nvSpPr>
          <p:spPr>
            <a:xfrm>
              <a:off x="121662" y="2176038"/>
              <a:ext cx="72592" cy="54436"/>
            </a:xfrm>
            <a:custGeom>
              <a:avLst/>
              <a:gdLst/>
              <a:ahLst/>
              <a:cxnLst/>
              <a:rect l="l" t="t" r="r" b="b"/>
              <a:pathLst>
                <a:path w="2139" h="1604" extrusionOk="0">
                  <a:moveTo>
                    <a:pt x="1" y="1"/>
                  </a:moveTo>
                  <a:lnTo>
                    <a:pt x="26" y="1604"/>
                  </a:lnTo>
                  <a:cubicBezTo>
                    <a:pt x="374" y="1103"/>
                    <a:pt x="874" y="781"/>
                    <a:pt x="1443" y="781"/>
                  </a:cubicBezTo>
                  <a:cubicBezTo>
                    <a:pt x="1544" y="781"/>
                    <a:pt x="1646" y="798"/>
                    <a:pt x="1740" y="815"/>
                  </a:cubicBezTo>
                  <a:cubicBezTo>
                    <a:pt x="1723" y="713"/>
                    <a:pt x="1663" y="603"/>
                    <a:pt x="1536" y="603"/>
                  </a:cubicBezTo>
                  <a:lnTo>
                    <a:pt x="1536" y="535"/>
                  </a:lnTo>
                  <a:lnTo>
                    <a:pt x="1578" y="535"/>
                  </a:lnTo>
                  <a:cubicBezTo>
                    <a:pt x="1892" y="535"/>
                    <a:pt x="2138" y="298"/>
                    <a:pt x="2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58;p106">
              <a:extLst>
                <a:ext uri="{FF2B5EF4-FFF2-40B4-BE49-F238E27FC236}">
                  <a16:creationId xmlns:a16="http://schemas.microsoft.com/office/drawing/2014/main" id="{C4879C9C-A6F5-51DF-575F-010F1EE33A1D}"/>
                </a:ext>
              </a:extLst>
            </p:cNvPr>
            <p:cNvSpPr/>
            <p:nvPr/>
          </p:nvSpPr>
          <p:spPr>
            <a:xfrm>
              <a:off x="131741" y="2227181"/>
              <a:ext cx="26505" cy="29288"/>
            </a:xfrm>
            <a:custGeom>
              <a:avLst/>
              <a:gdLst/>
              <a:ahLst/>
              <a:cxnLst/>
              <a:rect l="l" t="t" r="r" b="b"/>
              <a:pathLst>
                <a:path w="781" h="863" extrusionOk="0">
                  <a:moveTo>
                    <a:pt x="511" y="1"/>
                  </a:moveTo>
                  <a:cubicBezTo>
                    <a:pt x="380" y="1"/>
                    <a:pt x="226" y="107"/>
                    <a:pt x="128" y="284"/>
                  </a:cubicBezTo>
                  <a:cubicBezTo>
                    <a:pt x="0" y="504"/>
                    <a:pt x="17" y="750"/>
                    <a:pt x="162" y="835"/>
                  </a:cubicBezTo>
                  <a:cubicBezTo>
                    <a:pt x="193" y="854"/>
                    <a:pt x="229" y="862"/>
                    <a:pt x="266" y="862"/>
                  </a:cubicBezTo>
                  <a:cubicBezTo>
                    <a:pt x="399" y="862"/>
                    <a:pt x="554" y="752"/>
                    <a:pt x="654" y="580"/>
                  </a:cubicBezTo>
                  <a:cubicBezTo>
                    <a:pt x="781" y="360"/>
                    <a:pt x="764" y="105"/>
                    <a:pt x="620" y="29"/>
                  </a:cubicBezTo>
                  <a:cubicBezTo>
                    <a:pt x="587" y="10"/>
                    <a:pt x="55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59;p106">
              <a:extLst>
                <a:ext uri="{FF2B5EF4-FFF2-40B4-BE49-F238E27FC236}">
                  <a16:creationId xmlns:a16="http://schemas.microsoft.com/office/drawing/2014/main" id="{CB40D80E-9E39-F996-CFC9-59B3F845C0D4}"/>
                </a:ext>
              </a:extLst>
            </p:cNvPr>
            <p:cNvSpPr/>
            <p:nvPr/>
          </p:nvSpPr>
          <p:spPr>
            <a:xfrm>
              <a:off x="128857" y="2282262"/>
              <a:ext cx="18734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97" y="1"/>
                  </a:moveTo>
                  <a:cubicBezTo>
                    <a:pt x="145" y="1"/>
                    <a:pt x="18" y="171"/>
                    <a:pt x="9" y="400"/>
                  </a:cubicBezTo>
                  <a:cubicBezTo>
                    <a:pt x="1" y="620"/>
                    <a:pt x="111" y="807"/>
                    <a:pt x="264" y="815"/>
                  </a:cubicBezTo>
                  <a:cubicBezTo>
                    <a:pt x="267" y="815"/>
                    <a:pt x="270" y="816"/>
                    <a:pt x="273" y="816"/>
                  </a:cubicBezTo>
                  <a:cubicBezTo>
                    <a:pt x="414" y="816"/>
                    <a:pt x="535" y="641"/>
                    <a:pt x="544" y="425"/>
                  </a:cubicBezTo>
                  <a:cubicBezTo>
                    <a:pt x="552" y="196"/>
                    <a:pt x="442" y="9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0;p106">
              <a:extLst>
                <a:ext uri="{FF2B5EF4-FFF2-40B4-BE49-F238E27FC236}">
                  <a16:creationId xmlns:a16="http://schemas.microsoft.com/office/drawing/2014/main" id="{1AFB7E1E-6DDB-C889-1599-70C7B8C82B10}"/>
                </a:ext>
              </a:extLst>
            </p:cNvPr>
            <p:cNvSpPr/>
            <p:nvPr/>
          </p:nvSpPr>
          <p:spPr>
            <a:xfrm>
              <a:off x="12712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36" y="1"/>
                  </a:moveTo>
                  <a:cubicBezTo>
                    <a:pt x="71" y="1"/>
                    <a:pt x="9" y="91"/>
                    <a:pt x="9" y="197"/>
                  </a:cubicBezTo>
                  <a:cubicBezTo>
                    <a:pt x="1" y="307"/>
                    <a:pt x="60" y="400"/>
                    <a:pt x="128" y="400"/>
                  </a:cubicBezTo>
                  <a:cubicBezTo>
                    <a:pt x="131" y="400"/>
                    <a:pt x="134" y="401"/>
                    <a:pt x="138" y="401"/>
                  </a:cubicBezTo>
                  <a:cubicBezTo>
                    <a:pt x="209" y="401"/>
                    <a:pt x="264" y="311"/>
                    <a:pt x="272" y="205"/>
                  </a:cubicBezTo>
                  <a:cubicBezTo>
                    <a:pt x="281" y="95"/>
                    <a:pt x="221" y="1"/>
                    <a:pt x="145" y="1"/>
                  </a:cubicBezTo>
                  <a:cubicBezTo>
                    <a:pt x="142" y="1"/>
                    <a:pt x="13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61;p106">
              <a:extLst>
                <a:ext uri="{FF2B5EF4-FFF2-40B4-BE49-F238E27FC236}">
                  <a16:creationId xmlns:a16="http://schemas.microsoft.com/office/drawing/2014/main" id="{A24CAEDD-AF6B-9738-72A9-082E1EF32032}"/>
                </a:ext>
              </a:extLst>
            </p:cNvPr>
            <p:cNvSpPr/>
            <p:nvPr/>
          </p:nvSpPr>
          <p:spPr>
            <a:xfrm>
              <a:off x="803398" y="2176038"/>
              <a:ext cx="72558" cy="150038"/>
            </a:xfrm>
            <a:custGeom>
              <a:avLst/>
              <a:gdLst/>
              <a:ahLst/>
              <a:cxnLst/>
              <a:rect l="l" t="t" r="r" b="b"/>
              <a:pathLst>
                <a:path w="2138" h="4421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07" y="603"/>
                    <a:pt x="365" y="857"/>
                    <a:pt x="407" y="959"/>
                  </a:cubicBezTo>
                  <a:cubicBezTo>
                    <a:pt x="494" y="1152"/>
                    <a:pt x="653" y="1173"/>
                    <a:pt x="779" y="1173"/>
                  </a:cubicBezTo>
                  <a:cubicBezTo>
                    <a:pt x="814" y="1173"/>
                    <a:pt x="847" y="1171"/>
                    <a:pt x="874" y="1171"/>
                  </a:cubicBezTo>
                  <a:cubicBezTo>
                    <a:pt x="1027" y="1171"/>
                    <a:pt x="1120" y="1383"/>
                    <a:pt x="993" y="1502"/>
                  </a:cubicBezTo>
                  <a:cubicBezTo>
                    <a:pt x="933" y="1570"/>
                    <a:pt x="874" y="1697"/>
                    <a:pt x="883" y="1935"/>
                  </a:cubicBezTo>
                  <a:cubicBezTo>
                    <a:pt x="891" y="2401"/>
                    <a:pt x="1408" y="2707"/>
                    <a:pt x="1604" y="2859"/>
                  </a:cubicBezTo>
                  <a:lnTo>
                    <a:pt x="1604" y="3029"/>
                  </a:lnTo>
                  <a:cubicBezTo>
                    <a:pt x="1222" y="3029"/>
                    <a:pt x="1103" y="4166"/>
                    <a:pt x="1824" y="4166"/>
                  </a:cubicBezTo>
                  <a:lnTo>
                    <a:pt x="1824" y="4191"/>
                  </a:lnTo>
                  <a:cubicBezTo>
                    <a:pt x="1824" y="4319"/>
                    <a:pt x="1934" y="4420"/>
                    <a:pt x="2062" y="4420"/>
                  </a:cubicBezTo>
                  <a:lnTo>
                    <a:pt x="2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62;p106">
              <a:extLst>
                <a:ext uri="{FF2B5EF4-FFF2-40B4-BE49-F238E27FC236}">
                  <a16:creationId xmlns:a16="http://schemas.microsoft.com/office/drawing/2014/main" id="{84DE2F11-B01C-7C4B-E989-3EDC0C347ABC}"/>
                </a:ext>
              </a:extLst>
            </p:cNvPr>
            <p:cNvSpPr/>
            <p:nvPr/>
          </p:nvSpPr>
          <p:spPr>
            <a:xfrm>
              <a:off x="803398" y="2176038"/>
              <a:ext cx="72287" cy="54436"/>
            </a:xfrm>
            <a:custGeom>
              <a:avLst/>
              <a:gdLst/>
              <a:ahLst/>
              <a:cxnLst/>
              <a:rect l="l" t="t" r="r" b="b"/>
              <a:pathLst>
                <a:path w="2130" h="1604" extrusionOk="0">
                  <a:moveTo>
                    <a:pt x="0" y="1"/>
                  </a:moveTo>
                  <a:cubicBezTo>
                    <a:pt x="0" y="298"/>
                    <a:pt x="246" y="535"/>
                    <a:pt x="560" y="535"/>
                  </a:cubicBezTo>
                  <a:lnTo>
                    <a:pt x="603" y="535"/>
                  </a:lnTo>
                  <a:lnTo>
                    <a:pt x="603" y="603"/>
                  </a:lnTo>
                  <a:cubicBezTo>
                    <a:pt x="475" y="603"/>
                    <a:pt x="416" y="713"/>
                    <a:pt x="399" y="815"/>
                  </a:cubicBezTo>
                  <a:cubicBezTo>
                    <a:pt x="492" y="798"/>
                    <a:pt x="594" y="781"/>
                    <a:pt x="696" y="781"/>
                  </a:cubicBezTo>
                  <a:cubicBezTo>
                    <a:pt x="1264" y="781"/>
                    <a:pt x="1765" y="1103"/>
                    <a:pt x="2104" y="1604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3;p106">
              <a:extLst>
                <a:ext uri="{FF2B5EF4-FFF2-40B4-BE49-F238E27FC236}">
                  <a16:creationId xmlns:a16="http://schemas.microsoft.com/office/drawing/2014/main" id="{56BFD17A-595E-036B-92BF-46B8192114E3}"/>
                </a:ext>
              </a:extLst>
            </p:cNvPr>
            <p:cNvSpPr/>
            <p:nvPr/>
          </p:nvSpPr>
          <p:spPr>
            <a:xfrm>
              <a:off x="839372" y="2227181"/>
              <a:ext cx="26539" cy="29288"/>
            </a:xfrm>
            <a:custGeom>
              <a:avLst/>
              <a:gdLst/>
              <a:ahLst/>
              <a:cxnLst/>
              <a:rect l="l" t="t" r="r" b="b"/>
              <a:pathLst>
                <a:path w="782" h="863" extrusionOk="0">
                  <a:moveTo>
                    <a:pt x="270" y="1"/>
                  </a:moveTo>
                  <a:cubicBezTo>
                    <a:pt x="231" y="1"/>
                    <a:pt x="195" y="10"/>
                    <a:pt x="162" y="29"/>
                  </a:cubicBezTo>
                  <a:cubicBezTo>
                    <a:pt x="9" y="105"/>
                    <a:pt x="1" y="360"/>
                    <a:pt x="128" y="580"/>
                  </a:cubicBezTo>
                  <a:cubicBezTo>
                    <a:pt x="227" y="752"/>
                    <a:pt x="383" y="862"/>
                    <a:pt x="515" y="862"/>
                  </a:cubicBezTo>
                  <a:cubicBezTo>
                    <a:pt x="553" y="862"/>
                    <a:pt x="588" y="854"/>
                    <a:pt x="620" y="835"/>
                  </a:cubicBezTo>
                  <a:cubicBezTo>
                    <a:pt x="764" y="750"/>
                    <a:pt x="781" y="504"/>
                    <a:pt x="654" y="284"/>
                  </a:cubicBezTo>
                  <a:cubicBezTo>
                    <a:pt x="556" y="107"/>
                    <a:pt x="402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64;p106">
              <a:extLst>
                <a:ext uri="{FF2B5EF4-FFF2-40B4-BE49-F238E27FC236}">
                  <a16:creationId xmlns:a16="http://schemas.microsoft.com/office/drawing/2014/main" id="{E0BCB623-9AB4-F7C1-3ECA-498AAB8716B8}"/>
                </a:ext>
              </a:extLst>
            </p:cNvPr>
            <p:cNvSpPr/>
            <p:nvPr/>
          </p:nvSpPr>
          <p:spPr>
            <a:xfrm>
              <a:off x="850028" y="2282262"/>
              <a:ext cx="18733" cy="27693"/>
            </a:xfrm>
            <a:custGeom>
              <a:avLst/>
              <a:gdLst/>
              <a:ahLst/>
              <a:cxnLst/>
              <a:rect l="l" t="t" r="r" b="b"/>
              <a:pathLst>
                <a:path w="552" h="816" extrusionOk="0">
                  <a:moveTo>
                    <a:pt x="255" y="1"/>
                  </a:moveTo>
                  <a:cubicBezTo>
                    <a:pt x="111" y="9"/>
                    <a:pt x="1" y="196"/>
                    <a:pt x="9" y="425"/>
                  </a:cubicBezTo>
                  <a:cubicBezTo>
                    <a:pt x="17" y="641"/>
                    <a:pt x="139" y="816"/>
                    <a:pt x="287" y="816"/>
                  </a:cubicBezTo>
                  <a:cubicBezTo>
                    <a:pt x="290" y="816"/>
                    <a:pt x="294" y="815"/>
                    <a:pt x="297" y="815"/>
                  </a:cubicBezTo>
                  <a:cubicBezTo>
                    <a:pt x="442" y="807"/>
                    <a:pt x="552" y="620"/>
                    <a:pt x="543" y="400"/>
                  </a:cubicBezTo>
                  <a:cubicBezTo>
                    <a:pt x="535" y="171"/>
                    <a:pt x="40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65;p106">
              <a:extLst>
                <a:ext uri="{FF2B5EF4-FFF2-40B4-BE49-F238E27FC236}">
                  <a16:creationId xmlns:a16="http://schemas.microsoft.com/office/drawing/2014/main" id="{0A3D4C07-EB45-5C06-DD7C-25689A8C1A60}"/>
                </a:ext>
              </a:extLst>
            </p:cNvPr>
            <p:cNvSpPr/>
            <p:nvPr/>
          </p:nvSpPr>
          <p:spPr>
            <a:xfrm>
              <a:off x="860956" y="2265259"/>
              <a:ext cx="9536" cy="13609"/>
            </a:xfrm>
            <a:custGeom>
              <a:avLst/>
              <a:gdLst/>
              <a:ahLst/>
              <a:cxnLst/>
              <a:rect l="l" t="t" r="r" b="b"/>
              <a:pathLst>
                <a:path w="281" h="401" extrusionOk="0">
                  <a:moveTo>
                    <a:pt x="145" y="1"/>
                  </a:moveTo>
                  <a:cubicBezTo>
                    <a:pt x="142" y="1"/>
                    <a:pt x="139" y="1"/>
                    <a:pt x="137" y="1"/>
                  </a:cubicBezTo>
                  <a:cubicBezTo>
                    <a:pt x="60" y="1"/>
                    <a:pt x="1" y="95"/>
                    <a:pt x="9" y="205"/>
                  </a:cubicBezTo>
                  <a:cubicBezTo>
                    <a:pt x="9" y="311"/>
                    <a:pt x="72" y="401"/>
                    <a:pt x="136" y="401"/>
                  </a:cubicBezTo>
                  <a:cubicBezTo>
                    <a:pt x="139" y="401"/>
                    <a:pt x="142" y="400"/>
                    <a:pt x="145" y="400"/>
                  </a:cubicBezTo>
                  <a:cubicBezTo>
                    <a:pt x="221" y="400"/>
                    <a:pt x="281" y="307"/>
                    <a:pt x="272" y="197"/>
                  </a:cubicBezTo>
                  <a:cubicBezTo>
                    <a:pt x="272" y="91"/>
                    <a:pt x="21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66;p106">
              <a:extLst>
                <a:ext uri="{FF2B5EF4-FFF2-40B4-BE49-F238E27FC236}">
                  <a16:creationId xmlns:a16="http://schemas.microsoft.com/office/drawing/2014/main" id="{DB1A1A85-0BBC-3ECC-54DE-781C1EDD3C9A}"/>
                </a:ext>
              </a:extLst>
            </p:cNvPr>
            <p:cNvSpPr/>
            <p:nvPr/>
          </p:nvSpPr>
          <p:spPr>
            <a:xfrm>
              <a:off x="121662" y="1756875"/>
              <a:ext cx="754023" cy="424083"/>
            </a:xfrm>
            <a:custGeom>
              <a:avLst/>
              <a:gdLst/>
              <a:ahLst/>
              <a:cxnLst/>
              <a:rect l="l" t="t" r="r" b="b"/>
              <a:pathLst>
                <a:path w="22218" h="12496" extrusionOk="0">
                  <a:moveTo>
                    <a:pt x="1" y="0"/>
                  </a:moveTo>
                  <a:lnTo>
                    <a:pt x="1" y="12496"/>
                  </a:lnTo>
                  <a:lnTo>
                    <a:pt x="22218" y="12496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67;p106">
              <a:extLst>
                <a:ext uri="{FF2B5EF4-FFF2-40B4-BE49-F238E27FC236}">
                  <a16:creationId xmlns:a16="http://schemas.microsoft.com/office/drawing/2014/main" id="{B7D4D95A-6971-1C8A-E86F-A92530AD88D7}"/>
                </a:ext>
              </a:extLst>
            </p:cNvPr>
            <p:cNvSpPr/>
            <p:nvPr/>
          </p:nvSpPr>
          <p:spPr>
            <a:xfrm>
              <a:off x="121662" y="1896223"/>
              <a:ext cx="754295" cy="216793"/>
            </a:xfrm>
            <a:custGeom>
              <a:avLst/>
              <a:gdLst/>
              <a:ahLst/>
              <a:cxnLst/>
              <a:rect l="l" t="t" r="r" b="b"/>
              <a:pathLst>
                <a:path w="22226" h="6388" extrusionOk="0">
                  <a:moveTo>
                    <a:pt x="1" y="0"/>
                  </a:moveTo>
                  <a:lnTo>
                    <a:pt x="1" y="3580"/>
                  </a:lnTo>
                  <a:lnTo>
                    <a:pt x="22226" y="6388"/>
                  </a:lnTo>
                  <a:lnTo>
                    <a:pt x="22226" y="2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68;p106">
              <a:extLst>
                <a:ext uri="{FF2B5EF4-FFF2-40B4-BE49-F238E27FC236}">
                  <a16:creationId xmlns:a16="http://schemas.microsoft.com/office/drawing/2014/main" id="{A5D2E745-CC2A-253C-2E9A-83332BDCF5D5}"/>
                </a:ext>
              </a:extLst>
            </p:cNvPr>
            <p:cNvSpPr/>
            <p:nvPr/>
          </p:nvSpPr>
          <p:spPr>
            <a:xfrm>
              <a:off x="121662" y="1782193"/>
              <a:ext cx="754023" cy="22229"/>
            </a:xfrm>
            <a:custGeom>
              <a:avLst/>
              <a:gdLst/>
              <a:ahLst/>
              <a:cxnLst/>
              <a:rect l="l" t="t" r="r" b="b"/>
              <a:pathLst>
                <a:path w="22218" h="655" extrusionOk="0">
                  <a:moveTo>
                    <a:pt x="1" y="1"/>
                  </a:moveTo>
                  <a:lnTo>
                    <a:pt x="1" y="654"/>
                  </a:lnTo>
                  <a:lnTo>
                    <a:pt x="22218" y="654"/>
                  </a:lnTo>
                  <a:lnTo>
                    <a:pt x="22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69;p106">
              <a:extLst>
                <a:ext uri="{FF2B5EF4-FFF2-40B4-BE49-F238E27FC236}">
                  <a16:creationId xmlns:a16="http://schemas.microsoft.com/office/drawing/2014/main" id="{6B37FBF6-51F9-C020-3998-10A7B1FF3C32}"/>
                </a:ext>
              </a:extLst>
            </p:cNvPr>
            <p:cNvSpPr/>
            <p:nvPr/>
          </p:nvSpPr>
          <p:spPr>
            <a:xfrm>
              <a:off x="151026" y="1817625"/>
              <a:ext cx="695114" cy="321897"/>
            </a:xfrm>
            <a:custGeom>
              <a:avLst/>
              <a:gdLst/>
              <a:ahLst/>
              <a:cxnLst/>
              <a:rect l="l" t="t" r="r" b="b"/>
              <a:pathLst>
                <a:path w="20428" h="9485" extrusionOk="0">
                  <a:moveTo>
                    <a:pt x="1" y="0"/>
                  </a:moveTo>
                  <a:lnTo>
                    <a:pt x="1" y="9484"/>
                  </a:lnTo>
                  <a:lnTo>
                    <a:pt x="20428" y="9484"/>
                  </a:lnTo>
                  <a:lnTo>
                    <a:pt x="20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70;p106">
              <a:extLst>
                <a:ext uri="{FF2B5EF4-FFF2-40B4-BE49-F238E27FC236}">
                  <a16:creationId xmlns:a16="http://schemas.microsoft.com/office/drawing/2014/main" id="{A8F28B3B-3242-2C67-D69E-8594BC4B5882}"/>
                </a:ext>
              </a:extLst>
            </p:cNvPr>
            <p:cNvSpPr/>
            <p:nvPr/>
          </p:nvSpPr>
          <p:spPr>
            <a:xfrm>
              <a:off x="77034" y="1742486"/>
              <a:ext cx="843550" cy="48972"/>
            </a:xfrm>
            <a:custGeom>
              <a:avLst/>
              <a:gdLst/>
              <a:ahLst/>
              <a:cxnLst/>
              <a:rect l="l" t="t" r="r" b="b"/>
              <a:pathLst>
                <a:path w="24856" h="1443" extrusionOk="0">
                  <a:moveTo>
                    <a:pt x="1" y="0"/>
                  </a:moveTo>
                  <a:lnTo>
                    <a:pt x="1" y="238"/>
                  </a:lnTo>
                  <a:cubicBezTo>
                    <a:pt x="340" y="340"/>
                    <a:pt x="586" y="577"/>
                    <a:pt x="730" y="976"/>
                  </a:cubicBezTo>
                  <a:cubicBezTo>
                    <a:pt x="840" y="1256"/>
                    <a:pt x="1103" y="1442"/>
                    <a:pt x="1409" y="1442"/>
                  </a:cubicBezTo>
                  <a:lnTo>
                    <a:pt x="23414" y="1442"/>
                  </a:lnTo>
                  <a:cubicBezTo>
                    <a:pt x="23728" y="1442"/>
                    <a:pt x="24008" y="1247"/>
                    <a:pt x="24092" y="950"/>
                  </a:cubicBezTo>
                  <a:cubicBezTo>
                    <a:pt x="24220" y="543"/>
                    <a:pt x="24466" y="289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71;p106">
              <a:extLst>
                <a:ext uri="{FF2B5EF4-FFF2-40B4-BE49-F238E27FC236}">
                  <a16:creationId xmlns:a16="http://schemas.microsoft.com/office/drawing/2014/main" id="{BD0348B6-9130-3957-460E-12435FD2FCAF}"/>
                </a:ext>
              </a:extLst>
            </p:cNvPr>
            <p:cNvSpPr/>
            <p:nvPr/>
          </p:nvSpPr>
          <p:spPr>
            <a:xfrm>
              <a:off x="146131" y="1965320"/>
              <a:ext cx="337169" cy="13847"/>
            </a:xfrm>
            <a:custGeom>
              <a:avLst/>
              <a:gdLst/>
              <a:ahLst/>
              <a:cxnLst/>
              <a:rect l="l" t="t" r="r" b="b"/>
              <a:pathLst>
                <a:path w="993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172;p106">
              <a:extLst>
                <a:ext uri="{FF2B5EF4-FFF2-40B4-BE49-F238E27FC236}">
                  <a16:creationId xmlns:a16="http://schemas.microsoft.com/office/drawing/2014/main" id="{25B6B5D1-16CC-B128-E7B7-7818EC4B291F}"/>
                </a:ext>
              </a:extLst>
            </p:cNvPr>
            <p:cNvSpPr/>
            <p:nvPr/>
          </p:nvSpPr>
          <p:spPr>
            <a:xfrm>
              <a:off x="513776" y="1965320"/>
              <a:ext cx="337135" cy="13847"/>
            </a:xfrm>
            <a:custGeom>
              <a:avLst/>
              <a:gdLst/>
              <a:ahLst/>
              <a:cxnLst/>
              <a:rect l="l" t="t" r="r" b="b"/>
              <a:pathLst>
                <a:path w="993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934" y="407"/>
                  </a:lnTo>
                  <a:lnTo>
                    <a:pt x="9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73;p106">
              <a:extLst>
                <a:ext uri="{FF2B5EF4-FFF2-40B4-BE49-F238E27FC236}">
                  <a16:creationId xmlns:a16="http://schemas.microsoft.com/office/drawing/2014/main" id="{9E451591-5C24-FC07-6174-F317EE159CA5}"/>
                </a:ext>
              </a:extLst>
            </p:cNvPr>
            <p:cNvSpPr/>
            <p:nvPr/>
          </p:nvSpPr>
          <p:spPr>
            <a:xfrm>
              <a:off x="474350" y="1817625"/>
              <a:ext cx="19302" cy="321907"/>
            </a:xfrm>
            <a:custGeom>
              <a:avLst/>
              <a:gdLst/>
              <a:ahLst/>
              <a:cxnLst/>
              <a:rect l="l" t="t" r="r" b="b"/>
              <a:pathLst>
                <a:path w="569" h="9740" extrusionOk="0">
                  <a:moveTo>
                    <a:pt x="0" y="1"/>
                  </a:moveTo>
                  <a:lnTo>
                    <a:pt x="0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74;p106">
              <a:extLst>
                <a:ext uri="{FF2B5EF4-FFF2-40B4-BE49-F238E27FC236}">
                  <a16:creationId xmlns:a16="http://schemas.microsoft.com/office/drawing/2014/main" id="{3CFF816E-9854-8BC5-AAAE-7EDBB6BF4DDF}"/>
                </a:ext>
              </a:extLst>
            </p:cNvPr>
            <p:cNvSpPr/>
            <p:nvPr/>
          </p:nvSpPr>
          <p:spPr>
            <a:xfrm>
              <a:off x="503964" y="1817625"/>
              <a:ext cx="19336" cy="321907"/>
            </a:xfrm>
            <a:custGeom>
              <a:avLst/>
              <a:gdLst/>
              <a:ahLst/>
              <a:cxnLst/>
              <a:rect l="l" t="t" r="r" b="b"/>
              <a:pathLst>
                <a:path w="570" h="9740" extrusionOk="0">
                  <a:moveTo>
                    <a:pt x="1" y="1"/>
                  </a:moveTo>
                  <a:lnTo>
                    <a:pt x="1" y="9739"/>
                  </a:lnTo>
                  <a:lnTo>
                    <a:pt x="569" y="973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75;p106">
              <a:extLst>
                <a:ext uri="{FF2B5EF4-FFF2-40B4-BE49-F238E27FC236}">
                  <a16:creationId xmlns:a16="http://schemas.microsoft.com/office/drawing/2014/main" id="{08402D78-B119-BC75-8B1E-6C4C39EEB6FD}"/>
                </a:ext>
              </a:extLst>
            </p:cNvPr>
            <p:cNvSpPr/>
            <p:nvPr/>
          </p:nvSpPr>
          <p:spPr>
            <a:xfrm>
              <a:off x="77034" y="1742486"/>
              <a:ext cx="843550" cy="7500"/>
            </a:xfrm>
            <a:custGeom>
              <a:avLst/>
              <a:gdLst/>
              <a:ahLst/>
              <a:cxnLst/>
              <a:rect l="l" t="t" r="r" b="b"/>
              <a:pathLst>
                <a:path w="24856" h="221" extrusionOk="0">
                  <a:moveTo>
                    <a:pt x="1" y="0"/>
                  </a:moveTo>
                  <a:lnTo>
                    <a:pt x="1" y="221"/>
                  </a:lnTo>
                  <a:lnTo>
                    <a:pt x="24822" y="221"/>
                  </a:lnTo>
                  <a:cubicBezTo>
                    <a:pt x="24830" y="221"/>
                    <a:pt x="24847" y="221"/>
                    <a:pt x="24856" y="212"/>
                  </a:cubicBezTo>
                  <a:lnTo>
                    <a:pt x="2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76;p106">
              <a:extLst>
                <a:ext uri="{FF2B5EF4-FFF2-40B4-BE49-F238E27FC236}">
                  <a16:creationId xmlns:a16="http://schemas.microsoft.com/office/drawing/2014/main" id="{89AC2504-A117-8089-22CC-A387E57C0509}"/>
                </a:ext>
              </a:extLst>
            </p:cNvPr>
            <p:cNvSpPr/>
            <p:nvPr/>
          </p:nvSpPr>
          <p:spPr>
            <a:xfrm>
              <a:off x="121662" y="2169148"/>
              <a:ext cx="754023" cy="15000"/>
            </a:xfrm>
            <a:custGeom>
              <a:avLst/>
              <a:gdLst/>
              <a:ahLst/>
              <a:cxnLst/>
              <a:rect l="l" t="t" r="r" b="b"/>
              <a:pathLst>
                <a:path w="22218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2218" y="441"/>
                  </a:lnTo>
                  <a:lnTo>
                    <a:pt x="22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77;p106">
              <a:extLst>
                <a:ext uri="{FF2B5EF4-FFF2-40B4-BE49-F238E27FC236}">
                  <a16:creationId xmlns:a16="http://schemas.microsoft.com/office/drawing/2014/main" id="{0002D466-5E18-DA03-D9C4-2E2C9CCB5917}"/>
                </a:ext>
              </a:extLst>
            </p:cNvPr>
            <p:cNvSpPr/>
            <p:nvPr/>
          </p:nvSpPr>
          <p:spPr>
            <a:xfrm>
              <a:off x="99772" y="1770417"/>
              <a:ext cx="796649" cy="21041"/>
            </a:xfrm>
            <a:custGeom>
              <a:avLst/>
              <a:gdLst/>
              <a:ahLst/>
              <a:cxnLst/>
              <a:rect l="l" t="t" r="r" b="b"/>
              <a:pathLst>
                <a:path w="23474" h="620" extrusionOk="0">
                  <a:moveTo>
                    <a:pt x="1" y="0"/>
                  </a:moveTo>
                  <a:cubicBezTo>
                    <a:pt x="18" y="43"/>
                    <a:pt x="43" y="93"/>
                    <a:pt x="60" y="153"/>
                  </a:cubicBezTo>
                  <a:cubicBezTo>
                    <a:pt x="170" y="433"/>
                    <a:pt x="433" y="619"/>
                    <a:pt x="739" y="619"/>
                  </a:cubicBezTo>
                  <a:lnTo>
                    <a:pt x="22744" y="619"/>
                  </a:lnTo>
                  <a:cubicBezTo>
                    <a:pt x="23058" y="619"/>
                    <a:pt x="23338" y="424"/>
                    <a:pt x="23422" y="127"/>
                  </a:cubicBezTo>
                  <a:cubicBezTo>
                    <a:pt x="23439" y="76"/>
                    <a:pt x="23456" y="34"/>
                    <a:pt x="23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78;p106">
              <a:extLst>
                <a:ext uri="{FF2B5EF4-FFF2-40B4-BE49-F238E27FC236}">
                  <a16:creationId xmlns:a16="http://schemas.microsoft.com/office/drawing/2014/main" id="{8EC1C07D-C57A-FB73-D963-0985ED1541C5}"/>
                </a:ext>
              </a:extLst>
            </p:cNvPr>
            <p:cNvSpPr/>
            <p:nvPr/>
          </p:nvSpPr>
          <p:spPr>
            <a:xfrm>
              <a:off x="269358" y="2169148"/>
              <a:ext cx="253649" cy="15000"/>
            </a:xfrm>
            <a:custGeom>
              <a:avLst/>
              <a:gdLst/>
              <a:ahLst/>
              <a:cxnLst/>
              <a:rect l="l" t="t" r="r" b="b"/>
              <a:pathLst>
                <a:path w="7474" h="442" extrusionOk="0">
                  <a:moveTo>
                    <a:pt x="399" y="0"/>
                  </a:moveTo>
                  <a:lnTo>
                    <a:pt x="0" y="441"/>
                  </a:lnTo>
                  <a:lnTo>
                    <a:pt x="7075" y="441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79;p106">
              <a:extLst>
                <a:ext uri="{FF2B5EF4-FFF2-40B4-BE49-F238E27FC236}">
                  <a16:creationId xmlns:a16="http://schemas.microsoft.com/office/drawing/2014/main" id="{D9A895E9-79F3-97A5-C0FE-F9B87067B0B3}"/>
                </a:ext>
              </a:extLst>
            </p:cNvPr>
            <p:cNvSpPr/>
            <p:nvPr/>
          </p:nvSpPr>
          <p:spPr>
            <a:xfrm>
              <a:off x="535937" y="2169148"/>
              <a:ext cx="125263" cy="15000"/>
            </a:xfrm>
            <a:custGeom>
              <a:avLst/>
              <a:gdLst/>
              <a:ahLst/>
              <a:cxnLst/>
              <a:rect l="l" t="t" r="r" b="b"/>
              <a:pathLst>
                <a:path w="3691" h="442" extrusionOk="0">
                  <a:moveTo>
                    <a:pt x="399" y="0"/>
                  </a:moveTo>
                  <a:lnTo>
                    <a:pt x="1" y="441"/>
                  </a:lnTo>
                  <a:lnTo>
                    <a:pt x="3292" y="441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9180;p106">
              <a:extLst>
                <a:ext uri="{FF2B5EF4-FFF2-40B4-BE49-F238E27FC236}">
                  <a16:creationId xmlns:a16="http://schemas.microsoft.com/office/drawing/2014/main" id="{D2BC05A5-3E78-01A8-9A6C-DF5C5041326C}"/>
                </a:ext>
              </a:extLst>
            </p:cNvPr>
            <p:cNvGrpSpPr/>
            <p:nvPr/>
          </p:nvGrpSpPr>
          <p:grpSpPr>
            <a:xfrm>
              <a:off x="531295" y="1998649"/>
              <a:ext cx="299655" cy="140230"/>
              <a:chOff x="-1294235" y="2130167"/>
              <a:chExt cx="859843" cy="402382"/>
            </a:xfrm>
          </p:grpSpPr>
          <p:sp>
            <p:nvSpPr>
              <p:cNvPr id="100" name="Google Shape;9181;p106">
                <a:extLst>
                  <a:ext uri="{FF2B5EF4-FFF2-40B4-BE49-F238E27FC236}">
                    <a16:creationId xmlns:a16="http://schemas.microsoft.com/office/drawing/2014/main" id="{A2D2890C-973D-5D90-0435-C397A1DB30C1}"/>
                  </a:ext>
                </a:extLst>
              </p:cNvPr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182;p106">
                <a:extLst>
                  <a:ext uri="{FF2B5EF4-FFF2-40B4-BE49-F238E27FC236}">
                    <a16:creationId xmlns:a16="http://schemas.microsoft.com/office/drawing/2014/main" id="{7C3F908A-33F1-9952-0CA4-543D82B514B9}"/>
                  </a:ext>
                </a:extLst>
              </p:cNvPr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41" extrusionOk="0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183;p106">
                <a:extLst>
                  <a:ext uri="{FF2B5EF4-FFF2-40B4-BE49-F238E27FC236}">
                    <a16:creationId xmlns:a16="http://schemas.microsoft.com/office/drawing/2014/main" id="{C42A4F9C-ED0F-60A0-2831-5C556E56DF9F}"/>
                  </a:ext>
                </a:extLst>
              </p:cNvPr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979" extrusionOk="0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184;p106">
                <a:extLst>
                  <a:ext uri="{FF2B5EF4-FFF2-40B4-BE49-F238E27FC236}">
                    <a16:creationId xmlns:a16="http://schemas.microsoft.com/office/drawing/2014/main" id="{04C9F849-047D-A2E4-28BC-E94774881C8F}"/>
                  </a:ext>
                </a:extLst>
              </p:cNvPr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454" extrusionOk="0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185;p106">
                <a:extLst>
                  <a:ext uri="{FF2B5EF4-FFF2-40B4-BE49-F238E27FC236}">
                    <a16:creationId xmlns:a16="http://schemas.microsoft.com/office/drawing/2014/main" id="{E5A52DB4-1B7D-87E3-CF93-22BEC7F3728C}"/>
                  </a:ext>
                </a:extLst>
              </p:cNvPr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54" extrusionOk="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186;p106">
                <a:extLst>
                  <a:ext uri="{FF2B5EF4-FFF2-40B4-BE49-F238E27FC236}">
                    <a16:creationId xmlns:a16="http://schemas.microsoft.com/office/drawing/2014/main" id="{91A8D6F2-76C6-7F03-500D-90C4358E6845}"/>
                  </a:ext>
                </a:extLst>
              </p:cNvPr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165" extrusionOk="0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187;p106">
                <a:extLst>
                  <a:ext uri="{FF2B5EF4-FFF2-40B4-BE49-F238E27FC236}">
                    <a16:creationId xmlns:a16="http://schemas.microsoft.com/office/drawing/2014/main" id="{BA1CA5F0-8A85-B67F-E367-39D585E155BF}"/>
                  </a:ext>
                </a:extLst>
              </p:cNvPr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208" extrusionOk="0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188;p106">
                <a:extLst>
                  <a:ext uri="{FF2B5EF4-FFF2-40B4-BE49-F238E27FC236}">
                    <a16:creationId xmlns:a16="http://schemas.microsoft.com/office/drawing/2014/main" id="{C8E01D95-B407-B93E-8B45-2D76CA49D926}"/>
                  </a:ext>
                </a:extLst>
              </p:cNvPr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173" extrusionOk="0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189;p106">
                <a:extLst>
                  <a:ext uri="{FF2B5EF4-FFF2-40B4-BE49-F238E27FC236}">
                    <a16:creationId xmlns:a16="http://schemas.microsoft.com/office/drawing/2014/main" id="{3EF47309-6001-AE8E-B2F1-7F72D071DFDB}"/>
                  </a:ext>
                </a:extLst>
              </p:cNvPr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953" extrusionOk="0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190;p106">
                <a:extLst>
                  <a:ext uri="{FF2B5EF4-FFF2-40B4-BE49-F238E27FC236}">
                    <a16:creationId xmlns:a16="http://schemas.microsoft.com/office/drawing/2014/main" id="{88025D0D-1323-7775-1766-5FCDD3A46318}"/>
                  </a:ext>
                </a:extLst>
              </p:cNvPr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96" extrusionOk="0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191;p106">
                <a:extLst>
                  <a:ext uri="{FF2B5EF4-FFF2-40B4-BE49-F238E27FC236}">
                    <a16:creationId xmlns:a16="http://schemas.microsoft.com/office/drawing/2014/main" id="{D7B63F34-DB2B-34CF-96DD-B9D414FA606D}"/>
                  </a:ext>
                </a:extLst>
              </p:cNvPr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192;p106">
                <a:extLst>
                  <a:ext uri="{FF2B5EF4-FFF2-40B4-BE49-F238E27FC236}">
                    <a16:creationId xmlns:a16="http://schemas.microsoft.com/office/drawing/2014/main" id="{3A5805B5-EB17-F455-87AA-D40016114055}"/>
                  </a:ext>
                </a:extLst>
              </p:cNvPr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64" extrusionOk="0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193;p106">
                <a:extLst>
                  <a:ext uri="{FF2B5EF4-FFF2-40B4-BE49-F238E27FC236}">
                    <a16:creationId xmlns:a16="http://schemas.microsoft.com/office/drawing/2014/main" id="{A4AB2D1F-CD8B-B8DC-3BCF-6BC35D12E106}"/>
                  </a:ext>
                </a:extLst>
              </p:cNvPr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3" extrusionOk="0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194;p106">
                <a:extLst>
                  <a:ext uri="{FF2B5EF4-FFF2-40B4-BE49-F238E27FC236}">
                    <a16:creationId xmlns:a16="http://schemas.microsoft.com/office/drawing/2014/main" id="{68FC37B3-C467-933E-C40D-1FC11ADD252A}"/>
                  </a:ext>
                </a:extLst>
              </p:cNvPr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65" extrusionOk="0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95;p106">
                <a:extLst>
                  <a:ext uri="{FF2B5EF4-FFF2-40B4-BE49-F238E27FC236}">
                    <a16:creationId xmlns:a16="http://schemas.microsoft.com/office/drawing/2014/main" id="{417192E8-2FE6-19A6-EA16-55748B93C769}"/>
                  </a:ext>
                </a:extLst>
              </p:cNvPr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32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196;p106">
                <a:extLst>
                  <a:ext uri="{FF2B5EF4-FFF2-40B4-BE49-F238E27FC236}">
                    <a16:creationId xmlns:a16="http://schemas.microsoft.com/office/drawing/2014/main" id="{E7FDF94D-934A-3006-8356-3C1E505F79F9}"/>
                  </a:ext>
                </a:extLst>
              </p:cNvPr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32" extrusionOk="0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197;p106">
                <a:extLst>
                  <a:ext uri="{FF2B5EF4-FFF2-40B4-BE49-F238E27FC236}">
                    <a16:creationId xmlns:a16="http://schemas.microsoft.com/office/drawing/2014/main" id="{DFB2CDD1-ED4C-56AF-BFE2-CD0E10038E15}"/>
                  </a:ext>
                </a:extLst>
              </p:cNvPr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6" extrusionOk="0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9198;p106">
              <a:extLst>
                <a:ext uri="{FF2B5EF4-FFF2-40B4-BE49-F238E27FC236}">
                  <a16:creationId xmlns:a16="http://schemas.microsoft.com/office/drawing/2014/main" id="{E96012EE-5D5C-FA59-3162-8CDD1688DB8B}"/>
                </a:ext>
              </a:extLst>
            </p:cNvPr>
            <p:cNvGrpSpPr/>
            <p:nvPr/>
          </p:nvGrpSpPr>
          <p:grpSpPr>
            <a:xfrm>
              <a:off x="169304" y="1844958"/>
              <a:ext cx="294730" cy="120364"/>
              <a:chOff x="-2184318" y="2154918"/>
              <a:chExt cx="863803" cy="352871"/>
            </a:xfrm>
          </p:grpSpPr>
          <p:sp>
            <p:nvSpPr>
              <p:cNvPr id="81" name="Google Shape;9199;p106">
                <a:extLst>
                  <a:ext uri="{FF2B5EF4-FFF2-40B4-BE49-F238E27FC236}">
                    <a16:creationId xmlns:a16="http://schemas.microsoft.com/office/drawing/2014/main" id="{19CA6FBF-A7D6-63DF-69FC-454238EF6099}"/>
                  </a:ext>
                </a:extLst>
              </p:cNvPr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029" extrusionOk="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00;p106">
                <a:extLst>
                  <a:ext uri="{FF2B5EF4-FFF2-40B4-BE49-F238E27FC236}">
                    <a16:creationId xmlns:a16="http://schemas.microsoft.com/office/drawing/2014/main" id="{3536B79D-C764-9845-9687-90E488181F18}"/>
                  </a:ext>
                </a:extLst>
              </p:cNvPr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029" extrusionOk="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83" name="Google Shape;9201;p106">
                <a:extLst>
                  <a:ext uri="{FF2B5EF4-FFF2-40B4-BE49-F238E27FC236}">
                    <a16:creationId xmlns:a16="http://schemas.microsoft.com/office/drawing/2014/main" id="{51989D52-DE1D-4618-E742-8340BC84E742}"/>
                  </a:ext>
                </a:extLst>
              </p:cNvPr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029" extrusionOk="0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202;p106">
                <a:extLst>
                  <a:ext uri="{FF2B5EF4-FFF2-40B4-BE49-F238E27FC236}">
                    <a16:creationId xmlns:a16="http://schemas.microsoft.com/office/drawing/2014/main" id="{C7C3F0DD-8331-BF9B-81CF-345DE1345805}"/>
                  </a:ext>
                </a:extLst>
              </p:cNvPr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190" extrusionOk="0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203;p106">
                <a:extLst>
                  <a:ext uri="{FF2B5EF4-FFF2-40B4-BE49-F238E27FC236}">
                    <a16:creationId xmlns:a16="http://schemas.microsoft.com/office/drawing/2014/main" id="{A623D371-5E30-E024-05D5-60AD6576F54E}"/>
                  </a:ext>
                </a:extLst>
              </p:cNvPr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029" extrusionOk="0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204;p106">
                <a:extLst>
                  <a:ext uri="{FF2B5EF4-FFF2-40B4-BE49-F238E27FC236}">
                    <a16:creationId xmlns:a16="http://schemas.microsoft.com/office/drawing/2014/main" id="{A478D97E-0046-7DB9-0FB5-645C5C5A138C}"/>
                  </a:ext>
                </a:extLst>
              </p:cNvPr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733" extrusionOk="0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205;p106">
                <a:extLst>
                  <a:ext uri="{FF2B5EF4-FFF2-40B4-BE49-F238E27FC236}">
                    <a16:creationId xmlns:a16="http://schemas.microsoft.com/office/drawing/2014/main" id="{61160657-68A9-19E1-F8CF-FE1CF6C16DB8}"/>
                  </a:ext>
                </a:extLst>
              </p:cNvPr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783" extrusionOk="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206;p106">
                <a:extLst>
                  <a:ext uri="{FF2B5EF4-FFF2-40B4-BE49-F238E27FC236}">
                    <a16:creationId xmlns:a16="http://schemas.microsoft.com/office/drawing/2014/main" id="{8BB3A862-4A35-9D28-A66A-BE21F18E3BDA}"/>
                  </a:ext>
                </a:extLst>
              </p:cNvPr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5" extrusionOk="0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207;p106">
                <a:extLst>
                  <a:ext uri="{FF2B5EF4-FFF2-40B4-BE49-F238E27FC236}">
                    <a16:creationId xmlns:a16="http://schemas.microsoft.com/office/drawing/2014/main" id="{6F8B3388-2433-0566-72A6-28C3389ABACB}"/>
                  </a:ext>
                </a:extLst>
              </p:cNvPr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4" extrusionOk="0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208;p106">
                <a:extLst>
                  <a:ext uri="{FF2B5EF4-FFF2-40B4-BE49-F238E27FC236}">
                    <a16:creationId xmlns:a16="http://schemas.microsoft.com/office/drawing/2014/main" id="{4CFA01B9-EF4C-384C-2A07-EB5EECF009E1}"/>
                  </a:ext>
                </a:extLst>
              </p:cNvPr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64" extrusionOk="0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209;p106">
                <a:extLst>
                  <a:ext uri="{FF2B5EF4-FFF2-40B4-BE49-F238E27FC236}">
                    <a16:creationId xmlns:a16="http://schemas.microsoft.com/office/drawing/2014/main" id="{10CF241C-5CF9-3EF5-8EC9-5EEE59B04380}"/>
                  </a:ext>
                </a:extLst>
              </p:cNvPr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10;p106">
                <a:extLst>
                  <a:ext uri="{FF2B5EF4-FFF2-40B4-BE49-F238E27FC236}">
                    <a16:creationId xmlns:a16="http://schemas.microsoft.com/office/drawing/2014/main" id="{3B4E6C0E-A39C-4B40-0CC9-D59CEBE6E02E}"/>
                  </a:ext>
                </a:extLst>
              </p:cNvPr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62" extrusionOk="0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211;p106">
                <a:extLst>
                  <a:ext uri="{FF2B5EF4-FFF2-40B4-BE49-F238E27FC236}">
                    <a16:creationId xmlns:a16="http://schemas.microsoft.com/office/drawing/2014/main" id="{67F86C62-AA02-8FC6-F7B4-976AE40AA4C5}"/>
                  </a:ext>
                </a:extLst>
              </p:cNvPr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83" extrusionOk="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212;p106">
                <a:extLst>
                  <a:ext uri="{FF2B5EF4-FFF2-40B4-BE49-F238E27FC236}">
                    <a16:creationId xmlns:a16="http://schemas.microsoft.com/office/drawing/2014/main" id="{081EAEBF-3AB6-2886-0896-B10E06072896}"/>
                  </a:ext>
                </a:extLst>
              </p:cNvPr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15" extrusionOk="0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213;p106">
                <a:extLst>
                  <a:ext uri="{FF2B5EF4-FFF2-40B4-BE49-F238E27FC236}">
                    <a16:creationId xmlns:a16="http://schemas.microsoft.com/office/drawing/2014/main" id="{29F24D6A-E526-B2F1-CB74-345F2EC7A634}"/>
                  </a:ext>
                </a:extLst>
              </p:cNvPr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32" extrusionOk="0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214;p106">
                <a:extLst>
                  <a:ext uri="{FF2B5EF4-FFF2-40B4-BE49-F238E27FC236}">
                    <a16:creationId xmlns:a16="http://schemas.microsoft.com/office/drawing/2014/main" id="{1EBEFE4C-DE0C-CC33-7DA9-32764CC08883}"/>
                  </a:ext>
                </a:extLst>
              </p:cNvPr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32" extrusionOk="0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215;p106">
                <a:extLst>
                  <a:ext uri="{FF2B5EF4-FFF2-40B4-BE49-F238E27FC236}">
                    <a16:creationId xmlns:a16="http://schemas.microsoft.com/office/drawing/2014/main" id="{8DAD3BB0-1945-90FF-D63A-785C419D0D61}"/>
                  </a:ext>
                </a:extLst>
              </p:cNvPr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24" extrusionOk="0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216;p106">
                <a:extLst>
                  <a:ext uri="{FF2B5EF4-FFF2-40B4-BE49-F238E27FC236}">
                    <a16:creationId xmlns:a16="http://schemas.microsoft.com/office/drawing/2014/main" id="{1DAAA268-A8CA-CF22-64D4-8F149EB813F2}"/>
                  </a:ext>
                </a:extLst>
              </p:cNvPr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38" extrusionOk="0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217;p106">
                <a:extLst>
                  <a:ext uri="{FF2B5EF4-FFF2-40B4-BE49-F238E27FC236}">
                    <a16:creationId xmlns:a16="http://schemas.microsoft.com/office/drawing/2014/main" id="{C87264B9-C994-AB88-F0B9-A3BA365CD0E4}"/>
                  </a:ext>
                </a:extLst>
              </p:cNvPr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9" extrusionOk="0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9218;p106">
              <a:extLst>
                <a:ext uri="{FF2B5EF4-FFF2-40B4-BE49-F238E27FC236}">
                  <a16:creationId xmlns:a16="http://schemas.microsoft.com/office/drawing/2014/main" id="{73CFAF8F-4591-A933-5B47-E07527194C67}"/>
                </a:ext>
              </a:extLst>
            </p:cNvPr>
            <p:cNvGrpSpPr/>
            <p:nvPr/>
          </p:nvGrpSpPr>
          <p:grpSpPr>
            <a:xfrm>
              <a:off x="541809" y="1838240"/>
              <a:ext cx="220265" cy="126588"/>
              <a:chOff x="3220874" y="332628"/>
              <a:chExt cx="237277" cy="136395"/>
            </a:xfrm>
          </p:grpSpPr>
          <p:sp>
            <p:nvSpPr>
              <p:cNvPr id="67" name="Google Shape;9219;p106">
                <a:extLst>
                  <a:ext uri="{FF2B5EF4-FFF2-40B4-BE49-F238E27FC236}">
                    <a16:creationId xmlns:a16="http://schemas.microsoft.com/office/drawing/2014/main" id="{0D7688A4-CFD1-81CD-7417-0B23E143B5B5}"/>
                  </a:ext>
                </a:extLst>
              </p:cNvPr>
              <p:cNvSpPr/>
              <p:nvPr/>
            </p:nvSpPr>
            <p:spPr>
              <a:xfrm>
                <a:off x="3408496" y="332628"/>
                <a:ext cx="35866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220;p106">
                <a:extLst>
                  <a:ext uri="{FF2B5EF4-FFF2-40B4-BE49-F238E27FC236}">
                    <a16:creationId xmlns:a16="http://schemas.microsoft.com/office/drawing/2014/main" id="{55A71882-4645-F0DB-85EA-01F08133C241}"/>
                  </a:ext>
                </a:extLst>
              </p:cNvPr>
              <p:cNvSpPr/>
              <p:nvPr/>
            </p:nvSpPr>
            <p:spPr>
              <a:xfrm>
                <a:off x="3381228" y="346070"/>
                <a:ext cx="3420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174" extrusionOk="0">
                    <a:moveTo>
                      <a:pt x="128" y="1"/>
                    </a:moveTo>
                    <a:lnTo>
                      <a:pt x="0" y="3174"/>
                    </a:lnTo>
                    <a:lnTo>
                      <a:pt x="883" y="3174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221;p106">
                <a:extLst>
                  <a:ext uri="{FF2B5EF4-FFF2-40B4-BE49-F238E27FC236}">
                    <a16:creationId xmlns:a16="http://schemas.microsoft.com/office/drawing/2014/main" id="{C14684B8-D7EA-6A11-13B9-AE02DA1B0695}"/>
                  </a:ext>
                </a:extLst>
              </p:cNvPr>
              <p:cNvSpPr/>
              <p:nvPr/>
            </p:nvSpPr>
            <p:spPr>
              <a:xfrm>
                <a:off x="3303995" y="332628"/>
                <a:ext cx="76613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521" extrusionOk="0">
                    <a:moveTo>
                      <a:pt x="69" y="0"/>
                    </a:moveTo>
                    <a:lnTo>
                      <a:pt x="1" y="3521"/>
                    </a:lnTo>
                    <a:lnTo>
                      <a:pt x="1799" y="3521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222;p106">
                <a:extLst>
                  <a:ext uri="{FF2B5EF4-FFF2-40B4-BE49-F238E27FC236}">
                    <a16:creationId xmlns:a16="http://schemas.microsoft.com/office/drawing/2014/main" id="{5A3B5D55-9710-B24B-9739-D7E80FD48BAA}"/>
                  </a:ext>
                </a:extLst>
              </p:cNvPr>
              <p:cNvSpPr/>
              <p:nvPr/>
            </p:nvSpPr>
            <p:spPr>
              <a:xfrm>
                <a:off x="3254068" y="343126"/>
                <a:ext cx="73321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250" extrusionOk="0">
                    <a:moveTo>
                      <a:pt x="85" y="1"/>
                    </a:moveTo>
                    <a:lnTo>
                      <a:pt x="1" y="3250"/>
                    </a:lnTo>
                    <a:lnTo>
                      <a:pt x="1892" y="3250"/>
                    </a:lnTo>
                    <a:lnTo>
                      <a:pt x="17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223;p106">
                <a:extLst>
                  <a:ext uri="{FF2B5EF4-FFF2-40B4-BE49-F238E27FC236}">
                    <a16:creationId xmlns:a16="http://schemas.microsoft.com/office/drawing/2014/main" id="{2581631D-3112-11A7-3004-6E40722E8D41}"/>
                  </a:ext>
                </a:extLst>
              </p:cNvPr>
              <p:cNvSpPr/>
              <p:nvPr/>
            </p:nvSpPr>
            <p:spPr>
              <a:xfrm>
                <a:off x="3438747" y="332628"/>
                <a:ext cx="19405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21" extrusionOk="0">
                    <a:moveTo>
                      <a:pt x="102" y="0"/>
                    </a:moveTo>
                    <a:lnTo>
                      <a:pt x="0" y="3521"/>
                    </a:lnTo>
                    <a:lnTo>
                      <a:pt x="475" y="3521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224;p106">
                <a:extLst>
                  <a:ext uri="{FF2B5EF4-FFF2-40B4-BE49-F238E27FC236}">
                    <a16:creationId xmlns:a16="http://schemas.microsoft.com/office/drawing/2014/main" id="{A9B5B6C0-D0B2-C214-44DE-36A0093A04FF}"/>
                  </a:ext>
                </a:extLst>
              </p:cNvPr>
              <p:cNvSpPr/>
              <p:nvPr/>
            </p:nvSpPr>
            <p:spPr>
              <a:xfrm>
                <a:off x="3411130" y="346070"/>
                <a:ext cx="25331" cy="12295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174" extrusionOk="0">
                    <a:moveTo>
                      <a:pt x="60" y="1"/>
                    </a:moveTo>
                    <a:lnTo>
                      <a:pt x="0" y="3174"/>
                    </a:lnTo>
                    <a:lnTo>
                      <a:pt x="628" y="317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225;p106">
                <a:extLst>
                  <a:ext uri="{FF2B5EF4-FFF2-40B4-BE49-F238E27FC236}">
                    <a16:creationId xmlns:a16="http://schemas.microsoft.com/office/drawing/2014/main" id="{E94A60B0-EA07-BB1A-76D1-1AE5DDACD486}"/>
                  </a:ext>
                </a:extLst>
              </p:cNvPr>
              <p:cNvSpPr/>
              <p:nvPr/>
            </p:nvSpPr>
            <p:spPr>
              <a:xfrm>
                <a:off x="3359887" y="332628"/>
                <a:ext cx="40437" cy="1363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3" y="3521"/>
                    </a:lnTo>
                    <a:lnTo>
                      <a:pt x="1043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226;p106">
                <a:extLst>
                  <a:ext uri="{FF2B5EF4-FFF2-40B4-BE49-F238E27FC236}">
                    <a16:creationId xmlns:a16="http://schemas.microsoft.com/office/drawing/2014/main" id="{AAC88535-E017-91E1-4D81-3BB2A3DF0CE6}"/>
                  </a:ext>
                </a:extLst>
              </p:cNvPr>
              <p:cNvSpPr/>
              <p:nvPr/>
            </p:nvSpPr>
            <p:spPr>
              <a:xfrm>
                <a:off x="3320457" y="343126"/>
                <a:ext cx="31877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3250" extrusionOk="0">
                    <a:moveTo>
                      <a:pt x="76" y="1"/>
                    </a:moveTo>
                    <a:lnTo>
                      <a:pt x="0" y="3250"/>
                    </a:lnTo>
                    <a:lnTo>
                      <a:pt x="823" y="3250"/>
                    </a:lnTo>
                    <a:lnTo>
                      <a:pt x="823" y="85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227;p106">
                <a:extLst>
                  <a:ext uri="{FF2B5EF4-FFF2-40B4-BE49-F238E27FC236}">
                    <a16:creationId xmlns:a16="http://schemas.microsoft.com/office/drawing/2014/main" id="{F8910EB9-79DF-5419-1602-8CC51612F144}"/>
                  </a:ext>
                </a:extLst>
              </p:cNvPr>
              <p:cNvSpPr/>
              <p:nvPr/>
            </p:nvSpPr>
            <p:spPr>
              <a:xfrm>
                <a:off x="3220874" y="374347"/>
                <a:ext cx="71694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444" extrusionOk="0">
                    <a:moveTo>
                      <a:pt x="60" y="1"/>
                    </a:moveTo>
                    <a:lnTo>
                      <a:pt x="1" y="2444"/>
                    </a:lnTo>
                    <a:lnTo>
                      <a:pt x="1850" y="2444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228;p106">
                <a:extLst>
                  <a:ext uri="{FF2B5EF4-FFF2-40B4-BE49-F238E27FC236}">
                    <a16:creationId xmlns:a16="http://schemas.microsoft.com/office/drawing/2014/main" id="{4086E01B-7BD9-764C-0845-B8F99508027E}"/>
                  </a:ext>
                </a:extLst>
              </p:cNvPr>
              <p:cNvSpPr/>
              <p:nvPr/>
            </p:nvSpPr>
            <p:spPr>
              <a:xfrm>
                <a:off x="3285597" y="374347"/>
                <a:ext cx="27306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444" extrusionOk="0">
                    <a:moveTo>
                      <a:pt x="35" y="1"/>
                    </a:moveTo>
                    <a:lnTo>
                      <a:pt x="1" y="2444"/>
                    </a:lnTo>
                    <a:lnTo>
                      <a:pt x="705" y="244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29;p106">
                <a:extLst>
                  <a:ext uri="{FF2B5EF4-FFF2-40B4-BE49-F238E27FC236}">
                    <a16:creationId xmlns:a16="http://schemas.microsoft.com/office/drawing/2014/main" id="{54634277-0E83-8A4D-4CF5-27D678E8EFA6}"/>
                  </a:ext>
                </a:extLst>
              </p:cNvPr>
              <p:cNvSpPr/>
              <p:nvPr/>
            </p:nvSpPr>
            <p:spPr>
              <a:xfrm>
                <a:off x="3414732" y="443027"/>
                <a:ext cx="18785" cy="825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84" y="213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230;p106">
                <a:extLst>
                  <a:ext uri="{FF2B5EF4-FFF2-40B4-BE49-F238E27FC236}">
                    <a16:creationId xmlns:a16="http://schemas.microsoft.com/office/drawing/2014/main" id="{E138D625-B1E0-E372-6AE5-7C6A393F748C}"/>
                  </a:ext>
                </a:extLst>
              </p:cNvPr>
              <p:cNvSpPr/>
              <p:nvPr/>
            </p:nvSpPr>
            <p:spPr>
              <a:xfrm>
                <a:off x="3365774" y="335572"/>
                <a:ext cx="29630" cy="1417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66" extrusionOk="0">
                    <a:moveTo>
                      <a:pt x="764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64" y="348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231;p106">
                <a:extLst>
                  <a:ext uri="{FF2B5EF4-FFF2-40B4-BE49-F238E27FC236}">
                    <a16:creationId xmlns:a16="http://schemas.microsoft.com/office/drawing/2014/main" id="{AF194691-D49B-9D0F-4E44-2F327378AB88}"/>
                  </a:ext>
                </a:extLst>
              </p:cNvPr>
              <p:cNvSpPr/>
              <p:nvPr/>
            </p:nvSpPr>
            <p:spPr>
              <a:xfrm>
                <a:off x="3369725" y="450270"/>
                <a:ext cx="25990" cy="14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65" extrusionOk="0">
                    <a:moveTo>
                      <a:pt x="671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71" y="34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232;p106">
                <a:extLst>
                  <a:ext uri="{FF2B5EF4-FFF2-40B4-BE49-F238E27FC236}">
                    <a16:creationId xmlns:a16="http://schemas.microsoft.com/office/drawing/2014/main" id="{7D1A9532-ED0E-154F-642E-C337D9F81D92}"/>
                  </a:ext>
                </a:extLst>
              </p:cNvPr>
              <p:cNvSpPr/>
              <p:nvPr/>
            </p:nvSpPr>
            <p:spPr>
              <a:xfrm>
                <a:off x="3420968" y="354321"/>
                <a:ext cx="7282" cy="1150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7" extrusionOk="0">
                    <a:moveTo>
                      <a:pt x="94" y="0"/>
                    </a:moveTo>
                    <a:cubicBezTo>
                      <a:pt x="43" y="0"/>
                      <a:pt x="1" y="59"/>
                      <a:pt x="1" y="144"/>
                    </a:cubicBezTo>
                    <a:cubicBezTo>
                      <a:pt x="1" y="229"/>
                      <a:pt x="43" y="297"/>
                      <a:pt x="94" y="297"/>
                    </a:cubicBezTo>
                    <a:cubicBezTo>
                      <a:pt x="145" y="297"/>
                      <a:pt x="188" y="229"/>
                      <a:pt x="188" y="144"/>
                    </a:cubicBezTo>
                    <a:cubicBezTo>
                      <a:pt x="188" y="59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9233;p106">
              <a:extLst>
                <a:ext uri="{FF2B5EF4-FFF2-40B4-BE49-F238E27FC236}">
                  <a16:creationId xmlns:a16="http://schemas.microsoft.com/office/drawing/2014/main" id="{948A2229-F218-85BD-FA30-D5EC9B73CB13}"/>
                </a:ext>
              </a:extLst>
            </p:cNvPr>
            <p:cNvGrpSpPr/>
            <p:nvPr/>
          </p:nvGrpSpPr>
          <p:grpSpPr>
            <a:xfrm>
              <a:off x="217059" y="2006648"/>
              <a:ext cx="227777" cy="135039"/>
              <a:chOff x="217059" y="1148285"/>
              <a:chExt cx="227777" cy="135039"/>
            </a:xfrm>
          </p:grpSpPr>
          <p:sp>
            <p:nvSpPr>
              <p:cNvPr id="58" name="Google Shape;9234;p106">
                <a:extLst>
                  <a:ext uri="{FF2B5EF4-FFF2-40B4-BE49-F238E27FC236}">
                    <a16:creationId xmlns:a16="http://schemas.microsoft.com/office/drawing/2014/main" id="{6E7CF731-80DF-7765-ED89-5DF595ACFC82}"/>
                  </a:ext>
                </a:extLst>
              </p:cNvPr>
              <p:cNvSpPr/>
              <p:nvPr/>
            </p:nvSpPr>
            <p:spPr>
              <a:xfrm>
                <a:off x="409321" y="1148285"/>
                <a:ext cx="35514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521" extrusionOk="0">
                    <a:moveTo>
                      <a:pt x="1" y="0"/>
                    </a:moveTo>
                    <a:lnTo>
                      <a:pt x="43" y="3521"/>
                    </a:lnTo>
                    <a:lnTo>
                      <a:pt x="925" y="3521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35;p106">
                <a:extLst>
                  <a:ext uri="{FF2B5EF4-FFF2-40B4-BE49-F238E27FC236}">
                    <a16:creationId xmlns:a16="http://schemas.microsoft.com/office/drawing/2014/main" id="{6E9CBFFB-BD14-5715-3B62-B3FD4910E102}"/>
                  </a:ext>
                </a:extLst>
              </p:cNvPr>
              <p:cNvSpPr/>
              <p:nvPr/>
            </p:nvSpPr>
            <p:spPr>
              <a:xfrm>
                <a:off x="382014" y="1161594"/>
                <a:ext cx="34172" cy="12173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3174" extrusionOk="0">
                    <a:moveTo>
                      <a:pt x="136" y="1"/>
                    </a:moveTo>
                    <a:lnTo>
                      <a:pt x="0" y="3173"/>
                    </a:lnTo>
                    <a:lnTo>
                      <a:pt x="891" y="3173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236;p106">
                <a:extLst>
                  <a:ext uri="{FF2B5EF4-FFF2-40B4-BE49-F238E27FC236}">
                    <a16:creationId xmlns:a16="http://schemas.microsoft.com/office/drawing/2014/main" id="{B05E2B40-D399-7419-D7FF-303B6EBFB37D}"/>
                  </a:ext>
                </a:extLst>
              </p:cNvPr>
              <p:cNvSpPr/>
              <p:nvPr/>
            </p:nvSpPr>
            <p:spPr>
              <a:xfrm>
                <a:off x="288318" y="1148285"/>
                <a:ext cx="75823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521" extrusionOk="0">
                    <a:moveTo>
                      <a:pt x="68" y="0"/>
                    </a:moveTo>
                    <a:lnTo>
                      <a:pt x="0" y="3521"/>
                    </a:lnTo>
                    <a:lnTo>
                      <a:pt x="1798" y="3521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37;p106">
                <a:extLst>
                  <a:ext uri="{FF2B5EF4-FFF2-40B4-BE49-F238E27FC236}">
                    <a16:creationId xmlns:a16="http://schemas.microsoft.com/office/drawing/2014/main" id="{B981CBDC-630F-66DC-6586-FD8646514137}"/>
                  </a:ext>
                </a:extLst>
              </p:cNvPr>
              <p:cNvSpPr/>
              <p:nvPr/>
            </p:nvSpPr>
            <p:spPr>
              <a:xfrm>
                <a:off x="238537" y="1158679"/>
                <a:ext cx="7290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250" extrusionOk="0">
                    <a:moveTo>
                      <a:pt x="93" y="1"/>
                    </a:moveTo>
                    <a:lnTo>
                      <a:pt x="0" y="3250"/>
                    </a:lnTo>
                    <a:lnTo>
                      <a:pt x="1900" y="3250"/>
                    </a:lnTo>
                    <a:lnTo>
                      <a:pt x="18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38;p106">
                <a:extLst>
                  <a:ext uri="{FF2B5EF4-FFF2-40B4-BE49-F238E27FC236}">
                    <a16:creationId xmlns:a16="http://schemas.microsoft.com/office/drawing/2014/main" id="{27EA1487-7B8D-FDCE-4213-9E6744FB9616}"/>
                  </a:ext>
                </a:extLst>
              </p:cNvPr>
              <p:cNvSpPr/>
              <p:nvPr/>
            </p:nvSpPr>
            <p:spPr>
              <a:xfrm>
                <a:off x="343623" y="1148285"/>
                <a:ext cx="40040" cy="13503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3521" extrusionOk="0">
                    <a:moveTo>
                      <a:pt x="0" y="0"/>
                    </a:moveTo>
                    <a:lnTo>
                      <a:pt x="94" y="3521"/>
                    </a:lnTo>
                    <a:lnTo>
                      <a:pt x="1044" y="3521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239;p106">
                <a:extLst>
                  <a:ext uri="{FF2B5EF4-FFF2-40B4-BE49-F238E27FC236}">
                    <a16:creationId xmlns:a16="http://schemas.microsoft.com/office/drawing/2014/main" id="{B3EC8AA4-1F11-9533-F3D1-7C7AC5F60BD0}"/>
                  </a:ext>
                </a:extLst>
              </p:cNvPr>
              <p:cNvSpPr/>
              <p:nvPr/>
            </p:nvSpPr>
            <p:spPr>
              <a:xfrm>
                <a:off x="304235" y="1158679"/>
                <a:ext cx="31948" cy="124646"/>
              </a:xfrm>
              <a:custGeom>
                <a:avLst/>
                <a:gdLst/>
                <a:ahLst/>
                <a:cxnLst/>
                <a:rect l="l" t="t" r="r" b="b"/>
                <a:pathLst>
                  <a:path w="833" h="3250" extrusionOk="0">
                    <a:moveTo>
                      <a:pt x="86" y="1"/>
                    </a:moveTo>
                    <a:lnTo>
                      <a:pt x="1" y="3250"/>
                    </a:lnTo>
                    <a:lnTo>
                      <a:pt x="832" y="3250"/>
                    </a:lnTo>
                    <a:lnTo>
                      <a:pt x="832" y="8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240;p106">
                <a:extLst>
                  <a:ext uri="{FF2B5EF4-FFF2-40B4-BE49-F238E27FC236}">
                    <a16:creationId xmlns:a16="http://schemas.microsoft.com/office/drawing/2014/main" id="{EFB69B7C-E3E0-23B9-9EEA-2E1278AC1C75}"/>
                  </a:ext>
                </a:extLst>
              </p:cNvPr>
              <p:cNvSpPr/>
              <p:nvPr/>
            </p:nvSpPr>
            <p:spPr>
              <a:xfrm>
                <a:off x="217059" y="1189591"/>
                <a:ext cx="73867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444" extrusionOk="0">
                    <a:moveTo>
                      <a:pt x="51" y="1"/>
                    </a:moveTo>
                    <a:lnTo>
                      <a:pt x="0" y="2444"/>
                    </a:lnTo>
                    <a:lnTo>
                      <a:pt x="1926" y="2444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241;p106">
                <a:extLst>
                  <a:ext uri="{FF2B5EF4-FFF2-40B4-BE49-F238E27FC236}">
                    <a16:creationId xmlns:a16="http://schemas.microsoft.com/office/drawing/2014/main" id="{E8590F5A-A7B8-0D0C-8161-5275AA4A5157}"/>
                  </a:ext>
                </a:extLst>
              </p:cNvPr>
              <p:cNvSpPr/>
              <p:nvPr/>
            </p:nvSpPr>
            <p:spPr>
              <a:xfrm>
                <a:off x="349453" y="1161592"/>
                <a:ext cx="28994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66" extrusionOk="0">
                    <a:moveTo>
                      <a:pt x="756" y="1"/>
                    </a:moveTo>
                    <a:lnTo>
                      <a:pt x="1" y="17"/>
                    </a:lnTo>
                    <a:lnTo>
                      <a:pt x="1" y="365"/>
                    </a:lnTo>
                    <a:lnTo>
                      <a:pt x="756" y="348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242;p106">
                <a:extLst>
                  <a:ext uri="{FF2B5EF4-FFF2-40B4-BE49-F238E27FC236}">
                    <a16:creationId xmlns:a16="http://schemas.microsoft.com/office/drawing/2014/main" id="{998FECAC-ECC1-623F-E788-97D0B611B3F5}"/>
                  </a:ext>
                </a:extLst>
              </p:cNvPr>
              <p:cNvSpPr/>
              <p:nvPr/>
            </p:nvSpPr>
            <p:spPr>
              <a:xfrm>
                <a:off x="349465" y="1251430"/>
                <a:ext cx="25428" cy="139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65" extrusionOk="0">
                    <a:moveTo>
                      <a:pt x="662" y="0"/>
                    </a:moveTo>
                    <a:lnTo>
                      <a:pt x="1" y="26"/>
                    </a:lnTo>
                    <a:lnTo>
                      <a:pt x="1" y="365"/>
                    </a:lnTo>
                    <a:lnTo>
                      <a:pt x="662" y="348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" name="Google Shape;9910;p114">
            <a:extLst>
              <a:ext uri="{FF2B5EF4-FFF2-40B4-BE49-F238E27FC236}">
                <a16:creationId xmlns:a16="http://schemas.microsoft.com/office/drawing/2014/main" id="{07A3AC6F-A2A9-538E-8D78-AAF4EAC9BED9}"/>
              </a:ext>
            </a:extLst>
          </p:cNvPr>
          <p:cNvGrpSpPr/>
          <p:nvPr/>
        </p:nvGrpSpPr>
        <p:grpSpPr>
          <a:xfrm>
            <a:off x="5888399" y="2504286"/>
            <a:ext cx="2435436" cy="1246015"/>
            <a:chOff x="-1294235" y="2130167"/>
            <a:chExt cx="859843" cy="402382"/>
          </a:xfrm>
        </p:grpSpPr>
        <p:sp>
          <p:nvSpPr>
            <p:cNvPr id="118" name="Google Shape;9911;p114">
              <a:extLst>
                <a:ext uri="{FF2B5EF4-FFF2-40B4-BE49-F238E27FC236}">
                  <a16:creationId xmlns:a16="http://schemas.microsoft.com/office/drawing/2014/main" id="{1E10AB9D-44C2-799F-7E09-45ACBDC8FDF0}"/>
                </a:ext>
              </a:extLst>
            </p:cNvPr>
            <p:cNvSpPr/>
            <p:nvPr/>
          </p:nvSpPr>
          <p:spPr>
            <a:xfrm>
              <a:off x="-678565" y="2155913"/>
              <a:ext cx="43569" cy="20853"/>
            </a:xfrm>
            <a:custGeom>
              <a:avLst/>
              <a:gdLst/>
              <a:ahLst/>
              <a:cxnLst/>
              <a:rect l="l" t="t" r="r" b="b"/>
              <a:pathLst>
                <a:path w="374" h="179" extrusionOk="0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912;p114">
              <a:extLst>
                <a:ext uri="{FF2B5EF4-FFF2-40B4-BE49-F238E27FC236}">
                  <a16:creationId xmlns:a16="http://schemas.microsoft.com/office/drawing/2014/main" id="{F5323612-A79E-EF8A-C702-BE3A5CB5825F}"/>
                </a:ext>
              </a:extLst>
            </p:cNvPr>
            <p:cNvSpPr/>
            <p:nvPr/>
          </p:nvSpPr>
          <p:spPr>
            <a:xfrm>
              <a:off x="-568945" y="2146943"/>
              <a:ext cx="77236" cy="39726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913;p114">
              <a:extLst>
                <a:ext uri="{FF2B5EF4-FFF2-40B4-BE49-F238E27FC236}">
                  <a16:creationId xmlns:a16="http://schemas.microsoft.com/office/drawing/2014/main" id="{9F49D077-FE3A-0CD1-7900-67F0F499EFA1}"/>
                </a:ext>
              </a:extLst>
            </p:cNvPr>
            <p:cNvSpPr/>
            <p:nvPr/>
          </p:nvSpPr>
          <p:spPr>
            <a:xfrm>
              <a:off x="-1294235" y="2185503"/>
              <a:ext cx="147366" cy="347046"/>
            </a:xfrm>
            <a:custGeom>
              <a:avLst/>
              <a:gdLst/>
              <a:ahLst/>
              <a:cxnLst/>
              <a:rect l="l" t="t" r="r" b="b"/>
              <a:pathLst>
                <a:path w="1265" h="2979" extrusionOk="0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914;p114">
              <a:extLst>
                <a:ext uri="{FF2B5EF4-FFF2-40B4-BE49-F238E27FC236}">
                  <a16:creationId xmlns:a16="http://schemas.microsoft.com/office/drawing/2014/main" id="{34CBC446-993E-B428-244C-41162309EEE2}"/>
                </a:ext>
              </a:extLst>
            </p:cNvPr>
            <p:cNvSpPr/>
            <p:nvPr/>
          </p:nvSpPr>
          <p:spPr>
            <a:xfrm>
              <a:off x="-693360" y="2130167"/>
              <a:ext cx="98904" cy="402382"/>
            </a:xfrm>
            <a:custGeom>
              <a:avLst/>
              <a:gdLst/>
              <a:ahLst/>
              <a:cxnLst/>
              <a:rect l="l" t="t" r="r" b="b"/>
              <a:pathLst>
                <a:path w="849" h="3454" extrusionOk="0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915;p114">
              <a:extLst>
                <a:ext uri="{FF2B5EF4-FFF2-40B4-BE49-F238E27FC236}">
                  <a16:creationId xmlns:a16="http://schemas.microsoft.com/office/drawing/2014/main" id="{E1362EC1-C653-9A6D-9E30-CEDA93C175AC}"/>
                </a:ext>
              </a:extLst>
            </p:cNvPr>
            <p:cNvSpPr/>
            <p:nvPr/>
          </p:nvSpPr>
          <p:spPr>
            <a:xfrm>
              <a:off x="-584671" y="2130167"/>
              <a:ext cx="150279" cy="402382"/>
            </a:xfrm>
            <a:custGeom>
              <a:avLst/>
              <a:gdLst/>
              <a:ahLst/>
              <a:cxnLst/>
              <a:rect l="l" t="t" r="r" b="b"/>
              <a:pathLst>
                <a:path w="1290" h="3454" extrusionOk="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916;p114">
              <a:extLst>
                <a:ext uri="{FF2B5EF4-FFF2-40B4-BE49-F238E27FC236}">
                  <a16:creationId xmlns:a16="http://schemas.microsoft.com/office/drawing/2014/main" id="{6F512BBE-F646-8593-4A4B-E06CAD6037B3}"/>
                </a:ext>
              </a:extLst>
            </p:cNvPr>
            <p:cNvSpPr/>
            <p:nvPr/>
          </p:nvSpPr>
          <p:spPr>
            <a:xfrm>
              <a:off x="-834667" y="2163835"/>
              <a:ext cx="131523" cy="368715"/>
            </a:xfrm>
            <a:custGeom>
              <a:avLst/>
              <a:gdLst/>
              <a:ahLst/>
              <a:cxnLst/>
              <a:rect l="l" t="t" r="r" b="b"/>
              <a:pathLst>
                <a:path w="1129" h="3165" extrusionOk="0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917;p114">
              <a:extLst>
                <a:ext uri="{FF2B5EF4-FFF2-40B4-BE49-F238E27FC236}">
                  <a16:creationId xmlns:a16="http://schemas.microsoft.com/office/drawing/2014/main" id="{E71B7147-CA68-DD93-602F-73BC75DEEC54}"/>
                </a:ext>
              </a:extLst>
            </p:cNvPr>
            <p:cNvSpPr/>
            <p:nvPr/>
          </p:nvSpPr>
          <p:spPr>
            <a:xfrm>
              <a:off x="-915747" y="2158825"/>
              <a:ext cx="65354" cy="373724"/>
            </a:xfrm>
            <a:custGeom>
              <a:avLst/>
              <a:gdLst/>
              <a:ahLst/>
              <a:cxnLst/>
              <a:rect l="l" t="t" r="r" b="b"/>
              <a:pathLst>
                <a:path w="561" h="3208" extrusionOk="0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918;p114">
              <a:extLst>
                <a:ext uri="{FF2B5EF4-FFF2-40B4-BE49-F238E27FC236}">
                  <a16:creationId xmlns:a16="http://schemas.microsoft.com/office/drawing/2014/main" id="{77C98317-F3F1-20EE-9CA9-BEF8E8A15BFF}"/>
                </a:ext>
              </a:extLst>
            </p:cNvPr>
            <p:cNvSpPr/>
            <p:nvPr/>
          </p:nvSpPr>
          <p:spPr>
            <a:xfrm>
              <a:off x="-1146987" y="2279400"/>
              <a:ext cx="123601" cy="253149"/>
            </a:xfrm>
            <a:custGeom>
              <a:avLst/>
              <a:gdLst/>
              <a:ahLst/>
              <a:cxnLst/>
              <a:rect l="l" t="t" r="r" b="b"/>
              <a:pathLst>
                <a:path w="1061" h="2173" extrusionOk="0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919;p114">
              <a:extLst>
                <a:ext uri="{FF2B5EF4-FFF2-40B4-BE49-F238E27FC236}">
                  <a16:creationId xmlns:a16="http://schemas.microsoft.com/office/drawing/2014/main" id="{3E18470A-C723-402D-0EA9-7434C3526DF9}"/>
                </a:ext>
              </a:extLst>
            </p:cNvPr>
            <p:cNvSpPr/>
            <p:nvPr/>
          </p:nvSpPr>
          <p:spPr>
            <a:xfrm>
              <a:off x="-1007660" y="2188532"/>
              <a:ext cx="86090" cy="344017"/>
            </a:xfrm>
            <a:custGeom>
              <a:avLst/>
              <a:gdLst/>
              <a:ahLst/>
              <a:cxnLst/>
              <a:rect l="l" t="t" r="r" b="b"/>
              <a:pathLst>
                <a:path w="739" h="2953" extrusionOk="0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920;p114">
              <a:extLst>
                <a:ext uri="{FF2B5EF4-FFF2-40B4-BE49-F238E27FC236}">
                  <a16:creationId xmlns:a16="http://schemas.microsoft.com/office/drawing/2014/main" id="{29F395A1-81C9-FFB6-9E64-C77D987D83D7}"/>
                </a:ext>
              </a:extLst>
            </p:cNvPr>
            <p:cNvSpPr/>
            <p:nvPr/>
          </p:nvSpPr>
          <p:spPr>
            <a:xfrm>
              <a:off x="-671692" y="2496784"/>
              <a:ext cx="60461" cy="22834"/>
            </a:xfrm>
            <a:custGeom>
              <a:avLst/>
              <a:gdLst/>
              <a:ahLst/>
              <a:cxnLst/>
              <a:rect l="l" t="t" r="r" b="b"/>
              <a:pathLst>
                <a:path w="519" h="196" extrusionOk="0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921;p114">
              <a:extLst>
                <a:ext uri="{FF2B5EF4-FFF2-40B4-BE49-F238E27FC236}">
                  <a16:creationId xmlns:a16="http://schemas.microsoft.com/office/drawing/2014/main" id="{A7BCBBA0-3D36-A5B5-FCCF-A06C113B4EA4}"/>
                </a:ext>
              </a:extLst>
            </p:cNvPr>
            <p:cNvSpPr/>
            <p:nvPr/>
          </p:nvSpPr>
          <p:spPr>
            <a:xfrm>
              <a:off x="-672624" y="2457291"/>
              <a:ext cx="60344" cy="23882"/>
            </a:xfrm>
            <a:custGeom>
              <a:avLst/>
              <a:gdLst/>
              <a:ahLst/>
              <a:cxnLst/>
              <a:rect l="l" t="t" r="r" b="b"/>
              <a:pathLst>
                <a:path w="518" h="205" extrusionOk="0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22;p114">
              <a:extLst>
                <a:ext uri="{FF2B5EF4-FFF2-40B4-BE49-F238E27FC236}">
                  <a16:creationId xmlns:a16="http://schemas.microsoft.com/office/drawing/2014/main" id="{326FF9E9-295E-9B03-15D5-BE975695222A}"/>
                </a:ext>
              </a:extLst>
            </p:cNvPr>
            <p:cNvSpPr/>
            <p:nvPr/>
          </p:nvSpPr>
          <p:spPr>
            <a:xfrm>
              <a:off x="-801117" y="2484901"/>
              <a:ext cx="67334" cy="30755"/>
            </a:xfrm>
            <a:custGeom>
              <a:avLst/>
              <a:gdLst/>
              <a:ahLst/>
              <a:cxnLst/>
              <a:rect l="l" t="t" r="r" b="b"/>
              <a:pathLst>
                <a:path w="578" h="264" extrusionOk="0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23;p114">
              <a:extLst>
                <a:ext uri="{FF2B5EF4-FFF2-40B4-BE49-F238E27FC236}">
                  <a16:creationId xmlns:a16="http://schemas.microsoft.com/office/drawing/2014/main" id="{DFD6FB46-EB98-D865-324A-E1A91C767813}"/>
                </a:ext>
              </a:extLst>
            </p:cNvPr>
            <p:cNvSpPr/>
            <p:nvPr/>
          </p:nvSpPr>
          <p:spPr>
            <a:xfrm>
              <a:off x="-904913" y="2501793"/>
              <a:ext cx="40657" cy="17824"/>
            </a:xfrm>
            <a:custGeom>
              <a:avLst/>
              <a:gdLst/>
              <a:ahLst/>
              <a:cxnLst/>
              <a:rect l="l" t="t" r="r" b="b"/>
              <a:pathLst>
                <a:path w="349" h="153" extrusionOk="0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4;p114">
              <a:extLst>
                <a:ext uri="{FF2B5EF4-FFF2-40B4-BE49-F238E27FC236}">
                  <a16:creationId xmlns:a16="http://schemas.microsoft.com/office/drawing/2014/main" id="{134CF441-C593-B847-F58E-37A80F83B321}"/>
                </a:ext>
              </a:extLst>
            </p:cNvPr>
            <p:cNvSpPr/>
            <p:nvPr/>
          </p:nvSpPr>
          <p:spPr>
            <a:xfrm>
              <a:off x="-991817" y="2475115"/>
              <a:ext cx="47530" cy="42522"/>
            </a:xfrm>
            <a:custGeom>
              <a:avLst/>
              <a:gdLst/>
              <a:ahLst/>
              <a:cxnLst/>
              <a:rect l="l" t="t" r="r" b="b"/>
              <a:pathLst>
                <a:path w="408" h="365" extrusionOk="0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925;p114">
              <a:extLst>
                <a:ext uri="{FF2B5EF4-FFF2-40B4-BE49-F238E27FC236}">
                  <a16:creationId xmlns:a16="http://schemas.microsoft.com/office/drawing/2014/main" id="{413B7C6E-8C71-05FF-71A0-D063D4A474AA}"/>
                </a:ext>
              </a:extLst>
            </p:cNvPr>
            <p:cNvSpPr/>
            <p:nvPr/>
          </p:nvSpPr>
          <p:spPr>
            <a:xfrm>
              <a:off x="-1256724" y="2204259"/>
              <a:ext cx="57432" cy="38677"/>
            </a:xfrm>
            <a:custGeom>
              <a:avLst/>
              <a:gdLst/>
              <a:ahLst/>
              <a:cxnLst/>
              <a:rect l="l" t="t" r="r" b="b"/>
              <a:pathLst>
                <a:path w="493" h="332" extrusionOk="0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926;p114">
              <a:extLst>
                <a:ext uri="{FF2B5EF4-FFF2-40B4-BE49-F238E27FC236}">
                  <a16:creationId xmlns:a16="http://schemas.microsoft.com/office/drawing/2014/main" id="{4220657B-29D7-D6D7-B665-7E1C04DAFA94}"/>
                </a:ext>
              </a:extLst>
            </p:cNvPr>
            <p:cNvSpPr/>
            <p:nvPr/>
          </p:nvSpPr>
          <p:spPr>
            <a:xfrm>
              <a:off x="-565916" y="2481989"/>
              <a:ext cx="111719" cy="38677"/>
            </a:xfrm>
            <a:custGeom>
              <a:avLst/>
              <a:gdLst/>
              <a:ahLst/>
              <a:cxnLst/>
              <a:rect l="l" t="t" r="r" b="b"/>
              <a:pathLst>
                <a:path w="959" h="332" extrusionOk="0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927;p114">
              <a:extLst>
                <a:ext uri="{FF2B5EF4-FFF2-40B4-BE49-F238E27FC236}">
                  <a16:creationId xmlns:a16="http://schemas.microsoft.com/office/drawing/2014/main" id="{DFC5608F-943C-F263-5545-CAAB96335A04}"/>
                </a:ext>
              </a:extLst>
            </p:cNvPr>
            <p:cNvSpPr/>
            <p:nvPr/>
          </p:nvSpPr>
          <p:spPr>
            <a:xfrm>
              <a:off x="-1126251" y="2494803"/>
              <a:ext cx="85158" cy="22834"/>
            </a:xfrm>
            <a:custGeom>
              <a:avLst/>
              <a:gdLst/>
              <a:ahLst/>
              <a:cxnLst/>
              <a:rect l="l" t="t" r="r" b="b"/>
              <a:pathLst>
                <a:path w="731" h="196" extrusionOk="0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FFC8912-61D9-3F59-6214-2A1F8298BE09}"/>
              </a:ext>
            </a:extLst>
          </p:cNvPr>
          <p:cNvGrpSpPr/>
          <p:nvPr/>
        </p:nvGrpSpPr>
        <p:grpSpPr>
          <a:xfrm>
            <a:off x="2761011" y="468208"/>
            <a:ext cx="5367200" cy="6257080"/>
            <a:chOff x="3106240" y="1069050"/>
            <a:chExt cx="4851809" cy="565623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A652E2-838E-42CC-A966-671C1977E104}"/>
                </a:ext>
              </a:extLst>
            </p:cNvPr>
            <p:cNvSpPr/>
            <p:nvPr/>
          </p:nvSpPr>
          <p:spPr>
            <a:xfrm>
              <a:off x="3106240" y="1069050"/>
              <a:ext cx="4851809" cy="5656237"/>
            </a:xfrm>
            <a:custGeom>
              <a:avLst/>
              <a:gdLst>
                <a:gd name="connsiteX0" fmla="*/ 1370837 w 4124128"/>
                <a:gd name="connsiteY0" fmla="*/ 4632223 h 4632955"/>
                <a:gd name="connsiteX1" fmla="*/ 2854346 w 4124128"/>
                <a:gd name="connsiteY1" fmla="*/ 3597255 h 4632955"/>
                <a:gd name="connsiteX2" fmla="*/ 3149392 w 4124128"/>
                <a:gd name="connsiteY2" fmla="*/ 3006114 h 4632955"/>
                <a:gd name="connsiteX3" fmla="*/ 2716462 w 4124128"/>
                <a:gd name="connsiteY3" fmla="*/ 2390771 h 4632955"/>
                <a:gd name="connsiteX4" fmla="*/ 1704440 w 4124128"/>
                <a:gd name="connsiteY4" fmla="*/ 2063139 h 4632955"/>
                <a:gd name="connsiteX5" fmla="*/ 1093812 w 4124128"/>
                <a:gd name="connsiteY5" fmla="*/ 1812727 h 4632955"/>
                <a:gd name="connsiteX6" fmla="*/ 781163 w 4124128"/>
                <a:gd name="connsiteY6" fmla="*/ 1506365 h 4632955"/>
                <a:gd name="connsiteX7" fmla="*/ 972482 w 4124128"/>
                <a:gd name="connsiteY7" fmla="*/ 1050908 h 4632955"/>
                <a:gd name="connsiteX8" fmla="*/ 1429196 w 4124128"/>
                <a:gd name="connsiteY8" fmla="*/ 794838 h 4632955"/>
                <a:gd name="connsiteX9" fmla="*/ 1517731 w 4124128"/>
                <a:gd name="connsiteY9" fmla="*/ 707560 h 4632955"/>
                <a:gd name="connsiteX10" fmla="*/ 1361826 w 4124128"/>
                <a:gd name="connsiteY10" fmla="*/ 509536 h 4632955"/>
                <a:gd name="connsiteX11" fmla="*/ 193166 w 4124128"/>
                <a:gd name="connsiteY11" fmla="*/ 210508 h 4632955"/>
                <a:gd name="connsiteX12" fmla="*/ 33174 w 4124128"/>
                <a:gd name="connsiteY12" fmla="*/ 160530 h 4632955"/>
                <a:gd name="connsiteX13" fmla="*/ 23011 w 4124128"/>
                <a:gd name="connsiteY13" fmla="*/ 19398 h 4632955"/>
                <a:gd name="connsiteX14" fmla="*/ 214016 w 4124128"/>
                <a:gd name="connsiteY14" fmla="*/ 17408 h 4632955"/>
                <a:gd name="connsiteX15" fmla="*/ 710754 w 4124128"/>
                <a:gd name="connsiteY15" fmla="*/ 99551 h 4632955"/>
                <a:gd name="connsiteX16" fmla="*/ 1637384 w 4124128"/>
                <a:gd name="connsiteY16" fmla="*/ 386425 h 4632955"/>
                <a:gd name="connsiteX17" fmla="*/ 1844944 w 4124128"/>
                <a:gd name="connsiteY17" fmla="*/ 525671 h 4632955"/>
                <a:gd name="connsiteX18" fmla="*/ 1716699 w 4124128"/>
                <a:gd name="connsiteY18" fmla="*/ 974527 h 4632955"/>
                <a:gd name="connsiteX19" fmla="*/ 1282826 w 4124128"/>
                <a:gd name="connsiteY19" fmla="*/ 1248619 h 4632955"/>
                <a:gd name="connsiteX20" fmla="*/ 1223837 w 4124128"/>
                <a:gd name="connsiteY20" fmla="*/ 1327305 h 4632955"/>
                <a:gd name="connsiteX21" fmla="*/ 1371989 w 4124128"/>
                <a:gd name="connsiteY21" fmla="*/ 1515166 h 4632955"/>
                <a:gd name="connsiteX22" fmla="*/ 2467517 w 4124128"/>
                <a:gd name="connsiteY22" fmla="*/ 1824148 h 4632955"/>
                <a:gd name="connsiteX23" fmla="*/ 3528992 w 4124128"/>
                <a:gd name="connsiteY23" fmla="*/ 2222607 h 4632955"/>
                <a:gd name="connsiteX24" fmla="*/ 4122333 w 4124128"/>
                <a:gd name="connsiteY24" fmla="*/ 3149028 h 4632955"/>
                <a:gd name="connsiteX25" fmla="*/ 3898219 w 4124128"/>
                <a:gd name="connsiteY25" fmla="*/ 3902045 h 4632955"/>
                <a:gd name="connsiteX26" fmla="*/ 3378640 w 4124128"/>
                <a:gd name="connsiteY26" fmla="*/ 4506807 h 4632955"/>
                <a:gd name="connsiteX27" fmla="*/ 3224726 w 4124128"/>
                <a:gd name="connsiteY27" fmla="*/ 4619649 h 4632955"/>
                <a:gd name="connsiteX28" fmla="*/ 3097843 w 4124128"/>
                <a:gd name="connsiteY28" fmla="*/ 4632956 h 4632955"/>
                <a:gd name="connsiteX29" fmla="*/ 1370837 w 4124128"/>
                <a:gd name="connsiteY29" fmla="*/ 4632223 h 4632955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844944 w 4124127"/>
                <a:gd name="connsiteY16" fmla="*/ 527297 h 4634582"/>
                <a:gd name="connsiteX17" fmla="*/ 1716699 w 4124127"/>
                <a:gd name="connsiteY17" fmla="*/ 976153 h 4634582"/>
                <a:gd name="connsiteX18" fmla="*/ 1282826 w 4124127"/>
                <a:gd name="connsiteY18" fmla="*/ 1250245 h 4634582"/>
                <a:gd name="connsiteX19" fmla="*/ 1223837 w 4124127"/>
                <a:gd name="connsiteY19" fmla="*/ 1328931 h 4634582"/>
                <a:gd name="connsiteX20" fmla="*/ 1371989 w 4124127"/>
                <a:gd name="connsiteY20" fmla="*/ 1516792 h 4634582"/>
                <a:gd name="connsiteX21" fmla="*/ 2467517 w 4124127"/>
                <a:gd name="connsiteY21" fmla="*/ 1825774 h 4634582"/>
                <a:gd name="connsiteX22" fmla="*/ 3528992 w 4124127"/>
                <a:gd name="connsiteY22" fmla="*/ 2224233 h 4634582"/>
                <a:gd name="connsiteX23" fmla="*/ 4122333 w 4124127"/>
                <a:gd name="connsiteY23" fmla="*/ 3150654 h 4634582"/>
                <a:gd name="connsiteX24" fmla="*/ 3898219 w 4124127"/>
                <a:gd name="connsiteY24" fmla="*/ 3903671 h 4634582"/>
                <a:gd name="connsiteX25" fmla="*/ 3378640 w 4124127"/>
                <a:gd name="connsiteY25" fmla="*/ 4508433 h 4634582"/>
                <a:gd name="connsiteX26" fmla="*/ 3224726 w 4124127"/>
                <a:gd name="connsiteY26" fmla="*/ 4621275 h 4634582"/>
                <a:gd name="connsiteX27" fmla="*/ 3097843 w 4124127"/>
                <a:gd name="connsiteY27" fmla="*/ 4634582 h 4634582"/>
                <a:gd name="connsiteX28" fmla="*/ 1370837 w 4124127"/>
                <a:gd name="connsiteY28" fmla="*/ 4633849 h 4634582"/>
                <a:gd name="connsiteX0" fmla="*/ 1370837 w 4124127"/>
                <a:gd name="connsiteY0" fmla="*/ 4636503 h 4637236"/>
                <a:gd name="connsiteX1" fmla="*/ 2854346 w 4124127"/>
                <a:gd name="connsiteY1" fmla="*/ 3601535 h 4637236"/>
                <a:gd name="connsiteX2" fmla="*/ 3149392 w 4124127"/>
                <a:gd name="connsiteY2" fmla="*/ 3010394 h 4637236"/>
                <a:gd name="connsiteX3" fmla="*/ 2716462 w 4124127"/>
                <a:gd name="connsiteY3" fmla="*/ 2395051 h 4637236"/>
                <a:gd name="connsiteX4" fmla="*/ 1704440 w 4124127"/>
                <a:gd name="connsiteY4" fmla="*/ 2067419 h 4637236"/>
                <a:gd name="connsiteX5" fmla="*/ 1093812 w 4124127"/>
                <a:gd name="connsiteY5" fmla="*/ 1817007 h 4637236"/>
                <a:gd name="connsiteX6" fmla="*/ 781163 w 4124127"/>
                <a:gd name="connsiteY6" fmla="*/ 1510645 h 4637236"/>
                <a:gd name="connsiteX7" fmla="*/ 972482 w 4124127"/>
                <a:gd name="connsiteY7" fmla="*/ 1055188 h 4637236"/>
                <a:gd name="connsiteX8" fmla="*/ 1429196 w 4124127"/>
                <a:gd name="connsiteY8" fmla="*/ 799118 h 4637236"/>
                <a:gd name="connsiteX9" fmla="*/ 1517731 w 4124127"/>
                <a:gd name="connsiteY9" fmla="*/ 711840 h 4637236"/>
                <a:gd name="connsiteX10" fmla="*/ 1361826 w 4124127"/>
                <a:gd name="connsiteY10" fmla="*/ 513816 h 4637236"/>
                <a:gd name="connsiteX11" fmla="*/ 193166 w 4124127"/>
                <a:gd name="connsiteY11" fmla="*/ 214788 h 4637236"/>
                <a:gd name="connsiteX12" fmla="*/ 33174 w 4124127"/>
                <a:gd name="connsiteY12" fmla="*/ 164810 h 4637236"/>
                <a:gd name="connsiteX13" fmla="*/ 23011 w 4124127"/>
                <a:gd name="connsiteY13" fmla="*/ 23678 h 4637236"/>
                <a:gd name="connsiteX14" fmla="*/ 214016 w 4124127"/>
                <a:gd name="connsiteY14" fmla="*/ 21688 h 4637236"/>
                <a:gd name="connsiteX15" fmla="*/ 1082547 w 4124127"/>
                <a:gd name="connsiteY15" fmla="*/ 146187 h 4637236"/>
                <a:gd name="connsiteX16" fmla="*/ 1844944 w 4124127"/>
                <a:gd name="connsiteY16" fmla="*/ 529951 h 4637236"/>
                <a:gd name="connsiteX17" fmla="*/ 1716699 w 4124127"/>
                <a:gd name="connsiteY17" fmla="*/ 978807 h 4637236"/>
                <a:gd name="connsiteX18" fmla="*/ 1282826 w 4124127"/>
                <a:gd name="connsiteY18" fmla="*/ 1252899 h 4637236"/>
                <a:gd name="connsiteX19" fmla="*/ 1223837 w 4124127"/>
                <a:gd name="connsiteY19" fmla="*/ 1331585 h 4637236"/>
                <a:gd name="connsiteX20" fmla="*/ 1371989 w 4124127"/>
                <a:gd name="connsiteY20" fmla="*/ 1519446 h 4637236"/>
                <a:gd name="connsiteX21" fmla="*/ 2467517 w 4124127"/>
                <a:gd name="connsiteY21" fmla="*/ 1828428 h 4637236"/>
                <a:gd name="connsiteX22" fmla="*/ 3528992 w 4124127"/>
                <a:gd name="connsiteY22" fmla="*/ 2226887 h 4637236"/>
                <a:gd name="connsiteX23" fmla="*/ 4122333 w 4124127"/>
                <a:gd name="connsiteY23" fmla="*/ 3153308 h 4637236"/>
                <a:gd name="connsiteX24" fmla="*/ 3898219 w 4124127"/>
                <a:gd name="connsiteY24" fmla="*/ 3906325 h 4637236"/>
                <a:gd name="connsiteX25" fmla="*/ 3378640 w 4124127"/>
                <a:gd name="connsiteY25" fmla="*/ 4511087 h 4637236"/>
                <a:gd name="connsiteX26" fmla="*/ 3224726 w 4124127"/>
                <a:gd name="connsiteY26" fmla="*/ 4623929 h 4637236"/>
                <a:gd name="connsiteX27" fmla="*/ 3097843 w 4124127"/>
                <a:gd name="connsiteY27" fmla="*/ 4637236 h 4637236"/>
                <a:gd name="connsiteX28" fmla="*/ 1370837 w 4124127"/>
                <a:gd name="connsiteY28" fmla="*/ 4636503 h 4637236"/>
                <a:gd name="connsiteX0" fmla="*/ 1430968 w 4184258"/>
                <a:gd name="connsiteY0" fmla="*/ 4612989 h 4613722"/>
                <a:gd name="connsiteX1" fmla="*/ 2914477 w 4184258"/>
                <a:gd name="connsiteY1" fmla="*/ 3578021 h 4613722"/>
                <a:gd name="connsiteX2" fmla="*/ 3209523 w 4184258"/>
                <a:gd name="connsiteY2" fmla="*/ 2986880 h 4613722"/>
                <a:gd name="connsiteX3" fmla="*/ 2776593 w 4184258"/>
                <a:gd name="connsiteY3" fmla="*/ 2371537 h 4613722"/>
                <a:gd name="connsiteX4" fmla="*/ 1764571 w 4184258"/>
                <a:gd name="connsiteY4" fmla="*/ 2043905 h 4613722"/>
                <a:gd name="connsiteX5" fmla="*/ 1153943 w 4184258"/>
                <a:gd name="connsiteY5" fmla="*/ 1793493 h 4613722"/>
                <a:gd name="connsiteX6" fmla="*/ 841294 w 4184258"/>
                <a:gd name="connsiteY6" fmla="*/ 1487131 h 4613722"/>
                <a:gd name="connsiteX7" fmla="*/ 1032613 w 4184258"/>
                <a:gd name="connsiteY7" fmla="*/ 1031674 h 4613722"/>
                <a:gd name="connsiteX8" fmla="*/ 1489327 w 4184258"/>
                <a:gd name="connsiteY8" fmla="*/ 775604 h 4613722"/>
                <a:gd name="connsiteX9" fmla="*/ 1577862 w 4184258"/>
                <a:gd name="connsiteY9" fmla="*/ 688326 h 4613722"/>
                <a:gd name="connsiteX10" fmla="*/ 1421957 w 4184258"/>
                <a:gd name="connsiteY10" fmla="*/ 490302 h 4613722"/>
                <a:gd name="connsiteX11" fmla="*/ 253297 w 4184258"/>
                <a:gd name="connsiteY11" fmla="*/ 191274 h 4613722"/>
                <a:gd name="connsiteX12" fmla="*/ 93305 w 4184258"/>
                <a:gd name="connsiteY12" fmla="*/ 141296 h 4613722"/>
                <a:gd name="connsiteX13" fmla="*/ 83142 w 4184258"/>
                <a:gd name="connsiteY13" fmla="*/ 164 h 4613722"/>
                <a:gd name="connsiteX14" fmla="*/ 1142678 w 4184258"/>
                <a:gd name="connsiteY14" fmla="*/ 122673 h 4613722"/>
                <a:gd name="connsiteX15" fmla="*/ 1905075 w 4184258"/>
                <a:gd name="connsiteY15" fmla="*/ 506437 h 4613722"/>
                <a:gd name="connsiteX16" fmla="*/ 1776830 w 4184258"/>
                <a:gd name="connsiteY16" fmla="*/ 955293 h 4613722"/>
                <a:gd name="connsiteX17" fmla="*/ 1342957 w 4184258"/>
                <a:gd name="connsiteY17" fmla="*/ 1229385 h 4613722"/>
                <a:gd name="connsiteX18" fmla="*/ 1283968 w 4184258"/>
                <a:gd name="connsiteY18" fmla="*/ 1308071 h 4613722"/>
                <a:gd name="connsiteX19" fmla="*/ 1432120 w 4184258"/>
                <a:gd name="connsiteY19" fmla="*/ 1495932 h 4613722"/>
                <a:gd name="connsiteX20" fmla="*/ 2527648 w 4184258"/>
                <a:gd name="connsiteY20" fmla="*/ 1804914 h 4613722"/>
                <a:gd name="connsiteX21" fmla="*/ 3589123 w 4184258"/>
                <a:gd name="connsiteY21" fmla="*/ 2203373 h 4613722"/>
                <a:gd name="connsiteX22" fmla="*/ 4182464 w 4184258"/>
                <a:gd name="connsiteY22" fmla="*/ 3129794 h 4613722"/>
                <a:gd name="connsiteX23" fmla="*/ 3958350 w 4184258"/>
                <a:gd name="connsiteY23" fmla="*/ 3882811 h 4613722"/>
                <a:gd name="connsiteX24" fmla="*/ 3438771 w 4184258"/>
                <a:gd name="connsiteY24" fmla="*/ 4487573 h 4613722"/>
                <a:gd name="connsiteX25" fmla="*/ 3284857 w 4184258"/>
                <a:gd name="connsiteY25" fmla="*/ 4600415 h 4613722"/>
                <a:gd name="connsiteX26" fmla="*/ 3157974 w 4184258"/>
                <a:gd name="connsiteY26" fmla="*/ 4613722 h 4613722"/>
                <a:gd name="connsiteX27" fmla="*/ 1430968 w 4184258"/>
                <a:gd name="connsiteY27" fmla="*/ 4612989 h 4613722"/>
                <a:gd name="connsiteX0" fmla="*/ 1383784 w 4137074"/>
                <a:gd name="connsiteY0" fmla="*/ 4515293 h 4516026"/>
                <a:gd name="connsiteX1" fmla="*/ 2867293 w 4137074"/>
                <a:gd name="connsiteY1" fmla="*/ 3480325 h 4516026"/>
                <a:gd name="connsiteX2" fmla="*/ 3162339 w 4137074"/>
                <a:gd name="connsiteY2" fmla="*/ 2889184 h 4516026"/>
                <a:gd name="connsiteX3" fmla="*/ 2729409 w 4137074"/>
                <a:gd name="connsiteY3" fmla="*/ 2273841 h 4516026"/>
                <a:gd name="connsiteX4" fmla="*/ 1717387 w 4137074"/>
                <a:gd name="connsiteY4" fmla="*/ 1946209 h 4516026"/>
                <a:gd name="connsiteX5" fmla="*/ 1106759 w 4137074"/>
                <a:gd name="connsiteY5" fmla="*/ 1695797 h 4516026"/>
                <a:gd name="connsiteX6" fmla="*/ 794110 w 4137074"/>
                <a:gd name="connsiteY6" fmla="*/ 1389435 h 4516026"/>
                <a:gd name="connsiteX7" fmla="*/ 985429 w 4137074"/>
                <a:gd name="connsiteY7" fmla="*/ 933978 h 4516026"/>
                <a:gd name="connsiteX8" fmla="*/ 1442143 w 4137074"/>
                <a:gd name="connsiteY8" fmla="*/ 677908 h 4516026"/>
                <a:gd name="connsiteX9" fmla="*/ 1530678 w 4137074"/>
                <a:gd name="connsiteY9" fmla="*/ 590630 h 4516026"/>
                <a:gd name="connsiteX10" fmla="*/ 1374773 w 4137074"/>
                <a:gd name="connsiteY10" fmla="*/ 392606 h 4516026"/>
                <a:gd name="connsiteX11" fmla="*/ 206113 w 4137074"/>
                <a:gd name="connsiteY11" fmla="*/ 93578 h 4516026"/>
                <a:gd name="connsiteX12" fmla="*/ 46121 w 4137074"/>
                <a:gd name="connsiteY12" fmla="*/ 43600 h 4516026"/>
                <a:gd name="connsiteX13" fmla="*/ 1095494 w 4137074"/>
                <a:gd name="connsiteY13" fmla="*/ 24977 h 4516026"/>
                <a:gd name="connsiteX14" fmla="*/ 1857891 w 4137074"/>
                <a:gd name="connsiteY14" fmla="*/ 408741 h 4516026"/>
                <a:gd name="connsiteX15" fmla="*/ 1729646 w 4137074"/>
                <a:gd name="connsiteY15" fmla="*/ 857597 h 4516026"/>
                <a:gd name="connsiteX16" fmla="*/ 1295773 w 4137074"/>
                <a:gd name="connsiteY16" fmla="*/ 1131689 h 4516026"/>
                <a:gd name="connsiteX17" fmla="*/ 1236784 w 4137074"/>
                <a:gd name="connsiteY17" fmla="*/ 1210375 h 4516026"/>
                <a:gd name="connsiteX18" fmla="*/ 1384936 w 4137074"/>
                <a:gd name="connsiteY18" fmla="*/ 1398236 h 4516026"/>
                <a:gd name="connsiteX19" fmla="*/ 2480464 w 4137074"/>
                <a:gd name="connsiteY19" fmla="*/ 1707218 h 4516026"/>
                <a:gd name="connsiteX20" fmla="*/ 3541939 w 4137074"/>
                <a:gd name="connsiteY20" fmla="*/ 2105677 h 4516026"/>
                <a:gd name="connsiteX21" fmla="*/ 4135280 w 4137074"/>
                <a:gd name="connsiteY21" fmla="*/ 3032098 h 4516026"/>
                <a:gd name="connsiteX22" fmla="*/ 3911166 w 4137074"/>
                <a:gd name="connsiteY22" fmla="*/ 3785115 h 4516026"/>
                <a:gd name="connsiteX23" fmla="*/ 3391587 w 4137074"/>
                <a:gd name="connsiteY23" fmla="*/ 4389877 h 4516026"/>
                <a:gd name="connsiteX24" fmla="*/ 3237673 w 4137074"/>
                <a:gd name="connsiteY24" fmla="*/ 4502719 h 4516026"/>
                <a:gd name="connsiteX25" fmla="*/ 3110790 w 4137074"/>
                <a:gd name="connsiteY25" fmla="*/ 4516026 h 4516026"/>
                <a:gd name="connsiteX26" fmla="*/ 1383784 w 4137074"/>
                <a:gd name="connsiteY26" fmla="*/ 4515293 h 4516026"/>
                <a:gd name="connsiteX0" fmla="*/ 1362628 w 4115918"/>
                <a:gd name="connsiteY0" fmla="*/ 4572142 h 4572875"/>
                <a:gd name="connsiteX1" fmla="*/ 2846137 w 4115918"/>
                <a:gd name="connsiteY1" fmla="*/ 3537174 h 4572875"/>
                <a:gd name="connsiteX2" fmla="*/ 3141183 w 4115918"/>
                <a:gd name="connsiteY2" fmla="*/ 2946033 h 4572875"/>
                <a:gd name="connsiteX3" fmla="*/ 2708253 w 4115918"/>
                <a:gd name="connsiteY3" fmla="*/ 2330690 h 4572875"/>
                <a:gd name="connsiteX4" fmla="*/ 1696231 w 4115918"/>
                <a:gd name="connsiteY4" fmla="*/ 2003058 h 4572875"/>
                <a:gd name="connsiteX5" fmla="*/ 1085603 w 4115918"/>
                <a:gd name="connsiteY5" fmla="*/ 1752646 h 4572875"/>
                <a:gd name="connsiteX6" fmla="*/ 772954 w 4115918"/>
                <a:gd name="connsiteY6" fmla="*/ 1446284 h 4572875"/>
                <a:gd name="connsiteX7" fmla="*/ 964273 w 4115918"/>
                <a:gd name="connsiteY7" fmla="*/ 990827 h 4572875"/>
                <a:gd name="connsiteX8" fmla="*/ 1420987 w 4115918"/>
                <a:gd name="connsiteY8" fmla="*/ 734757 h 4572875"/>
                <a:gd name="connsiteX9" fmla="*/ 1509522 w 4115918"/>
                <a:gd name="connsiteY9" fmla="*/ 647479 h 4572875"/>
                <a:gd name="connsiteX10" fmla="*/ 1353617 w 4115918"/>
                <a:gd name="connsiteY10" fmla="*/ 449455 h 4572875"/>
                <a:gd name="connsiteX11" fmla="*/ 184957 w 4115918"/>
                <a:gd name="connsiteY11" fmla="*/ 150427 h 4572875"/>
                <a:gd name="connsiteX12" fmla="*/ 24965 w 4115918"/>
                <a:gd name="connsiteY12" fmla="*/ 100449 h 4572875"/>
                <a:gd name="connsiteX13" fmla="*/ 1074338 w 4115918"/>
                <a:gd name="connsiteY13" fmla="*/ 81826 h 4572875"/>
                <a:gd name="connsiteX14" fmla="*/ 1836735 w 4115918"/>
                <a:gd name="connsiteY14" fmla="*/ 465590 h 4572875"/>
                <a:gd name="connsiteX15" fmla="*/ 1708490 w 4115918"/>
                <a:gd name="connsiteY15" fmla="*/ 914446 h 4572875"/>
                <a:gd name="connsiteX16" fmla="*/ 1274617 w 4115918"/>
                <a:gd name="connsiteY16" fmla="*/ 1188538 h 4572875"/>
                <a:gd name="connsiteX17" fmla="*/ 1215628 w 4115918"/>
                <a:gd name="connsiteY17" fmla="*/ 1267224 h 4572875"/>
                <a:gd name="connsiteX18" fmla="*/ 1363780 w 4115918"/>
                <a:gd name="connsiteY18" fmla="*/ 1455085 h 4572875"/>
                <a:gd name="connsiteX19" fmla="*/ 2459308 w 4115918"/>
                <a:gd name="connsiteY19" fmla="*/ 1764067 h 4572875"/>
                <a:gd name="connsiteX20" fmla="*/ 3520783 w 4115918"/>
                <a:gd name="connsiteY20" fmla="*/ 2162526 h 4572875"/>
                <a:gd name="connsiteX21" fmla="*/ 4114124 w 4115918"/>
                <a:gd name="connsiteY21" fmla="*/ 3088947 h 4572875"/>
                <a:gd name="connsiteX22" fmla="*/ 3890010 w 4115918"/>
                <a:gd name="connsiteY22" fmla="*/ 3841964 h 4572875"/>
                <a:gd name="connsiteX23" fmla="*/ 3370431 w 4115918"/>
                <a:gd name="connsiteY23" fmla="*/ 4446726 h 4572875"/>
                <a:gd name="connsiteX24" fmla="*/ 3216517 w 4115918"/>
                <a:gd name="connsiteY24" fmla="*/ 4559568 h 4572875"/>
                <a:gd name="connsiteX25" fmla="*/ 3089634 w 4115918"/>
                <a:gd name="connsiteY25" fmla="*/ 4572875 h 4572875"/>
                <a:gd name="connsiteX26" fmla="*/ 1362628 w 4115918"/>
                <a:gd name="connsiteY26" fmla="*/ 4572142 h 4572875"/>
                <a:gd name="connsiteX0" fmla="*/ 1338097 w 4091387"/>
                <a:gd name="connsiteY0" fmla="*/ 4593508 h 4594241"/>
                <a:gd name="connsiteX1" fmla="*/ 2821606 w 4091387"/>
                <a:gd name="connsiteY1" fmla="*/ 3558540 h 4594241"/>
                <a:gd name="connsiteX2" fmla="*/ 3116652 w 4091387"/>
                <a:gd name="connsiteY2" fmla="*/ 2967399 h 4594241"/>
                <a:gd name="connsiteX3" fmla="*/ 2683722 w 4091387"/>
                <a:gd name="connsiteY3" fmla="*/ 2352056 h 4594241"/>
                <a:gd name="connsiteX4" fmla="*/ 1671700 w 4091387"/>
                <a:gd name="connsiteY4" fmla="*/ 2024424 h 4594241"/>
                <a:gd name="connsiteX5" fmla="*/ 1061072 w 4091387"/>
                <a:gd name="connsiteY5" fmla="*/ 1774012 h 4594241"/>
                <a:gd name="connsiteX6" fmla="*/ 748423 w 4091387"/>
                <a:gd name="connsiteY6" fmla="*/ 1467650 h 4594241"/>
                <a:gd name="connsiteX7" fmla="*/ 939742 w 4091387"/>
                <a:gd name="connsiteY7" fmla="*/ 1012193 h 4594241"/>
                <a:gd name="connsiteX8" fmla="*/ 1396456 w 4091387"/>
                <a:gd name="connsiteY8" fmla="*/ 756123 h 4594241"/>
                <a:gd name="connsiteX9" fmla="*/ 1484991 w 4091387"/>
                <a:gd name="connsiteY9" fmla="*/ 668845 h 4594241"/>
                <a:gd name="connsiteX10" fmla="*/ 1329086 w 4091387"/>
                <a:gd name="connsiteY10" fmla="*/ 470821 h 4594241"/>
                <a:gd name="connsiteX11" fmla="*/ 160426 w 4091387"/>
                <a:gd name="connsiteY11" fmla="*/ 171793 h 4594241"/>
                <a:gd name="connsiteX12" fmla="*/ 434 w 4091387"/>
                <a:gd name="connsiteY12" fmla="*/ 121815 h 4594241"/>
                <a:gd name="connsiteX13" fmla="*/ 1049807 w 4091387"/>
                <a:gd name="connsiteY13" fmla="*/ 103192 h 4594241"/>
                <a:gd name="connsiteX14" fmla="*/ 1812204 w 4091387"/>
                <a:gd name="connsiteY14" fmla="*/ 486956 h 4594241"/>
                <a:gd name="connsiteX15" fmla="*/ 1683959 w 4091387"/>
                <a:gd name="connsiteY15" fmla="*/ 935812 h 4594241"/>
                <a:gd name="connsiteX16" fmla="*/ 1250086 w 4091387"/>
                <a:gd name="connsiteY16" fmla="*/ 1209904 h 4594241"/>
                <a:gd name="connsiteX17" fmla="*/ 1191097 w 4091387"/>
                <a:gd name="connsiteY17" fmla="*/ 1288590 h 4594241"/>
                <a:gd name="connsiteX18" fmla="*/ 1339249 w 4091387"/>
                <a:gd name="connsiteY18" fmla="*/ 1476451 h 4594241"/>
                <a:gd name="connsiteX19" fmla="*/ 2434777 w 4091387"/>
                <a:gd name="connsiteY19" fmla="*/ 1785433 h 4594241"/>
                <a:gd name="connsiteX20" fmla="*/ 3496252 w 4091387"/>
                <a:gd name="connsiteY20" fmla="*/ 2183892 h 4594241"/>
                <a:gd name="connsiteX21" fmla="*/ 4089593 w 4091387"/>
                <a:gd name="connsiteY21" fmla="*/ 3110313 h 4594241"/>
                <a:gd name="connsiteX22" fmla="*/ 3865479 w 4091387"/>
                <a:gd name="connsiteY22" fmla="*/ 3863330 h 4594241"/>
                <a:gd name="connsiteX23" fmla="*/ 3345900 w 4091387"/>
                <a:gd name="connsiteY23" fmla="*/ 4468092 h 4594241"/>
                <a:gd name="connsiteX24" fmla="*/ 3191986 w 4091387"/>
                <a:gd name="connsiteY24" fmla="*/ 4580934 h 4594241"/>
                <a:gd name="connsiteX25" fmla="*/ 3065103 w 4091387"/>
                <a:gd name="connsiteY25" fmla="*/ 4594241 h 4594241"/>
                <a:gd name="connsiteX26" fmla="*/ 1338097 w 4091387"/>
                <a:gd name="connsiteY26" fmla="*/ 4593508 h 4594241"/>
                <a:gd name="connsiteX0" fmla="*/ 1337666 w 4090956"/>
                <a:gd name="connsiteY0" fmla="*/ 4511824 h 4512557"/>
                <a:gd name="connsiteX1" fmla="*/ 2821175 w 4090956"/>
                <a:gd name="connsiteY1" fmla="*/ 3476856 h 4512557"/>
                <a:gd name="connsiteX2" fmla="*/ 3116221 w 4090956"/>
                <a:gd name="connsiteY2" fmla="*/ 2885715 h 4512557"/>
                <a:gd name="connsiteX3" fmla="*/ 2683291 w 4090956"/>
                <a:gd name="connsiteY3" fmla="*/ 2270372 h 4512557"/>
                <a:gd name="connsiteX4" fmla="*/ 1671269 w 4090956"/>
                <a:gd name="connsiteY4" fmla="*/ 1942740 h 4512557"/>
                <a:gd name="connsiteX5" fmla="*/ 1060641 w 4090956"/>
                <a:gd name="connsiteY5" fmla="*/ 1692328 h 4512557"/>
                <a:gd name="connsiteX6" fmla="*/ 747992 w 4090956"/>
                <a:gd name="connsiteY6" fmla="*/ 1385966 h 4512557"/>
                <a:gd name="connsiteX7" fmla="*/ 939311 w 4090956"/>
                <a:gd name="connsiteY7" fmla="*/ 930509 h 4512557"/>
                <a:gd name="connsiteX8" fmla="*/ 1396025 w 4090956"/>
                <a:gd name="connsiteY8" fmla="*/ 674439 h 4512557"/>
                <a:gd name="connsiteX9" fmla="*/ 1484560 w 4090956"/>
                <a:gd name="connsiteY9" fmla="*/ 587161 h 4512557"/>
                <a:gd name="connsiteX10" fmla="*/ 1328655 w 4090956"/>
                <a:gd name="connsiteY10" fmla="*/ 389137 h 4512557"/>
                <a:gd name="connsiteX11" fmla="*/ 159995 w 4090956"/>
                <a:gd name="connsiteY11" fmla="*/ 90109 h 4512557"/>
                <a:gd name="connsiteX12" fmla="*/ 3 w 4090956"/>
                <a:gd name="connsiteY12" fmla="*/ 40131 h 4512557"/>
                <a:gd name="connsiteX13" fmla="*/ 1049376 w 4090956"/>
                <a:gd name="connsiteY13" fmla="*/ 21508 h 4512557"/>
                <a:gd name="connsiteX14" fmla="*/ 1811773 w 4090956"/>
                <a:gd name="connsiteY14" fmla="*/ 405272 h 4512557"/>
                <a:gd name="connsiteX15" fmla="*/ 1683528 w 4090956"/>
                <a:gd name="connsiteY15" fmla="*/ 854128 h 4512557"/>
                <a:gd name="connsiteX16" fmla="*/ 1249655 w 4090956"/>
                <a:gd name="connsiteY16" fmla="*/ 1128220 h 4512557"/>
                <a:gd name="connsiteX17" fmla="*/ 1190666 w 4090956"/>
                <a:gd name="connsiteY17" fmla="*/ 1206906 h 4512557"/>
                <a:gd name="connsiteX18" fmla="*/ 1338818 w 4090956"/>
                <a:gd name="connsiteY18" fmla="*/ 1394767 h 4512557"/>
                <a:gd name="connsiteX19" fmla="*/ 2434346 w 4090956"/>
                <a:gd name="connsiteY19" fmla="*/ 1703749 h 4512557"/>
                <a:gd name="connsiteX20" fmla="*/ 3495821 w 4090956"/>
                <a:gd name="connsiteY20" fmla="*/ 2102208 h 4512557"/>
                <a:gd name="connsiteX21" fmla="*/ 4089162 w 4090956"/>
                <a:gd name="connsiteY21" fmla="*/ 3028629 h 4512557"/>
                <a:gd name="connsiteX22" fmla="*/ 3865048 w 4090956"/>
                <a:gd name="connsiteY22" fmla="*/ 3781646 h 4512557"/>
                <a:gd name="connsiteX23" fmla="*/ 3345469 w 4090956"/>
                <a:gd name="connsiteY23" fmla="*/ 4386408 h 4512557"/>
                <a:gd name="connsiteX24" fmla="*/ 3191555 w 4090956"/>
                <a:gd name="connsiteY24" fmla="*/ 4499250 h 4512557"/>
                <a:gd name="connsiteX25" fmla="*/ 3064672 w 4090956"/>
                <a:gd name="connsiteY25" fmla="*/ 4512557 h 4512557"/>
                <a:gd name="connsiteX26" fmla="*/ 1337666 w 4090956"/>
                <a:gd name="connsiteY26" fmla="*/ 4511824 h 4512557"/>
                <a:gd name="connsiteX0" fmla="*/ 1337666 w 4090956"/>
                <a:gd name="connsiteY0" fmla="*/ 4490393 h 4491126"/>
                <a:gd name="connsiteX1" fmla="*/ 2821175 w 4090956"/>
                <a:gd name="connsiteY1" fmla="*/ 3455425 h 4491126"/>
                <a:gd name="connsiteX2" fmla="*/ 3116221 w 4090956"/>
                <a:gd name="connsiteY2" fmla="*/ 2864284 h 4491126"/>
                <a:gd name="connsiteX3" fmla="*/ 2683291 w 4090956"/>
                <a:gd name="connsiteY3" fmla="*/ 2248941 h 4491126"/>
                <a:gd name="connsiteX4" fmla="*/ 1671269 w 4090956"/>
                <a:gd name="connsiteY4" fmla="*/ 1921309 h 4491126"/>
                <a:gd name="connsiteX5" fmla="*/ 1060641 w 4090956"/>
                <a:gd name="connsiteY5" fmla="*/ 1670897 h 4491126"/>
                <a:gd name="connsiteX6" fmla="*/ 747992 w 4090956"/>
                <a:gd name="connsiteY6" fmla="*/ 1364535 h 4491126"/>
                <a:gd name="connsiteX7" fmla="*/ 939311 w 4090956"/>
                <a:gd name="connsiteY7" fmla="*/ 909078 h 4491126"/>
                <a:gd name="connsiteX8" fmla="*/ 1396025 w 4090956"/>
                <a:gd name="connsiteY8" fmla="*/ 653008 h 4491126"/>
                <a:gd name="connsiteX9" fmla="*/ 1484560 w 4090956"/>
                <a:gd name="connsiteY9" fmla="*/ 565730 h 4491126"/>
                <a:gd name="connsiteX10" fmla="*/ 1328655 w 4090956"/>
                <a:gd name="connsiteY10" fmla="*/ 367706 h 4491126"/>
                <a:gd name="connsiteX11" fmla="*/ 159995 w 4090956"/>
                <a:gd name="connsiteY11" fmla="*/ 68678 h 4491126"/>
                <a:gd name="connsiteX12" fmla="*/ 3 w 4090956"/>
                <a:gd name="connsiteY12" fmla="*/ 18700 h 4491126"/>
                <a:gd name="connsiteX13" fmla="*/ 1049376 w 4090956"/>
                <a:gd name="connsiteY13" fmla="*/ 77 h 4491126"/>
                <a:gd name="connsiteX14" fmla="*/ 1811773 w 4090956"/>
                <a:gd name="connsiteY14" fmla="*/ 383841 h 4491126"/>
                <a:gd name="connsiteX15" fmla="*/ 1683528 w 4090956"/>
                <a:gd name="connsiteY15" fmla="*/ 832697 h 4491126"/>
                <a:gd name="connsiteX16" fmla="*/ 1249655 w 4090956"/>
                <a:gd name="connsiteY16" fmla="*/ 1106789 h 4491126"/>
                <a:gd name="connsiteX17" fmla="*/ 1190666 w 4090956"/>
                <a:gd name="connsiteY17" fmla="*/ 1185475 h 4491126"/>
                <a:gd name="connsiteX18" fmla="*/ 1338818 w 4090956"/>
                <a:gd name="connsiteY18" fmla="*/ 1373336 h 4491126"/>
                <a:gd name="connsiteX19" fmla="*/ 2434346 w 4090956"/>
                <a:gd name="connsiteY19" fmla="*/ 1682318 h 4491126"/>
                <a:gd name="connsiteX20" fmla="*/ 3495821 w 4090956"/>
                <a:gd name="connsiteY20" fmla="*/ 2080777 h 4491126"/>
                <a:gd name="connsiteX21" fmla="*/ 4089162 w 4090956"/>
                <a:gd name="connsiteY21" fmla="*/ 3007198 h 4491126"/>
                <a:gd name="connsiteX22" fmla="*/ 3865048 w 4090956"/>
                <a:gd name="connsiteY22" fmla="*/ 3760215 h 4491126"/>
                <a:gd name="connsiteX23" fmla="*/ 3345469 w 4090956"/>
                <a:gd name="connsiteY23" fmla="*/ 4364977 h 4491126"/>
                <a:gd name="connsiteX24" fmla="*/ 3191555 w 4090956"/>
                <a:gd name="connsiteY24" fmla="*/ 4477819 h 4491126"/>
                <a:gd name="connsiteX25" fmla="*/ 3064672 w 4090956"/>
                <a:gd name="connsiteY25" fmla="*/ 4491126 h 4491126"/>
                <a:gd name="connsiteX26" fmla="*/ 1337666 w 4090956"/>
                <a:gd name="connsiteY26" fmla="*/ 4490393 h 4491126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484560 w 4090956"/>
                <a:gd name="connsiteY9" fmla="*/ 565927 h 4491323"/>
                <a:gd name="connsiteX10" fmla="*/ 1328655 w 4090956"/>
                <a:gd name="connsiteY10" fmla="*/ 367903 h 4491323"/>
                <a:gd name="connsiteX11" fmla="*/ 159995 w 4090956"/>
                <a:gd name="connsiteY11" fmla="*/ 68875 h 4491323"/>
                <a:gd name="connsiteX12" fmla="*/ 3 w 4090956"/>
                <a:gd name="connsiteY12" fmla="*/ 18897 h 4491323"/>
                <a:gd name="connsiteX13" fmla="*/ 1049376 w 4090956"/>
                <a:gd name="connsiteY13" fmla="*/ 274 h 4491323"/>
                <a:gd name="connsiteX14" fmla="*/ 1811773 w 4090956"/>
                <a:gd name="connsiteY14" fmla="*/ 384038 h 4491323"/>
                <a:gd name="connsiteX15" fmla="*/ 1683528 w 4090956"/>
                <a:gd name="connsiteY15" fmla="*/ 832894 h 4491323"/>
                <a:gd name="connsiteX16" fmla="*/ 1249655 w 4090956"/>
                <a:gd name="connsiteY16" fmla="*/ 1106986 h 4491323"/>
                <a:gd name="connsiteX17" fmla="*/ 1190666 w 4090956"/>
                <a:gd name="connsiteY17" fmla="*/ 1185672 h 4491323"/>
                <a:gd name="connsiteX18" fmla="*/ 1338818 w 4090956"/>
                <a:gd name="connsiteY18" fmla="*/ 1373533 h 4491323"/>
                <a:gd name="connsiteX19" fmla="*/ 2434346 w 4090956"/>
                <a:gd name="connsiteY19" fmla="*/ 1682515 h 4491323"/>
                <a:gd name="connsiteX20" fmla="*/ 3495821 w 4090956"/>
                <a:gd name="connsiteY20" fmla="*/ 2080974 h 4491323"/>
                <a:gd name="connsiteX21" fmla="*/ 4089162 w 4090956"/>
                <a:gd name="connsiteY21" fmla="*/ 3007395 h 4491323"/>
                <a:gd name="connsiteX22" fmla="*/ 3865048 w 4090956"/>
                <a:gd name="connsiteY22" fmla="*/ 3760412 h 4491323"/>
                <a:gd name="connsiteX23" fmla="*/ 3345469 w 4090956"/>
                <a:gd name="connsiteY23" fmla="*/ 4365174 h 4491323"/>
                <a:gd name="connsiteX24" fmla="*/ 3191555 w 4090956"/>
                <a:gd name="connsiteY24" fmla="*/ 4478016 h 4491323"/>
                <a:gd name="connsiteX25" fmla="*/ 3064672 w 4090956"/>
                <a:gd name="connsiteY25" fmla="*/ 4491323 h 4491323"/>
                <a:gd name="connsiteX26" fmla="*/ 1337666 w 4090956"/>
                <a:gd name="connsiteY26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81906 w 4090956"/>
                <a:gd name="connsiteY8" fmla="*/ 639087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9130 w 4092420"/>
                <a:gd name="connsiteY0" fmla="*/ 4504509 h 4505242"/>
                <a:gd name="connsiteX1" fmla="*/ 2822639 w 4092420"/>
                <a:gd name="connsiteY1" fmla="*/ 3469541 h 4505242"/>
                <a:gd name="connsiteX2" fmla="*/ 3117685 w 4092420"/>
                <a:gd name="connsiteY2" fmla="*/ 2878400 h 4505242"/>
                <a:gd name="connsiteX3" fmla="*/ 2684755 w 4092420"/>
                <a:gd name="connsiteY3" fmla="*/ 2263057 h 4505242"/>
                <a:gd name="connsiteX4" fmla="*/ 1672733 w 4092420"/>
                <a:gd name="connsiteY4" fmla="*/ 1935425 h 4505242"/>
                <a:gd name="connsiteX5" fmla="*/ 1062105 w 4092420"/>
                <a:gd name="connsiteY5" fmla="*/ 1685013 h 4505242"/>
                <a:gd name="connsiteX6" fmla="*/ 749456 w 4092420"/>
                <a:gd name="connsiteY6" fmla="*/ 1378651 h 4505242"/>
                <a:gd name="connsiteX7" fmla="*/ 940775 w 4092420"/>
                <a:gd name="connsiteY7" fmla="*/ 923194 h 4505242"/>
                <a:gd name="connsiteX8" fmla="*/ 1383370 w 4092420"/>
                <a:gd name="connsiteY8" fmla="*/ 653006 h 4505242"/>
                <a:gd name="connsiteX9" fmla="*/ 1330119 w 4092420"/>
                <a:gd name="connsiteY9" fmla="*/ 381822 h 4505242"/>
                <a:gd name="connsiteX10" fmla="*/ 1467 w 4092420"/>
                <a:gd name="connsiteY10" fmla="*/ 32816 h 4505242"/>
                <a:gd name="connsiteX11" fmla="*/ 1050840 w 4092420"/>
                <a:gd name="connsiteY11" fmla="*/ 14193 h 4505242"/>
                <a:gd name="connsiteX12" fmla="*/ 1813237 w 4092420"/>
                <a:gd name="connsiteY12" fmla="*/ 397957 h 4505242"/>
                <a:gd name="connsiteX13" fmla="*/ 1684992 w 4092420"/>
                <a:gd name="connsiteY13" fmla="*/ 846813 h 4505242"/>
                <a:gd name="connsiteX14" fmla="*/ 1251119 w 4092420"/>
                <a:gd name="connsiteY14" fmla="*/ 1120905 h 4505242"/>
                <a:gd name="connsiteX15" fmla="*/ 1192130 w 4092420"/>
                <a:gd name="connsiteY15" fmla="*/ 1199591 h 4505242"/>
                <a:gd name="connsiteX16" fmla="*/ 1340282 w 4092420"/>
                <a:gd name="connsiteY16" fmla="*/ 1387452 h 4505242"/>
                <a:gd name="connsiteX17" fmla="*/ 2435810 w 4092420"/>
                <a:gd name="connsiteY17" fmla="*/ 1696434 h 4505242"/>
                <a:gd name="connsiteX18" fmla="*/ 3497285 w 4092420"/>
                <a:gd name="connsiteY18" fmla="*/ 2094893 h 4505242"/>
                <a:gd name="connsiteX19" fmla="*/ 4090626 w 4092420"/>
                <a:gd name="connsiteY19" fmla="*/ 3021314 h 4505242"/>
                <a:gd name="connsiteX20" fmla="*/ 3866512 w 4092420"/>
                <a:gd name="connsiteY20" fmla="*/ 3774331 h 4505242"/>
                <a:gd name="connsiteX21" fmla="*/ 3346933 w 4092420"/>
                <a:gd name="connsiteY21" fmla="*/ 4379093 h 4505242"/>
                <a:gd name="connsiteX22" fmla="*/ 3193019 w 4092420"/>
                <a:gd name="connsiteY22" fmla="*/ 4491935 h 4505242"/>
                <a:gd name="connsiteX23" fmla="*/ 3066136 w 4092420"/>
                <a:gd name="connsiteY23" fmla="*/ 4505242 h 4505242"/>
                <a:gd name="connsiteX24" fmla="*/ 1339130 w 4092420"/>
                <a:gd name="connsiteY24" fmla="*/ 4504509 h 4505242"/>
                <a:gd name="connsiteX0" fmla="*/ 1341464 w 4094754"/>
                <a:gd name="connsiteY0" fmla="*/ 4490591 h 4491324"/>
                <a:gd name="connsiteX1" fmla="*/ 2824973 w 4094754"/>
                <a:gd name="connsiteY1" fmla="*/ 3455623 h 4491324"/>
                <a:gd name="connsiteX2" fmla="*/ 3120019 w 4094754"/>
                <a:gd name="connsiteY2" fmla="*/ 2864482 h 4491324"/>
                <a:gd name="connsiteX3" fmla="*/ 2687089 w 4094754"/>
                <a:gd name="connsiteY3" fmla="*/ 2249139 h 4491324"/>
                <a:gd name="connsiteX4" fmla="*/ 1675067 w 4094754"/>
                <a:gd name="connsiteY4" fmla="*/ 1921507 h 4491324"/>
                <a:gd name="connsiteX5" fmla="*/ 1064439 w 4094754"/>
                <a:gd name="connsiteY5" fmla="*/ 1671095 h 4491324"/>
                <a:gd name="connsiteX6" fmla="*/ 751790 w 4094754"/>
                <a:gd name="connsiteY6" fmla="*/ 1364733 h 4491324"/>
                <a:gd name="connsiteX7" fmla="*/ 943109 w 4094754"/>
                <a:gd name="connsiteY7" fmla="*/ 909276 h 4491324"/>
                <a:gd name="connsiteX8" fmla="*/ 1385704 w 4094754"/>
                <a:gd name="connsiteY8" fmla="*/ 639088 h 4491324"/>
                <a:gd name="connsiteX9" fmla="*/ 1332453 w 4094754"/>
                <a:gd name="connsiteY9" fmla="*/ 367904 h 4491324"/>
                <a:gd name="connsiteX10" fmla="*/ 3801 w 4094754"/>
                <a:gd name="connsiteY10" fmla="*/ 18898 h 4491324"/>
                <a:gd name="connsiteX11" fmla="*/ 1053174 w 4094754"/>
                <a:gd name="connsiteY11" fmla="*/ 275 h 4491324"/>
                <a:gd name="connsiteX12" fmla="*/ 1815571 w 4094754"/>
                <a:gd name="connsiteY12" fmla="*/ 384039 h 4491324"/>
                <a:gd name="connsiteX13" fmla="*/ 1687326 w 4094754"/>
                <a:gd name="connsiteY13" fmla="*/ 832895 h 4491324"/>
                <a:gd name="connsiteX14" fmla="*/ 1253453 w 4094754"/>
                <a:gd name="connsiteY14" fmla="*/ 1106987 h 4491324"/>
                <a:gd name="connsiteX15" fmla="*/ 1194464 w 4094754"/>
                <a:gd name="connsiteY15" fmla="*/ 1185673 h 4491324"/>
                <a:gd name="connsiteX16" fmla="*/ 1342616 w 4094754"/>
                <a:gd name="connsiteY16" fmla="*/ 1373534 h 4491324"/>
                <a:gd name="connsiteX17" fmla="*/ 2438144 w 4094754"/>
                <a:gd name="connsiteY17" fmla="*/ 1682516 h 4491324"/>
                <a:gd name="connsiteX18" fmla="*/ 3499619 w 4094754"/>
                <a:gd name="connsiteY18" fmla="*/ 2080975 h 4491324"/>
                <a:gd name="connsiteX19" fmla="*/ 4092960 w 4094754"/>
                <a:gd name="connsiteY19" fmla="*/ 3007396 h 4491324"/>
                <a:gd name="connsiteX20" fmla="*/ 3868846 w 4094754"/>
                <a:gd name="connsiteY20" fmla="*/ 3760413 h 4491324"/>
                <a:gd name="connsiteX21" fmla="*/ 3349267 w 4094754"/>
                <a:gd name="connsiteY21" fmla="*/ 4365175 h 4491324"/>
                <a:gd name="connsiteX22" fmla="*/ 3195353 w 4094754"/>
                <a:gd name="connsiteY22" fmla="*/ 4478017 h 4491324"/>
                <a:gd name="connsiteX23" fmla="*/ 3068470 w 4094754"/>
                <a:gd name="connsiteY23" fmla="*/ 4491324 h 4491324"/>
                <a:gd name="connsiteX24" fmla="*/ 1341464 w 4094754"/>
                <a:gd name="connsiteY24" fmla="*/ 4490591 h 44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4754" h="4491324">
                  <a:moveTo>
                    <a:pt x="1341464" y="4490591"/>
                  </a:moveTo>
                  <a:cubicBezTo>
                    <a:pt x="1874559" y="4203193"/>
                    <a:pt x="2410169" y="3897040"/>
                    <a:pt x="2824973" y="3455623"/>
                  </a:cubicBezTo>
                  <a:cubicBezTo>
                    <a:pt x="2979621" y="3291022"/>
                    <a:pt x="3122429" y="3090377"/>
                    <a:pt x="3120019" y="2864482"/>
                  </a:cubicBezTo>
                  <a:cubicBezTo>
                    <a:pt x="3117296" y="2601812"/>
                    <a:pt x="2915499" y="2378850"/>
                    <a:pt x="2687089" y="2249139"/>
                  </a:cubicBezTo>
                  <a:cubicBezTo>
                    <a:pt x="2377898" y="2073431"/>
                    <a:pt x="2015691" y="2023454"/>
                    <a:pt x="1675067" y="1921507"/>
                  </a:cubicBezTo>
                  <a:cubicBezTo>
                    <a:pt x="1463946" y="1858328"/>
                    <a:pt x="1259111" y="1774299"/>
                    <a:pt x="1064439" y="1671095"/>
                  </a:cubicBezTo>
                  <a:cubicBezTo>
                    <a:pt x="931898" y="1600791"/>
                    <a:pt x="793805" y="1508799"/>
                    <a:pt x="751790" y="1364733"/>
                  </a:cubicBezTo>
                  <a:cubicBezTo>
                    <a:pt x="702860" y="1196883"/>
                    <a:pt x="837457" y="1030217"/>
                    <a:pt x="943109" y="909276"/>
                  </a:cubicBezTo>
                  <a:cubicBezTo>
                    <a:pt x="1048761" y="788335"/>
                    <a:pt x="1320813" y="729317"/>
                    <a:pt x="1385704" y="639088"/>
                  </a:cubicBezTo>
                  <a:cubicBezTo>
                    <a:pt x="1450595" y="548859"/>
                    <a:pt x="1562770" y="471269"/>
                    <a:pt x="1332453" y="367904"/>
                  </a:cubicBezTo>
                  <a:cubicBezTo>
                    <a:pt x="1102136" y="264539"/>
                    <a:pt x="205653" y="37813"/>
                    <a:pt x="3801" y="18898"/>
                  </a:cubicBezTo>
                  <a:cubicBezTo>
                    <a:pt x="-72809" y="11719"/>
                    <a:pt x="1033602" y="1099"/>
                    <a:pt x="1053174" y="275"/>
                  </a:cubicBezTo>
                  <a:cubicBezTo>
                    <a:pt x="1285864" y="-9527"/>
                    <a:pt x="1709879" y="245269"/>
                    <a:pt x="1815571" y="384039"/>
                  </a:cubicBezTo>
                  <a:cubicBezTo>
                    <a:pt x="1921263" y="522809"/>
                    <a:pt x="1820914" y="725606"/>
                    <a:pt x="1687326" y="832895"/>
                  </a:cubicBezTo>
                  <a:cubicBezTo>
                    <a:pt x="1553738" y="940289"/>
                    <a:pt x="1384107" y="996239"/>
                    <a:pt x="1253453" y="1106987"/>
                  </a:cubicBezTo>
                  <a:cubicBezTo>
                    <a:pt x="1228097" y="1128465"/>
                    <a:pt x="1203370" y="1153507"/>
                    <a:pt x="1194464" y="1185673"/>
                  </a:cubicBezTo>
                  <a:cubicBezTo>
                    <a:pt x="1171204" y="1269807"/>
                    <a:pt x="1262883" y="1338120"/>
                    <a:pt x="1342616" y="1373534"/>
                  </a:cubicBezTo>
                  <a:cubicBezTo>
                    <a:pt x="1689841" y="1528077"/>
                    <a:pt x="2067555" y="1598067"/>
                    <a:pt x="2438144" y="1682516"/>
                  </a:cubicBezTo>
                  <a:cubicBezTo>
                    <a:pt x="2808733" y="1766964"/>
                    <a:pt x="3183199" y="1870272"/>
                    <a:pt x="3499619" y="2080975"/>
                  </a:cubicBezTo>
                  <a:cubicBezTo>
                    <a:pt x="3816040" y="2291678"/>
                    <a:pt x="4069595" y="2628005"/>
                    <a:pt x="4092960" y="3007396"/>
                  </a:cubicBezTo>
                  <a:cubicBezTo>
                    <a:pt x="4109305" y="3273210"/>
                    <a:pt x="4012388" y="3536090"/>
                    <a:pt x="3868846" y="3760413"/>
                  </a:cubicBezTo>
                  <a:cubicBezTo>
                    <a:pt x="3725200" y="3984737"/>
                    <a:pt x="3536500" y="4175847"/>
                    <a:pt x="3349267" y="4365175"/>
                  </a:cubicBezTo>
                  <a:cubicBezTo>
                    <a:pt x="3304109" y="4410857"/>
                    <a:pt x="3256437" y="4458111"/>
                    <a:pt x="3195353" y="4478017"/>
                  </a:cubicBezTo>
                  <a:cubicBezTo>
                    <a:pt x="3154805" y="4491219"/>
                    <a:pt x="3111218" y="4491324"/>
                    <a:pt x="3068470" y="4491324"/>
                  </a:cubicBezTo>
                  <a:lnTo>
                    <a:pt x="1341464" y="4490591"/>
                  </a:lnTo>
                  <a:close/>
                </a:path>
              </a:pathLst>
            </a:custGeom>
            <a:solidFill>
              <a:schemeClr val="bg2"/>
            </a:solidFill>
            <a:ln w="10463" cap="flat">
              <a:solidFill>
                <a:schemeClr val="bg2">
                  <a:lumMod val="90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72C37D-B5DB-4DC9-BDDC-6174504F4BC6}"/>
                </a:ext>
              </a:extLst>
            </p:cNvPr>
            <p:cNvSpPr/>
            <p:nvPr/>
          </p:nvSpPr>
          <p:spPr>
            <a:xfrm>
              <a:off x="3568484" y="1171315"/>
              <a:ext cx="3974058" cy="5337952"/>
            </a:xfrm>
            <a:custGeom>
              <a:avLst/>
              <a:gdLst>
                <a:gd name="connsiteX0" fmla="*/ 2142439 w 3325587"/>
                <a:gd name="connsiteY0" fmla="*/ 4344077 h 4344076"/>
                <a:gd name="connsiteX1" fmla="*/ 3036590 w 3325587"/>
                <a:gd name="connsiteY1" fmla="*/ 3644808 h 4344076"/>
                <a:gd name="connsiteX2" fmla="*/ 3259027 w 3325587"/>
                <a:gd name="connsiteY2" fmla="*/ 3296641 h 4344076"/>
                <a:gd name="connsiteX3" fmla="*/ 3323882 w 3325587"/>
                <a:gd name="connsiteY3" fmla="*/ 3029884 h 4344076"/>
                <a:gd name="connsiteX4" fmla="*/ 3185160 w 3325587"/>
                <a:gd name="connsiteY4" fmla="*/ 2544147 h 4344076"/>
                <a:gd name="connsiteX5" fmla="*/ 2894200 w 3325587"/>
                <a:gd name="connsiteY5" fmla="*/ 2227412 h 4344076"/>
                <a:gd name="connsiteX6" fmla="*/ 2520887 w 3325587"/>
                <a:gd name="connsiteY6" fmla="*/ 2000469 h 4344076"/>
                <a:gd name="connsiteX7" fmla="*/ 1542707 w 3325587"/>
                <a:gd name="connsiteY7" fmla="*/ 1724073 h 4344076"/>
                <a:gd name="connsiteX8" fmla="*/ 1228278 w 3325587"/>
                <a:gd name="connsiteY8" fmla="*/ 1644653 h 4344076"/>
                <a:gd name="connsiteX9" fmla="*/ 1085260 w 3325587"/>
                <a:gd name="connsiteY9" fmla="*/ 1601696 h 4344076"/>
                <a:gd name="connsiteX10" fmla="*/ 945385 w 3325587"/>
                <a:gd name="connsiteY10" fmla="*/ 1527200 h 4344076"/>
                <a:gd name="connsiteX11" fmla="*/ 707127 w 3325587"/>
                <a:gd name="connsiteY11" fmla="*/ 1362913 h 4344076"/>
                <a:gd name="connsiteX12" fmla="*/ 626869 w 3325587"/>
                <a:gd name="connsiteY12" fmla="*/ 1251852 h 4344076"/>
                <a:gd name="connsiteX13" fmla="*/ 855488 w 3325587"/>
                <a:gd name="connsiteY13" fmla="*/ 924849 h 4344076"/>
                <a:gd name="connsiteX14" fmla="*/ 1215390 w 3325587"/>
                <a:gd name="connsiteY14" fmla="*/ 727034 h 4344076"/>
                <a:gd name="connsiteX15" fmla="*/ 1307592 w 3325587"/>
                <a:gd name="connsiteY15" fmla="*/ 467192 h 4344076"/>
                <a:gd name="connsiteX16" fmla="*/ 1115016 w 3325587"/>
                <a:gd name="connsiteY16" fmla="*/ 261518 h 4344076"/>
                <a:gd name="connsiteX17" fmla="*/ 862403 w 3325587"/>
                <a:gd name="connsiteY17" fmla="*/ 176756 h 4344076"/>
                <a:gd name="connsiteX18" fmla="*/ 650967 w 3325587"/>
                <a:gd name="connsiteY18" fmla="*/ 119968 h 4344076"/>
                <a:gd name="connsiteX19" fmla="*/ 184823 w 3325587"/>
                <a:gd name="connsiteY19" fmla="*/ 18755 h 4344076"/>
                <a:gd name="connsiteX20" fmla="*/ 0 w 3325587"/>
                <a:gd name="connsiteY20" fmla="*/ 0 h 4344076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862403 w 3325587"/>
                <a:gd name="connsiteY16" fmla="*/ 176756 h 4344077"/>
                <a:gd name="connsiteX17" fmla="*/ 650967 w 3325587"/>
                <a:gd name="connsiteY17" fmla="*/ 119968 h 4344077"/>
                <a:gd name="connsiteX18" fmla="*/ 184823 w 3325587"/>
                <a:gd name="connsiteY18" fmla="*/ 18755 h 4344077"/>
                <a:gd name="connsiteX19" fmla="*/ 0 w 3325587"/>
                <a:gd name="connsiteY19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184823 w 3325587"/>
                <a:gd name="connsiteY17" fmla="*/ 18755 h 4344077"/>
                <a:gd name="connsiteX18" fmla="*/ 0 w 3325587"/>
                <a:gd name="connsiteY18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726619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42463 w 3325587"/>
                <a:gd name="connsiteY8" fmla="*/ 1658838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25587" h="4344077">
                  <a:moveTo>
                    <a:pt x="2142439" y="4344077"/>
                  </a:moveTo>
                  <a:cubicBezTo>
                    <a:pt x="2479396" y="4164702"/>
                    <a:pt x="2788063" y="3936292"/>
                    <a:pt x="3036590" y="3644808"/>
                  </a:cubicBezTo>
                  <a:cubicBezTo>
                    <a:pt x="3125753" y="3540243"/>
                    <a:pt x="3201505" y="3421428"/>
                    <a:pt x="3259027" y="3296641"/>
                  </a:cubicBezTo>
                  <a:cubicBezTo>
                    <a:pt x="3296746" y="3214811"/>
                    <a:pt x="3317491" y="3119466"/>
                    <a:pt x="3323882" y="3029884"/>
                  </a:cubicBezTo>
                  <a:cubicBezTo>
                    <a:pt x="3336351" y="2855538"/>
                    <a:pt x="3279458" y="2689365"/>
                    <a:pt x="3185160" y="2544147"/>
                  </a:cubicBezTo>
                  <a:cubicBezTo>
                    <a:pt x="3106684" y="2423446"/>
                    <a:pt x="3005367" y="2318252"/>
                    <a:pt x="2894200" y="2227412"/>
                  </a:cubicBezTo>
                  <a:cubicBezTo>
                    <a:pt x="2781357" y="2135105"/>
                    <a:pt x="2656361" y="2055162"/>
                    <a:pt x="2520887" y="2000469"/>
                  </a:cubicBezTo>
                  <a:cubicBezTo>
                    <a:pt x="2206352" y="1873272"/>
                    <a:pt x="1870548" y="1806216"/>
                    <a:pt x="1542707" y="1724073"/>
                  </a:cubicBezTo>
                  <a:lnTo>
                    <a:pt x="1242463" y="1658838"/>
                  </a:lnTo>
                  <a:cubicBezTo>
                    <a:pt x="1193952" y="1646475"/>
                    <a:pt x="1031828" y="1612788"/>
                    <a:pt x="929229" y="1544957"/>
                  </a:cubicBezTo>
                  <a:cubicBezTo>
                    <a:pt x="826630" y="1477126"/>
                    <a:pt x="639159" y="1355203"/>
                    <a:pt x="626869" y="1251852"/>
                  </a:cubicBezTo>
                  <a:cubicBezTo>
                    <a:pt x="614579" y="1148501"/>
                    <a:pt x="758977" y="1016259"/>
                    <a:pt x="855488" y="924849"/>
                  </a:cubicBezTo>
                  <a:cubicBezTo>
                    <a:pt x="951999" y="833439"/>
                    <a:pt x="1140828" y="791490"/>
                    <a:pt x="1205934" y="703393"/>
                  </a:cubicBezTo>
                  <a:cubicBezTo>
                    <a:pt x="1271040" y="615296"/>
                    <a:pt x="1326011" y="493505"/>
                    <a:pt x="1246125" y="396268"/>
                  </a:cubicBezTo>
                  <a:cubicBezTo>
                    <a:pt x="1166239" y="299031"/>
                    <a:pt x="949626" y="181815"/>
                    <a:pt x="726619" y="119968"/>
                  </a:cubicBezTo>
                  <a:cubicBezTo>
                    <a:pt x="557220" y="72988"/>
                    <a:pt x="135618" y="24993"/>
                    <a:pt x="0" y="0"/>
                  </a:cubicBezTo>
                </a:path>
              </a:pathLst>
            </a:custGeom>
            <a:noFill/>
            <a:ln w="10463" cap="flat">
              <a:solidFill>
                <a:schemeClr val="bg1">
                  <a:lumMod val="65000"/>
                </a:schemeClr>
              </a:solidFill>
              <a:prstDash val="lgDash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70837-7CF3-011C-C640-4D53205BBFD9}"/>
              </a:ext>
            </a:extLst>
          </p:cNvPr>
          <p:cNvGrpSpPr/>
          <p:nvPr/>
        </p:nvGrpSpPr>
        <p:grpSpPr>
          <a:xfrm>
            <a:off x="1581138" y="8097"/>
            <a:ext cx="2499097" cy="2129936"/>
            <a:chOff x="7903611" y="4073159"/>
            <a:chExt cx="2345709" cy="19992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F8FC98-340B-6F3C-1D43-459D247BF124}"/>
                </a:ext>
              </a:extLst>
            </p:cNvPr>
            <p:cNvGrpSpPr/>
            <p:nvPr/>
          </p:nvGrpSpPr>
          <p:grpSpPr>
            <a:xfrm>
              <a:off x="7903611" y="4073159"/>
              <a:ext cx="2345709" cy="1999206"/>
              <a:chOff x="7903611" y="4073159"/>
              <a:chExt cx="2345709" cy="199920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C2F89F-E3F3-4CE4-BB9E-116135703670}"/>
                  </a:ext>
                </a:extLst>
              </p:cNvPr>
              <p:cNvSpPr/>
              <p:nvPr/>
            </p:nvSpPr>
            <p:spPr>
              <a:xfrm>
                <a:off x="7903611" y="5656850"/>
                <a:ext cx="1268485" cy="415515"/>
              </a:xfrm>
              <a:custGeom>
                <a:avLst/>
                <a:gdLst>
                  <a:gd name="connsiteX0" fmla="*/ 1175156 w 1175156"/>
                  <a:gd name="connsiteY0" fmla="*/ 192472 h 384943"/>
                  <a:gd name="connsiteX1" fmla="*/ 587578 w 1175156"/>
                  <a:gd name="connsiteY1" fmla="*/ 384943 h 384943"/>
                  <a:gd name="connsiteX2" fmla="*/ 0 w 1175156"/>
                  <a:gd name="connsiteY2" fmla="*/ 192472 h 384943"/>
                  <a:gd name="connsiteX3" fmla="*/ 587578 w 1175156"/>
                  <a:gd name="connsiteY3" fmla="*/ 0 h 384943"/>
                  <a:gd name="connsiteX4" fmla="*/ 1175156 w 1175156"/>
                  <a:gd name="connsiteY4" fmla="*/ 192472 h 38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5156" h="384943">
                    <a:moveTo>
                      <a:pt x="1175156" y="192472"/>
                    </a:moveTo>
                    <a:cubicBezTo>
                      <a:pt x="1175156" y="298771"/>
                      <a:pt x="912089" y="384943"/>
                      <a:pt x="587578" y="384943"/>
                    </a:cubicBezTo>
                    <a:cubicBezTo>
                      <a:pt x="263067" y="384943"/>
                      <a:pt x="0" y="298771"/>
                      <a:pt x="0" y="192472"/>
                    </a:cubicBezTo>
                    <a:cubicBezTo>
                      <a:pt x="0" y="86172"/>
                      <a:pt x="263068" y="0"/>
                      <a:pt x="587578" y="0"/>
                    </a:cubicBezTo>
                    <a:cubicBezTo>
                      <a:pt x="912088" y="0"/>
                      <a:pt x="1175156" y="86172"/>
                      <a:pt x="1175156" y="19247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A086D49-B284-4190-BE93-832FB3056CB3}"/>
                  </a:ext>
                </a:extLst>
              </p:cNvPr>
              <p:cNvSpPr/>
              <p:nvPr/>
            </p:nvSpPr>
            <p:spPr bwMode="auto">
              <a:xfrm>
                <a:off x="8513121" y="4430312"/>
                <a:ext cx="1736199" cy="43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E7CE97-8312-4225-98C7-B991AEF498BA}"/>
                  </a:ext>
                </a:extLst>
              </p:cNvPr>
              <p:cNvSpPr/>
              <p:nvPr/>
            </p:nvSpPr>
            <p:spPr>
              <a:xfrm>
                <a:off x="8216548" y="5754000"/>
                <a:ext cx="642611" cy="213298"/>
              </a:xfrm>
              <a:custGeom>
                <a:avLst/>
                <a:gdLst>
                  <a:gd name="connsiteX0" fmla="*/ 595331 w 595331"/>
                  <a:gd name="connsiteY0" fmla="*/ 98803 h 197605"/>
                  <a:gd name="connsiteX1" fmla="*/ 297666 w 595331"/>
                  <a:gd name="connsiteY1" fmla="*/ 197605 h 197605"/>
                  <a:gd name="connsiteX2" fmla="*/ 0 w 595331"/>
                  <a:gd name="connsiteY2" fmla="*/ 98803 h 197605"/>
                  <a:gd name="connsiteX3" fmla="*/ 297666 w 595331"/>
                  <a:gd name="connsiteY3" fmla="*/ 0 h 197605"/>
                  <a:gd name="connsiteX4" fmla="*/ 595331 w 595331"/>
                  <a:gd name="connsiteY4" fmla="*/ 98803 h 19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331" h="197605">
                    <a:moveTo>
                      <a:pt x="595331" y="98803"/>
                    </a:moveTo>
                    <a:cubicBezTo>
                      <a:pt x="595331" y="153370"/>
                      <a:pt x="462062" y="197605"/>
                      <a:pt x="297666" y="197605"/>
                    </a:cubicBezTo>
                    <a:cubicBezTo>
                      <a:pt x="133269" y="197605"/>
                      <a:pt x="0" y="153370"/>
                      <a:pt x="0" y="98803"/>
                    </a:cubicBezTo>
                    <a:cubicBezTo>
                      <a:pt x="0" y="44236"/>
                      <a:pt x="133270" y="0"/>
                      <a:pt x="297666" y="0"/>
                    </a:cubicBezTo>
                    <a:cubicBezTo>
                      <a:pt x="462062" y="0"/>
                      <a:pt x="595331" y="44236"/>
                      <a:pt x="595331" y="98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4E89937-308B-4ED9-BC59-FF934DCDACA8}"/>
                  </a:ext>
                </a:extLst>
              </p:cNvPr>
              <p:cNvSpPr/>
              <p:nvPr/>
            </p:nvSpPr>
            <p:spPr>
              <a:xfrm>
                <a:off x="8430737" y="4073159"/>
                <a:ext cx="214233" cy="178749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6F9626E-7FEF-48E0-B31C-7E0B3F39E5B7}"/>
                  </a:ext>
                </a:extLst>
              </p:cNvPr>
              <p:cNvSpPr/>
              <p:nvPr/>
            </p:nvSpPr>
            <p:spPr>
              <a:xfrm>
                <a:off x="8263653" y="4337811"/>
                <a:ext cx="548402" cy="729243"/>
              </a:xfrm>
              <a:custGeom>
                <a:avLst/>
                <a:gdLst>
                  <a:gd name="connsiteX0" fmla="*/ 508054 w 508053"/>
                  <a:gd name="connsiteY0" fmla="*/ 253975 h 675589"/>
                  <a:gd name="connsiteX1" fmla="*/ 254079 w 508053"/>
                  <a:gd name="connsiteY1" fmla="*/ 675589 h 675589"/>
                  <a:gd name="connsiteX2" fmla="*/ 0 w 508053"/>
                  <a:gd name="connsiteY2" fmla="*/ 253975 h 675589"/>
                  <a:gd name="connsiteX3" fmla="*/ 253975 w 508053"/>
                  <a:gd name="connsiteY3" fmla="*/ 0 h 675589"/>
                  <a:gd name="connsiteX4" fmla="*/ 508054 w 508053"/>
                  <a:gd name="connsiteY4" fmla="*/ 253975 h 67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53" h="675589">
                    <a:moveTo>
                      <a:pt x="508054" y="253975"/>
                    </a:moveTo>
                    <a:cubicBezTo>
                      <a:pt x="508054" y="394268"/>
                      <a:pt x="254079" y="675589"/>
                      <a:pt x="254079" y="675589"/>
                    </a:cubicBezTo>
                    <a:cubicBezTo>
                      <a:pt x="254079" y="675589"/>
                      <a:pt x="0" y="394268"/>
                      <a:pt x="0" y="253975"/>
                    </a:cubicBezTo>
                    <a:cubicBezTo>
                      <a:pt x="0" y="113681"/>
                      <a:pt x="113681" y="0"/>
                      <a:pt x="253975" y="0"/>
                    </a:cubicBezTo>
                    <a:cubicBezTo>
                      <a:pt x="394373" y="0"/>
                      <a:pt x="508054" y="113681"/>
                      <a:pt x="508054" y="2539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CD970-FDFF-45F0-A617-25914434098F}"/>
                </a:ext>
              </a:extLst>
            </p:cNvPr>
            <p:cNvSpPr txBox="1"/>
            <p:nvPr/>
          </p:nvSpPr>
          <p:spPr>
            <a:xfrm>
              <a:off x="8333507" y="44525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7CAE5F7-C0B0-482A-B472-D75AEE6A3BB5}"/>
              </a:ext>
            </a:extLst>
          </p:cNvPr>
          <p:cNvSpPr txBox="1"/>
          <p:nvPr/>
        </p:nvSpPr>
        <p:spPr>
          <a:xfrm>
            <a:off x="2526107" y="938629"/>
            <a:ext cx="2130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Layihə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-da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yaradılması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 </a:t>
            </a:r>
            <a:endParaRPr lang="az-Latn-AZ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09BDF9-2982-49F2-8AAB-B691DC732A10}"/>
              </a:ext>
            </a:extLst>
          </p:cNvPr>
          <p:cNvSpPr txBox="1"/>
          <p:nvPr/>
        </p:nvSpPr>
        <p:spPr>
          <a:xfrm>
            <a:off x="1915565" y="3151540"/>
            <a:ext cx="142663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</a:rPr>
              <a:t>Tapşırıqların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</a:rPr>
              <a:t>həlli</a:t>
            </a:r>
            <a:endParaRPr lang="en-US" altLang="ko-K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0237B2-B195-4435-95C1-F6CDF9B4D67B}"/>
              </a:ext>
            </a:extLst>
          </p:cNvPr>
          <p:cNvSpPr txBox="1"/>
          <p:nvPr/>
        </p:nvSpPr>
        <p:spPr>
          <a:xfrm>
            <a:off x="4683675" y="4803642"/>
            <a:ext cx="177949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Xətaların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aradan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qaldırılması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42EF97-491D-4788-8E2D-4CCF18974F59}"/>
              </a:ext>
            </a:extLst>
          </p:cNvPr>
          <p:cNvSpPr txBox="1"/>
          <p:nvPr/>
        </p:nvSpPr>
        <p:spPr>
          <a:xfrm>
            <a:off x="5777023" y="1326656"/>
            <a:ext cx="166191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Taskların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bölüşdrülməs</a:t>
            </a:r>
            <a:r>
              <a:rPr lang="az-Latn-AZ" altLang="ko-KR" sz="1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1CCF11-AD2B-4C63-AB94-411413E2B387}"/>
              </a:ext>
            </a:extLst>
          </p:cNvPr>
          <p:cNvSpPr txBox="1"/>
          <p:nvPr/>
        </p:nvSpPr>
        <p:spPr>
          <a:xfrm>
            <a:off x="7569870" y="3180138"/>
            <a:ext cx="143881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altLang="ko-KR" sz="1400" dirty="0" err="1">
                <a:solidFill>
                  <a:schemeClr val="accent4">
                    <a:lumMod val="75000"/>
                  </a:schemeClr>
                </a:solidFill>
              </a:rPr>
              <a:t>Layihənin</a:t>
            </a:r>
            <a:endParaRPr lang="en-US" altLang="ko-KR" sz="1400" dirty="0">
              <a:solidFill>
                <a:schemeClr val="accent4">
                  <a:lumMod val="75000"/>
                </a:schemeClr>
              </a:solidFill>
            </a:endParaRPr>
          </a:p>
          <a:p>
            <a:pPr algn="r" fontAlgn="base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en-US" altLang="ko-KR" sz="1400" dirty="0" err="1">
                <a:solidFill>
                  <a:schemeClr val="accent4">
                    <a:lumMod val="75000"/>
                  </a:schemeClr>
                </a:solidFill>
              </a:rPr>
              <a:t>mərhələs</a:t>
            </a:r>
            <a:r>
              <a:rPr lang="az-Latn-AZ" altLang="ko-KR" sz="140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endParaRPr lang="en-US" altLang="ko-K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D1ADD3-7CBB-BC02-DD7F-DF813B1BC548}"/>
              </a:ext>
            </a:extLst>
          </p:cNvPr>
          <p:cNvGrpSpPr/>
          <p:nvPr/>
        </p:nvGrpSpPr>
        <p:grpSpPr>
          <a:xfrm>
            <a:off x="5103466" y="377845"/>
            <a:ext cx="2439324" cy="1887220"/>
            <a:chOff x="5278998" y="3531378"/>
            <a:chExt cx="2205085" cy="17059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59D75E-E73C-EAC0-EC42-4954053DE265}"/>
                </a:ext>
              </a:extLst>
            </p:cNvPr>
            <p:cNvGrpSpPr/>
            <p:nvPr/>
          </p:nvGrpSpPr>
          <p:grpSpPr>
            <a:xfrm>
              <a:off x="5278998" y="3531378"/>
              <a:ext cx="2205085" cy="1705998"/>
              <a:chOff x="5278998" y="3531378"/>
              <a:chExt cx="2205085" cy="170599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63681E5-0B94-4977-A14E-9A58BF0C074F}"/>
                  </a:ext>
                </a:extLst>
              </p:cNvPr>
              <p:cNvSpPr/>
              <p:nvPr/>
            </p:nvSpPr>
            <p:spPr bwMode="auto">
              <a:xfrm>
                <a:off x="5925793" y="3911600"/>
                <a:ext cx="1558290" cy="43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704A959-9349-49CA-B89A-4FA252DB374C}"/>
                  </a:ext>
                </a:extLst>
              </p:cNvPr>
              <p:cNvSpPr/>
              <p:nvPr/>
            </p:nvSpPr>
            <p:spPr>
              <a:xfrm>
                <a:off x="5278998" y="4882934"/>
                <a:ext cx="1082555" cy="354442"/>
              </a:xfrm>
              <a:custGeom>
                <a:avLst/>
                <a:gdLst>
                  <a:gd name="connsiteX0" fmla="*/ 1002906 w 1002906"/>
                  <a:gd name="connsiteY0" fmla="*/ 164182 h 328364"/>
                  <a:gd name="connsiteX1" fmla="*/ 501453 w 1002906"/>
                  <a:gd name="connsiteY1" fmla="*/ 328365 h 328364"/>
                  <a:gd name="connsiteX2" fmla="*/ 0 w 1002906"/>
                  <a:gd name="connsiteY2" fmla="*/ 164182 h 328364"/>
                  <a:gd name="connsiteX3" fmla="*/ 501453 w 1002906"/>
                  <a:gd name="connsiteY3" fmla="*/ 0 h 328364"/>
                  <a:gd name="connsiteX4" fmla="*/ 1002906 w 1002906"/>
                  <a:gd name="connsiteY4" fmla="*/ 164182 h 32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906" h="328364">
                    <a:moveTo>
                      <a:pt x="1002906" y="164182"/>
                    </a:moveTo>
                    <a:cubicBezTo>
                      <a:pt x="1002906" y="254858"/>
                      <a:pt x="778398" y="328365"/>
                      <a:pt x="501453" y="328365"/>
                    </a:cubicBezTo>
                    <a:cubicBezTo>
                      <a:pt x="224509" y="328365"/>
                      <a:pt x="0" y="254858"/>
                      <a:pt x="0" y="164182"/>
                    </a:cubicBezTo>
                    <a:cubicBezTo>
                      <a:pt x="0" y="73507"/>
                      <a:pt x="224509" y="0"/>
                      <a:pt x="501453" y="0"/>
                    </a:cubicBezTo>
                    <a:cubicBezTo>
                      <a:pt x="778398" y="0"/>
                      <a:pt x="1002906" y="73507"/>
                      <a:pt x="1002906" y="16418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7DBED9-C7D8-4822-B967-1273D39829FC}"/>
                  </a:ext>
                </a:extLst>
              </p:cNvPr>
              <p:cNvSpPr/>
              <p:nvPr/>
            </p:nvSpPr>
            <p:spPr>
              <a:xfrm>
                <a:off x="5546131" y="4965834"/>
                <a:ext cx="548290" cy="182084"/>
              </a:xfrm>
              <a:custGeom>
                <a:avLst/>
                <a:gdLst>
                  <a:gd name="connsiteX0" fmla="*/ 507949 w 507949"/>
                  <a:gd name="connsiteY0" fmla="*/ 84344 h 168687"/>
                  <a:gd name="connsiteX1" fmla="*/ 253975 w 507949"/>
                  <a:gd name="connsiteY1" fmla="*/ 168688 h 168687"/>
                  <a:gd name="connsiteX2" fmla="*/ 0 w 507949"/>
                  <a:gd name="connsiteY2" fmla="*/ 84344 h 168687"/>
                  <a:gd name="connsiteX3" fmla="*/ 253975 w 507949"/>
                  <a:gd name="connsiteY3" fmla="*/ 0 h 168687"/>
                  <a:gd name="connsiteX4" fmla="*/ 507949 w 507949"/>
                  <a:gd name="connsiteY4" fmla="*/ 84344 h 16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949" h="168687">
                    <a:moveTo>
                      <a:pt x="507949" y="84344"/>
                    </a:moveTo>
                    <a:cubicBezTo>
                      <a:pt x="507949" y="130926"/>
                      <a:pt x="394241" y="168688"/>
                      <a:pt x="253975" y="168688"/>
                    </a:cubicBezTo>
                    <a:cubicBezTo>
                      <a:pt x="113708" y="168688"/>
                      <a:pt x="0" y="130926"/>
                      <a:pt x="0" y="84344"/>
                    </a:cubicBezTo>
                    <a:cubicBezTo>
                      <a:pt x="0" y="37762"/>
                      <a:pt x="113708" y="0"/>
                      <a:pt x="253975" y="0"/>
                    </a:cubicBezTo>
                    <a:cubicBezTo>
                      <a:pt x="394241" y="0"/>
                      <a:pt x="507949" y="37762"/>
                      <a:pt x="507949" y="843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0D28876-9CC6-40A6-A1B0-57F216BB28F0}"/>
                  </a:ext>
                </a:extLst>
              </p:cNvPr>
              <p:cNvSpPr/>
              <p:nvPr/>
            </p:nvSpPr>
            <p:spPr>
              <a:xfrm>
                <a:off x="5728870" y="3531378"/>
                <a:ext cx="182811" cy="152538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7FF9F2-E582-4603-AA59-7BE8E9DC8D34}"/>
                  </a:ext>
                </a:extLst>
              </p:cNvPr>
              <p:cNvSpPr/>
              <p:nvPr/>
            </p:nvSpPr>
            <p:spPr>
              <a:xfrm>
                <a:off x="5585270" y="3866121"/>
                <a:ext cx="467992" cy="622367"/>
              </a:xfrm>
              <a:custGeom>
                <a:avLst/>
                <a:gdLst>
                  <a:gd name="connsiteX0" fmla="*/ 433559 w 433559"/>
                  <a:gd name="connsiteY0" fmla="*/ 216780 h 576576"/>
                  <a:gd name="connsiteX1" fmla="*/ 216780 w 433559"/>
                  <a:gd name="connsiteY1" fmla="*/ 576577 h 576576"/>
                  <a:gd name="connsiteX2" fmla="*/ 0 w 433559"/>
                  <a:gd name="connsiteY2" fmla="*/ 216780 h 576576"/>
                  <a:gd name="connsiteX3" fmla="*/ 216780 w 433559"/>
                  <a:gd name="connsiteY3" fmla="*/ 0 h 576576"/>
                  <a:gd name="connsiteX4" fmla="*/ 433559 w 433559"/>
                  <a:gd name="connsiteY4" fmla="*/ 216780 h 5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559" h="576576">
                    <a:moveTo>
                      <a:pt x="433559" y="216780"/>
                    </a:moveTo>
                    <a:cubicBezTo>
                      <a:pt x="433559" y="336537"/>
                      <a:pt x="216780" y="576577"/>
                      <a:pt x="216780" y="576577"/>
                    </a:cubicBezTo>
                    <a:cubicBezTo>
                      <a:pt x="216780" y="576577"/>
                      <a:pt x="0" y="336432"/>
                      <a:pt x="0" y="216780"/>
                    </a:cubicBezTo>
                    <a:cubicBezTo>
                      <a:pt x="0" y="97126"/>
                      <a:pt x="97022" y="0"/>
                      <a:pt x="216780" y="0"/>
                    </a:cubicBezTo>
                    <a:cubicBezTo>
                      <a:pt x="336537" y="0"/>
                      <a:pt x="433559" y="97021"/>
                      <a:pt x="433559" y="2167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1FA3DD7-7BC3-4A21-9F90-6ED56A38D558}"/>
                </a:ext>
              </a:extLst>
            </p:cNvPr>
            <p:cNvSpPr txBox="1"/>
            <p:nvPr/>
          </p:nvSpPr>
          <p:spPr>
            <a:xfrm>
              <a:off x="5608782" y="3942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1EBD8D-ED62-D249-174E-F1662221508C}"/>
              </a:ext>
            </a:extLst>
          </p:cNvPr>
          <p:cNvGrpSpPr/>
          <p:nvPr/>
        </p:nvGrpSpPr>
        <p:grpSpPr>
          <a:xfrm>
            <a:off x="1774132" y="2327493"/>
            <a:ext cx="2246750" cy="1629977"/>
            <a:chOff x="5778405" y="2174128"/>
            <a:chExt cx="2031004" cy="14734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249C05-F674-8F02-C2D5-85A3E1F0AECF}"/>
                </a:ext>
              </a:extLst>
            </p:cNvPr>
            <p:cNvGrpSpPr/>
            <p:nvPr/>
          </p:nvGrpSpPr>
          <p:grpSpPr>
            <a:xfrm>
              <a:off x="5778405" y="2174128"/>
              <a:ext cx="2031004" cy="1473457"/>
              <a:chOff x="5778405" y="2174128"/>
              <a:chExt cx="2031004" cy="147345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C32B572-E258-4209-968E-BAA946CCA041}"/>
                  </a:ext>
                </a:extLst>
              </p:cNvPr>
              <p:cNvSpPr/>
              <p:nvPr/>
            </p:nvSpPr>
            <p:spPr bwMode="auto">
              <a:xfrm>
                <a:off x="5778405" y="2399777"/>
                <a:ext cx="1569727" cy="39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446F54-AA6E-44CD-8AEF-4A8C49B50B8A}"/>
                  </a:ext>
                </a:extLst>
              </p:cNvPr>
              <p:cNvSpPr/>
              <p:nvPr/>
            </p:nvSpPr>
            <p:spPr>
              <a:xfrm>
                <a:off x="6874557" y="3341322"/>
                <a:ext cx="934852" cy="306263"/>
              </a:xfrm>
              <a:custGeom>
                <a:avLst/>
                <a:gdLst>
                  <a:gd name="connsiteX0" fmla="*/ 866070 w 866070"/>
                  <a:gd name="connsiteY0" fmla="*/ 141865 h 283730"/>
                  <a:gd name="connsiteX1" fmla="*/ 433035 w 866070"/>
                  <a:gd name="connsiteY1" fmla="*/ 283731 h 283730"/>
                  <a:gd name="connsiteX2" fmla="*/ 0 w 866070"/>
                  <a:gd name="connsiteY2" fmla="*/ 141865 h 283730"/>
                  <a:gd name="connsiteX3" fmla="*/ 433035 w 866070"/>
                  <a:gd name="connsiteY3" fmla="*/ 0 h 283730"/>
                  <a:gd name="connsiteX4" fmla="*/ 866070 w 866070"/>
                  <a:gd name="connsiteY4" fmla="*/ 141865 h 28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70" h="283730">
                    <a:moveTo>
                      <a:pt x="866070" y="141865"/>
                    </a:moveTo>
                    <a:cubicBezTo>
                      <a:pt x="866070" y="220215"/>
                      <a:pt x="672194" y="283731"/>
                      <a:pt x="433035" y="283731"/>
                    </a:cubicBezTo>
                    <a:cubicBezTo>
                      <a:pt x="193877" y="283731"/>
                      <a:pt x="0" y="220215"/>
                      <a:pt x="0" y="141865"/>
                    </a:cubicBezTo>
                    <a:cubicBezTo>
                      <a:pt x="0" y="63515"/>
                      <a:pt x="193877" y="0"/>
                      <a:pt x="433035" y="0"/>
                    </a:cubicBezTo>
                    <a:cubicBezTo>
                      <a:pt x="672194" y="0"/>
                      <a:pt x="866070" y="63515"/>
                      <a:pt x="866070" y="141865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FB9BFE-D2AE-4BD1-86BE-3B0CBD45A795}"/>
                  </a:ext>
                </a:extLst>
              </p:cNvPr>
              <p:cNvSpPr/>
              <p:nvPr/>
            </p:nvSpPr>
            <p:spPr>
              <a:xfrm>
                <a:off x="7105160" y="3413024"/>
                <a:ext cx="473646" cy="157203"/>
              </a:xfrm>
              <a:custGeom>
                <a:avLst/>
                <a:gdLst>
                  <a:gd name="connsiteX0" fmla="*/ 438798 w 438797"/>
                  <a:gd name="connsiteY0" fmla="*/ 72819 h 145637"/>
                  <a:gd name="connsiteX1" fmla="*/ 219399 w 438797"/>
                  <a:gd name="connsiteY1" fmla="*/ 145637 h 145637"/>
                  <a:gd name="connsiteX2" fmla="*/ 0 w 438797"/>
                  <a:gd name="connsiteY2" fmla="*/ 72819 h 145637"/>
                  <a:gd name="connsiteX3" fmla="*/ 219399 w 438797"/>
                  <a:gd name="connsiteY3" fmla="*/ 0 h 145637"/>
                  <a:gd name="connsiteX4" fmla="*/ 438798 w 438797"/>
                  <a:gd name="connsiteY4" fmla="*/ 72819 h 1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7" h="145637">
                    <a:moveTo>
                      <a:pt x="438798" y="72819"/>
                    </a:moveTo>
                    <a:cubicBezTo>
                      <a:pt x="438798" y="113035"/>
                      <a:pt x="340570" y="145637"/>
                      <a:pt x="219399" y="145637"/>
                    </a:cubicBezTo>
                    <a:cubicBezTo>
                      <a:pt x="98228" y="145637"/>
                      <a:pt x="0" y="113035"/>
                      <a:pt x="0" y="72819"/>
                    </a:cubicBezTo>
                    <a:cubicBezTo>
                      <a:pt x="0" y="32602"/>
                      <a:pt x="98228" y="0"/>
                      <a:pt x="219399" y="0"/>
                    </a:cubicBezTo>
                    <a:cubicBezTo>
                      <a:pt x="340570" y="0"/>
                      <a:pt x="438798" y="32602"/>
                      <a:pt x="438798" y="728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145477B-CC89-48B9-A63A-46635E2FCC64}"/>
                  </a:ext>
                </a:extLst>
              </p:cNvPr>
              <p:cNvSpPr/>
              <p:nvPr/>
            </p:nvSpPr>
            <p:spPr>
              <a:xfrm>
                <a:off x="7263049" y="2174128"/>
                <a:ext cx="157868" cy="13173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BCB35D-9805-4CDB-AEFA-92AC65D4CC89}"/>
                  </a:ext>
                </a:extLst>
              </p:cNvPr>
              <p:cNvSpPr/>
              <p:nvPr/>
            </p:nvSpPr>
            <p:spPr>
              <a:xfrm>
                <a:off x="7139881" y="2369148"/>
                <a:ext cx="404205" cy="537545"/>
              </a:xfrm>
              <a:custGeom>
                <a:avLst/>
                <a:gdLst>
                  <a:gd name="connsiteX0" fmla="*/ 374466 w 374465"/>
                  <a:gd name="connsiteY0" fmla="*/ 187233 h 497995"/>
                  <a:gd name="connsiteX1" fmla="*/ 187233 w 374465"/>
                  <a:gd name="connsiteY1" fmla="*/ 497996 h 497995"/>
                  <a:gd name="connsiteX2" fmla="*/ 0 w 374465"/>
                  <a:gd name="connsiteY2" fmla="*/ 187233 h 497995"/>
                  <a:gd name="connsiteX3" fmla="*/ 187233 w 374465"/>
                  <a:gd name="connsiteY3" fmla="*/ 0 h 497995"/>
                  <a:gd name="connsiteX4" fmla="*/ 374466 w 374465"/>
                  <a:gd name="connsiteY4" fmla="*/ 187233 h 497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465" h="497995">
                    <a:moveTo>
                      <a:pt x="374466" y="187233"/>
                    </a:moveTo>
                    <a:cubicBezTo>
                      <a:pt x="374466" y="290646"/>
                      <a:pt x="187233" y="497996"/>
                      <a:pt x="187233" y="497996"/>
                    </a:cubicBezTo>
                    <a:cubicBezTo>
                      <a:pt x="187233" y="497996"/>
                      <a:pt x="0" y="290646"/>
                      <a:pt x="0" y="187233"/>
                    </a:cubicBezTo>
                    <a:cubicBezTo>
                      <a:pt x="0" y="83820"/>
                      <a:pt x="83820" y="0"/>
                      <a:pt x="187233" y="0"/>
                    </a:cubicBezTo>
                    <a:cubicBezTo>
                      <a:pt x="290646" y="0"/>
                      <a:pt x="374466" y="83820"/>
                      <a:pt x="374466" y="18723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56AAB5-1443-4641-A935-E4F8E758DACE}"/>
                </a:ext>
              </a:extLst>
            </p:cNvPr>
            <p:cNvSpPr txBox="1"/>
            <p:nvPr/>
          </p:nvSpPr>
          <p:spPr>
            <a:xfrm>
              <a:off x="7151604" y="24169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en-IN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4A1AB-353D-E741-874D-B84A5721DE9D}"/>
              </a:ext>
            </a:extLst>
          </p:cNvPr>
          <p:cNvGrpSpPr/>
          <p:nvPr/>
        </p:nvGrpSpPr>
        <p:grpSpPr>
          <a:xfrm>
            <a:off x="7596446" y="2594472"/>
            <a:ext cx="2149417" cy="1438888"/>
            <a:chOff x="2245394" y="2080527"/>
            <a:chExt cx="1943017" cy="13007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E5856E-2293-C478-041E-A29B86D96E25}"/>
                </a:ext>
              </a:extLst>
            </p:cNvPr>
            <p:cNvGrpSpPr/>
            <p:nvPr/>
          </p:nvGrpSpPr>
          <p:grpSpPr>
            <a:xfrm>
              <a:off x="2245394" y="2080527"/>
              <a:ext cx="1943017" cy="1300717"/>
              <a:chOff x="2245394" y="2080527"/>
              <a:chExt cx="1943017" cy="130071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D895225-0FE8-4685-9180-5675F3AB48C6}"/>
                  </a:ext>
                </a:extLst>
              </p:cNvPr>
              <p:cNvSpPr/>
              <p:nvPr/>
            </p:nvSpPr>
            <p:spPr bwMode="auto">
              <a:xfrm>
                <a:off x="2245394" y="2229070"/>
                <a:ext cx="1558290" cy="39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C722C06-9E34-40F8-B01E-313A25D89512}"/>
                  </a:ext>
                </a:extLst>
              </p:cNvPr>
              <p:cNvSpPr/>
              <p:nvPr/>
            </p:nvSpPr>
            <p:spPr>
              <a:xfrm>
                <a:off x="3363036" y="3110945"/>
                <a:ext cx="825375" cy="270299"/>
              </a:xfrm>
              <a:custGeom>
                <a:avLst/>
                <a:gdLst>
                  <a:gd name="connsiteX0" fmla="*/ 764648 w 764648"/>
                  <a:gd name="connsiteY0" fmla="*/ 125206 h 250412"/>
                  <a:gd name="connsiteX1" fmla="*/ 382324 w 764648"/>
                  <a:gd name="connsiteY1" fmla="*/ 250412 h 250412"/>
                  <a:gd name="connsiteX2" fmla="*/ 0 w 764648"/>
                  <a:gd name="connsiteY2" fmla="*/ 125206 h 250412"/>
                  <a:gd name="connsiteX3" fmla="*/ 382324 w 764648"/>
                  <a:gd name="connsiteY3" fmla="*/ 0 h 250412"/>
                  <a:gd name="connsiteX4" fmla="*/ 764648 w 764648"/>
                  <a:gd name="connsiteY4" fmla="*/ 125206 h 25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648" h="250412">
                    <a:moveTo>
                      <a:pt x="764648" y="125206"/>
                    </a:moveTo>
                    <a:cubicBezTo>
                      <a:pt x="764648" y="194355"/>
                      <a:pt x="593476" y="250412"/>
                      <a:pt x="382324" y="250412"/>
                    </a:cubicBezTo>
                    <a:cubicBezTo>
                      <a:pt x="171172" y="250412"/>
                      <a:pt x="0" y="194356"/>
                      <a:pt x="0" y="125206"/>
                    </a:cubicBezTo>
                    <a:cubicBezTo>
                      <a:pt x="0" y="56057"/>
                      <a:pt x="171172" y="0"/>
                      <a:pt x="382324" y="0"/>
                    </a:cubicBezTo>
                    <a:cubicBezTo>
                      <a:pt x="593476" y="0"/>
                      <a:pt x="764648" y="56057"/>
                      <a:pt x="764648" y="125206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7B076A-A21E-4A8B-A71D-CE2CECA1428D}"/>
                  </a:ext>
                </a:extLst>
              </p:cNvPr>
              <p:cNvSpPr/>
              <p:nvPr/>
            </p:nvSpPr>
            <p:spPr>
              <a:xfrm>
                <a:off x="3566723" y="3174166"/>
                <a:ext cx="418003" cy="138881"/>
              </a:xfrm>
              <a:custGeom>
                <a:avLst/>
                <a:gdLst>
                  <a:gd name="connsiteX0" fmla="*/ 387248 w 387248"/>
                  <a:gd name="connsiteY0" fmla="*/ 64332 h 128663"/>
                  <a:gd name="connsiteX1" fmla="*/ 193624 w 387248"/>
                  <a:gd name="connsiteY1" fmla="*/ 128664 h 128663"/>
                  <a:gd name="connsiteX2" fmla="*/ 0 w 387248"/>
                  <a:gd name="connsiteY2" fmla="*/ 64332 h 128663"/>
                  <a:gd name="connsiteX3" fmla="*/ 193624 w 387248"/>
                  <a:gd name="connsiteY3" fmla="*/ 0 h 128663"/>
                  <a:gd name="connsiteX4" fmla="*/ 387248 w 387248"/>
                  <a:gd name="connsiteY4" fmla="*/ 64332 h 1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248" h="128663">
                    <a:moveTo>
                      <a:pt x="387248" y="64332"/>
                    </a:moveTo>
                    <a:cubicBezTo>
                      <a:pt x="387248" y="99861"/>
                      <a:pt x="300560" y="128664"/>
                      <a:pt x="193624" y="128664"/>
                    </a:cubicBezTo>
                    <a:cubicBezTo>
                      <a:pt x="86688" y="128664"/>
                      <a:pt x="0" y="99862"/>
                      <a:pt x="0" y="64332"/>
                    </a:cubicBezTo>
                    <a:cubicBezTo>
                      <a:pt x="0" y="28802"/>
                      <a:pt x="86688" y="0"/>
                      <a:pt x="193624" y="0"/>
                    </a:cubicBezTo>
                    <a:cubicBezTo>
                      <a:pt x="300560" y="0"/>
                      <a:pt x="387248" y="28802"/>
                      <a:pt x="387248" y="643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966C140-245A-48B6-BE09-7E64A675674C}"/>
                  </a:ext>
                </a:extLst>
              </p:cNvPr>
              <p:cNvSpPr/>
              <p:nvPr/>
            </p:nvSpPr>
            <p:spPr>
              <a:xfrm>
                <a:off x="3706023" y="2080527"/>
                <a:ext cx="139403" cy="116307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10B4A2D-C2F5-478B-8115-B30DA42C3B8C}"/>
                  </a:ext>
                </a:extLst>
              </p:cNvPr>
              <p:cNvSpPr/>
              <p:nvPr/>
            </p:nvSpPr>
            <p:spPr>
              <a:xfrm>
                <a:off x="3597259" y="2252546"/>
                <a:ext cx="356930" cy="474663"/>
              </a:xfrm>
              <a:custGeom>
                <a:avLst/>
                <a:gdLst>
                  <a:gd name="connsiteX0" fmla="*/ 330670 w 330669"/>
                  <a:gd name="connsiteY0" fmla="*/ 165335 h 439740"/>
                  <a:gd name="connsiteX1" fmla="*/ 165335 w 330669"/>
                  <a:gd name="connsiteY1" fmla="*/ 439741 h 439740"/>
                  <a:gd name="connsiteX2" fmla="*/ 0 w 330669"/>
                  <a:gd name="connsiteY2" fmla="*/ 165335 h 439740"/>
                  <a:gd name="connsiteX3" fmla="*/ 165335 w 330669"/>
                  <a:gd name="connsiteY3" fmla="*/ 0 h 439740"/>
                  <a:gd name="connsiteX4" fmla="*/ 330670 w 330669"/>
                  <a:gd name="connsiteY4" fmla="*/ 165335 h 43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669" h="439740">
                    <a:moveTo>
                      <a:pt x="330670" y="165335"/>
                    </a:moveTo>
                    <a:cubicBezTo>
                      <a:pt x="330670" y="256594"/>
                      <a:pt x="165335" y="439741"/>
                      <a:pt x="165335" y="439741"/>
                    </a:cubicBezTo>
                    <a:cubicBezTo>
                      <a:pt x="165335" y="439741"/>
                      <a:pt x="0" y="256699"/>
                      <a:pt x="0" y="165335"/>
                    </a:cubicBezTo>
                    <a:cubicBezTo>
                      <a:pt x="0" y="74076"/>
                      <a:pt x="73971" y="0"/>
                      <a:pt x="165335" y="0"/>
                    </a:cubicBezTo>
                    <a:cubicBezTo>
                      <a:pt x="256699" y="0"/>
                      <a:pt x="330670" y="74076"/>
                      <a:pt x="330670" y="1653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17C5-9EC5-4687-BAA9-7A5D1F1CEAB7}"/>
                </a:ext>
              </a:extLst>
            </p:cNvPr>
            <p:cNvSpPr txBox="1"/>
            <p:nvPr/>
          </p:nvSpPr>
          <p:spPr>
            <a:xfrm>
              <a:off x="3602385" y="22881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EE6CA-DE71-DF6A-D3B3-177328A85A51}"/>
              </a:ext>
            </a:extLst>
          </p:cNvPr>
          <p:cNvGrpSpPr/>
          <p:nvPr/>
        </p:nvGrpSpPr>
        <p:grpSpPr>
          <a:xfrm>
            <a:off x="4033907" y="4238843"/>
            <a:ext cx="2154715" cy="1318239"/>
            <a:chOff x="5643280" y="1068695"/>
            <a:chExt cx="1947806" cy="11916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899FFB-C01B-355A-3662-D7DC69D0C019}"/>
                </a:ext>
              </a:extLst>
            </p:cNvPr>
            <p:cNvGrpSpPr/>
            <p:nvPr/>
          </p:nvGrpSpPr>
          <p:grpSpPr>
            <a:xfrm>
              <a:off x="5643280" y="1068695"/>
              <a:ext cx="1947806" cy="1191654"/>
              <a:chOff x="5643280" y="1068695"/>
              <a:chExt cx="1947806" cy="119165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914B49-92C6-406C-8B6B-D1F8251172D9}"/>
                  </a:ext>
                </a:extLst>
              </p:cNvPr>
              <p:cNvSpPr/>
              <p:nvPr/>
            </p:nvSpPr>
            <p:spPr bwMode="auto">
              <a:xfrm>
                <a:off x="6021359" y="1199414"/>
                <a:ext cx="1569727" cy="39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08EE2F-0819-427A-8A24-8E7D43BBE5A0}"/>
                  </a:ext>
                </a:extLst>
              </p:cNvPr>
              <p:cNvSpPr/>
              <p:nvPr/>
            </p:nvSpPr>
            <p:spPr>
              <a:xfrm>
                <a:off x="5643280" y="2012669"/>
                <a:ext cx="756160" cy="247680"/>
              </a:xfrm>
              <a:custGeom>
                <a:avLst/>
                <a:gdLst>
                  <a:gd name="connsiteX0" fmla="*/ 700526 w 700525"/>
                  <a:gd name="connsiteY0" fmla="*/ 114729 h 229457"/>
                  <a:gd name="connsiteX1" fmla="*/ 350263 w 700525"/>
                  <a:gd name="connsiteY1" fmla="*/ 229457 h 229457"/>
                  <a:gd name="connsiteX2" fmla="*/ 0 w 700525"/>
                  <a:gd name="connsiteY2" fmla="*/ 114729 h 229457"/>
                  <a:gd name="connsiteX3" fmla="*/ 350263 w 700525"/>
                  <a:gd name="connsiteY3" fmla="*/ 0 h 229457"/>
                  <a:gd name="connsiteX4" fmla="*/ 700526 w 700525"/>
                  <a:gd name="connsiteY4" fmla="*/ 114729 h 22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25" h="229457">
                    <a:moveTo>
                      <a:pt x="700526" y="114729"/>
                    </a:moveTo>
                    <a:cubicBezTo>
                      <a:pt x="700526" y="178091"/>
                      <a:pt x="543708" y="229457"/>
                      <a:pt x="350263" y="229457"/>
                    </a:cubicBezTo>
                    <a:cubicBezTo>
                      <a:pt x="156818" y="229457"/>
                      <a:pt x="0" y="178091"/>
                      <a:pt x="0" y="114729"/>
                    </a:cubicBezTo>
                    <a:cubicBezTo>
                      <a:pt x="0" y="51366"/>
                      <a:pt x="156818" y="0"/>
                      <a:pt x="350263" y="0"/>
                    </a:cubicBezTo>
                    <a:cubicBezTo>
                      <a:pt x="543708" y="0"/>
                      <a:pt x="700526" y="51366"/>
                      <a:pt x="700526" y="114729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AE638DC-88E0-4659-B654-0D575BBD6493}"/>
                  </a:ext>
                </a:extLst>
              </p:cNvPr>
              <p:cNvSpPr/>
              <p:nvPr/>
            </p:nvSpPr>
            <p:spPr>
              <a:xfrm>
                <a:off x="5829888" y="2070574"/>
                <a:ext cx="382943" cy="127120"/>
              </a:xfrm>
              <a:custGeom>
                <a:avLst/>
                <a:gdLst>
                  <a:gd name="connsiteX0" fmla="*/ 354768 w 354768"/>
                  <a:gd name="connsiteY0" fmla="*/ 58884 h 117767"/>
                  <a:gd name="connsiteX1" fmla="*/ 177384 w 354768"/>
                  <a:gd name="connsiteY1" fmla="*/ 117767 h 117767"/>
                  <a:gd name="connsiteX2" fmla="*/ 0 w 354768"/>
                  <a:gd name="connsiteY2" fmla="*/ 58884 h 117767"/>
                  <a:gd name="connsiteX3" fmla="*/ 177384 w 354768"/>
                  <a:gd name="connsiteY3" fmla="*/ 0 h 117767"/>
                  <a:gd name="connsiteX4" fmla="*/ 354768 w 354768"/>
                  <a:gd name="connsiteY4" fmla="*/ 58884 h 11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768" h="117767">
                    <a:moveTo>
                      <a:pt x="354768" y="58884"/>
                    </a:moveTo>
                    <a:cubicBezTo>
                      <a:pt x="354768" y="91404"/>
                      <a:pt x="275350" y="117767"/>
                      <a:pt x="177384" y="117767"/>
                    </a:cubicBezTo>
                    <a:cubicBezTo>
                      <a:pt x="79417" y="117767"/>
                      <a:pt x="0" y="91404"/>
                      <a:pt x="0" y="58884"/>
                    </a:cubicBezTo>
                    <a:cubicBezTo>
                      <a:pt x="0" y="26363"/>
                      <a:pt x="79418" y="0"/>
                      <a:pt x="177384" y="0"/>
                    </a:cubicBezTo>
                    <a:cubicBezTo>
                      <a:pt x="275351" y="0"/>
                      <a:pt x="354768" y="26363"/>
                      <a:pt x="354768" y="5888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128E998-3379-4585-81B2-6527BCF51417}"/>
                  </a:ext>
                </a:extLst>
              </p:cNvPr>
              <p:cNvSpPr/>
              <p:nvPr/>
            </p:nvSpPr>
            <p:spPr>
              <a:xfrm>
                <a:off x="5957543" y="1068695"/>
                <a:ext cx="127634" cy="106543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20E9E71-C9EB-4DEE-AB05-B857058F00E5}"/>
                  </a:ext>
                </a:extLst>
              </p:cNvPr>
              <p:cNvSpPr/>
              <p:nvPr/>
            </p:nvSpPr>
            <p:spPr>
              <a:xfrm>
                <a:off x="5857936" y="1226425"/>
                <a:ext cx="326847" cy="434741"/>
              </a:xfrm>
              <a:custGeom>
                <a:avLst/>
                <a:gdLst>
                  <a:gd name="connsiteX0" fmla="*/ 302800 w 302799"/>
                  <a:gd name="connsiteY0" fmla="*/ 151400 h 402755"/>
                  <a:gd name="connsiteX1" fmla="*/ 151400 w 302799"/>
                  <a:gd name="connsiteY1" fmla="*/ 402755 h 402755"/>
                  <a:gd name="connsiteX2" fmla="*/ 0 w 302799"/>
                  <a:gd name="connsiteY2" fmla="*/ 151400 h 402755"/>
                  <a:gd name="connsiteX3" fmla="*/ 151400 w 302799"/>
                  <a:gd name="connsiteY3" fmla="*/ 0 h 402755"/>
                  <a:gd name="connsiteX4" fmla="*/ 302800 w 302799"/>
                  <a:gd name="connsiteY4" fmla="*/ 151400 h 40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799" h="402755">
                    <a:moveTo>
                      <a:pt x="302800" y="151400"/>
                    </a:moveTo>
                    <a:cubicBezTo>
                      <a:pt x="302800" y="235010"/>
                      <a:pt x="151400" y="402755"/>
                      <a:pt x="151400" y="402755"/>
                    </a:cubicBezTo>
                    <a:cubicBezTo>
                      <a:pt x="151400" y="402755"/>
                      <a:pt x="0" y="235010"/>
                      <a:pt x="0" y="151400"/>
                    </a:cubicBezTo>
                    <a:cubicBezTo>
                      <a:pt x="0" y="67789"/>
                      <a:pt x="67789" y="0"/>
                      <a:pt x="151400" y="0"/>
                    </a:cubicBezTo>
                    <a:cubicBezTo>
                      <a:pt x="235010" y="0"/>
                      <a:pt x="302800" y="67789"/>
                      <a:pt x="302800" y="15140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3392CEF-8B26-4510-ADB0-A57A8391F43A}"/>
                </a:ext>
              </a:extLst>
            </p:cNvPr>
            <p:cNvSpPr txBox="1"/>
            <p:nvPr/>
          </p:nvSpPr>
          <p:spPr>
            <a:xfrm>
              <a:off x="5856353" y="12777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en-IN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D3E325B-7CE4-9C51-39BF-438685978897}"/>
              </a:ext>
            </a:extLst>
          </p:cNvPr>
          <p:cNvSpPr txBox="1"/>
          <p:nvPr/>
        </p:nvSpPr>
        <p:spPr>
          <a:xfrm>
            <a:off x="9019606" y="150248"/>
            <a:ext cx="324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000" b="1" u="sng" dirty="0"/>
              <a:t>Yol Xəritəsi</a:t>
            </a:r>
            <a:endParaRPr lang="en-US" sz="4000" b="1" u="sng" dirty="0"/>
          </a:p>
        </p:txBody>
      </p:sp>
      <p:sp>
        <p:nvSpPr>
          <p:cNvPr id="70" name="TextBox 113">
            <a:extLst>
              <a:ext uri="{FF2B5EF4-FFF2-40B4-BE49-F238E27FC236}">
                <a16:creationId xmlns:a16="http://schemas.microsoft.com/office/drawing/2014/main" id="{E7AD7E53-4727-4A52-C2CF-C6C86FB43826}"/>
              </a:ext>
            </a:extLst>
          </p:cNvPr>
          <p:cNvSpPr txBox="1"/>
          <p:nvPr/>
        </p:nvSpPr>
        <p:spPr>
          <a:xfrm>
            <a:off x="7749941" y="5575224"/>
            <a:ext cx="37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IN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0" name="Group 13">
            <a:extLst>
              <a:ext uri="{FF2B5EF4-FFF2-40B4-BE49-F238E27FC236}">
                <a16:creationId xmlns:a16="http://schemas.microsoft.com/office/drawing/2014/main" id="{74BB04D4-A9B0-4A50-F7DB-212D1C7FDE2B}"/>
              </a:ext>
            </a:extLst>
          </p:cNvPr>
          <p:cNvGrpSpPr/>
          <p:nvPr/>
        </p:nvGrpSpPr>
        <p:grpSpPr>
          <a:xfrm>
            <a:off x="7838724" y="5126801"/>
            <a:ext cx="2255932" cy="1438888"/>
            <a:chOff x="3363036" y="2080527"/>
            <a:chExt cx="2039304" cy="1300717"/>
          </a:xfrm>
          <a:solidFill>
            <a:srgbClr val="7030A0"/>
          </a:solidFill>
        </p:grpSpPr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67457D46-415A-CE68-01B9-6EB08B28535C}"/>
                </a:ext>
              </a:extLst>
            </p:cNvPr>
            <p:cNvGrpSpPr/>
            <p:nvPr/>
          </p:nvGrpSpPr>
          <p:grpSpPr>
            <a:xfrm>
              <a:off x="3363036" y="2080527"/>
              <a:ext cx="2039304" cy="1300717"/>
              <a:chOff x="3363036" y="2080527"/>
              <a:chExt cx="2039304" cy="1300717"/>
            </a:xfrm>
            <a:grpFill/>
          </p:grpSpPr>
          <p:sp>
            <p:nvSpPr>
              <p:cNvPr id="83" name="Rectangle 118">
                <a:extLst>
                  <a:ext uri="{FF2B5EF4-FFF2-40B4-BE49-F238E27FC236}">
                    <a16:creationId xmlns:a16="http://schemas.microsoft.com/office/drawing/2014/main" id="{6BD6A7E6-0687-4FBB-592F-46CF8EF204C2}"/>
                  </a:ext>
                </a:extLst>
              </p:cNvPr>
              <p:cNvSpPr/>
              <p:nvPr/>
            </p:nvSpPr>
            <p:spPr bwMode="auto">
              <a:xfrm>
                <a:off x="3844050" y="2215089"/>
                <a:ext cx="1558290" cy="396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Freeform: Shape 40">
                <a:extLst>
                  <a:ext uri="{FF2B5EF4-FFF2-40B4-BE49-F238E27FC236}">
                    <a16:creationId xmlns:a16="http://schemas.microsoft.com/office/drawing/2014/main" id="{55E730B2-5CE6-A92F-7CD5-09EBE6ADBD26}"/>
                  </a:ext>
                </a:extLst>
              </p:cNvPr>
              <p:cNvSpPr/>
              <p:nvPr/>
            </p:nvSpPr>
            <p:spPr>
              <a:xfrm>
                <a:off x="3363036" y="3110945"/>
                <a:ext cx="825375" cy="270299"/>
              </a:xfrm>
              <a:custGeom>
                <a:avLst/>
                <a:gdLst>
                  <a:gd name="connsiteX0" fmla="*/ 764648 w 764648"/>
                  <a:gd name="connsiteY0" fmla="*/ 125206 h 250412"/>
                  <a:gd name="connsiteX1" fmla="*/ 382324 w 764648"/>
                  <a:gd name="connsiteY1" fmla="*/ 250412 h 250412"/>
                  <a:gd name="connsiteX2" fmla="*/ 0 w 764648"/>
                  <a:gd name="connsiteY2" fmla="*/ 125206 h 250412"/>
                  <a:gd name="connsiteX3" fmla="*/ 382324 w 764648"/>
                  <a:gd name="connsiteY3" fmla="*/ 0 h 250412"/>
                  <a:gd name="connsiteX4" fmla="*/ 764648 w 764648"/>
                  <a:gd name="connsiteY4" fmla="*/ 125206 h 25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648" h="250412">
                    <a:moveTo>
                      <a:pt x="764648" y="125206"/>
                    </a:moveTo>
                    <a:cubicBezTo>
                      <a:pt x="764648" y="194355"/>
                      <a:pt x="593476" y="250412"/>
                      <a:pt x="382324" y="250412"/>
                    </a:cubicBezTo>
                    <a:cubicBezTo>
                      <a:pt x="171172" y="250412"/>
                      <a:pt x="0" y="194356"/>
                      <a:pt x="0" y="125206"/>
                    </a:cubicBezTo>
                    <a:cubicBezTo>
                      <a:pt x="0" y="56057"/>
                      <a:pt x="171172" y="0"/>
                      <a:pt x="382324" y="0"/>
                    </a:cubicBezTo>
                    <a:cubicBezTo>
                      <a:pt x="593476" y="0"/>
                      <a:pt x="764648" y="56057"/>
                      <a:pt x="764648" y="125206"/>
                    </a:cubicBezTo>
                    <a:close/>
                  </a:path>
                </a:pathLst>
              </a:custGeom>
              <a:grpFill/>
              <a:ln w="10463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5" name="Freeform: Shape 42">
                <a:extLst>
                  <a:ext uri="{FF2B5EF4-FFF2-40B4-BE49-F238E27FC236}">
                    <a16:creationId xmlns:a16="http://schemas.microsoft.com/office/drawing/2014/main" id="{DCB309BF-1E39-FE96-E53C-111B3206C985}"/>
                  </a:ext>
                </a:extLst>
              </p:cNvPr>
              <p:cNvSpPr/>
              <p:nvPr/>
            </p:nvSpPr>
            <p:spPr>
              <a:xfrm>
                <a:off x="3566723" y="3174166"/>
                <a:ext cx="418003" cy="138881"/>
              </a:xfrm>
              <a:custGeom>
                <a:avLst/>
                <a:gdLst>
                  <a:gd name="connsiteX0" fmla="*/ 387248 w 387248"/>
                  <a:gd name="connsiteY0" fmla="*/ 64332 h 128663"/>
                  <a:gd name="connsiteX1" fmla="*/ 193624 w 387248"/>
                  <a:gd name="connsiteY1" fmla="*/ 128664 h 128663"/>
                  <a:gd name="connsiteX2" fmla="*/ 0 w 387248"/>
                  <a:gd name="connsiteY2" fmla="*/ 64332 h 128663"/>
                  <a:gd name="connsiteX3" fmla="*/ 193624 w 387248"/>
                  <a:gd name="connsiteY3" fmla="*/ 0 h 128663"/>
                  <a:gd name="connsiteX4" fmla="*/ 387248 w 387248"/>
                  <a:gd name="connsiteY4" fmla="*/ 64332 h 1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248" h="128663">
                    <a:moveTo>
                      <a:pt x="387248" y="64332"/>
                    </a:moveTo>
                    <a:cubicBezTo>
                      <a:pt x="387248" y="99861"/>
                      <a:pt x="300560" y="128664"/>
                      <a:pt x="193624" y="128664"/>
                    </a:cubicBezTo>
                    <a:cubicBezTo>
                      <a:pt x="86688" y="128664"/>
                      <a:pt x="0" y="99862"/>
                      <a:pt x="0" y="64332"/>
                    </a:cubicBezTo>
                    <a:cubicBezTo>
                      <a:pt x="0" y="28802"/>
                      <a:pt x="86688" y="0"/>
                      <a:pt x="193624" y="0"/>
                    </a:cubicBezTo>
                    <a:cubicBezTo>
                      <a:pt x="300560" y="0"/>
                      <a:pt x="387248" y="28802"/>
                      <a:pt x="387248" y="64332"/>
                    </a:cubicBezTo>
                    <a:close/>
                  </a:path>
                </a:pathLst>
              </a:custGeom>
              <a:grpFill/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Rectangle: Rounded Corners 44">
                <a:extLst>
                  <a:ext uri="{FF2B5EF4-FFF2-40B4-BE49-F238E27FC236}">
                    <a16:creationId xmlns:a16="http://schemas.microsoft.com/office/drawing/2014/main" id="{3DE85F09-25A6-C0E7-8192-8B7A161ED1FB}"/>
                  </a:ext>
                </a:extLst>
              </p:cNvPr>
              <p:cNvSpPr/>
              <p:nvPr/>
            </p:nvSpPr>
            <p:spPr>
              <a:xfrm>
                <a:off x="3706023" y="2080527"/>
                <a:ext cx="139403" cy="1163079"/>
              </a:xfrm>
              <a:prstGeom prst="roundRect">
                <a:avLst>
                  <a:gd name="adj" fmla="val 50000"/>
                </a:avLst>
              </a:prstGeom>
              <a:grpFill/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7" name="Freeform: Shape 46">
                <a:extLst>
                  <a:ext uri="{FF2B5EF4-FFF2-40B4-BE49-F238E27FC236}">
                    <a16:creationId xmlns:a16="http://schemas.microsoft.com/office/drawing/2014/main" id="{E76FAD70-9B38-F0ED-D8D1-EDBED7406AB5}"/>
                  </a:ext>
                </a:extLst>
              </p:cNvPr>
              <p:cNvSpPr/>
              <p:nvPr/>
            </p:nvSpPr>
            <p:spPr>
              <a:xfrm>
                <a:off x="3597259" y="2252546"/>
                <a:ext cx="356930" cy="474663"/>
              </a:xfrm>
              <a:custGeom>
                <a:avLst/>
                <a:gdLst>
                  <a:gd name="connsiteX0" fmla="*/ 330670 w 330669"/>
                  <a:gd name="connsiteY0" fmla="*/ 165335 h 439740"/>
                  <a:gd name="connsiteX1" fmla="*/ 165335 w 330669"/>
                  <a:gd name="connsiteY1" fmla="*/ 439741 h 439740"/>
                  <a:gd name="connsiteX2" fmla="*/ 0 w 330669"/>
                  <a:gd name="connsiteY2" fmla="*/ 165335 h 439740"/>
                  <a:gd name="connsiteX3" fmla="*/ 165335 w 330669"/>
                  <a:gd name="connsiteY3" fmla="*/ 0 h 439740"/>
                  <a:gd name="connsiteX4" fmla="*/ 330670 w 330669"/>
                  <a:gd name="connsiteY4" fmla="*/ 165335 h 43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669" h="439740">
                    <a:moveTo>
                      <a:pt x="330670" y="165335"/>
                    </a:moveTo>
                    <a:cubicBezTo>
                      <a:pt x="330670" y="256594"/>
                      <a:pt x="165335" y="439741"/>
                      <a:pt x="165335" y="439741"/>
                    </a:cubicBezTo>
                    <a:cubicBezTo>
                      <a:pt x="165335" y="439741"/>
                      <a:pt x="0" y="256699"/>
                      <a:pt x="0" y="165335"/>
                    </a:cubicBezTo>
                    <a:cubicBezTo>
                      <a:pt x="0" y="74076"/>
                      <a:pt x="73971" y="0"/>
                      <a:pt x="165335" y="0"/>
                    </a:cubicBezTo>
                    <a:cubicBezTo>
                      <a:pt x="256699" y="0"/>
                      <a:pt x="330670" y="74076"/>
                      <a:pt x="330670" y="165335"/>
                    </a:cubicBezTo>
                    <a:close/>
                  </a:path>
                </a:pathLst>
              </a:custGeom>
              <a:grpFill/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82" name="TextBox 112">
              <a:extLst>
                <a:ext uri="{FF2B5EF4-FFF2-40B4-BE49-F238E27FC236}">
                  <a16:creationId xmlns:a16="http://schemas.microsoft.com/office/drawing/2014/main" id="{3DB4112D-D62F-58C2-36D3-F1878900EE5B}"/>
                </a:ext>
              </a:extLst>
            </p:cNvPr>
            <p:cNvSpPr txBox="1"/>
            <p:nvPr/>
          </p:nvSpPr>
          <p:spPr>
            <a:xfrm>
              <a:off x="3602385" y="2288189"/>
              <a:ext cx="367408" cy="2782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az-Latn-AZ" sz="14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en-IN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8" name="TextBox 104">
            <a:extLst>
              <a:ext uri="{FF2B5EF4-FFF2-40B4-BE49-F238E27FC236}">
                <a16:creationId xmlns:a16="http://schemas.microsoft.com/office/drawing/2014/main" id="{8CB7C88E-6C15-2966-96A4-2301AF26F1B3}"/>
              </a:ext>
            </a:extLst>
          </p:cNvPr>
          <p:cNvSpPr txBox="1"/>
          <p:nvPr/>
        </p:nvSpPr>
        <p:spPr>
          <a:xfrm>
            <a:off x="8071968" y="5770115"/>
            <a:ext cx="143881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altLang="ko-KR" sz="1400" dirty="0" err="1">
                <a:solidFill>
                  <a:srgbClr val="7030A0"/>
                </a:solidFill>
              </a:rPr>
              <a:t>Layihənin</a:t>
            </a:r>
            <a:endParaRPr lang="az-Latn-AZ" altLang="ko-KR" sz="1400" dirty="0">
              <a:solidFill>
                <a:srgbClr val="7030A0"/>
              </a:solidFill>
            </a:endParaRPr>
          </a:p>
          <a:p>
            <a:pPr algn="r" fontAlgn="base"/>
            <a:r>
              <a:rPr lang="en-US" altLang="ko-KR" sz="1400" dirty="0" err="1">
                <a:solidFill>
                  <a:srgbClr val="7030A0"/>
                </a:solidFill>
              </a:rPr>
              <a:t>təqdimatı</a:t>
            </a:r>
            <a:endParaRPr lang="en-US" altLang="ko-KR" sz="1400" dirty="0">
              <a:solidFill>
                <a:srgbClr val="7030A0"/>
              </a:solidFill>
            </a:endParaRPr>
          </a:p>
        </p:txBody>
      </p:sp>
      <p:pic>
        <p:nvPicPr>
          <p:cNvPr id="504" name="Resim 503" descr="taşıt, araç, kara taşıtı, araba, taşımak, nakletmek içeren bir resim&#10;&#10;Açıklama otomatik olarak oluşturuldu">
            <a:extLst>
              <a:ext uri="{FF2B5EF4-FFF2-40B4-BE49-F238E27FC236}">
                <a16:creationId xmlns:a16="http://schemas.microsoft.com/office/drawing/2014/main" id="{A19B4BDB-5861-D25F-D661-8A9F56AE2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9058">
            <a:off x="5812770" y="4407864"/>
            <a:ext cx="2480293" cy="2480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5" name="Resim 504" descr="taşıt, araç, kara taşıtı, araba, taşımak, nakletmek içeren bir resim&#10;&#10;Açıklama otomatik olarak oluşturuldu">
            <a:extLst>
              <a:ext uri="{FF2B5EF4-FFF2-40B4-BE49-F238E27FC236}">
                <a16:creationId xmlns:a16="http://schemas.microsoft.com/office/drawing/2014/main" id="{762FE816-741E-EDD1-AC1E-32F8A3B2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7258">
            <a:off x="4706859" y="2261804"/>
            <a:ext cx="1455086" cy="1455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3" name="Resim 504" descr="taşıt, araç, kara taşıtı, araba, taşımak, nakletmek içeren bir resim&#10;&#10;Açıklama otomatik olarak oluşturuldu">
            <a:extLst>
              <a:ext uri="{FF2B5EF4-FFF2-40B4-BE49-F238E27FC236}">
                <a16:creationId xmlns:a16="http://schemas.microsoft.com/office/drawing/2014/main" id="{35B24DE2-C512-48D3-AC33-9D3784A8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14" y="848854"/>
            <a:ext cx="635155" cy="635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030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684" y="199919"/>
            <a:ext cx="11573197" cy="724247"/>
          </a:xfrm>
        </p:spPr>
        <p:txBody>
          <a:bodyPr/>
          <a:lstStyle/>
          <a:p>
            <a:r>
              <a:rPr lang="az-Latn-AZ" b="1" dirty="0"/>
              <a:t>İstifadə olunan texnologiyalar</a:t>
            </a:r>
            <a:endParaRPr lang="en-US" b="1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4191724" y="4614238"/>
              <a:ext cx="861134" cy="861134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176736" y="4591047"/>
              <a:ext cx="990600" cy="9906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8343474" y="4571514"/>
              <a:ext cx="990600" cy="9906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4241758" y="2906387"/>
              <a:ext cx="927404" cy="927404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8F0823A9-0909-4F65-915D-1202AD4AD70C}"/>
              </a:ext>
            </a:extLst>
          </p:cNvPr>
          <p:cNvGrpSpPr/>
          <p:nvPr/>
        </p:nvGrpSpPr>
        <p:grpSpPr>
          <a:xfrm>
            <a:off x="2707714" y="2507728"/>
            <a:ext cx="2033318" cy="546581"/>
            <a:chOff x="2568910" y="4123609"/>
            <a:chExt cx="2473523" cy="5465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99B584-DFA4-4E30-91AB-93E3F74291E0}"/>
                </a:ext>
              </a:extLst>
            </p:cNvPr>
            <p:cNvSpPr txBox="1"/>
            <p:nvPr/>
          </p:nvSpPr>
          <p:spPr>
            <a:xfrm>
              <a:off x="2568910" y="4393191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Struktur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A645C8-5689-4FC1-8C6D-3D7DDFEDB7DB}"/>
                </a:ext>
              </a:extLst>
            </p:cNvPr>
            <p:cNvSpPr txBox="1"/>
            <p:nvPr/>
          </p:nvSpPr>
          <p:spPr>
            <a:xfrm>
              <a:off x="2705466" y="4123609"/>
              <a:ext cx="2336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z-Latn-AZ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HTML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49">
            <a:extLst>
              <a:ext uri="{FF2B5EF4-FFF2-40B4-BE49-F238E27FC236}">
                <a16:creationId xmlns:a16="http://schemas.microsoft.com/office/drawing/2014/main" id="{5DCD60A6-F493-480A-B75F-E41E70BBB53A}"/>
              </a:ext>
            </a:extLst>
          </p:cNvPr>
          <p:cNvGrpSpPr/>
          <p:nvPr/>
        </p:nvGrpSpPr>
        <p:grpSpPr>
          <a:xfrm>
            <a:off x="4956586" y="2549405"/>
            <a:ext cx="1964364" cy="552572"/>
            <a:chOff x="2499033" y="4283314"/>
            <a:chExt cx="2389640" cy="5525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BB91DB-0EFF-41ED-85B8-29D14E1562D0}"/>
                </a:ext>
              </a:extLst>
            </p:cNvPr>
            <p:cNvSpPr txBox="1"/>
            <p:nvPr/>
          </p:nvSpPr>
          <p:spPr>
            <a:xfrm>
              <a:off x="2499033" y="4558887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Dizayn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C7F7D3-644C-4CE6-B6D6-1D7C3ED9E038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CSS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9CA4D97E-681B-4D4A-847B-8BE056EE98CA}"/>
              </a:ext>
            </a:extLst>
          </p:cNvPr>
          <p:cNvGrpSpPr/>
          <p:nvPr/>
        </p:nvGrpSpPr>
        <p:grpSpPr>
          <a:xfrm>
            <a:off x="7551218" y="5526628"/>
            <a:ext cx="1937533" cy="572660"/>
            <a:chOff x="2551706" y="4283314"/>
            <a:chExt cx="2357001" cy="572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4E5144-4F61-43EA-8631-B6736879F2DC}"/>
                </a:ext>
              </a:extLst>
            </p:cNvPr>
            <p:cNvSpPr txBox="1"/>
            <p:nvPr/>
          </p:nvSpPr>
          <p:spPr>
            <a:xfrm>
              <a:off x="2551707" y="4578975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idarə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9AC9E8-DD11-4626-BB24-8131E74063BD}"/>
                </a:ext>
              </a:extLst>
            </p:cNvPr>
            <p:cNvSpPr txBox="1"/>
            <p:nvPr/>
          </p:nvSpPr>
          <p:spPr>
            <a:xfrm>
              <a:off x="2551706" y="4283314"/>
              <a:ext cx="2336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Git</a:t>
              </a:r>
              <a:r>
                <a:rPr lang="az-Latn-AZ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65">
            <a:extLst>
              <a:ext uri="{FF2B5EF4-FFF2-40B4-BE49-F238E27FC236}">
                <a16:creationId xmlns:a16="http://schemas.microsoft.com/office/drawing/2014/main" id="{67E38BBC-E8C2-4CE2-8FCD-1A79430971C2}"/>
              </a:ext>
            </a:extLst>
          </p:cNvPr>
          <p:cNvGrpSpPr/>
          <p:nvPr/>
        </p:nvGrpSpPr>
        <p:grpSpPr>
          <a:xfrm>
            <a:off x="8180110" y="3997232"/>
            <a:ext cx="1937534" cy="583832"/>
            <a:chOff x="2551705" y="4283314"/>
            <a:chExt cx="2357002" cy="5838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AFAE67-75E8-46E7-9112-F790B6304270}"/>
                </a:ext>
              </a:extLst>
            </p:cNvPr>
            <p:cNvSpPr txBox="1"/>
            <p:nvPr/>
          </p:nvSpPr>
          <p:spPr>
            <a:xfrm>
              <a:off x="2551707" y="4590147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kitabxanas</a:t>
              </a:r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904F7E-7262-4FE4-81E7-E6A16990F948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Swiper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68">
            <a:extLst>
              <a:ext uri="{FF2B5EF4-FFF2-40B4-BE49-F238E27FC236}">
                <a16:creationId xmlns:a16="http://schemas.microsoft.com/office/drawing/2014/main" id="{02CD100B-6E21-4880-82B3-66475BD24BFE}"/>
              </a:ext>
            </a:extLst>
          </p:cNvPr>
          <p:cNvGrpSpPr/>
          <p:nvPr/>
        </p:nvGrpSpPr>
        <p:grpSpPr>
          <a:xfrm>
            <a:off x="7828850" y="2507382"/>
            <a:ext cx="1937532" cy="586137"/>
            <a:chOff x="2613627" y="4175089"/>
            <a:chExt cx="2356999" cy="5861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A81F-FBA7-4623-B03A-99AA3242D484}"/>
                </a:ext>
              </a:extLst>
            </p:cNvPr>
            <p:cNvSpPr txBox="1"/>
            <p:nvPr/>
          </p:nvSpPr>
          <p:spPr>
            <a:xfrm>
              <a:off x="2613627" y="4484227"/>
              <a:ext cx="235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Funksionallıq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3E93A9-B2CC-498B-AA12-EE25DA3EE5F2}"/>
                </a:ext>
              </a:extLst>
            </p:cNvPr>
            <p:cNvSpPr txBox="1"/>
            <p:nvPr/>
          </p:nvSpPr>
          <p:spPr>
            <a:xfrm>
              <a:off x="2630837" y="4175089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Java</a:t>
              </a:r>
              <a:r>
                <a:rPr lang="az-Latn-AZ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cript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71">
            <a:extLst>
              <a:ext uri="{FF2B5EF4-FFF2-40B4-BE49-F238E27FC236}">
                <a16:creationId xmlns:a16="http://schemas.microsoft.com/office/drawing/2014/main" id="{78620C2B-273A-4915-AD80-31F07864B4B8}"/>
              </a:ext>
            </a:extLst>
          </p:cNvPr>
          <p:cNvGrpSpPr/>
          <p:nvPr/>
        </p:nvGrpSpPr>
        <p:grpSpPr>
          <a:xfrm>
            <a:off x="3475003" y="5518092"/>
            <a:ext cx="1937534" cy="553998"/>
            <a:chOff x="2551705" y="4283314"/>
            <a:chExt cx="2357002" cy="5539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0F1737-C088-4905-8722-01C08FA6B6DA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Tapşırıqlar paneli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3AE021-C43B-44F8-BAA9-BAAB224293AC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Trello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74">
            <a:extLst>
              <a:ext uri="{FF2B5EF4-FFF2-40B4-BE49-F238E27FC236}">
                <a16:creationId xmlns:a16="http://schemas.microsoft.com/office/drawing/2014/main" id="{09562AFC-E9FE-4F33-B886-07E8FD851175}"/>
              </a:ext>
            </a:extLst>
          </p:cNvPr>
          <p:cNvGrpSpPr/>
          <p:nvPr/>
        </p:nvGrpSpPr>
        <p:grpSpPr>
          <a:xfrm>
            <a:off x="5412538" y="5533820"/>
            <a:ext cx="1937534" cy="553998"/>
            <a:chOff x="2551705" y="4283314"/>
            <a:chExt cx="2357002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C840D3-2E7F-441B-B1E7-0136F9DF81F2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Kommunikasiya paneli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608585-EF76-467E-8858-5CCA5F9ECC86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Slack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3029320" y="272558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649485" y="4215354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5166018" y="5650051"/>
            <a:ext cx="290080" cy="29008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535229" y="1776711"/>
            <a:ext cx="2412451" cy="2412451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642126" y="3237626"/>
            <a:ext cx="2412451" cy="2412451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E5C6A400-6D31-10CA-8EB6-97FD96F7ECB3}"/>
              </a:ext>
            </a:extLst>
          </p:cNvPr>
          <p:cNvSpPr txBox="1"/>
          <p:nvPr/>
        </p:nvSpPr>
        <p:spPr>
          <a:xfrm>
            <a:off x="1577978" y="2030426"/>
            <a:ext cx="927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en-US" dirty="0"/>
          </a:p>
        </p:txBody>
      </p:sp>
      <p:sp>
        <p:nvSpPr>
          <p:cNvPr id="47" name="Oval 39">
            <a:extLst>
              <a:ext uri="{FF2B5EF4-FFF2-40B4-BE49-F238E27FC236}">
                <a16:creationId xmlns:a16="http://schemas.microsoft.com/office/drawing/2014/main" id="{DB11AF32-0033-DC12-9B55-B1A2C712144D}"/>
              </a:ext>
            </a:extLst>
          </p:cNvPr>
          <p:cNvSpPr/>
          <p:nvPr/>
        </p:nvSpPr>
        <p:spPr>
          <a:xfrm>
            <a:off x="8763026" y="3303199"/>
            <a:ext cx="690741" cy="69074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65">
            <a:extLst>
              <a:ext uri="{FF2B5EF4-FFF2-40B4-BE49-F238E27FC236}">
                <a16:creationId xmlns:a16="http://schemas.microsoft.com/office/drawing/2014/main" id="{5AAB6223-8417-EFC6-7AC8-96829B3B761A}"/>
              </a:ext>
            </a:extLst>
          </p:cNvPr>
          <p:cNvGrpSpPr/>
          <p:nvPr/>
        </p:nvGrpSpPr>
        <p:grpSpPr>
          <a:xfrm>
            <a:off x="3578779" y="4017061"/>
            <a:ext cx="1937534" cy="595108"/>
            <a:chOff x="2551705" y="4283314"/>
            <a:chExt cx="2357002" cy="595108"/>
          </a:xfrm>
        </p:grpSpPr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9557694D-BE8F-C6F9-9A55-AA575300CEAD}"/>
                </a:ext>
              </a:extLst>
            </p:cNvPr>
            <p:cNvSpPr txBox="1"/>
            <p:nvPr/>
          </p:nvSpPr>
          <p:spPr>
            <a:xfrm>
              <a:off x="2551707" y="4601423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Dataların saxlanılması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26">
              <a:extLst>
                <a:ext uri="{FF2B5EF4-FFF2-40B4-BE49-F238E27FC236}">
                  <a16:creationId xmlns:a16="http://schemas.microsoft.com/office/drawing/2014/main" id="{16F7F748-C95F-87E7-5B5B-7B0A14FB9776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Firebase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Oval 44">
            <a:extLst>
              <a:ext uri="{FF2B5EF4-FFF2-40B4-BE49-F238E27FC236}">
                <a16:creationId xmlns:a16="http://schemas.microsoft.com/office/drawing/2014/main" id="{565DEFEF-CB58-3C02-2C31-65A40A83394E}"/>
              </a:ext>
            </a:extLst>
          </p:cNvPr>
          <p:cNvSpPr/>
          <p:nvPr/>
        </p:nvSpPr>
        <p:spPr>
          <a:xfrm>
            <a:off x="6435189" y="3118331"/>
            <a:ext cx="1025106" cy="99045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Chevron 81">
            <a:extLst>
              <a:ext uri="{FF2B5EF4-FFF2-40B4-BE49-F238E27FC236}">
                <a16:creationId xmlns:a16="http://schemas.microsoft.com/office/drawing/2014/main" id="{D78CE43C-9E8E-E945-19A0-E24FD3419C42}"/>
              </a:ext>
            </a:extLst>
          </p:cNvPr>
          <p:cNvSpPr/>
          <p:nvPr/>
        </p:nvSpPr>
        <p:spPr>
          <a:xfrm>
            <a:off x="5342053" y="2727968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Arrow: Chevron 81">
            <a:extLst>
              <a:ext uri="{FF2B5EF4-FFF2-40B4-BE49-F238E27FC236}">
                <a16:creationId xmlns:a16="http://schemas.microsoft.com/office/drawing/2014/main" id="{C74040E3-F921-B428-60C0-3E7F29A9000B}"/>
              </a:ext>
            </a:extLst>
          </p:cNvPr>
          <p:cNvSpPr/>
          <p:nvPr/>
        </p:nvSpPr>
        <p:spPr>
          <a:xfrm>
            <a:off x="7406178" y="2729675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Arrow: Chevron 84">
            <a:extLst>
              <a:ext uri="{FF2B5EF4-FFF2-40B4-BE49-F238E27FC236}">
                <a16:creationId xmlns:a16="http://schemas.microsoft.com/office/drawing/2014/main" id="{68E473D4-DF58-599C-2FF4-BA890ADFA43D}"/>
              </a:ext>
            </a:extLst>
          </p:cNvPr>
          <p:cNvSpPr/>
          <p:nvPr/>
        </p:nvSpPr>
        <p:spPr>
          <a:xfrm>
            <a:off x="7315255" y="5665779"/>
            <a:ext cx="290080" cy="29008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49">
            <a:extLst>
              <a:ext uri="{FF2B5EF4-FFF2-40B4-BE49-F238E27FC236}">
                <a16:creationId xmlns:a16="http://schemas.microsoft.com/office/drawing/2014/main" id="{1286BCD0-0956-07AB-24B8-51D85CFCF81F}"/>
              </a:ext>
            </a:extLst>
          </p:cNvPr>
          <p:cNvGrpSpPr/>
          <p:nvPr/>
        </p:nvGrpSpPr>
        <p:grpSpPr>
          <a:xfrm>
            <a:off x="5868883" y="4057061"/>
            <a:ext cx="2274537" cy="605095"/>
            <a:chOff x="2551706" y="4248343"/>
            <a:chExt cx="2766965" cy="605095"/>
          </a:xfrm>
        </p:grpSpPr>
        <p:sp>
          <p:nvSpPr>
            <p:cNvPr id="57" name="TextBox 19">
              <a:extLst>
                <a:ext uri="{FF2B5EF4-FFF2-40B4-BE49-F238E27FC236}">
                  <a16:creationId xmlns:a16="http://schemas.microsoft.com/office/drawing/2014/main" id="{4798E1F8-4401-FEB9-0357-323EC265C3D2}"/>
                </a:ext>
              </a:extLst>
            </p:cNvPr>
            <p:cNvSpPr txBox="1"/>
            <p:nvPr/>
          </p:nvSpPr>
          <p:spPr>
            <a:xfrm>
              <a:off x="2778557" y="4576439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PopUp library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BD6F1831-0720-6B9A-78CC-6A9B291D7908}"/>
                </a:ext>
              </a:extLst>
            </p:cNvPr>
            <p:cNvSpPr txBox="1"/>
            <p:nvPr/>
          </p:nvSpPr>
          <p:spPr>
            <a:xfrm>
              <a:off x="2551706" y="4248343"/>
              <a:ext cx="2766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Sweet Alert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oogle Shape;3278;p67">
            <a:extLst>
              <a:ext uri="{FF2B5EF4-FFF2-40B4-BE49-F238E27FC236}">
                <a16:creationId xmlns:a16="http://schemas.microsoft.com/office/drawing/2014/main" id="{B9783CF3-5821-FE37-B1F4-A8F08FB7A24D}"/>
              </a:ext>
            </a:extLst>
          </p:cNvPr>
          <p:cNvGrpSpPr/>
          <p:nvPr/>
        </p:nvGrpSpPr>
        <p:grpSpPr>
          <a:xfrm rot="-1153778" flipH="1">
            <a:off x="10221808" y="5088524"/>
            <a:ext cx="1869786" cy="986251"/>
            <a:chOff x="-1074225" y="4512538"/>
            <a:chExt cx="714950" cy="378500"/>
          </a:xfrm>
        </p:grpSpPr>
        <p:sp>
          <p:nvSpPr>
            <p:cNvPr id="60" name="Google Shape;3279;p67">
              <a:extLst>
                <a:ext uri="{FF2B5EF4-FFF2-40B4-BE49-F238E27FC236}">
                  <a16:creationId xmlns:a16="http://schemas.microsoft.com/office/drawing/2014/main" id="{F23E382C-EAD0-05A4-0DA8-1A95590D8125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80;p67">
              <a:extLst>
                <a:ext uri="{FF2B5EF4-FFF2-40B4-BE49-F238E27FC236}">
                  <a16:creationId xmlns:a16="http://schemas.microsoft.com/office/drawing/2014/main" id="{F9DC130A-F187-3D26-95C6-A04E21EBBBCF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81;p67">
              <a:extLst>
                <a:ext uri="{FF2B5EF4-FFF2-40B4-BE49-F238E27FC236}">
                  <a16:creationId xmlns:a16="http://schemas.microsoft.com/office/drawing/2014/main" id="{2CC5DC6D-6885-8372-773C-B92C823491DD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82;p67">
              <a:extLst>
                <a:ext uri="{FF2B5EF4-FFF2-40B4-BE49-F238E27FC236}">
                  <a16:creationId xmlns:a16="http://schemas.microsoft.com/office/drawing/2014/main" id="{A2B6EA7B-06F8-8969-15A3-97B8844A3281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83;p67">
              <a:extLst>
                <a:ext uri="{FF2B5EF4-FFF2-40B4-BE49-F238E27FC236}">
                  <a16:creationId xmlns:a16="http://schemas.microsoft.com/office/drawing/2014/main" id="{C27FB22D-91A6-259F-481E-935937F1067D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84;p67">
              <a:extLst>
                <a:ext uri="{FF2B5EF4-FFF2-40B4-BE49-F238E27FC236}">
                  <a16:creationId xmlns:a16="http://schemas.microsoft.com/office/drawing/2014/main" id="{C79ADDDC-23CA-9F29-4BF8-9B70F3B5D5D0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85;p67">
              <a:extLst>
                <a:ext uri="{FF2B5EF4-FFF2-40B4-BE49-F238E27FC236}">
                  <a16:creationId xmlns:a16="http://schemas.microsoft.com/office/drawing/2014/main" id="{2DC54802-F60E-3B1D-3412-F93F5E4DC12D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86;p67">
              <a:extLst>
                <a:ext uri="{FF2B5EF4-FFF2-40B4-BE49-F238E27FC236}">
                  <a16:creationId xmlns:a16="http://schemas.microsoft.com/office/drawing/2014/main" id="{94468E2D-7F75-DA0F-9876-A5081C195CAC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87;p67">
              <a:extLst>
                <a:ext uri="{FF2B5EF4-FFF2-40B4-BE49-F238E27FC236}">
                  <a16:creationId xmlns:a16="http://schemas.microsoft.com/office/drawing/2014/main" id="{16DCDAE9-ACFC-B12C-4CCD-968AE187A09D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88;p67">
              <a:extLst>
                <a:ext uri="{FF2B5EF4-FFF2-40B4-BE49-F238E27FC236}">
                  <a16:creationId xmlns:a16="http://schemas.microsoft.com/office/drawing/2014/main" id="{C66C4F76-7503-A507-27A8-ACCDE18AE8BE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89;p67">
              <a:extLst>
                <a:ext uri="{FF2B5EF4-FFF2-40B4-BE49-F238E27FC236}">
                  <a16:creationId xmlns:a16="http://schemas.microsoft.com/office/drawing/2014/main" id="{1FF654FB-C163-6078-670D-6AD32E0F009D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3278;p67">
            <a:extLst>
              <a:ext uri="{FF2B5EF4-FFF2-40B4-BE49-F238E27FC236}">
                <a16:creationId xmlns:a16="http://schemas.microsoft.com/office/drawing/2014/main" id="{D9730459-1750-6BD2-D6F6-4A65C5B3854F}"/>
              </a:ext>
            </a:extLst>
          </p:cNvPr>
          <p:cNvGrpSpPr/>
          <p:nvPr/>
        </p:nvGrpSpPr>
        <p:grpSpPr>
          <a:xfrm rot="-1153778" flipH="1">
            <a:off x="-31279" y="1111815"/>
            <a:ext cx="1869786" cy="986251"/>
            <a:chOff x="-1074225" y="4512538"/>
            <a:chExt cx="714950" cy="378500"/>
          </a:xfrm>
        </p:grpSpPr>
        <p:sp>
          <p:nvSpPr>
            <p:cNvPr id="95" name="Google Shape;3279;p67">
              <a:extLst>
                <a:ext uri="{FF2B5EF4-FFF2-40B4-BE49-F238E27FC236}">
                  <a16:creationId xmlns:a16="http://schemas.microsoft.com/office/drawing/2014/main" id="{D2622D34-1220-979F-E620-A1034FCC6435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80;p67">
              <a:extLst>
                <a:ext uri="{FF2B5EF4-FFF2-40B4-BE49-F238E27FC236}">
                  <a16:creationId xmlns:a16="http://schemas.microsoft.com/office/drawing/2014/main" id="{CF6B169D-2FFC-A2A7-2B74-0634DD50988A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81;p67">
              <a:extLst>
                <a:ext uri="{FF2B5EF4-FFF2-40B4-BE49-F238E27FC236}">
                  <a16:creationId xmlns:a16="http://schemas.microsoft.com/office/drawing/2014/main" id="{C6E6415D-4988-BAD1-2AC0-A1FAA010231C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82;p67">
              <a:extLst>
                <a:ext uri="{FF2B5EF4-FFF2-40B4-BE49-F238E27FC236}">
                  <a16:creationId xmlns:a16="http://schemas.microsoft.com/office/drawing/2014/main" id="{7406154C-8E29-8EB6-15FE-82BCF6EF97F2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83;p67">
              <a:extLst>
                <a:ext uri="{FF2B5EF4-FFF2-40B4-BE49-F238E27FC236}">
                  <a16:creationId xmlns:a16="http://schemas.microsoft.com/office/drawing/2014/main" id="{1175867C-9136-FA43-CB5B-495029BDAEAC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84;p67">
              <a:extLst>
                <a:ext uri="{FF2B5EF4-FFF2-40B4-BE49-F238E27FC236}">
                  <a16:creationId xmlns:a16="http://schemas.microsoft.com/office/drawing/2014/main" id="{540C09A2-EDEC-FE5C-F05E-AFAEE6886C4A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85;p67">
              <a:extLst>
                <a:ext uri="{FF2B5EF4-FFF2-40B4-BE49-F238E27FC236}">
                  <a16:creationId xmlns:a16="http://schemas.microsoft.com/office/drawing/2014/main" id="{A72BEC43-0FDD-9FD2-F35E-2B18F739ABA8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86;p67">
              <a:extLst>
                <a:ext uri="{FF2B5EF4-FFF2-40B4-BE49-F238E27FC236}">
                  <a16:creationId xmlns:a16="http://schemas.microsoft.com/office/drawing/2014/main" id="{1E275EAD-1F5E-48F0-D89A-764759202C95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87;p67">
              <a:extLst>
                <a:ext uri="{FF2B5EF4-FFF2-40B4-BE49-F238E27FC236}">
                  <a16:creationId xmlns:a16="http://schemas.microsoft.com/office/drawing/2014/main" id="{6794C65B-2C27-451E-B475-EFA92DF2A2A4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88;p67">
              <a:extLst>
                <a:ext uri="{FF2B5EF4-FFF2-40B4-BE49-F238E27FC236}">
                  <a16:creationId xmlns:a16="http://schemas.microsoft.com/office/drawing/2014/main" id="{5E27C2A0-CD73-A56F-4ADC-7ECF6742E312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89;p67">
              <a:extLst>
                <a:ext uri="{FF2B5EF4-FFF2-40B4-BE49-F238E27FC236}">
                  <a16:creationId xmlns:a16="http://schemas.microsoft.com/office/drawing/2014/main" id="{9C86B6B2-BDD4-2D69-0795-F4FC430E6FBB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EB702B2-082E-492D-B6B0-1E51A40049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63" y="1694982"/>
            <a:ext cx="724305" cy="72430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33A242E-ABC9-44F8-8498-4D614F4EF9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1"/>
          <a:stretch/>
        </p:blipFill>
        <p:spPr>
          <a:xfrm>
            <a:off x="3807480" y="1666968"/>
            <a:ext cx="955004" cy="82394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AC317F8-A388-4E30-97E9-17C90FEE7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69" y="1692200"/>
            <a:ext cx="817423" cy="8174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E9C840-5C68-41C4-BC3F-01DD3C2E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72" y="3177420"/>
            <a:ext cx="555960" cy="8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65">
            <a:extLst>
              <a:ext uri="{FF2B5EF4-FFF2-40B4-BE49-F238E27FC236}">
                <a16:creationId xmlns:a16="http://schemas.microsoft.com/office/drawing/2014/main" id="{406F7DF2-A22D-40CB-ABB4-6A6F0BC7457C}"/>
              </a:ext>
            </a:extLst>
          </p:cNvPr>
          <p:cNvGrpSpPr/>
          <p:nvPr/>
        </p:nvGrpSpPr>
        <p:grpSpPr>
          <a:xfrm>
            <a:off x="1486082" y="3975725"/>
            <a:ext cx="1937534" cy="576383"/>
            <a:chOff x="2551705" y="4283314"/>
            <a:chExt cx="2357002" cy="576383"/>
          </a:xfrm>
        </p:grpSpPr>
        <p:sp>
          <p:nvSpPr>
            <p:cNvPr id="83" name="TextBox 25">
              <a:extLst>
                <a:ext uri="{FF2B5EF4-FFF2-40B4-BE49-F238E27FC236}">
                  <a16:creationId xmlns:a16="http://schemas.microsoft.com/office/drawing/2014/main" id="{310AEE24-D32E-4F2E-AB18-0078AC0ADE2E}"/>
                </a:ext>
              </a:extLst>
            </p:cNvPr>
            <p:cNvSpPr txBox="1"/>
            <p:nvPr/>
          </p:nvSpPr>
          <p:spPr>
            <a:xfrm>
              <a:off x="2551707" y="4582698"/>
              <a:ext cx="235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İnterfeys dizayn aləti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26">
              <a:extLst>
                <a:ext uri="{FF2B5EF4-FFF2-40B4-BE49-F238E27FC236}">
                  <a16:creationId xmlns:a16="http://schemas.microsoft.com/office/drawing/2014/main" id="{2EF725BD-19EC-4D24-AD2A-FBD24A2B4EBA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Figma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Arrow: Chevron 83">
            <a:extLst>
              <a:ext uri="{FF2B5EF4-FFF2-40B4-BE49-F238E27FC236}">
                <a16:creationId xmlns:a16="http://schemas.microsoft.com/office/drawing/2014/main" id="{6BF5425B-8272-4691-B847-0DA2160874BD}"/>
              </a:ext>
            </a:extLst>
          </p:cNvPr>
          <p:cNvSpPr/>
          <p:nvPr/>
        </p:nvSpPr>
        <p:spPr>
          <a:xfrm flipH="1">
            <a:off x="3320015" y="4215354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71">
            <a:extLst>
              <a:ext uri="{FF2B5EF4-FFF2-40B4-BE49-F238E27FC236}">
                <a16:creationId xmlns:a16="http://schemas.microsoft.com/office/drawing/2014/main" id="{7F3F07DE-CFE7-458E-917A-61C9C7DDB88B}"/>
              </a:ext>
            </a:extLst>
          </p:cNvPr>
          <p:cNvGrpSpPr/>
          <p:nvPr/>
        </p:nvGrpSpPr>
        <p:grpSpPr>
          <a:xfrm>
            <a:off x="1479438" y="5496252"/>
            <a:ext cx="1766963" cy="741178"/>
            <a:chOff x="2551705" y="4283314"/>
            <a:chExt cx="2385051" cy="82239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A936C75-3B6C-4848-99F6-3FF9D2610DD6}"/>
                </a:ext>
              </a:extLst>
            </p:cNvPr>
            <p:cNvSpPr txBox="1"/>
            <p:nvPr/>
          </p:nvSpPr>
          <p:spPr>
            <a:xfrm>
              <a:off x="2579756" y="4644047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Canlı video konferanslar üçün proqram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992D95-5072-494F-925B-E1C7FD9999FE}"/>
                </a:ext>
              </a:extLst>
            </p:cNvPr>
            <p:cNvSpPr txBox="1"/>
            <p:nvPr/>
          </p:nvSpPr>
          <p:spPr>
            <a:xfrm>
              <a:off x="2551705" y="4283314"/>
              <a:ext cx="2336968" cy="44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z-Latn-AZ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Zoom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" name="Arrow: Chevron 84">
            <a:extLst>
              <a:ext uri="{FF2B5EF4-FFF2-40B4-BE49-F238E27FC236}">
                <a16:creationId xmlns:a16="http://schemas.microsoft.com/office/drawing/2014/main" id="{AAB3C3C6-F83E-4D9F-A495-6F01757A8B70}"/>
              </a:ext>
            </a:extLst>
          </p:cNvPr>
          <p:cNvSpPr/>
          <p:nvPr/>
        </p:nvSpPr>
        <p:spPr>
          <a:xfrm>
            <a:off x="3288699" y="5650051"/>
            <a:ext cx="290080" cy="29008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Zoom for Chromebook - Apps on Google Play">
            <a:extLst>
              <a:ext uri="{FF2B5EF4-FFF2-40B4-BE49-F238E27FC236}">
                <a16:creationId xmlns:a16="http://schemas.microsoft.com/office/drawing/2014/main" id="{EEDB9134-E181-4D5C-ACC3-5DCB63AB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19" y="4661194"/>
            <a:ext cx="857395" cy="8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Arrow: Chevron 83">
            <a:extLst>
              <a:ext uri="{FF2B5EF4-FFF2-40B4-BE49-F238E27FC236}">
                <a16:creationId xmlns:a16="http://schemas.microsoft.com/office/drawing/2014/main" id="{06DCA58B-F7AD-4CDD-A239-274CA391A453}"/>
              </a:ext>
            </a:extLst>
          </p:cNvPr>
          <p:cNvSpPr/>
          <p:nvPr/>
        </p:nvSpPr>
        <p:spPr>
          <a:xfrm flipH="1">
            <a:off x="7944647" y="4215354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0806;p123">
            <a:extLst>
              <a:ext uri="{FF2B5EF4-FFF2-40B4-BE49-F238E27FC236}">
                <a16:creationId xmlns:a16="http://schemas.microsoft.com/office/drawing/2014/main" id="{78749AB6-DFB4-1E7B-D853-A68779E0E270}"/>
              </a:ext>
            </a:extLst>
          </p:cNvPr>
          <p:cNvGrpSpPr/>
          <p:nvPr/>
        </p:nvGrpSpPr>
        <p:grpSpPr>
          <a:xfrm>
            <a:off x="6015042" y="942732"/>
            <a:ext cx="2450862" cy="3483040"/>
            <a:chOff x="3509571" y="1576045"/>
            <a:chExt cx="2130630" cy="3027942"/>
          </a:xfrm>
        </p:grpSpPr>
        <p:sp>
          <p:nvSpPr>
            <p:cNvPr id="1352" name="Google Shape;10807;p123">
              <a:extLst>
                <a:ext uri="{FF2B5EF4-FFF2-40B4-BE49-F238E27FC236}">
                  <a16:creationId xmlns:a16="http://schemas.microsoft.com/office/drawing/2014/main" id="{6FE2A6B5-0811-7421-1C2D-62C44F936DE6}"/>
                </a:ext>
              </a:extLst>
            </p:cNvPr>
            <p:cNvSpPr/>
            <p:nvPr/>
          </p:nvSpPr>
          <p:spPr>
            <a:xfrm flipH="1">
              <a:off x="4889213" y="3570725"/>
              <a:ext cx="32693" cy="1033263"/>
            </a:xfrm>
            <a:custGeom>
              <a:avLst/>
              <a:gdLst/>
              <a:ahLst/>
              <a:cxnLst/>
              <a:rect l="l" t="t" r="r" b="b"/>
              <a:pathLst>
                <a:path w="536" h="15311" extrusionOk="0">
                  <a:moveTo>
                    <a:pt x="1" y="0"/>
                  </a:moveTo>
                  <a:lnTo>
                    <a:pt x="1" y="15310"/>
                  </a:lnTo>
                  <a:lnTo>
                    <a:pt x="535" y="1531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0808;p123">
              <a:extLst>
                <a:ext uri="{FF2B5EF4-FFF2-40B4-BE49-F238E27FC236}">
                  <a16:creationId xmlns:a16="http://schemas.microsoft.com/office/drawing/2014/main" id="{4A915531-38CF-478B-3BE8-FED091CF2CA5}"/>
                </a:ext>
              </a:extLst>
            </p:cNvPr>
            <p:cNvSpPr/>
            <p:nvPr/>
          </p:nvSpPr>
          <p:spPr>
            <a:xfrm flipH="1">
              <a:off x="4889224" y="3623791"/>
              <a:ext cx="32693" cy="646057"/>
            </a:xfrm>
            <a:custGeom>
              <a:avLst/>
              <a:gdLst/>
              <a:ahLst/>
              <a:cxnLst/>
              <a:rect l="l" t="t" r="r" b="b"/>
              <a:pathLst>
                <a:path w="536" h="10592" extrusionOk="0">
                  <a:moveTo>
                    <a:pt x="1" y="0"/>
                  </a:moveTo>
                  <a:lnTo>
                    <a:pt x="1" y="10592"/>
                  </a:lnTo>
                  <a:lnTo>
                    <a:pt x="535" y="9648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0809;p123">
              <a:extLst>
                <a:ext uri="{FF2B5EF4-FFF2-40B4-BE49-F238E27FC236}">
                  <a16:creationId xmlns:a16="http://schemas.microsoft.com/office/drawing/2014/main" id="{82595986-43F9-13E8-ECC2-B9BE2993C3DE}"/>
                </a:ext>
              </a:extLst>
            </p:cNvPr>
            <p:cNvSpPr/>
            <p:nvPr/>
          </p:nvSpPr>
          <p:spPr>
            <a:xfrm flipH="1">
              <a:off x="4346845" y="3570725"/>
              <a:ext cx="32632" cy="1033263"/>
            </a:xfrm>
            <a:custGeom>
              <a:avLst/>
              <a:gdLst/>
              <a:ahLst/>
              <a:cxnLst/>
              <a:rect l="l" t="t" r="r" b="b"/>
              <a:pathLst>
                <a:path w="535" h="15311" extrusionOk="0">
                  <a:moveTo>
                    <a:pt x="0" y="0"/>
                  </a:moveTo>
                  <a:lnTo>
                    <a:pt x="0" y="15310"/>
                  </a:lnTo>
                  <a:lnTo>
                    <a:pt x="535" y="1531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0810;p123">
              <a:extLst>
                <a:ext uri="{FF2B5EF4-FFF2-40B4-BE49-F238E27FC236}">
                  <a16:creationId xmlns:a16="http://schemas.microsoft.com/office/drawing/2014/main" id="{1EC63BBF-AF7C-4417-D081-23632FDB9E2B}"/>
                </a:ext>
              </a:extLst>
            </p:cNvPr>
            <p:cNvSpPr/>
            <p:nvPr/>
          </p:nvSpPr>
          <p:spPr>
            <a:xfrm flipH="1">
              <a:off x="4314213" y="3570725"/>
              <a:ext cx="32693" cy="1033263"/>
            </a:xfrm>
            <a:custGeom>
              <a:avLst/>
              <a:gdLst/>
              <a:ahLst/>
              <a:cxnLst/>
              <a:rect l="l" t="t" r="r" b="b"/>
              <a:pathLst>
                <a:path w="536" h="15311" extrusionOk="0">
                  <a:moveTo>
                    <a:pt x="1" y="0"/>
                  </a:moveTo>
                  <a:lnTo>
                    <a:pt x="1" y="15310"/>
                  </a:lnTo>
                  <a:lnTo>
                    <a:pt x="536" y="1531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0811;p123">
              <a:extLst>
                <a:ext uri="{FF2B5EF4-FFF2-40B4-BE49-F238E27FC236}">
                  <a16:creationId xmlns:a16="http://schemas.microsoft.com/office/drawing/2014/main" id="{13A9126F-E59C-A0B9-839D-771E394625F7}"/>
                </a:ext>
              </a:extLst>
            </p:cNvPr>
            <p:cNvSpPr/>
            <p:nvPr/>
          </p:nvSpPr>
          <p:spPr>
            <a:xfrm flipH="1">
              <a:off x="4314213" y="4074581"/>
              <a:ext cx="32693" cy="505328"/>
            </a:xfrm>
            <a:custGeom>
              <a:avLst/>
              <a:gdLst/>
              <a:ahLst/>
              <a:cxnLst/>
              <a:rect l="l" t="t" r="r" b="b"/>
              <a:pathLst>
                <a:path w="536" h="7488" extrusionOk="0">
                  <a:moveTo>
                    <a:pt x="536" y="0"/>
                  </a:moveTo>
                  <a:lnTo>
                    <a:pt x="1" y="1741"/>
                  </a:lnTo>
                  <a:lnTo>
                    <a:pt x="1" y="7488"/>
                  </a:lnTo>
                  <a:lnTo>
                    <a:pt x="536" y="748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0812;p123">
              <a:extLst>
                <a:ext uri="{FF2B5EF4-FFF2-40B4-BE49-F238E27FC236}">
                  <a16:creationId xmlns:a16="http://schemas.microsoft.com/office/drawing/2014/main" id="{39E7D2EB-D4E9-DE21-4431-0132EFEB1735}"/>
                </a:ext>
              </a:extLst>
            </p:cNvPr>
            <p:cNvSpPr/>
            <p:nvPr/>
          </p:nvSpPr>
          <p:spPr>
            <a:xfrm flipH="1">
              <a:off x="4123604" y="3585572"/>
              <a:ext cx="32693" cy="1003569"/>
            </a:xfrm>
            <a:custGeom>
              <a:avLst/>
              <a:gdLst/>
              <a:ahLst/>
              <a:cxnLst/>
              <a:rect l="l" t="t" r="r" b="b"/>
              <a:pathLst>
                <a:path w="536" h="14871" extrusionOk="0">
                  <a:moveTo>
                    <a:pt x="1" y="0"/>
                  </a:moveTo>
                  <a:lnTo>
                    <a:pt x="1" y="14870"/>
                  </a:lnTo>
                  <a:lnTo>
                    <a:pt x="536" y="148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0813;p123">
              <a:extLst>
                <a:ext uri="{FF2B5EF4-FFF2-40B4-BE49-F238E27FC236}">
                  <a16:creationId xmlns:a16="http://schemas.microsoft.com/office/drawing/2014/main" id="{DFDBE69B-AF11-D9E4-7CF9-AB5EB3C85A2F}"/>
                </a:ext>
              </a:extLst>
            </p:cNvPr>
            <p:cNvSpPr/>
            <p:nvPr/>
          </p:nvSpPr>
          <p:spPr>
            <a:xfrm flipH="1">
              <a:off x="4123606" y="3626963"/>
              <a:ext cx="32693" cy="97287"/>
            </a:xfrm>
            <a:custGeom>
              <a:avLst/>
              <a:gdLst/>
              <a:ahLst/>
              <a:cxnLst/>
              <a:rect l="l" t="t" r="r" b="b"/>
              <a:pathLst>
                <a:path w="536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536" y="159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0814;p123">
              <a:extLst>
                <a:ext uri="{FF2B5EF4-FFF2-40B4-BE49-F238E27FC236}">
                  <a16:creationId xmlns:a16="http://schemas.microsoft.com/office/drawing/2014/main" id="{4B2726B8-7C26-FC74-1A5E-2138E0092E19}"/>
                </a:ext>
              </a:extLst>
            </p:cNvPr>
            <p:cNvSpPr/>
            <p:nvPr/>
          </p:nvSpPr>
          <p:spPr>
            <a:xfrm flipH="1">
              <a:off x="4958947" y="1576045"/>
              <a:ext cx="461853" cy="401407"/>
            </a:xfrm>
            <a:custGeom>
              <a:avLst/>
              <a:gdLst/>
              <a:ahLst/>
              <a:cxnLst/>
              <a:rect l="l" t="t" r="r" b="b"/>
              <a:pathLst>
                <a:path w="7572" h="6581" extrusionOk="0">
                  <a:moveTo>
                    <a:pt x="6024" y="1"/>
                  </a:moveTo>
                  <a:cubicBezTo>
                    <a:pt x="5844" y="1"/>
                    <a:pt x="5715" y="47"/>
                    <a:pt x="5715" y="47"/>
                  </a:cubicBezTo>
                  <a:cubicBezTo>
                    <a:pt x="5715" y="47"/>
                    <a:pt x="5705" y="635"/>
                    <a:pt x="5002" y="1012"/>
                  </a:cubicBezTo>
                  <a:cubicBezTo>
                    <a:pt x="4310" y="1400"/>
                    <a:pt x="3199" y="1390"/>
                    <a:pt x="2381" y="1725"/>
                  </a:cubicBezTo>
                  <a:cubicBezTo>
                    <a:pt x="1563" y="2050"/>
                    <a:pt x="1783" y="2375"/>
                    <a:pt x="1783" y="2375"/>
                  </a:cubicBezTo>
                  <a:cubicBezTo>
                    <a:pt x="1783" y="2375"/>
                    <a:pt x="1625" y="2331"/>
                    <a:pt x="1458" y="2331"/>
                  </a:cubicBezTo>
                  <a:cubicBezTo>
                    <a:pt x="1321" y="2331"/>
                    <a:pt x="1178" y="2361"/>
                    <a:pt x="1112" y="2470"/>
                  </a:cubicBezTo>
                  <a:cubicBezTo>
                    <a:pt x="1018" y="2585"/>
                    <a:pt x="1049" y="2753"/>
                    <a:pt x="1164" y="2837"/>
                  </a:cubicBezTo>
                  <a:cubicBezTo>
                    <a:pt x="619" y="2868"/>
                    <a:pt x="252" y="3267"/>
                    <a:pt x="346" y="3508"/>
                  </a:cubicBezTo>
                  <a:cubicBezTo>
                    <a:pt x="383" y="3599"/>
                    <a:pt x="476" y="3626"/>
                    <a:pt x="574" y="3626"/>
                  </a:cubicBezTo>
                  <a:cubicBezTo>
                    <a:pt x="725" y="3626"/>
                    <a:pt x="892" y="3560"/>
                    <a:pt x="892" y="3560"/>
                  </a:cubicBezTo>
                  <a:lnTo>
                    <a:pt x="892" y="3560"/>
                  </a:lnTo>
                  <a:cubicBezTo>
                    <a:pt x="0" y="4357"/>
                    <a:pt x="892" y="5742"/>
                    <a:pt x="892" y="5742"/>
                  </a:cubicBezTo>
                  <a:cubicBezTo>
                    <a:pt x="892" y="5742"/>
                    <a:pt x="766" y="6161"/>
                    <a:pt x="1563" y="6528"/>
                  </a:cubicBezTo>
                  <a:lnTo>
                    <a:pt x="4698" y="6580"/>
                  </a:lnTo>
                  <a:cubicBezTo>
                    <a:pt x="5611" y="5374"/>
                    <a:pt x="6848" y="4032"/>
                    <a:pt x="6858" y="3246"/>
                  </a:cubicBezTo>
                  <a:cubicBezTo>
                    <a:pt x="6712" y="3214"/>
                    <a:pt x="6628" y="3141"/>
                    <a:pt x="6659" y="2973"/>
                  </a:cubicBezTo>
                  <a:cubicBezTo>
                    <a:pt x="7152" y="2669"/>
                    <a:pt x="7079" y="1977"/>
                    <a:pt x="7079" y="1977"/>
                  </a:cubicBezTo>
                  <a:lnTo>
                    <a:pt x="6785" y="1945"/>
                  </a:lnTo>
                  <a:cubicBezTo>
                    <a:pt x="7571" y="1201"/>
                    <a:pt x="7236" y="561"/>
                    <a:pt x="7236" y="561"/>
                  </a:cubicBezTo>
                  <a:lnTo>
                    <a:pt x="7236" y="561"/>
                  </a:lnTo>
                  <a:lnTo>
                    <a:pt x="6984" y="792"/>
                  </a:lnTo>
                  <a:cubicBezTo>
                    <a:pt x="6756" y="127"/>
                    <a:pt x="6321" y="1"/>
                    <a:pt x="6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0815;p123">
              <a:extLst>
                <a:ext uri="{FF2B5EF4-FFF2-40B4-BE49-F238E27FC236}">
                  <a16:creationId xmlns:a16="http://schemas.microsoft.com/office/drawing/2014/main" id="{65A4B50F-1987-FB79-5767-146C60340928}"/>
                </a:ext>
              </a:extLst>
            </p:cNvPr>
            <p:cNvSpPr/>
            <p:nvPr/>
          </p:nvSpPr>
          <p:spPr>
            <a:xfrm flipH="1">
              <a:off x="5004998" y="1671016"/>
              <a:ext cx="415802" cy="306438"/>
            </a:xfrm>
            <a:custGeom>
              <a:avLst/>
              <a:gdLst/>
              <a:ahLst/>
              <a:cxnLst/>
              <a:rect l="l" t="t" r="r" b="b"/>
              <a:pathLst>
                <a:path w="6817" h="5024" extrusionOk="0">
                  <a:moveTo>
                    <a:pt x="2926" y="0"/>
                  </a:moveTo>
                  <a:cubicBezTo>
                    <a:pt x="2748" y="42"/>
                    <a:pt x="2559" y="95"/>
                    <a:pt x="2381" y="168"/>
                  </a:cubicBezTo>
                  <a:cubicBezTo>
                    <a:pt x="1563" y="493"/>
                    <a:pt x="1783" y="818"/>
                    <a:pt x="1783" y="818"/>
                  </a:cubicBezTo>
                  <a:cubicBezTo>
                    <a:pt x="1783" y="818"/>
                    <a:pt x="1629" y="778"/>
                    <a:pt x="1465" y="778"/>
                  </a:cubicBezTo>
                  <a:cubicBezTo>
                    <a:pt x="1326" y="778"/>
                    <a:pt x="1179" y="807"/>
                    <a:pt x="1112" y="913"/>
                  </a:cubicBezTo>
                  <a:cubicBezTo>
                    <a:pt x="1018" y="1028"/>
                    <a:pt x="1049" y="1196"/>
                    <a:pt x="1164" y="1280"/>
                  </a:cubicBezTo>
                  <a:cubicBezTo>
                    <a:pt x="619" y="1311"/>
                    <a:pt x="252" y="1710"/>
                    <a:pt x="346" y="1951"/>
                  </a:cubicBezTo>
                  <a:cubicBezTo>
                    <a:pt x="383" y="2042"/>
                    <a:pt x="476" y="2069"/>
                    <a:pt x="574" y="2069"/>
                  </a:cubicBezTo>
                  <a:cubicBezTo>
                    <a:pt x="725" y="2069"/>
                    <a:pt x="892" y="2003"/>
                    <a:pt x="892" y="2003"/>
                  </a:cubicBezTo>
                  <a:lnTo>
                    <a:pt x="892" y="2003"/>
                  </a:lnTo>
                  <a:cubicBezTo>
                    <a:pt x="0" y="2800"/>
                    <a:pt x="892" y="4185"/>
                    <a:pt x="892" y="4185"/>
                  </a:cubicBezTo>
                  <a:cubicBezTo>
                    <a:pt x="892" y="4185"/>
                    <a:pt x="766" y="4604"/>
                    <a:pt x="1563" y="4971"/>
                  </a:cubicBezTo>
                  <a:lnTo>
                    <a:pt x="4688" y="5023"/>
                  </a:lnTo>
                  <a:cubicBezTo>
                    <a:pt x="5516" y="3943"/>
                    <a:pt x="6607" y="2737"/>
                    <a:pt x="6816" y="1940"/>
                  </a:cubicBezTo>
                  <a:lnTo>
                    <a:pt x="6816" y="1940"/>
                  </a:lnTo>
                  <a:cubicBezTo>
                    <a:pt x="6544" y="1982"/>
                    <a:pt x="6282" y="2003"/>
                    <a:pt x="6009" y="2003"/>
                  </a:cubicBezTo>
                  <a:cubicBezTo>
                    <a:pt x="4331" y="2003"/>
                    <a:pt x="2957" y="1112"/>
                    <a:pt x="2926" y="0"/>
                  </a:cubicBezTo>
                  <a:close/>
                </a:path>
              </a:pathLst>
            </a:custGeom>
            <a:solidFill>
              <a:srgbClr val="2B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816;p123">
              <a:extLst>
                <a:ext uri="{FF2B5EF4-FFF2-40B4-BE49-F238E27FC236}">
                  <a16:creationId xmlns:a16="http://schemas.microsoft.com/office/drawing/2014/main" id="{FD911D70-BD31-69F9-A368-EA6FA9DD1446}"/>
                </a:ext>
              </a:extLst>
            </p:cNvPr>
            <p:cNvSpPr/>
            <p:nvPr/>
          </p:nvSpPr>
          <p:spPr>
            <a:xfrm flipH="1">
              <a:off x="4673671" y="2257245"/>
              <a:ext cx="467647" cy="895160"/>
            </a:xfrm>
            <a:custGeom>
              <a:avLst/>
              <a:gdLst/>
              <a:ahLst/>
              <a:cxnLst/>
              <a:rect l="l" t="t" r="r" b="b"/>
              <a:pathLst>
                <a:path w="7667" h="14676" extrusionOk="0">
                  <a:moveTo>
                    <a:pt x="2896" y="0"/>
                  </a:moveTo>
                  <a:cubicBezTo>
                    <a:pt x="1728" y="0"/>
                    <a:pt x="136" y="2426"/>
                    <a:pt x="74" y="3927"/>
                  </a:cubicBezTo>
                  <a:cubicBezTo>
                    <a:pt x="1" y="5563"/>
                    <a:pt x="787" y="9716"/>
                    <a:pt x="987" y="10104"/>
                  </a:cubicBezTo>
                  <a:cubicBezTo>
                    <a:pt x="1186" y="10492"/>
                    <a:pt x="1542" y="12579"/>
                    <a:pt x="4929" y="14676"/>
                  </a:cubicBezTo>
                  <a:lnTo>
                    <a:pt x="7666" y="12715"/>
                  </a:lnTo>
                  <a:cubicBezTo>
                    <a:pt x="7666" y="12715"/>
                    <a:pt x="5496" y="8741"/>
                    <a:pt x="5265" y="8279"/>
                  </a:cubicBezTo>
                  <a:cubicBezTo>
                    <a:pt x="5034" y="7818"/>
                    <a:pt x="4961" y="236"/>
                    <a:pt x="2989" y="5"/>
                  </a:cubicBezTo>
                  <a:cubicBezTo>
                    <a:pt x="2959" y="2"/>
                    <a:pt x="2928" y="0"/>
                    <a:pt x="2896" y="0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817;p123">
              <a:extLst>
                <a:ext uri="{FF2B5EF4-FFF2-40B4-BE49-F238E27FC236}">
                  <a16:creationId xmlns:a16="http://schemas.microsoft.com/office/drawing/2014/main" id="{0F10FBCE-699B-FFC9-C3E1-31EF2B2FC6BB}"/>
                </a:ext>
              </a:extLst>
            </p:cNvPr>
            <p:cNvSpPr/>
            <p:nvPr/>
          </p:nvSpPr>
          <p:spPr>
            <a:xfrm flipH="1">
              <a:off x="4745950" y="2257245"/>
              <a:ext cx="395369" cy="895160"/>
            </a:xfrm>
            <a:custGeom>
              <a:avLst/>
              <a:gdLst/>
              <a:ahLst/>
              <a:cxnLst/>
              <a:rect l="l" t="t" r="r" b="b"/>
              <a:pathLst>
                <a:path w="6482" h="14676" extrusionOk="0">
                  <a:moveTo>
                    <a:pt x="2903" y="1"/>
                  </a:moveTo>
                  <a:cubicBezTo>
                    <a:pt x="1735" y="1"/>
                    <a:pt x="146" y="2423"/>
                    <a:pt x="74" y="3927"/>
                  </a:cubicBezTo>
                  <a:cubicBezTo>
                    <a:pt x="1" y="5563"/>
                    <a:pt x="787" y="9716"/>
                    <a:pt x="987" y="10104"/>
                  </a:cubicBezTo>
                  <a:cubicBezTo>
                    <a:pt x="1196" y="10492"/>
                    <a:pt x="1542" y="12589"/>
                    <a:pt x="4940" y="14676"/>
                  </a:cubicBezTo>
                  <a:lnTo>
                    <a:pt x="6481" y="13575"/>
                  </a:lnTo>
                  <a:cubicBezTo>
                    <a:pt x="5443" y="12432"/>
                    <a:pt x="4132" y="10314"/>
                    <a:pt x="3755" y="561"/>
                  </a:cubicBezTo>
                  <a:cubicBezTo>
                    <a:pt x="3545" y="247"/>
                    <a:pt x="3283" y="37"/>
                    <a:pt x="2989" y="5"/>
                  </a:cubicBezTo>
                  <a:cubicBezTo>
                    <a:pt x="2961" y="2"/>
                    <a:pt x="2932" y="1"/>
                    <a:pt x="2903" y="1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818;p123">
              <a:extLst>
                <a:ext uri="{FF2B5EF4-FFF2-40B4-BE49-F238E27FC236}">
                  <a16:creationId xmlns:a16="http://schemas.microsoft.com/office/drawing/2014/main" id="{96321080-9225-85A4-430F-32F2C787B4B1}"/>
                </a:ext>
              </a:extLst>
            </p:cNvPr>
            <p:cNvSpPr/>
            <p:nvPr/>
          </p:nvSpPr>
          <p:spPr>
            <a:xfrm flipH="1">
              <a:off x="4884779" y="2853477"/>
              <a:ext cx="666491" cy="1706209"/>
            </a:xfrm>
            <a:custGeom>
              <a:avLst/>
              <a:gdLst/>
              <a:ahLst/>
              <a:cxnLst/>
              <a:rect l="l" t="t" r="r" b="b"/>
              <a:pathLst>
                <a:path w="10927" h="27973" extrusionOk="0">
                  <a:moveTo>
                    <a:pt x="7078" y="1"/>
                  </a:moveTo>
                  <a:cubicBezTo>
                    <a:pt x="7000" y="1"/>
                    <a:pt x="6930" y="8"/>
                    <a:pt x="6869" y="25"/>
                  </a:cubicBezTo>
                  <a:cubicBezTo>
                    <a:pt x="2318" y="1252"/>
                    <a:pt x="0" y="3789"/>
                    <a:pt x="0" y="3789"/>
                  </a:cubicBezTo>
                  <a:cubicBezTo>
                    <a:pt x="0" y="3789"/>
                    <a:pt x="74" y="18984"/>
                    <a:pt x="3450" y="27489"/>
                  </a:cubicBezTo>
                  <a:cubicBezTo>
                    <a:pt x="3798" y="27804"/>
                    <a:pt x="4135" y="27973"/>
                    <a:pt x="4456" y="27973"/>
                  </a:cubicBezTo>
                  <a:cubicBezTo>
                    <a:pt x="4765" y="27973"/>
                    <a:pt x="5060" y="27817"/>
                    <a:pt x="5338" y="27489"/>
                  </a:cubicBezTo>
                  <a:cubicBezTo>
                    <a:pt x="10791" y="13489"/>
                    <a:pt x="10927" y="1587"/>
                    <a:pt x="10927" y="1587"/>
                  </a:cubicBezTo>
                  <a:cubicBezTo>
                    <a:pt x="10927" y="1587"/>
                    <a:pt x="8203" y="1"/>
                    <a:pt x="7078" y="1"/>
                  </a:cubicBezTo>
                  <a:close/>
                </a:path>
              </a:pathLst>
            </a:custGeom>
            <a:solidFill>
              <a:srgbClr val="44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819;p123">
              <a:extLst>
                <a:ext uri="{FF2B5EF4-FFF2-40B4-BE49-F238E27FC236}">
                  <a16:creationId xmlns:a16="http://schemas.microsoft.com/office/drawing/2014/main" id="{B17956D4-AE33-AE5B-6755-C5201BF77612}"/>
                </a:ext>
              </a:extLst>
            </p:cNvPr>
            <p:cNvSpPr/>
            <p:nvPr/>
          </p:nvSpPr>
          <p:spPr>
            <a:xfrm flipH="1">
              <a:off x="4955105" y="3566882"/>
              <a:ext cx="534803" cy="992813"/>
            </a:xfrm>
            <a:custGeom>
              <a:avLst/>
              <a:gdLst/>
              <a:ahLst/>
              <a:cxnLst/>
              <a:rect l="l" t="t" r="r" b="b"/>
              <a:pathLst>
                <a:path w="8768" h="16277" extrusionOk="0">
                  <a:moveTo>
                    <a:pt x="8767" y="0"/>
                  </a:moveTo>
                  <a:lnTo>
                    <a:pt x="8767" y="0"/>
                  </a:lnTo>
                  <a:cubicBezTo>
                    <a:pt x="7740" y="1206"/>
                    <a:pt x="6544" y="2276"/>
                    <a:pt x="5223" y="3167"/>
                  </a:cubicBezTo>
                  <a:cubicBezTo>
                    <a:pt x="3629" y="4247"/>
                    <a:pt x="1867" y="5055"/>
                    <a:pt x="1" y="5547"/>
                  </a:cubicBezTo>
                  <a:cubicBezTo>
                    <a:pt x="515" y="9165"/>
                    <a:pt x="1280" y="12867"/>
                    <a:pt x="2444" y="15793"/>
                  </a:cubicBezTo>
                  <a:cubicBezTo>
                    <a:pt x="2792" y="16108"/>
                    <a:pt x="3129" y="16277"/>
                    <a:pt x="3450" y="16277"/>
                  </a:cubicBezTo>
                  <a:cubicBezTo>
                    <a:pt x="3759" y="16277"/>
                    <a:pt x="4054" y="16121"/>
                    <a:pt x="4332" y="15793"/>
                  </a:cubicBezTo>
                  <a:cubicBezTo>
                    <a:pt x="6314" y="10675"/>
                    <a:pt x="7803" y="5390"/>
                    <a:pt x="8767" y="0"/>
                  </a:cubicBezTo>
                  <a:close/>
                </a:path>
              </a:pathLst>
            </a:custGeom>
            <a:solidFill>
              <a:srgbClr val="3A2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820;p123">
              <a:extLst>
                <a:ext uri="{FF2B5EF4-FFF2-40B4-BE49-F238E27FC236}">
                  <a16:creationId xmlns:a16="http://schemas.microsoft.com/office/drawing/2014/main" id="{D6A34861-4A59-0062-3A13-8A92E45842F3}"/>
                </a:ext>
              </a:extLst>
            </p:cNvPr>
            <p:cNvSpPr/>
            <p:nvPr/>
          </p:nvSpPr>
          <p:spPr>
            <a:xfrm flipH="1">
              <a:off x="5050438" y="3250864"/>
              <a:ext cx="268682" cy="1302972"/>
            </a:xfrm>
            <a:custGeom>
              <a:avLst/>
              <a:gdLst/>
              <a:ahLst/>
              <a:cxnLst/>
              <a:rect l="l" t="t" r="r" b="b"/>
              <a:pathLst>
                <a:path w="4405" h="21362" extrusionOk="0">
                  <a:moveTo>
                    <a:pt x="1" y="1"/>
                  </a:moveTo>
                  <a:lnTo>
                    <a:pt x="1867" y="1249"/>
                  </a:lnTo>
                  <a:cubicBezTo>
                    <a:pt x="1867" y="1249"/>
                    <a:pt x="1332" y="15154"/>
                    <a:pt x="431" y="21362"/>
                  </a:cubicBezTo>
                  <a:lnTo>
                    <a:pt x="934" y="21068"/>
                  </a:lnTo>
                  <a:cubicBezTo>
                    <a:pt x="892" y="20890"/>
                    <a:pt x="2591" y="1322"/>
                    <a:pt x="2591" y="1322"/>
                  </a:cubicBezTo>
                  <a:lnTo>
                    <a:pt x="4405" y="473"/>
                  </a:lnTo>
                  <a:lnTo>
                    <a:pt x="4405" y="473"/>
                  </a:lnTo>
                  <a:cubicBezTo>
                    <a:pt x="4405" y="473"/>
                    <a:pt x="2467" y="895"/>
                    <a:pt x="2179" y="895"/>
                  </a:cubicBezTo>
                  <a:cubicBezTo>
                    <a:pt x="2166" y="895"/>
                    <a:pt x="2156" y="894"/>
                    <a:pt x="2150" y="892"/>
                  </a:cubicBezTo>
                  <a:cubicBezTo>
                    <a:pt x="2014" y="8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3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0821;p123">
              <a:extLst>
                <a:ext uri="{FF2B5EF4-FFF2-40B4-BE49-F238E27FC236}">
                  <a16:creationId xmlns:a16="http://schemas.microsoft.com/office/drawing/2014/main" id="{F8F11217-31BF-1DEC-9274-81023FED9BCF}"/>
                </a:ext>
              </a:extLst>
            </p:cNvPr>
            <p:cNvSpPr/>
            <p:nvPr/>
          </p:nvSpPr>
          <p:spPr>
            <a:xfrm flipH="1">
              <a:off x="4884779" y="2853477"/>
              <a:ext cx="666491" cy="1690777"/>
            </a:xfrm>
            <a:custGeom>
              <a:avLst/>
              <a:gdLst/>
              <a:ahLst/>
              <a:cxnLst/>
              <a:rect l="l" t="t" r="r" b="b"/>
              <a:pathLst>
                <a:path w="10927" h="27720" extrusionOk="0">
                  <a:moveTo>
                    <a:pt x="7078" y="1"/>
                  </a:moveTo>
                  <a:cubicBezTo>
                    <a:pt x="7000" y="1"/>
                    <a:pt x="6930" y="8"/>
                    <a:pt x="6869" y="25"/>
                  </a:cubicBezTo>
                  <a:cubicBezTo>
                    <a:pt x="2318" y="1252"/>
                    <a:pt x="0" y="3789"/>
                    <a:pt x="0" y="3789"/>
                  </a:cubicBezTo>
                  <a:cubicBezTo>
                    <a:pt x="0" y="3789"/>
                    <a:pt x="74" y="18984"/>
                    <a:pt x="3450" y="27489"/>
                  </a:cubicBezTo>
                  <a:cubicBezTo>
                    <a:pt x="3545" y="27573"/>
                    <a:pt x="3649" y="27646"/>
                    <a:pt x="3754" y="27719"/>
                  </a:cubicBezTo>
                  <a:cubicBezTo>
                    <a:pt x="3209" y="25129"/>
                    <a:pt x="2905" y="21795"/>
                    <a:pt x="2947" y="18156"/>
                  </a:cubicBezTo>
                  <a:cubicBezTo>
                    <a:pt x="3031" y="9913"/>
                    <a:pt x="4279" y="5079"/>
                    <a:pt x="6439" y="5079"/>
                  </a:cubicBezTo>
                  <a:cubicBezTo>
                    <a:pt x="7750" y="5079"/>
                    <a:pt x="9480" y="5677"/>
                    <a:pt x="10151" y="9442"/>
                  </a:cubicBezTo>
                  <a:cubicBezTo>
                    <a:pt x="10885" y="4628"/>
                    <a:pt x="10927" y="1587"/>
                    <a:pt x="10927" y="1587"/>
                  </a:cubicBezTo>
                  <a:cubicBezTo>
                    <a:pt x="10927" y="1587"/>
                    <a:pt x="8203" y="1"/>
                    <a:pt x="7078" y="1"/>
                  </a:cubicBezTo>
                  <a:close/>
                </a:path>
              </a:pathLst>
            </a:custGeom>
            <a:solidFill>
              <a:srgbClr val="33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0822;p123">
              <a:extLst>
                <a:ext uri="{FF2B5EF4-FFF2-40B4-BE49-F238E27FC236}">
                  <a16:creationId xmlns:a16="http://schemas.microsoft.com/office/drawing/2014/main" id="{B74AA657-44D9-F0E8-3996-D2A0BC65C08C}"/>
                </a:ext>
              </a:extLst>
            </p:cNvPr>
            <p:cNvSpPr/>
            <p:nvPr/>
          </p:nvSpPr>
          <p:spPr>
            <a:xfrm flipH="1">
              <a:off x="4864957" y="2120371"/>
              <a:ext cx="770792" cy="1002633"/>
            </a:xfrm>
            <a:custGeom>
              <a:avLst/>
              <a:gdLst/>
              <a:ahLst/>
              <a:cxnLst/>
              <a:rect l="l" t="t" r="r" b="b"/>
              <a:pathLst>
                <a:path w="12637" h="16438" extrusionOk="0">
                  <a:moveTo>
                    <a:pt x="7093" y="1"/>
                  </a:moveTo>
                  <a:cubicBezTo>
                    <a:pt x="5587" y="1"/>
                    <a:pt x="1720" y="1322"/>
                    <a:pt x="1196" y="2270"/>
                  </a:cubicBezTo>
                  <a:cubicBezTo>
                    <a:pt x="1" y="4452"/>
                    <a:pt x="1165" y="16438"/>
                    <a:pt x="1165" y="16438"/>
                  </a:cubicBezTo>
                  <a:cubicBezTo>
                    <a:pt x="3923" y="16217"/>
                    <a:pt x="8359" y="13407"/>
                    <a:pt x="8359" y="13407"/>
                  </a:cubicBezTo>
                  <a:lnTo>
                    <a:pt x="8988" y="12201"/>
                  </a:lnTo>
                  <a:lnTo>
                    <a:pt x="9502" y="13722"/>
                  </a:lnTo>
                  <a:cubicBezTo>
                    <a:pt x="9502" y="13722"/>
                    <a:pt x="11567" y="15295"/>
                    <a:pt x="12333" y="15662"/>
                  </a:cubicBezTo>
                  <a:cubicBezTo>
                    <a:pt x="12333" y="15662"/>
                    <a:pt x="12637" y="11289"/>
                    <a:pt x="12501" y="8415"/>
                  </a:cubicBezTo>
                  <a:cubicBezTo>
                    <a:pt x="12354" y="5364"/>
                    <a:pt x="12029" y="3067"/>
                    <a:pt x="11850" y="2742"/>
                  </a:cubicBezTo>
                  <a:cubicBezTo>
                    <a:pt x="11662" y="2417"/>
                    <a:pt x="8610" y="194"/>
                    <a:pt x="7341" y="16"/>
                  </a:cubicBezTo>
                  <a:cubicBezTo>
                    <a:pt x="7268" y="6"/>
                    <a:pt x="7185" y="1"/>
                    <a:pt x="7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0823;p123">
              <a:extLst>
                <a:ext uri="{FF2B5EF4-FFF2-40B4-BE49-F238E27FC236}">
                  <a16:creationId xmlns:a16="http://schemas.microsoft.com/office/drawing/2014/main" id="{9E8EC538-4955-4A33-57B2-035F8ADA5FC9}"/>
                </a:ext>
              </a:extLst>
            </p:cNvPr>
            <p:cNvSpPr/>
            <p:nvPr/>
          </p:nvSpPr>
          <p:spPr>
            <a:xfrm flipH="1">
              <a:off x="5083678" y="2762838"/>
              <a:ext cx="42269" cy="62764"/>
            </a:xfrm>
            <a:custGeom>
              <a:avLst/>
              <a:gdLst/>
              <a:ahLst/>
              <a:cxnLst/>
              <a:rect l="l" t="t" r="r" b="b"/>
              <a:pathLst>
                <a:path w="693" h="1029" extrusionOk="0">
                  <a:moveTo>
                    <a:pt x="347" y="1"/>
                  </a:moveTo>
                  <a:cubicBezTo>
                    <a:pt x="158" y="1"/>
                    <a:pt x="1" y="231"/>
                    <a:pt x="1" y="515"/>
                  </a:cubicBezTo>
                  <a:cubicBezTo>
                    <a:pt x="1" y="798"/>
                    <a:pt x="158" y="1028"/>
                    <a:pt x="347" y="1028"/>
                  </a:cubicBezTo>
                  <a:cubicBezTo>
                    <a:pt x="535" y="1028"/>
                    <a:pt x="693" y="798"/>
                    <a:pt x="693" y="515"/>
                  </a:cubicBezTo>
                  <a:cubicBezTo>
                    <a:pt x="693" y="231"/>
                    <a:pt x="535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0824;p123">
              <a:extLst>
                <a:ext uri="{FF2B5EF4-FFF2-40B4-BE49-F238E27FC236}">
                  <a16:creationId xmlns:a16="http://schemas.microsoft.com/office/drawing/2014/main" id="{75085838-EDB1-574C-07CA-34B2AE4A64AC}"/>
                </a:ext>
              </a:extLst>
            </p:cNvPr>
            <p:cNvSpPr/>
            <p:nvPr/>
          </p:nvSpPr>
          <p:spPr>
            <a:xfrm flipH="1">
              <a:off x="5083678" y="2758995"/>
              <a:ext cx="37817" cy="55078"/>
            </a:xfrm>
            <a:custGeom>
              <a:avLst/>
              <a:gdLst/>
              <a:ahLst/>
              <a:cxnLst/>
              <a:rect l="l" t="t" r="r" b="b"/>
              <a:pathLst>
                <a:path w="620" h="903" extrusionOk="0">
                  <a:moveTo>
                    <a:pt x="316" y="1"/>
                  </a:moveTo>
                  <a:cubicBezTo>
                    <a:pt x="137" y="1"/>
                    <a:pt x="1" y="200"/>
                    <a:pt x="1" y="452"/>
                  </a:cubicBezTo>
                  <a:cubicBezTo>
                    <a:pt x="1" y="703"/>
                    <a:pt x="137" y="903"/>
                    <a:pt x="316" y="903"/>
                  </a:cubicBezTo>
                  <a:cubicBezTo>
                    <a:pt x="483" y="903"/>
                    <a:pt x="620" y="703"/>
                    <a:pt x="620" y="452"/>
                  </a:cubicBezTo>
                  <a:cubicBezTo>
                    <a:pt x="620" y="200"/>
                    <a:pt x="483" y="1"/>
                    <a:pt x="316" y="1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0825;p123">
              <a:extLst>
                <a:ext uri="{FF2B5EF4-FFF2-40B4-BE49-F238E27FC236}">
                  <a16:creationId xmlns:a16="http://schemas.microsoft.com/office/drawing/2014/main" id="{8E0CCD0B-EA79-AD8E-8EB9-21ECCB901F50}"/>
                </a:ext>
              </a:extLst>
            </p:cNvPr>
            <p:cNvSpPr/>
            <p:nvPr/>
          </p:nvSpPr>
          <p:spPr>
            <a:xfrm flipH="1">
              <a:off x="5081726" y="2655424"/>
              <a:ext cx="41659" cy="62093"/>
            </a:xfrm>
            <a:custGeom>
              <a:avLst/>
              <a:gdLst/>
              <a:ahLst/>
              <a:cxnLst/>
              <a:rect l="l" t="t" r="r" b="b"/>
              <a:pathLst>
                <a:path w="683" h="1018" extrusionOk="0">
                  <a:moveTo>
                    <a:pt x="347" y="0"/>
                  </a:moveTo>
                  <a:cubicBezTo>
                    <a:pt x="147" y="0"/>
                    <a:pt x="0" y="231"/>
                    <a:pt x="0" y="514"/>
                  </a:cubicBezTo>
                  <a:cubicBezTo>
                    <a:pt x="0" y="797"/>
                    <a:pt x="147" y="1017"/>
                    <a:pt x="347" y="1017"/>
                  </a:cubicBezTo>
                  <a:cubicBezTo>
                    <a:pt x="535" y="1017"/>
                    <a:pt x="682" y="797"/>
                    <a:pt x="682" y="514"/>
                  </a:cubicBezTo>
                  <a:cubicBezTo>
                    <a:pt x="682" y="231"/>
                    <a:pt x="535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0826;p123">
              <a:extLst>
                <a:ext uri="{FF2B5EF4-FFF2-40B4-BE49-F238E27FC236}">
                  <a16:creationId xmlns:a16="http://schemas.microsoft.com/office/drawing/2014/main" id="{5D70E994-D381-BC5A-D64E-7E1746229834}"/>
                </a:ext>
              </a:extLst>
            </p:cNvPr>
            <p:cNvSpPr/>
            <p:nvPr/>
          </p:nvSpPr>
          <p:spPr>
            <a:xfrm flipH="1">
              <a:off x="5080445" y="2653472"/>
              <a:ext cx="37207" cy="55078"/>
            </a:xfrm>
            <a:custGeom>
              <a:avLst/>
              <a:gdLst/>
              <a:ahLst/>
              <a:cxnLst/>
              <a:rect l="l" t="t" r="r" b="b"/>
              <a:pathLst>
                <a:path w="610" h="903" extrusionOk="0">
                  <a:moveTo>
                    <a:pt x="305" y="1"/>
                  </a:moveTo>
                  <a:cubicBezTo>
                    <a:pt x="137" y="1"/>
                    <a:pt x="1" y="210"/>
                    <a:pt x="1" y="451"/>
                  </a:cubicBezTo>
                  <a:cubicBezTo>
                    <a:pt x="1" y="703"/>
                    <a:pt x="127" y="902"/>
                    <a:pt x="305" y="902"/>
                  </a:cubicBezTo>
                  <a:cubicBezTo>
                    <a:pt x="473" y="902"/>
                    <a:pt x="609" y="703"/>
                    <a:pt x="609" y="451"/>
                  </a:cubicBezTo>
                  <a:cubicBezTo>
                    <a:pt x="609" y="210"/>
                    <a:pt x="473" y="1"/>
                    <a:pt x="305" y="1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0827;p123">
              <a:extLst>
                <a:ext uri="{FF2B5EF4-FFF2-40B4-BE49-F238E27FC236}">
                  <a16:creationId xmlns:a16="http://schemas.microsoft.com/office/drawing/2014/main" id="{156910A9-F9B3-46C2-B507-968036C458D8}"/>
                </a:ext>
              </a:extLst>
            </p:cNvPr>
            <p:cNvSpPr/>
            <p:nvPr/>
          </p:nvSpPr>
          <p:spPr>
            <a:xfrm flipH="1">
              <a:off x="5077279" y="2120371"/>
              <a:ext cx="486800" cy="150718"/>
            </a:xfrm>
            <a:custGeom>
              <a:avLst/>
              <a:gdLst/>
              <a:ahLst/>
              <a:cxnLst/>
              <a:rect l="l" t="t" r="r" b="b"/>
              <a:pathLst>
                <a:path w="7981" h="2471" extrusionOk="0">
                  <a:moveTo>
                    <a:pt x="5918" y="1"/>
                  </a:moveTo>
                  <a:cubicBezTo>
                    <a:pt x="4412" y="1"/>
                    <a:pt x="545" y="1322"/>
                    <a:pt x="21" y="2270"/>
                  </a:cubicBezTo>
                  <a:lnTo>
                    <a:pt x="0" y="2312"/>
                  </a:lnTo>
                  <a:cubicBezTo>
                    <a:pt x="731" y="2418"/>
                    <a:pt x="1470" y="2471"/>
                    <a:pt x="2210" y="2471"/>
                  </a:cubicBezTo>
                  <a:cubicBezTo>
                    <a:pt x="2278" y="2471"/>
                    <a:pt x="2345" y="2471"/>
                    <a:pt x="2412" y="2470"/>
                  </a:cubicBezTo>
                  <a:cubicBezTo>
                    <a:pt x="5485" y="2470"/>
                    <a:pt x="7980" y="1746"/>
                    <a:pt x="7980" y="834"/>
                  </a:cubicBezTo>
                  <a:lnTo>
                    <a:pt x="7980" y="802"/>
                  </a:lnTo>
                  <a:cubicBezTo>
                    <a:pt x="7299" y="404"/>
                    <a:pt x="6617" y="79"/>
                    <a:pt x="6166" y="16"/>
                  </a:cubicBezTo>
                  <a:cubicBezTo>
                    <a:pt x="6093" y="6"/>
                    <a:pt x="6010" y="1"/>
                    <a:pt x="5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0828;p123">
              <a:extLst>
                <a:ext uri="{FF2B5EF4-FFF2-40B4-BE49-F238E27FC236}">
                  <a16:creationId xmlns:a16="http://schemas.microsoft.com/office/drawing/2014/main" id="{5D7E09ED-9F99-53A9-1C05-0A8423888CC7}"/>
                </a:ext>
              </a:extLst>
            </p:cNvPr>
            <p:cNvSpPr/>
            <p:nvPr/>
          </p:nvSpPr>
          <p:spPr>
            <a:xfrm flipH="1">
              <a:off x="5281308" y="2228028"/>
              <a:ext cx="353160" cy="894977"/>
            </a:xfrm>
            <a:custGeom>
              <a:avLst/>
              <a:gdLst/>
              <a:ahLst/>
              <a:cxnLst/>
              <a:rect l="l" t="t" r="r" b="b"/>
              <a:pathLst>
                <a:path w="5790" h="14673" extrusionOk="0">
                  <a:moveTo>
                    <a:pt x="3277" y="0"/>
                  </a:moveTo>
                  <a:cubicBezTo>
                    <a:pt x="2853" y="0"/>
                    <a:pt x="1313" y="495"/>
                    <a:pt x="1144" y="579"/>
                  </a:cubicBezTo>
                  <a:cubicBezTo>
                    <a:pt x="1" y="2938"/>
                    <a:pt x="1144" y="14673"/>
                    <a:pt x="1144" y="14673"/>
                  </a:cubicBezTo>
                  <a:cubicBezTo>
                    <a:pt x="1930" y="14610"/>
                    <a:pt x="2864" y="14327"/>
                    <a:pt x="3786" y="13970"/>
                  </a:cubicBezTo>
                  <a:cubicBezTo>
                    <a:pt x="4541" y="11988"/>
                    <a:pt x="5789" y="10342"/>
                    <a:pt x="5789" y="8559"/>
                  </a:cubicBezTo>
                  <a:cubicBezTo>
                    <a:pt x="5789" y="3851"/>
                    <a:pt x="4458" y="1124"/>
                    <a:pt x="3378" y="23"/>
                  </a:cubicBezTo>
                  <a:cubicBezTo>
                    <a:pt x="3363" y="7"/>
                    <a:pt x="3328" y="0"/>
                    <a:pt x="3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0829;p123">
              <a:extLst>
                <a:ext uri="{FF2B5EF4-FFF2-40B4-BE49-F238E27FC236}">
                  <a16:creationId xmlns:a16="http://schemas.microsoft.com/office/drawing/2014/main" id="{DE85B949-2C5B-22A4-EA75-37B5163DED47}"/>
                </a:ext>
              </a:extLst>
            </p:cNvPr>
            <p:cNvSpPr/>
            <p:nvPr/>
          </p:nvSpPr>
          <p:spPr>
            <a:xfrm flipH="1">
              <a:off x="5014574" y="2109574"/>
              <a:ext cx="356332" cy="508148"/>
            </a:xfrm>
            <a:custGeom>
              <a:avLst/>
              <a:gdLst/>
              <a:ahLst/>
              <a:cxnLst/>
              <a:rect l="l" t="t" r="r" b="b"/>
              <a:pathLst>
                <a:path w="5842" h="8331" extrusionOk="0">
                  <a:moveTo>
                    <a:pt x="2781" y="0"/>
                  </a:moveTo>
                  <a:cubicBezTo>
                    <a:pt x="2157" y="0"/>
                    <a:pt x="1116" y="285"/>
                    <a:pt x="0" y="759"/>
                  </a:cubicBezTo>
                  <a:cubicBezTo>
                    <a:pt x="1227" y="3391"/>
                    <a:pt x="2674" y="5929"/>
                    <a:pt x="4310" y="8330"/>
                  </a:cubicBezTo>
                  <a:cubicBezTo>
                    <a:pt x="4310" y="8330"/>
                    <a:pt x="5663" y="4492"/>
                    <a:pt x="5841" y="1619"/>
                  </a:cubicBezTo>
                  <a:cubicBezTo>
                    <a:pt x="4960" y="770"/>
                    <a:pt x="3681" y="109"/>
                    <a:pt x="2999" y="15"/>
                  </a:cubicBezTo>
                  <a:cubicBezTo>
                    <a:pt x="2934" y="5"/>
                    <a:pt x="2861" y="0"/>
                    <a:pt x="2781" y="0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0830;p123">
              <a:extLst>
                <a:ext uri="{FF2B5EF4-FFF2-40B4-BE49-F238E27FC236}">
                  <a16:creationId xmlns:a16="http://schemas.microsoft.com/office/drawing/2014/main" id="{94C5E911-0933-59CC-F6BE-2B68008E434D}"/>
                </a:ext>
              </a:extLst>
            </p:cNvPr>
            <p:cNvSpPr/>
            <p:nvPr/>
          </p:nvSpPr>
          <p:spPr>
            <a:xfrm flipH="1">
              <a:off x="5026773" y="2109574"/>
              <a:ext cx="344133" cy="165235"/>
            </a:xfrm>
            <a:custGeom>
              <a:avLst/>
              <a:gdLst/>
              <a:ahLst/>
              <a:cxnLst/>
              <a:rect l="l" t="t" r="r" b="b"/>
              <a:pathLst>
                <a:path w="5642" h="2709" extrusionOk="0">
                  <a:moveTo>
                    <a:pt x="2781" y="0"/>
                  </a:moveTo>
                  <a:cubicBezTo>
                    <a:pt x="2157" y="0"/>
                    <a:pt x="1116" y="285"/>
                    <a:pt x="0" y="759"/>
                  </a:cubicBezTo>
                  <a:cubicBezTo>
                    <a:pt x="283" y="1388"/>
                    <a:pt x="588" y="1997"/>
                    <a:pt x="881" y="2573"/>
                  </a:cubicBezTo>
                  <a:cubicBezTo>
                    <a:pt x="941" y="2573"/>
                    <a:pt x="1671" y="2709"/>
                    <a:pt x="2556" y="2709"/>
                  </a:cubicBezTo>
                  <a:cubicBezTo>
                    <a:pt x="3701" y="2709"/>
                    <a:pt x="5104" y="2482"/>
                    <a:pt x="5642" y="1441"/>
                  </a:cubicBezTo>
                  <a:cubicBezTo>
                    <a:pt x="4793" y="686"/>
                    <a:pt x="3629" y="98"/>
                    <a:pt x="2999" y="15"/>
                  </a:cubicBezTo>
                  <a:cubicBezTo>
                    <a:pt x="2934" y="5"/>
                    <a:pt x="2861" y="0"/>
                    <a:pt x="2781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0831;p123">
              <a:extLst>
                <a:ext uri="{FF2B5EF4-FFF2-40B4-BE49-F238E27FC236}">
                  <a16:creationId xmlns:a16="http://schemas.microsoft.com/office/drawing/2014/main" id="{B6CFF7E9-BDF8-C976-6D7C-27DCA433955A}"/>
                </a:ext>
              </a:extLst>
            </p:cNvPr>
            <p:cNvSpPr/>
            <p:nvPr/>
          </p:nvSpPr>
          <p:spPr>
            <a:xfrm flipH="1">
              <a:off x="5023544" y="2201556"/>
              <a:ext cx="616658" cy="960486"/>
            </a:xfrm>
            <a:custGeom>
              <a:avLst/>
              <a:gdLst/>
              <a:ahLst/>
              <a:cxnLst/>
              <a:rect l="l" t="t" r="r" b="b"/>
              <a:pathLst>
                <a:path w="10110" h="15747" extrusionOk="0">
                  <a:moveTo>
                    <a:pt x="2647" y="1"/>
                  </a:moveTo>
                  <a:cubicBezTo>
                    <a:pt x="1484" y="1"/>
                    <a:pt x="1" y="2500"/>
                    <a:pt x="1" y="4033"/>
                  </a:cubicBezTo>
                  <a:cubicBezTo>
                    <a:pt x="1" y="5700"/>
                    <a:pt x="976" y="9947"/>
                    <a:pt x="1196" y="10356"/>
                  </a:cubicBezTo>
                  <a:cubicBezTo>
                    <a:pt x="1416" y="10755"/>
                    <a:pt x="4227" y="13597"/>
                    <a:pt x="7718" y="15746"/>
                  </a:cubicBezTo>
                  <a:lnTo>
                    <a:pt x="10109" y="13303"/>
                  </a:lnTo>
                  <a:cubicBezTo>
                    <a:pt x="10109" y="13303"/>
                    <a:pt x="5747" y="8280"/>
                    <a:pt x="5485" y="7808"/>
                  </a:cubicBezTo>
                  <a:cubicBezTo>
                    <a:pt x="5233" y="7336"/>
                    <a:pt x="4730" y="247"/>
                    <a:pt x="2737" y="6"/>
                  </a:cubicBezTo>
                  <a:cubicBezTo>
                    <a:pt x="2708" y="3"/>
                    <a:pt x="2677" y="1"/>
                    <a:pt x="2647" y="1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0832;p123">
              <a:extLst>
                <a:ext uri="{FF2B5EF4-FFF2-40B4-BE49-F238E27FC236}">
                  <a16:creationId xmlns:a16="http://schemas.microsoft.com/office/drawing/2014/main" id="{64CFA96C-1A6B-A99F-C1F8-C9FD8FF413DA}"/>
                </a:ext>
              </a:extLst>
            </p:cNvPr>
            <p:cNvSpPr/>
            <p:nvPr/>
          </p:nvSpPr>
          <p:spPr>
            <a:xfrm flipH="1">
              <a:off x="5097774" y="2201922"/>
              <a:ext cx="542427" cy="960120"/>
            </a:xfrm>
            <a:custGeom>
              <a:avLst/>
              <a:gdLst/>
              <a:ahLst/>
              <a:cxnLst/>
              <a:rect l="l" t="t" r="r" b="b"/>
              <a:pathLst>
                <a:path w="8893" h="15741" extrusionOk="0">
                  <a:moveTo>
                    <a:pt x="2664" y="0"/>
                  </a:moveTo>
                  <a:cubicBezTo>
                    <a:pt x="1458" y="11"/>
                    <a:pt x="1" y="2475"/>
                    <a:pt x="1" y="4027"/>
                  </a:cubicBezTo>
                  <a:cubicBezTo>
                    <a:pt x="1" y="5694"/>
                    <a:pt x="986" y="9952"/>
                    <a:pt x="1196" y="10350"/>
                  </a:cubicBezTo>
                  <a:cubicBezTo>
                    <a:pt x="1416" y="10749"/>
                    <a:pt x="4227" y="13591"/>
                    <a:pt x="7718" y="15740"/>
                  </a:cubicBezTo>
                  <a:lnTo>
                    <a:pt x="8893" y="14534"/>
                  </a:lnTo>
                  <a:cubicBezTo>
                    <a:pt x="5558" y="12416"/>
                    <a:pt x="2370" y="9480"/>
                    <a:pt x="2161" y="9092"/>
                  </a:cubicBezTo>
                  <a:cubicBezTo>
                    <a:pt x="1941" y="8693"/>
                    <a:pt x="2171" y="5946"/>
                    <a:pt x="2171" y="4279"/>
                  </a:cubicBezTo>
                  <a:cubicBezTo>
                    <a:pt x="2171" y="3524"/>
                    <a:pt x="3021" y="1542"/>
                    <a:pt x="3901" y="1122"/>
                  </a:cubicBezTo>
                  <a:cubicBezTo>
                    <a:pt x="3744" y="598"/>
                    <a:pt x="3241" y="0"/>
                    <a:pt x="2664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0833;p123">
              <a:extLst>
                <a:ext uri="{FF2B5EF4-FFF2-40B4-BE49-F238E27FC236}">
                  <a16:creationId xmlns:a16="http://schemas.microsoft.com/office/drawing/2014/main" id="{B681FB56-87B8-152A-FE56-72D6DE514E4B}"/>
                </a:ext>
              </a:extLst>
            </p:cNvPr>
            <p:cNvSpPr/>
            <p:nvPr/>
          </p:nvSpPr>
          <p:spPr>
            <a:xfrm flipH="1">
              <a:off x="5012680" y="3163884"/>
              <a:ext cx="116134" cy="66179"/>
            </a:xfrm>
            <a:custGeom>
              <a:avLst/>
              <a:gdLst/>
              <a:ahLst/>
              <a:cxnLst/>
              <a:rect l="l" t="t" r="r" b="b"/>
              <a:pathLst>
                <a:path w="1904" h="1085" extrusionOk="0">
                  <a:moveTo>
                    <a:pt x="1526" y="1"/>
                  </a:moveTo>
                  <a:lnTo>
                    <a:pt x="110" y="389"/>
                  </a:lnTo>
                  <a:cubicBezTo>
                    <a:pt x="1" y="864"/>
                    <a:pt x="162" y="1084"/>
                    <a:pt x="768" y="1084"/>
                  </a:cubicBezTo>
                  <a:cubicBezTo>
                    <a:pt x="857" y="1084"/>
                    <a:pt x="956" y="1080"/>
                    <a:pt x="1065" y="1070"/>
                  </a:cubicBezTo>
                  <a:cubicBezTo>
                    <a:pt x="1904" y="986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0834;p123">
              <a:extLst>
                <a:ext uri="{FF2B5EF4-FFF2-40B4-BE49-F238E27FC236}">
                  <a16:creationId xmlns:a16="http://schemas.microsoft.com/office/drawing/2014/main" id="{BEFACEED-6729-7810-8601-1CD5637C339D}"/>
                </a:ext>
              </a:extLst>
            </p:cNvPr>
            <p:cNvSpPr/>
            <p:nvPr/>
          </p:nvSpPr>
          <p:spPr>
            <a:xfrm flipH="1">
              <a:off x="4960895" y="3167727"/>
              <a:ext cx="116561" cy="66362"/>
            </a:xfrm>
            <a:custGeom>
              <a:avLst/>
              <a:gdLst/>
              <a:ahLst/>
              <a:cxnLst/>
              <a:rect l="l" t="t" r="r" b="b"/>
              <a:pathLst>
                <a:path w="1911" h="1088" extrusionOk="0">
                  <a:moveTo>
                    <a:pt x="1533" y="1"/>
                  </a:moveTo>
                  <a:lnTo>
                    <a:pt x="118" y="389"/>
                  </a:lnTo>
                  <a:cubicBezTo>
                    <a:pt x="0" y="859"/>
                    <a:pt x="164" y="1088"/>
                    <a:pt x="749" y="1088"/>
                  </a:cubicBezTo>
                  <a:cubicBezTo>
                    <a:pt x="843" y="1088"/>
                    <a:pt x="946" y="1082"/>
                    <a:pt x="1062" y="1070"/>
                  </a:cubicBezTo>
                  <a:cubicBezTo>
                    <a:pt x="1911" y="986"/>
                    <a:pt x="1534" y="1"/>
                    <a:pt x="153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0835;p123">
              <a:extLst>
                <a:ext uri="{FF2B5EF4-FFF2-40B4-BE49-F238E27FC236}">
                  <a16:creationId xmlns:a16="http://schemas.microsoft.com/office/drawing/2014/main" id="{605F5788-08E0-38BF-AD02-76E88BF93F4B}"/>
                </a:ext>
              </a:extLst>
            </p:cNvPr>
            <p:cNvSpPr/>
            <p:nvPr/>
          </p:nvSpPr>
          <p:spPr>
            <a:xfrm flipH="1">
              <a:off x="4914843" y="3144060"/>
              <a:ext cx="105765" cy="92529"/>
            </a:xfrm>
            <a:custGeom>
              <a:avLst/>
              <a:gdLst/>
              <a:ahLst/>
              <a:cxnLst/>
              <a:rect l="l" t="t" r="r" b="b"/>
              <a:pathLst>
                <a:path w="1734" h="1517" extrusionOk="0">
                  <a:moveTo>
                    <a:pt x="1703" y="1"/>
                  </a:moveTo>
                  <a:lnTo>
                    <a:pt x="119" y="493"/>
                  </a:lnTo>
                  <a:cubicBezTo>
                    <a:pt x="0" y="977"/>
                    <a:pt x="112" y="1517"/>
                    <a:pt x="662" y="1517"/>
                  </a:cubicBezTo>
                  <a:cubicBezTo>
                    <a:pt x="744" y="1517"/>
                    <a:pt x="835" y="1505"/>
                    <a:pt x="937" y="1479"/>
                  </a:cubicBezTo>
                  <a:cubicBezTo>
                    <a:pt x="1734" y="1280"/>
                    <a:pt x="1703" y="1"/>
                    <a:pt x="1703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0836;p123">
              <a:extLst>
                <a:ext uri="{FF2B5EF4-FFF2-40B4-BE49-F238E27FC236}">
                  <a16:creationId xmlns:a16="http://schemas.microsoft.com/office/drawing/2014/main" id="{171606A5-5207-4B75-7F3C-F22A0A1F5CD9}"/>
                </a:ext>
              </a:extLst>
            </p:cNvPr>
            <p:cNvSpPr/>
            <p:nvPr/>
          </p:nvSpPr>
          <p:spPr>
            <a:xfrm flipH="1">
              <a:off x="4945525" y="3172850"/>
              <a:ext cx="209212" cy="429221"/>
            </a:xfrm>
            <a:custGeom>
              <a:avLst/>
              <a:gdLst/>
              <a:ahLst/>
              <a:cxnLst/>
              <a:rect l="l" t="t" r="r" b="b"/>
              <a:pathLst>
                <a:path w="3430" h="7037" extrusionOk="0">
                  <a:moveTo>
                    <a:pt x="1" y="1"/>
                  </a:moveTo>
                  <a:lnTo>
                    <a:pt x="2654" y="7037"/>
                  </a:lnTo>
                  <a:lnTo>
                    <a:pt x="3430" y="703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0837;p123">
              <a:extLst>
                <a:ext uri="{FF2B5EF4-FFF2-40B4-BE49-F238E27FC236}">
                  <a16:creationId xmlns:a16="http://schemas.microsoft.com/office/drawing/2014/main" id="{A663B8CA-DFA2-D1E6-E960-8A046DB5216F}"/>
                </a:ext>
              </a:extLst>
            </p:cNvPr>
            <p:cNvSpPr/>
            <p:nvPr/>
          </p:nvSpPr>
          <p:spPr>
            <a:xfrm flipH="1">
              <a:off x="5070259" y="3172850"/>
              <a:ext cx="84478" cy="99178"/>
            </a:xfrm>
            <a:custGeom>
              <a:avLst/>
              <a:gdLst/>
              <a:ahLst/>
              <a:cxnLst/>
              <a:rect l="l" t="t" r="r" b="b"/>
              <a:pathLst>
                <a:path w="1385" h="1626" extrusionOk="0">
                  <a:moveTo>
                    <a:pt x="1" y="1"/>
                  </a:moveTo>
                  <a:lnTo>
                    <a:pt x="619" y="1626"/>
                  </a:lnTo>
                  <a:lnTo>
                    <a:pt x="1385" y="162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0838;p123">
              <a:extLst>
                <a:ext uri="{FF2B5EF4-FFF2-40B4-BE49-F238E27FC236}">
                  <a16:creationId xmlns:a16="http://schemas.microsoft.com/office/drawing/2014/main" id="{E9A75B40-AB19-3F42-7DD6-8F6E87DD63F0}"/>
                </a:ext>
              </a:extLst>
            </p:cNvPr>
            <p:cNvSpPr/>
            <p:nvPr/>
          </p:nvSpPr>
          <p:spPr>
            <a:xfrm flipH="1">
              <a:off x="4969801" y="3172850"/>
              <a:ext cx="209212" cy="429221"/>
            </a:xfrm>
            <a:custGeom>
              <a:avLst/>
              <a:gdLst/>
              <a:ahLst/>
              <a:cxnLst/>
              <a:rect l="l" t="t" r="r" b="b"/>
              <a:pathLst>
                <a:path w="3430" h="7037" extrusionOk="0">
                  <a:moveTo>
                    <a:pt x="0" y="1"/>
                  </a:moveTo>
                  <a:lnTo>
                    <a:pt x="2653" y="7037"/>
                  </a:lnTo>
                  <a:lnTo>
                    <a:pt x="3429" y="703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0839;p123">
              <a:extLst>
                <a:ext uri="{FF2B5EF4-FFF2-40B4-BE49-F238E27FC236}">
                  <a16:creationId xmlns:a16="http://schemas.microsoft.com/office/drawing/2014/main" id="{4CBA4AA9-BE8A-0560-22E6-4641CF890450}"/>
                </a:ext>
              </a:extLst>
            </p:cNvPr>
            <p:cNvSpPr/>
            <p:nvPr/>
          </p:nvSpPr>
          <p:spPr>
            <a:xfrm flipH="1">
              <a:off x="4544479" y="3172850"/>
              <a:ext cx="209212" cy="433063"/>
            </a:xfrm>
            <a:custGeom>
              <a:avLst/>
              <a:gdLst/>
              <a:ahLst/>
              <a:cxnLst/>
              <a:rect l="l" t="t" r="r" b="b"/>
              <a:pathLst>
                <a:path w="3430" h="7100" extrusionOk="0">
                  <a:moveTo>
                    <a:pt x="1" y="1"/>
                  </a:moveTo>
                  <a:lnTo>
                    <a:pt x="2664" y="7100"/>
                  </a:lnTo>
                  <a:lnTo>
                    <a:pt x="3430" y="710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0840;p123">
              <a:extLst>
                <a:ext uri="{FF2B5EF4-FFF2-40B4-BE49-F238E27FC236}">
                  <a16:creationId xmlns:a16="http://schemas.microsoft.com/office/drawing/2014/main" id="{5D11AD0E-1A0E-8B1E-9E9D-41AD8C990D15}"/>
                </a:ext>
              </a:extLst>
            </p:cNvPr>
            <p:cNvSpPr/>
            <p:nvPr/>
          </p:nvSpPr>
          <p:spPr>
            <a:xfrm flipH="1">
              <a:off x="4571988" y="3172850"/>
              <a:ext cx="209212" cy="433063"/>
            </a:xfrm>
            <a:custGeom>
              <a:avLst/>
              <a:gdLst/>
              <a:ahLst/>
              <a:cxnLst/>
              <a:rect l="l" t="t" r="r" b="b"/>
              <a:pathLst>
                <a:path w="3430" h="7100" extrusionOk="0">
                  <a:moveTo>
                    <a:pt x="1" y="1"/>
                  </a:moveTo>
                  <a:lnTo>
                    <a:pt x="2654" y="7100"/>
                  </a:lnTo>
                  <a:lnTo>
                    <a:pt x="3430" y="710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0841;p123">
              <a:extLst>
                <a:ext uri="{FF2B5EF4-FFF2-40B4-BE49-F238E27FC236}">
                  <a16:creationId xmlns:a16="http://schemas.microsoft.com/office/drawing/2014/main" id="{7A2FD0FB-8070-05FA-FBA0-4AC204BE759C}"/>
                </a:ext>
              </a:extLst>
            </p:cNvPr>
            <p:cNvSpPr/>
            <p:nvPr/>
          </p:nvSpPr>
          <p:spPr>
            <a:xfrm flipH="1">
              <a:off x="4662138" y="3172850"/>
              <a:ext cx="91553" cy="118391"/>
            </a:xfrm>
            <a:custGeom>
              <a:avLst/>
              <a:gdLst/>
              <a:ahLst/>
              <a:cxnLst/>
              <a:rect l="l" t="t" r="r" b="b"/>
              <a:pathLst>
                <a:path w="1501" h="1941" extrusionOk="0">
                  <a:moveTo>
                    <a:pt x="1" y="1"/>
                  </a:moveTo>
                  <a:lnTo>
                    <a:pt x="724" y="1941"/>
                  </a:lnTo>
                  <a:lnTo>
                    <a:pt x="1500" y="194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0842;p123">
              <a:extLst>
                <a:ext uri="{FF2B5EF4-FFF2-40B4-BE49-F238E27FC236}">
                  <a16:creationId xmlns:a16="http://schemas.microsoft.com/office/drawing/2014/main" id="{B969160F-61E8-2DAE-F8CB-41D0686156F7}"/>
                </a:ext>
              </a:extLst>
            </p:cNvPr>
            <p:cNvSpPr/>
            <p:nvPr/>
          </p:nvSpPr>
          <p:spPr>
            <a:xfrm flipH="1">
              <a:off x="4641711" y="3131922"/>
              <a:ext cx="597444" cy="49955"/>
            </a:xfrm>
            <a:custGeom>
              <a:avLst/>
              <a:gdLst/>
              <a:ahLst/>
              <a:cxnLst/>
              <a:rect l="l" t="t" r="r" b="b"/>
              <a:pathLst>
                <a:path w="9795" h="819" extrusionOk="0">
                  <a:moveTo>
                    <a:pt x="451" y="0"/>
                  </a:moveTo>
                  <a:cubicBezTo>
                    <a:pt x="0" y="0"/>
                    <a:pt x="0" y="818"/>
                    <a:pt x="451" y="818"/>
                  </a:cubicBezTo>
                  <a:lnTo>
                    <a:pt x="9344" y="818"/>
                  </a:lnTo>
                  <a:cubicBezTo>
                    <a:pt x="9795" y="818"/>
                    <a:pt x="9795" y="0"/>
                    <a:pt x="9344" y="0"/>
                  </a:cubicBezTo>
                  <a:close/>
                </a:path>
              </a:pathLst>
            </a:custGeom>
            <a:solidFill>
              <a:srgbClr val="93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0843;p123">
              <a:extLst>
                <a:ext uri="{FF2B5EF4-FFF2-40B4-BE49-F238E27FC236}">
                  <a16:creationId xmlns:a16="http://schemas.microsoft.com/office/drawing/2014/main" id="{027B43AF-115A-5CB9-9830-26605D38710F}"/>
                </a:ext>
              </a:extLst>
            </p:cNvPr>
            <p:cNvSpPr/>
            <p:nvPr/>
          </p:nvSpPr>
          <p:spPr>
            <a:xfrm flipH="1">
              <a:off x="5044032" y="3131922"/>
              <a:ext cx="139495" cy="49955"/>
            </a:xfrm>
            <a:custGeom>
              <a:avLst/>
              <a:gdLst/>
              <a:ahLst/>
              <a:cxnLst/>
              <a:rect l="l" t="t" r="r" b="b"/>
              <a:pathLst>
                <a:path w="2287" h="819" extrusionOk="0">
                  <a:moveTo>
                    <a:pt x="1" y="0"/>
                  </a:moveTo>
                  <a:cubicBezTo>
                    <a:pt x="368" y="95"/>
                    <a:pt x="578" y="713"/>
                    <a:pt x="263" y="818"/>
                  </a:cubicBezTo>
                  <a:lnTo>
                    <a:pt x="1825" y="818"/>
                  </a:lnTo>
                  <a:cubicBezTo>
                    <a:pt x="2287" y="818"/>
                    <a:pt x="2287" y="0"/>
                    <a:pt x="1825" y="0"/>
                  </a:cubicBez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0844;p123">
              <a:extLst>
                <a:ext uri="{FF2B5EF4-FFF2-40B4-BE49-F238E27FC236}">
                  <a16:creationId xmlns:a16="http://schemas.microsoft.com/office/drawing/2014/main" id="{BEE9007C-C5FE-A672-D98C-61688CBCC382}"/>
                </a:ext>
              </a:extLst>
            </p:cNvPr>
            <p:cNvSpPr/>
            <p:nvPr/>
          </p:nvSpPr>
          <p:spPr>
            <a:xfrm flipH="1">
              <a:off x="4639144" y="3131922"/>
              <a:ext cx="244406" cy="49955"/>
            </a:xfrm>
            <a:custGeom>
              <a:avLst/>
              <a:gdLst/>
              <a:ahLst/>
              <a:cxnLst/>
              <a:rect l="l" t="t" r="r" b="b"/>
              <a:pathLst>
                <a:path w="4007" h="819" extrusionOk="0">
                  <a:moveTo>
                    <a:pt x="1" y="0"/>
                  </a:moveTo>
                  <a:cubicBezTo>
                    <a:pt x="452" y="0"/>
                    <a:pt x="452" y="818"/>
                    <a:pt x="1" y="818"/>
                  </a:cubicBezTo>
                  <a:lnTo>
                    <a:pt x="3556" y="818"/>
                  </a:lnTo>
                  <a:cubicBezTo>
                    <a:pt x="4007" y="818"/>
                    <a:pt x="4007" y="0"/>
                    <a:pt x="3556" y="0"/>
                  </a:cubicBez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0845;p123">
              <a:extLst>
                <a:ext uri="{FF2B5EF4-FFF2-40B4-BE49-F238E27FC236}">
                  <a16:creationId xmlns:a16="http://schemas.microsoft.com/office/drawing/2014/main" id="{F34D9E18-ABC8-954E-3E2E-1BF082712090}"/>
                </a:ext>
              </a:extLst>
            </p:cNvPr>
            <p:cNvSpPr/>
            <p:nvPr/>
          </p:nvSpPr>
          <p:spPr>
            <a:xfrm flipH="1">
              <a:off x="5174501" y="3131922"/>
              <a:ext cx="64655" cy="49955"/>
            </a:xfrm>
            <a:custGeom>
              <a:avLst/>
              <a:gdLst/>
              <a:ahLst/>
              <a:cxnLst/>
              <a:rect l="l" t="t" r="r" b="b"/>
              <a:pathLst>
                <a:path w="1060" h="819" extrusionOk="0">
                  <a:moveTo>
                    <a:pt x="451" y="0"/>
                  </a:moveTo>
                  <a:cubicBezTo>
                    <a:pt x="0" y="0"/>
                    <a:pt x="0" y="818"/>
                    <a:pt x="451" y="818"/>
                  </a:cubicBezTo>
                  <a:lnTo>
                    <a:pt x="598" y="818"/>
                  </a:lnTo>
                  <a:cubicBezTo>
                    <a:pt x="1060" y="818"/>
                    <a:pt x="1060" y="0"/>
                    <a:pt x="598" y="0"/>
                  </a:cubicBez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0846;p123">
              <a:extLst>
                <a:ext uri="{FF2B5EF4-FFF2-40B4-BE49-F238E27FC236}">
                  <a16:creationId xmlns:a16="http://schemas.microsoft.com/office/drawing/2014/main" id="{62817CCF-A9DE-5491-13DF-AFCACB8FADA7}"/>
                </a:ext>
              </a:extLst>
            </p:cNvPr>
            <p:cNvSpPr/>
            <p:nvPr/>
          </p:nvSpPr>
          <p:spPr>
            <a:xfrm flipH="1">
              <a:off x="4906488" y="3009016"/>
              <a:ext cx="255080" cy="212262"/>
            </a:xfrm>
            <a:custGeom>
              <a:avLst/>
              <a:gdLst/>
              <a:ahLst/>
              <a:cxnLst/>
              <a:rect l="l" t="t" r="r" b="b"/>
              <a:pathLst>
                <a:path w="4182" h="3480" extrusionOk="0">
                  <a:moveTo>
                    <a:pt x="2017" y="0"/>
                  </a:moveTo>
                  <a:cubicBezTo>
                    <a:pt x="1319" y="0"/>
                    <a:pt x="0" y="1409"/>
                    <a:pt x="186" y="2015"/>
                  </a:cubicBezTo>
                  <a:cubicBezTo>
                    <a:pt x="1014" y="2351"/>
                    <a:pt x="983" y="3368"/>
                    <a:pt x="1266" y="3431"/>
                  </a:cubicBezTo>
                  <a:cubicBezTo>
                    <a:pt x="1378" y="3457"/>
                    <a:pt x="1745" y="3479"/>
                    <a:pt x="2160" y="3479"/>
                  </a:cubicBezTo>
                  <a:cubicBezTo>
                    <a:pt x="2760" y="3479"/>
                    <a:pt x="3461" y="3433"/>
                    <a:pt x="3647" y="3284"/>
                  </a:cubicBezTo>
                  <a:cubicBezTo>
                    <a:pt x="3972" y="3033"/>
                    <a:pt x="4181" y="2225"/>
                    <a:pt x="3993" y="1795"/>
                  </a:cubicBezTo>
                  <a:cubicBezTo>
                    <a:pt x="3730" y="1166"/>
                    <a:pt x="3416" y="484"/>
                    <a:pt x="2157" y="23"/>
                  </a:cubicBezTo>
                  <a:cubicBezTo>
                    <a:pt x="2114" y="7"/>
                    <a:pt x="2067" y="0"/>
                    <a:pt x="2017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0847;p123">
              <a:extLst>
                <a:ext uri="{FF2B5EF4-FFF2-40B4-BE49-F238E27FC236}">
                  <a16:creationId xmlns:a16="http://schemas.microsoft.com/office/drawing/2014/main" id="{E6063E73-658B-9F39-038C-8A0FBAD983B3}"/>
                </a:ext>
              </a:extLst>
            </p:cNvPr>
            <p:cNvSpPr/>
            <p:nvPr/>
          </p:nvSpPr>
          <p:spPr>
            <a:xfrm flipH="1">
              <a:off x="5012009" y="3009626"/>
              <a:ext cx="149559" cy="211896"/>
            </a:xfrm>
            <a:custGeom>
              <a:avLst/>
              <a:gdLst/>
              <a:ahLst/>
              <a:cxnLst/>
              <a:rect l="l" t="t" r="r" b="b"/>
              <a:pathLst>
                <a:path w="2452" h="3474" extrusionOk="0">
                  <a:moveTo>
                    <a:pt x="2008" y="1"/>
                  </a:moveTo>
                  <a:cubicBezTo>
                    <a:pt x="1319" y="1"/>
                    <a:pt x="0" y="1409"/>
                    <a:pt x="186" y="2005"/>
                  </a:cubicBezTo>
                  <a:cubicBezTo>
                    <a:pt x="1004" y="2351"/>
                    <a:pt x="983" y="3369"/>
                    <a:pt x="1256" y="3432"/>
                  </a:cubicBezTo>
                  <a:cubicBezTo>
                    <a:pt x="1444" y="3453"/>
                    <a:pt x="1644" y="3473"/>
                    <a:pt x="1843" y="3473"/>
                  </a:cubicBezTo>
                  <a:cubicBezTo>
                    <a:pt x="1581" y="3065"/>
                    <a:pt x="1455" y="2593"/>
                    <a:pt x="1455" y="2110"/>
                  </a:cubicBezTo>
                  <a:cubicBezTo>
                    <a:pt x="1455" y="1261"/>
                    <a:pt x="1864" y="516"/>
                    <a:pt x="2451" y="139"/>
                  </a:cubicBezTo>
                  <a:cubicBezTo>
                    <a:pt x="2357" y="97"/>
                    <a:pt x="2252" y="55"/>
                    <a:pt x="2147" y="23"/>
                  </a:cubicBezTo>
                  <a:cubicBezTo>
                    <a:pt x="2105" y="8"/>
                    <a:pt x="2058" y="1"/>
                    <a:pt x="2008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0848;p123">
              <a:extLst>
                <a:ext uri="{FF2B5EF4-FFF2-40B4-BE49-F238E27FC236}">
                  <a16:creationId xmlns:a16="http://schemas.microsoft.com/office/drawing/2014/main" id="{498EBFC4-F987-A668-29E8-18FF27AE7FC1}"/>
                </a:ext>
              </a:extLst>
            </p:cNvPr>
            <p:cNvSpPr/>
            <p:nvPr/>
          </p:nvSpPr>
          <p:spPr>
            <a:xfrm flipH="1">
              <a:off x="4629568" y="3030303"/>
              <a:ext cx="235440" cy="215495"/>
            </a:xfrm>
            <a:custGeom>
              <a:avLst/>
              <a:gdLst/>
              <a:ahLst/>
              <a:cxnLst/>
              <a:rect l="l" t="t" r="r" b="b"/>
              <a:pathLst>
                <a:path w="3860" h="3533" extrusionOk="0">
                  <a:moveTo>
                    <a:pt x="2789" y="0"/>
                  </a:moveTo>
                  <a:cubicBezTo>
                    <a:pt x="2134" y="0"/>
                    <a:pt x="1056" y="304"/>
                    <a:pt x="536" y="859"/>
                  </a:cubicBezTo>
                  <a:cubicBezTo>
                    <a:pt x="368" y="1037"/>
                    <a:pt x="1" y="1478"/>
                    <a:pt x="85" y="1656"/>
                  </a:cubicBezTo>
                  <a:cubicBezTo>
                    <a:pt x="441" y="1656"/>
                    <a:pt x="945" y="1824"/>
                    <a:pt x="861" y="2191"/>
                  </a:cubicBezTo>
                  <a:cubicBezTo>
                    <a:pt x="829" y="2338"/>
                    <a:pt x="777" y="2484"/>
                    <a:pt x="295" y="2484"/>
                  </a:cubicBezTo>
                  <a:cubicBezTo>
                    <a:pt x="475" y="3304"/>
                    <a:pt x="1101" y="3533"/>
                    <a:pt x="1760" y="3533"/>
                  </a:cubicBezTo>
                  <a:cubicBezTo>
                    <a:pt x="2560" y="3533"/>
                    <a:pt x="3406" y="3195"/>
                    <a:pt x="3556" y="3166"/>
                  </a:cubicBezTo>
                  <a:cubicBezTo>
                    <a:pt x="3839" y="3103"/>
                    <a:pt x="3860" y="2180"/>
                    <a:pt x="3839" y="1635"/>
                  </a:cubicBezTo>
                  <a:cubicBezTo>
                    <a:pt x="3807" y="1090"/>
                    <a:pt x="3724" y="995"/>
                    <a:pt x="3136" y="41"/>
                  </a:cubicBezTo>
                  <a:cubicBezTo>
                    <a:pt x="3045" y="14"/>
                    <a:pt x="2927" y="0"/>
                    <a:pt x="2789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0849;p123">
              <a:extLst>
                <a:ext uri="{FF2B5EF4-FFF2-40B4-BE49-F238E27FC236}">
                  <a16:creationId xmlns:a16="http://schemas.microsoft.com/office/drawing/2014/main" id="{640A8743-1635-8E8D-BBC0-12D6929DB1E5}"/>
                </a:ext>
              </a:extLst>
            </p:cNvPr>
            <p:cNvSpPr/>
            <p:nvPr/>
          </p:nvSpPr>
          <p:spPr>
            <a:xfrm flipH="1">
              <a:off x="4667263" y="3030303"/>
              <a:ext cx="197745" cy="215495"/>
            </a:xfrm>
            <a:custGeom>
              <a:avLst/>
              <a:gdLst/>
              <a:ahLst/>
              <a:cxnLst/>
              <a:rect l="l" t="t" r="r" b="b"/>
              <a:pathLst>
                <a:path w="3242" h="3533" extrusionOk="0">
                  <a:moveTo>
                    <a:pt x="2790" y="0"/>
                  </a:moveTo>
                  <a:cubicBezTo>
                    <a:pt x="2137" y="0"/>
                    <a:pt x="1064" y="304"/>
                    <a:pt x="536" y="859"/>
                  </a:cubicBezTo>
                  <a:cubicBezTo>
                    <a:pt x="378" y="1037"/>
                    <a:pt x="1" y="1478"/>
                    <a:pt x="95" y="1656"/>
                  </a:cubicBezTo>
                  <a:cubicBezTo>
                    <a:pt x="441" y="1656"/>
                    <a:pt x="945" y="1824"/>
                    <a:pt x="871" y="2191"/>
                  </a:cubicBezTo>
                  <a:cubicBezTo>
                    <a:pt x="840" y="2338"/>
                    <a:pt x="787" y="2484"/>
                    <a:pt x="305" y="2484"/>
                  </a:cubicBezTo>
                  <a:cubicBezTo>
                    <a:pt x="483" y="3302"/>
                    <a:pt x="1105" y="3532"/>
                    <a:pt x="1763" y="3532"/>
                  </a:cubicBezTo>
                  <a:cubicBezTo>
                    <a:pt x="1882" y="3532"/>
                    <a:pt x="2001" y="3525"/>
                    <a:pt x="2119" y="3512"/>
                  </a:cubicBezTo>
                  <a:cubicBezTo>
                    <a:pt x="1951" y="3155"/>
                    <a:pt x="1878" y="2757"/>
                    <a:pt x="1878" y="2369"/>
                  </a:cubicBezTo>
                  <a:cubicBezTo>
                    <a:pt x="1878" y="1257"/>
                    <a:pt x="2476" y="345"/>
                    <a:pt x="3241" y="198"/>
                  </a:cubicBezTo>
                  <a:lnTo>
                    <a:pt x="3136" y="41"/>
                  </a:lnTo>
                  <a:cubicBezTo>
                    <a:pt x="3045" y="14"/>
                    <a:pt x="2927" y="0"/>
                    <a:pt x="2790" y="0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0850;p123">
              <a:extLst>
                <a:ext uri="{FF2B5EF4-FFF2-40B4-BE49-F238E27FC236}">
                  <a16:creationId xmlns:a16="http://schemas.microsoft.com/office/drawing/2014/main" id="{7EE85465-AF91-A158-A68E-783471018024}"/>
                </a:ext>
              </a:extLst>
            </p:cNvPr>
            <p:cNvSpPr/>
            <p:nvPr/>
          </p:nvSpPr>
          <p:spPr>
            <a:xfrm flipH="1">
              <a:off x="3626006" y="3227868"/>
              <a:ext cx="206651" cy="317966"/>
            </a:xfrm>
            <a:custGeom>
              <a:avLst/>
              <a:gdLst/>
              <a:ahLst/>
              <a:cxnLst/>
              <a:rect l="l" t="t" r="r" b="b"/>
              <a:pathLst>
                <a:path w="3388" h="5213" extrusionOk="0">
                  <a:moveTo>
                    <a:pt x="1" y="0"/>
                  </a:moveTo>
                  <a:lnTo>
                    <a:pt x="1" y="5212"/>
                  </a:lnTo>
                  <a:lnTo>
                    <a:pt x="3388" y="521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0851;p123">
              <a:extLst>
                <a:ext uri="{FF2B5EF4-FFF2-40B4-BE49-F238E27FC236}">
                  <a16:creationId xmlns:a16="http://schemas.microsoft.com/office/drawing/2014/main" id="{DBEAD2F5-C9FE-0166-D186-5D4190719501}"/>
                </a:ext>
              </a:extLst>
            </p:cNvPr>
            <p:cNvSpPr/>
            <p:nvPr/>
          </p:nvSpPr>
          <p:spPr>
            <a:xfrm flipH="1">
              <a:off x="3671387" y="3236835"/>
              <a:ext cx="207321" cy="319186"/>
            </a:xfrm>
            <a:custGeom>
              <a:avLst/>
              <a:gdLst/>
              <a:ahLst/>
              <a:cxnLst/>
              <a:rect l="l" t="t" r="r" b="b"/>
              <a:pathLst>
                <a:path w="3399" h="5233" extrusionOk="0">
                  <a:moveTo>
                    <a:pt x="1" y="0"/>
                  </a:moveTo>
                  <a:lnTo>
                    <a:pt x="1" y="5233"/>
                  </a:lnTo>
                  <a:lnTo>
                    <a:pt x="3398" y="523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0852;p123">
              <a:extLst>
                <a:ext uri="{FF2B5EF4-FFF2-40B4-BE49-F238E27FC236}">
                  <a16:creationId xmlns:a16="http://schemas.microsoft.com/office/drawing/2014/main" id="{599225E2-7950-309D-9230-633385E1DBBF}"/>
                </a:ext>
              </a:extLst>
            </p:cNvPr>
            <p:cNvSpPr/>
            <p:nvPr/>
          </p:nvSpPr>
          <p:spPr>
            <a:xfrm flipH="1">
              <a:off x="3713596" y="3257268"/>
              <a:ext cx="206651" cy="319247"/>
            </a:xfrm>
            <a:custGeom>
              <a:avLst/>
              <a:gdLst/>
              <a:ahLst/>
              <a:cxnLst/>
              <a:rect l="l" t="t" r="r" b="b"/>
              <a:pathLst>
                <a:path w="3388" h="5234" extrusionOk="0">
                  <a:moveTo>
                    <a:pt x="0" y="1"/>
                  </a:moveTo>
                  <a:lnTo>
                    <a:pt x="0" y="5233"/>
                  </a:lnTo>
                  <a:lnTo>
                    <a:pt x="3387" y="523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0853;p123">
              <a:extLst>
                <a:ext uri="{FF2B5EF4-FFF2-40B4-BE49-F238E27FC236}">
                  <a16:creationId xmlns:a16="http://schemas.microsoft.com/office/drawing/2014/main" id="{2086248A-574A-6EED-09E8-42673779A3DD}"/>
                </a:ext>
              </a:extLst>
            </p:cNvPr>
            <p:cNvSpPr/>
            <p:nvPr/>
          </p:nvSpPr>
          <p:spPr>
            <a:xfrm flipH="1">
              <a:off x="3608683" y="3228234"/>
              <a:ext cx="207321" cy="348586"/>
            </a:xfrm>
            <a:custGeom>
              <a:avLst/>
              <a:gdLst/>
              <a:ahLst/>
              <a:cxnLst/>
              <a:rect l="l" t="t" r="r" b="b"/>
              <a:pathLst>
                <a:path w="3399" h="5715" extrusionOk="0">
                  <a:moveTo>
                    <a:pt x="1689" y="0"/>
                  </a:moveTo>
                  <a:cubicBezTo>
                    <a:pt x="1675" y="0"/>
                    <a:pt x="1661" y="2"/>
                    <a:pt x="1647" y="5"/>
                  </a:cubicBezTo>
                  <a:lnTo>
                    <a:pt x="137" y="477"/>
                  </a:lnTo>
                  <a:cubicBezTo>
                    <a:pt x="53" y="498"/>
                    <a:pt x="1" y="592"/>
                    <a:pt x="32" y="686"/>
                  </a:cubicBezTo>
                  <a:lnTo>
                    <a:pt x="1542" y="5594"/>
                  </a:lnTo>
                  <a:cubicBezTo>
                    <a:pt x="1568" y="5673"/>
                    <a:pt x="1638" y="5715"/>
                    <a:pt x="1709" y="5715"/>
                  </a:cubicBezTo>
                  <a:cubicBezTo>
                    <a:pt x="1723" y="5715"/>
                    <a:pt x="1738" y="5713"/>
                    <a:pt x="1752" y="5709"/>
                  </a:cubicBezTo>
                  <a:lnTo>
                    <a:pt x="3262" y="5238"/>
                  </a:lnTo>
                  <a:cubicBezTo>
                    <a:pt x="3356" y="5217"/>
                    <a:pt x="3398" y="5122"/>
                    <a:pt x="3377" y="5028"/>
                  </a:cubicBezTo>
                  <a:lnTo>
                    <a:pt x="1857" y="120"/>
                  </a:lnTo>
                  <a:cubicBezTo>
                    <a:pt x="1839" y="49"/>
                    <a:pt x="1768" y="0"/>
                    <a:pt x="1689" y="0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0854;p123">
              <a:extLst>
                <a:ext uri="{FF2B5EF4-FFF2-40B4-BE49-F238E27FC236}">
                  <a16:creationId xmlns:a16="http://schemas.microsoft.com/office/drawing/2014/main" id="{68A8DB3F-42B5-6A46-45C9-6DA846F7AC18}"/>
                </a:ext>
              </a:extLst>
            </p:cNvPr>
            <p:cNvSpPr/>
            <p:nvPr/>
          </p:nvSpPr>
          <p:spPr>
            <a:xfrm flipH="1">
              <a:off x="3608073" y="3228478"/>
              <a:ext cx="181704" cy="341632"/>
            </a:xfrm>
            <a:custGeom>
              <a:avLst/>
              <a:gdLst/>
              <a:ahLst/>
              <a:cxnLst/>
              <a:rect l="l" t="t" r="r" b="b"/>
              <a:pathLst>
                <a:path w="2979" h="5601" extrusionOk="0">
                  <a:moveTo>
                    <a:pt x="1332" y="1"/>
                  </a:moveTo>
                  <a:lnTo>
                    <a:pt x="137" y="378"/>
                  </a:lnTo>
                  <a:cubicBezTo>
                    <a:pt x="42" y="399"/>
                    <a:pt x="0" y="494"/>
                    <a:pt x="21" y="588"/>
                  </a:cubicBezTo>
                  <a:lnTo>
                    <a:pt x="1542" y="5496"/>
                  </a:lnTo>
                  <a:cubicBezTo>
                    <a:pt x="1563" y="5548"/>
                    <a:pt x="1594" y="5590"/>
                    <a:pt x="1647" y="5601"/>
                  </a:cubicBezTo>
                  <a:lnTo>
                    <a:pt x="2842" y="5234"/>
                  </a:lnTo>
                  <a:cubicBezTo>
                    <a:pt x="2937" y="5202"/>
                    <a:pt x="2979" y="5108"/>
                    <a:pt x="2958" y="5024"/>
                  </a:cubicBezTo>
                  <a:lnTo>
                    <a:pt x="1437" y="116"/>
                  </a:lnTo>
                  <a:cubicBezTo>
                    <a:pt x="1427" y="64"/>
                    <a:pt x="1385" y="22"/>
                    <a:pt x="1332" y="1"/>
                  </a:cubicBezTo>
                  <a:close/>
                </a:path>
              </a:pathLst>
            </a:custGeom>
            <a:solidFill>
              <a:srgbClr val="705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0855;p123">
              <a:extLst>
                <a:ext uri="{FF2B5EF4-FFF2-40B4-BE49-F238E27FC236}">
                  <a16:creationId xmlns:a16="http://schemas.microsoft.com/office/drawing/2014/main" id="{E37D55FE-96B5-79E3-6AEE-F47BB77BDD50}"/>
                </a:ext>
              </a:extLst>
            </p:cNvPr>
            <p:cNvSpPr/>
            <p:nvPr/>
          </p:nvSpPr>
          <p:spPr>
            <a:xfrm flipH="1">
              <a:off x="3697004" y="3244154"/>
              <a:ext cx="103630" cy="58433"/>
            </a:xfrm>
            <a:custGeom>
              <a:avLst/>
              <a:gdLst/>
              <a:ahLst/>
              <a:cxnLst/>
              <a:rect l="l" t="t" r="r" b="b"/>
              <a:pathLst>
                <a:path w="1699" h="958" extrusionOk="0">
                  <a:moveTo>
                    <a:pt x="1448" y="1"/>
                  </a:moveTo>
                  <a:cubicBezTo>
                    <a:pt x="1434" y="1"/>
                    <a:pt x="1420" y="2"/>
                    <a:pt x="1405" y="6"/>
                  </a:cubicBezTo>
                  <a:lnTo>
                    <a:pt x="116" y="404"/>
                  </a:lnTo>
                  <a:cubicBezTo>
                    <a:pt x="42" y="425"/>
                    <a:pt x="0" y="499"/>
                    <a:pt x="21" y="583"/>
                  </a:cubicBezTo>
                  <a:lnTo>
                    <a:pt x="137" y="950"/>
                  </a:lnTo>
                  <a:cubicBezTo>
                    <a:pt x="152" y="955"/>
                    <a:pt x="168" y="958"/>
                    <a:pt x="184" y="958"/>
                  </a:cubicBezTo>
                  <a:cubicBezTo>
                    <a:pt x="199" y="958"/>
                    <a:pt x="215" y="955"/>
                    <a:pt x="231" y="950"/>
                  </a:cubicBezTo>
                  <a:lnTo>
                    <a:pt x="1605" y="530"/>
                  </a:lnTo>
                  <a:cubicBezTo>
                    <a:pt x="1647" y="520"/>
                    <a:pt x="1678" y="488"/>
                    <a:pt x="1699" y="446"/>
                  </a:cubicBezTo>
                  <a:lnTo>
                    <a:pt x="1594" y="100"/>
                  </a:lnTo>
                  <a:cubicBezTo>
                    <a:pt x="1568" y="40"/>
                    <a:pt x="1514" y="1"/>
                    <a:pt x="1448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0856;p123">
              <a:extLst>
                <a:ext uri="{FF2B5EF4-FFF2-40B4-BE49-F238E27FC236}">
                  <a16:creationId xmlns:a16="http://schemas.microsoft.com/office/drawing/2014/main" id="{BA8A9C2F-1C51-DF35-2F30-2C1C9F4EB791}"/>
                </a:ext>
              </a:extLst>
            </p:cNvPr>
            <p:cNvSpPr/>
            <p:nvPr/>
          </p:nvSpPr>
          <p:spPr>
            <a:xfrm flipH="1">
              <a:off x="3697613" y="3291426"/>
              <a:ext cx="67887" cy="38671"/>
            </a:xfrm>
            <a:custGeom>
              <a:avLst/>
              <a:gdLst/>
              <a:ahLst/>
              <a:cxnLst/>
              <a:rect l="l" t="t" r="r" b="b"/>
              <a:pathLst>
                <a:path w="1113" h="634" extrusionOk="0">
                  <a:moveTo>
                    <a:pt x="952" y="0"/>
                  </a:moveTo>
                  <a:cubicBezTo>
                    <a:pt x="942" y="0"/>
                    <a:pt x="933" y="3"/>
                    <a:pt x="924" y="7"/>
                  </a:cubicBezTo>
                  <a:lnTo>
                    <a:pt x="85" y="269"/>
                  </a:lnTo>
                  <a:cubicBezTo>
                    <a:pt x="32" y="280"/>
                    <a:pt x="1" y="332"/>
                    <a:pt x="22" y="385"/>
                  </a:cubicBezTo>
                  <a:lnTo>
                    <a:pt x="95" y="626"/>
                  </a:lnTo>
                  <a:cubicBezTo>
                    <a:pt x="106" y="631"/>
                    <a:pt x="116" y="634"/>
                    <a:pt x="127" y="634"/>
                  </a:cubicBezTo>
                  <a:cubicBezTo>
                    <a:pt x="137" y="634"/>
                    <a:pt x="148" y="631"/>
                    <a:pt x="158" y="626"/>
                  </a:cubicBezTo>
                  <a:lnTo>
                    <a:pt x="1050" y="353"/>
                  </a:lnTo>
                  <a:cubicBezTo>
                    <a:pt x="1081" y="343"/>
                    <a:pt x="1102" y="322"/>
                    <a:pt x="1112" y="301"/>
                  </a:cubicBezTo>
                  <a:lnTo>
                    <a:pt x="1039" y="70"/>
                  </a:lnTo>
                  <a:cubicBezTo>
                    <a:pt x="1023" y="29"/>
                    <a:pt x="987" y="0"/>
                    <a:pt x="952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0857;p123">
              <a:extLst>
                <a:ext uri="{FF2B5EF4-FFF2-40B4-BE49-F238E27FC236}">
                  <a16:creationId xmlns:a16="http://schemas.microsoft.com/office/drawing/2014/main" id="{662564C0-94F9-8FB9-89E5-7C3B0D23BA5A}"/>
                </a:ext>
              </a:extLst>
            </p:cNvPr>
            <p:cNvSpPr/>
            <p:nvPr/>
          </p:nvSpPr>
          <p:spPr>
            <a:xfrm flipH="1">
              <a:off x="4331483" y="3226587"/>
              <a:ext cx="275087" cy="134982"/>
            </a:xfrm>
            <a:custGeom>
              <a:avLst/>
              <a:gdLst/>
              <a:ahLst/>
              <a:cxnLst/>
              <a:rect l="l" t="t" r="r" b="b"/>
              <a:pathLst>
                <a:path w="4510" h="2213" extrusionOk="0">
                  <a:moveTo>
                    <a:pt x="0" y="0"/>
                  </a:moveTo>
                  <a:cubicBezTo>
                    <a:pt x="483" y="588"/>
                    <a:pt x="462" y="1657"/>
                    <a:pt x="0" y="2213"/>
                  </a:cubicBezTo>
                  <a:lnTo>
                    <a:pt x="4237" y="2213"/>
                  </a:lnTo>
                  <a:cubicBezTo>
                    <a:pt x="4510" y="2213"/>
                    <a:pt x="4510" y="0"/>
                    <a:pt x="4237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0858;p123">
              <a:extLst>
                <a:ext uri="{FF2B5EF4-FFF2-40B4-BE49-F238E27FC236}">
                  <a16:creationId xmlns:a16="http://schemas.microsoft.com/office/drawing/2014/main" id="{7D80CDEE-135F-D219-0856-872F5ACAA769}"/>
                </a:ext>
              </a:extLst>
            </p:cNvPr>
            <p:cNvSpPr/>
            <p:nvPr/>
          </p:nvSpPr>
          <p:spPr>
            <a:xfrm flipH="1">
              <a:off x="4073716" y="3217621"/>
              <a:ext cx="317295" cy="152304"/>
            </a:xfrm>
            <a:custGeom>
              <a:avLst/>
              <a:gdLst/>
              <a:ahLst/>
              <a:cxnLst/>
              <a:rect l="l" t="t" r="r" b="b"/>
              <a:pathLst>
                <a:path w="5202" h="2497" extrusionOk="0">
                  <a:moveTo>
                    <a:pt x="126" y="1"/>
                  </a:moveTo>
                  <a:cubicBezTo>
                    <a:pt x="53" y="1"/>
                    <a:pt x="0" y="74"/>
                    <a:pt x="11" y="147"/>
                  </a:cubicBezTo>
                  <a:cubicBezTo>
                    <a:pt x="0" y="221"/>
                    <a:pt x="53" y="284"/>
                    <a:pt x="126" y="294"/>
                  </a:cubicBezTo>
                  <a:lnTo>
                    <a:pt x="262" y="294"/>
                  </a:lnTo>
                  <a:cubicBezTo>
                    <a:pt x="619" y="294"/>
                    <a:pt x="619" y="2192"/>
                    <a:pt x="262" y="2192"/>
                  </a:cubicBezTo>
                  <a:lnTo>
                    <a:pt x="126" y="2192"/>
                  </a:lnTo>
                  <a:cubicBezTo>
                    <a:pt x="53" y="2203"/>
                    <a:pt x="0" y="2266"/>
                    <a:pt x="11" y="2339"/>
                  </a:cubicBezTo>
                  <a:cubicBezTo>
                    <a:pt x="0" y="2412"/>
                    <a:pt x="53" y="2486"/>
                    <a:pt x="126" y="2496"/>
                  </a:cubicBezTo>
                  <a:lnTo>
                    <a:pt x="4258" y="2496"/>
                  </a:lnTo>
                  <a:cubicBezTo>
                    <a:pt x="5202" y="2496"/>
                    <a:pt x="5202" y="1"/>
                    <a:pt x="4247" y="1"/>
                  </a:cubicBezTo>
                  <a:close/>
                </a:path>
              </a:pathLst>
            </a:custGeom>
            <a:solidFill>
              <a:srgbClr val="578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0859;p123">
              <a:extLst>
                <a:ext uri="{FF2B5EF4-FFF2-40B4-BE49-F238E27FC236}">
                  <a16:creationId xmlns:a16="http://schemas.microsoft.com/office/drawing/2014/main" id="{CF7B53F2-D3ED-A549-029D-4DB21A5AC221}"/>
                </a:ext>
              </a:extLst>
            </p:cNvPr>
            <p:cNvSpPr/>
            <p:nvPr/>
          </p:nvSpPr>
          <p:spPr>
            <a:xfrm flipH="1">
              <a:off x="4357040" y="3217621"/>
              <a:ext cx="264901" cy="17993"/>
            </a:xfrm>
            <a:custGeom>
              <a:avLst/>
              <a:gdLst/>
              <a:ahLst/>
              <a:cxnLst/>
              <a:rect l="l" t="t" r="r" b="b"/>
              <a:pathLst>
                <a:path w="4343" h="295" extrusionOk="0">
                  <a:moveTo>
                    <a:pt x="85" y="1"/>
                  </a:moveTo>
                  <a:cubicBezTo>
                    <a:pt x="43" y="1"/>
                    <a:pt x="1" y="63"/>
                    <a:pt x="1" y="147"/>
                  </a:cubicBezTo>
                  <a:cubicBezTo>
                    <a:pt x="1" y="231"/>
                    <a:pt x="43" y="294"/>
                    <a:pt x="85" y="294"/>
                  </a:cubicBezTo>
                  <a:lnTo>
                    <a:pt x="4342" y="294"/>
                  </a:lnTo>
                  <a:lnTo>
                    <a:pt x="4342" y="1"/>
                  </a:lnTo>
                  <a:close/>
                </a:path>
              </a:pathLst>
            </a:custGeom>
            <a:solidFill>
              <a:srgbClr val="578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0860;p123">
              <a:extLst>
                <a:ext uri="{FF2B5EF4-FFF2-40B4-BE49-F238E27FC236}">
                  <a16:creationId xmlns:a16="http://schemas.microsoft.com/office/drawing/2014/main" id="{A5588647-06FA-8468-C9C2-C1E3AD5E3D67}"/>
                </a:ext>
              </a:extLst>
            </p:cNvPr>
            <p:cNvSpPr/>
            <p:nvPr/>
          </p:nvSpPr>
          <p:spPr>
            <a:xfrm flipH="1">
              <a:off x="4357040" y="3351324"/>
              <a:ext cx="264901" cy="18603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rgbClr val="578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0861;p123">
              <a:extLst>
                <a:ext uri="{FF2B5EF4-FFF2-40B4-BE49-F238E27FC236}">
                  <a16:creationId xmlns:a16="http://schemas.microsoft.com/office/drawing/2014/main" id="{E6B40E3B-CA02-30F3-9D0C-9B462258008F}"/>
                </a:ext>
              </a:extLst>
            </p:cNvPr>
            <p:cNvSpPr/>
            <p:nvPr/>
          </p:nvSpPr>
          <p:spPr>
            <a:xfrm flipH="1">
              <a:off x="4073719" y="3217621"/>
              <a:ext cx="547551" cy="152304"/>
            </a:xfrm>
            <a:custGeom>
              <a:avLst/>
              <a:gdLst/>
              <a:ahLst/>
              <a:cxnLst/>
              <a:rect l="l" t="t" r="r" b="b"/>
              <a:pathLst>
                <a:path w="8977" h="2497" extrusionOk="0">
                  <a:moveTo>
                    <a:pt x="6355" y="1"/>
                  </a:moveTo>
                  <a:cubicBezTo>
                    <a:pt x="5988" y="546"/>
                    <a:pt x="5254" y="1070"/>
                    <a:pt x="4300" y="1416"/>
                  </a:cubicBezTo>
                  <a:cubicBezTo>
                    <a:pt x="4279" y="1825"/>
                    <a:pt x="4195" y="2192"/>
                    <a:pt x="4037" y="2192"/>
                  </a:cubicBezTo>
                  <a:lnTo>
                    <a:pt x="84" y="2192"/>
                  </a:lnTo>
                  <a:cubicBezTo>
                    <a:pt x="32" y="2192"/>
                    <a:pt x="0" y="2255"/>
                    <a:pt x="0" y="2339"/>
                  </a:cubicBezTo>
                  <a:cubicBezTo>
                    <a:pt x="0" y="2423"/>
                    <a:pt x="32" y="2496"/>
                    <a:pt x="84" y="2496"/>
                  </a:cubicBezTo>
                  <a:lnTo>
                    <a:pt x="8033" y="2496"/>
                  </a:lnTo>
                  <a:cubicBezTo>
                    <a:pt x="8977" y="2496"/>
                    <a:pt x="8977" y="1"/>
                    <a:pt x="8022" y="1"/>
                  </a:cubicBezTo>
                  <a:close/>
                </a:path>
              </a:pathLst>
            </a:custGeom>
            <a:solidFill>
              <a:srgbClr val="3D7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0862;p123">
              <a:extLst>
                <a:ext uri="{FF2B5EF4-FFF2-40B4-BE49-F238E27FC236}">
                  <a16:creationId xmlns:a16="http://schemas.microsoft.com/office/drawing/2014/main" id="{2916F639-2317-BD05-F27E-7F1F15DD0C25}"/>
                </a:ext>
              </a:extLst>
            </p:cNvPr>
            <p:cNvSpPr/>
            <p:nvPr/>
          </p:nvSpPr>
          <p:spPr>
            <a:xfrm flipH="1">
              <a:off x="4408885" y="3273920"/>
              <a:ext cx="185546" cy="70144"/>
            </a:xfrm>
            <a:custGeom>
              <a:avLst/>
              <a:gdLst/>
              <a:ahLst/>
              <a:cxnLst/>
              <a:rect l="l" t="t" r="r" b="b"/>
              <a:pathLst>
                <a:path w="3042" h="1150" extrusionOk="0">
                  <a:moveTo>
                    <a:pt x="127" y="0"/>
                  </a:moveTo>
                  <a:cubicBezTo>
                    <a:pt x="189" y="367"/>
                    <a:pt x="147" y="745"/>
                    <a:pt x="1" y="1091"/>
                  </a:cubicBezTo>
                  <a:lnTo>
                    <a:pt x="231" y="1112"/>
                  </a:lnTo>
                  <a:cubicBezTo>
                    <a:pt x="570" y="1138"/>
                    <a:pt x="896" y="1150"/>
                    <a:pt x="1197" y="1150"/>
                  </a:cubicBezTo>
                  <a:cubicBezTo>
                    <a:pt x="2247" y="1150"/>
                    <a:pt x="3004" y="1002"/>
                    <a:pt x="3021" y="766"/>
                  </a:cubicBezTo>
                  <a:cubicBezTo>
                    <a:pt x="3042" y="462"/>
                    <a:pt x="1836" y="126"/>
                    <a:pt x="315" y="11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0863;p123">
              <a:extLst>
                <a:ext uri="{FF2B5EF4-FFF2-40B4-BE49-F238E27FC236}">
                  <a16:creationId xmlns:a16="http://schemas.microsoft.com/office/drawing/2014/main" id="{12C3BE16-F2F1-BC89-F415-21BF6CF9FA69}"/>
                </a:ext>
              </a:extLst>
            </p:cNvPr>
            <p:cNvSpPr/>
            <p:nvPr/>
          </p:nvSpPr>
          <p:spPr>
            <a:xfrm flipH="1">
              <a:off x="4385828" y="3252145"/>
              <a:ext cx="138214" cy="5856"/>
            </a:xfrm>
            <a:custGeom>
              <a:avLst/>
              <a:gdLst/>
              <a:ahLst/>
              <a:cxnLst/>
              <a:rect l="l" t="t" r="r" b="b"/>
              <a:pathLst>
                <a:path w="2266" h="96" extrusionOk="0">
                  <a:moveTo>
                    <a:pt x="1133" y="1"/>
                  </a:moveTo>
                  <a:cubicBezTo>
                    <a:pt x="504" y="1"/>
                    <a:pt x="0" y="22"/>
                    <a:pt x="0" y="53"/>
                  </a:cubicBezTo>
                  <a:cubicBezTo>
                    <a:pt x="0" y="74"/>
                    <a:pt x="504" y="95"/>
                    <a:pt x="1133" y="95"/>
                  </a:cubicBezTo>
                  <a:cubicBezTo>
                    <a:pt x="1751" y="95"/>
                    <a:pt x="2265" y="74"/>
                    <a:pt x="2265" y="53"/>
                  </a:cubicBezTo>
                  <a:cubicBezTo>
                    <a:pt x="2265" y="22"/>
                    <a:pt x="1751" y="1"/>
                    <a:pt x="1133" y="1"/>
                  </a:cubicBezTo>
                  <a:close/>
                </a:path>
              </a:pathLst>
            </a:custGeom>
            <a:solidFill>
              <a:srgbClr val="CEA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0864;p123">
              <a:extLst>
                <a:ext uri="{FF2B5EF4-FFF2-40B4-BE49-F238E27FC236}">
                  <a16:creationId xmlns:a16="http://schemas.microsoft.com/office/drawing/2014/main" id="{C289109C-5EFA-21E5-BB9C-FC02AE466F35}"/>
                </a:ext>
              </a:extLst>
            </p:cNvPr>
            <p:cNvSpPr/>
            <p:nvPr/>
          </p:nvSpPr>
          <p:spPr>
            <a:xfrm flipH="1">
              <a:off x="4376862" y="3303991"/>
              <a:ext cx="178532" cy="3904"/>
            </a:xfrm>
            <a:custGeom>
              <a:avLst/>
              <a:gdLst/>
              <a:ahLst/>
              <a:cxnLst/>
              <a:rect l="l" t="t" r="r" b="b"/>
              <a:pathLst>
                <a:path w="2927" h="64" extrusionOk="0">
                  <a:moveTo>
                    <a:pt x="1458" y="0"/>
                  </a:moveTo>
                  <a:cubicBezTo>
                    <a:pt x="650" y="0"/>
                    <a:pt x="0" y="11"/>
                    <a:pt x="0" y="32"/>
                  </a:cubicBezTo>
                  <a:cubicBezTo>
                    <a:pt x="0" y="42"/>
                    <a:pt x="650" y="63"/>
                    <a:pt x="1458" y="63"/>
                  </a:cubicBezTo>
                  <a:cubicBezTo>
                    <a:pt x="2265" y="63"/>
                    <a:pt x="2926" y="42"/>
                    <a:pt x="2926" y="32"/>
                  </a:cubicBezTo>
                  <a:cubicBezTo>
                    <a:pt x="2926" y="11"/>
                    <a:pt x="2265" y="0"/>
                    <a:pt x="1458" y="0"/>
                  </a:cubicBezTo>
                  <a:close/>
                </a:path>
              </a:pathLst>
            </a:custGeom>
            <a:solidFill>
              <a:srgbClr val="CEA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0865;p123">
              <a:extLst>
                <a:ext uri="{FF2B5EF4-FFF2-40B4-BE49-F238E27FC236}">
                  <a16:creationId xmlns:a16="http://schemas.microsoft.com/office/drawing/2014/main" id="{9DD93583-E5C8-8B15-D23F-1EE037CE6801}"/>
                </a:ext>
              </a:extLst>
            </p:cNvPr>
            <p:cNvSpPr/>
            <p:nvPr/>
          </p:nvSpPr>
          <p:spPr>
            <a:xfrm flipH="1">
              <a:off x="4501599" y="3383956"/>
              <a:ext cx="248859" cy="176580"/>
            </a:xfrm>
            <a:custGeom>
              <a:avLst/>
              <a:gdLst/>
              <a:ahLst/>
              <a:cxnLst/>
              <a:rect l="l" t="t" r="r" b="b"/>
              <a:pathLst>
                <a:path w="4080" h="2895" extrusionOk="0">
                  <a:moveTo>
                    <a:pt x="0" y="0"/>
                  </a:moveTo>
                  <a:cubicBezTo>
                    <a:pt x="325" y="923"/>
                    <a:pt x="262" y="1898"/>
                    <a:pt x="0" y="2894"/>
                  </a:cubicBezTo>
                  <a:lnTo>
                    <a:pt x="3775" y="2894"/>
                  </a:lnTo>
                  <a:cubicBezTo>
                    <a:pt x="3776" y="2894"/>
                    <a:pt x="3776" y="2894"/>
                    <a:pt x="3777" y="2894"/>
                  </a:cubicBezTo>
                  <a:cubicBezTo>
                    <a:pt x="4079" y="2894"/>
                    <a:pt x="4079" y="0"/>
                    <a:pt x="3775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0866;p123">
              <a:extLst>
                <a:ext uri="{FF2B5EF4-FFF2-40B4-BE49-F238E27FC236}">
                  <a16:creationId xmlns:a16="http://schemas.microsoft.com/office/drawing/2014/main" id="{0EBCB7BC-AD50-06EC-2A26-570AF1570D45}"/>
                </a:ext>
              </a:extLst>
            </p:cNvPr>
            <p:cNvSpPr/>
            <p:nvPr/>
          </p:nvSpPr>
          <p:spPr>
            <a:xfrm flipH="1">
              <a:off x="4506113" y="3376271"/>
              <a:ext cx="248859" cy="187437"/>
            </a:xfrm>
            <a:custGeom>
              <a:avLst/>
              <a:gdLst/>
              <a:ahLst/>
              <a:cxnLst/>
              <a:rect l="l" t="t" r="r" b="b"/>
              <a:pathLst>
                <a:path w="4080" h="3073" extrusionOk="0">
                  <a:moveTo>
                    <a:pt x="1" y="0"/>
                  </a:moveTo>
                  <a:cubicBezTo>
                    <a:pt x="126" y="294"/>
                    <a:pt x="221" y="598"/>
                    <a:pt x="263" y="913"/>
                  </a:cubicBezTo>
                  <a:cubicBezTo>
                    <a:pt x="1825" y="1122"/>
                    <a:pt x="3000" y="1668"/>
                    <a:pt x="2947" y="2181"/>
                  </a:cubicBezTo>
                  <a:cubicBezTo>
                    <a:pt x="2901" y="2642"/>
                    <a:pt x="1925" y="2932"/>
                    <a:pt x="622" y="2932"/>
                  </a:cubicBezTo>
                  <a:cubicBezTo>
                    <a:pt x="442" y="2932"/>
                    <a:pt x="255" y="2927"/>
                    <a:pt x="64" y="2915"/>
                  </a:cubicBezTo>
                  <a:cubicBezTo>
                    <a:pt x="53" y="2968"/>
                    <a:pt x="32" y="3020"/>
                    <a:pt x="11" y="3073"/>
                  </a:cubicBezTo>
                  <a:lnTo>
                    <a:pt x="3786" y="3073"/>
                  </a:lnTo>
                  <a:cubicBezTo>
                    <a:pt x="4080" y="3073"/>
                    <a:pt x="4080" y="0"/>
                    <a:pt x="3776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0867;p123">
              <a:extLst>
                <a:ext uri="{FF2B5EF4-FFF2-40B4-BE49-F238E27FC236}">
                  <a16:creationId xmlns:a16="http://schemas.microsoft.com/office/drawing/2014/main" id="{E941300D-0ED9-21FF-D0F0-BB09365170F0}"/>
                </a:ext>
              </a:extLst>
            </p:cNvPr>
            <p:cNvSpPr/>
            <p:nvPr/>
          </p:nvSpPr>
          <p:spPr>
            <a:xfrm flipH="1">
              <a:off x="4156854" y="3368585"/>
              <a:ext cx="415192" cy="202198"/>
            </a:xfrm>
            <a:custGeom>
              <a:avLst/>
              <a:gdLst/>
              <a:ahLst/>
              <a:cxnLst/>
              <a:rect l="l" t="t" r="r" b="b"/>
              <a:pathLst>
                <a:path w="6807" h="3315" extrusionOk="0">
                  <a:moveTo>
                    <a:pt x="137" y="0"/>
                  </a:moveTo>
                  <a:cubicBezTo>
                    <a:pt x="64" y="0"/>
                    <a:pt x="1" y="53"/>
                    <a:pt x="1" y="126"/>
                  </a:cubicBezTo>
                  <a:cubicBezTo>
                    <a:pt x="1" y="200"/>
                    <a:pt x="64" y="252"/>
                    <a:pt x="137" y="252"/>
                  </a:cubicBezTo>
                  <a:lnTo>
                    <a:pt x="284" y="252"/>
                  </a:lnTo>
                  <a:cubicBezTo>
                    <a:pt x="693" y="252"/>
                    <a:pt x="693" y="3062"/>
                    <a:pt x="284" y="3062"/>
                  </a:cubicBezTo>
                  <a:lnTo>
                    <a:pt x="137" y="3062"/>
                  </a:lnTo>
                  <a:cubicBezTo>
                    <a:pt x="64" y="3062"/>
                    <a:pt x="1" y="3115"/>
                    <a:pt x="1" y="3188"/>
                  </a:cubicBezTo>
                  <a:cubicBezTo>
                    <a:pt x="1" y="3262"/>
                    <a:pt x="64" y="3314"/>
                    <a:pt x="137" y="3314"/>
                  </a:cubicBezTo>
                  <a:lnTo>
                    <a:pt x="5737" y="3314"/>
                  </a:lnTo>
                  <a:cubicBezTo>
                    <a:pt x="6806" y="3304"/>
                    <a:pt x="6806" y="0"/>
                    <a:pt x="5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0868;p123">
              <a:extLst>
                <a:ext uri="{FF2B5EF4-FFF2-40B4-BE49-F238E27FC236}">
                  <a16:creationId xmlns:a16="http://schemas.microsoft.com/office/drawing/2014/main" id="{836DB58C-C068-5F4E-635C-82F57CE852DA}"/>
                </a:ext>
              </a:extLst>
            </p:cNvPr>
            <p:cNvSpPr/>
            <p:nvPr/>
          </p:nvSpPr>
          <p:spPr>
            <a:xfrm flipH="1">
              <a:off x="4534232" y="3368585"/>
              <a:ext cx="238673" cy="15432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0869;p123">
              <a:extLst>
                <a:ext uri="{FF2B5EF4-FFF2-40B4-BE49-F238E27FC236}">
                  <a16:creationId xmlns:a16="http://schemas.microsoft.com/office/drawing/2014/main" id="{A1F5B35D-7D13-6C9A-E28D-15920FE512CC}"/>
                </a:ext>
              </a:extLst>
            </p:cNvPr>
            <p:cNvSpPr/>
            <p:nvPr/>
          </p:nvSpPr>
          <p:spPr>
            <a:xfrm flipH="1">
              <a:off x="4534232" y="3555354"/>
              <a:ext cx="238002" cy="15432"/>
            </a:xfrm>
            <a:custGeom>
              <a:avLst/>
              <a:gdLst/>
              <a:ahLst/>
              <a:cxnLst/>
              <a:rect l="l" t="t" r="r" b="b"/>
              <a:pathLst>
                <a:path w="3902" h="253" extrusionOk="0">
                  <a:moveTo>
                    <a:pt x="105" y="0"/>
                  </a:moveTo>
                  <a:cubicBezTo>
                    <a:pt x="42" y="0"/>
                    <a:pt x="0" y="63"/>
                    <a:pt x="11" y="126"/>
                  </a:cubicBezTo>
                  <a:cubicBezTo>
                    <a:pt x="0" y="189"/>
                    <a:pt x="42" y="242"/>
                    <a:pt x="105" y="252"/>
                  </a:cubicBezTo>
                  <a:lnTo>
                    <a:pt x="3901" y="252"/>
                  </a:lnTo>
                  <a:lnTo>
                    <a:pt x="39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0870;p123">
              <a:extLst>
                <a:ext uri="{FF2B5EF4-FFF2-40B4-BE49-F238E27FC236}">
                  <a16:creationId xmlns:a16="http://schemas.microsoft.com/office/drawing/2014/main" id="{C846F16C-2CA3-1E20-7F73-B547EA37869C}"/>
                </a:ext>
              </a:extLst>
            </p:cNvPr>
            <p:cNvSpPr/>
            <p:nvPr/>
          </p:nvSpPr>
          <p:spPr>
            <a:xfrm flipH="1">
              <a:off x="4347465" y="3368585"/>
              <a:ext cx="425439" cy="131810"/>
            </a:xfrm>
            <a:custGeom>
              <a:avLst/>
              <a:gdLst/>
              <a:ahLst/>
              <a:cxnLst/>
              <a:rect l="l" t="t" r="r" b="b"/>
              <a:pathLst>
                <a:path w="6975" h="2161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577" y="252"/>
                  </a:lnTo>
                  <a:cubicBezTo>
                    <a:pt x="3828" y="252"/>
                    <a:pt x="3933" y="1343"/>
                    <a:pt x="3870" y="2161"/>
                  </a:cubicBezTo>
                  <a:cubicBezTo>
                    <a:pt x="5045" y="1888"/>
                    <a:pt x="6094" y="1206"/>
                    <a:pt x="6807" y="231"/>
                  </a:cubicBezTo>
                  <a:cubicBezTo>
                    <a:pt x="6870" y="158"/>
                    <a:pt x="6922" y="74"/>
                    <a:pt x="6974" y="0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0871;p123">
              <a:extLst>
                <a:ext uri="{FF2B5EF4-FFF2-40B4-BE49-F238E27FC236}">
                  <a16:creationId xmlns:a16="http://schemas.microsoft.com/office/drawing/2014/main" id="{C19BEF96-908A-C6F8-0AF8-1851B09FBDC3}"/>
                </a:ext>
              </a:extLst>
            </p:cNvPr>
            <p:cNvSpPr/>
            <p:nvPr/>
          </p:nvSpPr>
          <p:spPr>
            <a:xfrm flipH="1">
              <a:off x="4456826" y="3415918"/>
              <a:ext cx="42269" cy="107534"/>
            </a:xfrm>
            <a:custGeom>
              <a:avLst/>
              <a:gdLst/>
              <a:ahLst/>
              <a:cxnLst/>
              <a:rect l="l" t="t" r="r" b="b"/>
              <a:pathLst>
                <a:path w="693" h="1763" extrusionOk="0">
                  <a:moveTo>
                    <a:pt x="0" y="0"/>
                  </a:moveTo>
                  <a:cubicBezTo>
                    <a:pt x="84" y="0"/>
                    <a:pt x="84" y="1762"/>
                    <a:pt x="0" y="1762"/>
                  </a:cubicBezTo>
                  <a:lnTo>
                    <a:pt x="598" y="1762"/>
                  </a:lnTo>
                  <a:cubicBezTo>
                    <a:pt x="692" y="1762"/>
                    <a:pt x="692" y="0"/>
                    <a:pt x="598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0872;p123">
              <a:extLst>
                <a:ext uri="{FF2B5EF4-FFF2-40B4-BE49-F238E27FC236}">
                  <a16:creationId xmlns:a16="http://schemas.microsoft.com/office/drawing/2014/main" id="{D1195071-04D2-4CDA-6792-8CC42235F2E1}"/>
                </a:ext>
              </a:extLst>
            </p:cNvPr>
            <p:cNvSpPr/>
            <p:nvPr/>
          </p:nvSpPr>
          <p:spPr>
            <a:xfrm flipH="1">
              <a:off x="4413336" y="3434461"/>
              <a:ext cx="27570" cy="70388"/>
            </a:xfrm>
            <a:custGeom>
              <a:avLst/>
              <a:gdLst/>
              <a:ahLst/>
              <a:cxnLst/>
              <a:rect l="l" t="t" r="r" b="b"/>
              <a:pathLst>
                <a:path w="452" h="1154" extrusionOk="0">
                  <a:moveTo>
                    <a:pt x="0" y="0"/>
                  </a:moveTo>
                  <a:cubicBezTo>
                    <a:pt x="53" y="0"/>
                    <a:pt x="53" y="1154"/>
                    <a:pt x="0" y="1154"/>
                  </a:cubicBezTo>
                  <a:lnTo>
                    <a:pt x="388" y="1154"/>
                  </a:lnTo>
                  <a:cubicBezTo>
                    <a:pt x="451" y="1154"/>
                    <a:pt x="451" y="0"/>
                    <a:pt x="388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0873;p123">
              <a:extLst>
                <a:ext uri="{FF2B5EF4-FFF2-40B4-BE49-F238E27FC236}">
                  <a16:creationId xmlns:a16="http://schemas.microsoft.com/office/drawing/2014/main" id="{14F0BAB8-3276-5FAC-B778-FA085E27616B}"/>
                </a:ext>
              </a:extLst>
            </p:cNvPr>
            <p:cNvSpPr/>
            <p:nvPr/>
          </p:nvSpPr>
          <p:spPr>
            <a:xfrm flipH="1">
              <a:off x="3837050" y="3172850"/>
              <a:ext cx="120282" cy="116500"/>
            </a:xfrm>
            <a:custGeom>
              <a:avLst/>
              <a:gdLst/>
              <a:ahLst/>
              <a:cxnLst/>
              <a:rect l="l" t="t" r="r" b="b"/>
              <a:pathLst>
                <a:path w="1972" h="1910" extrusionOk="0">
                  <a:moveTo>
                    <a:pt x="147" y="1"/>
                  </a:moveTo>
                  <a:cubicBezTo>
                    <a:pt x="0" y="1"/>
                    <a:pt x="0" y="1909"/>
                    <a:pt x="147" y="1909"/>
                  </a:cubicBezTo>
                  <a:lnTo>
                    <a:pt x="1971" y="1909"/>
                  </a:lnTo>
                  <a:cubicBezTo>
                    <a:pt x="1741" y="1573"/>
                    <a:pt x="1688" y="661"/>
                    <a:pt x="1971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0874;p123">
              <a:extLst>
                <a:ext uri="{FF2B5EF4-FFF2-40B4-BE49-F238E27FC236}">
                  <a16:creationId xmlns:a16="http://schemas.microsoft.com/office/drawing/2014/main" id="{BFA66CED-CAA6-4769-CF36-E68A06D3C5F8}"/>
                </a:ext>
              </a:extLst>
            </p:cNvPr>
            <p:cNvSpPr/>
            <p:nvPr/>
          </p:nvSpPr>
          <p:spPr>
            <a:xfrm flipH="1">
              <a:off x="3846016" y="3207984"/>
              <a:ext cx="82648" cy="57701"/>
            </a:xfrm>
            <a:custGeom>
              <a:avLst/>
              <a:gdLst/>
              <a:ahLst/>
              <a:cxnLst/>
              <a:rect l="l" t="t" r="r" b="b"/>
              <a:pathLst>
                <a:path w="1355" h="946" extrusionOk="0">
                  <a:moveTo>
                    <a:pt x="645" y="1"/>
                  </a:moveTo>
                  <a:cubicBezTo>
                    <a:pt x="179" y="1"/>
                    <a:pt x="0" y="416"/>
                    <a:pt x="23" y="672"/>
                  </a:cubicBezTo>
                  <a:cubicBezTo>
                    <a:pt x="44" y="861"/>
                    <a:pt x="694" y="945"/>
                    <a:pt x="1355" y="945"/>
                  </a:cubicBezTo>
                  <a:cubicBezTo>
                    <a:pt x="1313" y="704"/>
                    <a:pt x="1302" y="463"/>
                    <a:pt x="1323" y="221"/>
                  </a:cubicBezTo>
                  <a:cubicBezTo>
                    <a:pt x="1051" y="63"/>
                    <a:pt x="826" y="1"/>
                    <a:pt x="645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0875;p123">
              <a:extLst>
                <a:ext uri="{FF2B5EF4-FFF2-40B4-BE49-F238E27FC236}">
                  <a16:creationId xmlns:a16="http://schemas.microsoft.com/office/drawing/2014/main" id="{0B574A1D-D2BA-0D58-502E-FDE319A03F28}"/>
                </a:ext>
              </a:extLst>
            </p:cNvPr>
            <p:cNvSpPr/>
            <p:nvPr/>
          </p:nvSpPr>
          <p:spPr>
            <a:xfrm flipH="1">
              <a:off x="3810212" y="3166446"/>
              <a:ext cx="133091" cy="19884"/>
            </a:xfrm>
            <a:custGeom>
              <a:avLst/>
              <a:gdLst/>
              <a:ahLst/>
              <a:cxnLst/>
              <a:rect l="l" t="t" r="r" b="b"/>
              <a:pathLst>
                <a:path w="2182" h="326" extrusionOk="0">
                  <a:moveTo>
                    <a:pt x="1" y="1"/>
                  </a:moveTo>
                  <a:lnTo>
                    <a:pt x="1" y="326"/>
                  </a:lnTo>
                  <a:lnTo>
                    <a:pt x="2014" y="326"/>
                  </a:lnTo>
                  <a:cubicBezTo>
                    <a:pt x="2182" y="326"/>
                    <a:pt x="2182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0876;p123">
              <a:extLst>
                <a:ext uri="{FF2B5EF4-FFF2-40B4-BE49-F238E27FC236}">
                  <a16:creationId xmlns:a16="http://schemas.microsoft.com/office/drawing/2014/main" id="{153859A5-4139-1AD9-A5E7-DDB827221C8E}"/>
                </a:ext>
              </a:extLst>
            </p:cNvPr>
            <p:cNvSpPr/>
            <p:nvPr/>
          </p:nvSpPr>
          <p:spPr>
            <a:xfrm flipH="1">
              <a:off x="3812103" y="3274530"/>
              <a:ext cx="131200" cy="20555"/>
            </a:xfrm>
            <a:custGeom>
              <a:avLst/>
              <a:gdLst/>
              <a:ahLst/>
              <a:cxnLst/>
              <a:rect l="l" t="t" r="r" b="b"/>
              <a:pathLst>
                <a:path w="2151" h="337" extrusionOk="0">
                  <a:moveTo>
                    <a:pt x="1" y="1"/>
                  </a:moveTo>
                  <a:lnTo>
                    <a:pt x="1" y="336"/>
                  </a:lnTo>
                  <a:lnTo>
                    <a:pt x="2014" y="336"/>
                  </a:lnTo>
                  <a:cubicBezTo>
                    <a:pt x="2150" y="336"/>
                    <a:pt x="2150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0877;p123">
              <a:extLst>
                <a:ext uri="{FF2B5EF4-FFF2-40B4-BE49-F238E27FC236}">
                  <a16:creationId xmlns:a16="http://schemas.microsoft.com/office/drawing/2014/main" id="{CF2F1A06-E86C-9981-1984-FC6470844BC7}"/>
                </a:ext>
              </a:extLst>
            </p:cNvPr>
            <p:cNvSpPr/>
            <p:nvPr/>
          </p:nvSpPr>
          <p:spPr>
            <a:xfrm flipH="1">
              <a:off x="3924703" y="3166446"/>
              <a:ext cx="288506" cy="128638"/>
            </a:xfrm>
            <a:custGeom>
              <a:avLst/>
              <a:gdLst/>
              <a:ahLst/>
              <a:cxnLst/>
              <a:rect l="l" t="t" r="r" b="b"/>
              <a:pathLst>
                <a:path w="4730" h="2109" extrusionOk="0">
                  <a:moveTo>
                    <a:pt x="997" y="1"/>
                  </a:moveTo>
                  <a:cubicBezTo>
                    <a:pt x="1" y="1"/>
                    <a:pt x="1" y="2108"/>
                    <a:pt x="997" y="2108"/>
                  </a:cubicBezTo>
                  <a:lnTo>
                    <a:pt x="4667" y="2108"/>
                  </a:lnTo>
                  <a:cubicBezTo>
                    <a:pt x="4709" y="2108"/>
                    <a:pt x="4730" y="2056"/>
                    <a:pt x="4730" y="2004"/>
                  </a:cubicBezTo>
                  <a:cubicBezTo>
                    <a:pt x="4730" y="1941"/>
                    <a:pt x="4709" y="1773"/>
                    <a:pt x="4667" y="1773"/>
                  </a:cubicBezTo>
                  <a:lnTo>
                    <a:pt x="4594" y="1773"/>
                  </a:lnTo>
                  <a:cubicBezTo>
                    <a:pt x="4394" y="1773"/>
                    <a:pt x="4394" y="326"/>
                    <a:pt x="4594" y="326"/>
                  </a:cubicBezTo>
                  <a:lnTo>
                    <a:pt x="4667" y="326"/>
                  </a:lnTo>
                  <a:cubicBezTo>
                    <a:pt x="4709" y="326"/>
                    <a:pt x="4730" y="158"/>
                    <a:pt x="4730" y="106"/>
                  </a:cubicBezTo>
                  <a:cubicBezTo>
                    <a:pt x="4730" y="43"/>
                    <a:pt x="4709" y="1"/>
                    <a:pt x="4667" y="1"/>
                  </a:cubicBezTo>
                  <a:close/>
                </a:path>
              </a:pathLst>
            </a:custGeom>
            <a:solidFill>
              <a:srgbClr val="C15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0878;p123">
              <a:extLst>
                <a:ext uri="{FF2B5EF4-FFF2-40B4-BE49-F238E27FC236}">
                  <a16:creationId xmlns:a16="http://schemas.microsoft.com/office/drawing/2014/main" id="{35C58F43-7BEE-9147-1EF0-D8F72C29552C}"/>
                </a:ext>
              </a:extLst>
            </p:cNvPr>
            <p:cNvSpPr/>
            <p:nvPr/>
          </p:nvSpPr>
          <p:spPr>
            <a:xfrm flipH="1">
              <a:off x="3924703" y="3166446"/>
              <a:ext cx="271244" cy="74292"/>
            </a:xfrm>
            <a:custGeom>
              <a:avLst/>
              <a:gdLst/>
              <a:ahLst/>
              <a:cxnLst/>
              <a:rect l="l" t="t" r="r" b="b"/>
              <a:pathLst>
                <a:path w="4447" h="1218" extrusionOk="0">
                  <a:moveTo>
                    <a:pt x="714" y="1"/>
                  </a:moveTo>
                  <a:cubicBezTo>
                    <a:pt x="315" y="1"/>
                    <a:pt x="85" y="326"/>
                    <a:pt x="1" y="724"/>
                  </a:cubicBezTo>
                  <a:cubicBezTo>
                    <a:pt x="504" y="1028"/>
                    <a:pt x="1385" y="1217"/>
                    <a:pt x="2381" y="1217"/>
                  </a:cubicBezTo>
                  <a:cubicBezTo>
                    <a:pt x="2414" y="1218"/>
                    <a:pt x="2448" y="1218"/>
                    <a:pt x="2481" y="1218"/>
                  </a:cubicBezTo>
                  <a:cubicBezTo>
                    <a:pt x="3046" y="1218"/>
                    <a:pt x="3609" y="1135"/>
                    <a:pt x="4153" y="986"/>
                  </a:cubicBezTo>
                  <a:cubicBezTo>
                    <a:pt x="4164" y="651"/>
                    <a:pt x="4206" y="326"/>
                    <a:pt x="4300" y="326"/>
                  </a:cubicBezTo>
                  <a:lnTo>
                    <a:pt x="4384" y="326"/>
                  </a:lnTo>
                  <a:cubicBezTo>
                    <a:pt x="4415" y="326"/>
                    <a:pt x="4447" y="158"/>
                    <a:pt x="4447" y="95"/>
                  </a:cubicBezTo>
                  <a:cubicBezTo>
                    <a:pt x="4447" y="43"/>
                    <a:pt x="4415" y="1"/>
                    <a:pt x="4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0879;p123">
              <a:extLst>
                <a:ext uri="{FF2B5EF4-FFF2-40B4-BE49-F238E27FC236}">
                  <a16:creationId xmlns:a16="http://schemas.microsoft.com/office/drawing/2014/main" id="{020654B1-6BC5-3EEA-2446-8ABABA275F97}"/>
                </a:ext>
              </a:extLst>
            </p:cNvPr>
            <p:cNvSpPr/>
            <p:nvPr/>
          </p:nvSpPr>
          <p:spPr>
            <a:xfrm flipH="1">
              <a:off x="3924700" y="3166446"/>
              <a:ext cx="51846" cy="128638"/>
            </a:xfrm>
            <a:custGeom>
              <a:avLst/>
              <a:gdLst/>
              <a:ahLst/>
              <a:cxnLst/>
              <a:rect l="l" t="t" r="r" b="b"/>
              <a:pathLst>
                <a:path w="850" h="2109" extrusionOk="0">
                  <a:moveTo>
                    <a:pt x="493" y="1"/>
                  </a:moveTo>
                  <a:cubicBezTo>
                    <a:pt x="0" y="221"/>
                    <a:pt x="0" y="1899"/>
                    <a:pt x="493" y="2108"/>
                  </a:cubicBezTo>
                  <a:lnTo>
                    <a:pt x="787" y="2108"/>
                  </a:lnTo>
                  <a:cubicBezTo>
                    <a:pt x="818" y="2108"/>
                    <a:pt x="850" y="2066"/>
                    <a:pt x="850" y="2004"/>
                  </a:cubicBezTo>
                  <a:cubicBezTo>
                    <a:pt x="850" y="1951"/>
                    <a:pt x="818" y="1773"/>
                    <a:pt x="787" y="1773"/>
                  </a:cubicBezTo>
                  <a:lnTo>
                    <a:pt x="714" y="1773"/>
                  </a:lnTo>
                  <a:cubicBezTo>
                    <a:pt x="514" y="1773"/>
                    <a:pt x="514" y="336"/>
                    <a:pt x="714" y="336"/>
                  </a:cubicBezTo>
                  <a:lnTo>
                    <a:pt x="787" y="336"/>
                  </a:lnTo>
                  <a:cubicBezTo>
                    <a:pt x="818" y="336"/>
                    <a:pt x="850" y="158"/>
                    <a:pt x="850" y="106"/>
                  </a:cubicBezTo>
                  <a:cubicBezTo>
                    <a:pt x="850" y="43"/>
                    <a:pt x="818" y="1"/>
                    <a:pt x="787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0880;p123">
              <a:extLst>
                <a:ext uri="{FF2B5EF4-FFF2-40B4-BE49-F238E27FC236}">
                  <a16:creationId xmlns:a16="http://schemas.microsoft.com/office/drawing/2014/main" id="{7755F91C-F312-A793-FCA4-60D144CE4CF9}"/>
                </a:ext>
              </a:extLst>
            </p:cNvPr>
            <p:cNvSpPr/>
            <p:nvPr/>
          </p:nvSpPr>
          <p:spPr>
            <a:xfrm flipH="1">
              <a:off x="4127449" y="3190783"/>
              <a:ext cx="47393" cy="79964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47" y="0"/>
                  </a:moveTo>
                  <a:cubicBezTo>
                    <a:pt x="1" y="0"/>
                    <a:pt x="1" y="1311"/>
                    <a:pt x="347" y="1311"/>
                  </a:cubicBezTo>
                  <a:lnTo>
                    <a:pt x="777" y="1311"/>
                  </a:lnTo>
                  <a:cubicBezTo>
                    <a:pt x="504" y="1164"/>
                    <a:pt x="50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0881;p123">
              <a:extLst>
                <a:ext uri="{FF2B5EF4-FFF2-40B4-BE49-F238E27FC236}">
                  <a16:creationId xmlns:a16="http://schemas.microsoft.com/office/drawing/2014/main" id="{2DAB7787-2EB4-3A29-A6B0-146108075E89}"/>
                </a:ext>
              </a:extLst>
            </p:cNvPr>
            <p:cNvSpPr/>
            <p:nvPr/>
          </p:nvSpPr>
          <p:spPr>
            <a:xfrm flipH="1">
              <a:off x="3984170" y="3190783"/>
              <a:ext cx="47393" cy="79964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57" y="0"/>
                  </a:moveTo>
                  <a:cubicBezTo>
                    <a:pt x="1" y="0"/>
                    <a:pt x="1" y="1311"/>
                    <a:pt x="357" y="1311"/>
                  </a:cubicBezTo>
                  <a:lnTo>
                    <a:pt x="777" y="1311"/>
                  </a:lnTo>
                  <a:cubicBezTo>
                    <a:pt x="514" y="1164"/>
                    <a:pt x="51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882;p123">
              <a:extLst>
                <a:ext uri="{FF2B5EF4-FFF2-40B4-BE49-F238E27FC236}">
                  <a16:creationId xmlns:a16="http://schemas.microsoft.com/office/drawing/2014/main" id="{E67E6F54-68E1-419E-4E2B-AFEB18047304}"/>
                </a:ext>
              </a:extLst>
            </p:cNvPr>
            <p:cNvSpPr/>
            <p:nvPr/>
          </p:nvSpPr>
          <p:spPr>
            <a:xfrm flipH="1">
              <a:off x="3777580" y="3299477"/>
              <a:ext cx="154195" cy="144009"/>
            </a:xfrm>
            <a:custGeom>
              <a:avLst/>
              <a:gdLst/>
              <a:ahLst/>
              <a:cxnLst/>
              <a:rect l="l" t="t" r="r" b="b"/>
              <a:pathLst>
                <a:path w="2528" h="2361" extrusionOk="0">
                  <a:moveTo>
                    <a:pt x="231" y="1"/>
                  </a:moveTo>
                  <a:cubicBezTo>
                    <a:pt x="0" y="1"/>
                    <a:pt x="0" y="2360"/>
                    <a:pt x="231" y="2360"/>
                  </a:cubicBezTo>
                  <a:lnTo>
                    <a:pt x="2528" y="2360"/>
                  </a:lnTo>
                  <a:cubicBezTo>
                    <a:pt x="2370" y="1773"/>
                    <a:pt x="2349" y="630"/>
                    <a:pt x="2528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883;p123">
              <a:extLst>
                <a:ext uri="{FF2B5EF4-FFF2-40B4-BE49-F238E27FC236}">
                  <a16:creationId xmlns:a16="http://schemas.microsoft.com/office/drawing/2014/main" id="{D2CD0335-FCDE-C9E5-EFEA-3D7A97B2839A}"/>
                </a:ext>
              </a:extLst>
            </p:cNvPr>
            <p:cNvSpPr/>
            <p:nvPr/>
          </p:nvSpPr>
          <p:spPr>
            <a:xfrm flipH="1">
              <a:off x="3781422" y="3339124"/>
              <a:ext cx="103630" cy="87711"/>
            </a:xfrm>
            <a:custGeom>
              <a:avLst/>
              <a:gdLst/>
              <a:ahLst/>
              <a:cxnLst/>
              <a:rect l="l" t="t" r="r" b="b"/>
              <a:pathLst>
                <a:path w="1699" h="1438" extrusionOk="0">
                  <a:moveTo>
                    <a:pt x="1657" y="1"/>
                  </a:moveTo>
                  <a:cubicBezTo>
                    <a:pt x="734" y="1"/>
                    <a:pt x="0" y="326"/>
                    <a:pt x="0" y="714"/>
                  </a:cubicBezTo>
                  <a:cubicBezTo>
                    <a:pt x="0" y="1113"/>
                    <a:pt x="745" y="1438"/>
                    <a:pt x="1657" y="1438"/>
                  </a:cubicBezTo>
                  <a:lnTo>
                    <a:pt x="1699" y="1438"/>
                  </a:lnTo>
                  <a:cubicBezTo>
                    <a:pt x="1636" y="955"/>
                    <a:pt x="1615" y="483"/>
                    <a:pt x="1657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0884;p123">
              <a:extLst>
                <a:ext uri="{FF2B5EF4-FFF2-40B4-BE49-F238E27FC236}">
                  <a16:creationId xmlns:a16="http://schemas.microsoft.com/office/drawing/2014/main" id="{848BE405-F516-6CDC-B228-EE8F34D7ACE8}"/>
                </a:ext>
              </a:extLst>
            </p:cNvPr>
            <p:cNvSpPr/>
            <p:nvPr/>
          </p:nvSpPr>
          <p:spPr>
            <a:xfrm flipH="1">
              <a:off x="3881214" y="3289901"/>
              <a:ext cx="376155" cy="162551"/>
            </a:xfrm>
            <a:custGeom>
              <a:avLst/>
              <a:gdLst/>
              <a:ahLst/>
              <a:cxnLst/>
              <a:rect l="l" t="t" r="r" b="b"/>
              <a:pathLst>
                <a:path w="616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6062" y="2664"/>
                  </a:lnTo>
                  <a:cubicBezTo>
                    <a:pt x="6114" y="2664"/>
                    <a:pt x="6167" y="2591"/>
                    <a:pt x="6167" y="2507"/>
                  </a:cubicBezTo>
                  <a:cubicBezTo>
                    <a:pt x="6167" y="2412"/>
                    <a:pt x="6114" y="2339"/>
                    <a:pt x="6062" y="2339"/>
                  </a:cubicBezTo>
                  <a:lnTo>
                    <a:pt x="5947" y="2339"/>
                  </a:lnTo>
                  <a:cubicBezTo>
                    <a:pt x="5632" y="2339"/>
                    <a:pt x="5632" y="315"/>
                    <a:pt x="5947" y="315"/>
                  </a:cubicBezTo>
                  <a:lnTo>
                    <a:pt x="6062" y="315"/>
                  </a:lnTo>
                  <a:cubicBezTo>
                    <a:pt x="6114" y="315"/>
                    <a:pt x="6167" y="252"/>
                    <a:pt x="6167" y="158"/>
                  </a:cubicBezTo>
                  <a:cubicBezTo>
                    <a:pt x="6167" y="74"/>
                    <a:pt x="6114" y="1"/>
                    <a:pt x="6062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0885;p123">
              <a:extLst>
                <a:ext uri="{FF2B5EF4-FFF2-40B4-BE49-F238E27FC236}">
                  <a16:creationId xmlns:a16="http://schemas.microsoft.com/office/drawing/2014/main" id="{8C6121B2-97CE-44AF-8464-253FD2844A04}"/>
                </a:ext>
              </a:extLst>
            </p:cNvPr>
            <p:cNvSpPr/>
            <p:nvPr/>
          </p:nvSpPr>
          <p:spPr>
            <a:xfrm flipH="1">
              <a:off x="3764770" y="3289901"/>
              <a:ext cx="145229" cy="19274"/>
            </a:xfrm>
            <a:custGeom>
              <a:avLst/>
              <a:gdLst/>
              <a:ahLst/>
              <a:cxnLst/>
              <a:rect l="l" t="t" r="r" b="b"/>
              <a:pathLst>
                <a:path w="2381" h="316" extrusionOk="0">
                  <a:moveTo>
                    <a:pt x="0" y="1"/>
                  </a:moveTo>
                  <a:lnTo>
                    <a:pt x="0" y="315"/>
                  </a:lnTo>
                  <a:lnTo>
                    <a:pt x="2307" y="315"/>
                  </a:lnTo>
                  <a:cubicBezTo>
                    <a:pt x="2349" y="315"/>
                    <a:pt x="2380" y="242"/>
                    <a:pt x="2380" y="158"/>
                  </a:cubicBezTo>
                  <a:cubicBezTo>
                    <a:pt x="2380" y="74"/>
                    <a:pt x="2349" y="1"/>
                    <a:pt x="2307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886;p123">
              <a:extLst>
                <a:ext uri="{FF2B5EF4-FFF2-40B4-BE49-F238E27FC236}">
                  <a16:creationId xmlns:a16="http://schemas.microsoft.com/office/drawing/2014/main" id="{5E3330BB-17A5-4D13-5B12-B6C6037DB949}"/>
                </a:ext>
              </a:extLst>
            </p:cNvPr>
            <p:cNvSpPr/>
            <p:nvPr/>
          </p:nvSpPr>
          <p:spPr>
            <a:xfrm flipH="1">
              <a:off x="3764770" y="3432570"/>
              <a:ext cx="145229" cy="19884"/>
            </a:xfrm>
            <a:custGeom>
              <a:avLst/>
              <a:gdLst/>
              <a:ahLst/>
              <a:cxnLst/>
              <a:rect l="l" t="t" r="r" b="b"/>
              <a:pathLst>
                <a:path w="2381" h="326" extrusionOk="0">
                  <a:moveTo>
                    <a:pt x="0" y="0"/>
                  </a:moveTo>
                  <a:lnTo>
                    <a:pt x="0" y="325"/>
                  </a:lnTo>
                  <a:lnTo>
                    <a:pt x="2307" y="325"/>
                  </a:lnTo>
                  <a:cubicBezTo>
                    <a:pt x="2349" y="325"/>
                    <a:pt x="2380" y="252"/>
                    <a:pt x="2380" y="168"/>
                  </a:cubicBezTo>
                  <a:cubicBezTo>
                    <a:pt x="2380" y="73"/>
                    <a:pt x="2349" y="0"/>
                    <a:pt x="2307" y="0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887;p123">
              <a:extLst>
                <a:ext uri="{FF2B5EF4-FFF2-40B4-BE49-F238E27FC236}">
                  <a16:creationId xmlns:a16="http://schemas.microsoft.com/office/drawing/2014/main" id="{EC1C5DEE-6408-864C-652B-91C2816174F6}"/>
                </a:ext>
              </a:extLst>
            </p:cNvPr>
            <p:cNvSpPr/>
            <p:nvPr/>
          </p:nvSpPr>
          <p:spPr>
            <a:xfrm flipH="1">
              <a:off x="3907442" y="3289901"/>
              <a:ext cx="349927" cy="162551"/>
            </a:xfrm>
            <a:custGeom>
              <a:avLst/>
              <a:gdLst/>
              <a:ahLst/>
              <a:cxnLst/>
              <a:rect l="l" t="t" r="r" b="b"/>
              <a:pathLst>
                <a:path w="573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5737" y="2664"/>
                  </a:lnTo>
                  <a:cubicBezTo>
                    <a:pt x="4919" y="2664"/>
                    <a:pt x="4919" y="1"/>
                    <a:pt x="5737" y="1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888;p123">
              <a:extLst>
                <a:ext uri="{FF2B5EF4-FFF2-40B4-BE49-F238E27FC236}">
                  <a16:creationId xmlns:a16="http://schemas.microsoft.com/office/drawing/2014/main" id="{57A907A4-8813-5012-F4A1-45958647E7D1}"/>
                </a:ext>
              </a:extLst>
            </p:cNvPr>
            <p:cNvSpPr/>
            <p:nvPr/>
          </p:nvSpPr>
          <p:spPr>
            <a:xfrm flipH="1">
              <a:off x="3907442" y="3308444"/>
              <a:ext cx="347976" cy="144009"/>
            </a:xfrm>
            <a:custGeom>
              <a:avLst/>
              <a:gdLst/>
              <a:ahLst/>
              <a:cxnLst/>
              <a:rect l="l" t="t" r="r" b="b"/>
              <a:pathLst>
                <a:path w="5705" h="2361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703"/>
                    <a:pt x="137" y="2360"/>
                    <a:pt x="787" y="2360"/>
                  </a:cubicBezTo>
                  <a:lnTo>
                    <a:pt x="5705" y="2360"/>
                  </a:lnTo>
                  <a:cubicBezTo>
                    <a:pt x="5453" y="2360"/>
                    <a:pt x="5275" y="2108"/>
                    <a:pt x="5181" y="1752"/>
                  </a:cubicBezTo>
                  <a:cubicBezTo>
                    <a:pt x="4887" y="1720"/>
                    <a:pt x="4583" y="1678"/>
                    <a:pt x="4279" y="1626"/>
                  </a:cubicBezTo>
                  <a:cubicBezTo>
                    <a:pt x="2286" y="1280"/>
                    <a:pt x="693" y="598"/>
                    <a:pt x="378" y="1"/>
                  </a:cubicBez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889;p123">
              <a:extLst>
                <a:ext uri="{FF2B5EF4-FFF2-40B4-BE49-F238E27FC236}">
                  <a16:creationId xmlns:a16="http://schemas.microsoft.com/office/drawing/2014/main" id="{73195D3C-9ECF-7D3F-4751-BE9BD5B43DE1}"/>
                </a:ext>
              </a:extLst>
            </p:cNvPr>
            <p:cNvSpPr/>
            <p:nvPr/>
          </p:nvSpPr>
          <p:spPr>
            <a:xfrm flipH="1">
              <a:off x="4179906" y="3312957"/>
              <a:ext cx="53127" cy="115829"/>
            </a:xfrm>
            <a:custGeom>
              <a:avLst/>
              <a:gdLst/>
              <a:ahLst/>
              <a:cxnLst/>
              <a:rect l="l" t="t" r="r" b="b"/>
              <a:pathLst>
                <a:path w="871" h="1899" extrusionOk="0">
                  <a:moveTo>
                    <a:pt x="451" y="0"/>
                  </a:moveTo>
                  <a:cubicBezTo>
                    <a:pt x="0" y="0"/>
                    <a:pt x="0" y="1898"/>
                    <a:pt x="451" y="1898"/>
                  </a:cubicBezTo>
                  <a:lnTo>
                    <a:pt x="871" y="1898"/>
                  </a:lnTo>
                  <a:cubicBezTo>
                    <a:pt x="598" y="1625"/>
                    <a:pt x="598" y="273"/>
                    <a:pt x="871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890;p123">
              <a:extLst>
                <a:ext uri="{FF2B5EF4-FFF2-40B4-BE49-F238E27FC236}">
                  <a16:creationId xmlns:a16="http://schemas.microsoft.com/office/drawing/2014/main" id="{80784F35-74B5-DBAB-9E2D-14BD5F04FE65}"/>
                </a:ext>
              </a:extLst>
            </p:cNvPr>
            <p:cNvSpPr/>
            <p:nvPr/>
          </p:nvSpPr>
          <p:spPr>
            <a:xfrm flipH="1">
              <a:off x="3976487" y="3353214"/>
              <a:ext cx="189999" cy="35865"/>
            </a:xfrm>
            <a:custGeom>
              <a:avLst/>
              <a:gdLst/>
              <a:ahLst/>
              <a:cxnLst/>
              <a:rect l="l" t="t" r="r" b="b"/>
              <a:pathLst>
                <a:path w="3115" h="588" extrusionOk="0">
                  <a:moveTo>
                    <a:pt x="94" y="1"/>
                  </a:moveTo>
                  <a:cubicBezTo>
                    <a:pt x="0" y="1"/>
                    <a:pt x="0" y="588"/>
                    <a:pt x="94" y="588"/>
                  </a:cubicBezTo>
                  <a:lnTo>
                    <a:pt x="3114" y="588"/>
                  </a:lnTo>
                  <a:cubicBezTo>
                    <a:pt x="3052" y="588"/>
                    <a:pt x="3052" y="1"/>
                    <a:pt x="3114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891;p123">
              <a:extLst>
                <a:ext uri="{FF2B5EF4-FFF2-40B4-BE49-F238E27FC236}">
                  <a16:creationId xmlns:a16="http://schemas.microsoft.com/office/drawing/2014/main" id="{0827E95D-D4B0-FD73-9442-2BC54F69FF4B}"/>
                </a:ext>
              </a:extLst>
            </p:cNvPr>
            <p:cNvSpPr/>
            <p:nvPr/>
          </p:nvSpPr>
          <p:spPr>
            <a:xfrm flipH="1">
              <a:off x="3777580" y="3456236"/>
              <a:ext cx="159928" cy="110035"/>
            </a:xfrm>
            <a:custGeom>
              <a:avLst/>
              <a:gdLst/>
              <a:ahLst/>
              <a:cxnLst/>
              <a:rect l="l" t="t" r="r" b="b"/>
              <a:pathLst>
                <a:path w="2622" h="1804" extrusionOk="0">
                  <a:moveTo>
                    <a:pt x="283" y="0"/>
                  </a:moveTo>
                  <a:cubicBezTo>
                    <a:pt x="0" y="0"/>
                    <a:pt x="0" y="1804"/>
                    <a:pt x="283" y="1804"/>
                  </a:cubicBezTo>
                  <a:lnTo>
                    <a:pt x="2622" y="1804"/>
                  </a:lnTo>
                  <a:cubicBezTo>
                    <a:pt x="2129" y="1300"/>
                    <a:pt x="2129" y="503"/>
                    <a:pt x="2622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892;p123">
              <a:extLst>
                <a:ext uri="{FF2B5EF4-FFF2-40B4-BE49-F238E27FC236}">
                  <a16:creationId xmlns:a16="http://schemas.microsoft.com/office/drawing/2014/main" id="{5FD03D25-0DBF-03CE-DBC4-911193591D1E}"/>
                </a:ext>
              </a:extLst>
            </p:cNvPr>
            <p:cNvSpPr/>
            <p:nvPr/>
          </p:nvSpPr>
          <p:spPr>
            <a:xfrm flipH="1">
              <a:off x="3777579" y="3484355"/>
              <a:ext cx="118391" cy="81916"/>
            </a:xfrm>
            <a:custGeom>
              <a:avLst/>
              <a:gdLst/>
              <a:ahLst/>
              <a:cxnLst/>
              <a:rect l="l" t="t" r="r" b="b"/>
              <a:pathLst>
                <a:path w="1941" h="1343" extrusionOk="0">
                  <a:moveTo>
                    <a:pt x="1647" y="0"/>
                  </a:moveTo>
                  <a:cubicBezTo>
                    <a:pt x="735" y="32"/>
                    <a:pt x="1" y="367"/>
                    <a:pt x="1" y="776"/>
                  </a:cubicBezTo>
                  <a:cubicBezTo>
                    <a:pt x="1" y="997"/>
                    <a:pt x="210" y="1196"/>
                    <a:pt x="546" y="1343"/>
                  </a:cubicBezTo>
                  <a:lnTo>
                    <a:pt x="1941" y="1343"/>
                  </a:lnTo>
                  <a:cubicBezTo>
                    <a:pt x="1595" y="986"/>
                    <a:pt x="1479" y="462"/>
                    <a:pt x="164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893;p123">
              <a:extLst>
                <a:ext uri="{FF2B5EF4-FFF2-40B4-BE49-F238E27FC236}">
                  <a16:creationId xmlns:a16="http://schemas.microsoft.com/office/drawing/2014/main" id="{643D206A-7375-0D03-332D-C55C9D9A454B}"/>
                </a:ext>
              </a:extLst>
            </p:cNvPr>
            <p:cNvSpPr/>
            <p:nvPr/>
          </p:nvSpPr>
          <p:spPr>
            <a:xfrm flipH="1">
              <a:off x="3876092" y="3448551"/>
              <a:ext cx="456729" cy="124125"/>
            </a:xfrm>
            <a:custGeom>
              <a:avLst/>
              <a:gdLst/>
              <a:ahLst/>
              <a:cxnLst/>
              <a:rect l="l" t="t" r="r" b="b"/>
              <a:pathLst>
                <a:path w="7488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362" y="2035"/>
                  </a:lnTo>
                  <a:cubicBezTo>
                    <a:pt x="7435" y="2035"/>
                    <a:pt x="7488" y="1982"/>
                    <a:pt x="7488" y="1919"/>
                  </a:cubicBezTo>
                  <a:cubicBezTo>
                    <a:pt x="7488" y="1846"/>
                    <a:pt x="7435" y="1793"/>
                    <a:pt x="7362" y="1793"/>
                  </a:cubicBezTo>
                  <a:lnTo>
                    <a:pt x="7226" y="1793"/>
                  </a:lnTo>
                  <a:cubicBezTo>
                    <a:pt x="6848" y="1793"/>
                    <a:pt x="6848" y="241"/>
                    <a:pt x="7226" y="241"/>
                  </a:cubicBezTo>
                  <a:lnTo>
                    <a:pt x="7362" y="241"/>
                  </a:lnTo>
                  <a:cubicBezTo>
                    <a:pt x="7435" y="241"/>
                    <a:pt x="7488" y="189"/>
                    <a:pt x="7488" y="126"/>
                  </a:cubicBezTo>
                  <a:cubicBezTo>
                    <a:pt x="7488" y="53"/>
                    <a:pt x="7435" y="0"/>
                    <a:pt x="7362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894;p123">
              <a:extLst>
                <a:ext uri="{FF2B5EF4-FFF2-40B4-BE49-F238E27FC236}">
                  <a16:creationId xmlns:a16="http://schemas.microsoft.com/office/drawing/2014/main" id="{778EBB55-458A-FD6C-7AF8-7CD833893E3D}"/>
                </a:ext>
              </a:extLst>
            </p:cNvPr>
            <p:cNvSpPr/>
            <p:nvPr/>
          </p:nvSpPr>
          <p:spPr>
            <a:xfrm flipH="1">
              <a:off x="3761599" y="3448551"/>
              <a:ext cx="149071" cy="14761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1"/>
                  </a:lnTo>
                  <a:lnTo>
                    <a:pt x="2360" y="241"/>
                  </a:lnTo>
                  <a:cubicBezTo>
                    <a:pt x="2402" y="241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895;p123">
              <a:extLst>
                <a:ext uri="{FF2B5EF4-FFF2-40B4-BE49-F238E27FC236}">
                  <a16:creationId xmlns:a16="http://schemas.microsoft.com/office/drawing/2014/main" id="{54AA9FE3-5C8B-3EA7-3CC8-9A949B648CEB}"/>
                </a:ext>
              </a:extLst>
            </p:cNvPr>
            <p:cNvSpPr/>
            <p:nvPr/>
          </p:nvSpPr>
          <p:spPr>
            <a:xfrm flipH="1">
              <a:off x="3761599" y="3557916"/>
              <a:ext cx="149071" cy="14761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2"/>
                  </a:lnTo>
                  <a:lnTo>
                    <a:pt x="2360" y="242"/>
                  </a:lnTo>
                  <a:cubicBezTo>
                    <a:pt x="2402" y="242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896;p123">
              <a:extLst>
                <a:ext uri="{FF2B5EF4-FFF2-40B4-BE49-F238E27FC236}">
                  <a16:creationId xmlns:a16="http://schemas.microsoft.com/office/drawing/2014/main" id="{1C686380-AEDA-2705-0FC0-FDF47DEC7D7E}"/>
                </a:ext>
              </a:extLst>
            </p:cNvPr>
            <p:cNvSpPr/>
            <p:nvPr/>
          </p:nvSpPr>
          <p:spPr>
            <a:xfrm flipH="1">
              <a:off x="3895244" y="3448551"/>
              <a:ext cx="437577" cy="124125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481" y="2035"/>
                    <a:pt x="6481" y="0"/>
                    <a:pt x="7173" y="0"/>
                  </a:cubicBezTo>
                  <a:close/>
                </a:path>
              </a:pathLst>
            </a:custGeom>
            <a:solidFill>
              <a:srgbClr val="BA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897;p123">
              <a:extLst>
                <a:ext uri="{FF2B5EF4-FFF2-40B4-BE49-F238E27FC236}">
                  <a16:creationId xmlns:a16="http://schemas.microsoft.com/office/drawing/2014/main" id="{75BC1668-77C2-51AA-477F-0F7DBCA488A1}"/>
                </a:ext>
              </a:extLst>
            </p:cNvPr>
            <p:cNvSpPr/>
            <p:nvPr/>
          </p:nvSpPr>
          <p:spPr>
            <a:xfrm flipH="1">
              <a:off x="3895244" y="3449161"/>
              <a:ext cx="437577" cy="124125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1"/>
                  </a:moveTo>
                  <a:cubicBezTo>
                    <a:pt x="1" y="1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859" y="2025"/>
                    <a:pt x="6691" y="1616"/>
                    <a:pt x="6659" y="1165"/>
                  </a:cubicBezTo>
                  <a:cubicBezTo>
                    <a:pt x="6324" y="1165"/>
                    <a:pt x="5978" y="1154"/>
                    <a:pt x="5621" y="1133"/>
                  </a:cubicBezTo>
                  <a:cubicBezTo>
                    <a:pt x="3608" y="997"/>
                    <a:pt x="1993" y="546"/>
                    <a:pt x="2024" y="126"/>
                  </a:cubicBezTo>
                  <a:cubicBezTo>
                    <a:pt x="2024" y="74"/>
                    <a:pt x="2056" y="32"/>
                    <a:pt x="2098" y="1"/>
                  </a:cubicBezTo>
                  <a:close/>
                </a:path>
              </a:pathLst>
            </a:custGeom>
            <a:solidFill>
              <a:srgbClr val="A3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0898;p123">
              <a:extLst>
                <a:ext uri="{FF2B5EF4-FFF2-40B4-BE49-F238E27FC236}">
                  <a16:creationId xmlns:a16="http://schemas.microsoft.com/office/drawing/2014/main" id="{4F1E2F33-9B10-4507-0852-479D03A829DC}"/>
                </a:ext>
              </a:extLst>
            </p:cNvPr>
            <p:cNvSpPr/>
            <p:nvPr/>
          </p:nvSpPr>
          <p:spPr>
            <a:xfrm flipH="1">
              <a:off x="4917332" y="3570725"/>
              <a:ext cx="32693" cy="1033263"/>
            </a:xfrm>
            <a:custGeom>
              <a:avLst/>
              <a:gdLst/>
              <a:ahLst/>
              <a:cxnLst/>
              <a:rect l="l" t="t" r="r" b="b"/>
              <a:pathLst>
                <a:path w="536" h="15311" extrusionOk="0">
                  <a:moveTo>
                    <a:pt x="0" y="0"/>
                  </a:moveTo>
                  <a:lnTo>
                    <a:pt x="0" y="15310"/>
                  </a:lnTo>
                  <a:lnTo>
                    <a:pt x="535" y="1531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0899;p123">
              <a:extLst>
                <a:ext uri="{FF2B5EF4-FFF2-40B4-BE49-F238E27FC236}">
                  <a16:creationId xmlns:a16="http://schemas.microsoft.com/office/drawing/2014/main" id="{54CCC705-D7C9-BDDC-65E2-758C77F2327E}"/>
                </a:ext>
              </a:extLst>
            </p:cNvPr>
            <p:cNvSpPr/>
            <p:nvPr/>
          </p:nvSpPr>
          <p:spPr>
            <a:xfrm flipH="1">
              <a:off x="4154955" y="3570725"/>
              <a:ext cx="32693" cy="1033263"/>
            </a:xfrm>
            <a:custGeom>
              <a:avLst/>
              <a:gdLst/>
              <a:ahLst/>
              <a:cxnLst/>
              <a:rect l="l" t="t" r="r" b="b"/>
              <a:pathLst>
                <a:path w="536" h="15311" extrusionOk="0">
                  <a:moveTo>
                    <a:pt x="1" y="0"/>
                  </a:moveTo>
                  <a:lnTo>
                    <a:pt x="1" y="15310"/>
                  </a:lnTo>
                  <a:lnTo>
                    <a:pt x="536" y="1531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900;p123">
              <a:extLst>
                <a:ext uri="{FF2B5EF4-FFF2-40B4-BE49-F238E27FC236}">
                  <a16:creationId xmlns:a16="http://schemas.microsoft.com/office/drawing/2014/main" id="{9504D280-8D22-ECB1-9834-BBAEB1ECEC1F}"/>
                </a:ext>
              </a:extLst>
            </p:cNvPr>
            <p:cNvSpPr/>
            <p:nvPr/>
          </p:nvSpPr>
          <p:spPr>
            <a:xfrm flipH="1">
              <a:off x="3560071" y="3570725"/>
              <a:ext cx="32083" cy="1033263"/>
            </a:xfrm>
            <a:custGeom>
              <a:avLst/>
              <a:gdLst/>
              <a:ahLst/>
              <a:cxnLst/>
              <a:rect l="l" t="t" r="r" b="b"/>
              <a:pathLst>
                <a:path w="526" h="15311" extrusionOk="0">
                  <a:moveTo>
                    <a:pt x="1" y="0"/>
                  </a:moveTo>
                  <a:lnTo>
                    <a:pt x="1" y="15310"/>
                  </a:lnTo>
                  <a:lnTo>
                    <a:pt x="525" y="1531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901;p123">
              <a:extLst>
                <a:ext uri="{FF2B5EF4-FFF2-40B4-BE49-F238E27FC236}">
                  <a16:creationId xmlns:a16="http://schemas.microsoft.com/office/drawing/2014/main" id="{5CE126B1-4CE0-A987-AF90-464D9B71B002}"/>
                </a:ext>
              </a:extLst>
            </p:cNvPr>
            <p:cNvSpPr/>
            <p:nvPr/>
          </p:nvSpPr>
          <p:spPr>
            <a:xfrm flipH="1">
              <a:off x="3527500" y="3570725"/>
              <a:ext cx="32022" cy="1033263"/>
            </a:xfrm>
            <a:custGeom>
              <a:avLst/>
              <a:gdLst/>
              <a:ahLst/>
              <a:cxnLst/>
              <a:rect l="l" t="t" r="r" b="b"/>
              <a:pathLst>
                <a:path w="525" h="15311" extrusionOk="0">
                  <a:moveTo>
                    <a:pt x="1" y="0"/>
                  </a:moveTo>
                  <a:lnTo>
                    <a:pt x="1" y="15310"/>
                  </a:lnTo>
                  <a:lnTo>
                    <a:pt x="525" y="1531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902;p123">
              <a:extLst>
                <a:ext uri="{FF2B5EF4-FFF2-40B4-BE49-F238E27FC236}">
                  <a16:creationId xmlns:a16="http://schemas.microsoft.com/office/drawing/2014/main" id="{CECABAEE-6BBF-FBF6-6E0C-0A40470755C0}"/>
                </a:ext>
              </a:extLst>
            </p:cNvPr>
            <p:cNvSpPr/>
            <p:nvPr/>
          </p:nvSpPr>
          <p:spPr>
            <a:xfrm flipH="1">
              <a:off x="3527496" y="3588597"/>
              <a:ext cx="32022" cy="134372"/>
            </a:xfrm>
            <a:custGeom>
              <a:avLst/>
              <a:gdLst/>
              <a:ahLst/>
              <a:cxnLst/>
              <a:rect l="l" t="t" r="r" b="b"/>
              <a:pathLst>
                <a:path w="52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525" y="2203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0903;p123">
              <a:extLst>
                <a:ext uri="{FF2B5EF4-FFF2-40B4-BE49-F238E27FC236}">
                  <a16:creationId xmlns:a16="http://schemas.microsoft.com/office/drawing/2014/main" id="{58A03F61-C13C-4020-238C-1AA10C1C8493}"/>
                </a:ext>
              </a:extLst>
            </p:cNvPr>
            <p:cNvSpPr/>
            <p:nvPr/>
          </p:nvSpPr>
          <p:spPr>
            <a:xfrm flipH="1">
              <a:off x="4917343" y="3566882"/>
              <a:ext cx="99849" cy="78683"/>
            </a:xfrm>
            <a:custGeom>
              <a:avLst/>
              <a:gdLst/>
              <a:ahLst/>
              <a:cxnLst/>
              <a:rect l="l" t="t" r="r" b="b"/>
              <a:pathLst>
                <a:path w="1637" h="1290" extrusionOk="0">
                  <a:moveTo>
                    <a:pt x="0" y="0"/>
                  </a:moveTo>
                  <a:lnTo>
                    <a:pt x="0" y="577"/>
                  </a:lnTo>
                  <a:lnTo>
                    <a:pt x="1636" y="1290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0904;p123">
              <a:extLst>
                <a:ext uri="{FF2B5EF4-FFF2-40B4-BE49-F238E27FC236}">
                  <a16:creationId xmlns:a16="http://schemas.microsoft.com/office/drawing/2014/main" id="{4D1A7999-5E57-47C6-0D6D-C2F9D091E75F}"/>
                </a:ext>
              </a:extLst>
            </p:cNvPr>
            <p:cNvSpPr/>
            <p:nvPr/>
          </p:nvSpPr>
          <p:spPr>
            <a:xfrm flipH="1">
              <a:off x="5080445" y="2205764"/>
              <a:ext cx="67887" cy="424768"/>
            </a:xfrm>
            <a:custGeom>
              <a:avLst/>
              <a:gdLst/>
              <a:ahLst/>
              <a:cxnLst/>
              <a:rect l="l" t="t" r="r" b="b"/>
              <a:pathLst>
                <a:path w="1113" h="6964" extrusionOk="0">
                  <a:moveTo>
                    <a:pt x="42" y="0"/>
                  </a:moveTo>
                  <a:lnTo>
                    <a:pt x="42" y="0"/>
                  </a:lnTo>
                  <a:cubicBezTo>
                    <a:pt x="21" y="1804"/>
                    <a:pt x="1" y="4803"/>
                    <a:pt x="74" y="5883"/>
                  </a:cubicBezTo>
                  <a:cubicBezTo>
                    <a:pt x="430" y="6439"/>
                    <a:pt x="724" y="6963"/>
                    <a:pt x="724" y="6963"/>
                  </a:cubicBezTo>
                  <a:cubicBezTo>
                    <a:pt x="913" y="6439"/>
                    <a:pt x="1049" y="5883"/>
                    <a:pt x="1112" y="5327"/>
                  </a:cubicBezTo>
                  <a:lnTo>
                    <a:pt x="263" y="1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4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0905;p123">
              <a:extLst>
                <a:ext uri="{FF2B5EF4-FFF2-40B4-BE49-F238E27FC236}">
                  <a16:creationId xmlns:a16="http://schemas.microsoft.com/office/drawing/2014/main" id="{74C223A7-1E23-5B28-6BED-B09ACC4FED44}"/>
                </a:ext>
              </a:extLst>
            </p:cNvPr>
            <p:cNvSpPr/>
            <p:nvPr/>
          </p:nvSpPr>
          <p:spPr>
            <a:xfrm flipH="1">
              <a:off x="5082399" y="1985082"/>
              <a:ext cx="223302" cy="203296"/>
            </a:xfrm>
            <a:custGeom>
              <a:avLst/>
              <a:gdLst/>
              <a:ahLst/>
              <a:cxnLst/>
              <a:rect l="l" t="t" r="r" b="b"/>
              <a:pathLst>
                <a:path w="3661" h="3333" extrusionOk="0">
                  <a:moveTo>
                    <a:pt x="294" y="0"/>
                  </a:moveTo>
                  <a:cubicBezTo>
                    <a:pt x="294" y="0"/>
                    <a:pt x="221" y="1647"/>
                    <a:pt x="1" y="2433"/>
                  </a:cubicBezTo>
                  <a:cubicBezTo>
                    <a:pt x="885" y="3012"/>
                    <a:pt x="1676" y="3333"/>
                    <a:pt x="2360" y="3333"/>
                  </a:cubicBezTo>
                  <a:cubicBezTo>
                    <a:pt x="2852" y="3333"/>
                    <a:pt x="3287" y="3166"/>
                    <a:pt x="3661" y="2811"/>
                  </a:cubicBezTo>
                  <a:lnTo>
                    <a:pt x="3587" y="17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DD7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0906;p123">
              <a:extLst>
                <a:ext uri="{FF2B5EF4-FFF2-40B4-BE49-F238E27FC236}">
                  <a16:creationId xmlns:a16="http://schemas.microsoft.com/office/drawing/2014/main" id="{8B09331C-E91B-BAA0-63DB-F983B7388E03}"/>
                </a:ext>
              </a:extLst>
            </p:cNvPr>
            <p:cNvSpPr/>
            <p:nvPr/>
          </p:nvSpPr>
          <p:spPr>
            <a:xfrm flipH="1">
              <a:off x="5053610" y="2089324"/>
              <a:ext cx="281491" cy="154866"/>
            </a:xfrm>
            <a:custGeom>
              <a:avLst/>
              <a:gdLst/>
              <a:ahLst/>
              <a:cxnLst/>
              <a:rect l="l" t="t" r="r" b="b"/>
              <a:pathLst>
                <a:path w="4615" h="2539" extrusionOk="0">
                  <a:moveTo>
                    <a:pt x="609" y="1"/>
                  </a:moveTo>
                  <a:lnTo>
                    <a:pt x="1" y="829"/>
                  </a:lnTo>
                  <a:cubicBezTo>
                    <a:pt x="294" y="1500"/>
                    <a:pt x="1238" y="2035"/>
                    <a:pt x="2318" y="2538"/>
                  </a:cubicBezTo>
                  <a:lnTo>
                    <a:pt x="3262" y="1857"/>
                  </a:lnTo>
                  <a:lnTo>
                    <a:pt x="3954" y="2402"/>
                  </a:lnTo>
                  <a:cubicBezTo>
                    <a:pt x="4394" y="2066"/>
                    <a:pt x="4594" y="1668"/>
                    <a:pt x="4614" y="1364"/>
                  </a:cubicBezTo>
                  <a:lnTo>
                    <a:pt x="4153" y="420"/>
                  </a:lnTo>
                  <a:cubicBezTo>
                    <a:pt x="4153" y="420"/>
                    <a:pt x="4059" y="1353"/>
                    <a:pt x="3125" y="1406"/>
                  </a:cubicBezTo>
                  <a:cubicBezTo>
                    <a:pt x="3091" y="1407"/>
                    <a:pt x="3057" y="1408"/>
                    <a:pt x="3023" y="1408"/>
                  </a:cubicBezTo>
                  <a:cubicBezTo>
                    <a:pt x="1657" y="1408"/>
                    <a:pt x="609" y="1"/>
                    <a:pt x="609" y="1"/>
                  </a:cubicBezTo>
                  <a:close/>
                </a:path>
              </a:pathLst>
            </a:custGeom>
            <a:solidFill>
              <a:srgbClr val="EDE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0907;p123">
              <a:extLst>
                <a:ext uri="{FF2B5EF4-FFF2-40B4-BE49-F238E27FC236}">
                  <a16:creationId xmlns:a16="http://schemas.microsoft.com/office/drawing/2014/main" id="{3F1EA7FE-FE24-F778-210E-5C5B71C69D98}"/>
                </a:ext>
              </a:extLst>
            </p:cNvPr>
            <p:cNvSpPr/>
            <p:nvPr/>
          </p:nvSpPr>
          <p:spPr>
            <a:xfrm flipH="1">
              <a:off x="5110516" y="2173742"/>
              <a:ext cx="65325" cy="81916"/>
            </a:xfrm>
            <a:custGeom>
              <a:avLst/>
              <a:gdLst/>
              <a:ahLst/>
              <a:cxnLst/>
              <a:rect l="l" t="t" r="r" b="b"/>
              <a:pathLst>
                <a:path w="1071" h="1343" extrusionOk="0">
                  <a:moveTo>
                    <a:pt x="913" y="1"/>
                  </a:moveTo>
                  <a:lnTo>
                    <a:pt x="273" y="43"/>
                  </a:lnTo>
                  <a:lnTo>
                    <a:pt x="1" y="955"/>
                  </a:lnTo>
                  <a:lnTo>
                    <a:pt x="567" y="1343"/>
                  </a:lnTo>
                  <a:lnTo>
                    <a:pt x="1070" y="840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332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0908;p123">
              <a:extLst>
                <a:ext uri="{FF2B5EF4-FFF2-40B4-BE49-F238E27FC236}">
                  <a16:creationId xmlns:a16="http://schemas.microsoft.com/office/drawing/2014/main" id="{56759D5F-C656-F5F5-F7C5-863D08B58910}"/>
                </a:ext>
              </a:extLst>
            </p:cNvPr>
            <p:cNvSpPr/>
            <p:nvPr/>
          </p:nvSpPr>
          <p:spPr>
            <a:xfrm flipH="1">
              <a:off x="5010120" y="1708772"/>
              <a:ext cx="251421" cy="325225"/>
            </a:xfrm>
            <a:custGeom>
              <a:avLst/>
              <a:gdLst/>
              <a:ahLst/>
              <a:cxnLst/>
              <a:rect l="l" t="t" r="r" b="b"/>
              <a:pathLst>
                <a:path w="4122" h="5332" extrusionOk="0">
                  <a:moveTo>
                    <a:pt x="3608" y="0"/>
                  </a:moveTo>
                  <a:cubicBezTo>
                    <a:pt x="3293" y="566"/>
                    <a:pt x="1154" y="451"/>
                    <a:pt x="284" y="1007"/>
                  </a:cubicBezTo>
                  <a:cubicBezTo>
                    <a:pt x="32" y="2097"/>
                    <a:pt x="0" y="3555"/>
                    <a:pt x="210" y="5149"/>
                  </a:cubicBezTo>
                  <a:cubicBezTo>
                    <a:pt x="210" y="5149"/>
                    <a:pt x="1746" y="5332"/>
                    <a:pt x="2878" y="5332"/>
                  </a:cubicBezTo>
                  <a:cubicBezTo>
                    <a:pt x="3523" y="5332"/>
                    <a:pt x="4036" y="5273"/>
                    <a:pt x="4059" y="5086"/>
                  </a:cubicBezTo>
                  <a:cubicBezTo>
                    <a:pt x="4122" y="4614"/>
                    <a:pt x="3954" y="524"/>
                    <a:pt x="360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0909;p123">
              <a:extLst>
                <a:ext uri="{FF2B5EF4-FFF2-40B4-BE49-F238E27FC236}">
                  <a16:creationId xmlns:a16="http://schemas.microsoft.com/office/drawing/2014/main" id="{63AA7A04-B9BF-BCF6-BAEE-83B041B08554}"/>
                </a:ext>
              </a:extLst>
            </p:cNvPr>
            <p:cNvSpPr/>
            <p:nvPr/>
          </p:nvSpPr>
          <p:spPr>
            <a:xfrm flipH="1">
              <a:off x="4990297" y="1749761"/>
              <a:ext cx="341632" cy="414521"/>
            </a:xfrm>
            <a:custGeom>
              <a:avLst/>
              <a:gdLst/>
              <a:ahLst/>
              <a:cxnLst/>
              <a:rect l="l" t="t" r="r" b="b"/>
              <a:pathLst>
                <a:path w="5601" h="6796" extrusionOk="0">
                  <a:moveTo>
                    <a:pt x="1169" y="0"/>
                  </a:moveTo>
                  <a:cubicBezTo>
                    <a:pt x="897" y="0"/>
                    <a:pt x="536" y="387"/>
                    <a:pt x="536" y="387"/>
                  </a:cubicBezTo>
                  <a:lnTo>
                    <a:pt x="1" y="2904"/>
                  </a:lnTo>
                  <a:cubicBezTo>
                    <a:pt x="1" y="2904"/>
                    <a:pt x="85" y="5379"/>
                    <a:pt x="232" y="5526"/>
                  </a:cubicBezTo>
                  <a:cubicBezTo>
                    <a:pt x="378" y="5672"/>
                    <a:pt x="2255" y="6753"/>
                    <a:pt x="3357" y="6794"/>
                  </a:cubicBezTo>
                  <a:cubicBezTo>
                    <a:pt x="3374" y="6795"/>
                    <a:pt x="3392" y="6795"/>
                    <a:pt x="3410" y="6795"/>
                  </a:cubicBezTo>
                  <a:cubicBezTo>
                    <a:pt x="4504" y="6795"/>
                    <a:pt x="5601" y="5851"/>
                    <a:pt x="5601" y="5851"/>
                  </a:cubicBezTo>
                  <a:cubicBezTo>
                    <a:pt x="5601" y="5851"/>
                    <a:pt x="5538" y="3711"/>
                    <a:pt x="5485" y="3617"/>
                  </a:cubicBezTo>
                  <a:cubicBezTo>
                    <a:pt x="5433" y="3533"/>
                    <a:pt x="5213" y="3166"/>
                    <a:pt x="5213" y="3166"/>
                  </a:cubicBezTo>
                  <a:lnTo>
                    <a:pt x="5108" y="3376"/>
                  </a:lnTo>
                  <a:cubicBezTo>
                    <a:pt x="5059" y="3491"/>
                    <a:pt x="4939" y="3561"/>
                    <a:pt x="4819" y="3561"/>
                  </a:cubicBezTo>
                  <a:cubicBezTo>
                    <a:pt x="4785" y="3561"/>
                    <a:pt x="4752" y="3555"/>
                    <a:pt x="4720" y="3544"/>
                  </a:cubicBezTo>
                  <a:cubicBezTo>
                    <a:pt x="4512" y="3468"/>
                    <a:pt x="4305" y="3427"/>
                    <a:pt x="4090" y="3427"/>
                  </a:cubicBezTo>
                  <a:cubicBezTo>
                    <a:pt x="4066" y="3427"/>
                    <a:pt x="4042" y="3427"/>
                    <a:pt x="4017" y="3428"/>
                  </a:cubicBezTo>
                  <a:cubicBezTo>
                    <a:pt x="3792" y="3446"/>
                    <a:pt x="3354" y="3577"/>
                    <a:pt x="2906" y="3577"/>
                  </a:cubicBezTo>
                  <a:cubicBezTo>
                    <a:pt x="2559" y="3577"/>
                    <a:pt x="2206" y="3499"/>
                    <a:pt x="1941" y="3229"/>
                  </a:cubicBezTo>
                  <a:cubicBezTo>
                    <a:pt x="1731" y="3030"/>
                    <a:pt x="1595" y="450"/>
                    <a:pt x="1364" y="104"/>
                  </a:cubicBezTo>
                  <a:cubicBezTo>
                    <a:pt x="1312" y="29"/>
                    <a:pt x="1244" y="0"/>
                    <a:pt x="1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0910;p123">
              <a:extLst>
                <a:ext uri="{FF2B5EF4-FFF2-40B4-BE49-F238E27FC236}">
                  <a16:creationId xmlns:a16="http://schemas.microsoft.com/office/drawing/2014/main" id="{455D5A28-CD93-C940-89BA-6BF27F1F2F73}"/>
                </a:ext>
              </a:extLst>
            </p:cNvPr>
            <p:cNvSpPr/>
            <p:nvPr/>
          </p:nvSpPr>
          <p:spPr>
            <a:xfrm flipH="1">
              <a:off x="5193715" y="1738050"/>
              <a:ext cx="138214" cy="411471"/>
            </a:xfrm>
            <a:custGeom>
              <a:avLst/>
              <a:gdLst/>
              <a:ahLst/>
              <a:cxnLst/>
              <a:rect l="l" t="t" r="r" b="b"/>
              <a:pathLst>
                <a:path w="2266" h="6746" extrusionOk="0">
                  <a:moveTo>
                    <a:pt x="955" y="0"/>
                  </a:moveTo>
                  <a:cubicBezTo>
                    <a:pt x="609" y="0"/>
                    <a:pt x="305" y="212"/>
                    <a:pt x="305" y="212"/>
                  </a:cubicBezTo>
                  <a:lnTo>
                    <a:pt x="1" y="3096"/>
                  </a:lnTo>
                  <a:cubicBezTo>
                    <a:pt x="1" y="3096"/>
                    <a:pt x="85" y="5571"/>
                    <a:pt x="232" y="5718"/>
                  </a:cubicBezTo>
                  <a:cubicBezTo>
                    <a:pt x="337" y="5822"/>
                    <a:pt x="1312" y="6399"/>
                    <a:pt x="2266" y="6745"/>
                  </a:cubicBezTo>
                  <a:cubicBezTo>
                    <a:pt x="1752" y="5906"/>
                    <a:pt x="1375" y="4994"/>
                    <a:pt x="1144" y="4040"/>
                  </a:cubicBezTo>
                  <a:cubicBezTo>
                    <a:pt x="798" y="2624"/>
                    <a:pt x="1249" y="1366"/>
                    <a:pt x="1511" y="254"/>
                  </a:cubicBezTo>
                  <a:cubicBezTo>
                    <a:pt x="1341" y="63"/>
                    <a:pt x="1142" y="0"/>
                    <a:pt x="955" y="0"/>
                  </a:cubicBezTo>
                  <a:close/>
                </a:path>
              </a:pathLst>
            </a:custGeom>
            <a:solidFill>
              <a:srgbClr val="2B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0911;p123">
              <a:extLst>
                <a:ext uri="{FF2B5EF4-FFF2-40B4-BE49-F238E27FC236}">
                  <a16:creationId xmlns:a16="http://schemas.microsoft.com/office/drawing/2014/main" id="{C207DFD0-27A2-B75B-1525-5940C66124B7}"/>
                </a:ext>
              </a:extLst>
            </p:cNvPr>
            <p:cNvSpPr/>
            <p:nvPr/>
          </p:nvSpPr>
          <p:spPr>
            <a:xfrm flipH="1">
              <a:off x="5307532" y="1854917"/>
              <a:ext cx="92773" cy="102715"/>
            </a:xfrm>
            <a:custGeom>
              <a:avLst/>
              <a:gdLst/>
              <a:ahLst/>
              <a:cxnLst/>
              <a:rect l="l" t="t" r="r" b="b"/>
              <a:pathLst>
                <a:path w="1521" h="1684" extrusionOk="0">
                  <a:moveTo>
                    <a:pt x="768" y="1"/>
                  </a:moveTo>
                  <a:cubicBezTo>
                    <a:pt x="394" y="1"/>
                    <a:pt x="1" y="367"/>
                    <a:pt x="52" y="677"/>
                  </a:cubicBezTo>
                  <a:cubicBezTo>
                    <a:pt x="105" y="1065"/>
                    <a:pt x="860" y="1610"/>
                    <a:pt x="1269" y="1683"/>
                  </a:cubicBezTo>
                  <a:cubicBezTo>
                    <a:pt x="1269" y="1683"/>
                    <a:pt x="1520" y="1589"/>
                    <a:pt x="1520" y="1421"/>
                  </a:cubicBezTo>
                  <a:cubicBezTo>
                    <a:pt x="1520" y="1264"/>
                    <a:pt x="1426" y="278"/>
                    <a:pt x="1007" y="58"/>
                  </a:cubicBezTo>
                  <a:cubicBezTo>
                    <a:pt x="931" y="18"/>
                    <a:pt x="850" y="1"/>
                    <a:pt x="768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0912;p123">
              <a:extLst>
                <a:ext uri="{FF2B5EF4-FFF2-40B4-BE49-F238E27FC236}">
                  <a16:creationId xmlns:a16="http://schemas.microsoft.com/office/drawing/2014/main" id="{164F85FD-422A-0BFD-37D7-FF22B8EB205F}"/>
                </a:ext>
              </a:extLst>
            </p:cNvPr>
            <p:cNvSpPr/>
            <p:nvPr/>
          </p:nvSpPr>
          <p:spPr>
            <a:xfrm flipH="1">
              <a:off x="3509581" y="3566882"/>
              <a:ext cx="1430207" cy="81916"/>
            </a:xfrm>
            <a:custGeom>
              <a:avLst/>
              <a:gdLst/>
              <a:ahLst/>
              <a:cxnLst/>
              <a:rect l="l" t="t" r="r" b="b"/>
              <a:pathLst>
                <a:path w="23448" h="1343" extrusionOk="0">
                  <a:moveTo>
                    <a:pt x="0" y="0"/>
                  </a:moveTo>
                  <a:lnTo>
                    <a:pt x="0" y="1342"/>
                  </a:lnTo>
                  <a:lnTo>
                    <a:pt x="23447" y="1342"/>
                  </a:lnTo>
                  <a:lnTo>
                    <a:pt x="23447" y="0"/>
                  </a:lnTo>
                  <a:close/>
                </a:path>
              </a:pathLst>
            </a:custGeom>
            <a:solidFill>
              <a:srgbClr val="4D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0913;p123">
              <a:extLst>
                <a:ext uri="{FF2B5EF4-FFF2-40B4-BE49-F238E27FC236}">
                  <a16:creationId xmlns:a16="http://schemas.microsoft.com/office/drawing/2014/main" id="{7EAD42E1-5614-AD3A-66C4-1474B8C99368}"/>
                </a:ext>
              </a:extLst>
            </p:cNvPr>
            <p:cNvSpPr/>
            <p:nvPr/>
          </p:nvSpPr>
          <p:spPr>
            <a:xfrm flipH="1">
              <a:off x="4439567" y="3566882"/>
              <a:ext cx="294300" cy="81916"/>
            </a:xfrm>
            <a:custGeom>
              <a:avLst/>
              <a:gdLst/>
              <a:ahLst/>
              <a:cxnLst/>
              <a:rect l="l" t="t" r="r" b="b"/>
              <a:pathLst>
                <a:path w="4825" h="1343" extrusionOk="0">
                  <a:moveTo>
                    <a:pt x="598" y="0"/>
                  </a:moveTo>
                  <a:lnTo>
                    <a:pt x="1" y="1342"/>
                  </a:lnTo>
                  <a:lnTo>
                    <a:pt x="4227" y="134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0914;p123">
              <a:extLst>
                <a:ext uri="{FF2B5EF4-FFF2-40B4-BE49-F238E27FC236}">
                  <a16:creationId xmlns:a16="http://schemas.microsoft.com/office/drawing/2014/main" id="{5E84FC04-6EE6-03EC-478E-9CA65CCC416E}"/>
                </a:ext>
              </a:extLst>
            </p:cNvPr>
            <p:cNvSpPr/>
            <p:nvPr/>
          </p:nvSpPr>
          <p:spPr>
            <a:xfrm flipH="1">
              <a:off x="3509571" y="3566882"/>
              <a:ext cx="646728" cy="81916"/>
            </a:xfrm>
            <a:custGeom>
              <a:avLst/>
              <a:gdLst/>
              <a:ahLst/>
              <a:cxnLst/>
              <a:rect l="l" t="t" r="r" b="b"/>
              <a:pathLst>
                <a:path w="10603" h="1343" extrusionOk="0">
                  <a:moveTo>
                    <a:pt x="1" y="0"/>
                  </a:moveTo>
                  <a:lnTo>
                    <a:pt x="1" y="1342"/>
                  </a:lnTo>
                  <a:lnTo>
                    <a:pt x="10602" y="1342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rgbClr val="627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0915;p123">
              <a:extLst>
                <a:ext uri="{FF2B5EF4-FFF2-40B4-BE49-F238E27FC236}">
                  <a16:creationId xmlns:a16="http://schemas.microsoft.com/office/drawing/2014/main" id="{09BC49C8-1A98-9084-6914-1D438E5DEB4F}"/>
                </a:ext>
              </a:extLst>
            </p:cNvPr>
            <p:cNvSpPr/>
            <p:nvPr/>
          </p:nvSpPr>
          <p:spPr>
            <a:xfrm flipH="1">
              <a:off x="5324794" y="1880292"/>
              <a:ext cx="50870" cy="56237"/>
            </a:xfrm>
            <a:custGeom>
              <a:avLst/>
              <a:gdLst/>
              <a:ahLst/>
              <a:cxnLst/>
              <a:rect l="l" t="t" r="r" b="b"/>
              <a:pathLst>
                <a:path w="834" h="922" extrusionOk="0">
                  <a:moveTo>
                    <a:pt x="424" y="0"/>
                  </a:moveTo>
                  <a:cubicBezTo>
                    <a:pt x="222" y="0"/>
                    <a:pt x="0" y="195"/>
                    <a:pt x="26" y="376"/>
                  </a:cubicBezTo>
                  <a:cubicBezTo>
                    <a:pt x="57" y="586"/>
                    <a:pt x="477" y="879"/>
                    <a:pt x="697" y="921"/>
                  </a:cubicBezTo>
                  <a:cubicBezTo>
                    <a:pt x="697" y="921"/>
                    <a:pt x="833" y="879"/>
                    <a:pt x="833" y="785"/>
                  </a:cubicBezTo>
                  <a:cubicBezTo>
                    <a:pt x="833" y="691"/>
                    <a:pt x="770" y="156"/>
                    <a:pt x="550" y="30"/>
                  </a:cubicBezTo>
                  <a:cubicBezTo>
                    <a:pt x="511" y="9"/>
                    <a:pt x="468" y="0"/>
                    <a:pt x="424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0916;p123">
              <a:extLst>
                <a:ext uri="{FF2B5EF4-FFF2-40B4-BE49-F238E27FC236}">
                  <a16:creationId xmlns:a16="http://schemas.microsoft.com/office/drawing/2014/main" id="{D2B9459E-4C9A-129E-939A-C5E90FEEB108}"/>
                </a:ext>
              </a:extLst>
            </p:cNvPr>
            <p:cNvSpPr/>
            <p:nvPr/>
          </p:nvSpPr>
          <p:spPr>
            <a:xfrm flipH="1">
              <a:off x="5324183" y="1909326"/>
              <a:ext cx="30741" cy="34218"/>
            </a:xfrm>
            <a:custGeom>
              <a:avLst/>
              <a:gdLst/>
              <a:ahLst/>
              <a:cxnLst/>
              <a:rect l="l" t="t" r="r" b="b"/>
              <a:pathLst>
                <a:path w="504" h="561" extrusionOk="0">
                  <a:moveTo>
                    <a:pt x="248" y="1"/>
                  </a:moveTo>
                  <a:cubicBezTo>
                    <a:pt x="125" y="1"/>
                    <a:pt x="17" y="89"/>
                    <a:pt x="0" y="225"/>
                  </a:cubicBezTo>
                  <a:cubicBezTo>
                    <a:pt x="32" y="351"/>
                    <a:pt x="294" y="540"/>
                    <a:pt x="420" y="561"/>
                  </a:cubicBezTo>
                  <a:cubicBezTo>
                    <a:pt x="420" y="561"/>
                    <a:pt x="504" y="540"/>
                    <a:pt x="504" y="487"/>
                  </a:cubicBezTo>
                  <a:cubicBezTo>
                    <a:pt x="504" y="424"/>
                    <a:pt x="472" y="89"/>
                    <a:pt x="336" y="15"/>
                  </a:cubicBezTo>
                  <a:cubicBezTo>
                    <a:pt x="307" y="6"/>
                    <a:pt x="277" y="1"/>
                    <a:pt x="248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0917;p123">
              <a:extLst>
                <a:ext uri="{FF2B5EF4-FFF2-40B4-BE49-F238E27FC236}">
                  <a16:creationId xmlns:a16="http://schemas.microsoft.com/office/drawing/2014/main" id="{473D3950-7E05-E22D-F142-3D8216A24BFE}"/>
                </a:ext>
              </a:extLst>
            </p:cNvPr>
            <p:cNvSpPr/>
            <p:nvPr/>
          </p:nvSpPr>
          <p:spPr>
            <a:xfrm flipH="1">
              <a:off x="5033418" y="1837290"/>
              <a:ext cx="73316" cy="137787"/>
            </a:xfrm>
            <a:custGeom>
              <a:avLst/>
              <a:gdLst/>
              <a:ahLst/>
              <a:cxnLst/>
              <a:rect l="l" t="t" r="r" b="b"/>
              <a:pathLst>
                <a:path w="1202" h="2259" extrusionOk="0">
                  <a:moveTo>
                    <a:pt x="294" y="1"/>
                  </a:moveTo>
                  <a:lnTo>
                    <a:pt x="189" y="85"/>
                  </a:lnTo>
                  <a:cubicBezTo>
                    <a:pt x="189" y="85"/>
                    <a:pt x="283" y="1616"/>
                    <a:pt x="189" y="1616"/>
                  </a:cubicBezTo>
                  <a:cubicBezTo>
                    <a:pt x="84" y="1616"/>
                    <a:pt x="0" y="1983"/>
                    <a:pt x="74" y="2046"/>
                  </a:cubicBezTo>
                  <a:cubicBezTo>
                    <a:pt x="128" y="2092"/>
                    <a:pt x="723" y="2258"/>
                    <a:pt x="1024" y="2258"/>
                  </a:cubicBezTo>
                  <a:cubicBezTo>
                    <a:pt x="1131" y="2258"/>
                    <a:pt x="1201" y="2237"/>
                    <a:pt x="1196" y="2182"/>
                  </a:cubicBezTo>
                  <a:cubicBezTo>
                    <a:pt x="1164" y="1983"/>
                    <a:pt x="535" y="473"/>
                    <a:pt x="294" y="1"/>
                  </a:cubicBezTo>
                  <a:close/>
                </a:path>
              </a:pathLst>
            </a:custGeom>
            <a:solidFill>
              <a:srgbClr val="DD7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0918;p123">
              <a:extLst>
                <a:ext uri="{FF2B5EF4-FFF2-40B4-BE49-F238E27FC236}">
                  <a16:creationId xmlns:a16="http://schemas.microsoft.com/office/drawing/2014/main" id="{D2A33C3D-0D11-F76A-93BF-2EF190BC2B35}"/>
                </a:ext>
              </a:extLst>
            </p:cNvPr>
            <p:cNvSpPr/>
            <p:nvPr/>
          </p:nvSpPr>
          <p:spPr>
            <a:xfrm flipH="1">
              <a:off x="3804419" y="3566882"/>
              <a:ext cx="262949" cy="81916"/>
            </a:xfrm>
            <a:custGeom>
              <a:avLst/>
              <a:gdLst/>
              <a:ahLst/>
              <a:cxnLst/>
              <a:rect l="l" t="t" r="r" b="b"/>
              <a:pathLst>
                <a:path w="4311" h="1343" extrusionOk="0">
                  <a:moveTo>
                    <a:pt x="808" y="0"/>
                  </a:moveTo>
                  <a:lnTo>
                    <a:pt x="0" y="1342"/>
                  </a:lnTo>
                  <a:lnTo>
                    <a:pt x="3513" y="1342"/>
                  </a:lnTo>
                  <a:lnTo>
                    <a:pt x="4310" y="0"/>
                  </a:lnTo>
                  <a:close/>
                </a:path>
              </a:pathLst>
            </a:custGeom>
            <a:solidFill>
              <a:srgbClr val="89A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0919;p123">
              <a:extLst>
                <a:ext uri="{FF2B5EF4-FFF2-40B4-BE49-F238E27FC236}">
                  <a16:creationId xmlns:a16="http://schemas.microsoft.com/office/drawing/2014/main" id="{80203FAC-713A-2E6B-FFAF-BF24C55210CB}"/>
                </a:ext>
              </a:extLst>
            </p:cNvPr>
            <p:cNvSpPr/>
            <p:nvPr/>
          </p:nvSpPr>
          <p:spPr>
            <a:xfrm flipH="1">
              <a:off x="3619601" y="3566882"/>
              <a:ext cx="134372" cy="81916"/>
            </a:xfrm>
            <a:custGeom>
              <a:avLst/>
              <a:gdLst/>
              <a:ahLst/>
              <a:cxnLst/>
              <a:rect l="l" t="t" r="r" b="b"/>
              <a:pathLst>
                <a:path w="2203" h="1343" extrusionOk="0">
                  <a:moveTo>
                    <a:pt x="756" y="0"/>
                  </a:moveTo>
                  <a:lnTo>
                    <a:pt x="1" y="1342"/>
                  </a:lnTo>
                  <a:lnTo>
                    <a:pt x="1448" y="134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89A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0920;p123">
              <a:extLst>
                <a:ext uri="{FF2B5EF4-FFF2-40B4-BE49-F238E27FC236}">
                  <a16:creationId xmlns:a16="http://schemas.microsoft.com/office/drawing/2014/main" id="{71D2EC62-6C9A-8C8C-A203-183993446932}"/>
                </a:ext>
              </a:extLst>
            </p:cNvPr>
            <p:cNvSpPr/>
            <p:nvPr/>
          </p:nvSpPr>
          <p:spPr>
            <a:xfrm flipH="1">
              <a:off x="4905876" y="2530688"/>
              <a:ext cx="107473" cy="93444"/>
            </a:xfrm>
            <a:custGeom>
              <a:avLst/>
              <a:gdLst/>
              <a:ahLst/>
              <a:cxnLst/>
              <a:rect l="l" t="t" r="r" b="b"/>
              <a:pathLst>
                <a:path w="1762" h="1532" extrusionOk="0">
                  <a:moveTo>
                    <a:pt x="0" y="0"/>
                  </a:moveTo>
                  <a:lnTo>
                    <a:pt x="0" y="1521"/>
                  </a:lnTo>
                  <a:lnTo>
                    <a:pt x="1762" y="1531"/>
                  </a:lnTo>
                  <a:lnTo>
                    <a:pt x="1762" y="1531"/>
                  </a:lnTo>
                  <a:lnTo>
                    <a:pt x="1751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0921;p123">
              <a:extLst>
                <a:ext uri="{FF2B5EF4-FFF2-40B4-BE49-F238E27FC236}">
                  <a16:creationId xmlns:a16="http://schemas.microsoft.com/office/drawing/2014/main" id="{45C59A5D-B673-0EE0-6C50-5CF072BBE907}"/>
                </a:ext>
              </a:extLst>
            </p:cNvPr>
            <p:cNvSpPr/>
            <p:nvPr/>
          </p:nvSpPr>
          <p:spPr>
            <a:xfrm flipH="1">
              <a:off x="4897520" y="2522332"/>
              <a:ext cx="102410" cy="87711"/>
            </a:xfrm>
            <a:custGeom>
              <a:avLst/>
              <a:gdLst/>
              <a:ahLst/>
              <a:cxnLst/>
              <a:rect l="l" t="t" r="r" b="b"/>
              <a:pathLst>
                <a:path w="1679" h="1438" extrusionOk="0">
                  <a:moveTo>
                    <a:pt x="0" y="1"/>
                  </a:moveTo>
                  <a:lnTo>
                    <a:pt x="11" y="1427"/>
                  </a:lnTo>
                  <a:lnTo>
                    <a:pt x="1678" y="1437"/>
                  </a:lnTo>
                  <a:lnTo>
                    <a:pt x="1678" y="1437"/>
                  </a:lnTo>
                  <a:lnTo>
                    <a:pt x="166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0922;p123">
              <a:extLst>
                <a:ext uri="{FF2B5EF4-FFF2-40B4-BE49-F238E27FC236}">
                  <a16:creationId xmlns:a16="http://schemas.microsoft.com/office/drawing/2014/main" id="{50B82AC8-2196-8BAB-B2B3-896B4D7219C2}"/>
                </a:ext>
              </a:extLst>
            </p:cNvPr>
            <p:cNvSpPr/>
            <p:nvPr/>
          </p:nvSpPr>
          <p:spPr>
            <a:xfrm flipH="1">
              <a:off x="4936556" y="2505070"/>
              <a:ext cx="22446" cy="39708"/>
            </a:xfrm>
            <a:custGeom>
              <a:avLst/>
              <a:gdLst/>
              <a:ahLst/>
              <a:cxnLst/>
              <a:rect l="l" t="t" r="r" b="b"/>
              <a:pathLst>
                <a:path w="368" h="651" extrusionOk="0">
                  <a:moveTo>
                    <a:pt x="0" y="1"/>
                  </a:moveTo>
                  <a:lnTo>
                    <a:pt x="11" y="640"/>
                  </a:lnTo>
                  <a:lnTo>
                    <a:pt x="367" y="651"/>
                  </a:lnTo>
                  <a:lnTo>
                    <a:pt x="367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0923;p123">
              <a:extLst>
                <a:ext uri="{FF2B5EF4-FFF2-40B4-BE49-F238E27FC236}">
                  <a16:creationId xmlns:a16="http://schemas.microsoft.com/office/drawing/2014/main" id="{81189798-7A95-6C31-2553-00F008F35F1C}"/>
                </a:ext>
              </a:extLst>
            </p:cNvPr>
            <p:cNvSpPr/>
            <p:nvPr/>
          </p:nvSpPr>
          <p:spPr>
            <a:xfrm flipH="1">
              <a:off x="4960893" y="2531969"/>
              <a:ext cx="28790" cy="44831"/>
            </a:xfrm>
            <a:custGeom>
              <a:avLst/>
              <a:gdLst/>
              <a:ahLst/>
              <a:cxnLst/>
              <a:rect l="l" t="t" r="r" b="b"/>
              <a:pathLst>
                <a:path w="472" h="735" extrusionOk="0">
                  <a:moveTo>
                    <a:pt x="0" y="0"/>
                  </a:moveTo>
                  <a:lnTo>
                    <a:pt x="0" y="724"/>
                  </a:lnTo>
                  <a:lnTo>
                    <a:pt x="472" y="734"/>
                  </a:lnTo>
                  <a:lnTo>
                    <a:pt x="47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0924;p123">
              <a:extLst>
                <a:ext uri="{FF2B5EF4-FFF2-40B4-BE49-F238E27FC236}">
                  <a16:creationId xmlns:a16="http://schemas.microsoft.com/office/drawing/2014/main" id="{B678452F-562B-2ACC-96DC-6835F0E64744}"/>
                </a:ext>
              </a:extLst>
            </p:cNvPr>
            <p:cNvSpPr/>
            <p:nvPr/>
          </p:nvSpPr>
          <p:spPr>
            <a:xfrm flipH="1">
              <a:off x="5122715" y="2205764"/>
              <a:ext cx="23727" cy="65935"/>
            </a:xfrm>
            <a:custGeom>
              <a:avLst/>
              <a:gdLst/>
              <a:ahLst/>
              <a:cxnLst/>
              <a:rect l="l" t="t" r="r" b="b"/>
              <a:pathLst>
                <a:path w="389" h="1081" extrusionOk="0">
                  <a:moveTo>
                    <a:pt x="11" y="0"/>
                  </a:moveTo>
                  <a:cubicBezTo>
                    <a:pt x="11" y="325"/>
                    <a:pt x="11" y="692"/>
                    <a:pt x="1" y="1080"/>
                  </a:cubicBezTo>
                  <a:cubicBezTo>
                    <a:pt x="127" y="1038"/>
                    <a:pt x="253" y="1007"/>
                    <a:pt x="389" y="996"/>
                  </a:cubicBezTo>
                  <a:lnTo>
                    <a:pt x="23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2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0925;p123">
              <a:extLst>
                <a:ext uri="{FF2B5EF4-FFF2-40B4-BE49-F238E27FC236}">
                  <a16:creationId xmlns:a16="http://schemas.microsoft.com/office/drawing/2014/main" id="{9B4C794E-4275-C575-8FBC-D770C05D3A91}"/>
                </a:ext>
              </a:extLst>
            </p:cNvPr>
            <p:cNvSpPr/>
            <p:nvPr/>
          </p:nvSpPr>
          <p:spPr>
            <a:xfrm flipH="1">
              <a:off x="5416288" y="2686105"/>
              <a:ext cx="122844" cy="120282"/>
            </a:xfrm>
            <a:custGeom>
              <a:avLst/>
              <a:gdLst/>
              <a:ahLst/>
              <a:cxnLst/>
              <a:rect l="l" t="t" r="r" b="b"/>
              <a:pathLst>
                <a:path w="2014" h="1972" extrusionOk="0">
                  <a:moveTo>
                    <a:pt x="2014" y="0"/>
                  </a:moveTo>
                  <a:lnTo>
                    <a:pt x="0" y="955"/>
                  </a:lnTo>
                  <a:lnTo>
                    <a:pt x="325" y="1972"/>
                  </a:lnTo>
                  <a:cubicBezTo>
                    <a:pt x="797" y="1238"/>
                    <a:pt x="1364" y="577"/>
                    <a:pt x="2014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0926;p123">
              <a:extLst>
                <a:ext uri="{FF2B5EF4-FFF2-40B4-BE49-F238E27FC236}">
                  <a16:creationId xmlns:a16="http://schemas.microsoft.com/office/drawing/2014/main" id="{3BC3B4CB-B077-EB28-3BC3-DC1A9CD1C4C5}"/>
                </a:ext>
              </a:extLst>
            </p:cNvPr>
            <p:cNvSpPr/>
            <p:nvPr/>
          </p:nvSpPr>
          <p:spPr>
            <a:xfrm flipH="1">
              <a:off x="5462339" y="2682872"/>
              <a:ext cx="72950" cy="71059"/>
            </a:xfrm>
            <a:custGeom>
              <a:avLst/>
              <a:gdLst/>
              <a:ahLst/>
              <a:cxnLst/>
              <a:rect l="l" t="t" r="r" b="b"/>
              <a:pathLst>
                <a:path w="1196" h="1165" extrusionOk="0">
                  <a:moveTo>
                    <a:pt x="1196" y="1"/>
                  </a:moveTo>
                  <a:lnTo>
                    <a:pt x="0" y="567"/>
                  </a:lnTo>
                  <a:lnTo>
                    <a:pt x="200" y="1165"/>
                  </a:lnTo>
                  <a:cubicBezTo>
                    <a:pt x="472" y="735"/>
                    <a:pt x="808" y="336"/>
                    <a:pt x="1196" y="1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0927;p123">
              <a:extLst>
                <a:ext uri="{FF2B5EF4-FFF2-40B4-BE49-F238E27FC236}">
                  <a16:creationId xmlns:a16="http://schemas.microsoft.com/office/drawing/2014/main" id="{8C9E7E12-C29B-D97B-0971-1872DD866834}"/>
                </a:ext>
              </a:extLst>
            </p:cNvPr>
            <p:cNvSpPr/>
            <p:nvPr/>
          </p:nvSpPr>
          <p:spPr>
            <a:xfrm flipH="1">
              <a:off x="5432268" y="2758385"/>
              <a:ext cx="79354" cy="51846"/>
            </a:xfrm>
            <a:custGeom>
              <a:avLst/>
              <a:gdLst/>
              <a:ahLst/>
              <a:cxnLst/>
              <a:rect l="l" t="t" r="r" b="b"/>
              <a:pathLst>
                <a:path w="1301" h="850" extrusionOk="0">
                  <a:moveTo>
                    <a:pt x="1301" y="0"/>
                  </a:moveTo>
                  <a:lnTo>
                    <a:pt x="0" y="221"/>
                  </a:lnTo>
                  <a:lnTo>
                    <a:pt x="21" y="850"/>
                  </a:lnTo>
                  <a:cubicBezTo>
                    <a:pt x="409" y="504"/>
                    <a:pt x="839" y="221"/>
                    <a:pt x="1301" y="0"/>
                  </a:cubicBezTo>
                  <a:close/>
                </a:path>
              </a:pathLst>
            </a:custGeom>
            <a:solidFill>
              <a:srgbClr val="DD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0928;p123">
              <a:extLst>
                <a:ext uri="{FF2B5EF4-FFF2-40B4-BE49-F238E27FC236}">
                  <a16:creationId xmlns:a16="http://schemas.microsoft.com/office/drawing/2014/main" id="{7CBD8254-2A23-BF00-59E1-A827B221D6D4}"/>
                </a:ext>
              </a:extLst>
            </p:cNvPr>
            <p:cNvSpPr/>
            <p:nvPr/>
          </p:nvSpPr>
          <p:spPr>
            <a:xfrm flipH="1">
              <a:off x="5137415" y="1854552"/>
              <a:ext cx="30741" cy="52578"/>
            </a:xfrm>
            <a:custGeom>
              <a:avLst/>
              <a:gdLst/>
              <a:ahLst/>
              <a:cxnLst/>
              <a:rect l="l" t="t" r="r" b="b"/>
              <a:pathLst>
                <a:path w="504" h="862" extrusionOk="0">
                  <a:moveTo>
                    <a:pt x="222" y="1"/>
                  </a:moveTo>
                  <a:cubicBezTo>
                    <a:pt x="218" y="1"/>
                    <a:pt x="214" y="1"/>
                    <a:pt x="210" y="1"/>
                  </a:cubicBezTo>
                  <a:cubicBezTo>
                    <a:pt x="84" y="12"/>
                    <a:pt x="0" y="211"/>
                    <a:pt x="21" y="452"/>
                  </a:cubicBezTo>
                  <a:cubicBezTo>
                    <a:pt x="42" y="677"/>
                    <a:pt x="152" y="861"/>
                    <a:pt x="283" y="861"/>
                  </a:cubicBezTo>
                  <a:cubicBezTo>
                    <a:pt x="287" y="861"/>
                    <a:pt x="290" y="861"/>
                    <a:pt x="294" y="861"/>
                  </a:cubicBezTo>
                  <a:cubicBezTo>
                    <a:pt x="420" y="850"/>
                    <a:pt x="504" y="651"/>
                    <a:pt x="483" y="410"/>
                  </a:cubicBezTo>
                  <a:cubicBezTo>
                    <a:pt x="462" y="176"/>
                    <a:pt x="353" y="1"/>
                    <a:pt x="222" y="1"/>
                  </a:cubicBezTo>
                  <a:close/>
                </a:path>
              </a:pathLst>
            </a:custGeom>
            <a:solidFill>
              <a:srgbClr val="4C3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0929;p123">
              <a:extLst>
                <a:ext uri="{FF2B5EF4-FFF2-40B4-BE49-F238E27FC236}">
                  <a16:creationId xmlns:a16="http://schemas.microsoft.com/office/drawing/2014/main" id="{2B736DA3-3C5A-58D1-66C7-F25FE7A2EC3D}"/>
                </a:ext>
              </a:extLst>
            </p:cNvPr>
            <p:cNvSpPr/>
            <p:nvPr/>
          </p:nvSpPr>
          <p:spPr>
            <a:xfrm flipH="1">
              <a:off x="5028660" y="1832166"/>
              <a:ext cx="28851" cy="52517"/>
            </a:xfrm>
            <a:custGeom>
              <a:avLst/>
              <a:gdLst/>
              <a:ahLst/>
              <a:cxnLst/>
              <a:rect l="l" t="t" r="r" b="b"/>
              <a:pathLst>
                <a:path w="473" h="861" extrusionOk="0">
                  <a:moveTo>
                    <a:pt x="231" y="1"/>
                  </a:moveTo>
                  <a:cubicBezTo>
                    <a:pt x="105" y="1"/>
                    <a:pt x="1" y="200"/>
                    <a:pt x="1" y="431"/>
                  </a:cubicBezTo>
                  <a:cubicBezTo>
                    <a:pt x="1" y="672"/>
                    <a:pt x="105" y="861"/>
                    <a:pt x="231" y="861"/>
                  </a:cubicBezTo>
                  <a:cubicBezTo>
                    <a:pt x="368" y="861"/>
                    <a:pt x="472" y="672"/>
                    <a:pt x="472" y="431"/>
                  </a:cubicBezTo>
                  <a:cubicBezTo>
                    <a:pt x="472" y="200"/>
                    <a:pt x="368" y="1"/>
                    <a:pt x="231" y="1"/>
                  </a:cubicBezTo>
                  <a:close/>
                </a:path>
              </a:pathLst>
            </a:custGeom>
            <a:solidFill>
              <a:srgbClr val="4C3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0930;p123">
              <a:extLst>
                <a:ext uri="{FF2B5EF4-FFF2-40B4-BE49-F238E27FC236}">
                  <a16:creationId xmlns:a16="http://schemas.microsoft.com/office/drawing/2014/main" id="{6D31F193-4962-10B4-4B92-968FA82185D4}"/>
                </a:ext>
              </a:extLst>
            </p:cNvPr>
            <p:cNvSpPr/>
            <p:nvPr/>
          </p:nvSpPr>
          <p:spPr>
            <a:xfrm flipH="1">
              <a:off x="5130340" y="1789103"/>
              <a:ext cx="85820" cy="73621"/>
            </a:xfrm>
            <a:custGeom>
              <a:avLst/>
              <a:gdLst/>
              <a:ahLst/>
              <a:cxnLst/>
              <a:rect l="l" t="t" r="r" b="b"/>
              <a:pathLst>
                <a:path w="1407" h="1207" extrusionOk="0">
                  <a:moveTo>
                    <a:pt x="1176" y="0"/>
                  </a:moveTo>
                  <a:cubicBezTo>
                    <a:pt x="956" y="0"/>
                    <a:pt x="124" y="433"/>
                    <a:pt x="64" y="592"/>
                  </a:cubicBezTo>
                  <a:cubicBezTo>
                    <a:pt x="1" y="759"/>
                    <a:pt x="74" y="1105"/>
                    <a:pt x="190" y="1189"/>
                  </a:cubicBezTo>
                  <a:cubicBezTo>
                    <a:pt x="204" y="1201"/>
                    <a:pt x="233" y="1206"/>
                    <a:pt x="274" y="1206"/>
                  </a:cubicBezTo>
                  <a:cubicBezTo>
                    <a:pt x="528" y="1206"/>
                    <a:pt x="1219" y="985"/>
                    <a:pt x="1364" y="623"/>
                  </a:cubicBezTo>
                  <a:cubicBezTo>
                    <a:pt x="1406" y="529"/>
                    <a:pt x="1364" y="67"/>
                    <a:pt x="1207" y="4"/>
                  </a:cubicBezTo>
                  <a:cubicBezTo>
                    <a:pt x="1199" y="2"/>
                    <a:pt x="1188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0931;p123">
              <a:extLst>
                <a:ext uri="{FF2B5EF4-FFF2-40B4-BE49-F238E27FC236}">
                  <a16:creationId xmlns:a16="http://schemas.microsoft.com/office/drawing/2014/main" id="{B7150C11-E16A-3304-374E-ECAD25616CB2}"/>
                </a:ext>
              </a:extLst>
            </p:cNvPr>
            <p:cNvSpPr/>
            <p:nvPr/>
          </p:nvSpPr>
          <p:spPr>
            <a:xfrm flipH="1">
              <a:off x="5004994" y="1774464"/>
              <a:ext cx="85759" cy="52883"/>
            </a:xfrm>
            <a:custGeom>
              <a:avLst/>
              <a:gdLst/>
              <a:ahLst/>
              <a:cxnLst/>
              <a:rect l="l" t="t" r="r" b="b"/>
              <a:pathLst>
                <a:path w="1406" h="867" extrusionOk="0">
                  <a:moveTo>
                    <a:pt x="356" y="0"/>
                  </a:moveTo>
                  <a:cubicBezTo>
                    <a:pt x="257" y="0"/>
                    <a:pt x="181" y="10"/>
                    <a:pt x="147" y="35"/>
                  </a:cubicBezTo>
                  <a:cubicBezTo>
                    <a:pt x="0" y="140"/>
                    <a:pt x="95" y="611"/>
                    <a:pt x="158" y="685"/>
                  </a:cubicBezTo>
                  <a:cubicBezTo>
                    <a:pt x="284" y="820"/>
                    <a:pt x="508" y="866"/>
                    <a:pt x="728" y="866"/>
                  </a:cubicBezTo>
                  <a:cubicBezTo>
                    <a:pt x="1018" y="866"/>
                    <a:pt x="1301" y="786"/>
                    <a:pt x="1343" y="727"/>
                  </a:cubicBezTo>
                  <a:cubicBezTo>
                    <a:pt x="1405" y="559"/>
                    <a:pt x="1395" y="370"/>
                    <a:pt x="1322" y="202"/>
                  </a:cubicBezTo>
                  <a:cubicBezTo>
                    <a:pt x="1257" y="114"/>
                    <a:pt x="684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0932;p123">
              <a:extLst>
                <a:ext uri="{FF2B5EF4-FFF2-40B4-BE49-F238E27FC236}">
                  <a16:creationId xmlns:a16="http://schemas.microsoft.com/office/drawing/2014/main" id="{59C43EA2-80ED-9FCE-899F-8A6295A6D386}"/>
                </a:ext>
              </a:extLst>
            </p:cNvPr>
            <p:cNvSpPr/>
            <p:nvPr/>
          </p:nvSpPr>
          <p:spPr>
            <a:xfrm flipH="1">
              <a:off x="5071541" y="1983801"/>
              <a:ext cx="120282" cy="82709"/>
            </a:xfrm>
            <a:custGeom>
              <a:avLst/>
              <a:gdLst/>
              <a:ahLst/>
              <a:cxnLst/>
              <a:rect l="l" t="t" r="r" b="b"/>
              <a:pathLst>
                <a:path w="1972" h="1356" extrusionOk="0">
                  <a:moveTo>
                    <a:pt x="1972" y="0"/>
                  </a:moveTo>
                  <a:cubicBezTo>
                    <a:pt x="1972" y="0"/>
                    <a:pt x="1345" y="133"/>
                    <a:pt x="701" y="133"/>
                  </a:cubicBezTo>
                  <a:cubicBezTo>
                    <a:pt x="459" y="133"/>
                    <a:pt x="215" y="115"/>
                    <a:pt x="0" y="63"/>
                  </a:cubicBezTo>
                  <a:lnTo>
                    <a:pt x="0" y="63"/>
                  </a:lnTo>
                  <a:cubicBezTo>
                    <a:pt x="0" y="63"/>
                    <a:pt x="158" y="1070"/>
                    <a:pt x="409" y="1227"/>
                  </a:cubicBezTo>
                  <a:cubicBezTo>
                    <a:pt x="539" y="1314"/>
                    <a:pt x="826" y="1356"/>
                    <a:pt x="1103" y="1356"/>
                  </a:cubicBezTo>
                  <a:cubicBezTo>
                    <a:pt x="1363" y="1356"/>
                    <a:pt x="1614" y="1319"/>
                    <a:pt x="1720" y="1248"/>
                  </a:cubicBezTo>
                  <a:cubicBezTo>
                    <a:pt x="1940" y="1091"/>
                    <a:pt x="1972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0933;p123">
              <a:extLst>
                <a:ext uri="{FF2B5EF4-FFF2-40B4-BE49-F238E27FC236}">
                  <a16:creationId xmlns:a16="http://schemas.microsoft.com/office/drawing/2014/main" id="{9C35CBE2-3432-663E-0F56-B4D3F3654C84}"/>
                </a:ext>
              </a:extLst>
            </p:cNvPr>
            <p:cNvSpPr/>
            <p:nvPr/>
          </p:nvSpPr>
          <p:spPr>
            <a:xfrm flipH="1">
              <a:off x="5075993" y="1988925"/>
              <a:ext cx="108144" cy="71608"/>
            </a:xfrm>
            <a:custGeom>
              <a:avLst/>
              <a:gdLst/>
              <a:ahLst/>
              <a:cxnLst/>
              <a:rect l="l" t="t" r="r" b="b"/>
              <a:pathLst>
                <a:path w="1773" h="1174" extrusionOk="0">
                  <a:moveTo>
                    <a:pt x="1772" y="0"/>
                  </a:moveTo>
                  <a:cubicBezTo>
                    <a:pt x="1772" y="0"/>
                    <a:pt x="1171" y="124"/>
                    <a:pt x="574" y="124"/>
                  </a:cubicBezTo>
                  <a:cubicBezTo>
                    <a:pt x="375" y="124"/>
                    <a:pt x="176" y="110"/>
                    <a:pt x="0" y="74"/>
                  </a:cubicBezTo>
                  <a:lnTo>
                    <a:pt x="0" y="74"/>
                  </a:lnTo>
                  <a:cubicBezTo>
                    <a:pt x="0" y="74"/>
                    <a:pt x="147" y="892"/>
                    <a:pt x="367" y="1017"/>
                  </a:cubicBezTo>
                  <a:cubicBezTo>
                    <a:pt x="505" y="1107"/>
                    <a:pt x="859" y="1174"/>
                    <a:pt x="1142" y="1174"/>
                  </a:cubicBezTo>
                  <a:cubicBezTo>
                    <a:pt x="1291" y="1174"/>
                    <a:pt x="1421" y="1155"/>
                    <a:pt x="1489" y="1112"/>
                  </a:cubicBezTo>
                  <a:cubicBezTo>
                    <a:pt x="1689" y="986"/>
                    <a:pt x="1772" y="0"/>
                    <a:pt x="1772" y="0"/>
                  </a:cubicBezTo>
                  <a:close/>
                </a:path>
              </a:pathLst>
            </a:custGeom>
            <a:solidFill>
              <a:srgbClr val="F2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0934;p123">
              <a:extLst>
                <a:ext uri="{FF2B5EF4-FFF2-40B4-BE49-F238E27FC236}">
                  <a16:creationId xmlns:a16="http://schemas.microsoft.com/office/drawing/2014/main" id="{95665AAE-3C88-6A8B-7C3B-28B05193E913}"/>
                </a:ext>
              </a:extLst>
            </p:cNvPr>
            <p:cNvSpPr/>
            <p:nvPr/>
          </p:nvSpPr>
          <p:spPr>
            <a:xfrm flipH="1">
              <a:off x="5115030" y="2007468"/>
              <a:ext cx="67826" cy="16957"/>
            </a:xfrm>
            <a:custGeom>
              <a:avLst/>
              <a:gdLst/>
              <a:ahLst/>
              <a:cxnLst/>
              <a:rect l="l" t="t" r="r" b="b"/>
              <a:pathLst>
                <a:path w="1112" h="278" extrusionOk="0">
                  <a:moveTo>
                    <a:pt x="0" y="0"/>
                  </a:moveTo>
                  <a:lnTo>
                    <a:pt x="63" y="252"/>
                  </a:lnTo>
                  <a:cubicBezTo>
                    <a:pt x="208" y="269"/>
                    <a:pt x="354" y="278"/>
                    <a:pt x="500" y="278"/>
                  </a:cubicBezTo>
                  <a:cubicBezTo>
                    <a:pt x="705" y="278"/>
                    <a:pt x="910" y="262"/>
                    <a:pt x="1112" y="231"/>
                  </a:cubicBezTo>
                  <a:cubicBezTo>
                    <a:pt x="734" y="210"/>
                    <a:pt x="357" y="1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0935;p123">
              <a:extLst>
                <a:ext uri="{FF2B5EF4-FFF2-40B4-BE49-F238E27FC236}">
                  <a16:creationId xmlns:a16="http://schemas.microsoft.com/office/drawing/2014/main" id="{9E7E0ECE-AB63-3702-5974-E7BBD57402C3}"/>
                </a:ext>
              </a:extLst>
            </p:cNvPr>
            <p:cNvGrpSpPr/>
            <p:nvPr/>
          </p:nvGrpSpPr>
          <p:grpSpPr>
            <a:xfrm flipH="1">
              <a:off x="5145487" y="4545937"/>
              <a:ext cx="243968" cy="50194"/>
              <a:chOff x="-200901" y="2996964"/>
              <a:chExt cx="277458" cy="57084"/>
            </a:xfrm>
          </p:grpSpPr>
          <p:sp>
            <p:nvSpPr>
              <p:cNvPr id="1481" name="Google Shape;10936;p123">
                <a:extLst>
                  <a:ext uri="{FF2B5EF4-FFF2-40B4-BE49-F238E27FC236}">
                    <a16:creationId xmlns:a16="http://schemas.microsoft.com/office/drawing/2014/main" id="{EDFDD7CE-56F8-B619-1D46-6AEFABC62DFC}"/>
                  </a:ext>
                </a:extLst>
              </p:cNvPr>
              <p:cNvSpPr/>
              <p:nvPr/>
            </p:nvSpPr>
            <p:spPr>
              <a:xfrm>
                <a:off x="-78960" y="2996964"/>
                <a:ext cx="155517" cy="57084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555" extrusionOk="0">
                    <a:moveTo>
                      <a:pt x="2405" y="0"/>
                    </a:moveTo>
                    <a:cubicBezTo>
                      <a:pt x="2205" y="0"/>
                      <a:pt x="2041" y="31"/>
                      <a:pt x="1920" y="99"/>
                    </a:cubicBezTo>
                    <a:cubicBezTo>
                      <a:pt x="725" y="781"/>
                      <a:pt x="0" y="3554"/>
                      <a:pt x="0" y="3554"/>
                    </a:cubicBezTo>
                    <a:lnTo>
                      <a:pt x="9684" y="3554"/>
                    </a:lnTo>
                    <a:cubicBezTo>
                      <a:pt x="8348" y="2256"/>
                      <a:pt x="4106" y="0"/>
                      <a:pt x="2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0937;p123">
                <a:extLst>
                  <a:ext uri="{FF2B5EF4-FFF2-40B4-BE49-F238E27FC236}">
                    <a16:creationId xmlns:a16="http://schemas.microsoft.com/office/drawing/2014/main" id="{5D54A4E9-7083-A8DD-1C4E-E6E8C056108F}"/>
                  </a:ext>
                </a:extLst>
              </p:cNvPr>
              <p:cNvSpPr/>
              <p:nvPr/>
            </p:nvSpPr>
            <p:spPr>
              <a:xfrm>
                <a:off x="-200901" y="2996964"/>
                <a:ext cx="132908" cy="57084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3555" extrusionOk="0">
                    <a:moveTo>
                      <a:pt x="6368" y="0"/>
                    </a:moveTo>
                    <a:cubicBezTo>
                      <a:pt x="4686" y="0"/>
                      <a:pt x="993" y="2256"/>
                      <a:pt x="1" y="3554"/>
                    </a:cubicBezTo>
                    <a:lnTo>
                      <a:pt x="8277" y="3554"/>
                    </a:lnTo>
                    <a:cubicBezTo>
                      <a:pt x="8277" y="3554"/>
                      <a:pt x="8106" y="781"/>
                      <a:pt x="6869" y="99"/>
                    </a:cubicBezTo>
                    <a:cubicBezTo>
                      <a:pt x="6735" y="31"/>
                      <a:pt x="6565" y="0"/>
                      <a:pt x="6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3" name="Google Shape;10938;p123">
            <a:extLst>
              <a:ext uri="{FF2B5EF4-FFF2-40B4-BE49-F238E27FC236}">
                <a16:creationId xmlns:a16="http://schemas.microsoft.com/office/drawing/2014/main" id="{03C1C008-B9FE-E992-58AD-ABD829512ABC}"/>
              </a:ext>
            </a:extLst>
          </p:cNvPr>
          <p:cNvGrpSpPr/>
          <p:nvPr/>
        </p:nvGrpSpPr>
        <p:grpSpPr>
          <a:xfrm flipH="1">
            <a:off x="8513686" y="314745"/>
            <a:ext cx="3239560" cy="4061350"/>
            <a:chOff x="-5413750" y="-2075332"/>
            <a:chExt cx="2485148" cy="3115563"/>
          </a:xfrm>
        </p:grpSpPr>
        <p:sp>
          <p:nvSpPr>
            <p:cNvPr id="1484" name="Google Shape;10939;p123">
              <a:extLst>
                <a:ext uri="{FF2B5EF4-FFF2-40B4-BE49-F238E27FC236}">
                  <a16:creationId xmlns:a16="http://schemas.microsoft.com/office/drawing/2014/main" id="{9E0550ED-3873-C375-D427-A48E8D4A91BA}"/>
                </a:ext>
              </a:extLst>
            </p:cNvPr>
            <p:cNvSpPr/>
            <p:nvPr/>
          </p:nvSpPr>
          <p:spPr>
            <a:xfrm>
              <a:off x="-5230000" y="-1914324"/>
              <a:ext cx="2004431" cy="2918032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0940;p123">
              <a:extLst>
                <a:ext uri="{FF2B5EF4-FFF2-40B4-BE49-F238E27FC236}">
                  <a16:creationId xmlns:a16="http://schemas.microsoft.com/office/drawing/2014/main" id="{91D30403-08BA-BAD2-A457-E87EE030FC00}"/>
                </a:ext>
              </a:extLst>
            </p:cNvPr>
            <p:cNvSpPr/>
            <p:nvPr/>
          </p:nvSpPr>
          <p:spPr>
            <a:xfrm>
              <a:off x="-5220874" y="-1887019"/>
              <a:ext cx="1986179" cy="99588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0941;p123">
              <a:extLst>
                <a:ext uri="{FF2B5EF4-FFF2-40B4-BE49-F238E27FC236}">
                  <a16:creationId xmlns:a16="http://schemas.microsoft.com/office/drawing/2014/main" id="{E261DF08-D6B6-D196-F2D7-3F410998E13A}"/>
                </a:ext>
              </a:extLst>
            </p:cNvPr>
            <p:cNvSpPr/>
            <p:nvPr/>
          </p:nvSpPr>
          <p:spPr>
            <a:xfrm>
              <a:off x="-3742111" y="211510"/>
              <a:ext cx="78294" cy="200624"/>
            </a:xfrm>
            <a:custGeom>
              <a:avLst/>
              <a:gdLst/>
              <a:ahLst/>
              <a:cxnLst/>
              <a:rect l="l" t="t" r="r" b="b"/>
              <a:pathLst>
                <a:path w="1081" h="2770" extrusionOk="0">
                  <a:moveTo>
                    <a:pt x="504" y="1"/>
                  </a:moveTo>
                  <a:lnTo>
                    <a:pt x="0" y="95"/>
                  </a:lnTo>
                  <a:lnTo>
                    <a:pt x="546" y="2769"/>
                  </a:lnTo>
                  <a:lnTo>
                    <a:pt x="1080" y="2633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0942;p123">
              <a:extLst>
                <a:ext uri="{FF2B5EF4-FFF2-40B4-BE49-F238E27FC236}">
                  <a16:creationId xmlns:a16="http://schemas.microsoft.com/office/drawing/2014/main" id="{AF15F93A-56F7-3E66-E8AE-348D306B4455}"/>
                </a:ext>
              </a:extLst>
            </p:cNvPr>
            <p:cNvSpPr/>
            <p:nvPr/>
          </p:nvSpPr>
          <p:spPr>
            <a:xfrm>
              <a:off x="-3742908" y="211510"/>
              <a:ext cx="63881" cy="122330"/>
            </a:xfrm>
            <a:custGeom>
              <a:avLst/>
              <a:gdLst/>
              <a:ahLst/>
              <a:cxnLst/>
              <a:rect l="l" t="t" r="r" b="b"/>
              <a:pathLst>
                <a:path w="882" h="1689" extrusionOk="0">
                  <a:moveTo>
                    <a:pt x="515" y="1"/>
                  </a:moveTo>
                  <a:lnTo>
                    <a:pt x="1" y="95"/>
                  </a:lnTo>
                  <a:lnTo>
                    <a:pt x="305" y="1563"/>
                  </a:lnTo>
                  <a:cubicBezTo>
                    <a:pt x="494" y="1616"/>
                    <a:pt x="683" y="1668"/>
                    <a:pt x="882" y="1689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0943;p123">
              <a:extLst>
                <a:ext uri="{FF2B5EF4-FFF2-40B4-BE49-F238E27FC236}">
                  <a16:creationId xmlns:a16="http://schemas.microsoft.com/office/drawing/2014/main" id="{90C199DF-EF87-6060-79CA-95BA5BBA1C66}"/>
                </a:ext>
              </a:extLst>
            </p:cNvPr>
            <p:cNvSpPr/>
            <p:nvPr/>
          </p:nvSpPr>
          <p:spPr>
            <a:xfrm>
              <a:off x="-3730740" y="225924"/>
              <a:ext cx="25929" cy="26653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1" y="1"/>
                  </a:moveTo>
                  <a:lnTo>
                    <a:pt x="74" y="368"/>
                  </a:lnTo>
                  <a:lnTo>
                    <a:pt x="357" y="357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0944;p123">
              <a:extLst>
                <a:ext uri="{FF2B5EF4-FFF2-40B4-BE49-F238E27FC236}">
                  <a16:creationId xmlns:a16="http://schemas.microsoft.com/office/drawing/2014/main" id="{CE6698E2-3D86-38CA-E12A-94EC89CC2451}"/>
                </a:ext>
              </a:extLst>
            </p:cNvPr>
            <p:cNvSpPr/>
            <p:nvPr/>
          </p:nvSpPr>
          <p:spPr>
            <a:xfrm>
              <a:off x="-3698075" y="377081"/>
              <a:ext cx="24408" cy="26653"/>
            </a:xfrm>
            <a:custGeom>
              <a:avLst/>
              <a:gdLst/>
              <a:ahLst/>
              <a:cxnLst/>
              <a:rect l="l" t="t" r="r" b="b"/>
              <a:pathLst>
                <a:path w="337" h="368" extrusionOk="0">
                  <a:moveTo>
                    <a:pt x="273" y="1"/>
                  </a:moveTo>
                  <a:lnTo>
                    <a:pt x="1" y="85"/>
                  </a:lnTo>
                  <a:lnTo>
                    <a:pt x="64" y="368"/>
                  </a:lnTo>
                  <a:lnTo>
                    <a:pt x="336" y="284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0945;p123">
              <a:extLst>
                <a:ext uri="{FF2B5EF4-FFF2-40B4-BE49-F238E27FC236}">
                  <a16:creationId xmlns:a16="http://schemas.microsoft.com/office/drawing/2014/main" id="{543A255A-9DB7-A96C-8BE5-953B99C11523}"/>
                </a:ext>
              </a:extLst>
            </p:cNvPr>
            <p:cNvSpPr/>
            <p:nvPr/>
          </p:nvSpPr>
          <p:spPr>
            <a:xfrm>
              <a:off x="-3714806" y="259385"/>
              <a:ext cx="6953" cy="19048"/>
            </a:xfrm>
            <a:custGeom>
              <a:avLst/>
              <a:gdLst/>
              <a:ahLst/>
              <a:cxnLst/>
              <a:rect l="l" t="t" r="r" b="b"/>
              <a:pathLst>
                <a:path w="96" h="263" extrusionOk="0">
                  <a:moveTo>
                    <a:pt x="1" y="0"/>
                  </a:moveTo>
                  <a:lnTo>
                    <a:pt x="53" y="262"/>
                  </a:lnTo>
                  <a:lnTo>
                    <a:pt x="95" y="2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0946;p123">
              <a:extLst>
                <a:ext uri="{FF2B5EF4-FFF2-40B4-BE49-F238E27FC236}">
                  <a16:creationId xmlns:a16="http://schemas.microsoft.com/office/drawing/2014/main" id="{0AFCEE4F-2664-E70C-7A27-F8AE92C3591F}"/>
                </a:ext>
              </a:extLst>
            </p:cNvPr>
            <p:cNvSpPr/>
            <p:nvPr/>
          </p:nvSpPr>
          <p:spPr>
            <a:xfrm>
              <a:off x="-3796795" y="211510"/>
              <a:ext cx="78294" cy="200624"/>
            </a:xfrm>
            <a:custGeom>
              <a:avLst/>
              <a:gdLst/>
              <a:ahLst/>
              <a:cxnLst/>
              <a:rect l="l" t="t" r="r" b="b"/>
              <a:pathLst>
                <a:path w="1081" h="2770" extrusionOk="0">
                  <a:moveTo>
                    <a:pt x="514" y="1"/>
                  </a:moveTo>
                  <a:lnTo>
                    <a:pt x="0" y="95"/>
                  </a:lnTo>
                  <a:lnTo>
                    <a:pt x="546" y="2769"/>
                  </a:lnTo>
                  <a:lnTo>
                    <a:pt x="1080" y="2633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0947;p123">
              <a:extLst>
                <a:ext uri="{FF2B5EF4-FFF2-40B4-BE49-F238E27FC236}">
                  <a16:creationId xmlns:a16="http://schemas.microsoft.com/office/drawing/2014/main" id="{A076529A-BBA5-0115-5CD9-00AE7C95610C}"/>
                </a:ext>
              </a:extLst>
            </p:cNvPr>
            <p:cNvSpPr/>
            <p:nvPr/>
          </p:nvSpPr>
          <p:spPr>
            <a:xfrm>
              <a:off x="-3796795" y="211510"/>
              <a:ext cx="63881" cy="122330"/>
            </a:xfrm>
            <a:custGeom>
              <a:avLst/>
              <a:gdLst/>
              <a:ahLst/>
              <a:cxnLst/>
              <a:rect l="l" t="t" r="r" b="b"/>
              <a:pathLst>
                <a:path w="882" h="1689" extrusionOk="0">
                  <a:moveTo>
                    <a:pt x="514" y="1"/>
                  </a:moveTo>
                  <a:lnTo>
                    <a:pt x="0" y="95"/>
                  </a:lnTo>
                  <a:lnTo>
                    <a:pt x="304" y="1563"/>
                  </a:lnTo>
                  <a:cubicBezTo>
                    <a:pt x="493" y="1616"/>
                    <a:pt x="682" y="1668"/>
                    <a:pt x="881" y="1689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0948;p123">
              <a:extLst>
                <a:ext uri="{FF2B5EF4-FFF2-40B4-BE49-F238E27FC236}">
                  <a16:creationId xmlns:a16="http://schemas.microsoft.com/office/drawing/2014/main" id="{E8D3ED83-FF98-DBB3-AEA1-2C9782DB2896}"/>
                </a:ext>
              </a:extLst>
            </p:cNvPr>
            <p:cNvSpPr/>
            <p:nvPr/>
          </p:nvSpPr>
          <p:spPr>
            <a:xfrm>
              <a:off x="-3785423" y="225924"/>
              <a:ext cx="25929" cy="26653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1" y="1"/>
                  </a:moveTo>
                  <a:lnTo>
                    <a:pt x="85" y="368"/>
                  </a:lnTo>
                  <a:lnTo>
                    <a:pt x="357" y="357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0949;p123">
              <a:extLst>
                <a:ext uri="{FF2B5EF4-FFF2-40B4-BE49-F238E27FC236}">
                  <a16:creationId xmlns:a16="http://schemas.microsoft.com/office/drawing/2014/main" id="{A50CF786-B5AF-47B5-80D5-2797D68E6EA8}"/>
                </a:ext>
              </a:extLst>
            </p:cNvPr>
            <p:cNvSpPr/>
            <p:nvPr/>
          </p:nvSpPr>
          <p:spPr>
            <a:xfrm>
              <a:off x="-3752758" y="377081"/>
              <a:ext cx="24408" cy="26653"/>
            </a:xfrm>
            <a:custGeom>
              <a:avLst/>
              <a:gdLst/>
              <a:ahLst/>
              <a:cxnLst/>
              <a:rect l="l" t="t" r="r" b="b"/>
              <a:pathLst>
                <a:path w="337" h="368" extrusionOk="0">
                  <a:moveTo>
                    <a:pt x="284" y="1"/>
                  </a:moveTo>
                  <a:lnTo>
                    <a:pt x="1" y="85"/>
                  </a:lnTo>
                  <a:lnTo>
                    <a:pt x="64" y="368"/>
                  </a:lnTo>
                  <a:lnTo>
                    <a:pt x="336" y="284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0950;p123">
              <a:extLst>
                <a:ext uri="{FF2B5EF4-FFF2-40B4-BE49-F238E27FC236}">
                  <a16:creationId xmlns:a16="http://schemas.microsoft.com/office/drawing/2014/main" id="{685BD546-EF23-2099-6362-185A90693A4B}"/>
                </a:ext>
              </a:extLst>
            </p:cNvPr>
            <p:cNvSpPr/>
            <p:nvPr/>
          </p:nvSpPr>
          <p:spPr>
            <a:xfrm>
              <a:off x="-3769489" y="259385"/>
              <a:ext cx="6953" cy="19048"/>
            </a:xfrm>
            <a:custGeom>
              <a:avLst/>
              <a:gdLst/>
              <a:ahLst/>
              <a:cxnLst/>
              <a:rect l="l" t="t" r="r" b="b"/>
              <a:pathLst>
                <a:path w="96" h="263" extrusionOk="0">
                  <a:moveTo>
                    <a:pt x="1" y="0"/>
                  </a:moveTo>
                  <a:lnTo>
                    <a:pt x="53" y="262"/>
                  </a:lnTo>
                  <a:lnTo>
                    <a:pt x="95" y="2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0951;p123">
              <a:extLst>
                <a:ext uri="{FF2B5EF4-FFF2-40B4-BE49-F238E27FC236}">
                  <a16:creationId xmlns:a16="http://schemas.microsoft.com/office/drawing/2014/main" id="{AEEDFE86-3866-74B5-E679-F2E1EE6F6948}"/>
                </a:ext>
              </a:extLst>
            </p:cNvPr>
            <p:cNvSpPr/>
            <p:nvPr/>
          </p:nvSpPr>
          <p:spPr>
            <a:xfrm>
              <a:off x="-3884939" y="205426"/>
              <a:ext cx="81336" cy="205187"/>
            </a:xfrm>
            <a:custGeom>
              <a:avLst/>
              <a:gdLst/>
              <a:ahLst/>
              <a:cxnLst/>
              <a:rect l="l" t="t" r="r" b="b"/>
              <a:pathLst>
                <a:path w="1123" h="2833" extrusionOk="0">
                  <a:moveTo>
                    <a:pt x="232" y="1"/>
                  </a:moveTo>
                  <a:lnTo>
                    <a:pt x="1" y="2832"/>
                  </a:lnTo>
                  <a:lnTo>
                    <a:pt x="1081" y="2832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0952;p123">
              <a:extLst>
                <a:ext uri="{FF2B5EF4-FFF2-40B4-BE49-F238E27FC236}">
                  <a16:creationId xmlns:a16="http://schemas.microsoft.com/office/drawing/2014/main" id="{A1C7688F-9D7E-E0B8-5FD4-265B7942F282}"/>
                </a:ext>
              </a:extLst>
            </p:cNvPr>
            <p:cNvSpPr/>
            <p:nvPr/>
          </p:nvSpPr>
          <p:spPr>
            <a:xfrm>
              <a:off x="-4222889" y="205426"/>
              <a:ext cx="38024" cy="205187"/>
            </a:xfrm>
            <a:custGeom>
              <a:avLst/>
              <a:gdLst/>
              <a:ahLst/>
              <a:cxnLst/>
              <a:rect l="l" t="t" r="r" b="b"/>
              <a:pathLst>
                <a:path w="525" h="2833" extrusionOk="0">
                  <a:moveTo>
                    <a:pt x="1" y="1"/>
                  </a:moveTo>
                  <a:lnTo>
                    <a:pt x="22" y="2832"/>
                  </a:lnTo>
                  <a:lnTo>
                    <a:pt x="525" y="2832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0953;p123">
              <a:extLst>
                <a:ext uri="{FF2B5EF4-FFF2-40B4-BE49-F238E27FC236}">
                  <a16:creationId xmlns:a16="http://schemas.microsoft.com/office/drawing/2014/main" id="{79C677D2-2E05-F9F9-030A-A5205D6FE673}"/>
                </a:ext>
              </a:extLst>
            </p:cNvPr>
            <p:cNvSpPr/>
            <p:nvPr/>
          </p:nvSpPr>
          <p:spPr>
            <a:xfrm>
              <a:off x="-3963886" y="205426"/>
              <a:ext cx="70689" cy="205187"/>
            </a:xfrm>
            <a:custGeom>
              <a:avLst/>
              <a:gdLst/>
              <a:ahLst/>
              <a:cxnLst/>
              <a:rect l="l" t="t" r="r" b="b"/>
              <a:pathLst>
                <a:path w="976" h="2833" extrusionOk="0">
                  <a:moveTo>
                    <a:pt x="0" y="1"/>
                  </a:moveTo>
                  <a:lnTo>
                    <a:pt x="84" y="2832"/>
                  </a:lnTo>
                  <a:lnTo>
                    <a:pt x="976" y="283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0954;p123">
              <a:extLst>
                <a:ext uri="{FF2B5EF4-FFF2-40B4-BE49-F238E27FC236}">
                  <a16:creationId xmlns:a16="http://schemas.microsoft.com/office/drawing/2014/main" id="{3E57AC24-B758-F16E-D95C-8F853AAB78D3}"/>
                </a:ext>
              </a:extLst>
            </p:cNvPr>
            <p:cNvSpPr/>
            <p:nvPr/>
          </p:nvSpPr>
          <p:spPr>
            <a:xfrm>
              <a:off x="-4137061" y="262427"/>
              <a:ext cx="51713" cy="148187"/>
            </a:xfrm>
            <a:custGeom>
              <a:avLst/>
              <a:gdLst/>
              <a:ahLst/>
              <a:cxnLst/>
              <a:rect l="l" t="t" r="r" b="b"/>
              <a:pathLst>
                <a:path w="714" h="2046" extrusionOk="0">
                  <a:moveTo>
                    <a:pt x="42" y="0"/>
                  </a:moveTo>
                  <a:lnTo>
                    <a:pt x="1" y="2045"/>
                  </a:lnTo>
                  <a:lnTo>
                    <a:pt x="714" y="204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0955;p123">
              <a:extLst>
                <a:ext uri="{FF2B5EF4-FFF2-40B4-BE49-F238E27FC236}">
                  <a16:creationId xmlns:a16="http://schemas.microsoft.com/office/drawing/2014/main" id="{6E502A4D-B3E4-C916-517F-C3616BB34A08}"/>
                </a:ext>
              </a:extLst>
            </p:cNvPr>
            <p:cNvSpPr/>
            <p:nvPr/>
          </p:nvSpPr>
          <p:spPr>
            <a:xfrm>
              <a:off x="-4077815" y="205426"/>
              <a:ext cx="41863" cy="205187"/>
            </a:xfrm>
            <a:custGeom>
              <a:avLst/>
              <a:gdLst/>
              <a:ahLst/>
              <a:cxnLst/>
              <a:rect l="l" t="t" r="r" b="b"/>
              <a:pathLst>
                <a:path w="578" h="2833" extrusionOk="0">
                  <a:moveTo>
                    <a:pt x="21" y="1"/>
                  </a:moveTo>
                  <a:lnTo>
                    <a:pt x="0" y="2832"/>
                  </a:lnTo>
                  <a:lnTo>
                    <a:pt x="514" y="2832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0956;p123">
              <a:extLst>
                <a:ext uri="{FF2B5EF4-FFF2-40B4-BE49-F238E27FC236}">
                  <a16:creationId xmlns:a16="http://schemas.microsoft.com/office/drawing/2014/main" id="{6CF65C56-BB41-F055-4828-F9CFC6DB5609}"/>
                </a:ext>
              </a:extLst>
            </p:cNvPr>
            <p:cNvSpPr/>
            <p:nvPr/>
          </p:nvSpPr>
          <p:spPr>
            <a:xfrm>
              <a:off x="-4032982" y="225199"/>
              <a:ext cx="68372" cy="185414"/>
            </a:xfrm>
            <a:custGeom>
              <a:avLst/>
              <a:gdLst/>
              <a:ahLst/>
              <a:cxnLst/>
              <a:rect l="l" t="t" r="r" b="b"/>
              <a:pathLst>
                <a:path w="944" h="2560" extrusionOk="0">
                  <a:moveTo>
                    <a:pt x="871" y="0"/>
                  </a:moveTo>
                  <a:lnTo>
                    <a:pt x="84" y="84"/>
                  </a:lnTo>
                  <a:lnTo>
                    <a:pt x="0" y="2559"/>
                  </a:lnTo>
                  <a:lnTo>
                    <a:pt x="944" y="255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0957;p123">
              <a:extLst>
                <a:ext uri="{FF2B5EF4-FFF2-40B4-BE49-F238E27FC236}">
                  <a16:creationId xmlns:a16="http://schemas.microsoft.com/office/drawing/2014/main" id="{2BA08E13-8E8E-4DA4-CC30-50D243A451CD}"/>
                </a:ext>
              </a:extLst>
            </p:cNvPr>
            <p:cNvSpPr/>
            <p:nvPr/>
          </p:nvSpPr>
          <p:spPr>
            <a:xfrm>
              <a:off x="-3884939" y="296613"/>
              <a:ext cx="79888" cy="114001"/>
            </a:xfrm>
            <a:custGeom>
              <a:avLst/>
              <a:gdLst/>
              <a:ahLst/>
              <a:cxnLst/>
              <a:rect l="l" t="t" r="r" b="b"/>
              <a:pathLst>
                <a:path w="1103" h="1574" extrusionOk="0">
                  <a:moveTo>
                    <a:pt x="127" y="0"/>
                  </a:moveTo>
                  <a:lnTo>
                    <a:pt x="1" y="1573"/>
                  </a:lnTo>
                  <a:lnTo>
                    <a:pt x="1" y="1573"/>
                  </a:lnTo>
                  <a:lnTo>
                    <a:pt x="1081" y="1563"/>
                  </a:lnTo>
                  <a:lnTo>
                    <a:pt x="1102" y="273"/>
                  </a:lnTo>
                  <a:cubicBezTo>
                    <a:pt x="787" y="157"/>
                    <a:pt x="462" y="63"/>
                    <a:pt x="127" y="0"/>
                  </a:cubicBez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0958;p123">
              <a:extLst>
                <a:ext uri="{FF2B5EF4-FFF2-40B4-BE49-F238E27FC236}">
                  <a16:creationId xmlns:a16="http://schemas.microsoft.com/office/drawing/2014/main" id="{5A5A84B7-E8A2-13C4-44AD-3651D0DCB157}"/>
                </a:ext>
              </a:extLst>
            </p:cNvPr>
            <p:cNvSpPr/>
            <p:nvPr/>
          </p:nvSpPr>
          <p:spPr>
            <a:xfrm>
              <a:off x="-4222092" y="336087"/>
              <a:ext cx="37228" cy="74528"/>
            </a:xfrm>
            <a:custGeom>
              <a:avLst/>
              <a:gdLst/>
              <a:ahLst/>
              <a:cxnLst/>
              <a:rect l="l" t="t" r="r" b="b"/>
              <a:pathLst>
                <a:path w="514" h="1029" extrusionOk="0">
                  <a:moveTo>
                    <a:pt x="0" y="0"/>
                  </a:moveTo>
                  <a:lnTo>
                    <a:pt x="0" y="1028"/>
                  </a:lnTo>
                  <a:lnTo>
                    <a:pt x="514" y="1028"/>
                  </a:lnTo>
                  <a:lnTo>
                    <a:pt x="482" y="378"/>
                  </a:lnTo>
                  <a:cubicBezTo>
                    <a:pt x="336" y="242"/>
                    <a:pt x="168" y="116"/>
                    <a:pt x="0" y="0"/>
                  </a:cubicBez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0959;p123">
              <a:extLst>
                <a:ext uri="{FF2B5EF4-FFF2-40B4-BE49-F238E27FC236}">
                  <a16:creationId xmlns:a16="http://schemas.microsoft.com/office/drawing/2014/main" id="{CE609767-B463-DD7D-DB79-C151D9D70270}"/>
                </a:ext>
              </a:extLst>
            </p:cNvPr>
            <p:cNvSpPr/>
            <p:nvPr/>
          </p:nvSpPr>
          <p:spPr>
            <a:xfrm>
              <a:off x="-3961641" y="286691"/>
              <a:ext cx="68444" cy="123923"/>
            </a:xfrm>
            <a:custGeom>
              <a:avLst/>
              <a:gdLst/>
              <a:ahLst/>
              <a:cxnLst/>
              <a:rect l="l" t="t" r="r" b="b"/>
              <a:pathLst>
                <a:path w="945" h="1711" extrusionOk="0">
                  <a:moveTo>
                    <a:pt x="1" y="1"/>
                  </a:moveTo>
                  <a:lnTo>
                    <a:pt x="53" y="1710"/>
                  </a:lnTo>
                  <a:lnTo>
                    <a:pt x="945" y="1710"/>
                  </a:lnTo>
                  <a:lnTo>
                    <a:pt x="924" y="85"/>
                  </a:lnTo>
                  <a:cubicBezTo>
                    <a:pt x="620" y="43"/>
                    <a:pt x="315" y="11"/>
                    <a:pt x="1" y="1"/>
                  </a:cubicBez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0960;p123">
              <a:extLst>
                <a:ext uri="{FF2B5EF4-FFF2-40B4-BE49-F238E27FC236}">
                  <a16:creationId xmlns:a16="http://schemas.microsoft.com/office/drawing/2014/main" id="{89171CCB-D33A-96F5-EFCA-B0D86D7BBD0A}"/>
                </a:ext>
              </a:extLst>
            </p:cNvPr>
            <p:cNvSpPr/>
            <p:nvPr/>
          </p:nvSpPr>
          <p:spPr>
            <a:xfrm>
              <a:off x="-4137061" y="295092"/>
              <a:ext cx="51713" cy="115522"/>
            </a:xfrm>
            <a:custGeom>
              <a:avLst/>
              <a:gdLst/>
              <a:ahLst/>
              <a:cxnLst/>
              <a:rect l="l" t="t" r="r" b="b"/>
              <a:pathLst>
                <a:path w="714" h="1595" extrusionOk="0">
                  <a:moveTo>
                    <a:pt x="682" y="0"/>
                  </a:moveTo>
                  <a:cubicBezTo>
                    <a:pt x="462" y="42"/>
                    <a:pt x="242" y="94"/>
                    <a:pt x="32" y="147"/>
                  </a:cubicBezTo>
                  <a:lnTo>
                    <a:pt x="1" y="1594"/>
                  </a:lnTo>
                  <a:lnTo>
                    <a:pt x="714" y="158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0961;p123">
              <a:extLst>
                <a:ext uri="{FF2B5EF4-FFF2-40B4-BE49-F238E27FC236}">
                  <a16:creationId xmlns:a16="http://schemas.microsoft.com/office/drawing/2014/main" id="{D21BB8AD-5942-42B8-772A-D04D154C8344}"/>
                </a:ext>
              </a:extLst>
            </p:cNvPr>
            <p:cNvSpPr/>
            <p:nvPr/>
          </p:nvSpPr>
          <p:spPr>
            <a:xfrm>
              <a:off x="-4077815" y="289008"/>
              <a:ext cx="39545" cy="121606"/>
            </a:xfrm>
            <a:custGeom>
              <a:avLst/>
              <a:gdLst/>
              <a:ahLst/>
              <a:cxnLst/>
              <a:rect l="l" t="t" r="r" b="b"/>
              <a:pathLst>
                <a:path w="546" h="1679" extrusionOk="0">
                  <a:moveTo>
                    <a:pt x="546" y="0"/>
                  </a:moveTo>
                  <a:cubicBezTo>
                    <a:pt x="367" y="11"/>
                    <a:pt x="189" y="42"/>
                    <a:pt x="11" y="63"/>
                  </a:cubicBezTo>
                  <a:lnTo>
                    <a:pt x="0" y="1678"/>
                  </a:lnTo>
                  <a:lnTo>
                    <a:pt x="514" y="167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0962;p123">
              <a:extLst>
                <a:ext uri="{FF2B5EF4-FFF2-40B4-BE49-F238E27FC236}">
                  <a16:creationId xmlns:a16="http://schemas.microsoft.com/office/drawing/2014/main" id="{20EA9D59-B6DF-6B3F-9BE7-EA96D73267B3}"/>
                </a:ext>
              </a:extLst>
            </p:cNvPr>
            <p:cNvSpPr/>
            <p:nvPr/>
          </p:nvSpPr>
          <p:spPr>
            <a:xfrm>
              <a:off x="-4032982" y="285966"/>
              <a:ext cx="68372" cy="124648"/>
            </a:xfrm>
            <a:custGeom>
              <a:avLst/>
              <a:gdLst/>
              <a:ahLst/>
              <a:cxnLst/>
              <a:rect l="l" t="t" r="r" b="b"/>
              <a:pathLst>
                <a:path w="944" h="1721" extrusionOk="0">
                  <a:moveTo>
                    <a:pt x="891" y="0"/>
                  </a:moveTo>
                  <a:cubicBezTo>
                    <a:pt x="619" y="0"/>
                    <a:pt x="336" y="11"/>
                    <a:pt x="53" y="32"/>
                  </a:cubicBezTo>
                  <a:lnTo>
                    <a:pt x="0" y="1720"/>
                  </a:lnTo>
                  <a:lnTo>
                    <a:pt x="944" y="1720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0963;p123">
              <a:extLst>
                <a:ext uri="{FF2B5EF4-FFF2-40B4-BE49-F238E27FC236}">
                  <a16:creationId xmlns:a16="http://schemas.microsoft.com/office/drawing/2014/main" id="{A16A093C-E865-F10A-4A08-C5A18011E83F}"/>
                </a:ext>
              </a:extLst>
            </p:cNvPr>
            <p:cNvSpPr/>
            <p:nvPr/>
          </p:nvSpPr>
          <p:spPr>
            <a:xfrm>
              <a:off x="-3944910" y="387728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1" y="0"/>
                  </a:moveTo>
                  <a:lnTo>
                    <a:pt x="1" y="189"/>
                  </a:lnTo>
                  <a:lnTo>
                    <a:pt x="588" y="18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0964;p123">
              <a:extLst>
                <a:ext uri="{FF2B5EF4-FFF2-40B4-BE49-F238E27FC236}">
                  <a16:creationId xmlns:a16="http://schemas.microsoft.com/office/drawing/2014/main" id="{75DF9147-8BA6-50D5-B246-2D70317237E8}"/>
                </a:ext>
              </a:extLst>
            </p:cNvPr>
            <p:cNvSpPr/>
            <p:nvPr/>
          </p:nvSpPr>
          <p:spPr>
            <a:xfrm>
              <a:off x="-3945634" y="364913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87" y="19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0965;p123">
              <a:extLst>
                <a:ext uri="{FF2B5EF4-FFF2-40B4-BE49-F238E27FC236}">
                  <a16:creationId xmlns:a16="http://schemas.microsoft.com/office/drawing/2014/main" id="{05E31AD2-639B-DBEF-14BB-FA2E0D3709B5}"/>
                </a:ext>
              </a:extLst>
            </p:cNvPr>
            <p:cNvSpPr/>
            <p:nvPr/>
          </p:nvSpPr>
          <p:spPr>
            <a:xfrm>
              <a:off x="-4018569" y="382440"/>
              <a:ext cx="41066" cy="17527"/>
            </a:xfrm>
            <a:custGeom>
              <a:avLst/>
              <a:gdLst/>
              <a:ahLst/>
              <a:cxnLst/>
              <a:rect l="l" t="t" r="r" b="b"/>
              <a:pathLst>
                <a:path w="567" h="242" extrusionOk="0">
                  <a:moveTo>
                    <a:pt x="0" y="0"/>
                  </a:moveTo>
                  <a:lnTo>
                    <a:pt x="0" y="241"/>
                  </a:lnTo>
                  <a:lnTo>
                    <a:pt x="567" y="241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0966;p123">
              <a:extLst>
                <a:ext uri="{FF2B5EF4-FFF2-40B4-BE49-F238E27FC236}">
                  <a16:creationId xmlns:a16="http://schemas.microsoft.com/office/drawing/2014/main" id="{62811AF0-F9C9-46F2-5E58-BDC8E0F018B0}"/>
                </a:ext>
              </a:extLst>
            </p:cNvPr>
            <p:cNvSpPr/>
            <p:nvPr/>
          </p:nvSpPr>
          <p:spPr>
            <a:xfrm>
              <a:off x="-3946431" y="214552"/>
              <a:ext cx="47150" cy="12240"/>
            </a:xfrm>
            <a:custGeom>
              <a:avLst/>
              <a:gdLst/>
              <a:ahLst/>
              <a:cxnLst/>
              <a:rect l="l" t="t" r="r" b="b"/>
              <a:pathLst>
                <a:path w="651" h="169" extrusionOk="0">
                  <a:moveTo>
                    <a:pt x="1" y="1"/>
                  </a:moveTo>
                  <a:lnTo>
                    <a:pt x="1" y="168"/>
                  </a:lnTo>
                  <a:lnTo>
                    <a:pt x="651" y="16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0967;p123">
              <a:extLst>
                <a:ext uri="{FF2B5EF4-FFF2-40B4-BE49-F238E27FC236}">
                  <a16:creationId xmlns:a16="http://schemas.microsoft.com/office/drawing/2014/main" id="{530922D5-7C27-D8E7-DFF0-2C44393DEA6A}"/>
                </a:ext>
              </a:extLst>
            </p:cNvPr>
            <p:cNvSpPr/>
            <p:nvPr/>
          </p:nvSpPr>
          <p:spPr>
            <a:xfrm>
              <a:off x="-4063402" y="218319"/>
              <a:ext cx="9343" cy="6518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64" y="1"/>
                  </a:moveTo>
                  <a:cubicBezTo>
                    <a:pt x="32" y="1"/>
                    <a:pt x="1" y="32"/>
                    <a:pt x="11" y="64"/>
                  </a:cubicBezTo>
                  <a:cubicBezTo>
                    <a:pt x="14" y="83"/>
                    <a:pt x="22" y="90"/>
                    <a:pt x="32" y="90"/>
                  </a:cubicBezTo>
                  <a:cubicBezTo>
                    <a:pt x="67" y="90"/>
                    <a:pt x="129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0968;p123">
              <a:extLst>
                <a:ext uri="{FF2B5EF4-FFF2-40B4-BE49-F238E27FC236}">
                  <a16:creationId xmlns:a16="http://schemas.microsoft.com/office/drawing/2014/main" id="{7FD185A3-A0B0-508A-48E0-849519FEC458}"/>
                </a:ext>
              </a:extLst>
            </p:cNvPr>
            <p:cNvSpPr/>
            <p:nvPr/>
          </p:nvSpPr>
          <p:spPr>
            <a:xfrm>
              <a:off x="-4004880" y="360350"/>
              <a:ext cx="7605" cy="9995"/>
            </a:xfrm>
            <a:custGeom>
              <a:avLst/>
              <a:gdLst/>
              <a:ahLst/>
              <a:cxnLst/>
              <a:rect l="l" t="t" r="r" b="b"/>
              <a:pathLst>
                <a:path w="105" h="138" extrusionOk="0">
                  <a:moveTo>
                    <a:pt x="53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06"/>
                    <a:pt x="32" y="137"/>
                    <a:pt x="53" y="137"/>
                  </a:cubicBezTo>
                  <a:cubicBezTo>
                    <a:pt x="84" y="137"/>
                    <a:pt x="105" y="106"/>
                    <a:pt x="105" y="64"/>
                  </a:cubicBezTo>
                  <a:cubicBezTo>
                    <a:pt x="105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0969;p123">
              <a:extLst>
                <a:ext uri="{FF2B5EF4-FFF2-40B4-BE49-F238E27FC236}">
                  <a16:creationId xmlns:a16="http://schemas.microsoft.com/office/drawing/2014/main" id="{069C2D1C-B286-B2AD-EF8B-C3299D84BAFC}"/>
                </a:ext>
              </a:extLst>
            </p:cNvPr>
            <p:cNvSpPr/>
            <p:nvPr/>
          </p:nvSpPr>
          <p:spPr>
            <a:xfrm>
              <a:off x="-4126414" y="389973"/>
              <a:ext cx="31216" cy="10719"/>
            </a:xfrm>
            <a:custGeom>
              <a:avLst/>
              <a:gdLst/>
              <a:ahLst/>
              <a:cxnLst/>
              <a:rect l="l" t="t" r="r" b="b"/>
              <a:pathLst>
                <a:path w="431" h="148" extrusionOk="0">
                  <a:moveTo>
                    <a:pt x="0" y="1"/>
                  </a:moveTo>
                  <a:lnTo>
                    <a:pt x="0" y="148"/>
                  </a:lnTo>
                  <a:lnTo>
                    <a:pt x="430" y="148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0970;p123">
              <a:extLst>
                <a:ext uri="{FF2B5EF4-FFF2-40B4-BE49-F238E27FC236}">
                  <a16:creationId xmlns:a16="http://schemas.microsoft.com/office/drawing/2014/main" id="{2D18E84D-5B60-30A4-FDE8-A0E472F8637D}"/>
                </a:ext>
              </a:extLst>
            </p:cNvPr>
            <p:cNvSpPr/>
            <p:nvPr/>
          </p:nvSpPr>
          <p:spPr>
            <a:xfrm>
              <a:off x="-4073252" y="377878"/>
              <a:ext cx="25857" cy="25857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0"/>
                  </a:moveTo>
                  <a:lnTo>
                    <a:pt x="11" y="346"/>
                  </a:lnTo>
                  <a:lnTo>
                    <a:pt x="357" y="357"/>
                  </a:lnTo>
                  <a:lnTo>
                    <a:pt x="34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0971;p123">
              <a:extLst>
                <a:ext uri="{FF2B5EF4-FFF2-40B4-BE49-F238E27FC236}">
                  <a16:creationId xmlns:a16="http://schemas.microsoft.com/office/drawing/2014/main" id="{733F16AD-5079-08D8-81D0-132C0B1B728F}"/>
                </a:ext>
              </a:extLst>
            </p:cNvPr>
            <p:cNvSpPr/>
            <p:nvPr/>
          </p:nvSpPr>
          <p:spPr>
            <a:xfrm>
              <a:off x="-4219847" y="216798"/>
              <a:ext cx="20569" cy="2216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" y="1"/>
                  </a:moveTo>
                  <a:lnTo>
                    <a:pt x="1" y="284"/>
                  </a:lnTo>
                  <a:lnTo>
                    <a:pt x="284" y="305"/>
                  </a:lnTo>
                  <a:lnTo>
                    <a:pt x="284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0972;p123">
              <a:extLst>
                <a:ext uri="{FF2B5EF4-FFF2-40B4-BE49-F238E27FC236}">
                  <a16:creationId xmlns:a16="http://schemas.microsoft.com/office/drawing/2014/main" id="{979FC35E-53C2-7F0B-AD33-D905C8DA2104}"/>
                </a:ext>
              </a:extLst>
            </p:cNvPr>
            <p:cNvSpPr/>
            <p:nvPr/>
          </p:nvSpPr>
          <p:spPr>
            <a:xfrm>
              <a:off x="-3856837" y="376357"/>
              <a:ext cx="36576" cy="22815"/>
            </a:xfrm>
            <a:custGeom>
              <a:avLst/>
              <a:gdLst/>
              <a:ahLst/>
              <a:cxnLst/>
              <a:rect l="l" t="t" r="r" b="b"/>
              <a:pathLst>
                <a:path w="505" h="315" extrusionOk="0">
                  <a:moveTo>
                    <a:pt x="1" y="0"/>
                  </a:moveTo>
                  <a:lnTo>
                    <a:pt x="11" y="294"/>
                  </a:lnTo>
                  <a:lnTo>
                    <a:pt x="504" y="315"/>
                  </a:lnTo>
                  <a:lnTo>
                    <a:pt x="504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0973;p123">
              <a:extLst>
                <a:ext uri="{FF2B5EF4-FFF2-40B4-BE49-F238E27FC236}">
                  <a16:creationId xmlns:a16="http://schemas.microsoft.com/office/drawing/2014/main" id="{820091AF-6430-8617-EA5F-303B3CB7730A}"/>
                </a:ext>
              </a:extLst>
            </p:cNvPr>
            <p:cNvSpPr/>
            <p:nvPr/>
          </p:nvSpPr>
          <p:spPr>
            <a:xfrm>
              <a:off x="-3856837" y="217594"/>
              <a:ext cx="47223" cy="22090"/>
            </a:xfrm>
            <a:custGeom>
              <a:avLst/>
              <a:gdLst/>
              <a:ahLst/>
              <a:cxnLst/>
              <a:rect l="l" t="t" r="r" b="b"/>
              <a:pathLst>
                <a:path w="652" h="305" extrusionOk="0">
                  <a:moveTo>
                    <a:pt x="1" y="0"/>
                  </a:moveTo>
                  <a:lnTo>
                    <a:pt x="1" y="284"/>
                  </a:lnTo>
                  <a:lnTo>
                    <a:pt x="651" y="305"/>
                  </a:lnTo>
                  <a:lnTo>
                    <a:pt x="641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0974;p123">
              <a:extLst>
                <a:ext uri="{FF2B5EF4-FFF2-40B4-BE49-F238E27FC236}">
                  <a16:creationId xmlns:a16="http://schemas.microsoft.com/office/drawing/2014/main" id="{AC31FE11-5F97-7AA9-E907-E6DF00F452A2}"/>
                </a:ext>
              </a:extLst>
            </p:cNvPr>
            <p:cNvSpPr/>
            <p:nvPr/>
          </p:nvSpPr>
          <p:spPr>
            <a:xfrm>
              <a:off x="-4218326" y="362668"/>
              <a:ext cx="25857" cy="42587"/>
            </a:xfrm>
            <a:custGeom>
              <a:avLst/>
              <a:gdLst/>
              <a:ahLst/>
              <a:cxnLst/>
              <a:rect l="l" t="t" r="r" b="b"/>
              <a:pathLst>
                <a:path w="357" h="588" extrusionOk="0">
                  <a:moveTo>
                    <a:pt x="0" y="0"/>
                  </a:moveTo>
                  <a:lnTo>
                    <a:pt x="11" y="588"/>
                  </a:lnTo>
                  <a:lnTo>
                    <a:pt x="357" y="58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0975;p123">
              <a:extLst>
                <a:ext uri="{FF2B5EF4-FFF2-40B4-BE49-F238E27FC236}">
                  <a16:creationId xmlns:a16="http://schemas.microsoft.com/office/drawing/2014/main" id="{57628467-D5F5-593C-2AAD-BF1987A74F3F}"/>
                </a:ext>
              </a:extLst>
            </p:cNvPr>
            <p:cNvSpPr/>
            <p:nvPr/>
          </p:nvSpPr>
          <p:spPr>
            <a:xfrm>
              <a:off x="-4062605" y="352817"/>
              <a:ext cx="4635" cy="19048"/>
            </a:xfrm>
            <a:custGeom>
              <a:avLst/>
              <a:gdLst/>
              <a:ahLst/>
              <a:cxnLst/>
              <a:rect l="l" t="t" r="r" b="b"/>
              <a:pathLst>
                <a:path w="64" h="263" extrusionOk="0">
                  <a:moveTo>
                    <a:pt x="0" y="0"/>
                  </a:moveTo>
                  <a:lnTo>
                    <a:pt x="0" y="262"/>
                  </a:lnTo>
                  <a:lnTo>
                    <a:pt x="63" y="2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0976;p123">
              <a:extLst>
                <a:ext uri="{FF2B5EF4-FFF2-40B4-BE49-F238E27FC236}">
                  <a16:creationId xmlns:a16="http://schemas.microsoft.com/office/drawing/2014/main" id="{C5F516D4-434D-58CC-A5DE-32C2F970A602}"/>
                </a:ext>
              </a:extLst>
            </p:cNvPr>
            <p:cNvSpPr/>
            <p:nvPr/>
          </p:nvSpPr>
          <p:spPr>
            <a:xfrm>
              <a:off x="-4115768" y="274450"/>
              <a:ext cx="11226" cy="7750"/>
            </a:xfrm>
            <a:custGeom>
              <a:avLst/>
              <a:gdLst/>
              <a:ahLst/>
              <a:cxnLst/>
              <a:rect l="l" t="t" r="r" b="b"/>
              <a:pathLst>
                <a:path w="155" h="107" extrusionOk="0">
                  <a:moveTo>
                    <a:pt x="22" y="0"/>
                  </a:moveTo>
                  <a:cubicBezTo>
                    <a:pt x="9" y="0"/>
                    <a:pt x="0" y="10"/>
                    <a:pt x="0" y="33"/>
                  </a:cubicBezTo>
                  <a:cubicBezTo>
                    <a:pt x="0" y="75"/>
                    <a:pt x="32" y="107"/>
                    <a:pt x="74" y="107"/>
                  </a:cubicBezTo>
                  <a:cubicBezTo>
                    <a:pt x="155" y="107"/>
                    <a:pt x="67" y="0"/>
                    <a:pt x="2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0977;p123">
              <a:extLst>
                <a:ext uri="{FF2B5EF4-FFF2-40B4-BE49-F238E27FC236}">
                  <a16:creationId xmlns:a16="http://schemas.microsoft.com/office/drawing/2014/main" id="{5EE61514-0A49-1736-2CAA-9594734666F6}"/>
                </a:ext>
              </a:extLst>
            </p:cNvPr>
            <p:cNvSpPr/>
            <p:nvPr/>
          </p:nvSpPr>
          <p:spPr>
            <a:xfrm>
              <a:off x="-4317842" y="186450"/>
              <a:ext cx="35055" cy="224163"/>
            </a:xfrm>
            <a:custGeom>
              <a:avLst/>
              <a:gdLst/>
              <a:ahLst/>
              <a:cxnLst/>
              <a:rect l="l" t="t" r="r" b="b"/>
              <a:pathLst>
                <a:path w="484" h="3095" extrusionOk="0">
                  <a:moveTo>
                    <a:pt x="106" y="1"/>
                  </a:moveTo>
                  <a:lnTo>
                    <a:pt x="1" y="3094"/>
                  </a:lnTo>
                  <a:lnTo>
                    <a:pt x="462" y="309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0978;p123">
              <a:extLst>
                <a:ext uri="{FF2B5EF4-FFF2-40B4-BE49-F238E27FC236}">
                  <a16:creationId xmlns:a16="http://schemas.microsoft.com/office/drawing/2014/main" id="{4CB61DD1-0D6F-9821-0865-109098A03B61}"/>
                </a:ext>
              </a:extLst>
            </p:cNvPr>
            <p:cNvSpPr/>
            <p:nvPr/>
          </p:nvSpPr>
          <p:spPr>
            <a:xfrm>
              <a:off x="-4760594" y="223678"/>
              <a:ext cx="52438" cy="186935"/>
            </a:xfrm>
            <a:custGeom>
              <a:avLst/>
              <a:gdLst/>
              <a:ahLst/>
              <a:cxnLst/>
              <a:rect l="l" t="t" r="r" b="b"/>
              <a:pathLst>
                <a:path w="724" h="2581" extrusionOk="0">
                  <a:moveTo>
                    <a:pt x="147" y="0"/>
                  </a:moveTo>
                  <a:lnTo>
                    <a:pt x="0" y="2580"/>
                  </a:lnTo>
                  <a:lnTo>
                    <a:pt x="703" y="258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0979;p123">
              <a:extLst>
                <a:ext uri="{FF2B5EF4-FFF2-40B4-BE49-F238E27FC236}">
                  <a16:creationId xmlns:a16="http://schemas.microsoft.com/office/drawing/2014/main" id="{D659883F-FF55-ABED-B632-A9F1B6FDFD4B}"/>
                </a:ext>
              </a:extLst>
            </p:cNvPr>
            <p:cNvSpPr/>
            <p:nvPr/>
          </p:nvSpPr>
          <p:spPr>
            <a:xfrm>
              <a:off x="-4809193" y="223678"/>
              <a:ext cx="45629" cy="186935"/>
            </a:xfrm>
            <a:custGeom>
              <a:avLst/>
              <a:gdLst/>
              <a:ahLst/>
              <a:cxnLst/>
              <a:rect l="l" t="t" r="r" b="b"/>
              <a:pathLst>
                <a:path w="630" h="2581" extrusionOk="0">
                  <a:moveTo>
                    <a:pt x="0" y="0"/>
                  </a:moveTo>
                  <a:lnTo>
                    <a:pt x="53" y="2580"/>
                  </a:lnTo>
                  <a:lnTo>
                    <a:pt x="629" y="258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0980;p123">
              <a:extLst>
                <a:ext uri="{FF2B5EF4-FFF2-40B4-BE49-F238E27FC236}">
                  <a16:creationId xmlns:a16="http://schemas.microsoft.com/office/drawing/2014/main" id="{4B2D14DA-F95C-DD00-BCA2-41C648BC7F84}"/>
                </a:ext>
              </a:extLst>
            </p:cNvPr>
            <p:cNvSpPr/>
            <p:nvPr/>
          </p:nvSpPr>
          <p:spPr>
            <a:xfrm>
              <a:off x="-4757552" y="223678"/>
              <a:ext cx="49396" cy="132253"/>
            </a:xfrm>
            <a:custGeom>
              <a:avLst/>
              <a:gdLst/>
              <a:ahLst/>
              <a:cxnLst/>
              <a:rect l="l" t="t" r="r" b="b"/>
              <a:pathLst>
                <a:path w="682" h="1826" extrusionOk="0">
                  <a:moveTo>
                    <a:pt x="105" y="0"/>
                  </a:moveTo>
                  <a:lnTo>
                    <a:pt x="0" y="1794"/>
                  </a:lnTo>
                  <a:cubicBezTo>
                    <a:pt x="199" y="1815"/>
                    <a:pt x="409" y="1825"/>
                    <a:pt x="619" y="1825"/>
                  </a:cubicBezTo>
                  <a:lnTo>
                    <a:pt x="661" y="1825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0981;p123">
              <a:extLst>
                <a:ext uri="{FF2B5EF4-FFF2-40B4-BE49-F238E27FC236}">
                  <a16:creationId xmlns:a16="http://schemas.microsoft.com/office/drawing/2014/main" id="{013F38C3-5558-A429-4A9B-C6A468568BDF}"/>
                </a:ext>
              </a:extLst>
            </p:cNvPr>
            <p:cNvSpPr/>
            <p:nvPr/>
          </p:nvSpPr>
          <p:spPr>
            <a:xfrm>
              <a:off x="-4809193" y="223678"/>
              <a:ext cx="45629" cy="129211"/>
            </a:xfrm>
            <a:custGeom>
              <a:avLst/>
              <a:gdLst/>
              <a:ahLst/>
              <a:cxnLst/>
              <a:rect l="l" t="t" r="r" b="b"/>
              <a:pathLst>
                <a:path w="630" h="1784" extrusionOk="0">
                  <a:moveTo>
                    <a:pt x="608" y="0"/>
                  </a:moveTo>
                  <a:lnTo>
                    <a:pt x="0" y="11"/>
                  </a:lnTo>
                  <a:lnTo>
                    <a:pt x="42" y="1689"/>
                  </a:lnTo>
                  <a:cubicBezTo>
                    <a:pt x="231" y="1731"/>
                    <a:pt x="430" y="1762"/>
                    <a:pt x="629" y="178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0982;p123">
              <a:extLst>
                <a:ext uri="{FF2B5EF4-FFF2-40B4-BE49-F238E27FC236}">
                  <a16:creationId xmlns:a16="http://schemas.microsoft.com/office/drawing/2014/main" id="{ABBB77FD-F676-D255-4450-8F159A8B3600}"/>
                </a:ext>
              </a:extLst>
            </p:cNvPr>
            <p:cNvSpPr/>
            <p:nvPr/>
          </p:nvSpPr>
          <p:spPr>
            <a:xfrm>
              <a:off x="-4743139" y="232008"/>
              <a:ext cx="30420" cy="14486"/>
            </a:xfrm>
            <a:custGeom>
              <a:avLst/>
              <a:gdLst/>
              <a:ahLst/>
              <a:cxnLst/>
              <a:rect l="l" t="t" r="r" b="b"/>
              <a:pathLst>
                <a:path w="420" h="200" extrusionOk="0">
                  <a:moveTo>
                    <a:pt x="0" y="1"/>
                  </a:moveTo>
                  <a:lnTo>
                    <a:pt x="0" y="200"/>
                  </a:lnTo>
                  <a:lnTo>
                    <a:pt x="420" y="200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0983;p123">
              <a:extLst>
                <a:ext uri="{FF2B5EF4-FFF2-40B4-BE49-F238E27FC236}">
                  <a16:creationId xmlns:a16="http://schemas.microsoft.com/office/drawing/2014/main" id="{115E8721-853F-64C5-DEE7-D146F8FD4C1C}"/>
                </a:ext>
              </a:extLst>
            </p:cNvPr>
            <p:cNvSpPr/>
            <p:nvPr/>
          </p:nvSpPr>
          <p:spPr>
            <a:xfrm>
              <a:off x="-4797822" y="379399"/>
              <a:ext cx="27378" cy="21294"/>
            </a:xfrm>
            <a:custGeom>
              <a:avLst/>
              <a:gdLst/>
              <a:ahLst/>
              <a:cxnLst/>
              <a:rect l="l" t="t" r="r" b="b"/>
              <a:pathLst>
                <a:path w="378" h="294" extrusionOk="0">
                  <a:moveTo>
                    <a:pt x="0" y="0"/>
                  </a:moveTo>
                  <a:lnTo>
                    <a:pt x="0" y="294"/>
                  </a:lnTo>
                  <a:lnTo>
                    <a:pt x="367" y="29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0984;p123">
              <a:extLst>
                <a:ext uri="{FF2B5EF4-FFF2-40B4-BE49-F238E27FC236}">
                  <a16:creationId xmlns:a16="http://schemas.microsoft.com/office/drawing/2014/main" id="{7DF540D3-7DC1-14F5-7673-9994BD121410}"/>
                </a:ext>
              </a:extLst>
            </p:cNvPr>
            <p:cNvSpPr/>
            <p:nvPr/>
          </p:nvSpPr>
          <p:spPr>
            <a:xfrm>
              <a:off x="-4806151" y="232804"/>
              <a:ext cx="32665" cy="12965"/>
            </a:xfrm>
            <a:custGeom>
              <a:avLst/>
              <a:gdLst/>
              <a:ahLst/>
              <a:cxnLst/>
              <a:rect l="l" t="t" r="r" b="b"/>
              <a:pathLst>
                <a:path w="451" h="179" extrusionOk="0">
                  <a:moveTo>
                    <a:pt x="11" y="0"/>
                  </a:moveTo>
                  <a:lnTo>
                    <a:pt x="0" y="178"/>
                  </a:lnTo>
                  <a:lnTo>
                    <a:pt x="451" y="178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0985;p123">
              <a:extLst>
                <a:ext uri="{FF2B5EF4-FFF2-40B4-BE49-F238E27FC236}">
                  <a16:creationId xmlns:a16="http://schemas.microsoft.com/office/drawing/2014/main" id="{DB12B35C-8950-1C17-985A-639C62A2B1BD}"/>
                </a:ext>
              </a:extLst>
            </p:cNvPr>
            <p:cNvSpPr/>
            <p:nvPr/>
          </p:nvSpPr>
          <p:spPr>
            <a:xfrm>
              <a:off x="-4737055" y="387728"/>
              <a:ext cx="5360" cy="7677"/>
            </a:xfrm>
            <a:custGeom>
              <a:avLst/>
              <a:gdLst/>
              <a:ahLst/>
              <a:cxnLst/>
              <a:rect l="l" t="t" r="r" b="b"/>
              <a:pathLst>
                <a:path w="74" h="106" extrusionOk="0">
                  <a:moveTo>
                    <a:pt x="32" y="0"/>
                  </a:moveTo>
                  <a:cubicBezTo>
                    <a:pt x="11" y="0"/>
                    <a:pt x="0" y="21"/>
                    <a:pt x="0" y="53"/>
                  </a:cubicBezTo>
                  <a:cubicBezTo>
                    <a:pt x="0" y="84"/>
                    <a:pt x="11" y="105"/>
                    <a:pt x="32" y="105"/>
                  </a:cubicBezTo>
                  <a:cubicBezTo>
                    <a:pt x="53" y="105"/>
                    <a:pt x="74" y="84"/>
                    <a:pt x="74" y="53"/>
                  </a:cubicBezTo>
                  <a:cubicBezTo>
                    <a:pt x="74" y="21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0986;p123">
              <a:extLst>
                <a:ext uri="{FF2B5EF4-FFF2-40B4-BE49-F238E27FC236}">
                  <a16:creationId xmlns:a16="http://schemas.microsoft.com/office/drawing/2014/main" id="{55990D5C-E328-1AC1-9DA0-9CBE19608EDE}"/>
                </a:ext>
              </a:extLst>
            </p:cNvPr>
            <p:cNvSpPr/>
            <p:nvPr/>
          </p:nvSpPr>
          <p:spPr>
            <a:xfrm>
              <a:off x="-4732492" y="258589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42" y="1"/>
                  </a:moveTo>
                  <a:cubicBezTo>
                    <a:pt x="21" y="1"/>
                    <a:pt x="0" y="22"/>
                    <a:pt x="0" y="53"/>
                  </a:cubicBezTo>
                  <a:cubicBezTo>
                    <a:pt x="0" y="85"/>
                    <a:pt x="21" y="116"/>
                    <a:pt x="42" y="116"/>
                  </a:cubicBezTo>
                  <a:cubicBezTo>
                    <a:pt x="63" y="116"/>
                    <a:pt x="74" y="85"/>
                    <a:pt x="74" y="53"/>
                  </a:cubicBezTo>
                  <a:cubicBezTo>
                    <a:pt x="7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0987;p123">
              <a:extLst>
                <a:ext uri="{FF2B5EF4-FFF2-40B4-BE49-F238E27FC236}">
                  <a16:creationId xmlns:a16="http://schemas.microsoft.com/office/drawing/2014/main" id="{F520C36C-A1BF-6B12-D844-BCE4565D8BE1}"/>
                </a:ext>
              </a:extLst>
            </p:cNvPr>
            <p:cNvSpPr/>
            <p:nvPr/>
          </p:nvSpPr>
          <p:spPr>
            <a:xfrm>
              <a:off x="-4787175" y="360350"/>
              <a:ext cx="6156" cy="9198"/>
            </a:xfrm>
            <a:custGeom>
              <a:avLst/>
              <a:gdLst/>
              <a:ahLst/>
              <a:cxnLst/>
              <a:rect l="l" t="t" r="r" b="b"/>
              <a:pathLst>
                <a:path w="85" h="127" extrusionOk="0">
                  <a:moveTo>
                    <a:pt x="42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106"/>
                    <a:pt x="21" y="127"/>
                    <a:pt x="42" y="127"/>
                  </a:cubicBezTo>
                  <a:cubicBezTo>
                    <a:pt x="63" y="127"/>
                    <a:pt x="84" y="106"/>
                    <a:pt x="84" y="64"/>
                  </a:cubicBezTo>
                  <a:cubicBezTo>
                    <a:pt x="8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0988;p123">
              <a:extLst>
                <a:ext uri="{FF2B5EF4-FFF2-40B4-BE49-F238E27FC236}">
                  <a16:creationId xmlns:a16="http://schemas.microsoft.com/office/drawing/2014/main" id="{E9DDC807-D8F8-69FD-B050-33C49A9FAD8D}"/>
                </a:ext>
              </a:extLst>
            </p:cNvPr>
            <p:cNvSpPr/>
            <p:nvPr/>
          </p:nvSpPr>
          <p:spPr>
            <a:xfrm>
              <a:off x="-4870757" y="275319"/>
              <a:ext cx="53234" cy="135295"/>
            </a:xfrm>
            <a:custGeom>
              <a:avLst/>
              <a:gdLst/>
              <a:ahLst/>
              <a:cxnLst/>
              <a:rect l="l" t="t" r="r" b="b"/>
              <a:pathLst>
                <a:path w="735" h="1868" extrusionOk="0">
                  <a:moveTo>
                    <a:pt x="1" y="0"/>
                  </a:moveTo>
                  <a:lnTo>
                    <a:pt x="43" y="1867"/>
                  </a:lnTo>
                  <a:lnTo>
                    <a:pt x="724" y="18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0989;p123">
              <a:extLst>
                <a:ext uri="{FF2B5EF4-FFF2-40B4-BE49-F238E27FC236}">
                  <a16:creationId xmlns:a16="http://schemas.microsoft.com/office/drawing/2014/main" id="{ED5F122A-EEA5-5921-B021-3239EDEF064E}"/>
                </a:ext>
              </a:extLst>
            </p:cNvPr>
            <p:cNvSpPr/>
            <p:nvPr/>
          </p:nvSpPr>
          <p:spPr>
            <a:xfrm>
              <a:off x="-4870757" y="275319"/>
              <a:ext cx="53234" cy="68444"/>
            </a:xfrm>
            <a:custGeom>
              <a:avLst/>
              <a:gdLst/>
              <a:ahLst/>
              <a:cxnLst/>
              <a:rect l="l" t="t" r="r" b="b"/>
              <a:pathLst>
                <a:path w="735" h="945" extrusionOk="0">
                  <a:moveTo>
                    <a:pt x="1" y="0"/>
                  </a:moveTo>
                  <a:lnTo>
                    <a:pt x="22" y="944"/>
                  </a:lnTo>
                  <a:cubicBezTo>
                    <a:pt x="273" y="902"/>
                    <a:pt x="515" y="850"/>
                    <a:pt x="735" y="79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0990;p123">
              <a:extLst>
                <a:ext uri="{FF2B5EF4-FFF2-40B4-BE49-F238E27FC236}">
                  <a16:creationId xmlns:a16="http://schemas.microsoft.com/office/drawing/2014/main" id="{D0FCC2E9-2F82-64C2-B59F-3B819DA95DBD}"/>
                </a:ext>
              </a:extLst>
            </p:cNvPr>
            <p:cNvSpPr/>
            <p:nvPr/>
          </p:nvSpPr>
          <p:spPr>
            <a:xfrm>
              <a:off x="-4859314" y="282128"/>
              <a:ext cx="35707" cy="19048"/>
            </a:xfrm>
            <a:custGeom>
              <a:avLst/>
              <a:gdLst/>
              <a:ahLst/>
              <a:cxnLst/>
              <a:rect l="l" t="t" r="r" b="b"/>
              <a:pathLst>
                <a:path w="493" h="263" extrusionOk="0">
                  <a:moveTo>
                    <a:pt x="0" y="1"/>
                  </a:moveTo>
                  <a:lnTo>
                    <a:pt x="11" y="242"/>
                  </a:lnTo>
                  <a:lnTo>
                    <a:pt x="493" y="263"/>
                  </a:lnTo>
                  <a:lnTo>
                    <a:pt x="493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0991;p123">
              <a:extLst>
                <a:ext uri="{FF2B5EF4-FFF2-40B4-BE49-F238E27FC236}">
                  <a16:creationId xmlns:a16="http://schemas.microsoft.com/office/drawing/2014/main" id="{9CB907D5-E91D-8F43-C077-01F5D8D7E0C9}"/>
                </a:ext>
              </a:extLst>
            </p:cNvPr>
            <p:cNvSpPr/>
            <p:nvPr/>
          </p:nvSpPr>
          <p:spPr>
            <a:xfrm>
              <a:off x="-4857865" y="387728"/>
              <a:ext cx="33534" cy="19048"/>
            </a:xfrm>
            <a:custGeom>
              <a:avLst/>
              <a:gdLst/>
              <a:ahLst/>
              <a:cxnLst/>
              <a:rect l="l" t="t" r="r" b="b"/>
              <a:pathLst>
                <a:path w="463" h="263" extrusionOk="0">
                  <a:moveTo>
                    <a:pt x="1" y="0"/>
                  </a:moveTo>
                  <a:lnTo>
                    <a:pt x="11" y="242"/>
                  </a:lnTo>
                  <a:lnTo>
                    <a:pt x="462" y="263"/>
                  </a:lnTo>
                  <a:lnTo>
                    <a:pt x="46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0992;p123">
              <a:extLst>
                <a:ext uri="{FF2B5EF4-FFF2-40B4-BE49-F238E27FC236}">
                  <a16:creationId xmlns:a16="http://schemas.microsoft.com/office/drawing/2014/main" id="{EF748E94-F9A9-88A8-6E81-E38CA86A7E09}"/>
                </a:ext>
              </a:extLst>
            </p:cNvPr>
            <p:cNvSpPr/>
            <p:nvPr/>
          </p:nvSpPr>
          <p:spPr>
            <a:xfrm>
              <a:off x="-4927686" y="186450"/>
              <a:ext cx="47875" cy="224163"/>
            </a:xfrm>
            <a:custGeom>
              <a:avLst/>
              <a:gdLst/>
              <a:ahLst/>
              <a:cxnLst/>
              <a:rect l="l" t="t" r="r" b="b"/>
              <a:pathLst>
                <a:path w="661" h="3095" extrusionOk="0">
                  <a:moveTo>
                    <a:pt x="137" y="1"/>
                  </a:moveTo>
                  <a:lnTo>
                    <a:pt x="0" y="3094"/>
                  </a:lnTo>
                  <a:lnTo>
                    <a:pt x="629" y="309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0993;p123">
              <a:extLst>
                <a:ext uri="{FF2B5EF4-FFF2-40B4-BE49-F238E27FC236}">
                  <a16:creationId xmlns:a16="http://schemas.microsoft.com/office/drawing/2014/main" id="{4FBCA18B-76C4-DAB6-2E98-429961DB41AF}"/>
                </a:ext>
              </a:extLst>
            </p:cNvPr>
            <p:cNvSpPr/>
            <p:nvPr/>
          </p:nvSpPr>
          <p:spPr>
            <a:xfrm>
              <a:off x="-4970998" y="186450"/>
              <a:ext cx="41863" cy="224163"/>
            </a:xfrm>
            <a:custGeom>
              <a:avLst/>
              <a:gdLst/>
              <a:ahLst/>
              <a:cxnLst/>
              <a:rect l="l" t="t" r="r" b="b"/>
              <a:pathLst>
                <a:path w="578" h="3095" extrusionOk="0">
                  <a:moveTo>
                    <a:pt x="1" y="1"/>
                  </a:moveTo>
                  <a:lnTo>
                    <a:pt x="53" y="3094"/>
                  </a:lnTo>
                  <a:lnTo>
                    <a:pt x="577" y="309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0994;p123">
              <a:extLst>
                <a:ext uri="{FF2B5EF4-FFF2-40B4-BE49-F238E27FC236}">
                  <a16:creationId xmlns:a16="http://schemas.microsoft.com/office/drawing/2014/main" id="{8086361A-8476-EEEB-E3D5-3B2C48DFC9C1}"/>
                </a:ext>
              </a:extLst>
            </p:cNvPr>
            <p:cNvSpPr/>
            <p:nvPr/>
          </p:nvSpPr>
          <p:spPr>
            <a:xfrm>
              <a:off x="-4924644" y="186450"/>
              <a:ext cx="44833" cy="158037"/>
            </a:xfrm>
            <a:custGeom>
              <a:avLst/>
              <a:gdLst/>
              <a:ahLst/>
              <a:cxnLst/>
              <a:rect l="l" t="t" r="r" b="b"/>
              <a:pathLst>
                <a:path w="619" h="2182" extrusionOk="0">
                  <a:moveTo>
                    <a:pt x="95" y="1"/>
                  </a:moveTo>
                  <a:lnTo>
                    <a:pt x="0" y="2150"/>
                  </a:lnTo>
                  <a:cubicBezTo>
                    <a:pt x="189" y="2171"/>
                    <a:pt x="367" y="2182"/>
                    <a:pt x="556" y="2182"/>
                  </a:cubicBezTo>
                  <a:lnTo>
                    <a:pt x="598" y="21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0995;p123">
              <a:extLst>
                <a:ext uri="{FF2B5EF4-FFF2-40B4-BE49-F238E27FC236}">
                  <a16:creationId xmlns:a16="http://schemas.microsoft.com/office/drawing/2014/main" id="{B7CAB88B-A514-1E93-F616-521536DB757F}"/>
                </a:ext>
              </a:extLst>
            </p:cNvPr>
            <p:cNvSpPr/>
            <p:nvPr/>
          </p:nvSpPr>
          <p:spPr>
            <a:xfrm>
              <a:off x="-4970201" y="186450"/>
              <a:ext cx="40270" cy="154995"/>
            </a:xfrm>
            <a:custGeom>
              <a:avLst/>
              <a:gdLst/>
              <a:ahLst/>
              <a:cxnLst/>
              <a:rect l="l" t="t" r="r" b="b"/>
              <a:pathLst>
                <a:path w="556" h="2140" extrusionOk="0">
                  <a:moveTo>
                    <a:pt x="0" y="1"/>
                  </a:moveTo>
                  <a:lnTo>
                    <a:pt x="31" y="2014"/>
                  </a:lnTo>
                  <a:cubicBezTo>
                    <a:pt x="199" y="2066"/>
                    <a:pt x="378" y="2108"/>
                    <a:pt x="556" y="2140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0996;p123">
              <a:extLst>
                <a:ext uri="{FF2B5EF4-FFF2-40B4-BE49-F238E27FC236}">
                  <a16:creationId xmlns:a16="http://schemas.microsoft.com/office/drawing/2014/main" id="{E7FEE868-7943-0AA9-DC99-6E179D1679D3}"/>
                </a:ext>
              </a:extLst>
            </p:cNvPr>
            <p:cNvSpPr/>
            <p:nvPr/>
          </p:nvSpPr>
          <p:spPr>
            <a:xfrm>
              <a:off x="-4911751" y="197097"/>
              <a:ext cx="28174" cy="16803"/>
            </a:xfrm>
            <a:custGeom>
              <a:avLst/>
              <a:gdLst/>
              <a:ahLst/>
              <a:cxnLst/>
              <a:rect l="l" t="t" r="r" b="b"/>
              <a:pathLst>
                <a:path w="389" h="232" extrusionOk="0">
                  <a:moveTo>
                    <a:pt x="11" y="0"/>
                  </a:moveTo>
                  <a:lnTo>
                    <a:pt x="0" y="231"/>
                  </a:lnTo>
                  <a:lnTo>
                    <a:pt x="378" y="23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0997;p123">
              <a:extLst>
                <a:ext uri="{FF2B5EF4-FFF2-40B4-BE49-F238E27FC236}">
                  <a16:creationId xmlns:a16="http://schemas.microsoft.com/office/drawing/2014/main" id="{5FA6B1C4-7A42-EC26-7184-0D7ABA00E651}"/>
                </a:ext>
              </a:extLst>
            </p:cNvPr>
            <p:cNvSpPr/>
            <p:nvPr/>
          </p:nvSpPr>
          <p:spPr>
            <a:xfrm>
              <a:off x="-4960351" y="373315"/>
              <a:ext cx="24336" cy="25132"/>
            </a:xfrm>
            <a:custGeom>
              <a:avLst/>
              <a:gdLst/>
              <a:ahLst/>
              <a:cxnLst/>
              <a:rect l="l" t="t" r="r" b="b"/>
              <a:pathLst>
                <a:path w="336" h="347" extrusionOk="0">
                  <a:moveTo>
                    <a:pt x="0" y="0"/>
                  </a:moveTo>
                  <a:lnTo>
                    <a:pt x="0" y="346"/>
                  </a:lnTo>
                  <a:lnTo>
                    <a:pt x="325" y="34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0998;p123">
              <a:extLst>
                <a:ext uri="{FF2B5EF4-FFF2-40B4-BE49-F238E27FC236}">
                  <a16:creationId xmlns:a16="http://schemas.microsoft.com/office/drawing/2014/main" id="{5B50BB98-A329-DC6F-22CA-CDC85683672B}"/>
                </a:ext>
              </a:extLst>
            </p:cNvPr>
            <p:cNvSpPr/>
            <p:nvPr/>
          </p:nvSpPr>
          <p:spPr>
            <a:xfrm>
              <a:off x="-4967956" y="197097"/>
              <a:ext cx="29695" cy="16006"/>
            </a:xfrm>
            <a:custGeom>
              <a:avLst/>
              <a:gdLst/>
              <a:ahLst/>
              <a:cxnLst/>
              <a:rect l="l" t="t" r="r" b="b"/>
              <a:pathLst>
                <a:path w="410" h="221" extrusionOk="0">
                  <a:moveTo>
                    <a:pt x="11" y="0"/>
                  </a:moveTo>
                  <a:lnTo>
                    <a:pt x="0" y="221"/>
                  </a:lnTo>
                  <a:lnTo>
                    <a:pt x="409" y="22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0999;p123">
              <a:extLst>
                <a:ext uri="{FF2B5EF4-FFF2-40B4-BE49-F238E27FC236}">
                  <a16:creationId xmlns:a16="http://schemas.microsoft.com/office/drawing/2014/main" id="{2AB4FD07-9CF8-C036-7371-34CBE3E2A98D}"/>
                </a:ext>
              </a:extLst>
            </p:cNvPr>
            <p:cNvSpPr/>
            <p:nvPr/>
          </p:nvSpPr>
          <p:spPr>
            <a:xfrm>
              <a:off x="-4906464" y="383165"/>
              <a:ext cx="5432" cy="9198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43" y="1"/>
                  </a:moveTo>
                  <a:cubicBezTo>
                    <a:pt x="22" y="1"/>
                    <a:pt x="1" y="32"/>
                    <a:pt x="1" y="63"/>
                  </a:cubicBezTo>
                  <a:cubicBezTo>
                    <a:pt x="1" y="105"/>
                    <a:pt x="22" y="126"/>
                    <a:pt x="43" y="126"/>
                  </a:cubicBezTo>
                  <a:cubicBezTo>
                    <a:pt x="53" y="126"/>
                    <a:pt x="74" y="95"/>
                    <a:pt x="74" y="63"/>
                  </a:cubicBezTo>
                  <a:cubicBezTo>
                    <a:pt x="74" y="32"/>
                    <a:pt x="53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1000;p123">
              <a:extLst>
                <a:ext uri="{FF2B5EF4-FFF2-40B4-BE49-F238E27FC236}">
                  <a16:creationId xmlns:a16="http://schemas.microsoft.com/office/drawing/2014/main" id="{2A714D21-E5E1-B66E-B2DC-98ECC629F3F7}"/>
                </a:ext>
              </a:extLst>
            </p:cNvPr>
            <p:cNvSpPr/>
            <p:nvPr/>
          </p:nvSpPr>
          <p:spPr>
            <a:xfrm>
              <a:off x="-4901901" y="228241"/>
              <a:ext cx="4635" cy="9923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32" y="137"/>
                  </a:cubicBezTo>
                  <a:cubicBezTo>
                    <a:pt x="53" y="137"/>
                    <a:pt x="64" y="105"/>
                    <a:pt x="64" y="74"/>
                  </a:cubicBezTo>
                  <a:cubicBezTo>
                    <a:pt x="64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1001;p123">
              <a:extLst>
                <a:ext uri="{FF2B5EF4-FFF2-40B4-BE49-F238E27FC236}">
                  <a16:creationId xmlns:a16="http://schemas.microsoft.com/office/drawing/2014/main" id="{BDE98485-64E9-E75E-4399-3D9AF235CDF5}"/>
                </a:ext>
              </a:extLst>
            </p:cNvPr>
            <p:cNvSpPr/>
            <p:nvPr/>
          </p:nvSpPr>
          <p:spPr>
            <a:xfrm>
              <a:off x="-4950500" y="350500"/>
              <a:ext cx="5432" cy="11444"/>
            </a:xfrm>
            <a:custGeom>
              <a:avLst/>
              <a:gdLst/>
              <a:ahLst/>
              <a:cxnLst/>
              <a:rect l="l" t="t" r="r" b="b"/>
              <a:pathLst>
                <a:path w="75" h="158" extrusionOk="0">
                  <a:moveTo>
                    <a:pt x="32" y="1"/>
                  </a:moveTo>
                  <a:cubicBezTo>
                    <a:pt x="11" y="1"/>
                    <a:pt x="1" y="32"/>
                    <a:pt x="1" y="74"/>
                  </a:cubicBezTo>
                  <a:cubicBezTo>
                    <a:pt x="1" y="126"/>
                    <a:pt x="11" y="158"/>
                    <a:pt x="32" y="158"/>
                  </a:cubicBezTo>
                  <a:cubicBezTo>
                    <a:pt x="53" y="158"/>
                    <a:pt x="74" y="116"/>
                    <a:pt x="74" y="74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1002;p123">
              <a:extLst>
                <a:ext uri="{FF2B5EF4-FFF2-40B4-BE49-F238E27FC236}">
                  <a16:creationId xmlns:a16="http://schemas.microsoft.com/office/drawing/2014/main" id="{D87FFA34-880D-8DE5-A570-1F1FE03DEC7E}"/>
                </a:ext>
              </a:extLst>
            </p:cNvPr>
            <p:cNvSpPr/>
            <p:nvPr/>
          </p:nvSpPr>
          <p:spPr>
            <a:xfrm>
              <a:off x="-5025681" y="248738"/>
              <a:ext cx="47150" cy="161875"/>
            </a:xfrm>
            <a:custGeom>
              <a:avLst/>
              <a:gdLst/>
              <a:ahLst/>
              <a:cxnLst/>
              <a:rect l="l" t="t" r="r" b="b"/>
              <a:pathLst>
                <a:path w="651" h="2235" extrusionOk="0">
                  <a:moveTo>
                    <a:pt x="1" y="0"/>
                  </a:moveTo>
                  <a:lnTo>
                    <a:pt x="32" y="2234"/>
                  </a:lnTo>
                  <a:lnTo>
                    <a:pt x="651" y="223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1003;p123">
              <a:extLst>
                <a:ext uri="{FF2B5EF4-FFF2-40B4-BE49-F238E27FC236}">
                  <a16:creationId xmlns:a16="http://schemas.microsoft.com/office/drawing/2014/main" id="{B0F5A342-9F9F-1227-B6A2-5897F50824E2}"/>
                </a:ext>
              </a:extLst>
            </p:cNvPr>
            <p:cNvSpPr/>
            <p:nvPr/>
          </p:nvSpPr>
          <p:spPr>
            <a:xfrm>
              <a:off x="-5091011" y="204702"/>
              <a:ext cx="59318" cy="205911"/>
            </a:xfrm>
            <a:custGeom>
              <a:avLst/>
              <a:gdLst/>
              <a:ahLst/>
              <a:cxnLst/>
              <a:rect l="l" t="t" r="r" b="b"/>
              <a:pathLst>
                <a:path w="819" h="2843" extrusionOk="0">
                  <a:moveTo>
                    <a:pt x="756" y="0"/>
                  </a:moveTo>
                  <a:lnTo>
                    <a:pt x="1" y="42"/>
                  </a:lnTo>
                  <a:lnTo>
                    <a:pt x="1" y="2842"/>
                  </a:lnTo>
                  <a:lnTo>
                    <a:pt x="819" y="2842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1004;p123">
              <a:extLst>
                <a:ext uri="{FF2B5EF4-FFF2-40B4-BE49-F238E27FC236}">
                  <a16:creationId xmlns:a16="http://schemas.microsoft.com/office/drawing/2014/main" id="{2076B6CC-58F1-A4AF-EF70-1AAB5DC4FD95}"/>
                </a:ext>
              </a:extLst>
            </p:cNvPr>
            <p:cNvSpPr/>
            <p:nvPr/>
          </p:nvSpPr>
          <p:spPr>
            <a:xfrm>
              <a:off x="-5025681" y="248738"/>
              <a:ext cx="47150" cy="82060"/>
            </a:xfrm>
            <a:custGeom>
              <a:avLst/>
              <a:gdLst/>
              <a:ahLst/>
              <a:cxnLst/>
              <a:rect l="l" t="t" r="r" b="b"/>
              <a:pathLst>
                <a:path w="651" h="1133" extrusionOk="0">
                  <a:moveTo>
                    <a:pt x="1" y="0"/>
                  </a:moveTo>
                  <a:lnTo>
                    <a:pt x="21" y="1133"/>
                  </a:lnTo>
                  <a:cubicBezTo>
                    <a:pt x="231" y="1081"/>
                    <a:pt x="441" y="1018"/>
                    <a:pt x="651" y="944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1005;p123">
              <a:extLst>
                <a:ext uri="{FF2B5EF4-FFF2-40B4-BE49-F238E27FC236}">
                  <a16:creationId xmlns:a16="http://schemas.microsoft.com/office/drawing/2014/main" id="{F72CEF1C-0A83-8046-02C4-132A1579EE42}"/>
                </a:ext>
              </a:extLst>
            </p:cNvPr>
            <p:cNvSpPr/>
            <p:nvPr/>
          </p:nvSpPr>
          <p:spPr>
            <a:xfrm>
              <a:off x="-5091011" y="204702"/>
              <a:ext cx="57797" cy="136743"/>
            </a:xfrm>
            <a:custGeom>
              <a:avLst/>
              <a:gdLst/>
              <a:ahLst/>
              <a:cxnLst/>
              <a:rect l="l" t="t" r="r" b="b"/>
              <a:pathLst>
                <a:path w="798" h="1888" extrusionOk="0">
                  <a:moveTo>
                    <a:pt x="756" y="0"/>
                  </a:moveTo>
                  <a:lnTo>
                    <a:pt x="1" y="42"/>
                  </a:lnTo>
                  <a:lnTo>
                    <a:pt x="1" y="1888"/>
                  </a:lnTo>
                  <a:cubicBezTo>
                    <a:pt x="263" y="1867"/>
                    <a:pt x="535" y="1825"/>
                    <a:pt x="798" y="177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1006;p123">
              <a:extLst>
                <a:ext uri="{FF2B5EF4-FFF2-40B4-BE49-F238E27FC236}">
                  <a16:creationId xmlns:a16="http://schemas.microsoft.com/office/drawing/2014/main" id="{A723C3C7-35DD-E04E-C5D8-EA5A9C93C7D8}"/>
                </a:ext>
              </a:extLst>
            </p:cNvPr>
            <p:cNvSpPr/>
            <p:nvPr/>
          </p:nvSpPr>
          <p:spPr>
            <a:xfrm>
              <a:off x="-5083406" y="216798"/>
              <a:ext cx="39545" cy="13037"/>
            </a:xfrm>
            <a:custGeom>
              <a:avLst/>
              <a:gdLst/>
              <a:ahLst/>
              <a:cxnLst/>
              <a:rect l="l" t="t" r="r" b="b"/>
              <a:pathLst>
                <a:path w="546" h="180" extrusionOk="0">
                  <a:moveTo>
                    <a:pt x="1" y="1"/>
                  </a:moveTo>
                  <a:lnTo>
                    <a:pt x="1" y="179"/>
                  </a:lnTo>
                  <a:lnTo>
                    <a:pt x="546" y="179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1007;p123">
              <a:extLst>
                <a:ext uri="{FF2B5EF4-FFF2-40B4-BE49-F238E27FC236}">
                  <a16:creationId xmlns:a16="http://schemas.microsoft.com/office/drawing/2014/main" id="{93E99937-5E59-2936-69EA-446D939836B9}"/>
                </a:ext>
              </a:extLst>
            </p:cNvPr>
            <p:cNvSpPr/>
            <p:nvPr/>
          </p:nvSpPr>
          <p:spPr>
            <a:xfrm>
              <a:off x="-5083406" y="238888"/>
              <a:ext cx="39545" cy="13689"/>
            </a:xfrm>
            <a:custGeom>
              <a:avLst/>
              <a:gdLst/>
              <a:ahLst/>
              <a:cxnLst/>
              <a:rect l="l" t="t" r="r" b="b"/>
              <a:pathLst>
                <a:path w="546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46" y="189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1008;p123">
              <a:extLst>
                <a:ext uri="{FF2B5EF4-FFF2-40B4-BE49-F238E27FC236}">
                  <a16:creationId xmlns:a16="http://schemas.microsoft.com/office/drawing/2014/main" id="{46F69514-32AC-3478-48F0-C5203F05FFC0}"/>
                </a:ext>
              </a:extLst>
            </p:cNvPr>
            <p:cNvSpPr/>
            <p:nvPr/>
          </p:nvSpPr>
          <p:spPr>
            <a:xfrm>
              <a:off x="-5081885" y="386207"/>
              <a:ext cx="44905" cy="12240"/>
            </a:xfrm>
            <a:custGeom>
              <a:avLst/>
              <a:gdLst/>
              <a:ahLst/>
              <a:cxnLst/>
              <a:rect l="l" t="t" r="r" b="b"/>
              <a:pathLst>
                <a:path w="620" h="169" extrusionOk="0">
                  <a:moveTo>
                    <a:pt x="1" y="0"/>
                  </a:moveTo>
                  <a:lnTo>
                    <a:pt x="1" y="168"/>
                  </a:lnTo>
                  <a:lnTo>
                    <a:pt x="619" y="16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1009;p123">
              <a:extLst>
                <a:ext uri="{FF2B5EF4-FFF2-40B4-BE49-F238E27FC236}">
                  <a16:creationId xmlns:a16="http://schemas.microsoft.com/office/drawing/2014/main" id="{3A03ECD1-D937-DC6C-4AFD-B01D06764819}"/>
                </a:ext>
              </a:extLst>
            </p:cNvPr>
            <p:cNvSpPr/>
            <p:nvPr/>
          </p:nvSpPr>
          <p:spPr>
            <a:xfrm>
              <a:off x="-5015034" y="257068"/>
              <a:ext cx="31941" cy="22887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0" y="1"/>
                  </a:moveTo>
                  <a:lnTo>
                    <a:pt x="0" y="284"/>
                  </a:lnTo>
                  <a:lnTo>
                    <a:pt x="441" y="315"/>
                  </a:lnTo>
                  <a:lnTo>
                    <a:pt x="43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1010;p123">
              <a:extLst>
                <a:ext uri="{FF2B5EF4-FFF2-40B4-BE49-F238E27FC236}">
                  <a16:creationId xmlns:a16="http://schemas.microsoft.com/office/drawing/2014/main" id="{0E739F7B-E02A-90E0-880B-1C9EF37E4B9A}"/>
                </a:ext>
              </a:extLst>
            </p:cNvPr>
            <p:cNvSpPr/>
            <p:nvPr/>
          </p:nvSpPr>
          <p:spPr>
            <a:xfrm>
              <a:off x="-5014310" y="383165"/>
              <a:ext cx="30492" cy="22887"/>
            </a:xfrm>
            <a:custGeom>
              <a:avLst/>
              <a:gdLst/>
              <a:ahLst/>
              <a:cxnLst/>
              <a:rect l="l" t="t" r="r" b="b"/>
              <a:pathLst>
                <a:path w="421" h="316" extrusionOk="0">
                  <a:moveTo>
                    <a:pt x="1" y="1"/>
                  </a:moveTo>
                  <a:lnTo>
                    <a:pt x="11" y="284"/>
                  </a:lnTo>
                  <a:lnTo>
                    <a:pt x="420" y="315"/>
                  </a:lnTo>
                  <a:lnTo>
                    <a:pt x="410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1011;p123">
              <a:extLst>
                <a:ext uri="{FF2B5EF4-FFF2-40B4-BE49-F238E27FC236}">
                  <a16:creationId xmlns:a16="http://schemas.microsoft.com/office/drawing/2014/main" id="{5F0EFE40-A0E4-0E88-0BC0-50AC03053A52}"/>
                </a:ext>
              </a:extLst>
            </p:cNvPr>
            <p:cNvSpPr/>
            <p:nvPr/>
          </p:nvSpPr>
          <p:spPr>
            <a:xfrm>
              <a:off x="-4374046" y="186450"/>
              <a:ext cx="52510" cy="224163"/>
            </a:xfrm>
            <a:custGeom>
              <a:avLst/>
              <a:gdLst/>
              <a:ahLst/>
              <a:cxnLst/>
              <a:rect l="l" t="t" r="r" b="b"/>
              <a:pathLst>
                <a:path w="725" h="3095" extrusionOk="0">
                  <a:moveTo>
                    <a:pt x="148" y="1"/>
                  </a:moveTo>
                  <a:lnTo>
                    <a:pt x="1" y="3094"/>
                  </a:lnTo>
                  <a:lnTo>
                    <a:pt x="703" y="3094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1012;p123">
              <a:extLst>
                <a:ext uri="{FF2B5EF4-FFF2-40B4-BE49-F238E27FC236}">
                  <a16:creationId xmlns:a16="http://schemas.microsoft.com/office/drawing/2014/main" id="{B21A0A9E-98A5-F4F3-EFED-FDC84819E288}"/>
                </a:ext>
              </a:extLst>
            </p:cNvPr>
            <p:cNvSpPr/>
            <p:nvPr/>
          </p:nvSpPr>
          <p:spPr>
            <a:xfrm>
              <a:off x="-4422645" y="186450"/>
              <a:ext cx="46426" cy="224163"/>
            </a:xfrm>
            <a:custGeom>
              <a:avLst/>
              <a:gdLst/>
              <a:ahLst/>
              <a:cxnLst/>
              <a:rect l="l" t="t" r="r" b="b"/>
              <a:pathLst>
                <a:path w="641" h="3095" extrusionOk="0">
                  <a:moveTo>
                    <a:pt x="1" y="1"/>
                  </a:moveTo>
                  <a:lnTo>
                    <a:pt x="64" y="3094"/>
                  </a:lnTo>
                  <a:lnTo>
                    <a:pt x="640" y="309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1013;p123">
              <a:extLst>
                <a:ext uri="{FF2B5EF4-FFF2-40B4-BE49-F238E27FC236}">
                  <a16:creationId xmlns:a16="http://schemas.microsoft.com/office/drawing/2014/main" id="{39D40BA2-1F45-535E-00B9-CE5E9ED8CB9F}"/>
                </a:ext>
              </a:extLst>
            </p:cNvPr>
            <p:cNvSpPr/>
            <p:nvPr/>
          </p:nvSpPr>
          <p:spPr>
            <a:xfrm>
              <a:off x="-4279093" y="204702"/>
              <a:ext cx="45629" cy="205911"/>
            </a:xfrm>
            <a:custGeom>
              <a:avLst/>
              <a:gdLst/>
              <a:ahLst/>
              <a:cxnLst/>
              <a:rect l="l" t="t" r="r" b="b"/>
              <a:pathLst>
                <a:path w="630" h="2843" extrusionOk="0">
                  <a:moveTo>
                    <a:pt x="630" y="0"/>
                  </a:moveTo>
                  <a:lnTo>
                    <a:pt x="63" y="42"/>
                  </a:lnTo>
                  <a:lnTo>
                    <a:pt x="1" y="2842"/>
                  </a:lnTo>
                  <a:lnTo>
                    <a:pt x="609" y="284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1014;p123">
              <a:extLst>
                <a:ext uri="{FF2B5EF4-FFF2-40B4-BE49-F238E27FC236}">
                  <a16:creationId xmlns:a16="http://schemas.microsoft.com/office/drawing/2014/main" id="{46FB414D-F077-5701-0F25-0CCE8A211F4E}"/>
                </a:ext>
              </a:extLst>
            </p:cNvPr>
            <p:cNvSpPr/>
            <p:nvPr/>
          </p:nvSpPr>
          <p:spPr>
            <a:xfrm>
              <a:off x="-4315524" y="186450"/>
              <a:ext cx="32737" cy="158037"/>
            </a:xfrm>
            <a:custGeom>
              <a:avLst/>
              <a:gdLst/>
              <a:ahLst/>
              <a:cxnLst/>
              <a:rect l="l" t="t" r="r" b="b"/>
              <a:pathLst>
                <a:path w="452" h="2182" extrusionOk="0">
                  <a:moveTo>
                    <a:pt x="74" y="1"/>
                  </a:moveTo>
                  <a:lnTo>
                    <a:pt x="0" y="2182"/>
                  </a:lnTo>
                  <a:cubicBezTo>
                    <a:pt x="147" y="2182"/>
                    <a:pt x="294" y="2171"/>
                    <a:pt x="441" y="2150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1015;p123">
              <a:extLst>
                <a:ext uri="{FF2B5EF4-FFF2-40B4-BE49-F238E27FC236}">
                  <a16:creationId xmlns:a16="http://schemas.microsoft.com/office/drawing/2014/main" id="{A274C699-614A-91EF-C3C0-8C2D193FB90A}"/>
                </a:ext>
              </a:extLst>
            </p:cNvPr>
            <p:cNvSpPr/>
            <p:nvPr/>
          </p:nvSpPr>
          <p:spPr>
            <a:xfrm>
              <a:off x="-4371004" y="186450"/>
              <a:ext cx="49468" cy="158037"/>
            </a:xfrm>
            <a:custGeom>
              <a:avLst/>
              <a:gdLst/>
              <a:ahLst/>
              <a:cxnLst/>
              <a:rect l="l" t="t" r="r" b="b"/>
              <a:pathLst>
                <a:path w="683" h="2182" extrusionOk="0">
                  <a:moveTo>
                    <a:pt x="106" y="1"/>
                  </a:moveTo>
                  <a:lnTo>
                    <a:pt x="1" y="2150"/>
                  </a:lnTo>
                  <a:cubicBezTo>
                    <a:pt x="210" y="2171"/>
                    <a:pt x="410" y="2182"/>
                    <a:pt x="619" y="2182"/>
                  </a:cubicBezTo>
                  <a:lnTo>
                    <a:pt x="661" y="21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1016;p123">
              <a:extLst>
                <a:ext uri="{FF2B5EF4-FFF2-40B4-BE49-F238E27FC236}">
                  <a16:creationId xmlns:a16="http://schemas.microsoft.com/office/drawing/2014/main" id="{23B983CD-F6F8-B6D6-2E35-10BEE93714D1}"/>
                </a:ext>
              </a:extLst>
            </p:cNvPr>
            <p:cNvSpPr/>
            <p:nvPr/>
          </p:nvSpPr>
          <p:spPr>
            <a:xfrm>
              <a:off x="-4422645" y="186450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1" y="1"/>
                  </a:moveTo>
                  <a:lnTo>
                    <a:pt x="43" y="2014"/>
                  </a:lnTo>
                  <a:cubicBezTo>
                    <a:pt x="231" y="2066"/>
                    <a:pt x="431" y="2108"/>
                    <a:pt x="630" y="2140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1017;p123">
              <a:extLst>
                <a:ext uri="{FF2B5EF4-FFF2-40B4-BE49-F238E27FC236}">
                  <a16:creationId xmlns:a16="http://schemas.microsoft.com/office/drawing/2014/main" id="{A4084B11-1D4B-6A45-F581-504537CD7CBC}"/>
                </a:ext>
              </a:extLst>
            </p:cNvPr>
            <p:cNvSpPr/>
            <p:nvPr/>
          </p:nvSpPr>
          <p:spPr>
            <a:xfrm>
              <a:off x="-4277572" y="204702"/>
              <a:ext cx="44108" cy="136743"/>
            </a:xfrm>
            <a:custGeom>
              <a:avLst/>
              <a:gdLst/>
              <a:ahLst/>
              <a:cxnLst/>
              <a:rect l="l" t="t" r="r" b="b"/>
              <a:pathLst>
                <a:path w="609" h="1888" extrusionOk="0">
                  <a:moveTo>
                    <a:pt x="609" y="0"/>
                  </a:moveTo>
                  <a:lnTo>
                    <a:pt x="42" y="42"/>
                  </a:lnTo>
                  <a:lnTo>
                    <a:pt x="1" y="1888"/>
                  </a:lnTo>
                  <a:cubicBezTo>
                    <a:pt x="200" y="1867"/>
                    <a:pt x="399" y="1825"/>
                    <a:pt x="598" y="1772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1018;p123">
              <a:extLst>
                <a:ext uri="{FF2B5EF4-FFF2-40B4-BE49-F238E27FC236}">
                  <a16:creationId xmlns:a16="http://schemas.microsoft.com/office/drawing/2014/main" id="{9629EF55-BD7C-5DDB-961C-634429DA2771}"/>
                </a:ext>
              </a:extLst>
            </p:cNvPr>
            <p:cNvSpPr/>
            <p:nvPr/>
          </p:nvSpPr>
          <p:spPr>
            <a:xfrm>
              <a:off x="-4269243" y="216798"/>
              <a:ext cx="29695" cy="13037"/>
            </a:xfrm>
            <a:custGeom>
              <a:avLst/>
              <a:gdLst/>
              <a:ahLst/>
              <a:cxnLst/>
              <a:rect l="l" t="t" r="r" b="b"/>
              <a:pathLst>
                <a:path w="410" h="180" extrusionOk="0">
                  <a:moveTo>
                    <a:pt x="1" y="1"/>
                  </a:moveTo>
                  <a:lnTo>
                    <a:pt x="1" y="179"/>
                  </a:lnTo>
                  <a:lnTo>
                    <a:pt x="399" y="17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1019;p123">
              <a:extLst>
                <a:ext uri="{FF2B5EF4-FFF2-40B4-BE49-F238E27FC236}">
                  <a16:creationId xmlns:a16="http://schemas.microsoft.com/office/drawing/2014/main" id="{13FF87AF-9D38-2D73-EA16-9C55B2AFFFB0}"/>
                </a:ext>
              </a:extLst>
            </p:cNvPr>
            <p:cNvSpPr/>
            <p:nvPr/>
          </p:nvSpPr>
          <p:spPr>
            <a:xfrm>
              <a:off x="-4269967" y="238888"/>
              <a:ext cx="29695" cy="13689"/>
            </a:xfrm>
            <a:custGeom>
              <a:avLst/>
              <a:gdLst/>
              <a:ahLst/>
              <a:cxnLst/>
              <a:rect l="l" t="t" r="r" b="b"/>
              <a:pathLst>
                <a:path w="410" h="189" extrusionOk="0">
                  <a:moveTo>
                    <a:pt x="11" y="0"/>
                  </a:moveTo>
                  <a:lnTo>
                    <a:pt x="0" y="189"/>
                  </a:lnTo>
                  <a:lnTo>
                    <a:pt x="409" y="189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1020;p123">
              <a:extLst>
                <a:ext uri="{FF2B5EF4-FFF2-40B4-BE49-F238E27FC236}">
                  <a16:creationId xmlns:a16="http://schemas.microsoft.com/office/drawing/2014/main" id="{DBF0BEF9-4C80-F3D1-F52D-A0F9ED176BA8}"/>
                </a:ext>
              </a:extLst>
            </p:cNvPr>
            <p:cNvSpPr/>
            <p:nvPr/>
          </p:nvSpPr>
          <p:spPr>
            <a:xfrm>
              <a:off x="-4304877" y="197821"/>
              <a:ext cx="17527" cy="10719"/>
            </a:xfrm>
            <a:custGeom>
              <a:avLst/>
              <a:gdLst/>
              <a:ahLst/>
              <a:cxnLst/>
              <a:rect l="l" t="t" r="r" b="b"/>
              <a:pathLst>
                <a:path w="242" h="148" extrusionOk="0">
                  <a:moveTo>
                    <a:pt x="0" y="1"/>
                  </a:moveTo>
                  <a:lnTo>
                    <a:pt x="0" y="148"/>
                  </a:lnTo>
                  <a:lnTo>
                    <a:pt x="241" y="14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1021;p123">
              <a:extLst>
                <a:ext uri="{FF2B5EF4-FFF2-40B4-BE49-F238E27FC236}">
                  <a16:creationId xmlns:a16="http://schemas.microsoft.com/office/drawing/2014/main" id="{B645D1D4-27C9-B739-4A3B-A5DC3895F024}"/>
                </a:ext>
              </a:extLst>
            </p:cNvPr>
            <p:cNvSpPr/>
            <p:nvPr/>
          </p:nvSpPr>
          <p:spPr>
            <a:xfrm>
              <a:off x="-4272285" y="386207"/>
              <a:ext cx="33534" cy="12240"/>
            </a:xfrm>
            <a:custGeom>
              <a:avLst/>
              <a:gdLst/>
              <a:ahLst/>
              <a:cxnLst/>
              <a:rect l="l" t="t" r="r" b="b"/>
              <a:pathLst>
                <a:path w="463" h="169" extrusionOk="0">
                  <a:moveTo>
                    <a:pt x="1" y="0"/>
                  </a:moveTo>
                  <a:lnTo>
                    <a:pt x="1" y="168"/>
                  </a:lnTo>
                  <a:lnTo>
                    <a:pt x="462" y="168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1022;p123">
              <a:extLst>
                <a:ext uri="{FF2B5EF4-FFF2-40B4-BE49-F238E27FC236}">
                  <a16:creationId xmlns:a16="http://schemas.microsoft.com/office/drawing/2014/main" id="{C1432A00-E830-DDFF-4762-2F4D7A647A4B}"/>
                </a:ext>
              </a:extLst>
            </p:cNvPr>
            <p:cNvSpPr/>
            <p:nvPr/>
          </p:nvSpPr>
          <p:spPr>
            <a:xfrm>
              <a:off x="-4301908" y="384686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53" y="137"/>
                    <a:pt x="74" y="105"/>
                    <a:pt x="74" y="74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1023;p123">
              <a:extLst>
                <a:ext uri="{FF2B5EF4-FFF2-40B4-BE49-F238E27FC236}">
                  <a16:creationId xmlns:a16="http://schemas.microsoft.com/office/drawing/2014/main" id="{2B9C2F5C-7A82-C1E8-883C-179EB1AAC8DE}"/>
                </a:ext>
              </a:extLst>
            </p:cNvPr>
            <p:cNvSpPr/>
            <p:nvPr/>
          </p:nvSpPr>
          <p:spPr>
            <a:xfrm>
              <a:off x="-4356591" y="197097"/>
              <a:ext cx="30492" cy="16803"/>
            </a:xfrm>
            <a:custGeom>
              <a:avLst/>
              <a:gdLst/>
              <a:ahLst/>
              <a:cxnLst/>
              <a:rect l="l" t="t" r="r" b="b"/>
              <a:pathLst>
                <a:path w="421" h="232" extrusionOk="0">
                  <a:moveTo>
                    <a:pt x="1" y="0"/>
                  </a:moveTo>
                  <a:lnTo>
                    <a:pt x="1" y="231"/>
                  </a:lnTo>
                  <a:lnTo>
                    <a:pt x="420" y="23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1024;p123">
              <a:extLst>
                <a:ext uri="{FF2B5EF4-FFF2-40B4-BE49-F238E27FC236}">
                  <a16:creationId xmlns:a16="http://schemas.microsoft.com/office/drawing/2014/main" id="{49A16AF1-7007-4130-CDCE-8BEE05FB019F}"/>
                </a:ext>
              </a:extLst>
            </p:cNvPr>
            <p:cNvSpPr/>
            <p:nvPr/>
          </p:nvSpPr>
          <p:spPr>
            <a:xfrm>
              <a:off x="-4411274" y="373315"/>
              <a:ext cx="27450" cy="25132"/>
            </a:xfrm>
            <a:custGeom>
              <a:avLst/>
              <a:gdLst/>
              <a:ahLst/>
              <a:cxnLst/>
              <a:rect l="l" t="t" r="r" b="b"/>
              <a:pathLst>
                <a:path w="379" h="347" extrusionOk="0">
                  <a:moveTo>
                    <a:pt x="1" y="0"/>
                  </a:moveTo>
                  <a:lnTo>
                    <a:pt x="1" y="346"/>
                  </a:lnTo>
                  <a:lnTo>
                    <a:pt x="368" y="34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1025;p123">
              <a:extLst>
                <a:ext uri="{FF2B5EF4-FFF2-40B4-BE49-F238E27FC236}">
                  <a16:creationId xmlns:a16="http://schemas.microsoft.com/office/drawing/2014/main" id="{74187E54-6F7D-30C6-028A-978AB1F04C6E}"/>
                </a:ext>
              </a:extLst>
            </p:cNvPr>
            <p:cNvSpPr/>
            <p:nvPr/>
          </p:nvSpPr>
          <p:spPr>
            <a:xfrm>
              <a:off x="-4418806" y="197097"/>
              <a:ext cx="32665" cy="16006"/>
            </a:xfrm>
            <a:custGeom>
              <a:avLst/>
              <a:gdLst/>
              <a:ahLst/>
              <a:cxnLst/>
              <a:rect l="l" t="t" r="r" b="b"/>
              <a:pathLst>
                <a:path w="451" h="221" extrusionOk="0">
                  <a:moveTo>
                    <a:pt x="0" y="0"/>
                  </a:moveTo>
                  <a:lnTo>
                    <a:pt x="0" y="221"/>
                  </a:lnTo>
                  <a:lnTo>
                    <a:pt x="441" y="22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1026;p123">
              <a:extLst>
                <a:ext uri="{FF2B5EF4-FFF2-40B4-BE49-F238E27FC236}">
                  <a16:creationId xmlns:a16="http://schemas.microsoft.com/office/drawing/2014/main" id="{158FF433-EC4A-7BB7-C491-135A7C1C0B03}"/>
                </a:ext>
              </a:extLst>
            </p:cNvPr>
            <p:cNvSpPr/>
            <p:nvPr/>
          </p:nvSpPr>
          <p:spPr>
            <a:xfrm>
              <a:off x="-4350507" y="383165"/>
              <a:ext cx="5432" cy="9198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43" y="1"/>
                  </a:moveTo>
                  <a:cubicBezTo>
                    <a:pt x="22" y="1"/>
                    <a:pt x="1" y="32"/>
                    <a:pt x="1" y="63"/>
                  </a:cubicBezTo>
                  <a:cubicBezTo>
                    <a:pt x="1" y="105"/>
                    <a:pt x="22" y="126"/>
                    <a:pt x="43" y="126"/>
                  </a:cubicBezTo>
                  <a:cubicBezTo>
                    <a:pt x="64" y="126"/>
                    <a:pt x="74" y="95"/>
                    <a:pt x="74" y="63"/>
                  </a:cubicBezTo>
                  <a:cubicBezTo>
                    <a:pt x="74" y="3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1027;p123">
              <a:extLst>
                <a:ext uri="{FF2B5EF4-FFF2-40B4-BE49-F238E27FC236}">
                  <a16:creationId xmlns:a16="http://schemas.microsoft.com/office/drawing/2014/main" id="{8D838A41-F823-6B32-D4B5-5C2A36CE2902}"/>
                </a:ext>
              </a:extLst>
            </p:cNvPr>
            <p:cNvSpPr/>
            <p:nvPr/>
          </p:nvSpPr>
          <p:spPr>
            <a:xfrm>
              <a:off x="-4345944" y="228241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64" y="137"/>
                    <a:pt x="74" y="105"/>
                    <a:pt x="74" y="74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1028;p123">
              <a:extLst>
                <a:ext uri="{FF2B5EF4-FFF2-40B4-BE49-F238E27FC236}">
                  <a16:creationId xmlns:a16="http://schemas.microsoft.com/office/drawing/2014/main" id="{A9AFB03E-A553-22D1-AE23-A48D1BB0ED11}"/>
                </a:ext>
              </a:extLst>
            </p:cNvPr>
            <p:cNvSpPr/>
            <p:nvPr/>
          </p:nvSpPr>
          <p:spPr>
            <a:xfrm>
              <a:off x="-4400627" y="350500"/>
              <a:ext cx="6156" cy="11444"/>
            </a:xfrm>
            <a:custGeom>
              <a:avLst/>
              <a:gdLst/>
              <a:ahLst/>
              <a:cxnLst/>
              <a:rect l="l" t="t" r="r" b="b"/>
              <a:pathLst>
                <a:path w="85" h="15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26"/>
                    <a:pt x="22" y="158"/>
                    <a:pt x="43" y="158"/>
                  </a:cubicBezTo>
                  <a:cubicBezTo>
                    <a:pt x="74" y="158"/>
                    <a:pt x="85" y="116"/>
                    <a:pt x="85" y="74"/>
                  </a:cubicBezTo>
                  <a:cubicBezTo>
                    <a:pt x="85" y="32"/>
                    <a:pt x="7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1029;p123">
              <a:extLst>
                <a:ext uri="{FF2B5EF4-FFF2-40B4-BE49-F238E27FC236}">
                  <a16:creationId xmlns:a16="http://schemas.microsoft.com/office/drawing/2014/main" id="{990085EA-BE71-565F-DEA2-9464A217978B}"/>
                </a:ext>
              </a:extLst>
            </p:cNvPr>
            <p:cNvSpPr/>
            <p:nvPr/>
          </p:nvSpPr>
          <p:spPr>
            <a:xfrm>
              <a:off x="-4613276" y="186450"/>
              <a:ext cx="49468" cy="224163"/>
            </a:xfrm>
            <a:custGeom>
              <a:avLst/>
              <a:gdLst/>
              <a:ahLst/>
              <a:cxnLst/>
              <a:rect l="l" t="t" r="r" b="b"/>
              <a:pathLst>
                <a:path w="683" h="3095" extrusionOk="0">
                  <a:moveTo>
                    <a:pt x="43" y="1"/>
                  </a:moveTo>
                  <a:lnTo>
                    <a:pt x="1" y="3094"/>
                  </a:lnTo>
                  <a:lnTo>
                    <a:pt x="682" y="3094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1030;p123">
              <a:extLst>
                <a:ext uri="{FF2B5EF4-FFF2-40B4-BE49-F238E27FC236}">
                  <a16:creationId xmlns:a16="http://schemas.microsoft.com/office/drawing/2014/main" id="{AF9723DD-2541-BDB8-4A99-5C754A368C0E}"/>
                </a:ext>
              </a:extLst>
            </p:cNvPr>
            <p:cNvSpPr/>
            <p:nvPr/>
          </p:nvSpPr>
          <p:spPr>
            <a:xfrm>
              <a:off x="-4484136" y="248738"/>
              <a:ext cx="53234" cy="161875"/>
            </a:xfrm>
            <a:custGeom>
              <a:avLst/>
              <a:gdLst/>
              <a:ahLst/>
              <a:cxnLst/>
              <a:rect l="l" t="t" r="r" b="b"/>
              <a:pathLst>
                <a:path w="735" h="2235" extrusionOk="0">
                  <a:moveTo>
                    <a:pt x="0" y="0"/>
                  </a:moveTo>
                  <a:lnTo>
                    <a:pt x="42" y="2234"/>
                  </a:lnTo>
                  <a:lnTo>
                    <a:pt x="724" y="223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1031;p123">
              <a:extLst>
                <a:ext uri="{FF2B5EF4-FFF2-40B4-BE49-F238E27FC236}">
                  <a16:creationId xmlns:a16="http://schemas.microsoft.com/office/drawing/2014/main" id="{6D22D573-2C71-DA06-F80F-BBD669BB6C97}"/>
                </a:ext>
              </a:extLst>
            </p:cNvPr>
            <p:cNvSpPr/>
            <p:nvPr/>
          </p:nvSpPr>
          <p:spPr>
            <a:xfrm>
              <a:off x="-4697582" y="186450"/>
              <a:ext cx="75252" cy="224163"/>
            </a:xfrm>
            <a:custGeom>
              <a:avLst/>
              <a:gdLst/>
              <a:ahLst/>
              <a:cxnLst/>
              <a:rect l="l" t="t" r="r" b="b"/>
              <a:pathLst>
                <a:path w="1039" h="3095" extrusionOk="0">
                  <a:moveTo>
                    <a:pt x="116" y="1"/>
                  </a:moveTo>
                  <a:lnTo>
                    <a:pt x="1" y="3094"/>
                  </a:lnTo>
                  <a:lnTo>
                    <a:pt x="1039" y="309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1032;p123">
              <a:extLst>
                <a:ext uri="{FF2B5EF4-FFF2-40B4-BE49-F238E27FC236}">
                  <a16:creationId xmlns:a16="http://schemas.microsoft.com/office/drawing/2014/main" id="{8C1C0FD0-F738-0E0A-9090-F12533C7680F}"/>
                </a:ext>
              </a:extLst>
            </p:cNvPr>
            <p:cNvSpPr/>
            <p:nvPr/>
          </p:nvSpPr>
          <p:spPr>
            <a:xfrm>
              <a:off x="-4557071" y="204702"/>
              <a:ext cx="66923" cy="205911"/>
            </a:xfrm>
            <a:custGeom>
              <a:avLst/>
              <a:gdLst/>
              <a:ahLst/>
              <a:cxnLst/>
              <a:rect l="l" t="t" r="r" b="b"/>
              <a:pathLst>
                <a:path w="924" h="2843" extrusionOk="0">
                  <a:moveTo>
                    <a:pt x="850" y="0"/>
                  </a:moveTo>
                  <a:lnTo>
                    <a:pt x="11" y="42"/>
                  </a:lnTo>
                  <a:lnTo>
                    <a:pt x="1" y="2842"/>
                  </a:lnTo>
                  <a:lnTo>
                    <a:pt x="923" y="284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1033;p123">
              <a:extLst>
                <a:ext uri="{FF2B5EF4-FFF2-40B4-BE49-F238E27FC236}">
                  <a16:creationId xmlns:a16="http://schemas.microsoft.com/office/drawing/2014/main" id="{F129C47F-13CD-3942-1A2D-E7A50F3F1331}"/>
                </a:ext>
              </a:extLst>
            </p:cNvPr>
            <p:cNvSpPr/>
            <p:nvPr/>
          </p:nvSpPr>
          <p:spPr>
            <a:xfrm>
              <a:off x="-4612479" y="186450"/>
              <a:ext cx="47150" cy="158037"/>
            </a:xfrm>
            <a:custGeom>
              <a:avLst/>
              <a:gdLst/>
              <a:ahLst/>
              <a:cxnLst/>
              <a:rect l="l" t="t" r="r" b="b"/>
              <a:pathLst>
                <a:path w="651" h="2182" extrusionOk="0">
                  <a:moveTo>
                    <a:pt x="32" y="1"/>
                  </a:moveTo>
                  <a:lnTo>
                    <a:pt x="0" y="2182"/>
                  </a:lnTo>
                  <a:cubicBezTo>
                    <a:pt x="220" y="2182"/>
                    <a:pt x="441" y="2171"/>
                    <a:pt x="650" y="2150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1034;p123">
              <a:extLst>
                <a:ext uri="{FF2B5EF4-FFF2-40B4-BE49-F238E27FC236}">
                  <a16:creationId xmlns:a16="http://schemas.microsoft.com/office/drawing/2014/main" id="{9B0262D1-AF68-62F5-1B7D-FDDC73B7D8D5}"/>
                </a:ext>
              </a:extLst>
            </p:cNvPr>
            <p:cNvSpPr/>
            <p:nvPr/>
          </p:nvSpPr>
          <p:spPr>
            <a:xfrm>
              <a:off x="-4484136" y="247942"/>
              <a:ext cx="53234" cy="82857"/>
            </a:xfrm>
            <a:custGeom>
              <a:avLst/>
              <a:gdLst/>
              <a:ahLst/>
              <a:cxnLst/>
              <a:rect l="l" t="t" r="r" b="b"/>
              <a:pathLst>
                <a:path w="735" h="1144" extrusionOk="0">
                  <a:moveTo>
                    <a:pt x="0" y="1"/>
                  </a:moveTo>
                  <a:lnTo>
                    <a:pt x="21" y="1144"/>
                  </a:lnTo>
                  <a:cubicBezTo>
                    <a:pt x="262" y="1092"/>
                    <a:pt x="493" y="1029"/>
                    <a:pt x="734" y="955"/>
                  </a:cubicBezTo>
                  <a:lnTo>
                    <a:pt x="734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1035;p123">
              <a:extLst>
                <a:ext uri="{FF2B5EF4-FFF2-40B4-BE49-F238E27FC236}">
                  <a16:creationId xmlns:a16="http://schemas.microsoft.com/office/drawing/2014/main" id="{E936B28D-ACC9-BF33-08B4-F27AEFDC3B44}"/>
                </a:ext>
              </a:extLst>
            </p:cNvPr>
            <p:cNvSpPr/>
            <p:nvPr/>
          </p:nvSpPr>
          <p:spPr>
            <a:xfrm>
              <a:off x="-4695264" y="186450"/>
              <a:ext cx="72210" cy="158037"/>
            </a:xfrm>
            <a:custGeom>
              <a:avLst/>
              <a:gdLst/>
              <a:ahLst/>
              <a:cxnLst/>
              <a:rect l="l" t="t" r="r" b="b"/>
              <a:pathLst>
                <a:path w="997" h="2182" extrusionOk="0">
                  <a:moveTo>
                    <a:pt x="84" y="1"/>
                  </a:moveTo>
                  <a:lnTo>
                    <a:pt x="0" y="2150"/>
                  </a:lnTo>
                  <a:cubicBezTo>
                    <a:pt x="304" y="2171"/>
                    <a:pt x="608" y="2182"/>
                    <a:pt x="923" y="2182"/>
                  </a:cubicBezTo>
                  <a:lnTo>
                    <a:pt x="996" y="218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1036;p123">
              <a:extLst>
                <a:ext uri="{FF2B5EF4-FFF2-40B4-BE49-F238E27FC236}">
                  <a16:creationId xmlns:a16="http://schemas.microsoft.com/office/drawing/2014/main" id="{26F228A0-C184-7FC8-60FE-814388C76477}"/>
                </a:ext>
              </a:extLst>
            </p:cNvPr>
            <p:cNvSpPr/>
            <p:nvPr/>
          </p:nvSpPr>
          <p:spPr>
            <a:xfrm>
              <a:off x="-4557071" y="204702"/>
              <a:ext cx="64605" cy="136743"/>
            </a:xfrm>
            <a:custGeom>
              <a:avLst/>
              <a:gdLst/>
              <a:ahLst/>
              <a:cxnLst/>
              <a:rect l="l" t="t" r="r" b="b"/>
              <a:pathLst>
                <a:path w="892" h="1888" extrusionOk="0">
                  <a:moveTo>
                    <a:pt x="850" y="0"/>
                  </a:moveTo>
                  <a:lnTo>
                    <a:pt x="1" y="42"/>
                  </a:lnTo>
                  <a:lnTo>
                    <a:pt x="1" y="1888"/>
                  </a:lnTo>
                  <a:cubicBezTo>
                    <a:pt x="315" y="1867"/>
                    <a:pt x="609" y="1825"/>
                    <a:pt x="892" y="1772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1037;p123">
              <a:extLst>
                <a:ext uri="{FF2B5EF4-FFF2-40B4-BE49-F238E27FC236}">
                  <a16:creationId xmlns:a16="http://schemas.microsoft.com/office/drawing/2014/main" id="{2B64A900-0335-AA61-0227-F9229CDEB788}"/>
                </a:ext>
              </a:extLst>
            </p:cNvPr>
            <p:cNvSpPr/>
            <p:nvPr/>
          </p:nvSpPr>
          <p:spPr>
            <a:xfrm>
              <a:off x="-4547946" y="216798"/>
              <a:ext cx="43384" cy="13037"/>
            </a:xfrm>
            <a:custGeom>
              <a:avLst/>
              <a:gdLst/>
              <a:ahLst/>
              <a:cxnLst/>
              <a:rect l="l" t="t" r="r" b="b"/>
              <a:pathLst>
                <a:path w="599" h="180" extrusionOk="0">
                  <a:moveTo>
                    <a:pt x="0" y="1"/>
                  </a:moveTo>
                  <a:lnTo>
                    <a:pt x="0" y="179"/>
                  </a:lnTo>
                  <a:lnTo>
                    <a:pt x="598" y="179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1038;p123">
              <a:extLst>
                <a:ext uri="{FF2B5EF4-FFF2-40B4-BE49-F238E27FC236}">
                  <a16:creationId xmlns:a16="http://schemas.microsoft.com/office/drawing/2014/main" id="{2E64028C-CEAE-1333-8690-7E3520395F7B}"/>
                </a:ext>
              </a:extLst>
            </p:cNvPr>
            <p:cNvSpPr/>
            <p:nvPr/>
          </p:nvSpPr>
          <p:spPr>
            <a:xfrm>
              <a:off x="-4547946" y="238888"/>
              <a:ext cx="43384" cy="13689"/>
            </a:xfrm>
            <a:custGeom>
              <a:avLst/>
              <a:gdLst/>
              <a:ahLst/>
              <a:cxnLst/>
              <a:rect l="l" t="t" r="r" b="b"/>
              <a:pathLst>
                <a:path w="599" h="189" extrusionOk="0">
                  <a:moveTo>
                    <a:pt x="0" y="0"/>
                  </a:moveTo>
                  <a:lnTo>
                    <a:pt x="0" y="189"/>
                  </a:lnTo>
                  <a:lnTo>
                    <a:pt x="598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1039;p123">
              <a:extLst>
                <a:ext uri="{FF2B5EF4-FFF2-40B4-BE49-F238E27FC236}">
                  <a16:creationId xmlns:a16="http://schemas.microsoft.com/office/drawing/2014/main" id="{D8C3F0AA-D67E-556A-2D4E-A3732EF2A623}"/>
                </a:ext>
              </a:extLst>
            </p:cNvPr>
            <p:cNvSpPr/>
            <p:nvPr/>
          </p:nvSpPr>
          <p:spPr>
            <a:xfrm>
              <a:off x="-4601108" y="197821"/>
              <a:ext cx="25132" cy="10719"/>
            </a:xfrm>
            <a:custGeom>
              <a:avLst/>
              <a:gdLst/>
              <a:ahLst/>
              <a:cxnLst/>
              <a:rect l="l" t="t" r="r" b="b"/>
              <a:pathLst>
                <a:path w="347" h="148" extrusionOk="0">
                  <a:moveTo>
                    <a:pt x="0" y="1"/>
                  </a:moveTo>
                  <a:lnTo>
                    <a:pt x="0" y="148"/>
                  </a:lnTo>
                  <a:lnTo>
                    <a:pt x="346" y="148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1040;p123">
              <a:extLst>
                <a:ext uri="{FF2B5EF4-FFF2-40B4-BE49-F238E27FC236}">
                  <a16:creationId xmlns:a16="http://schemas.microsoft.com/office/drawing/2014/main" id="{704F89D8-1406-F6A2-93B9-5BB4C760033F}"/>
                </a:ext>
              </a:extLst>
            </p:cNvPr>
            <p:cNvSpPr/>
            <p:nvPr/>
          </p:nvSpPr>
          <p:spPr>
            <a:xfrm>
              <a:off x="-4546425" y="386207"/>
              <a:ext cx="49396" cy="12240"/>
            </a:xfrm>
            <a:custGeom>
              <a:avLst/>
              <a:gdLst/>
              <a:ahLst/>
              <a:cxnLst/>
              <a:rect l="l" t="t" r="r" b="b"/>
              <a:pathLst>
                <a:path w="682" h="169" extrusionOk="0">
                  <a:moveTo>
                    <a:pt x="0" y="0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1041;p123">
              <a:extLst>
                <a:ext uri="{FF2B5EF4-FFF2-40B4-BE49-F238E27FC236}">
                  <a16:creationId xmlns:a16="http://schemas.microsoft.com/office/drawing/2014/main" id="{01B1007B-831A-FE4E-39D2-735C7F1A7DFC}"/>
                </a:ext>
              </a:extLst>
            </p:cNvPr>
            <p:cNvSpPr/>
            <p:nvPr/>
          </p:nvSpPr>
          <p:spPr>
            <a:xfrm>
              <a:off x="-4591257" y="384686"/>
              <a:ext cx="8474" cy="9923"/>
            </a:xfrm>
            <a:custGeom>
              <a:avLst/>
              <a:gdLst/>
              <a:ahLst/>
              <a:cxnLst/>
              <a:rect l="l" t="t" r="r" b="b"/>
              <a:pathLst>
                <a:path w="117" h="137" extrusionOk="0">
                  <a:moveTo>
                    <a:pt x="64" y="0"/>
                  </a:moveTo>
                  <a:cubicBezTo>
                    <a:pt x="22" y="0"/>
                    <a:pt x="1" y="32"/>
                    <a:pt x="11" y="74"/>
                  </a:cubicBezTo>
                  <a:cubicBezTo>
                    <a:pt x="1" y="105"/>
                    <a:pt x="32" y="126"/>
                    <a:pt x="64" y="137"/>
                  </a:cubicBezTo>
                  <a:cubicBezTo>
                    <a:pt x="95" y="137"/>
                    <a:pt x="116" y="105"/>
                    <a:pt x="116" y="74"/>
                  </a:cubicBezTo>
                  <a:cubicBezTo>
                    <a:pt x="116" y="3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1042;p123">
              <a:extLst>
                <a:ext uri="{FF2B5EF4-FFF2-40B4-BE49-F238E27FC236}">
                  <a16:creationId xmlns:a16="http://schemas.microsoft.com/office/drawing/2014/main" id="{8EB32A79-E661-24C9-8AE8-C3C6F2F24A3E}"/>
                </a:ext>
              </a:extLst>
            </p:cNvPr>
            <p:cNvSpPr/>
            <p:nvPr/>
          </p:nvSpPr>
          <p:spPr>
            <a:xfrm>
              <a:off x="-4678606" y="197097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1" y="0"/>
                  </a:moveTo>
                  <a:lnTo>
                    <a:pt x="11" y="231"/>
                  </a:lnTo>
                  <a:lnTo>
                    <a:pt x="630" y="231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1043;p123">
              <a:extLst>
                <a:ext uri="{FF2B5EF4-FFF2-40B4-BE49-F238E27FC236}">
                  <a16:creationId xmlns:a16="http://schemas.microsoft.com/office/drawing/2014/main" id="{7CC1F947-64E2-C5F3-A371-848B80D25796}"/>
                </a:ext>
              </a:extLst>
            </p:cNvPr>
            <p:cNvSpPr/>
            <p:nvPr/>
          </p:nvSpPr>
          <p:spPr>
            <a:xfrm>
              <a:off x="-4471969" y="257068"/>
              <a:ext cx="34982" cy="22887"/>
            </a:xfrm>
            <a:custGeom>
              <a:avLst/>
              <a:gdLst/>
              <a:ahLst/>
              <a:cxnLst/>
              <a:rect l="l" t="t" r="r" b="b"/>
              <a:pathLst>
                <a:path w="483" h="316" extrusionOk="0">
                  <a:moveTo>
                    <a:pt x="0" y="1"/>
                  </a:moveTo>
                  <a:lnTo>
                    <a:pt x="0" y="284"/>
                  </a:lnTo>
                  <a:lnTo>
                    <a:pt x="482" y="315"/>
                  </a:lnTo>
                  <a:lnTo>
                    <a:pt x="48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1044;p123">
              <a:extLst>
                <a:ext uri="{FF2B5EF4-FFF2-40B4-BE49-F238E27FC236}">
                  <a16:creationId xmlns:a16="http://schemas.microsoft.com/office/drawing/2014/main" id="{5DAE505F-BCBD-2CAF-7C5A-9888CC7DDB1C}"/>
                </a:ext>
              </a:extLst>
            </p:cNvPr>
            <p:cNvSpPr/>
            <p:nvPr/>
          </p:nvSpPr>
          <p:spPr>
            <a:xfrm>
              <a:off x="-4471244" y="383165"/>
              <a:ext cx="33462" cy="22887"/>
            </a:xfrm>
            <a:custGeom>
              <a:avLst/>
              <a:gdLst/>
              <a:ahLst/>
              <a:cxnLst/>
              <a:rect l="l" t="t" r="r" b="b"/>
              <a:pathLst>
                <a:path w="462" h="316" extrusionOk="0">
                  <a:moveTo>
                    <a:pt x="1" y="1"/>
                  </a:moveTo>
                  <a:lnTo>
                    <a:pt x="11" y="284"/>
                  </a:lnTo>
                  <a:lnTo>
                    <a:pt x="462" y="315"/>
                  </a:lnTo>
                  <a:lnTo>
                    <a:pt x="462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1045;p123">
              <a:extLst>
                <a:ext uri="{FF2B5EF4-FFF2-40B4-BE49-F238E27FC236}">
                  <a16:creationId xmlns:a16="http://schemas.microsoft.com/office/drawing/2014/main" id="{78B65440-3334-F06A-0502-6CBA1AF004C4}"/>
                </a:ext>
              </a:extLst>
            </p:cNvPr>
            <p:cNvSpPr/>
            <p:nvPr/>
          </p:nvSpPr>
          <p:spPr>
            <a:xfrm>
              <a:off x="-4663396" y="383165"/>
              <a:ext cx="8402" cy="9198"/>
            </a:xfrm>
            <a:custGeom>
              <a:avLst/>
              <a:gdLst/>
              <a:ahLst/>
              <a:cxnLst/>
              <a:rect l="l" t="t" r="r" b="b"/>
              <a:pathLst>
                <a:path w="116" h="127" extrusionOk="0">
                  <a:moveTo>
                    <a:pt x="53" y="1"/>
                  </a:moveTo>
                  <a:cubicBezTo>
                    <a:pt x="21" y="1"/>
                    <a:pt x="0" y="32"/>
                    <a:pt x="0" y="63"/>
                  </a:cubicBezTo>
                  <a:cubicBezTo>
                    <a:pt x="0" y="95"/>
                    <a:pt x="21" y="126"/>
                    <a:pt x="63" y="126"/>
                  </a:cubicBezTo>
                  <a:cubicBezTo>
                    <a:pt x="95" y="126"/>
                    <a:pt x="116" y="95"/>
                    <a:pt x="116" y="63"/>
                  </a:cubicBezTo>
                  <a:cubicBezTo>
                    <a:pt x="116" y="32"/>
                    <a:pt x="95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1046;p123">
              <a:extLst>
                <a:ext uri="{FF2B5EF4-FFF2-40B4-BE49-F238E27FC236}">
                  <a16:creationId xmlns:a16="http://schemas.microsoft.com/office/drawing/2014/main" id="{2B973BA1-8580-6F55-7DFF-57D62F5DD5D8}"/>
                </a:ext>
              </a:extLst>
            </p:cNvPr>
            <p:cNvSpPr/>
            <p:nvPr/>
          </p:nvSpPr>
          <p:spPr>
            <a:xfrm>
              <a:off x="-4661875" y="228241"/>
              <a:ext cx="9198" cy="9923"/>
            </a:xfrm>
            <a:custGeom>
              <a:avLst/>
              <a:gdLst/>
              <a:ahLst/>
              <a:cxnLst/>
              <a:rect l="l" t="t" r="r" b="b"/>
              <a:pathLst>
                <a:path w="127" h="137" extrusionOk="0">
                  <a:moveTo>
                    <a:pt x="63" y="0"/>
                  </a:moveTo>
                  <a:cubicBezTo>
                    <a:pt x="32" y="11"/>
                    <a:pt x="0" y="32"/>
                    <a:pt x="11" y="74"/>
                  </a:cubicBezTo>
                  <a:cubicBezTo>
                    <a:pt x="11" y="105"/>
                    <a:pt x="32" y="137"/>
                    <a:pt x="63" y="137"/>
                  </a:cubicBezTo>
                  <a:cubicBezTo>
                    <a:pt x="95" y="137"/>
                    <a:pt x="126" y="105"/>
                    <a:pt x="116" y="74"/>
                  </a:cubicBezTo>
                  <a:cubicBezTo>
                    <a:pt x="116" y="32"/>
                    <a:pt x="95" y="11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1047;p123">
              <a:extLst>
                <a:ext uri="{FF2B5EF4-FFF2-40B4-BE49-F238E27FC236}">
                  <a16:creationId xmlns:a16="http://schemas.microsoft.com/office/drawing/2014/main" id="{E4B858DB-2433-604D-B242-5D0B7C7279E4}"/>
                </a:ext>
              </a:extLst>
            </p:cNvPr>
            <p:cNvSpPr/>
            <p:nvPr/>
          </p:nvSpPr>
          <p:spPr>
            <a:xfrm>
              <a:off x="-3489990" y="186450"/>
              <a:ext cx="55552" cy="224163"/>
            </a:xfrm>
            <a:custGeom>
              <a:avLst/>
              <a:gdLst/>
              <a:ahLst/>
              <a:cxnLst/>
              <a:rect l="l" t="t" r="r" b="b"/>
              <a:pathLst>
                <a:path w="767" h="3095" extrusionOk="0">
                  <a:moveTo>
                    <a:pt x="158" y="1"/>
                  </a:moveTo>
                  <a:lnTo>
                    <a:pt x="1" y="3094"/>
                  </a:lnTo>
                  <a:lnTo>
                    <a:pt x="735" y="3094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226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1048;p123">
              <a:extLst>
                <a:ext uri="{FF2B5EF4-FFF2-40B4-BE49-F238E27FC236}">
                  <a16:creationId xmlns:a16="http://schemas.microsoft.com/office/drawing/2014/main" id="{E0277482-63D0-9383-C078-0EC9F4B996B5}"/>
                </a:ext>
              </a:extLst>
            </p:cNvPr>
            <p:cNvSpPr/>
            <p:nvPr/>
          </p:nvSpPr>
          <p:spPr>
            <a:xfrm>
              <a:off x="-4181098" y="248738"/>
              <a:ext cx="38821" cy="161875"/>
            </a:xfrm>
            <a:custGeom>
              <a:avLst/>
              <a:gdLst/>
              <a:ahLst/>
              <a:cxnLst/>
              <a:rect l="l" t="t" r="r" b="b"/>
              <a:pathLst>
                <a:path w="536" h="2235" extrusionOk="0">
                  <a:moveTo>
                    <a:pt x="0" y="0"/>
                  </a:moveTo>
                  <a:lnTo>
                    <a:pt x="53" y="2234"/>
                  </a:lnTo>
                  <a:lnTo>
                    <a:pt x="535" y="223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1049;p123">
              <a:extLst>
                <a:ext uri="{FF2B5EF4-FFF2-40B4-BE49-F238E27FC236}">
                  <a16:creationId xmlns:a16="http://schemas.microsoft.com/office/drawing/2014/main" id="{424279D5-A951-7837-FFC0-8AF1EEC4123D}"/>
                </a:ext>
              </a:extLst>
            </p:cNvPr>
            <p:cNvSpPr/>
            <p:nvPr/>
          </p:nvSpPr>
          <p:spPr>
            <a:xfrm>
              <a:off x="-3580380" y="186450"/>
              <a:ext cx="84378" cy="224163"/>
            </a:xfrm>
            <a:custGeom>
              <a:avLst/>
              <a:gdLst/>
              <a:ahLst/>
              <a:cxnLst/>
              <a:rect l="l" t="t" r="r" b="b"/>
              <a:pathLst>
                <a:path w="1165" h="3095" extrusionOk="0">
                  <a:moveTo>
                    <a:pt x="253" y="1"/>
                  </a:moveTo>
                  <a:lnTo>
                    <a:pt x="1" y="3094"/>
                  </a:lnTo>
                  <a:lnTo>
                    <a:pt x="1123" y="3094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226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1050;p123">
              <a:extLst>
                <a:ext uri="{FF2B5EF4-FFF2-40B4-BE49-F238E27FC236}">
                  <a16:creationId xmlns:a16="http://schemas.microsoft.com/office/drawing/2014/main" id="{BC2B3E59-34E4-AD8C-1F74-8F28C1C19C74}"/>
                </a:ext>
              </a:extLst>
            </p:cNvPr>
            <p:cNvSpPr/>
            <p:nvPr/>
          </p:nvSpPr>
          <p:spPr>
            <a:xfrm>
              <a:off x="-3651721" y="186450"/>
              <a:ext cx="68444" cy="224163"/>
            </a:xfrm>
            <a:custGeom>
              <a:avLst/>
              <a:gdLst/>
              <a:ahLst/>
              <a:cxnLst/>
              <a:rect l="l" t="t" r="r" b="b"/>
              <a:pathLst>
                <a:path w="945" h="3095" extrusionOk="0">
                  <a:moveTo>
                    <a:pt x="0" y="1"/>
                  </a:moveTo>
                  <a:lnTo>
                    <a:pt x="84" y="3094"/>
                  </a:lnTo>
                  <a:lnTo>
                    <a:pt x="944" y="3094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226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1051;p123">
              <a:extLst>
                <a:ext uri="{FF2B5EF4-FFF2-40B4-BE49-F238E27FC236}">
                  <a16:creationId xmlns:a16="http://schemas.microsoft.com/office/drawing/2014/main" id="{49A8F378-F20F-99FA-48FE-FBE7B7EAF8DC}"/>
                </a:ext>
              </a:extLst>
            </p:cNvPr>
            <p:cNvSpPr/>
            <p:nvPr/>
          </p:nvSpPr>
          <p:spPr>
            <a:xfrm>
              <a:off x="-3429222" y="204702"/>
              <a:ext cx="73731" cy="205911"/>
            </a:xfrm>
            <a:custGeom>
              <a:avLst/>
              <a:gdLst/>
              <a:ahLst/>
              <a:cxnLst/>
              <a:rect l="l" t="t" r="r" b="b"/>
              <a:pathLst>
                <a:path w="1018" h="2843" extrusionOk="0">
                  <a:moveTo>
                    <a:pt x="1018" y="0"/>
                  </a:moveTo>
                  <a:lnTo>
                    <a:pt x="106" y="42"/>
                  </a:lnTo>
                  <a:lnTo>
                    <a:pt x="1" y="2842"/>
                  </a:lnTo>
                  <a:lnTo>
                    <a:pt x="986" y="2842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226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1052;p123">
              <a:extLst>
                <a:ext uri="{FF2B5EF4-FFF2-40B4-BE49-F238E27FC236}">
                  <a16:creationId xmlns:a16="http://schemas.microsoft.com/office/drawing/2014/main" id="{06756799-7DFA-D52F-62AC-AF17023A2CE2}"/>
                </a:ext>
              </a:extLst>
            </p:cNvPr>
            <p:cNvSpPr/>
            <p:nvPr/>
          </p:nvSpPr>
          <p:spPr>
            <a:xfrm>
              <a:off x="-3486151" y="186450"/>
              <a:ext cx="51713" cy="158037"/>
            </a:xfrm>
            <a:custGeom>
              <a:avLst/>
              <a:gdLst/>
              <a:ahLst/>
              <a:cxnLst/>
              <a:rect l="l" t="t" r="r" b="b"/>
              <a:pathLst>
                <a:path w="714" h="2182" extrusionOk="0">
                  <a:moveTo>
                    <a:pt x="105" y="1"/>
                  </a:moveTo>
                  <a:lnTo>
                    <a:pt x="0" y="2182"/>
                  </a:lnTo>
                  <a:cubicBezTo>
                    <a:pt x="231" y="2182"/>
                    <a:pt x="462" y="2171"/>
                    <a:pt x="692" y="2150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rgbClr val="2F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1053;p123">
              <a:extLst>
                <a:ext uri="{FF2B5EF4-FFF2-40B4-BE49-F238E27FC236}">
                  <a16:creationId xmlns:a16="http://schemas.microsoft.com/office/drawing/2014/main" id="{B6D83A79-010B-8FD0-B183-AEF4158FEFAD}"/>
                </a:ext>
              </a:extLst>
            </p:cNvPr>
            <p:cNvSpPr/>
            <p:nvPr/>
          </p:nvSpPr>
          <p:spPr>
            <a:xfrm>
              <a:off x="-4181098" y="247942"/>
              <a:ext cx="38024" cy="82857"/>
            </a:xfrm>
            <a:custGeom>
              <a:avLst/>
              <a:gdLst/>
              <a:ahLst/>
              <a:cxnLst/>
              <a:rect l="l" t="t" r="r" b="b"/>
              <a:pathLst>
                <a:path w="525" h="1144" extrusionOk="0">
                  <a:moveTo>
                    <a:pt x="514" y="1"/>
                  </a:moveTo>
                  <a:lnTo>
                    <a:pt x="0" y="11"/>
                  </a:lnTo>
                  <a:lnTo>
                    <a:pt x="21" y="955"/>
                  </a:lnTo>
                  <a:cubicBezTo>
                    <a:pt x="189" y="1029"/>
                    <a:pt x="357" y="1092"/>
                    <a:pt x="525" y="1144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1054;p123">
              <a:extLst>
                <a:ext uri="{FF2B5EF4-FFF2-40B4-BE49-F238E27FC236}">
                  <a16:creationId xmlns:a16="http://schemas.microsoft.com/office/drawing/2014/main" id="{90142C38-2F62-F754-99F1-AA2B4C1A800F}"/>
                </a:ext>
              </a:extLst>
            </p:cNvPr>
            <p:cNvSpPr/>
            <p:nvPr/>
          </p:nvSpPr>
          <p:spPr>
            <a:xfrm>
              <a:off x="-3575020" y="186450"/>
              <a:ext cx="79018" cy="158037"/>
            </a:xfrm>
            <a:custGeom>
              <a:avLst/>
              <a:gdLst/>
              <a:ahLst/>
              <a:cxnLst/>
              <a:rect l="l" t="t" r="r" b="b"/>
              <a:pathLst>
                <a:path w="1091" h="2182" extrusionOk="0">
                  <a:moveTo>
                    <a:pt x="179" y="1"/>
                  </a:moveTo>
                  <a:lnTo>
                    <a:pt x="0" y="2150"/>
                  </a:lnTo>
                  <a:cubicBezTo>
                    <a:pt x="315" y="2171"/>
                    <a:pt x="651" y="2182"/>
                    <a:pt x="986" y="2182"/>
                  </a:cubicBezTo>
                  <a:lnTo>
                    <a:pt x="1060" y="2182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rgbClr val="2F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1055;p123">
              <a:extLst>
                <a:ext uri="{FF2B5EF4-FFF2-40B4-BE49-F238E27FC236}">
                  <a16:creationId xmlns:a16="http://schemas.microsoft.com/office/drawing/2014/main" id="{786510B0-19CC-FE18-14C5-0C00A1AB85CA}"/>
                </a:ext>
              </a:extLst>
            </p:cNvPr>
            <p:cNvSpPr/>
            <p:nvPr/>
          </p:nvSpPr>
          <p:spPr>
            <a:xfrm>
              <a:off x="-3651721" y="186450"/>
              <a:ext cx="67647" cy="154995"/>
            </a:xfrm>
            <a:custGeom>
              <a:avLst/>
              <a:gdLst/>
              <a:ahLst/>
              <a:cxnLst/>
              <a:rect l="l" t="t" r="r" b="b"/>
              <a:pathLst>
                <a:path w="934" h="2140" extrusionOk="0">
                  <a:moveTo>
                    <a:pt x="0" y="1"/>
                  </a:moveTo>
                  <a:lnTo>
                    <a:pt x="53" y="2014"/>
                  </a:lnTo>
                  <a:cubicBezTo>
                    <a:pt x="325" y="2066"/>
                    <a:pt x="619" y="2108"/>
                    <a:pt x="934" y="2140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2F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1056;p123">
              <a:extLst>
                <a:ext uri="{FF2B5EF4-FFF2-40B4-BE49-F238E27FC236}">
                  <a16:creationId xmlns:a16="http://schemas.microsoft.com/office/drawing/2014/main" id="{5FECACBF-752A-158A-DD7E-B17E9FDE86F1}"/>
                </a:ext>
              </a:extLst>
            </p:cNvPr>
            <p:cNvSpPr/>
            <p:nvPr/>
          </p:nvSpPr>
          <p:spPr>
            <a:xfrm>
              <a:off x="-3426180" y="204702"/>
              <a:ext cx="70689" cy="136743"/>
            </a:xfrm>
            <a:custGeom>
              <a:avLst/>
              <a:gdLst/>
              <a:ahLst/>
              <a:cxnLst/>
              <a:rect l="l" t="t" r="r" b="b"/>
              <a:pathLst>
                <a:path w="976" h="1888" extrusionOk="0">
                  <a:moveTo>
                    <a:pt x="976" y="0"/>
                  </a:moveTo>
                  <a:lnTo>
                    <a:pt x="64" y="42"/>
                  </a:lnTo>
                  <a:lnTo>
                    <a:pt x="1" y="1888"/>
                  </a:lnTo>
                  <a:cubicBezTo>
                    <a:pt x="336" y="1867"/>
                    <a:pt x="651" y="1825"/>
                    <a:pt x="955" y="1772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rgbClr val="2F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1057;p123">
              <a:extLst>
                <a:ext uri="{FF2B5EF4-FFF2-40B4-BE49-F238E27FC236}">
                  <a16:creationId xmlns:a16="http://schemas.microsoft.com/office/drawing/2014/main" id="{9374554A-8D53-5FA1-428F-EBA9CA0FA150}"/>
                </a:ext>
              </a:extLst>
            </p:cNvPr>
            <p:cNvSpPr/>
            <p:nvPr/>
          </p:nvSpPr>
          <p:spPr>
            <a:xfrm>
              <a:off x="-3413288" y="216798"/>
              <a:ext cx="47223" cy="13037"/>
            </a:xfrm>
            <a:custGeom>
              <a:avLst/>
              <a:gdLst/>
              <a:ahLst/>
              <a:cxnLst/>
              <a:rect l="l" t="t" r="r" b="b"/>
              <a:pathLst>
                <a:path w="652" h="180" extrusionOk="0">
                  <a:moveTo>
                    <a:pt x="11" y="1"/>
                  </a:moveTo>
                  <a:lnTo>
                    <a:pt x="1" y="179"/>
                  </a:lnTo>
                  <a:lnTo>
                    <a:pt x="651" y="17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1058;p123">
              <a:extLst>
                <a:ext uri="{FF2B5EF4-FFF2-40B4-BE49-F238E27FC236}">
                  <a16:creationId xmlns:a16="http://schemas.microsoft.com/office/drawing/2014/main" id="{EDA087A0-2C42-C572-0373-73A169F71193}"/>
                </a:ext>
              </a:extLst>
            </p:cNvPr>
            <p:cNvSpPr/>
            <p:nvPr/>
          </p:nvSpPr>
          <p:spPr>
            <a:xfrm>
              <a:off x="-3414013" y="238888"/>
              <a:ext cx="47150" cy="13689"/>
            </a:xfrm>
            <a:custGeom>
              <a:avLst/>
              <a:gdLst/>
              <a:ahLst/>
              <a:cxnLst/>
              <a:rect l="l" t="t" r="r" b="b"/>
              <a:pathLst>
                <a:path w="651" h="189" extrusionOk="0">
                  <a:moveTo>
                    <a:pt x="11" y="0"/>
                  </a:moveTo>
                  <a:lnTo>
                    <a:pt x="0" y="189"/>
                  </a:lnTo>
                  <a:lnTo>
                    <a:pt x="651" y="18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1059;p123">
              <a:extLst>
                <a:ext uri="{FF2B5EF4-FFF2-40B4-BE49-F238E27FC236}">
                  <a16:creationId xmlns:a16="http://schemas.microsoft.com/office/drawing/2014/main" id="{92EF4C5B-ED8B-70C1-F040-55FBD1DA850F}"/>
                </a:ext>
              </a:extLst>
            </p:cNvPr>
            <p:cNvSpPr/>
            <p:nvPr/>
          </p:nvSpPr>
          <p:spPr>
            <a:xfrm>
              <a:off x="-3469492" y="197821"/>
              <a:ext cx="27450" cy="10719"/>
            </a:xfrm>
            <a:custGeom>
              <a:avLst/>
              <a:gdLst/>
              <a:ahLst/>
              <a:cxnLst/>
              <a:rect l="l" t="t" r="r" b="b"/>
              <a:pathLst>
                <a:path w="37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379" y="14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1060;p123">
              <a:extLst>
                <a:ext uri="{FF2B5EF4-FFF2-40B4-BE49-F238E27FC236}">
                  <a16:creationId xmlns:a16="http://schemas.microsoft.com/office/drawing/2014/main" id="{FC27561C-5EDA-9761-CCEE-A9CA1E8E122E}"/>
                </a:ext>
              </a:extLst>
            </p:cNvPr>
            <p:cNvSpPr/>
            <p:nvPr/>
          </p:nvSpPr>
          <p:spPr>
            <a:xfrm>
              <a:off x="-3417055" y="386207"/>
              <a:ext cx="52510" cy="12240"/>
            </a:xfrm>
            <a:custGeom>
              <a:avLst/>
              <a:gdLst/>
              <a:ahLst/>
              <a:cxnLst/>
              <a:rect l="l" t="t" r="r" b="b"/>
              <a:pathLst>
                <a:path w="725" h="169" extrusionOk="0">
                  <a:moveTo>
                    <a:pt x="1" y="0"/>
                  </a:moveTo>
                  <a:lnTo>
                    <a:pt x="1" y="168"/>
                  </a:lnTo>
                  <a:lnTo>
                    <a:pt x="724" y="16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1061;p123">
              <a:extLst>
                <a:ext uri="{FF2B5EF4-FFF2-40B4-BE49-F238E27FC236}">
                  <a16:creationId xmlns:a16="http://schemas.microsoft.com/office/drawing/2014/main" id="{9334D32E-AB8F-DDED-A9F6-EA15E5F23AB1}"/>
                </a:ext>
              </a:extLst>
            </p:cNvPr>
            <p:cNvSpPr/>
            <p:nvPr/>
          </p:nvSpPr>
          <p:spPr>
            <a:xfrm>
              <a:off x="-3464929" y="387800"/>
              <a:ext cx="9343" cy="6808"/>
            </a:xfrm>
            <a:custGeom>
              <a:avLst/>
              <a:gdLst/>
              <a:ahLst/>
              <a:cxnLst/>
              <a:rect l="l" t="t" r="r" b="b"/>
              <a:pathLst>
                <a:path w="129" h="94" extrusionOk="0">
                  <a:moveTo>
                    <a:pt x="24" y="1"/>
                  </a:moveTo>
                  <a:cubicBezTo>
                    <a:pt x="12" y="1"/>
                    <a:pt x="3" y="9"/>
                    <a:pt x="1" y="31"/>
                  </a:cubicBezTo>
                  <a:cubicBezTo>
                    <a:pt x="1" y="62"/>
                    <a:pt x="22" y="94"/>
                    <a:pt x="64" y="94"/>
                  </a:cubicBezTo>
                  <a:cubicBezTo>
                    <a:pt x="128" y="94"/>
                    <a:pt x="63" y="1"/>
                    <a:pt x="2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1062;p123">
              <a:extLst>
                <a:ext uri="{FF2B5EF4-FFF2-40B4-BE49-F238E27FC236}">
                  <a16:creationId xmlns:a16="http://schemas.microsoft.com/office/drawing/2014/main" id="{23E40837-7A2D-76AA-077A-AF6AFB60F12E}"/>
                </a:ext>
              </a:extLst>
            </p:cNvPr>
            <p:cNvSpPr/>
            <p:nvPr/>
          </p:nvSpPr>
          <p:spPr>
            <a:xfrm>
              <a:off x="-3552278" y="197097"/>
              <a:ext cx="49468" cy="16803"/>
            </a:xfrm>
            <a:custGeom>
              <a:avLst/>
              <a:gdLst/>
              <a:ahLst/>
              <a:cxnLst/>
              <a:rect l="l" t="t" r="r" b="b"/>
              <a:pathLst>
                <a:path w="683" h="232" extrusionOk="0">
                  <a:moveTo>
                    <a:pt x="11" y="0"/>
                  </a:moveTo>
                  <a:lnTo>
                    <a:pt x="1" y="231"/>
                  </a:lnTo>
                  <a:lnTo>
                    <a:pt x="672" y="23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1063;p123">
              <a:extLst>
                <a:ext uri="{FF2B5EF4-FFF2-40B4-BE49-F238E27FC236}">
                  <a16:creationId xmlns:a16="http://schemas.microsoft.com/office/drawing/2014/main" id="{B69CB7F5-467B-45D6-A367-F7FB3CE68415}"/>
                </a:ext>
              </a:extLst>
            </p:cNvPr>
            <p:cNvSpPr/>
            <p:nvPr/>
          </p:nvSpPr>
          <p:spPr>
            <a:xfrm>
              <a:off x="-3635063" y="373315"/>
              <a:ext cx="40342" cy="25132"/>
            </a:xfrm>
            <a:custGeom>
              <a:avLst/>
              <a:gdLst/>
              <a:ahLst/>
              <a:cxnLst/>
              <a:rect l="l" t="t" r="r" b="b"/>
              <a:pathLst>
                <a:path w="557" h="347" extrusionOk="0">
                  <a:moveTo>
                    <a:pt x="1" y="0"/>
                  </a:moveTo>
                  <a:lnTo>
                    <a:pt x="1" y="346"/>
                  </a:lnTo>
                  <a:lnTo>
                    <a:pt x="557" y="34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1064;p123">
              <a:extLst>
                <a:ext uri="{FF2B5EF4-FFF2-40B4-BE49-F238E27FC236}">
                  <a16:creationId xmlns:a16="http://schemas.microsoft.com/office/drawing/2014/main" id="{F46A7494-7755-8705-7AF1-096530676C1A}"/>
                </a:ext>
              </a:extLst>
            </p:cNvPr>
            <p:cNvSpPr/>
            <p:nvPr/>
          </p:nvSpPr>
          <p:spPr>
            <a:xfrm>
              <a:off x="-4176535" y="257068"/>
              <a:ext cx="24336" cy="22887"/>
            </a:xfrm>
            <a:custGeom>
              <a:avLst/>
              <a:gdLst/>
              <a:ahLst/>
              <a:cxnLst/>
              <a:rect l="l" t="t" r="r" b="b"/>
              <a:pathLst>
                <a:path w="336" h="316" extrusionOk="0">
                  <a:moveTo>
                    <a:pt x="336" y="1"/>
                  </a:moveTo>
                  <a:lnTo>
                    <a:pt x="0" y="22"/>
                  </a:lnTo>
                  <a:lnTo>
                    <a:pt x="0" y="315"/>
                  </a:lnTo>
                  <a:lnTo>
                    <a:pt x="336" y="28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1065;p123">
              <a:extLst>
                <a:ext uri="{FF2B5EF4-FFF2-40B4-BE49-F238E27FC236}">
                  <a16:creationId xmlns:a16="http://schemas.microsoft.com/office/drawing/2014/main" id="{F0136D18-7BE3-2064-0D55-0389B26A284A}"/>
                </a:ext>
              </a:extLst>
            </p:cNvPr>
            <p:cNvSpPr/>
            <p:nvPr/>
          </p:nvSpPr>
          <p:spPr>
            <a:xfrm>
              <a:off x="-4173493" y="383165"/>
              <a:ext cx="23611" cy="22887"/>
            </a:xfrm>
            <a:custGeom>
              <a:avLst/>
              <a:gdLst/>
              <a:ahLst/>
              <a:cxnLst/>
              <a:rect l="l" t="t" r="r" b="b"/>
              <a:pathLst>
                <a:path w="326" h="316" extrusionOk="0">
                  <a:moveTo>
                    <a:pt x="325" y="1"/>
                  </a:moveTo>
                  <a:lnTo>
                    <a:pt x="0" y="32"/>
                  </a:lnTo>
                  <a:lnTo>
                    <a:pt x="11" y="315"/>
                  </a:lnTo>
                  <a:lnTo>
                    <a:pt x="325" y="284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1066;p123">
              <a:extLst>
                <a:ext uri="{FF2B5EF4-FFF2-40B4-BE49-F238E27FC236}">
                  <a16:creationId xmlns:a16="http://schemas.microsoft.com/office/drawing/2014/main" id="{ED766F1F-C9F4-DF24-ADF2-736295C08FE9}"/>
                </a:ext>
              </a:extLst>
            </p:cNvPr>
            <p:cNvSpPr/>
            <p:nvPr/>
          </p:nvSpPr>
          <p:spPr>
            <a:xfrm>
              <a:off x="-3646434" y="197097"/>
              <a:ext cx="47947" cy="16006"/>
            </a:xfrm>
            <a:custGeom>
              <a:avLst/>
              <a:gdLst/>
              <a:ahLst/>
              <a:cxnLst/>
              <a:rect l="l" t="t" r="r" b="b"/>
              <a:pathLst>
                <a:path w="662" h="221" extrusionOk="0">
                  <a:moveTo>
                    <a:pt x="1" y="0"/>
                  </a:moveTo>
                  <a:lnTo>
                    <a:pt x="1" y="221"/>
                  </a:lnTo>
                  <a:lnTo>
                    <a:pt x="661" y="22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1067;p123">
              <a:extLst>
                <a:ext uri="{FF2B5EF4-FFF2-40B4-BE49-F238E27FC236}">
                  <a16:creationId xmlns:a16="http://schemas.microsoft.com/office/drawing/2014/main" id="{DE3A3676-6EDB-50E9-60A6-7C477A612EEB}"/>
                </a:ext>
              </a:extLst>
            </p:cNvPr>
            <p:cNvSpPr/>
            <p:nvPr/>
          </p:nvSpPr>
          <p:spPr>
            <a:xfrm>
              <a:off x="-3542355" y="385845"/>
              <a:ext cx="9343" cy="6518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22" y="1"/>
                  </a:moveTo>
                  <a:cubicBezTo>
                    <a:pt x="11" y="1"/>
                    <a:pt x="3" y="8"/>
                    <a:pt x="0" y="26"/>
                  </a:cubicBezTo>
                  <a:cubicBezTo>
                    <a:pt x="0" y="58"/>
                    <a:pt x="21" y="89"/>
                    <a:pt x="63" y="89"/>
                  </a:cubicBezTo>
                  <a:cubicBezTo>
                    <a:pt x="128" y="89"/>
                    <a:pt x="61" y="1"/>
                    <a:pt x="2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1068;p123">
              <a:extLst>
                <a:ext uri="{FF2B5EF4-FFF2-40B4-BE49-F238E27FC236}">
                  <a16:creationId xmlns:a16="http://schemas.microsoft.com/office/drawing/2014/main" id="{7B65BFA7-15A9-A406-1812-7D26FBD5C652}"/>
                </a:ext>
              </a:extLst>
            </p:cNvPr>
            <p:cNvSpPr/>
            <p:nvPr/>
          </p:nvSpPr>
          <p:spPr>
            <a:xfrm>
              <a:off x="-3534750" y="231356"/>
              <a:ext cx="9271" cy="6808"/>
            </a:xfrm>
            <a:custGeom>
              <a:avLst/>
              <a:gdLst/>
              <a:ahLst/>
              <a:cxnLst/>
              <a:rect l="l" t="t" r="r" b="b"/>
              <a:pathLst>
                <a:path w="128" h="94" extrusionOk="0">
                  <a:moveTo>
                    <a:pt x="23" y="1"/>
                  </a:moveTo>
                  <a:cubicBezTo>
                    <a:pt x="12" y="1"/>
                    <a:pt x="3" y="9"/>
                    <a:pt x="0" y="31"/>
                  </a:cubicBezTo>
                  <a:cubicBezTo>
                    <a:pt x="0" y="62"/>
                    <a:pt x="32" y="94"/>
                    <a:pt x="63" y="94"/>
                  </a:cubicBezTo>
                  <a:cubicBezTo>
                    <a:pt x="128" y="94"/>
                    <a:pt x="62" y="1"/>
                    <a:pt x="2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1069;p123">
              <a:extLst>
                <a:ext uri="{FF2B5EF4-FFF2-40B4-BE49-F238E27FC236}">
                  <a16:creationId xmlns:a16="http://schemas.microsoft.com/office/drawing/2014/main" id="{FB1083A0-FEC7-BD58-D58E-87E61628A9F6}"/>
                </a:ext>
              </a:extLst>
            </p:cNvPr>
            <p:cNvSpPr/>
            <p:nvPr/>
          </p:nvSpPr>
          <p:spPr>
            <a:xfrm>
              <a:off x="-3619056" y="350500"/>
              <a:ext cx="9923" cy="11444"/>
            </a:xfrm>
            <a:custGeom>
              <a:avLst/>
              <a:gdLst/>
              <a:ahLst/>
              <a:cxnLst/>
              <a:rect l="l" t="t" r="r" b="b"/>
              <a:pathLst>
                <a:path w="137" h="158" extrusionOk="0">
                  <a:moveTo>
                    <a:pt x="63" y="1"/>
                  </a:moveTo>
                  <a:cubicBezTo>
                    <a:pt x="32" y="1"/>
                    <a:pt x="0" y="43"/>
                    <a:pt x="0" y="74"/>
                  </a:cubicBezTo>
                  <a:cubicBezTo>
                    <a:pt x="0" y="116"/>
                    <a:pt x="21" y="147"/>
                    <a:pt x="63" y="158"/>
                  </a:cubicBezTo>
                  <a:cubicBezTo>
                    <a:pt x="105" y="147"/>
                    <a:pt x="137" y="116"/>
                    <a:pt x="126" y="74"/>
                  </a:cubicBezTo>
                  <a:cubicBezTo>
                    <a:pt x="137" y="43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1070;p123">
              <a:extLst>
                <a:ext uri="{FF2B5EF4-FFF2-40B4-BE49-F238E27FC236}">
                  <a16:creationId xmlns:a16="http://schemas.microsoft.com/office/drawing/2014/main" id="{35B27CAF-1A5C-0D97-D172-DA86E479F2D4}"/>
                </a:ext>
              </a:extLst>
            </p:cNvPr>
            <p:cNvSpPr/>
            <p:nvPr/>
          </p:nvSpPr>
          <p:spPr>
            <a:xfrm>
              <a:off x="-3628182" y="230487"/>
              <a:ext cx="11444" cy="9198"/>
            </a:xfrm>
            <a:custGeom>
              <a:avLst/>
              <a:gdLst/>
              <a:ahLst/>
              <a:cxnLst/>
              <a:rect l="l" t="t" r="r" b="b"/>
              <a:pathLst>
                <a:path w="158" h="127" extrusionOk="0">
                  <a:moveTo>
                    <a:pt x="79" y="1"/>
                  </a:moveTo>
                  <a:cubicBezTo>
                    <a:pt x="40" y="1"/>
                    <a:pt x="0" y="22"/>
                    <a:pt x="11" y="64"/>
                  </a:cubicBezTo>
                  <a:cubicBezTo>
                    <a:pt x="0" y="106"/>
                    <a:pt x="40" y="127"/>
                    <a:pt x="79" y="127"/>
                  </a:cubicBezTo>
                  <a:cubicBezTo>
                    <a:pt x="118" y="127"/>
                    <a:pt x="158" y="106"/>
                    <a:pt x="147" y="64"/>
                  </a:cubicBezTo>
                  <a:cubicBezTo>
                    <a:pt x="158" y="22"/>
                    <a:pt x="118" y="1"/>
                    <a:pt x="79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1071;p123">
              <a:extLst>
                <a:ext uri="{FF2B5EF4-FFF2-40B4-BE49-F238E27FC236}">
                  <a16:creationId xmlns:a16="http://schemas.microsoft.com/office/drawing/2014/main" id="{E56DD3BE-D376-2D89-881A-F9DA89C611F8}"/>
                </a:ext>
              </a:extLst>
            </p:cNvPr>
            <p:cNvSpPr/>
            <p:nvPr/>
          </p:nvSpPr>
          <p:spPr>
            <a:xfrm>
              <a:off x="-4782612" y="-919381"/>
              <a:ext cx="78294" cy="200552"/>
            </a:xfrm>
            <a:custGeom>
              <a:avLst/>
              <a:gdLst/>
              <a:ahLst/>
              <a:cxnLst/>
              <a:rect l="l" t="t" r="r" b="b"/>
              <a:pathLst>
                <a:path w="1081" h="2769" extrusionOk="0">
                  <a:moveTo>
                    <a:pt x="566" y="0"/>
                  </a:moveTo>
                  <a:lnTo>
                    <a:pt x="0" y="2632"/>
                  </a:lnTo>
                  <a:lnTo>
                    <a:pt x="535" y="2769"/>
                  </a:lnTo>
                  <a:lnTo>
                    <a:pt x="1080" y="95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1072;p123">
              <a:extLst>
                <a:ext uri="{FF2B5EF4-FFF2-40B4-BE49-F238E27FC236}">
                  <a16:creationId xmlns:a16="http://schemas.microsoft.com/office/drawing/2014/main" id="{AC235718-57DF-F1D9-8A1D-C201DD4F92B6}"/>
                </a:ext>
              </a:extLst>
            </p:cNvPr>
            <p:cNvSpPr/>
            <p:nvPr/>
          </p:nvSpPr>
          <p:spPr>
            <a:xfrm>
              <a:off x="-4768199" y="-919381"/>
              <a:ext cx="63084" cy="122330"/>
            </a:xfrm>
            <a:custGeom>
              <a:avLst/>
              <a:gdLst/>
              <a:ahLst/>
              <a:cxnLst/>
              <a:rect l="l" t="t" r="r" b="b"/>
              <a:pathLst>
                <a:path w="871" h="1689" extrusionOk="0">
                  <a:moveTo>
                    <a:pt x="367" y="0"/>
                  </a:moveTo>
                  <a:lnTo>
                    <a:pt x="0" y="1689"/>
                  </a:lnTo>
                  <a:cubicBezTo>
                    <a:pt x="200" y="1668"/>
                    <a:pt x="388" y="1615"/>
                    <a:pt x="577" y="1563"/>
                  </a:cubicBezTo>
                  <a:lnTo>
                    <a:pt x="871" y="9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1073;p123">
              <a:extLst>
                <a:ext uri="{FF2B5EF4-FFF2-40B4-BE49-F238E27FC236}">
                  <a16:creationId xmlns:a16="http://schemas.microsoft.com/office/drawing/2014/main" id="{C9F506C6-027F-6A5C-3C88-AFBF60467ECC}"/>
                </a:ext>
              </a:extLst>
            </p:cNvPr>
            <p:cNvSpPr/>
            <p:nvPr/>
          </p:nvSpPr>
          <p:spPr>
            <a:xfrm>
              <a:off x="-4741618" y="-904967"/>
              <a:ext cx="25857" cy="26653"/>
            </a:xfrm>
            <a:custGeom>
              <a:avLst/>
              <a:gdLst/>
              <a:ahLst/>
              <a:cxnLst/>
              <a:rect l="l" t="t" r="r" b="b"/>
              <a:pathLst>
                <a:path w="357" h="368" extrusionOk="0">
                  <a:moveTo>
                    <a:pt x="74" y="1"/>
                  </a:moveTo>
                  <a:lnTo>
                    <a:pt x="0" y="357"/>
                  </a:lnTo>
                  <a:lnTo>
                    <a:pt x="273" y="36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1074;p123">
              <a:extLst>
                <a:ext uri="{FF2B5EF4-FFF2-40B4-BE49-F238E27FC236}">
                  <a16:creationId xmlns:a16="http://schemas.microsoft.com/office/drawing/2014/main" id="{8ED7BCC6-8A98-0AF4-3DD5-A9524F255178}"/>
                </a:ext>
              </a:extLst>
            </p:cNvPr>
            <p:cNvSpPr/>
            <p:nvPr/>
          </p:nvSpPr>
          <p:spPr>
            <a:xfrm>
              <a:off x="-4772762" y="-753810"/>
              <a:ext cx="24408" cy="26653"/>
            </a:xfrm>
            <a:custGeom>
              <a:avLst/>
              <a:gdLst/>
              <a:ahLst/>
              <a:cxnLst/>
              <a:rect l="l" t="t" r="r" b="b"/>
              <a:pathLst>
                <a:path w="337" h="368" extrusionOk="0">
                  <a:moveTo>
                    <a:pt x="53" y="0"/>
                  </a:moveTo>
                  <a:lnTo>
                    <a:pt x="0" y="283"/>
                  </a:lnTo>
                  <a:lnTo>
                    <a:pt x="273" y="367"/>
                  </a:lnTo>
                  <a:lnTo>
                    <a:pt x="336" y="8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1075;p123">
              <a:extLst>
                <a:ext uri="{FF2B5EF4-FFF2-40B4-BE49-F238E27FC236}">
                  <a16:creationId xmlns:a16="http://schemas.microsoft.com/office/drawing/2014/main" id="{0D8E7F44-F987-DDA0-AAA4-1A361E48D0DB}"/>
                </a:ext>
              </a:extLst>
            </p:cNvPr>
            <p:cNvSpPr/>
            <p:nvPr/>
          </p:nvSpPr>
          <p:spPr>
            <a:xfrm>
              <a:off x="-4738576" y="-871578"/>
              <a:ext cx="6881" cy="19121"/>
            </a:xfrm>
            <a:custGeom>
              <a:avLst/>
              <a:gdLst/>
              <a:ahLst/>
              <a:cxnLst/>
              <a:rect l="l" t="t" r="r" b="b"/>
              <a:pathLst>
                <a:path w="95" h="264" extrusionOk="0">
                  <a:moveTo>
                    <a:pt x="53" y="1"/>
                  </a:moveTo>
                  <a:lnTo>
                    <a:pt x="0" y="263"/>
                  </a:lnTo>
                  <a:lnTo>
                    <a:pt x="42" y="26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1076;p123">
              <a:extLst>
                <a:ext uri="{FF2B5EF4-FFF2-40B4-BE49-F238E27FC236}">
                  <a16:creationId xmlns:a16="http://schemas.microsoft.com/office/drawing/2014/main" id="{D66FDA69-0F3F-81CF-D726-B0E8E47C676C}"/>
                </a:ext>
              </a:extLst>
            </p:cNvPr>
            <p:cNvSpPr/>
            <p:nvPr/>
          </p:nvSpPr>
          <p:spPr>
            <a:xfrm>
              <a:off x="-4727929" y="-919381"/>
              <a:ext cx="78294" cy="200552"/>
            </a:xfrm>
            <a:custGeom>
              <a:avLst/>
              <a:gdLst/>
              <a:ahLst/>
              <a:cxnLst/>
              <a:rect l="l" t="t" r="r" b="b"/>
              <a:pathLst>
                <a:path w="1081" h="2769" extrusionOk="0">
                  <a:moveTo>
                    <a:pt x="566" y="0"/>
                  </a:moveTo>
                  <a:lnTo>
                    <a:pt x="0" y="2632"/>
                  </a:lnTo>
                  <a:lnTo>
                    <a:pt x="524" y="2769"/>
                  </a:lnTo>
                  <a:lnTo>
                    <a:pt x="1080" y="95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1077;p123">
              <a:extLst>
                <a:ext uri="{FF2B5EF4-FFF2-40B4-BE49-F238E27FC236}">
                  <a16:creationId xmlns:a16="http://schemas.microsoft.com/office/drawing/2014/main" id="{91339A72-A17C-C702-61B7-B2C5CBE3CA0C}"/>
                </a:ext>
              </a:extLst>
            </p:cNvPr>
            <p:cNvSpPr/>
            <p:nvPr/>
          </p:nvSpPr>
          <p:spPr>
            <a:xfrm>
              <a:off x="-4713516" y="-919381"/>
              <a:ext cx="63881" cy="122330"/>
            </a:xfrm>
            <a:custGeom>
              <a:avLst/>
              <a:gdLst/>
              <a:ahLst/>
              <a:cxnLst/>
              <a:rect l="l" t="t" r="r" b="b"/>
              <a:pathLst>
                <a:path w="882" h="1689" extrusionOk="0">
                  <a:moveTo>
                    <a:pt x="367" y="0"/>
                  </a:moveTo>
                  <a:lnTo>
                    <a:pt x="0" y="1689"/>
                  </a:lnTo>
                  <a:cubicBezTo>
                    <a:pt x="200" y="1668"/>
                    <a:pt x="388" y="1615"/>
                    <a:pt x="577" y="1563"/>
                  </a:cubicBezTo>
                  <a:lnTo>
                    <a:pt x="881" y="9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1078;p123">
              <a:extLst>
                <a:ext uri="{FF2B5EF4-FFF2-40B4-BE49-F238E27FC236}">
                  <a16:creationId xmlns:a16="http://schemas.microsoft.com/office/drawing/2014/main" id="{1A5A37BC-E286-A93C-4354-89B9C6863D79}"/>
                </a:ext>
              </a:extLst>
            </p:cNvPr>
            <p:cNvSpPr/>
            <p:nvPr/>
          </p:nvSpPr>
          <p:spPr>
            <a:xfrm>
              <a:off x="-4686935" y="-904967"/>
              <a:ext cx="25132" cy="26653"/>
            </a:xfrm>
            <a:custGeom>
              <a:avLst/>
              <a:gdLst/>
              <a:ahLst/>
              <a:cxnLst/>
              <a:rect l="l" t="t" r="r" b="b"/>
              <a:pathLst>
                <a:path w="347" h="368" extrusionOk="0">
                  <a:moveTo>
                    <a:pt x="63" y="1"/>
                  </a:moveTo>
                  <a:lnTo>
                    <a:pt x="0" y="357"/>
                  </a:lnTo>
                  <a:lnTo>
                    <a:pt x="273" y="368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1079;p123">
              <a:extLst>
                <a:ext uri="{FF2B5EF4-FFF2-40B4-BE49-F238E27FC236}">
                  <a16:creationId xmlns:a16="http://schemas.microsoft.com/office/drawing/2014/main" id="{43BF78AB-E0E3-70AE-E3D0-E1B6017ADCEC}"/>
                </a:ext>
              </a:extLst>
            </p:cNvPr>
            <p:cNvSpPr/>
            <p:nvPr/>
          </p:nvSpPr>
          <p:spPr>
            <a:xfrm>
              <a:off x="-4718079" y="-753810"/>
              <a:ext cx="23611" cy="26653"/>
            </a:xfrm>
            <a:custGeom>
              <a:avLst/>
              <a:gdLst/>
              <a:ahLst/>
              <a:cxnLst/>
              <a:rect l="l" t="t" r="r" b="b"/>
              <a:pathLst>
                <a:path w="326" h="368" extrusionOk="0">
                  <a:moveTo>
                    <a:pt x="53" y="0"/>
                  </a:moveTo>
                  <a:lnTo>
                    <a:pt x="0" y="283"/>
                  </a:lnTo>
                  <a:lnTo>
                    <a:pt x="263" y="367"/>
                  </a:lnTo>
                  <a:lnTo>
                    <a:pt x="326" y="8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1080;p123">
              <a:extLst>
                <a:ext uri="{FF2B5EF4-FFF2-40B4-BE49-F238E27FC236}">
                  <a16:creationId xmlns:a16="http://schemas.microsoft.com/office/drawing/2014/main" id="{77771A1E-8A9C-DA96-5770-89F45FEE2D47}"/>
                </a:ext>
              </a:extLst>
            </p:cNvPr>
            <p:cNvSpPr/>
            <p:nvPr/>
          </p:nvSpPr>
          <p:spPr>
            <a:xfrm>
              <a:off x="-4684690" y="-871578"/>
              <a:ext cx="7677" cy="19121"/>
            </a:xfrm>
            <a:custGeom>
              <a:avLst/>
              <a:gdLst/>
              <a:ahLst/>
              <a:cxnLst/>
              <a:rect l="l" t="t" r="r" b="b"/>
              <a:pathLst>
                <a:path w="106" h="264" extrusionOk="0">
                  <a:moveTo>
                    <a:pt x="53" y="1"/>
                  </a:moveTo>
                  <a:lnTo>
                    <a:pt x="1" y="263"/>
                  </a:lnTo>
                  <a:lnTo>
                    <a:pt x="43" y="26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1081;p123">
              <a:extLst>
                <a:ext uri="{FF2B5EF4-FFF2-40B4-BE49-F238E27FC236}">
                  <a16:creationId xmlns:a16="http://schemas.microsoft.com/office/drawing/2014/main" id="{26450500-364D-3223-44F4-B5071F6B7814}"/>
                </a:ext>
              </a:extLst>
            </p:cNvPr>
            <p:cNvSpPr/>
            <p:nvPr/>
          </p:nvSpPr>
          <p:spPr>
            <a:xfrm>
              <a:off x="-4643623" y="-925465"/>
              <a:ext cx="82060" cy="205115"/>
            </a:xfrm>
            <a:custGeom>
              <a:avLst/>
              <a:gdLst/>
              <a:ahLst/>
              <a:cxnLst/>
              <a:rect l="l" t="t" r="r" b="b"/>
              <a:pathLst>
                <a:path w="1133" h="2832" extrusionOk="0">
                  <a:moveTo>
                    <a:pt x="0" y="0"/>
                  </a:moveTo>
                  <a:lnTo>
                    <a:pt x="53" y="2832"/>
                  </a:lnTo>
                  <a:lnTo>
                    <a:pt x="1133" y="283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1082;p123">
              <a:extLst>
                <a:ext uri="{FF2B5EF4-FFF2-40B4-BE49-F238E27FC236}">
                  <a16:creationId xmlns:a16="http://schemas.microsoft.com/office/drawing/2014/main" id="{CFF96232-913E-7143-8B97-8D85BBB31C85}"/>
                </a:ext>
              </a:extLst>
            </p:cNvPr>
            <p:cNvSpPr/>
            <p:nvPr/>
          </p:nvSpPr>
          <p:spPr>
            <a:xfrm>
              <a:off x="-4261638" y="-925465"/>
              <a:ext cx="38097" cy="205115"/>
            </a:xfrm>
            <a:custGeom>
              <a:avLst/>
              <a:gdLst/>
              <a:ahLst/>
              <a:cxnLst/>
              <a:rect l="l" t="t" r="r" b="b"/>
              <a:pathLst>
                <a:path w="526" h="2832" extrusionOk="0">
                  <a:moveTo>
                    <a:pt x="106" y="0"/>
                  </a:moveTo>
                  <a:lnTo>
                    <a:pt x="1" y="2832"/>
                  </a:lnTo>
                  <a:lnTo>
                    <a:pt x="504" y="283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1083;p123">
              <a:extLst>
                <a:ext uri="{FF2B5EF4-FFF2-40B4-BE49-F238E27FC236}">
                  <a16:creationId xmlns:a16="http://schemas.microsoft.com/office/drawing/2014/main" id="{47F6DFD6-B55C-0EE0-079A-5681890448DA}"/>
                </a:ext>
              </a:extLst>
            </p:cNvPr>
            <p:cNvSpPr/>
            <p:nvPr/>
          </p:nvSpPr>
          <p:spPr>
            <a:xfrm>
              <a:off x="-4553233" y="-925465"/>
              <a:ext cx="70689" cy="205115"/>
            </a:xfrm>
            <a:custGeom>
              <a:avLst/>
              <a:gdLst/>
              <a:ahLst/>
              <a:cxnLst/>
              <a:rect l="l" t="t" r="r" b="b"/>
              <a:pathLst>
                <a:path w="976" h="2832" extrusionOk="0">
                  <a:moveTo>
                    <a:pt x="31" y="0"/>
                  </a:moveTo>
                  <a:lnTo>
                    <a:pt x="0" y="2832"/>
                  </a:lnTo>
                  <a:lnTo>
                    <a:pt x="881" y="2832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1084;p123">
              <a:extLst>
                <a:ext uri="{FF2B5EF4-FFF2-40B4-BE49-F238E27FC236}">
                  <a16:creationId xmlns:a16="http://schemas.microsoft.com/office/drawing/2014/main" id="{ABFC8F43-4DCE-39B1-C412-797316F1AA82}"/>
                </a:ext>
              </a:extLst>
            </p:cNvPr>
            <p:cNvSpPr/>
            <p:nvPr/>
          </p:nvSpPr>
          <p:spPr>
            <a:xfrm>
              <a:off x="-4361081" y="-868536"/>
              <a:ext cx="50917" cy="148187"/>
            </a:xfrm>
            <a:custGeom>
              <a:avLst/>
              <a:gdLst/>
              <a:ahLst/>
              <a:cxnLst/>
              <a:rect l="l" t="t" r="r" b="b"/>
              <a:pathLst>
                <a:path w="703" h="2046" extrusionOk="0">
                  <a:moveTo>
                    <a:pt x="32" y="1"/>
                  </a:moveTo>
                  <a:lnTo>
                    <a:pt x="0" y="2046"/>
                  </a:lnTo>
                  <a:lnTo>
                    <a:pt x="703" y="2046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1085;p123">
              <a:extLst>
                <a:ext uri="{FF2B5EF4-FFF2-40B4-BE49-F238E27FC236}">
                  <a16:creationId xmlns:a16="http://schemas.microsoft.com/office/drawing/2014/main" id="{458AB16E-8B64-0B7C-DDDD-C00822AAA813}"/>
                </a:ext>
              </a:extLst>
            </p:cNvPr>
            <p:cNvSpPr/>
            <p:nvPr/>
          </p:nvSpPr>
          <p:spPr>
            <a:xfrm>
              <a:off x="-4410477" y="-925465"/>
              <a:ext cx="41863" cy="205115"/>
            </a:xfrm>
            <a:custGeom>
              <a:avLst/>
              <a:gdLst/>
              <a:ahLst/>
              <a:cxnLst/>
              <a:rect l="l" t="t" r="r" b="b"/>
              <a:pathLst>
                <a:path w="578" h="2832" extrusionOk="0">
                  <a:moveTo>
                    <a:pt x="0" y="0"/>
                  </a:moveTo>
                  <a:lnTo>
                    <a:pt x="63" y="2832"/>
                  </a:lnTo>
                  <a:lnTo>
                    <a:pt x="577" y="2832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1086;p123">
              <a:extLst>
                <a:ext uri="{FF2B5EF4-FFF2-40B4-BE49-F238E27FC236}">
                  <a16:creationId xmlns:a16="http://schemas.microsoft.com/office/drawing/2014/main" id="{DA4A4E36-FDB0-302B-C0D0-3F5AF079040A}"/>
                </a:ext>
              </a:extLst>
            </p:cNvPr>
            <p:cNvSpPr/>
            <p:nvPr/>
          </p:nvSpPr>
          <p:spPr>
            <a:xfrm>
              <a:off x="-4482615" y="-905692"/>
              <a:ext cx="69168" cy="185342"/>
            </a:xfrm>
            <a:custGeom>
              <a:avLst/>
              <a:gdLst/>
              <a:ahLst/>
              <a:cxnLst/>
              <a:rect l="l" t="t" r="r" b="b"/>
              <a:pathLst>
                <a:path w="955" h="2559" extrusionOk="0">
                  <a:moveTo>
                    <a:pt x="84" y="0"/>
                  </a:moveTo>
                  <a:lnTo>
                    <a:pt x="0" y="2559"/>
                  </a:lnTo>
                  <a:lnTo>
                    <a:pt x="954" y="2559"/>
                  </a:lnTo>
                  <a:lnTo>
                    <a:pt x="871" y="8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1087;p123">
              <a:extLst>
                <a:ext uri="{FF2B5EF4-FFF2-40B4-BE49-F238E27FC236}">
                  <a16:creationId xmlns:a16="http://schemas.microsoft.com/office/drawing/2014/main" id="{450FEFE0-27BB-EE3A-8C77-BDF982009CE9}"/>
                </a:ext>
              </a:extLst>
            </p:cNvPr>
            <p:cNvSpPr/>
            <p:nvPr/>
          </p:nvSpPr>
          <p:spPr>
            <a:xfrm>
              <a:off x="-4642102" y="-834350"/>
              <a:ext cx="80539" cy="114001"/>
            </a:xfrm>
            <a:custGeom>
              <a:avLst/>
              <a:gdLst/>
              <a:ahLst/>
              <a:cxnLst/>
              <a:rect l="l" t="t" r="r" b="b"/>
              <a:pathLst>
                <a:path w="1112" h="1574" extrusionOk="0">
                  <a:moveTo>
                    <a:pt x="975" y="1"/>
                  </a:moveTo>
                  <a:cubicBezTo>
                    <a:pt x="640" y="64"/>
                    <a:pt x="315" y="158"/>
                    <a:pt x="0" y="273"/>
                  </a:cubicBezTo>
                  <a:lnTo>
                    <a:pt x="21" y="1563"/>
                  </a:lnTo>
                  <a:lnTo>
                    <a:pt x="1112" y="1574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1088;p123">
              <a:extLst>
                <a:ext uri="{FF2B5EF4-FFF2-40B4-BE49-F238E27FC236}">
                  <a16:creationId xmlns:a16="http://schemas.microsoft.com/office/drawing/2014/main" id="{6394E9BD-06A5-9451-FED0-C697AB5108D9}"/>
                </a:ext>
              </a:extLst>
            </p:cNvPr>
            <p:cNvSpPr/>
            <p:nvPr/>
          </p:nvSpPr>
          <p:spPr>
            <a:xfrm>
              <a:off x="-4261638" y="-794804"/>
              <a:ext cx="37300" cy="74455"/>
            </a:xfrm>
            <a:custGeom>
              <a:avLst/>
              <a:gdLst/>
              <a:ahLst/>
              <a:cxnLst/>
              <a:rect l="l" t="t" r="r" b="b"/>
              <a:pathLst>
                <a:path w="515" h="1028" extrusionOk="0">
                  <a:moveTo>
                    <a:pt x="515" y="0"/>
                  </a:moveTo>
                  <a:cubicBezTo>
                    <a:pt x="336" y="115"/>
                    <a:pt x="179" y="241"/>
                    <a:pt x="22" y="378"/>
                  </a:cubicBezTo>
                  <a:lnTo>
                    <a:pt x="1" y="1028"/>
                  </a:lnTo>
                  <a:lnTo>
                    <a:pt x="504" y="102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1089;p123">
              <a:extLst>
                <a:ext uri="{FF2B5EF4-FFF2-40B4-BE49-F238E27FC236}">
                  <a16:creationId xmlns:a16="http://schemas.microsoft.com/office/drawing/2014/main" id="{1B2DF8D7-6269-6BD2-BA60-AED308482D14}"/>
                </a:ext>
              </a:extLst>
            </p:cNvPr>
            <p:cNvSpPr/>
            <p:nvPr/>
          </p:nvSpPr>
          <p:spPr>
            <a:xfrm>
              <a:off x="-4553233" y="-844200"/>
              <a:ext cx="67647" cy="123851"/>
            </a:xfrm>
            <a:custGeom>
              <a:avLst/>
              <a:gdLst/>
              <a:ahLst/>
              <a:cxnLst/>
              <a:rect l="l" t="t" r="r" b="b"/>
              <a:pathLst>
                <a:path w="934" h="1710" extrusionOk="0">
                  <a:moveTo>
                    <a:pt x="933" y="0"/>
                  </a:moveTo>
                  <a:cubicBezTo>
                    <a:pt x="629" y="11"/>
                    <a:pt x="315" y="42"/>
                    <a:pt x="10" y="84"/>
                  </a:cubicBezTo>
                  <a:lnTo>
                    <a:pt x="0" y="1710"/>
                  </a:lnTo>
                  <a:lnTo>
                    <a:pt x="881" y="1710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1090;p123">
              <a:extLst>
                <a:ext uri="{FF2B5EF4-FFF2-40B4-BE49-F238E27FC236}">
                  <a16:creationId xmlns:a16="http://schemas.microsoft.com/office/drawing/2014/main" id="{8105DF56-7E1D-CD9D-512E-1E84A8904FAC}"/>
                </a:ext>
              </a:extLst>
            </p:cNvPr>
            <p:cNvSpPr/>
            <p:nvPr/>
          </p:nvSpPr>
          <p:spPr>
            <a:xfrm>
              <a:off x="-4361878" y="-835871"/>
              <a:ext cx="51713" cy="115522"/>
            </a:xfrm>
            <a:custGeom>
              <a:avLst/>
              <a:gdLst/>
              <a:ahLst/>
              <a:cxnLst/>
              <a:rect l="l" t="t" r="r" b="b"/>
              <a:pathLst>
                <a:path w="714" h="1595" extrusionOk="0">
                  <a:moveTo>
                    <a:pt x="32" y="1"/>
                  </a:moveTo>
                  <a:lnTo>
                    <a:pt x="1" y="1584"/>
                  </a:lnTo>
                  <a:lnTo>
                    <a:pt x="714" y="1595"/>
                  </a:lnTo>
                  <a:lnTo>
                    <a:pt x="693" y="148"/>
                  </a:lnTo>
                  <a:cubicBezTo>
                    <a:pt x="483" y="95"/>
                    <a:pt x="263" y="43"/>
                    <a:pt x="32" y="1"/>
                  </a:cubicBez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1091;p123">
              <a:extLst>
                <a:ext uri="{FF2B5EF4-FFF2-40B4-BE49-F238E27FC236}">
                  <a16:creationId xmlns:a16="http://schemas.microsoft.com/office/drawing/2014/main" id="{4910E1FC-C67E-C9C6-F2F8-275FD4F79C9D}"/>
                </a:ext>
              </a:extLst>
            </p:cNvPr>
            <p:cNvSpPr/>
            <p:nvPr/>
          </p:nvSpPr>
          <p:spPr>
            <a:xfrm>
              <a:off x="-4408232" y="-841955"/>
              <a:ext cx="39618" cy="121606"/>
            </a:xfrm>
            <a:custGeom>
              <a:avLst/>
              <a:gdLst/>
              <a:ahLst/>
              <a:cxnLst/>
              <a:rect l="l" t="t" r="r" b="b"/>
              <a:pathLst>
                <a:path w="547" h="1679" extrusionOk="0">
                  <a:moveTo>
                    <a:pt x="1" y="1"/>
                  </a:moveTo>
                  <a:lnTo>
                    <a:pt x="32" y="1668"/>
                  </a:lnTo>
                  <a:lnTo>
                    <a:pt x="546" y="1679"/>
                  </a:lnTo>
                  <a:lnTo>
                    <a:pt x="536" y="64"/>
                  </a:lnTo>
                  <a:cubicBezTo>
                    <a:pt x="357" y="43"/>
                    <a:pt x="179" y="11"/>
                    <a:pt x="1" y="1"/>
                  </a:cubicBez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1092;p123">
              <a:extLst>
                <a:ext uri="{FF2B5EF4-FFF2-40B4-BE49-F238E27FC236}">
                  <a16:creationId xmlns:a16="http://schemas.microsoft.com/office/drawing/2014/main" id="{C6082D34-AC6B-58BC-6238-C6DBC40D39F7}"/>
                </a:ext>
              </a:extLst>
            </p:cNvPr>
            <p:cNvSpPr/>
            <p:nvPr/>
          </p:nvSpPr>
          <p:spPr>
            <a:xfrm>
              <a:off x="-4482615" y="-844997"/>
              <a:ext cx="69168" cy="124648"/>
            </a:xfrm>
            <a:custGeom>
              <a:avLst/>
              <a:gdLst/>
              <a:ahLst/>
              <a:cxnLst/>
              <a:rect l="l" t="t" r="r" b="b"/>
              <a:pathLst>
                <a:path w="955" h="1721" extrusionOk="0">
                  <a:moveTo>
                    <a:pt x="63" y="1"/>
                  </a:moveTo>
                  <a:lnTo>
                    <a:pt x="0" y="1721"/>
                  </a:lnTo>
                  <a:lnTo>
                    <a:pt x="954" y="1721"/>
                  </a:lnTo>
                  <a:lnTo>
                    <a:pt x="892" y="32"/>
                  </a:lnTo>
                  <a:cubicBezTo>
                    <a:pt x="608" y="11"/>
                    <a:pt x="336" y="1"/>
                    <a:pt x="63" y="1"/>
                  </a:cubicBez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1093;p123">
              <a:extLst>
                <a:ext uri="{FF2B5EF4-FFF2-40B4-BE49-F238E27FC236}">
                  <a16:creationId xmlns:a16="http://schemas.microsoft.com/office/drawing/2014/main" id="{0DC05937-0F00-732D-4789-315B78D28C9F}"/>
                </a:ext>
              </a:extLst>
            </p:cNvPr>
            <p:cNvSpPr/>
            <p:nvPr/>
          </p:nvSpPr>
          <p:spPr>
            <a:xfrm>
              <a:off x="-4544179" y="-743163"/>
              <a:ext cx="42660" cy="13689"/>
            </a:xfrm>
            <a:custGeom>
              <a:avLst/>
              <a:gdLst/>
              <a:ahLst/>
              <a:cxnLst/>
              <a:rect l="l" t="t" r="r" b="b"/>
              <a:pathLst>
                <a:path w="589" h="189" extrusionOk="0">
                  <a:moveTo>
                    <a:pt x="11" y="0"/>
                  </a:moveTo>
                  <a:lnTo>
                    <a:pt x="1" y="189"/>
                  </a:lnTo>
                  <a:lnTo>
                    <a:pt x="578" y="18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1094;p123">
              <a:extLst>
                <a:ext uri="{FF2B5EF4-FFF2-40B4-BE49-F238E27FC236}">
                  <a16:creationId xmlns:a16="http://schemas.microsoft.com/office/drawing/2014/main" id="{30834EBF-07B2-F626-9EC1-EF5B496E0009}"/>
                </a:ext>
              </a:extLst>
            </p:cNvPr>
            <p:cNvSpPr/>
            <p:nvPr/>
          </p:nvSpPr>
          <p:spPr>
            <a:xfrm>
              <a:off x="-4543383" y="-765978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0" y="1"/>
                  </a:moveTo>
                  <a:lnTo>
                    <a:pt x="0" y="189"/>
                  </a:lnTo>
                  <a:lnTo>
                    <a:pt x="577" y="18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1095;p123">
              <a:extLst>
                <a:ext uri="{FF2B5EF4-FFF2-40B4-BE49-F238E27FC236}">
                  <a16:creationId xmlns:a16="http://schemas.microsoft.com/office/drawing/2014/main" id="{AC7010E6-0D94-36E6-0B67-755BDC75615A}"/>
                </a:ext>
              </a:extLst>
            </p:cNvPr>
            <p:cNvSpPr/>
            <p:nvPr/>
          </p:nvSpPr>
          <p:spPr>
            <a:xfrm>
              <a:off x="-4468999" y="-748523"/>
              <a:ext cx="41139" cy="17527"/>
            </a:xfrm>
            <a:custGeom>
              <a:avLst/>
              <a:gdLst/>
              <a:ahLst/>
              <a:cxnLst/>
              <a:rect l="l" t="t" r="r" b="b"/>
              <a:pathLst>
                <a:path w="568" h="242" extrusionOk="0">
                  <a:moveTo>
                    <a:pt x="1" y="1"/>
                  </a:moveTo>
                  <a:lnTo>
                    <a:pt x="1" y="242"/>
                  </a:lnTo>
                  <a:lnTo>
                    <a:pt x="557" y="242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1096;p123">
              <a:extLst>
                <a:ext uri="{FF2B5EF4-FFF2-40B4-BE49-F238E27FC236}">
                  <a16:creationId xmlns:a16="http://schemas.microsoft.com/office/drawing/2014/main" id="{AF48E960-12E2-B4DB-34A4-EE8C3CD413A8}"/>
                </a:ext>
              </a:extLst>
            </p:cNvPr>
            <p:cNvSpPr/>
            <p:nvPr/>
          </p:nvSpPr>
          <p:spPr>
            <a:xfrm>
              <a:off x="-4547221" y="-916339"/>
              <a:ext cx="47223" cy="12240"/>
            </a:xfrm>
            <a:custGeom>
              <a:avLst/>
              <a:gdLst/>
              <a:ahLst/>
              <a:cxnLst/>
              <a:rect l="l" t="t" r="r" b="b"/>
              <a:pathLst>
                <a:path w="652" h="169" extrusionOk="0">
                  <a:moveTo>
                    <a:pt x="1" y="0"/>
                  </a:moveTo>
                  <a:lnTo>
                    <a:pt x="1" y="168"/>
                  </a:lnTo>
                  <a:lnTo>
                    <a:pt x="651" y="16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1097;p123">
              <a:extLst>
                <a:ext uri="{FF2B5EF4-FFF2-40B4-BE49-F238E27FC236}">
                  <a16:creationId xmlns:a16="http://schemas.microsoft.com/office/drawing/2014/main" id="{BC5BB1FE-86A2-3DC6-6A0A-1C7746216B2C}"/>
                </a:ext>
              </a:extLst>
            </p:cNvPr>
            <p:cNvSpPr/>
            <p:nvPr/>
          </p:nvSpPr>
          <p:spPr>
            <a:xfrm>
              <a:off x="-4392587" y="-912572"/>
              <a:ext cx="8764" cy="6881"/>
            </a:xfrm>
            <a:custGeom>
              <a:avLst/>
              <a:gdLst/>
              <a:ahLst/>
              <a:cxnLst/>
              <a:rect l="l" t="t" r="r" b="b"/>
              <a:pathLst>
                <a:path w="121" h="95" extrusionOk="0">
                  <a:moveTo>
                    <a:pt x="68" y="1"/>
                  </a:moveTo>
                  <a:cubicBezTo>
                    <a:pt x="1" y="1"/>
                    <a:pt x="61" y="95"/>
                    <a:pt x="99" y="95"/>
                  </a:cubicBezTo>
                  <a:cubicBezTo>
                    <a:pt x="108" y="95"/>
                    <a:pt x="116" y="89"/>
                    <a:pt x="120" y="74"/>
                  </a:cubicBezTo>
                  <a:cubicBezTo>
                    <a:pt x="120" y="32"/>
                    <a:pt x="99" y="11"/>
                    <a:pt x="68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1098;p123">
              <a:extLst>
                <a:ext uri="{FF2B5EF4-FFF2-40B4-BE49-F238E27FC236}">
                  <a16:creationId xmlns:a16="http://schemas.microsoft.com/office/drawing/2014/main" id="{AB37EE31-A309-2A30-6D02-6DB098312028}"/>
                </a:ext>
              </a:extLst>
            </p:cNvPr>
            <p:cNvSpPr/>
            <p:nvPr/>
          </p:nvSpPr>
          <p:spPr>
            <a:xfrm>
              <a:off x="-4449226" y="-769744"/>
              <a:ext cx="6953" cy="9923"/>
            </a:xfrm>
            <a:custGeom>
              <a:avLst/>
              <a:gdLst/>
              <a:ahLst/>
              <a:cxnLst/>
              <a:rect l="l" t="t" r="r" b="b"/>
              <a:pathLst>
                <a:path w="96" h="137" extrusionOk="0">
                  <a:moveTo>
                    <a:pt x="43" y="0"/>
                  </a:moveTo>
                  <a:cubicBezTo>
                    <a:pt x="22" y="0"/>
                    <a:pt x="1" y="21"/>
                    <a:pt x="1" y="63"/>
                  </a:cubicBezTo>
                  <a:cubicBezTo>
                    <a:pt x="1" y="105"/>
                    <a:pt x="22" y="136"/>
                    <a:pt x="43" y="136"/>
                  </a:cubicBezTo>
                  <a:cubicBezTo>
                    <a:pt x="74" y="136"/>
                    <a:pt x="95" y="105"/>
                    <a:pt x="95" y="63"/>
                  </a:cubicBezTo>
                  <a:cubicBezTo>
                    <a:pt x="95" y="21"/>
                    <a:pt x="7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1099;p123">
              <a:extLst>
                <a:ext uri="{FF2B5EF4-FFF2-40B4-BE49-F238E27FC236}">
                  <a16:creationId xmlns:a16="http://schemas.microsoft.com/office/drawing/2014/main" id="{C9C1847B-3B27-94A1-2FA8-8885597403E5}"/>
                </a:ext>
              </a:extLst>
            </p:cNvPr>
            <p:cNvSpPr/>
            <p:nvPr/>
          </p:nvSpPr>
          <p:spPr>
            <a:xfrm>
              <a:off x="-4351231" y="-740918"/>
              <a:ext cx="31216" cy="11444"/>
            </a:xfrm>
            <a:custGeom>
              <a:avLst/>
              <a:gdLst/>
              <a:ahLst/>
              <a:cxnLst/>
              <a:rect l="l" t="t" r="r" b="b"/>
              <a:pathLst>
                <a:path w="431" h="158" extrusionOk="0">
                  <a:moveTo>
                    <a:pt x="0" y="1"/>
                  </a:moveTo>
                  <a:lnTo>
                    <a:pt x="0" y="158"/>
                  </a:lnTo>
                  <a:lnTo>
                    <a:pt x="430" y="158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1100;p123">
              <a:extLst>
                <a:ext uri="{FF2B5EF4-FFF2-40B4-BE49-F238E27FC236}">
                  <a16:creationId xmlns:a16="http://schemas.microsoft.com/office/drawing/2014/main" id="{9CC03E8E-98AD-7E11-49F6-0C9B79DC2401}"/>
                </a:ext>
              </a:extLst>
            </p:cNvPr>
            <p:cNvSpPr/>
            <p:nvPr/>
          </p:nvSpPr>
          <p:spPr>
            <a:xfrm>
              <a:off x="-4399106" y="-753086"/>
              <a:ext cx="25132" cy="25929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347" y="1"/>
                  </a:moveTo>
                  <a:lnTo>
                    <a:pt x="1" y="22"/>
                  </a:lnTo>
                  <a:lnTo>
                    <a:pt x="1" y="357"/>
                  </a:lnTo>
                  <a:lnTo>
                    <a:pt x="347" y="347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1101;p123">
              <a:extLst>
                <a:ext uri="{FF2B5EF4-FFF2-40B4-BE49-F238E27FC236}">
                  <a16:creationId xmlns:a16="http://schemas.microsoft.com/office/drawing/2014/main" id="{6AC712F4-B5BF-33BD-CCAC-4A58004D0E80}"/>
                </a:ext>
              </a:extLst>
            </p:cNvPr>
            <p:cNvSpPr/>
            <p:nvPr/>
          </p:nvSpPr>
          <p:spPr>
            <a:xfrm>
              <a:off x="-4247949" y="-914093"/>
              <a:ext cx="21366" cy="22090"/>
            </a:xfrm>
            <a:custGeom>
              <a:avLst/>
              <a:gdLst/>
              <a:ahLst/>
              <a:cxnLst/>
              <a:rect l="l" t="t" r="r" b="b"/>
              <a:pathLst>
                <a:path w="295" h="305" extrusionOk="0">
                  <a:moveTo>
                    <a:pt x="294" y="1"/>
                  </a:moveTo>
                  <a:lnTo>
                    <a:pt x="1" y="11"/>
                  </a:lnTo>
                  <a:lnTo>
                    <a:pt x="11" y="305"/>
                  </a:lnTo>
                  <a:lnTo>
                    <a:pt x="294" y="284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1102;p123">
              <a:extLst>
                <a:ext uri="{FF2B5EF4-FFF2-40B4-BE49-F238E27FC236}">
                  <a16:creationId xmlns:a16="http://schemas.microsoft.com/office/drawing/2014/main" id="{6F774C33-6A25-1DE8-15EE-F16E20116346}"/>
                </a:ext>
              </a:extLst>
            </p:cNvPr>
            <p:cNvSpPr/>
            <p:nvPr/>
          </p:nvSpPr>
          <p:spPr>
            <a:xfrm>
              <a:off x="-4626964" y="-754607"/>
              <a:ext cx="37300" cy="22887"/>
            </a:xfrm>
            <a:custGeom>
              <a:avLst/>
              <a:gdLst/>
              <a:ahLst/>
              <a:cxnLst/>
              <a:rect l="l" t="t" r="r" b="b"/>
              <a:pathLst>
                <a:path w="515" h="316" extrusionOk="0">
                  <a:moveTo>
                    <a:pt x="515" y="1"/>
                  </a:moveTo>
                  <a:lnTo>
                    <a:pt x="11" y="22"/>
                  </a:lnTo>
                  <a:lnTo>
                    <a:pt x="1" y="315"/>
                  </a:lnTo>
                  <a:lnTo>
                    <a:pt x="504" y="29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1103;p123">
              <a:extLst>
                <a:ext uri="{FF2B5EF4-FFF2-40B4-BE49-F238E27FC236}">
                  <a16:creationId xmlns:a16="http://schemas.microsoft.com/office/drawing/2014/main" id="{B8F6DFA1-9A32-87D2-C9BF-6320D67DFA2F}"/>
                </a:ext>
              </a:extLst>
            </p:cNvPr>
            <p:cNvSpPr/>
            <p:nvPr/>
          </p:nvSpPr>
          <p:spPr>
            <a:xfrm>
              <a:off x="-4636815" y="-913297"/>
              <a:ext cx="47150" cy="22090"/>
            </a:xfrm>
            <a:custGeom>
              <a:avLst/>
              <a:gdLst/>
              <a:ahLst/>
              <a:cxnLst/>
              <a:rect l="l" t="t" r="r" b="b"/>
              <a:pathLst>
                <a:path w="651" h="305" extrusionOk="0">
                  <a:moveTo>
                    <a:pt x="651" y="0"/>
                  </a:moveTo>
                  <a:lnTo>
                    <a:pt x="11" y="11"/>
                  </a:lnTo>
                  <a:lnTo>
                    <a:pt x="1" y="304"/>
                  </a:lnTo>
                  <a:lnTo>
                    <a:pt x="640" y="28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1104;p123">
              <a:extLst>
                <a:ext uri="{FF2B5EF4-FFF2-40B4-BE49-F238E27FC236}">
                  <a16:creationId xmlns:a16="http://schemas.microsoft.com/office/drawing/2014/main" id="{A0EB1B3B-7440-3ECC-F0F0-411CBE68B3CD}"/>
                </a:ext>
              </a:extLst>
            </p:cNvPr>
            <p:cNvSpPr/>
            <p:nvPr/>
          </p:nvSpPr>
          <p:spPr>
            <a:xfrm>
              <a:off x="-4254757" y="-768223"/>
              <a:ext cx="26653" cy="42587"/>
            </a:xfrm>
            <a:custGeom>
              <a:avLst/>
              <a:gdLst/>
              <a:ahLst/>
              <a:cxnLst/>
              <a:rect l="l" t="t" r="r" b="b"/>
              <a:pathLst>
                <a:path w="368" h="588" extrusionOk="0">
                  <a:moveTo>
                    <a:pt x="11" y="0"/>
                  </a:moveTo>
                  <a:lnTo>
                    <a:pt x="0" y="587"/>
                  </a:lnTo>
                  <a:lnTo>
                    <a:pt x="357" y="58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1105;p123">
              <a:extLst>
                <a:ext uri="{FF2B5EF4-FFF2-40B4-BE49-F238E27FC236}">
                  <a16:creationId xmlns:a16="http://schemas.microsoft.com/office/drawing/2014/main" id="{3A3DA1AF-F074-C9BC-F89C-1EB84B4CD10E}"/>
                </a:ext>
              </a:extLst>
            </p:cNvPr>
            <p:cNvSpPr/>
            <p:nvPr/>
          </p:nvSpPr>
          <p:spPr>
            <a:xfrm>
              <a:off x="-4388459" y="-778146"/>
              <a:ext cx="3839" cy="19048"/>
            </a:xfrm>
            <a:custGeom>
              <a:avLst/>
              <a:gdLst/>
              <a:ahLst/>
              <a:cxnLst/>
              <a:rect l="l" t="t" r="r" b="b"/>
              <a:pathLst>
                <a:path w="53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3" y="26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1106;p123">
              <a:extLst>
                <a:ext uri="{FF2B5EF4-FFF2-40B4-BE49-F238E27FC236}">
                  <a16:creationId xmlns:a16="http://schemas.microsoft.com/office/drawing/2014/main" id="{E2C0C776-3486-DB36-A0B0-EEB59CB7B655}"/>
                </a:ext>
              </a:extLst>
            </p:cNvPr>
            <p:cNvSpPr/>
            <p:nvPr/>
          </p:nvSpPr>
          <p:spPr>
            <a:xfrm>
              <a:off x="-4341381" y="-858614"/>
              <a:ext cx="9995" cy="9198"/>
            </a:xfrm>
            <a:custGeom>
              <a:avLst/>
              <a:gdLst/>
              <a:ahLst/>
              <a:cxnLst/>
              <a:rect l="l" t="t" r="r" b="b"/>
              <a:pathLst>
                <a:path w="138" h="127" extrusionOk="0">
                  <a:moveTo>
                    <a:pt x="74" y="0"/>
                  </a:moveTo>
                  <a:cubicBezTo>
                    <a:pt x="32" y="0"/>
                    <a:pt x="1" y="21"/>
                    <a:pt x="1" y="63"/>
                  </a:cubicBezTo>
                  <a:cubicBezTo>
                    <a:pt x="1" y="105"/>
                    <a:pt x="32" y="126"/>
                    <a:pt x="74" y="126"/>
                  </a:cubicBezTo>
                  <a:cubicBezTo>
                    <a:pt x="106" y="126"/>
                    <a:pt x="137" y="105"/>
                    <a:pt x="137" y="63"/>
                  </a:cubicBezTo>
                  <a:cubicBezTo>
                    <a:pt x="137" y="21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1107;p123">
              <a:extLst>
                <a:ext uri="{FF2B5EF4-FFF2-40B4-BE49-F238E27FC236}">
                  <a16:creationId xmlns:a16="http://schemas.microsoft.com/office/drawing/2014/main" id="{105F8FEF-9973-3F79-9441-677879F939B0}"/>
                </a:ext>
              </a:extLst>
            </p:cNvPr>
            <p:cNvSpPr/>
            <p:nvPr/>
          </p:nvSpPr>
          <p:spPr>
            <a:xfrm>
              <a:off x="-4164367" y="-944441"/>
              <a:ext cx="34982" cy="224091"/>
            </a:xfrm>
            <a:custGeom>
              <a:avLst/>
              <a:gdLst/>
              <a:ahLst/>
              <a:cxnLst/>
              <a:rect l="l" t="t" r="r" b="b"/>
              <a:pathLst>
                <a:path w="483" h="3094" extrusionOk="0">
                  <a:moveTo>
                    <a:pt x="0" y="0"/>
                  </a:moveTo>
                  <a:lnTo>
                    <a:pt x="21" y="3094"/>
                  </a:lnTo>
                  <a:lnTo>
                    <a:pt x="482" y="309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1108;p123">
              <a:extLst>
                <a:ext uri="{FF2B5EF4-FFF2-40B4-BE49-F238E27FC236}">
                  <a16:creationId xmlns:a16="http://schemas.microsoft.com/office/drawing/2014/main" id="{AC5AF28F-3344-C2E3-C360-0F1BB82C666C}"/>
                </a:ext>
              </a:extLst>
            </p:cNvPr>
            <p:cNvSpPr/>
            <p:nvPr/>
          </p:nvSpPr>
          <p:spPr>
            <a:xfrm>
              <a:off x="-3739069" y="-907213"/>
              <a:ext cx="53234" cy="186863"/>
            </a:xfrm>
            <a:custGeom>
              <a:avLst/>
              <a:gdLst/>
              <a:ahLst/>
              <a:cxnLst/>
              <a:rect l="l" t="t" r="r" b="b"/>
              <a:pathLst>
                <a:path w="735" h="2580" extrusionOk="0">
                  <a:moveTo>
                    <a:pt x="0" y="0"/>
                  </a:moveTo>
                  <a:lnTo>
                    <a:pt x="32" y="2580"/>
                  </a:lnTo>
                  <a:lnTo>
                    <a:pt x="734" y="258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1109;p123">
              <a:extLst>
                <a:ext uri="{FF2B5EF4-FFF2-40B4-BE49-F238E27FC236}">
                  <a16:creationId xmlns:a16="http://schemas.microsoft.com/office/drawing/2014/main" id="{60303AFC-B59F-EFA4-2487-052BB43F9039}"/>
                </a:ext>
              </a:extLst>
            </p:cNvPr>
            <p:cNvSpPr/>
            <p:nvPr/>
          </p:nvSpPr>
          <p:spPr>
            <a:xfrm>
              <a:off x="-3683662" y="-907213"/>
              <a:ext cx="46426" cy="186863"/>
            </a:xfrm>
            <a:custGeom>
              <a:avLst/>
              <a:gdLst/>
              <a:ahLst/>
              <a:cxnLst/>
              <a:rect l="l" t="t" r="r" b="b"/>
              <a:pathLst>
                <a:path w="641" h="2580" extrusionOk="0">
                  <a:moveTo>
                    <a:pt x="22" y="0"/>
                  </a:moveTo>
                  <a:lnTo>
                    <a:pt x="1" y="2580"/>
                  </a:lnTo>
                  <a:lnTo>
                    <a:pt x="578" y="258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1110;p123">
              <a:extLst>
                <a:ext uri="{FF2B5EF4-FFF2-40B4-BE49-F238E27FC236}">
                  <a16:creationId xmlns:a16="http://schemas.microsoft.com/office/drawing/2014/main" id="{CDE9D324-2CF0-EB22-B556-1BFE944AAE75}"/>
                </a:ext>
              </a:extLst>
            </p:cNvPr>
            <p:cNvSpPr/>
            <p:nvPr/>
          </p:nvSpPr>
          <p:spPr>
            <a:xfrm>
              <a:off x="-3739069" y="-907213"/>
              <a:ext cx="50192" cy="131456"/>
            </a:xfrm>
            <a:custGeom>
              <a:avLst/>
              <a:gdLst/>
              <a:ahLst/>
              <a:cxnLst/>
              <a:rect l="l" t="t" r="r" b="b"/>
              <a:pathLst>
                <a:path w="693" h="1815" extrusionOk="0">
                  <a:moveTo>
                    <a:pt x="0" y="0"/>
                  </a:moveTo>
                  <a:lnTo>
                    <a:pt x="21" y="1814"/>
                  </a:lnTo>
                  <a:lnTo>
                    <a:pt x="74" y="1814"/>
                  </a:lnTo>
                  <a:cubicBezTo>
                    <a:pt x="283" y="1814"/>
                    <a:pt x="493" y="1804"/>
                    <a:pt x="692" y="1783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1111;p123">
              <a:extLst>
                <a:ext uri="{FF2B5EF4-FFF2-40B4-BE49-F238E27FC236}">
                  <a16:creationId xmlns:a16="http://schemas.microsoft.com/office/drawing/2014/main" id="{314D4388-9DDB-E6C0-88F5-1CD5E4D6A536}"/>
                </a:ext>
              </a:extLst>
            </p:cNvPr>
            <p:cNvSpPr/>
            <p:nvPr/>
          </p:nvSpPr>
          <p:spPr>
            <a:xfrm>
              <a:off x="-3682865" y="-907213"/>
              <a:ext cx="45629" cy="128414"/>
            </a:xfrm>
            <a:custGeom>
              <a:avLst/>
              <a:gdLst/>
              <a:ahLst/>
              <a:cxnLst/>
              <a:rect l="l" t="t" r="r" b="b"/>
              <a:pathLst>
                <a:path w="630" h="1773" extrusionOk="0">
                  <a:moveTo>
                    <a:pt x="11" y="0"/>
                  </a:moveTo>
                  <a:lnTo>
                    <a:pt x="0" y="1772"/>
                  </a:lnTo>
                  <a:cubicBezTo>
                    <a:pt x="200" y="1751"/>
                    <a:pt x="399" y="1720"/>
                    <a:pt x="588" y="1678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1112;p123">
              <a:extLst>
                <a:ext uri="{FF2B5EF4-FFF2-40B4-BE49-F238E27FC236}">
                  <a16:creationId xmlns:a16="http://schemas.microsoft.com/office/drawing/2014/main" id="{B311AFFE-0E80-9E3E-E988-4AD1B6F4F362}"/>
                </a:ext>
              </a:extLst>
            </p:cNvPr>
            <p:cNvSpPr/>
            <p:nvPr/>
          </p:nvSpPr>
          <p:spPr>
            <a:xfrm>
              <a:off x="-3734507" y="-898883"/>
              <a:ext cx="31216" cy="14485"/>
            </a:xfrm>
            <a:custGeom>
              <a:avLst/>
              <a:gdLst/>
              <a:ahLst/>
              <a:cxnLst/>
              <a:rect l="l" t="t" r="r" b="b"/>
              <a:pathLst>
                <a:path w="431" h="200" extrusionOk="0">
                  <a:moveTo>
                    <a:pt x="0" y="0"/>
                  </a:moveTo>
                  <a:lnTo>
                    <a:pt x="11" y="200"/>
                  </a:lnTo>
                  <a:lnTo>
                    <a:pt x="430" y="20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1113;p123">
              <a:extLst>
                <a:ext uri="{FF2B5EF4-FFF2-40B4-BE49-F238E27FC236}">
                  <a16:creationId xmlns:a16="http://schemas.microsoft.com/office/drawing/2014/main" id="{A543C050-D232-4E01-819B-8F58E34F3A7A}"/>
                </a:ext>
              </a:extLst>
            </p:cNvPr>
            <p:cNvSpPr/>
            <p:nvPr/>
          </p:nvSpPr>
          <p:spPr>
            <a:xfrm>
              <a:off x="-3676057" y="-751565"/>
              <a:ext cx="27450" cy="21366"/>
            </a:xfrm>
            <a:custGeom>
              <a:avLst/>
              <a:gdLst/>
              <a:ahLst/>
              <a:cxnLst/>
              <a:rect l="l" t="t" r="r" b="b"/>
              <a:pathLst>
                <a:path w="379" h="295" extrusionOk="0">
                  <a:moveTo>
                    <a:pt x="1" y="1"/>
                  </a:moveTo>
                  <a:lnTo>
                    <a:pt x="1" y="294"/>
                  </a:lnTo>
                  <a:lnTo>
                    <a:pt x="378" y="29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1114;p123">
              <a:extLst>
                <a:ext uri="{FF2B5EF4-FFF2-40B4-BE49-F238E27FC236}">
                  <a16:creationId xmlns:a16="http://schemas.microsoft.com/office/drawing/2014/main" id="{8E08E3CD-5412-AE84-21FD-8D131F8E51D6}"/>
                </a:ext>
              </a:extLst>
            </p:cNvPr>
            <p:cNvSpPr/>
            <p:nvPr/>
          </p:nvSpPr>
          <p:spPr>
            <a:xfrm>
              <a:off x="-3673739" y="-898159"/>
              <a:ext cx="32737" cy="13037"/>
            </a:xfrm>
            <a:custGeom>
              <a:avLst/>
              <a:gdLst/>
              <a:ahLst/>
              <a:cxnLst/>
              <a:rect l="l" t="t" r="r" b="b"/>
              <a:pathLst>
                <a:path w="452" h="180" extrusionOk="0">
                  <a:moveTo>
                    <a:pt x="0" y="1"/>
                  </a:moveTo>
                  <a:lnTo>
                    <a:pt x="11" y="179"/>
                  </a:lnTo>
                  <a:lnTo>
                    <a:pt x="451" y="179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1115;p123">
              <a:extLst>
                <a:ext uri="{FF2B5EF4-FFF2-40B4-BE49-F238E27FC236}">
                  <a16:creationId xmlns:a16="http://schemas.microsoft.com/office/drawing/2014/main" id="{914279BF-FB8E-DC2A-411C-3CF8568EBAD9}"/>
                </a:ext>
              </a:extLst>
            </p:cNvPr>
            <p:cNvSpPr/>
            <p:nvPr/>
          </p:nvSpPr>
          <p:spPr>
            <a:xfrm>
              <a:off x="-3714806" y="-743163"/>
              <a:ext cx="5432" cy="7677"/>
            </a:xfrm>
            <a:custGeom>
              <a:avLst/>
              <a:gdLst/>
              <a:ahLst/>
              <a:cxnLst/>
              <a:rect l="l" t="t" r="r" b="b"/>
              <a:pathLst>
                <a:path w="75" h="106" extrusionOk="0">
                  <a:moveTo>
                    <a:pt x="32" y="0"/>
                  </a:moveTo>
                  <a:cubicBezTo>
                    <a:pt x="11" y="0"/>
                    <a:pt x="1" y="21"/>
                    <a:pt x="1" y="53"/>
                  </a:cubicBezTo>
                  <a:cubicBezTo>
                    <a:pt x="1" y="84"/>
                    <a:pt x="11" y="105"/>
                    <a:pt x="32" y="105"/>
                  </a:cubicBezTo>
                  <a:cubicBezTo>
                    <a:pt x="53" y="105"/>
                    <a:pt x="74" y="95"/>
                    <a:pt x="74" y="53"/>
                  </a:cubicBezTo>
                  <a:cubicBezTo>
                    <a:pt x="74" y="21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1116;p123">
              <a:extLst>
                <a:ext uri="{FF2B5EF4-FFF2-40B4-BE49-F238E27FC236}">
                  <a16:creationId xmlns:a16="http://schemas.microsoft.com/office/drawing/2014/main" id="{15612DFC-428F-72CF-A30E-EE97F4D8D98A}"/>
                </a:ext>
              </a:extLst>
            </p:cNvPr>
            <p:cNvSpPr/>
            <p:nvPr/>
          </p:nvSpPr>
          <p:spPr>
            <a:xfrm>
              <a:off x="-3720093" y="-872302"/>
              <a:ext cx="6156" cy="8402"/>
            </a:xfrm>
            <a:custGeom>
              <a:avLst/>
              <a:gdLst/>
              <a:ahLst/>
              <a:cxnLst/>
              <a:rect l="l" t="t" r="r" b="b"/>
              <a:pathLst>
                <a:path w="85" h="116" extrusionOk="0">
                  <a:moveTo>
                    <a:pt x="42" y="0"/>
                  </a:moveTo>
                  <a:cubicBezTo>
                    <a:pt x="21" y="0"/>
                    <a:pt x="1" y="21"/>
                    <a:pt x="1" y="53"/>
                  </a:cubicBezTo>
                  <a:cubicBezTo>
                    <a:pt x="1" y="84"/>
                    <a:pt x="21" y="116"/>
                    <a:pt x="42" y="116"/>
                  </a:cubicBezTo>
                  <a:cubicBezTo>
                    <a:pt x="63" y="116"/>
                    <a:pt x="84" y="84"/>
                    <a:pt x="84" y="53"/>
                  </a:cubicBezTo>
                  <a:cubicBezTo>
                    <a:pt x="84" y="21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1117;p123">
              <a:extLst>
                <a:ext uri="{FF2B5EF4-FFF2-40B4-BE49-F238E27FC236}">
                  <a16:creationId xmlns:a16="http://schemas.microsoft.com/office/drawing/2014/main" id="{72B7E559-CE02-6388-E91E-4F956FEBB7AC}"/>
                </a:ext>
              </a:extLst>
            </p:cNvPr>
            <p:cNvSpPr/>
            <p:nvPr/>
          </p:nvSpPr>
          <p:spPr>
            <a:xfrm>
              <a:off x="-3666134" y="-770541"/>
              <a:ext cx="6084" cy="9198"/>
            </a:xfrm>
            <a:custGeom>
              <a:avLst/>
              <a:gdLst/>
              <a:ahLst/>
              <a:cxnLst/>
              <a:rect l="l" t="t" r="r" b="b"/>
              <a:pathLst>
                <a:path w="84" h="127" extrusionOk="0">
                  <a:moveTo>
                    <a:pt x="42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106"/>
                    <a:pt x="21" y="126"/>
                    <a:pt x="42" y="126"/>
                  </a:cubicBezTo>
                  <a:cubicBezTo>
                    <a:pt x="73" y="126"/>
                    <a:pt x="84" y="106"/>
                    <a:pt x="84" y="64"/>
                  </a:cubicBezTo>
                  <a:cubicBezTo>
                    <a:pt x="84" y="32"/>
                    <a:pt x="7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1118;p123">
              <a:extLst>
                <a:ext uri="{FF2B5EF4-FFF2-40B4-BE49-F238E27FC236}">
                  <a16:creationId xmlns:a16="http://schemas.microsoft.com/office/drawing/2014/main" id="{F2E30B83-6BDB-BAA4-46A8-2849E22B7B7B}"/>
                </a:ext>
              </a:extLst>
            </p:cNvPr>
            <p:cNvSpPr/>
            <p:nvPr/>
          </p:nvSpPr>
          <p:spPr>
            <a:xfrm>
              <a:off x="-3628979" y="-855572"/>
              <a:ext cx="53234" cy="135222"/>
            </a:xfrm>
            <a:custGeom>
              <a:avLst/>
              <a:gdLst/>
              <a:ahLst/>
              <a:cxnLst/>
              <a:rect l="l" t="t" r="r" b="b"/>
              <a:pathLst>
                <a:path w="735" h="1867" extrusionOk="0">
                  <a:moveTo>
                    <a:pt x="1" y="0"/>
                  </a:moveTo>
                  <a:lnTo>
                    <a:pt x="1" y="1867"/>
                  </a:lnTo>
                  <a:lnTo>
                    <a:pt x="693" y="18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1119;p123">
              <a:extLst>
                <a:ext uri="{FF2B5EF4-FFF2-40B4-BE49-F238E27FC236}">
                  <a16:creationId xmlns:a16="http://schemas.microsoft.com/office/drawing/2014/main" id="{03A360BF-149A-1F6E-A229-1A4C7A6C78F9}"/>
                </a:ext>
              </a:extLst>
            </p:cNvPr>
            <p:cNvSpPr/>
            <p:nvPr/>
          </p:nvSpPr>
          <p:spPr>
            <a:xfrm>
              <a:off x="-3628979" y="-855572"/>
              <a:ext cx="53234" cy="68372"/>
            </a:xfrm>
            <a:custGeom>
              <a:avLst/>
              <a:gdLst/>
              <a:ahLst/>
              <a:cxnLst/>
              <a:rect l="l" t="t" r="r" b="b"/>
              <a:pathLst>
                <a:path w="735" h="944" extrusionOk="0">
                  <a:moveTo>
                    <a:pt x="1" y="0"/>
                  </a:moveTo>
                  <a:lnTo>
                    <a:pt x="1" y="797"/>
                  </a:lnTo>
                  <a:cubicBezTo>
                    <a:pt x="221" y="850"/>
                    <a:pt x="462" y="902"/>
                    <a:pt x="714" y="944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1120;p123">
              <a:extLst>
                <a:ext uri="{FF2B5EF4-FFF2-40B4-BE49-F238E27FC236}">
                  <a16:creationId xmlns:a16="http://schemas.microsoft.com/office/drawing/2014/main" id="{36CAFF65-DD6A-C999-B298-9993B7ECD123}"/>
                </a:ext>
              </a:extLst>
            </p:cNvPr>
            <p:cNvSpPr/>
            <p:nvPr/>
          </p:nvSpPr>
          <p:spPr>
            <a:xfrm>
              <a:off x="-3623619" y="-848763"/>
              <a:ext cx="35779" cy="19048"/>
            </a:xfrm>
            <a:custGeom>
              <a:avLst/>
              <a:gdLst/>
              <a:ahLst/>
              <a:cxnLst/>
              <a:rect l="l" t="t" r="r" b="b"/>
              <a:pathLst>
                <a:path w="494" h="263" extrusionOk="0">
                  <a:moveTo>
                    <a:pt x="493" y="1"/>
                  </a:moveTo>
                  <a:lnTo>
                    <a:pt x="11" y="22"/>
                  </a:lnTo>
                  <a:lnTo>
                    <a:pt x="0" y="263"/>
                  </a:lnTo>
                  <a:lnTo>
                    <a:pt x="493" y="242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1121;p123">
              <a:extLst>
                <a:ext uri="{FF2B5EF4-FFF2-40B4-BE49-F238E27FC236}">
                  <a16:creationId xmlns:a16="http://schemas.microsoft.com/office/drawing/2014/main" id="{12D6EEB1-E34A-8350-B309-5C913266F2D2}"/>
                </a:ext>
              </a:extLst>
            </p:cNvPr>
            <p:cNvSpPr/>
            <p:nvPr/>
          </p:nvSpPr>
          <p:spPr>
            <a:xfrm>
              <a:off x="-3622895" y="-743163"/>
              <a:ext cx="33534" cy="19048"/>
            </a:xfrm>
            <a:custGeom>
              <a:avLst/>
              <a:gdLst/>
              <a:ahLst/>
              <a:cxnLst/>
              <a:rect l="l" t="t" r="r" b="b"/>
              <a:pathLst>
                <a:path w="463" h="263" extrusionOk="0">
                  <a:moveTo>
                    <a:pt x="462" y="0"/>
                  </a:moveTo>
                  <a:lnTo>
                    <a:pt x="11" y="21"/>
                  </a:lnTo>
                  <a:lnTo>
                    <a:pt x="1" y="262"/>
                  </a:lnTo>
                  <a:lnTo>
                    <a:pt x="462" y="24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1122;p123">
              <a:extLst>
                <a:ext uri="{FF2B5EF4-FFF2-40B4-BE49-F238E27FC236}">
                  <a16:creationId xmlns:a16="http://schemas.microsoft.com/office/drawing/2014/main" id="{B22D99CE-7BB7-6AEE-82A9-2017EAEBF5C7}"/>
                </a:ext>
              </a:extLst>
            </p:cNvPr>
            <p:cNvSpPr/>
            <p:nvPr/>
          </p:nvSpPr>
          <p:spPr>
            <a:xfrm>
              <a:off x="-3566691" y="-944441"/>
              <a:ext cx="47150" cy="224091"/>
            </a:xfrm>
            <a:custGeom>
              <a:avLst/>
              <a:gdLst/>
              <a:ahLst/>
              <a:cxnLst/>
              <a:rect l="l" t="t" r="r" b="b"/>
              <a:pathLst>
                <a:path w="651" h="3094" extrusionOk="0">
                  <a:moveTo>
                    <a:pt x="1" y="0"/>
                  </a:moveTo>
                  <a:lnTo>
                    <a:pt x="22" y="3094"/>
                  </a:lnTo>
                  <a:lnTo>
                    <a:pt x="651" y="309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1123;p123">
              <a:extLst>
                <a:ext uri="{FF2B5EF4-FFF2-40B4-BE49-F238E27FC236}">
                  <a16:creationId xmlns:a16="http://schemas.microsoft.com/office/drawing/2014/main" id="{A8BDDBFD-74F0-B067-7252-AFBF77BFEACD}"/>
                </a:ext>
              </a:extLst>
            </p:cNvPr>
            <p:cNvSpPr/>
            <p:nvPr/>
          </p:nvSpPr>
          <p:spPr>
            <a:xfrm>
              <a:off x="-3517295" y="-944441"/>
              <a:ext cx="41066" cy="224091"/>
            </a:xfrm>
            <a:custGeom>
              <a:avLst/>
              <a:gdLst/>
              <a:ahLst/>
              <a:cxnLst/>
              <a:rect l="l" t="t" r="r" b="b"/>
              <a:pathLst>
                <a:path w="567" h="3094" extrusionOk="0">
                  <a:moveTo>
                    <a:pt x="21" y="0"/>
                  </a:moveTo>
                  <a:lnTo>
                    <a:pt x="0" y="3094"/>
                  </a:lnTo>
                  <a:lnTo>
                    <a:pt x="514" y="309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1124;p123">
              <a:extLst>
                <a:ext uri="{FF2B5EF4-FFF2-40B4-BE49-F238E27FC236}">
                  <a16:creationId xmlns:a16="http://schemas.microsoft.com/office/drawing/2014/main" id="{E7A8B61B-6392-C698-8091-1E9492B73A3D}"/>
                </a:ext>
              </a:extLst>
            </p:cNvPr>
            <p:cNvSpPr/>
            <p:nvPr/>
          </p:nvSpPr>
          <p:spPr>
            <a:xfrm>
              <a:off x="-3566691" y="-944441"/>
              <a:ext cx="44108" cy="158037"/>
            </a:xfrm>
            <a:custGeom>
              <a:avLst/>
              <a:gdLst/>
              <a:ahLst/>
              <a:cxnLst/>
              <a:rect l="l" t="t" r="r" b="b"/>
              <a:pathLst>
                <a:path w="609" h="2182" extrusionOk="0">
                  <a:moveTo>
                    <a:pt x="1" y="0"/>
                  </a:moveTo>
                  <a:lnTo>
                    <a:pt x="11" y="2181"/>
                  </a:lnTo>
                  <a:lnTo>
                    <a:pt x="64" y="2181"/>
                  </a:lnTo>
                  <a:cubicBezTo>
                    <a:pt x="242" y="2181"/>
                    <a:pt x="431" y="2171"/>
                    <a:pt x="609" y="2150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1125;p123">
              <a:extLst>
                <a:ext uri="{FF2B5EF4-FFF2-40B4-BE49-F238E27FC236}">
                  <a16:creationId xmlns:a16="http://schemas.microsoft.com/office/drawing/2014/main" id="{75337EBF-341E-9A43-8CA9-69DACADC8B36}"/>
                </a:ext>
              </a:extLst>
            </p:cNvPr>
            <p:cNvSpPr/>
            <p:nvPr/>
          </p:nvSpPr>
          <p:spPr>
            <a:xfrm>
              <a:off x="-3516571" y="-944441"/>
              <a:ext cx="40342" cy="154995"/>
            </a:xfrm>
            <a:custGeom>
              <a:avLst/>
              <a:gdLst/>
              <a:ahLst/>
              <a:cxnLst/>
              <a:rect l="l" t="t" r="r" b="b"/>
              <a:pathLst>
                <a:path w="557" h="2140" extrusionOk="0">
                  <a:moveTo>
                    <a:pt x="11" y="0"/>
                  </a:moveTo>
                  <a:lnTo>
                    <a:pt x="1" y="2139"/>
                  </a:lnTo>
                  <a:cubicBezTo>
                    <a:pt x="169" y="2108"/>
                    <a:pt x="347" y="2066"/>
                    <a:pt x="525" y="2014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1126;p123">
              <a:extLst>
                <a:ext uri="{FF2B5EF4-FFF2-40B4-BE49-F238E27FC236}">
                  <a16:creationId xmlns:a16="http://schemas.microsoft.com/office/drawing/2014/main" id="{6A056BCC-F6E9-E5A5-45F8-BED5C235F8B2}"/>
                </a:ext>
              </a:extLst>
            </p:cNvPr>
            <p:cNvSpPr/>
            <p:nvPr/>
          </p:nvSpPr>
          <p:spPr>
            <a:xfrm>
              <a:off x="-3562852" y="-933794"/>
              <a:ext cx="27378" cy="16731"/>
            </a:xfrm>
            <a:custGeom>
              <a:avLst/>
              <a:gdLst/>
              <a:ahLst/>
              <a:cxnLst/>
              <a:rect l="l" t="t" r="r" b="b"/>
              <a:pathLst>
                <a:path w="378" h="231" extrusionOk="0">
                  <a:moveTo>
                    <a:pt x="0" y="0"/>
                  </a:moveTo>
                  <a:lnTo>
                    <a:pt x="0" y="231"/>
                  </a:lnTo>
                  <a:lnTo>
                    <a:pt x="378" y="23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1127;p123">
              <a:extLst>
                <a:ext uri="{FF2B5EF4-FFF2-40B4-BE49-F238E27FC236}">
                  <a16:creationId xmlns:a16="http://schemas.microsoft.com/office/drawing/2014/main" id="{D53D13AD-418F-57CF-7F15-5F530A7BD459}"/>
                </a:ext>
              </a:extLst>
            </p:cNvPr>
            <p:cNvSpPr/>
            <p:nvPr/>
          </p:nvSpPr>
          <p:spPr>
            <a:xfrm>
              <a:off x="-3510487" y="-757649"/>
              <a:ext cx="24408" cy="25132"/>
            </a:xfrm>
            <a:custGeom>
              <a:avLst/>
              <a:gdLst/>
              <a:ahLst/>
              <a:cxnLst/>
              <a:rect l="l" t="t" r="r" b="b"/>
              <a:pathLst>
                <a:path w="337" h="347" extrusionOk="0">
                  <a:moveTo>
                    <a:pt x="1" y="1"/>
                  </a:moveTo>
                  <a:lnTo>
                    <a:pt x="1" y="347"/>
                  </a:lnTo>
                  <a:lnTo>
                    <a:pt x="336" y="34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1128;p123">
              <a:extLst>
                <a:ext uri="{FF2B5EF4-FFF2-40B4-BE49-F238E27FC236}">
                  <a16:creationId xmlns:a16="http://schemas.microsoft.com/office/drawing/2014/main" id="{A6CC4173-F668-8367-D47E-F0CF5629E97E}"/>
                </a:ext>
              </a:extLst>
            </p:cNvPr>
            <p:cNvSpPr/>
            <p:nvPr/>
          </p:nvSpPr>
          <p:spPr>
            <a:xfrm>
              <a:off x="-3508169" y="-933794"/>
              <a:ext cx="28899" cy="16006"/>
            </a:xfrm>
            <a:custGeom>
              <a:avLst/>
              <a:gdLst/>
              <a:ahLst/>
              <a:cxnLst/>
              <a:rect l="l" t="t" r="r" b="b"/>
              <a:pathLst>
                <a:path w="399" h="221" extrusionOk="0">
                  <a:moveTo>
                    <a:pt x="0" y="0"/>
                  </a:moveTo>
                  <a:lnTo>
                    <a:pt x="0" y="220"/>
                  </a:lnTo>
                  <a:lnTo>
                    <a:pt x="399" y="22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1129;p123">
              <a:extLst>
                <a:ext uri="{FF2B5EF4-FFF2-40B4-BE49-F238E27FC236}">
                  <a16:creationId xmlns:a16="http://schemas.microsoft.com/office/drawing/2014/main" id="{2935842E-6B5E-3A12-B284-17F005618CC1}"/>
                </a:ext>
              </a:extLst>
            </p:cNvPr>
            <p:cNvSpPr/>
            <p:nvPr/>
          </p:nvSpPr>
          <p:spPr>
            <a:xfrm>
              <a:off x="-3545397" y="-747726"/>
              <a:ext cx="4635" cy="9923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0"/>
                  </a:moveTo>
                  <a:cubicBezTo>
                    <a:pt x="11" y="0"/>
                    <a:pt x="0" y="32"/>
                    <a:pt x="0" y="63"/>
                  </a:cubicBezTo>
                  <a:cubicBezTo>
                    <a:pt x="0" y="105"/>
                    <a:pt x="11" y="137"/>
                    <a:pt x="32" y="137"/>
                  </a:cubicBezTo>
                  <a:cubicBezTo>
                    <a:pt x="53" y="137"/>
                    <a:pt x="63" y="105"/>
                    <a:pt x="63" y="63"/>
                  </a:cubicBezTo>
                  <a:cubicBezTo>
                    <a:pt x="63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1130;p123">
              <a:extLst>
                <a:ext uri="{FF2B5EF4-FFF2-40B4-BE49-F238E27FC236}">
                  <a16:creationId xmlns:a16="http://schemas.microsoft.com/office/drawing/2014/main" id="{97107DC7-BD2F-50B4-D384-FE06CE7BFA8F}"/>
                </a:ext>
              </a:extLst>
            </p:cNvPr>
            <p:cNvSpPr/>
            <p:nvPr/>
          </p:nvSpPr>
          <p:spPr>
            <a:xfrm>
              <a:off x="-3549960" y="-902650"/>
              <a:ext cx="4635" cy="9923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0"/>
                  </a:moveTo>
                  <a:cubicBezTo>
                    <a:pt x="21" y="0"/>
                    <a:pt x="0" y="31"/>
                    <a:pt x="0" y="73"/>
                  </a:cubicBezTo>
                  <a:cubicBezTo>
                    <a:pt x="0" y="105"/>
                    <a:pt x="21" y="136"/>
                    <a:pt x="32" y="136"/>
                  </a:cubicBezTo>
                  <a:cubicBezTo>
                    <a:pt x="53" y="136"/>
                    <a:pt x="63" y="105"/>
                    <a:pt x="63" y="73"/>
                  </a:cubicBezTo>
                  <a:cubicBezTo>
                    <a:pt x="63" y="31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1131;p123">
              <a:extLst>
                <a:ext uri="{FF2B5EF4-FFF2-40B4-BE49-F238E27FC236}">
                  <a16:creationId xmlns:a16="http://schemas.microsoft.com/office/drawing/2014/main" id="{768F89BD-164C-88AA-4553-4C0D4225FC5A}"/>
                </a:ext>
              </a:extLst>
            </p:cNvPr>
            <p:cNvSpPr/>
            <p:nvPr/>
          </p:nvSpPr>
          <p:spPr>
            <a:xfrm>
              <a:off x="-3501361" y="-780391"/>
              <a:ext cx="5360" cy="11444"/>
            </a:xfrm>
            <a:custGeom>
              <a:avLst/>
              <a:gdLst/>
              <a:ahLst/>
              <a:cxnLst/>
              <a:rect l="l" t="t" r="r" b="b"/>
              <a:pathLst>
                <a:path w="74" h="158" extrusionOk="0">
                  <a:moveTo>
                    <a:pt x="32" y="0"/>
                  </a:moveTo>
                  <a:cubicBezTo>
                    <a:pt x="11" y="0"/>
                    <a:pt x="1" y="32"/>
                    <a:pt x="1" y="84"/>
                  </a:cubicBezTo>
                  <a:cubicBezTo>
                    <a:pt x="1" y="126"/>
                    <a:pt x="11" y="158"/>
                    <a:pt x="32" y="158"/>
                  </a:cubicBezTo>
                  <a:cubicBezTo>
                    <a:pt x="53" y="158"/>
                    <a:pt x="74" y="126"/>
                    <a:pt x="74" y="84"/>
                  </a:cubicBezTo>
                  <a:cubicBezTo>
                    <a:pt x="74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1132;p123">
              <a:extLst>
                <a:ext uri="{FF2B5EF4-FFF2-40B4-BE49-F238E27FC236}">
                  <a16:creationId xmlns:a16="http://schemas.microsoft.com/office/drawing/2014/main" id="{3AA479C6-1B39-2CF9-A8B8-76A6699804F0}"/>
                </a:ext>
              </a:extLst>
            </p:cNvPr>
            <p:cNvSpPr/>
            <p:nvPr/>
          </p:nvSpPr>
          <p:spPr>
            <a:xfrm>
              <a:off x="-3468696" y="-882153"/>
              <a:ext cx="47947" cy="161803"/>
            </a:xfrm>
            <a:custGeom>
              <a:avLst/>
              <a:gdLst/>
              <a:ahLst/>
              <a:cxnLst/>
              <a:rect l="l" t="t" r="r" b="b"/>
              <a:pathLst>
                <a:path w="662" h="2234" extrusionOk="0">
                  <a:moveTo>
                    <a:pt x="0" y="0"/>
                  </a:moveTo>
                  <a:lnTo>
                    <a:pt x="11" y="2234"/>
                  </a:lnTo>
                  <a:lnTo>
                    <a:pt x="619" y="2234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1133;p123">
              <a:extLst>
                <a:ext uri="{FF2B5EF4-FFF2-40B4-BE49-F238E27FC236}">
                  <a16:creationId xmlns:a16="http://schemas.microsoft.com/office/drawing/2014/main" id="{965F1F12-BE51-6508-5267-5F9AD58858F2}"/>
                </a:ext>
              </a:extLst>
            </p:cNvPr>
            <p:cNvSpPr/>
            <p:nvPr/>
          </p:nvSpPr>
          <p:spPr>
            <a:xfrm>
              <a:off x="-3415534" y="-926261"/>
              <a:ext cx="60042" cy="205911"/>
            </a:xfrm>
            <a:custGeom>
              <a:avLst/>
              <a:gdLst/>
              <a:ahLst/>
              <a:cxnLst/>
              <a:rect l="l" t="t" r="r" b="b"/>
              <a:pathLst>
                <a:path w="829" h="2843" extrusionOk="0">
                  <a:moveTo>
                    <a:pt x="63" y="1"/>
                  </a:moveTo>
                  <a:lnTo>
                    <a:pt x="1" y="2843"/>
                  </a:lnTo>
                  <a:lnTo>
                    <a:pt x="829" y="2843"/>
                  </a:lnTo>
                  <a:lnTo>
                    <a:pt x="818" y="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1134;p123">
              <a:extLst>
                <a:ext uri="{FF2B5EF4-FFF2-40B4-BE49-F238E27FC236}">
                  <a16:creationId xmlns:a16="http://schemas.microsoft.com/office/drawing/2014/main" id="{857D15BC-D7AA-8BCC-3CCD-62D5784D5698}"/>
                </a:ext>
              </a:extLst>
            </p:cNvPr>
            <p:cNvSpPr/>
            <p:nvPr/>
          </p:nvSpPr>
          <p:spPr>
            <a:xfrm>
              <a:off x="-3468696" y="-882153"/>
              <a:ext cx="47947" cy="82060"/>
            </a:xfrm>
            <a:custGeom>
              <a:avLst/>
              <a:gdLst/>
              <a:ahLst/>
              <a:cxnLst/>
              <a:rect l="l" t="t" r="r" b="b"/>
              <a:pathLst>
                <a:path w="662" h="1133" extrusionOk="0">
                  <a:moveTo>
                    <a:pt x="0" y="0"/>
                  </a:moveTo>
                  <a:lnTo>
                    <a:pt x="0" y="944"/>
                  </a:lnTo>
                  <a:cubicBezTo>
                    <a:pt x="210" y="1017"/>
                    <a:pt x="420" y="1080"/>
                    <a:pt x="640" y="1133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1135;p123">
              <a:extLst>
                <a:ext uri="{FF2B5EF4-FFF2-40B4-BE49-F238E27FC236}">
                  <a16:creationId xmlns:a16="http://schemas.microsoft.com/office/drawing/2014/main" id="{FDCF2417-2C9B-1B10-B25F-59A9F941E3F5}"/>
                </a:ext>
              </a:extLst>
            </p:cNvPr>
            <p:cNvSpPr/>
            <p:nvPr/>
          </p:nvSpPr>
          <p:spPr>
            <a:xfrm>
              <a:off x="-3413288" y="-926261"/>
              <a:ext cx="57797" cy="136816"/>
            </a:xfrm>
            <a:custGeom>
              <a:avLst/>
              <a:gdLst/>
              <a:ahLst/>
              <a:cxnLst/>
              <a:rect l="l" t="t" r="r" b="b"/>
              <a:pathLst>
                <a:path w="798" h="1889" extrusionOk="0">
                  <a:moveTo>
                    <a:pt x="43" y="1"/>
                  </a:moveTo>
                  <a:lnTo>
                    <a:pt x="1" y="1773"/>
                  </a:lnTo>
                  <a:cubicBezTo>
                    <a:pt x="263" y="1826"/>
                    <a:pt x="525" y="1868"/>
                    <a:pt x="798" y="1888"/>
                  </a:cubicBezTo>
                  <a:lnTo>
                    <a:pt x="798" y="4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1136;p123">
              <a:extLst>
                <a:ext uri="{FF2B5EF4-FFF2-40B4-BE49-F238E27FC236}">
                  <a16:creationId xmlns:a16="http://schemas.microsoft.com/office/drawing/2014/main" id="{B1EA8F8A-904E-3503-51BF-9B2B8ED5D411}"/>
                </a:ext>
              </a:extLst>
            </p:cNvPr>
            <p:cNvSpPr/>
            <p:nvPr/>
          </p:nvSpPr>
          <p:spPr>
            <a:xfrm>
              <a:off x="-3402641" y="-914093"/>
              <a:ext cx="38821" cy="12965"/>
            </a:xfrm>
            <a:custGeom>
              <a:avLst/>
              <a:gdLst/>
              <a:ahLst/>
              <a:cxnLst/>
              <a:rect l="l" t="t" r="r" b="b"/>
              <a:pathLst>
                <a:path w="53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536" y="17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1137;p123">
              <a:extLst>
                <a:ext uri="{FF2B5EF4-FFF2-40B4-BE49-F238E27FC236}">
                  <a16:creationId xmlns:a16="http://schemas.microsoft.com/office/drawing/2014/main" id="{3910B9C9-6AB1-DC93-D039-54C39B4212C3}"/>
                </a:ext>
              </a:extLst>
            </p:cNvPr>
            <p:cNvSpPr/>
            <p:nvPr/>
          </p:nvSpPr>
          <p:spPr>
            <a:xfrm>
              <a:off x="-3402641" y="-892075"/>
              <a:ext cx="38821" cy="13761"/>
            </a:xfrm>
            <a:custGeom>
              <a:avLst/>
              <a:gdLst/>
              <a:ahLst/>
              <a:cxnLst/>
              <a:rect l="l" t="t" r="r" b="b"/>
              <a:pathLst>
                <a:path w="536" h="190" extrusionOk="0">
                  <a:moveTo>
                    <a:pt x="1" y="1"/>
                  </a:moveTo>
                  <a:lnTo>
                    <a:pt x="1" y="190"/>
                  </a:lnTo>
                  <a:lnTo>
                    <a:pt x="536" y="19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1138;p123">
              <a:extLst>
                <a:ext uri="{FF2B5EF4-FFF2-40B4-BE49-F238E27FC236}">
                  <a16:creationId xmlns:a16="http://schemas.microsoft.com/office/drawing/2014/main" id="{20E87717-F581-F62D-9498-5175A279A60D}"/>
                </a:ext>
              </a:extLst>
            </p:cNvPr>
            <p:cNvSpPr/>
            <p:nvPr/>
          </p:nvSpPr>
          <p:spPr>
            <a:xfrm>
              <a:off x="-3409450" y="-744684"/>
              <a:ext cx="44905" cy="12168"/>
            </a:xfrm>
            <a:custGeom>
              <a:avLst/>
              <a:gdLst/>
              <a:ahLst/>
              <a:cxnLst/>
              <a:rect l="l" t="t" r="r" b="b"/>
              <a:pathLst>
                <a:path w="620" h="168" extrusionOk="0">
                  <a:moveTo>
                    <a:pt x="0" y="0"/>
                  </a:moveTo>
                  <a:lnTo>
                    <a:pt x="0" y="168"/>
                  </a:lnTo>
                  <a:lnTo>
                    <a:pt x="609" y="168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1139;p123">
              <a:extLst>
                <a:ext uri="{FF2B5EF4-FFF2-40B4-BE49-F238E27FC236}">
                  <a16:creationId xmlns:a16="http://schemas.microsoft.com/office/drawing/2014/main" id="{B16F2FEE-7A90-F5DD-F519-CC121627C799}"/>
                </a:ext>
              </a:extLst>
            </p:cNvPr>
            <p:cNvSpPr/>
            <p:nvPr/>
          </p:nvSpPr>
          <p:spPr>
            <a:xfrm>
              <a:off x="-3463408" y="-873823"/>
              <a:ext cx="32013" cy="22887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441" y="1"/>
                  </a:moveTo>
                  <a:lnTo>
                    <a:pt x="11" y="21"/>
                  </a:lnTo>
                  <a:lnTo>
                    <a:pt x="1" y="315"/>
                  </a:lnTo>
                  <a:lnTo>
                    <a:pt x="431" y="28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1140;p123">
              <a:extLst>
                <a:ext uri="{FF2B5EF4-FFF2-40B4-BE49-F238E27FC236}">
                  <a16:creationId xmlns:a16="http://schemas.microsoft.com/office/drawing/2014/main" id="{89674608-C75E-355C-039A-C131C38595C0}"/>
                </a:ext>
              </a:extLst>
            </p:cNvPr>
            <p:cNvSpPr/>
            <p:nvPr/>
          </p:nvSpPr>
          <p:spPr>
            <a:xfrm>
              <a:off x="-3462612" y="-747726"/>
              <a:ext cx="29695" cy="22815"/>
            </a:xfrm>
            <a:custGeom>
              <a:avLst/>
              <a:gdLst/>
              <a:ahLst/>
              <a:cxnLst/>
              <a:rect l="l" t="t" r="r" b="b"/>
              <a:pathLst>
                <a:path w="410" h="315" extrusionOk="0">
                  <a:moveTo>
                    <a:pt x="409" y="0"/>
                  </a:moveTo>
                  <a:lnTo>
                    <a:pt x="0" y="21"/>
                  </a:lnTo>
                  <a:lnTo>
                    <a:pt x="0" y="315"/>
                  </a:lnTo>
                  <a:lnTo>
                    <a:pt x="409" y="28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1141;p123">
              <a:extLst>
                <a:ext uri="{FF2B5EF4-FFF2-40B4-BE49-F238E27FC236}">
                  <a16:creationId xmlns:a16="http://schemas.microsoft.com/office/drawing/2014/main" id="{9CF423E3-151B-E58D-52C0-F7218364BA25}"/>
                </a:ext>
              </a:extLst>
            </p:cNvPr>
            <p:cNvSpPr/>
            <p:nvPr/>
          </p:nvSpPr>
          <p:spPr>
            <a:xfrm>
              <a:off x="-4125690" y="-944441"/>
              <a:ext cx="53234" cy="224091"/>
            </a:xfrm>
            <a:custGeom>
              <a:avLst/>
              <a:gdLst/>
              <a:ahLst/>
              <a:cxnLst/>
              <a:rect l="l" t="t" r="r" b="b"/>
              <a:pathLst>
                <a:path w="735" h="3094" extrusionOk="0">
                  <a:moveTo>
                    <a:pt x="1" y="0"/>
                  </a:moveTo>
                  <a:lnTo>
                    <a:pt x="32" y="3094"/>
                  </a:lnTo>
                  <a:lnTo>
                    <a:pt x="735" y="309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1142;p123">
              <a:extLst>
                <a:ext uri="{FF2B5EF4-FFF2-40B4-BE49-F238E27FC236}">
                  <a16:creationId xmlns:a16="http://schemas.microsoft.com/office/drawing/2014/main" id="{3125ED6B-F5DB-5599-AC47-8139C8884BA1}"/>
                </a:ext>
              </a:extLst>
            </p:cNvPr>
            <p:cNvSpPr/>
            <p:nvPr/>
          </p:nvSpPr>
          <p:spPr>
            <a:xfrm>
              <a:off x="-4070210" y="-944441"/>
              <a:ext cx="46354" cy="224091"/>
            </a:xfrm>
            <a:custGeom>
              <a:avLst/>
              <a:gdLst/>
              <a:ahLst/>
              <a:cxnLst/>
              <a:rect l="l" t="t" r="r" b="b"/>
              <a:pathLst>
                <a:path w="640" h="3094" extrusionOk="0">
                  <a:moveTo>
                    <a:pt x="21" y="0"/>
                  </a:moveTo>
                  <a:lnTo>
                    <a:pt x="0" y="3094"/>
                  </a:lnTo>
                  <a:lnTo>
                    <a:pt x="577" y="309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1143;p123">
              <a:extLst>
                <a:ext uri="{FF2B5EF4-FFF2-40B4-BE49-F238E27FC236}">
                  <a16:creationId xmlns:a16="http://schemas.microsoft.com/office/drawing/2014/main" id="{A0A10931-945D-CB35-CC55-B2B31CA19562}"/>
                </a:ext>
              </a:extLst>
            </p:cNvPr>
            <p:cNvSpPr/>
            <p:nvPr/>
          </p:nvSpPr>
          <p:spPr>
            <a:xfrm>
              <a:off x="-4213038" y="-926261"/>
              <a:ext cx="45702" cy="205911"/>
            </a:xfrm>
            <a:custGeom>
              <a:avLst/>
              <a:gdLst/>
              <a:ahLst/>
              <a:cxnLst/>
              <a:rect l="l" t="t" r="r" b="b"/>
              <a:pathLst>
                <a:path w="631" h="2843" extrusionOk="0">
                  <a:moveTo>
                    <a:pt x="1" y="1"/>
                  </a:moveTo>
                  <a:lnTo>
                    <a:pt x="11" y="2843"/>
                  </a:lnTo>
                  <a:lnTo>
                    <a:pt x="630" y="2843"/>
                  </a:lnTo>
                  <a:lnTo>
                    <a:pt x="567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1144;p123">
              <a:extLst>
                <a:ext uri="{FF2B5EF4-FFF2-40B4-BE49-F238E27FC236}">
                  <a16:creationId xmlns:a16="http://schemas.microsoft.com/office/drawing/2014/main" id="{20F34C15-2065-2EEC-BFBC-1DAA00624E6E}"/>
                </a:ext>
              </a:extLst>
            </p:cNvPr>
            <p:cNvSpPr/>
            <p:nvPr/>
          </p:nvSpPr>
          <p:spPr>
            <a:xfrm>
              <a:off x="-4164367" y="-944441"/>
              <a:ext cx="32665" cy="158037"/>
            </a:xfrm>
            <a:custGeom>
              <a:avLst/>
              <a:gdLst/>
              <a:ahLst/>
              <a:cxnLst/>
              <a:rect l="l" t="t" r="r" b="b"/>
              <a:pathLst>
                <a:path w="451" h="2182" extrusionOk="0">
                  <a:moveTo>
                    <a:pt x="0" y="0"/>
                  </a:moveTo>
                  <a:lnTo>
                    <a:pt x="21" y="2150"/>
                  </a:lnTo>
                  <a:cubicBezTo>
                    <a:pt x="157" y="2171"/>
                    <a:pt x="304" y="2181"/>
                    <a:pt x="451" y="2181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1145;p123">
              <a:extLst>
                <a:ext uri="{FF2B5EF4-FFF2-40B4-BE49-F238E27FC236}">
                  <a16:creationId xmlns:a16="http://schemas.microsoft.com/office/drawing/2014/main" id="{9BCC45A2-54AD-63C3-CCBE-C439F51E601C}"/>
                </a:ext>
              </a:extLst>
            </p:cNvPr>
            <p:cNvSpPr/>
            <p:nvPr/>
          </p:nvSpPr>
          <p:spPr>
            <a:xfrm>
              <a:off x="-4125690" y="-944441"/>
              <a:ext cx="49468" cy="158037"/>
            </a:xfrm>
            <a:custGeom>
              <a:avLst/>
              <a:gdLst/>
              <a:ahLst/>
              <a:cxnLst/>
              <a:rect l="l" t="t" r="r" b="b"/>
              <a:pathLst>
                <a:path w="683" h="2182" extrusionOk="0">
                  <a:moveTo>
                    <a:pt x="1" y="0"/>
                  </a:moveTo>
                  <a:lnTo>
                    <a:pt x="22" y="2181"/>
                  </a:lnTo>
                  <a:lnTo>
                    <a:pt x="74" y="2181"/>
                  </a:lnTo>
                  <a:cubicBezTo>
                    <a:pt x="273" y="2181"/>
                    <a:pt x="483" y="2171"/>
                    <a:pt x="682" y="215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1146;p123">
              <a:extLst>
                <a:ext uri="{FF2B5EF4-FFF2-40B4-BE49-F238E27FC236}">
                  <a16:creationId xmlns:a16="http://schemas.microsoft.com/office/drawing/2014/main" id="{F0D249CA-BF08-D57C-8113-3E810F933841}"/>
                </a:ext>
              </a:extLst>
            </p:cNvPr>
            <p:cNvSpPr/>
            <p:nvPr/>
          </p:nvSpPr>
          <p:spPr>
            <a:xfrm>
              <a:off x="-4070210" y="-944441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21" y="0"/>
                  </a:moveTo>
                  <a:lnTo>
                    <a:pt x="0" y="2139"/>
                  </a:lnTo>
                  <a:cubicBezTo>
                    <a:pt x="210" y="2108"/>
                    <a:pt x="399" y="2066"/>
                    <a:pt x="598" y="2014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1147;p123">
              <a:extLst>
                <a:ext uri="{FF2B5EF4-FFF2-40B4-BE49-F238E27FC236}">
                  <a16:creationId xmlns:a16="http://schemas.microsoft.com/office/drawing/2014/main" id="{9E6AC2C0-9590-9E5B-A7F8-B627E5A4F1A8}"/>
                </a:ext>
              </a:extLst>
            </p:cNvPr>
            <p:cNvSpPr/>
            <p:nvPr/>
          </p:nvSpPr>
          <p:spPr>
            <a:xfrm>
              <a:off x="-4213763" y="-926261"/>
              <a:ext cx="44905" cy="136816"/>
            </a:xfrm>
            <a:custGeom>
              <a:avLst/>
              <a:gdLst/>
              <a:ahLst/>
              <a:cxnLst/>
              <a:rect l="l" t="t" r="r" b="b"/>
              <a:pathLst>
                <a:path w="620" h="1889" extrusionOk="0">
                  <a:moveTo>
                    <a:pt x="0" y="1"/>
                  </a:moveTo>
                  <a:lnTo>
                    <a:pt x="21" y="1773"/>
                  </a:lnTo>
                  <a:cubicBezTo>
                    <a:pt x="210" y="1826"/>
                    <a:pt x="409" y="1868"/>
                    <a:pt x="619" y="1888"/>
                  </a:cubicBezTo>
                  <a:lnTo>
                    <a:pt x="577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1148;p123">
              <a:extLst>
                <a:ext uri="{FF2B5EF4-FFF2-40B4-BE49-F238E27FC236}">
                  <a16:creationId xmlns:a16="http://schemas.microsoft.com/office/drawing/2014/main" id="{7BFBD5AF-9C6E-F1FF-F817-F846E72721DA}"/>
                </a:ext>
              </a:extLst>
            </p:cNvPr>
            <p:cNvSpPr/>
            <p:nvPr/>
          </p:nvSpPr>
          <p:spPr>
            <a:xfrm>
              <a:off x="-4206954" y="-914093"/>
              <a:ext cx="29695" cy="12965"/>
            </a:xfrm>
            <a:custGeom>
              <a:avLst/>
              <a:gdLst/>
              <a:ahLst/>
              <a:cxnLst/>
              <a:rect l="l" t="t" r="r" b="b"/>
              <a:pathLst>
                <a:path w="41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410" y="17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1149;p123">
              <a:extLst>
                <a:ext uri="{FF2B5EF4-FFF2-40B4-BE49-F238E27FC236}">
                  <a16:creationId xmlns:a16="http://schemas.microsoft.com/office/drawing/2014/main" id="{9EECE285-0BEB-E6D2-EC12-CED057DDA562}"/>
                </a:ext>
              </a:extLst>
            </p:cNvPr>
            <p:cNvSpPr/>
            <p:nvPr/>
          </p:nvSpPr>
          <p:spPr>
            <a:xfrm>
              <a:off x="-4206954" y="-892075"/>
              <a:ext cx="29695" cy="13761"/>
            </a:xfrm>
            <a:custGeom>
              <a:avLst/>
              <a:gdLst/>
              <a:ahLst/>
              <a:cxnLst/>
              <a:rect l="l" t="t" r="r" b="b"/>
              <a:pathLst>
                <a:path w="410" h="190" extrusionOk="0">
                  <a:moveTo>
                    <a:pt x="1" y="1"/>
                  </a:moveTo>
                  <a:lnTo>
                    <a:pt x="11" y="190"/>
                  </a:lnTo>
                  <a:lnTo>
                    <a:pt x="410" y="19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1150;p123">
              <a:extLst>
                <a:ext uri="{FF2B5EF4-FFF2-40B4-BE49-F238E27FC236}">
                  <a16:creationId xmlns:a16="http://schemas.microsoft.com/office/drawing/2014/main" id="{AAF702D3-A49A-92BE-523D-D27A649026BD}"/>
                </a:ext>
              </a:extLst>
            </p:cNvPr>
            <p:cNvSpPr/>
            <p:nvPr/>
          </p:nvSpPr>
          <p:spPr>
            <a:xfrm>
              <a:off x="-4159080" y="-933070"/>
              <a:ext cx="16803" cy="10719"/>
            </a:xfrm>
            <a:custGeom>
              <a:avLst/>
              <a:gdLst/>
              <a:ahLst/>
              <a:cxnLst/>
              <a:rect l="l" t="t" r="r" b="b"/>
              <a:pathLst>
                <a:path w="232" h="148" extrusionOk="0">
                  <a:moveTo>
                    <a:pt x="0" y="1"/>
                  </a:moveTo>
                  <a:lnTo>
                    <a:pt x="0" y="147"/>
                  </a:lnTo>
                  <a:lnTo>
                    <a:pt x="231" y="14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1151;p123">
              <a:extLst>
                <a:ext uri="{FF2B5EF4-FFF2-40B4-BE49-F238E27FC236}">
                  <a16:creationId xmlns:a16="http://schemas.microsoft.com/office/drawing/2014/main" id="{AEDD71B8-BC33-E984-6683-40571A4288B6}"/>
                </a:ext>
              </a:extLst>
            </p:cNvPr>
            <p:cNvSpPr/>
            <p:nvPr/>
          </p:nvSpPr>
          <p:spPr>
            <a:xfrm>
              <a:off x="-4207679" y="-744684"/>
              <a:ext cx="32737" cy="12168"/>
            </a:xfrm>
            <a:custGeom>
              <a:avLst/>
              <a:gdLst/>
              <a:ahLst/>
              <a:cxnLst/>
              <a:rect l="l" t="t" r="r" b="b"/>
              <a:pathLst>
                <a:path w="452" h="168" extrusionOk="0">
                  <a:moveTo>
                    <a:pt x="0" y="0"/>
                  </a:moveTo>
                  <a:lnTo>
                    <a:pt x="0" y="168"/>
                  </a:lnTo>
                  <a:lnTo>
                    <a:pt x="451" y="168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1152;p123">
              <a:extLst>
                <a:ext uri="{FF2B5EF4-FFF2-40B4-BE49-F238E27FC236}">
                  <a16:creationId xmlns:a16="http://schemas.microsoft.com/office/drawing/2014/main" id="{7FCD4BB7-09E6-CB42-3D3F-2726339EB545}"/>
                </a:ext>
              </a:extLst>
            </p:cNvPr>
            <p:cNvSpPr/>
            <p:nvPr/>
          </p:nvSpPr>
          <p:spPr>
            <a:xfrm>
              <a:off x="-4150750" y="-746205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64" y="137"/>
                    <a:pt x="74" y="105"/>
                    <a:pt x="74" y="74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1153;p123">
              <a:extLst>
                <a:ext uri="{FF2B5EF4-FFF2-40B4-BE49-F238E27FC236}">
                  <a16:creationId xmlns:a16="http://schemas.microsoft.com/office/drawing/2014/main" id="{2045EB66-7F4B-D17B-E2E2-CEDBA11C4119}"/>
                </a:ext>
              </a:extLst>
            </p:cNvPr>
            <p:cNvSpPr/>
            <p:nvPr/>
          </p:nvSpPr>
          <p:spPr>
            <a:xfrm>
              <a:off x="-4121127" y="-933794"/>
              <a:ext cx="31216" cy="16731"/>
            </a:xfrm>
            <a:custGeom>
              <a:avLst/>
              <a:gdLst/>
              <a:ahLst/>
              <a:cxnLst/>
              <a:rect l="l" t="t" r="r" b="b"/>
              <a:pathLst>
                <a:path w="431" h="231" extrusionOk="0">
                  <a:moveTo>
                    <a:pt x="1" y="0"/>
                  </a:moveTo>
                  <a:lnTo>
                    <a:pt x="1" y="231"/>
                  </a:lnTo>
                  <a:lnTo>
                    <a:pt x="431" y="23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1154;p123">
              <a:extLst>
                <a:ext uri="{FF2B5EF4-FFF2-40B4-BE49-F238E27FC236}">
                  <a16:creationId xmlns:a16="http://schemas.microsoft.com/office/drawing/2014/main" id="{DF62B0F5-35DF-4561-DB54-3488A4188A45}"/>
                </a:ext>
              </a:extLst>
            </p:cNvPr>
            <p:cNvSpPr/>
            <p:nvPr/>
          </p:nvSpPr>
          <p:spPr>
            <a:xfrm>
              <a:off x="-4062605" y="-757649"/>
              <a:ext cx="27378" cy="25132"/>
            </a:xfrm>
            <a:custGeom>
              <a:avLst/>
              <a:gdLst/>
              <a:ahLst/>
              <a:cxnLst/>
              <a:rect l="l" t="t" r="r" b="b"/>
              <a:pathLst>
                <a:path w="378" h="347" extrusionOk="0">
                  <a:moveTo>
                    <a:pt x="0" y="1"/>
                  </a:moveTo>
                  <a:lnTo>
                    <a:pt x="0" y="347"/>
                  </a:lnTo>
                  <a:lnTo>
                    <a:pt x="378" y="34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1155;p123">
              <a:extLst>
                <a:ext uri="{FF2B5EF4-FFF2-40B4-BE49-F238E27FC236}">
                  <a16:creationId xmlns:a16="http://schemas.microsoft.com/office/drawing/2014/main" id="{2B34B1F0-D0D9-A916-BD83-536D52B184B3}"/>
                </a:ext>
              </a:extLst>
            </p:cNvPr>
            <p:cNvSpPr/>
            <p:nvPr/>
          </p:nvSpPr>
          <p:spPr>
            <a:xfrm>
              <a:off x="-4060360" y="-933794"/>
              <a:ext cx="32737" cy="16006"/>
            </a:xfrm>
            <a:custGeom>
              <a:avLst/>
              <a:gdLst/>
              <a:ahLst/>
              <a:cxnLst/>
              <a:rect l="l" t="t" r="r" b="b"/>
              <a:pathLst>
                <a:path w="452" h="221" extrusionOk="0">
                  <a:moveTo>
                    <a:pt x="1" y="0"/>
                  </a:moveTo>
                  <a:lnTo>
                    <a:pt x="1" y="220"/>
                  </a:lnTo>
                  <a:lnTo>
                    <a:pt x="452" y="22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1156;p123">
              <a:extLst>
                <a:ext uri="{FF2B5EF4-FFF2-40B4-BE49-F238E27FC236}">
                  <a16:creationId xmlns:a16="http://schemas.microsoft.com/office/drawing/2014/main" id="{C1B01CD8-B96E-B984-4391-AFD797076957}"/>
                </a:ext>
              </a:extLst>
            </p:cNvPr>
            <p:cNvSpPr/>
            <p:nvPr/>
          </p:nvSpPr>
          <p:spPr>
            <a:xfrm>
              <a:off x="-4102151" y="-747726"/>
              <a:ext cx="6156" cy="9923"/>
            </a:xfrm>
            <a:custGeom>
              <a:avLst/>
              <a:gdLst/>
              <a:ahLst/>
              <a:cxnLst/>
              <a:rect l="l" t="t" r="r" b="b"/>
              <a:pathLst>
                <a:path w="85" h="137" extrusionOk="0">
                  <a:moveTo>
                    <a:pt x="43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64" y="137"/>
                    <a:pt x="85" y="105"/>
                    <a:pt x="85" y="63"/>
                  </a:cubicBezTo>
                  <a:cubicBezTo>
                    <a:pt x="85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1157;p123">
              <a:extLst>
                <a:ext uri="{FF2B5EF4-FFF2-40B4-BE49-F238E27FC236}">
                  <a16:creationId xmlns:a16="http://schemas.microsoft.com/office/drawing/2014/main" id="{AECC9951-D07B-BF5E-FB58-F80AEFB96169}"/>
                </a:ext>
              </a:extLst>
            </p:cNvPr>
            <p:cNvSpPr/>
            <p:nvPr/>
          </p:nvSpPr>
          <p:spPr>
            <a:xfrm>
              <a:off x="-4106714" y="-902650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1"/>
                    <a:pt x="1" y="73"/>
                  </a:cubicBezTo>
                  <a:cubicBezTo>
                    <a:pt x="1" y="105"/>
                    <a:pt x="22" y="136"/>
                    <a:pt x="43" y="136"/>
                  </a:cubicBezTo>
                  <a:cubicBezTo>
                    <a:pt x="64" y="136"/>
                    <a:pt x="74" y="105"/>
                    <a:pt x="74" y="73"/>
                  </a:cubicBezTo>
                  <a:cubicBezTo>
                    <a:pt x="74" y="31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1158;p123">
              <a:extLst>
                <a:ext uri="{FF2B5EF4-FFF2-40B4-BE49-F238E27FC236}">
                  <a16:creationId xmlns:a16="http://schemas.microsoft.com/office/drawing/2014/main" id="{23847D86-3B3C-1E66-9594-7C8BFF241DD9}"/>
                </a:ext>
              </a:extLst>
            </p:cNvPr>
            <p:cNvSpPr/>
            <p:nvPr/>
          </p:nvSpPr>
          <p:spPr>
            <a:xfrm>
              <a:off x="-4052755" y="-780391"/>
              <a:ext cx="6156" cy="11444"/>
            </a:xfrm>
            <a:custGeom>
              <a:avLst/>
              <a:gdLst/>
              <a:ahLst/>
              <a:cxnLst/>
              <a:rect l="l" t="t" r="r" b="b"/>
              <a:pathLst>
                <a:path w="85" h="158" extrusionOk="0">
                  <a:moveTo>
                    <a:pt x="42" y="0"/>
                  </a:moveTo>
                  <a:cubicBezTo>
                    <a:pt x="21" y="0"/>
                    <a:pt x="0" y="32"/>
                    <a:pt x="0" y="84"/>
                  </a:cubicBezTo>
                  <a:cubicBezTo>
                    <a:pt x="0" y="126"/>
                    <a:pt x="21" y="158"/>
                    <a:pt x="42" y="158"/>
                  </a:cubicBezTo>
                  <a:cubicBezTo>
                    <a:pt x="63" y="158"/>
                    <a:pt x="84" y="126"/>
                    <a:pt x="84" y="84"/>
                  </a:cubicBezTo>
                  <a:cubicBezTo>
                    <a:pt x="84" y="32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1159;p123">
              <a:extLst>
                <a:ext uri="{FF2B5EF4-FFF2-40B4-BE49-F238E27FC236}">
                  <a16:creationId xmlns:a16="http://schemas.microsoft.com/office/drawing/2014/main" id="{A6F61A2E-6621-F122-9B59-96726B6741D3}"/>
                </a:ext>
              </a:extLst>
            </p:cNvPr>
            <p:cNvSpPr/>
            <p:nvPr/>
          </p:nvSpPr>
          <p:spPr>
            <a:xfrm>
              <a:off x="-3882622" y="-944441"/>
              <a:ext cx="49468" cy="224091"/>
            </a:xfrm>
            <a:custGeom>
              <a:avLst/>
              <a:gdLst/>
              <a:ahLst/>
              <a:cxnLst/>
              <a:rect l="l" t="t" r="r" b="b"/>
              <a:pathLst>
                <a:path w="683" h="3094" extrusionOk="0">
                  <a:moveTo>
                    <a:pt x="74" y="0"/>
                  </a:moveTo>
                  <a:lnTo>
                    <a:pt x="0" y="3094"/>
                  </a:lnTo>
                  <a:lnTo>
                    <a:pt x="682" y="309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1160;p123">
              <a:extLst>
                <a:ext uri="{FF2B5EF4-FFF2-40B4-BE49-F238E27FC236}">
                  <a16:creationId xmlns:a16="http://schemas.microsoft.com/office/drawing/2014/main" id="{3646667D-0CF6-1452-D701-630E597235B3}"/>
                </a:ext>
              </a:extLst>
            </p:cNvPr>
            <p:cNvSpPr/>
            <p:nvPr/>
          </p:nvSpPr>
          <p:spPr>
            <a:xfrm>
              <a:off x="-4015527" y="-882153"/>
              <a:ext cx="53234" cy="161803"/>
            </a:xfrm>
            <a:custGeom>
              <a:avLst/>
              <a:gdLst/>
              <a:ahLst/>
              <a:cxnLst/>
              <a:rect l="l" t="t" r="r" b="b"/>
              <a:pathLst>
                <a:path w="735" h="2234" extrusionOk="0">
                  <a:moveTo>
                    <a:pt x="0" y="0"/>
                  </a:moveTo>
                  <a:lnTo>
                    <a:pt x="0" y="2234"/>
                  </a:lnTo>
                  <a:lnTo>
                    <a:pt x="692" y="223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1161;p123">
              <a:extLst>
                <a:ext uri="{FF2B5EF4-FFF2-40B4-BE49-F238E27FC236}">
                  <a16:creationId xmlns:a16="http://schemas.microsoft.com/office/drawing/2014/main" id="{853073C8-8C76-E2EB-A3CE-4911685A3690}"/>
                </a:ext>
              </a:extLst>
            </p:cNvPr>
            <p:cNvSpPr/>
            <p:nvPr/>
          </p:nvSpPr>
          <p:spPr>
            <a:xfrm>
              <a:off x="-3824897" y="-944441"/>
              <a:ext cx="76049" cy="224091"/>
            </a:xfrm>
            <a:custGeom>
              <a:avLst/>
              <a:gdLst/>
              <a:ahLst/>
              <a:cxnLst/>
              <a:rect l="l" t="t" r="r" b="b"/>
              <a:pathLst>
                <a:path w="1050" h="3094" extrusionOk="0">
                  <a:moveTo>
                    <a:pt x="63" y="0"/>
                  </a:moveTo>
                  <a:lnTo>
                    <a:pt x="0" y="3094"/>
                  </a:lnTo>
                  <a:lnTo>
                    <a:pt x="1049" y="3094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1162;p123">
              <a:extLst>
                <a:ext uri="{FF2B5EF4-FFF2-40B4-BE49-F238E27FC236}">
                  <a16:creationId xmlns:a16="http://schemas.microsoft.com/office/drawing/2014/main" id="{1D1F6248-7771-C8F1-D97E-999F174DD7A2}"/>
                </a:ext>
              </a:extLst>
            </p:cNvPr>
            <p:cNvSpPr/>
            <p:nvPr/>
          </p:nvSpPr>
          <p:spPr>
            <a:xfrm>
              <a:off x="-3956281" y="-926261"/>
              <a:ext cx="66126" cy="205911"/>
            </a:xfrm>
            <a:custGeom>
              <a:avLst/>
              <a:gdLst/>
              <a:ahLst/>
              <a:cxnLst/>
              <a:rect l="l" t="t" r="r" b="b"/>
              <a:pathLst>
                <a:path w="913" h="2843" extrusionOk="0">
                  <a:moveTo>
                    <a:pt x="74" y="1"/>
                  </a:moveTo>
                  <a:lnTo>
                    <a:pt x="0" y="2843"/>
                  </a:lnTo>
                  <a:lnTo>
                    <a:pt x="913" y="2843"/>
                  </a:lnTo>
                  <a:lnTo>
                    <a:pt x="913" y="4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1163;p123">
              <a:extLst>
                <a:ext uri="{FF2B5EF4-FFF2-40B4-BE49-F238E27FC236}">
                  <a16:creationId xmlns:a16="http://schemas.microsoft.com/office/drawing/2014/main" id="{7A27900C-E105-F56A-6543-D0D93952AC18}"/>
                </a:ext>
              </a:extLst>
            </p:cNvPr>
            <p:cNvSpPr/>
            <p:nvPr/>
          </p:nvSpPr>
          <p:spPr>
            <a:xfrm>
              <a:off x="-3881101" y="-944441"/>
              <a:ext cx="47150" cy="158037"/>
            </a:xfrm>
            <a:custGeom>
              <a:avLst/>
              <a:gdLst/>
              <a:ahLst/>
              <a:cxnLst/>
              <a:rect l="l" t="t" r="r" b="b"/>
              <a:pathLst>
                <a:path w="651" h="2182" extrusionOk="0">
                  <a:moveTo>
                    <a:pt x="53" y="0"/>
                  </a:moveTo>
                  <a:lnTo>
                    <a:pt x="0" y="2150"/>
                  </a:lnTo>
                  <a:cubicBezTo>
                    <a:pt x="210" y="2171"/>
                    <a:pt x="430" y="2181"/>
                    <a:pt x="651" y="218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1164;p123">
              <a:extLst>
                <a:ext uri="{FF2B5EF4-FFF2-40B4-BE49-F238E27FC236}">
                  <a16:creationId xmlns:a16="http://schemas.microsoft.com/office/drawing/2014/main" id="{7480473A-D961-3CAF-FA0C-0987884A21D6}"/>
                </a:ext>
              </a:extLst>
            </p:cNvPr>
            <p:cNvSpPr/>
            <p:nvPr/>
          </p:nvSpPr>
          <p:spPr>
            <a:xfrm>
              <a:off x="-4015527" y="-882153"/>
              <a:ext cx="52438" cy="82060"/>
            </a:xfrm>
            <a:custGeom>
              <a:avLst/>
              <a:gdLst/>
              <a:ahLst/>
              <a:cxnLst/>
              <a:rect l="l" t="t" r="r" b="b"/>
              <a:pathLst>
                <a:path w="724" h="1133" extrusionOk="0">
                  <a:moveTo>
                    <a:pt x="0" y="0"/>
                  </a:moveTo>
                  <a:lnTo>
                    <a:pt x="0" y="944"/>
                  </a:lnTo>
                  <a:cubicBezTo>
                    <a:pt x="231" y="1017"/>
                    <a:pt x="472" y="1080"/>
                    <a:pt x="703" y="1133"/>
                  </a:cubicBezTo>
                  <a:lnTo>
                    <a:pt x="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1165;p123">
              <a:extLst>
                <a:ext uri="{FF2B5EF4-FFF2-40B4-BE49-F238E27FC236}">
                  <a16:creationId xmlns:a16="http://schemas.microsoft.com/office/drawing/2014/main" id="{2F22072F-52B7-6E0C-EA99-91703793537A}"/>
                </a:ext>
              </a:extLst>
            </p:cNvPr>
            <p:cNvSpPr/>
            <p:nvPr/>
          </p:nvSpPr>
          <p:spPr>
            <a:xfrm>
              <a:off x="-3823376" y="-944441"/>
              <a:ext cx="71486" cy="158037"/>
            </a:xfrm>
            <a:custGeom>
              <a:avLst/>
              <a:gdLst/>
              <a:ahLst/>
              <a:cxnLst/>
              <a:rect l="l" t="t" r="r" b="b"/>
              <a:pathLst>
                <a:path w="987" h="2182" extrusionOk="0">
                  <a:moveTo>
                    <a:pt x="42" y="0"/>
                  </a:moveTo>
                  <a:lnTo>
                    <a:pt x="0" y="2181"/>
                  </a:lnTo>
                  <a:lnTo>
                    <a:pt x="74" y="2181"/>
                  </a:lnTo>
                  <a:cubicBezTo>
                    <a:pt x="388" y="2181"/>
                    <a:pt x="692" y="2171"/>
                    <a:pt x="986" y="2150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1166;p123">
              <a:extLst>
                <a:ext uri="{FF2B5EF4-FFF2-40B4-BE49-F238E27FC236}">
                  <a16:creationId xmlns:a16="http://schemas.microsoft.com/office/drawing/2014/main" id="{37F73A3C-1E99-1A24-7060-18AB3759C646}"/>
                </a:ext>
              </a:extLst>
            </p:cNvPr>
            <p:cNvSpPr/>
            <p:nvPr/>
          </p:nvSpPr>
          <p:spPr>
            <a:xfrm>
              <a:off x="-3954760" y="-926261"/>
              <a:ext cx="64605" cy="136816"/>
            </a:xfrm>
            <a:custGeom>
              <a:avLst/>
              <a:gdLst/>
              <a:ahLst/>
              <a:cxnLst/>
              <a:rect l="l" t="t" r="r" b="b"/>
              <a:pathLst>
                <a:path w="892" h="1889" extrusionOk="0">
                  <a:moveTo>
                    <a:pt x="53" y="1"/>
                  </a:moveTo>
                  <a:lnTo>
                    <a:pt x="0" y="1773"/>
                  </a:lnTo>
                  <a:cubicBezTo>
                    <a:pt x="283" y="1826"/>
                    <a:pt x="587" y="1868"/>
                    <a:pt x="892" y="1888"/>
                  </a:cubicBezTo>
                  <a:lnTo>
                    <a:pt x="892" y="4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1167;p123">
              <a:extLst>
                <a:ext uri="{FF2B5EF4-FFF2-40B4-BE49-F238E27FC236}">
                  <a16:creationId xmlns:a16="http://schemas.microsoft.com/office/drawing/2014/main" id="{879B9227-8D17-101A-8D83-7A98CDB4903A}"/>
                </a:ext>
              </a:extLst>
            </p:cNvPr>
            <p:cNvSpPr/>
            <p:nvPr/>
          </p:nvSpPr>
          <p:spPr>
            <a:xfrm>
              <a:off x="-3942592" y="-914093"/>
              <a:ext cx="44108" cy="12965"/>
            </a:xfrm>
            <a:custGeom>
              <a:avLst/>
              <a:gdLst/>
              <a:ahLst/>
              <a:cxnLst/>
              <a:rect l="l" t="t" r="r" b="b"/>
              <a:pathLst>
                <a:path w="609" h="179" extrusionOk="0">
                  <a:moveTo>
                    <a:pt x="0" y="1"/>
                  </a:moveTo>
                  <a:lnTo>
                    <a:pt x="0" y="179"/>
                  </a:lnTo>
                  <a:lnTo>
                    <a:pt x="608" y="17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1168;p123">
              <a:extLst>
                <a:ext uri="{FF2B5EF4-FFF2-40B4-BE49-F238E27FC236}">
                  <a16:creationId xmlns:a16="http://schemas.microsoft.com/office/drawing/2014/main" id="{D96123F2-FE19-187C-D9F9-AC6FDDD89014}"/>
                </a:ext>
              </a:extLst>
            </p:cNvPr>
            <p:cNvSpPr/>
            <p:nvPr/>
          </p:nvSpPr>
          <p:spPr>
            <a:xfrm>
              <a:off x="-3942592" y="-892075"/>
              <a:ext cx="44108" cy="13761"/>
            </a:xfrm>
            <a:custGeom>
              <a:avLst/>
              <a:gdLst/>
              <a:ahLst/>
              <a:cxnLst/>
              <a:rect l="l" t="t" r="r" b="b"/>
              <a:pathLst>
                <a:path w="609" h="190" extrusionOk="0">
                  <a:moveTo>
                    <a:pt x="0" y="1"/>
                  </a:moveTo>
                  <a:lnTo>
                    <a:pt x="0" y="190"/>
                  </a:lnTo>
                  <a:lnTo>
                    <a:pt x="608" y="19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1169;p123">
              <a:extLst>
                <a:ext uri="{FF2B5EF4-FFF2-40B4-BE49-F238E27FC236}">
                  <a16:creationId xmlns:a16="http://schemas.microsoft.com/office/drawing/2014/main" id="{0A6F99D5-D1B0-9FC0-09FC-F6685AC4530E}"/>
                </a:ext>
              </a:extLst>
            </p:cNvPr>
            <p:cNvSpPr/>
            <p:nvPr/>
          </p:nvSpPr>
          <p:spPr>
            <a:xfrm>
              <a:off x="-3871251" y="-933070"/>
              <a:ext cx="25929" cy="10719"/>
            </a:xfrm>
            <a:custGeom>
              <a:avLst/>
              <a:gdLst/>
              <a:ahLst/>
              <a:cxnLst/>
              <a:rect l="l" t="t" r="r" b="b"/>
              <a:pathLst>
                <a:path w="358" h="148" extrusionOk="0">
                  <a:moveTo>
                    <a:pt x="11" y="1"/>
                  </a:moveTo>
                  <a:lnTo>
                    <a:pt x="1" y="147"/>
                  </a:lnTo>
                  <a:lnTo>
                    <a:pt x="357" y="147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1170;p123">
              <a:extLst>
                <a:ext uri="{FF2B5EF4-FFF2-40B4-BE49-F238E27FC236}">
                  <a16:creationId xmlns:a16="http://schemas.microsoft.com/office/drawing/2014/main" id="{258FD457-4941-0B69-EBA8-0E81EE23B468}"/>
                </a:ext>
              </a:extLst>
            </p:cNvPr>
            <p:cNvSpPr/>
            <p:nvPr/>
          </p:nvSpPr>
          <p:spPr>
            <a:xfrm>
              <a:off x="-3950197" y="-744684"/>
              <a:ext cx="50192" cy="12168"/>
            </a:xfrm>
            <a:custGeom>
              <a:avLst/>
              <a:gdLst/>
              <a:ahLst/>
              <a:cxnLst/>
              <a:rect l="l" t="t" r="r" b="b"/>
              <a:pathLst>
                <a:path w="693" h="168" extrusionOk="0">
                  <a:moveTo>
                    <a:pt x="11" y="0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1171;p123">
              <a:extLst>
                <a:ext uri="{FF2B5EF4-FFF2-40B4-BE49-F238E27FC236}">
                  <a16:creationId xmlns:a16="http://schemas.microsoft.com/office/drawing/2014/main" id="{5DC819B7-B382-D5F8-7271-2BA72416B517}"/>
                </a:ext>
              </a:extLst>
            </p:cNvPr>
            <p:cNvSpPr/>
            <p:nvPr/>
          </p:nvSpPr>
          <p:spPr>
            <a:xfrm>
              <a:off x="-3864370" y="-746205"/>
              <a:ext cx="8402" cy="9923"/>
            </a:xfrm>
            <a:custGeom>
              <a:avLst/>
              <a:gdLst/>
              <a:ahLst/>
              <a:cxnLst/>
              <a:rect l="l" t="t" r="r" b="b"/>
              <a:pathLst>
                <a:path w="116" h="137" extrusionOk="0">
                  <a:moveTo>
                    <a:pt x="63" y="0"/>
                  </a:moveTo>
                  <a:cubicBezTo>
                    <a:pt x="32" y="0"/>
                    <a:pt x="0" y="32"/>
                    <a:pt x="11" y="74"/>
                  </a:cubicBezTo>
                  <a:cubicBezTo>
                    <a:pt x="0" y="105"/>
                    <a:pt x="21" y="137"/>
                    <a:pt x="63" y="137"/>
                  </a:cubicBezTo>
                  <a:cubicBezTo>
                    <a:pt x="94" y="137"/>
                    <a:pt x="115" y="105"/>
                    <a:pt x="115" y="74"/>
                  </a:cubicBezTo>
                  <a:cubicBezTo>
                    <a:pt x="115" y="32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1172;p123">
              <a:extLst>
                <a:ext uri="{FF2B5EF4-FFF2-40B4-BE49-F238E27FC236}">
                  <a16:creationId xmlns:a16="http://schemas.microsoft.com/office/drawing/2014/main" id="{7C09D81D-FC28-373E-1974-673E3082658C}"/>
                </a:ext>
              </a:extLst>
            </p:cNvPr>
            <p:cNvSpPr/>
            <p:nvPr/>
          </p:nvSpPr>
          <p:spPr>
            <a:xfrm>
              <a:off x="-3814250" y="-933794"/>
              <a:ext cx="45629" cy="16731"/>
            </a:xfrm>
            <a:custGeom>
              <a:avLst/>
              <a:gdLst/>
              <a:ahLst/>
              <a:cxnLst/>
              <a:rect l="l" t="t" r="r" b="b"/>
              <a:pathLst>
                <a:path w="630" h="231" extrusionOk="0">
                  <a:moveTo>
                    <a:pt x="11" y="0"/>
                  </a:moveTo>
                  <a:lnTo>
                    <a:pt x="0" y="231"/>
                  </a:lnTo>
                  <a:lnTo>
                    <a:pt x="629" y="23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1173;p123">
              <a:extLst>
                <a:ext uri="{FF2B5EF4-FFF2-40B4-BE49-F238E27FC236}">
                  <a16:creationId xmlns:a16="http://schemas.microsoft.com/office/drawing/2014/main" id="{0D430715-39AE-5119-AA11-A7AD35A6C3FA}"/>
                </a:ext>
              </a:extLst>
            </p:cNvPr>
            <p:cNvSpPr/>
            <p:nvPr/>
          </p:nvSpPr>
          <p:spPr>
            <a:xfrm>
              <a:off x="-4010240" y="-873823"/>
              <a:ext cx="35779" cy="22887"/>
            </a:xfrm>
            <a:custGeom>
              <a:avLst/>
              <a:gdLst/>
              <a:ahLst/>
              <a:cxnLst/>
              <a:rect l="l" t="t" r="r" b="b"/>
              <a:pathLst>
                <a:path w="494" h="316" extrusionOk="0">
                  <a:moveTo>
                    <a:pt x="494" y="1"/>
                  </a:moveTo>
                  <a:lnTo>
                    <a:pt x="11" y="21"/>
                  </a:lnTo>
                  <a:lnTo>
                    <a:pt x="1" y="315"/>
                  </a:lnTo>
                  <a:lnTo>
                    <a:pt x="494" y="28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1174;p123">
              <a:extLst>
                <a:ext uri="{FF2B5EF4-FFF2-40B4-BE49-F238E27FC236}">
                  <a16:creationId xmlns:a16="http://schemas.microsoft.com/office/drawing/2014/main" id="{A29037B0-560A-3D4B-E42A-08847CD76B05}"/>
                </a:ext>
              </a:extLst>
            </p:cNvPr>
            <p:cNvSpPr/>
            <p:nvPr/>
          </p:nvSpPr>
          <p:spPr>
            <a:xfrm>
              <a:off x="-4009443" y="-747726"/>
              <a:ext cx="33462" cy="22815"/>
            </a:xfrm>
            <a:custGeom>
              <a:avLst/>
              <a:gdLst/>
              <a:ahLst/>
              <a:cxnLst/>
              <a:rect l="l" t="t" r="r" b="b"/>
              <a:pathLst>
                <a:path w="462" h="315" extrusionOk="0">
                  <a:moveTo>
                    <a:pt x="462" y="0"/>
                  </a:moveTo>
                  <a:lnTo>
                    <a:pt x="11" y="21"/>
                  </a:lnTo>
                  <a:lnTo>
                    <a:pt x="0" y="315"/>
                  </a:lnTo>
                  <a:lnTo>
                    <a:pt x="462" y="28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1175;p123">
              <a:extLst>
                <a:ext uri="{FF2B5EF4-FFF2-40B4-BE49-F238E27FC236}">
                  <a16:creationId xmlns:a16="http://schemas.microsoft.com/office/drawing/2014/main" id="{0083B2FC-D799-0F03-D8E5-FBF38D03C6BD}"/>
                </a:ext>
              </a:extLst>
            </p:cNvPr>
            <p:cNvSpPr/>
            <p:nvPr/>
          </p:nvSpPr>
          <p:spPr>
            <a:xfrm>
              <a:off x="-3792232" y="-747726"/>
              <a:ext cx="9198" cy="9923"/>
            </a:xfrm>
            <a:custGeom>
              <a:avLst/>
              <a:gdLst/>
              <a:ahLst/>
              <a:cxnLst/>
              <a:rect l="l" t="t" r="r" b="b"/>
              <a:pathLst>
                <a:path w="127" h="137" extrusionOk="0">
                  <a:moveTo>
                    <a:pt x="63" y="0"/>
                  </a:moveTo>
                  <a:cubicBezTo>
                    <a:pt x="32" y="0"/>
                    <a:pt x="11" y="32"/>
                    <a:pt x="11" y="63"/>
                  </a:cubicBezTo>
                  <a:cubicBezTo>
                    <a:pt x="0" y="95"/>
                    <a:pt x="32" y="126"/>
                    <a:pt x="63" y="137"/>
                  </a:cubicBezTo>
                  <a:cubicBezTo>
                    <a:pt x="95" y="126"/>
                    <a:pt x="116" y="95"/>
                    <a:pt x="116" y="63"/>
                  </a:cubicBezTo>
                  <a:cubicBezTo>
                    <a:pt x="126" y="32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1176;p123">
              <a:extLst>
                <a:ext uri="{FF2B5EF4-FFF2-40B4-BE49-F238E27FC236}">
                  <a16:creationId xmlns:a16="http://schemas.microsoft.com/office/drawing/2014/main" id="{32D15DA2-8E0D-8E43-0E43-F846B110CFA4}"/>
                </a:ext>
              </a:extLst>
            </p:cNvPr>
            <p:cNvSpPr/>
            <p:nvPr/>
          </p:nvSpPr>
          <p:spPr>
            <a:xfrm>
              <a:off x="-3793753" y="-902650"/>
              <a:ext cx="8402" cy="9923"/>
            </a:xfrm>
            <a:custGeom>
              <a:avLst/>
              <a:gdLst/>
              <a:ahLst/>
              <a:cxnLst/>
              <a:rect l="l" t="t" r="r" b="b"/>
              <a:pathLst>
                <a:path w="116" h="137" extrusionOk="0">
                  <a:moveTo>
                    <a:pt x="63" y="0"/>
                  </a:moveTo>
                  <a:cubicBezTo>
                    <a:pt x="21" y="0"/>
                    <a:pt x="0" y="31"/>
                    <a:pt x="0" y="73"/>
                  </a:cubicBezTo>
                  <a:cubicBezTo>
                    <a:pt x="0" y="105"/>
                    <a:pt x="21" y="136"/>
                    <a:pt x="53" y="136"/>
                  </a:cubicBezTo>
                  <a:cubicBezTo>
                    <a:pt x="84" y="136"/>
                    <a:pt x="116" y="105"/>
                    <a:pt x="116" y="73"/>
                  </a:cubicBezTo>
                  <a:cubicBezTo>
                    <a:pt x="116" y="31"/>
                    <a:pt x="95" y="11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1177;p123">
              <a:extLst>
                <a:ext uri="{FF2B5EF4-FFF2-40B4-BE49-F238E27FC236}">
                  <a16:creationId xmlns:a16="http://schemas.microsoft.com/office/drawing/2014/main" id="{C78D56B9-E650-6298-EAE7-D665D028B219}"/>
                </a:ext>
              </a:extLst>
            </p:cNvPr>
            <p:cNvSpPr/>
            <p:nvPr/>
          </p:nvSpPr>
          <p:spPr>
            <a:xfrm>
              <a:off x="-5011992" y="-944441"/>
              <a:ext cx="54755" cy="224091"/>
            </a:xfrm>
            <a:custGeom>
              <a:avLst/>
              <a:gdLst/>
              <a:ahLst/>
              <a:cxnLst/>
              <a:rect l="l" t="t" r="r" b="b"/>
              <a:pathLst>
                <a:path w="756" h="3094" extrusionOk="0">
                  <a:moveTo>
                    <a:pt x="0" y="0"/>
                  </a:moveTo>
                  <a:lnTo>
                    <a:pt x="21" y="3094"/>
                  </a:lnTo>
                  <a:lnTo>
                    <a:pt x="755" y="3094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1178;p123">
              <a:extLst>
                <a:ext uri="{FF2B5EF4-FFF2-40B4-BE49-F238E27FC236}">
                  <a16:creationId xmlns:a16="http://schemas.microsoft.com/office/drawing/2014/main" id="{54CC2B85-14E0-1EE6-1639-F571884D1ACD}"/>
                </a:ext>
              </a:extLst>
            </p:cNvPr>
            <p:cNvSpPr/>
            <p:nvPr/>
          </p:nvSpPr>
          <p:spPr>
            <a:xfrm>
              <a:off x="-4304877" y="-882153"/>
              <a:ext cx="39545" cy="161803"/>
            </a:xfrm>
            <a:custGeom>
              <a:avLst/>
              <a:gdLst/>
              <a:ahLst/>
              <a:cxnLst/>
              <a:rect l="l" t="t" r="r" b="b"/>
              <a:pathLst>
                <a:path w="546" h="2234" extrusionOk="0">
                  <a:moveTo>
                    <a:pt x="31" y="0"/>
                  </a:moveTo>
                  <a:lnTo>
                    <a:pt x="0" y="2234"/>
                  </a:lnTo>
                  <a:lnTo>
                    <a:pt x="482" y="223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1179;p123">
              <a:extLst>
                <a:ext uri="{FF2B5EF4-FFF2-40B4-BE49-F238E27FC236}">
                  <a16:creationId xmlns:a16="http://schemas.microsoft.com/office/drawing/2014/main" id="{488551DA-194A-FB59-D2E9-A28E5AB84209}"/>
                </a:ext>
              </a:extLst>
            </p:cNvPr>
            <p:cNvSpPr/>
            <p:nvPr/>
          </p:nvSpPr>
          <p:spPr>
            <a:xfrm>
              <a:off x="-4951225" y="-944441"/>
              <a:ext cx="84378" cy="224091"/>
            </a:xfrm>
            <a:custGeom>
              <a:avLst/>
              <a:gdLst/>
              <a:ahLst/>
              <a:cxnLst/>
              <a:rect l="l" t="t" r="r" b="b"/>
              <a:pathLst>
                <a:path w="1165" h="3094" extrusionOk="0">
                  <a:moveTo>
                    <a:pt x="0" y="0"/>
                  </a:moveTo>
                  <a:lnTo>
                    <a:pt x="53" y="3094"/>
                  </a:lnTo>
                  <a:lnTo>
                    <a:pt x="1164" y="3094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1180;p123">
              <a:extLst>
                <a:ext uri="{FF2B5EF4-FFF2-40B4-BE49-F238E27FC236}">
                  <a16:creationId xmlns:a16="http://schemas.microsoft.com/office/drawing/2014/main" id="{B91C703A-9126-A59B-B5C3-B6885F088311}"/>
                </a:ext>
              </a:extLst>
            </p:cNvPr>
            <p:cNvSpPr/>
            <p:nvPr/>
          </p:nvSpPr>
          <p:spPr>
            <a:xfrm>
              <a:off x="-4863152" y="-944441"/>
              <a:ext cx="68444" cy="224091"/>
            </a:xfrm>
            <a:custGeom>
              <a:avLst/>
              <a:gdLst/>
              <a:ahLst/>
              <a:cxnLst/>
              <a:rect l="l" t="t" r="r" b="b"/>
              <a:pathLst>
                <a:path w="945" h="3094" extrusionOk="0">
                  <a:moveTo>
                    <a:pt x="32" y="0"/>
                  </a:moveTo>
                  <a:lnTo>
                    <a:pt x="1" y="3094"/>
                  </a:lnTo>
                  <a:lnTo>
                    <a:pt x="860" y="3094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1181;p123">
              <a:extLst>
                <a:ext uri="{FF2B5EF4-FFF2-40B4-BE49-F238E27FC236}">
                  <a16:creationId xmlns:a16="http://schemas.microsoft.com/office/drawing/2014/main" id="{6A106606-7F89-0AD5-CC36-4D50957BADCB}"/>
                </a:ext>
              </a:extLst>
            </p:cNvPr>
            <p:cNvSpPr/>
            <p:nvPr/>
          </p:nvSpPr>
          <p:spPr>
            <a:xfrm>
              <a:off x="-5091011" y="-926261"/>
              <a:ext cx="73007" cy="205911"/>
            </a:xfrm>
            <a:custGeom>
              <a:avLst/>
              <a:gdLst/>
              <a:ahLst/>
              <a:cxnLst/>
              <a:rect l="l" t="t" r="r" b="b"/>
              <a:pathLst>
                <a:path w="1008" h="2843" extrusionOk="0">
                  <a:moveTo>
                    <a:pt x="1" y="1"/>
                  </a:moveTo>
                  <a:lnTo>
                    <a:pt x="32" y="2843"/>
                  </a:lnTo>
                  <a:lnTo>
                    <a:pt x="1007" y="2843"/>
                  </a:lnTo>
                  <a:lnTo>
                    <a:pt x="903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1182;p123">
              <a:extLst>
                <a:ext uri="{FF2B5EF4-FFF2-40B4-BE49-F238E27FC236}">
                  <a16:creationId xmlns:a16="http://schemas.microsoft.com/office/drawing/2014/main" id="{1C0D89D9-62C6-FD39-E5CD-6505409F350B}"/>
                </a:ext>
              </a:extLst>
            </p:cNvPr>
            <p:cNvSpPr/>
            <p:nvPr/>
          </p:nvSpPr>
          <p:spPr>
            <a:xfrm>
              <a:off x="-5011992" y="-944441"/>
              <a:ext cx="51713" cy="158037"/>
            </a:xfrm>
            <a:custGeom>
              <a:avLst/>
              <a:gdLst/>
              <a:ahLst/>
              <a:cxnLst/>
              <a:rect l="l" t="t" r="r" b="b"/>
              <a:pathLst>
                <a:path w="714" h="2182" extrusionOk="0">
                  <a:moveTo>
                    <a:pt x="0" y="0"/>
                  </a:moveTo>
                  <a:lnTo>
                    <a:pt x="21" y="2150"/>
                  </a:lnTo>
                  <a:cubicBezTo>
                    <a:pt x="241" y="2171"/>
                    <a:pt x="472" y="2181"/>
                    <a:pt x="713" y="2181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1183;p123">
              <a:extLst>
                <a:ext uri="{FF2B5EF4-FFF2-40B4-BE49-F238E27FC236}">
                  <a16:creationId xmlns:a16="http://schemas.microsoft.com/office/drawing/2014/main" id="{6B6C0667-9D72-B2C0-1822-C4F0B95EC21A}"/>
                </a:ext>
              </a:extLst>
            </p:cNvPr>
            <p:cNvSpPr/>
            <p:nvPr/>
          </p:nvSpPr>
          <p:spPr>
            <a:xfrm>
              <a:off x="-4304153" y="-882153"/>
              <a:ext cx="38821" cy="82060"/>
            </a:xfrm>
            <a:custGeom>
              <a:avLst/>
              <a:gdLst/>
              <a:ahLst/>
              <a:cxnLst/>
              <a:rect l="l" t="t" r="r" b="b"/>
              <a:pathLst>
                <a:path w="536" h="1133" extrusionOk="0">
                  <a:moveTo>
                    <a:pt x="21" y="0"/>
                  </a:moveTo>
                  <a:lnTo>
                    <a:pt x="1" y="1133"/>
                  </a:lnTo>
                  <a:cubicBezTo>
                    <a:pt x="179" y="1080"/>
                    <a:pt x="347" y="1017"/>
                    <a:pt x="514" y="944"/>
                  </a:cubicBezTo>
                  <a:lnTo>
                    <a:pt x="5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1184;p123">
              <a:extLst>
                <a:ext uri="{FF2B5EF4-FFF2-40B4-BE49-F238E27FC236}">
                  <a16:creationId xmlns:a16="http://schemas.microsoft.com/office/drawing/2014/main" id="{2AD0A787-030B-5FAB-6C43-6ACC95CFC6AB}"/>
                </a:ext>
              </a:extLst>
            </p:cNvPr>
            <p:cNvSpPr/>
            <p:nvPr/>
          </p:nvSpPr>
          <p:spPr>
            <a:xfrm>
              <a:off x="-4951225" y="-944441"/>
              <a:ext cx="79018" cy="158037"/>
            </a:xfrm>
            <a:custGeom>
              <a:avLst/>
              <a:gdLst/>
              <a:ahLst/>
              <a:cxnLst/>
              <a:rect l="l" t="t" r="r" b="b"/>
              <a:pathLst>
                <a:path w="1091" h="2182" extrusionOk="0">
                  <a:moveTo>
                    <a:pt x="0" y="0"/>
                  </a:moveTo>
                  <a:lnTo>
                    <a:pt x="42" y="2181"/>
                  </a:lnTo>
                  <a:lnTo>
                    <a:pt x="116" y="2181"/>
                  </a:lnTo>
                  <a:cubicBezTo>
                    <a:pt x="451" y="2181"/>
                    <a:pt x="776" y="2171"/>
                    <a:pt x="1091" y="2150"/>
                  </a:cubicBezTo>
                  <a:lnTo>
                    <a:pt x="923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1185;p123">
              <a:extLst>
                <a:ext uri="{FF2B5EF4-FFF2-40B4-BE49-F238E27FC236}">
                  <a16:creationId xmlns:a16="http://schemas.microsoft.com/office/drawing/2014/main" id="{763C7A7A-6C52-633E-95CB-3DEA3884F55E}"/>
                </a:ext>
              </a:extLst>
            </p:cNvPr>
            <p:cNvSpPr/>
            <p:nvPr/>
          </p:nvSpPr>
          <p:spPr>
            <a:xfrm>
              <a:off x="-4862356" y="-944441"/>
              <a:ext cx="67647" cy="154995"/>
            </a:xfrm>
            <a:custGeom>
              <a:avLst/>
              <a:gdLst/>
              <a:ahLst/>
              <a:cxnLst/>
              <a:rect l="l" t="t" r="r" b="b"/>
              <a:pathLst>
                <a:path w="934" h="2140" extrusionOk="0">
                  <a:moveTo>
                    <a:pt x="21" y="0"/>
                  </a:moveTo>
                  <a:lnTo>
                    <a:pt x="0" y="2139"/>
                  </a:lnTo>
                  <a:cubicBezTo>
                    <a:pt x="304" y="2108"/>
                    <a:pt x="598" y="2066"/>
                    <a:pt x="881" y="2014"/>
                  </a:cubicBezTo>
                  <a:lnTo>
                    <a:pt x="933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1186;p123">
              <a:extLst>
                <a:ext uri="{FF2B5EF4-FFF2-40B4-BE49-F238E27FC236}">
                  <a16:creationId xmlns:a16="http://schemas.microsoft.com/office/drawing/2014/main" id="{C9DA7650-9D33-1ECF-C850-8696AE9F3EFF}"/>
                </a:ext>
              </a:extLst>
            </p:cNvPr>
            <p:cNvSpPr/>
            <p:nvPr/>
          </p:nvSpPr>
          <p:spPr>
            <a:xfrm>
              <a:off x="-5091011" y="-926261"/>
              <a:ext cx="70689" cy="136816"/>
            </a:xfrm>
            <a:custGeom>
              <a:avLst/>
              <a:gdLst/>
              <a:ahLst/>
              <a:cxnLst/>
              <a:rect l="l" t="t" r="r" b="b"/>
              <a:pathLst>
                <a:path w="976" h="1889" extrusionOk="0">
                  <a:moveTo>
                    <a:pt x="1" y="1"/>
                  </a:moveTo>
                  <a:lnTo>
                    <a:pt x="22" y="1773"/>
                  </a:lnTo>
                  <a:cubicBezTo>
                    <a:pt x="326" y="1826"/>
                    <a:pt x="640" y="1868"/>
                    <a:pt x="976" y="1888"/>
                  </a:cubicBezTo>
                  <a:lnTo>
                    <a:pt x="903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1187;p123">
              <a:extLst>
                <a:ext uri="{FF2B5EF4-FFF2-40B4-BE49-F238E27FC236}">
                  <a16:creationId xmlns:a16="http://schemas.microsoft.com/office/drawing/2014/main" id="{CFA64400-9CA2-ECCA-57C9-C20C1BE1966D}"/>
                </a:ext>
              </a:extLst>
            </p:cNvPr>
            <p:cNvSpPr/>
            <p:nvPr/>
          </p:nvSpPr>
          <p:spPr>
            <a:xfrm>
              <a:off x="-5081088" y="-914093"/>
              <a:ext cx="47150" cy="12965"/>
            </a:xfrm>
            <a:custGeom>
              <a:avLst/>
              <a:gdLst/>
              <a:ahLst/>
              <a:cxnLst/>
              <a:rect l="l" t="t" r="r" b="b"/>
              <a:pathLst>
                <a:path w="651" h="179" extrusionOk="0">
                  <a:moveTo>
                    <a:pt x="0" y="1"/>
                  </a:moveTo>
                  <a:lnTo>
                    <a:pt x="10" y="179"/>
                  </a:lnTo>
                  <a:lnTo>
                    <a:pt x="650" y="17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1188;p123">
              <a:extLst>
                <a:ext uri="{FF2B5EF4-FFF2-40B4-BE49-F238E27FC236}">
                  <a16:creationId xmlns:a16="http://schemas.microsoft.com/office/drawing/2014/main" id="{C1027FD0-EFF0-8BB6-FB27-447AB3CE9B1B}"/>
                </a:ext>
              </a:extLst>
            </p:cNvPr>
            <p:cNvSpPr/>
            <p:nvPr/>
          </p:nvSpPr>
          <p:spPr>
            <a:xfrm>
              <a:off x="-5080364" y="-892075"/>
              <a:ext cx="47150" cy="13761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11" y="190"/>
                  </a:lnTo>
                  <a:lnTo>
                    <a:pt x="651" y="190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1189;p123">
              <a:extLst>
                <a:ext uri="{FF2B5EF4-FFF2-40B4-BE49-F238E27FC236}">
                  <a16:creationId xmlns:a16="http://schemas.microsoft.com/office/drawing/2014/main" id="{0FF94AC4-D5A8-E63E-EF4B-B271E5C09722}"/>
                </a:ext>
              </a:extLst>
            </p:cNvPr>
            <p:cNvSpPr/>
            <p:nvPr/>
          </p:nvSpPr>
          <p:spPr>
            <a:xfrm>
              <a:off x="-5005184" y="-933070"/>
              <a:ext cx="27450" cy="10719"/>
            </a:xfrm>
            <a:custGeom>
              <a:avLst/>
              <a:gdLst/>
              <a:ahLst/>
              <a:cxnLst/>
              <a:rect l="l" t="t" r="r" b="b"/>
              <a:pathLst>
                <a:path w="379" h="148" extrusionOk="0">
                  <a:moveTo>
                    <a:pt x="1" y="1"/>
                  </a:moveTo>
                  <a:lnTo>
                    <a:pt x="11" y="147"/>
                  </a:lnTo>
                  <a:lnTo>
                    <a:pt x="378" y="14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1190;p123">
              <a:extLst>
                <a:ext uri="{FF2B5EF4-FFF2-40B4-BE49-F238E27FC236}">
                  <a16:creationId xmlns:a16="http://schemas.microsoft.com/office/drawing/2014/main" id="{4F4CEEC2-8335-7D29-1F39-5C3493C74B1F}"/>
                </a:ext>
              </a:extLst>
            </p:cNvPr>
            <p:cNvSpPr/>
            <p:nvPr/>
          </p:nvSpPr>
          <p:spPr>
            <a:xfrm>
              <a:off x="-5082609" y="-744684"/>
              <a:ext cx="53234" cy="12168"/>
            </a:xfrm>
            <a:custGeom>
              <a:avLst/>
              <a:gdLst/>
              <a:ahLst/>
              <a:cxnLst/>
              <a:rect l="l" t="t" r="r" b="b"/>
              <a:pathLst>
                <a:path w="735" h="168" extrusionOk="0">
                  <a:moveTo>
                    <a:pt x="0" y="0"/>
                  </a:moveTo>
                  <a:lnTo>
                    <a:pt x="0" y="168"/>
                  </a:lnTo>
                  <a:lnTo>
                    <a:pt x="734" y="168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1191;p123">
              <a:extLst>
                <a:ext uri="{FF2B5EF4-FFF2-40B4-BE49-F238E27FC236}">
                  <a16:creationId xmlns:a16="http://schemas.microsoft.com/office/drawing/2014/main" id="{65CFF569-0AEC-CBEB-066D-5A37A1165505}"/>
                </a:ext>
              </a:extLst>
            </p:cNvPr>
            <p:cNvSpPr/>
            <p:nvPr/>
          </p:nvSpPr>
          <p:spPr>
            <a:xfrm>
              <a:off x="-4991350" y="-743163"/>
              <a:ext cx="9778" cy="6881"/>
            </a:xfrm>
            <a:custGeom>
              <a:avLst/>
              <a:gdLst/>
              <a:ahLst/>
              <a:cxnLst/>
              <a:rect l="l" t="t" r="r" b="b"/>
              <a:pathLst>
                <a:path w="135" h="95" extrusionOk="0">
                  <a:moveTo>
                    <a:pt x="109" y="0"/>
                  </a:moveTo>
                  <a:cubicBezTo>
                    <a:pt x="67" y="0"/>
                    <a:pt x="0" y="87"/>
                    <a:pt x="72" y="95"/>
                  </a:cubicBezTo>
                  <a:cubicBezTo>
                    <a:pt x="103" y="84"/>
                    <a:pt x="124" y="63"/>
                    <a:pt x="135" y="32"/>
                  </a:cubicBezTo>
                  <a:cubicBezTo>
                    <a:pt x="132" y="9"/>
                    <a:pt x="122" y="0"/>
                    <a:pt x="109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1192;p123">
              <a:extLst>
                <a:ext uri="{FF2B5EF4-FFF2-40B4-BE49-F238E27FC236}">
                  <a16:creationId xmlns:a16="http://schemas.microsoft.com/office/drawing/2014/main" id="{3083CD0C-6D57-A815-49D9-ED0709A5D86C}"/>
                </a:ext>
              </a:extLst>
            </p:cNvPr>
            <p:cNvSpPr/>
            <p:nvPr/>
          </p:nvSpPr>
          <p:spPr>
            <a:xfrm>
              <a:off x="-4943620" y="-933794"/>
              <a:ext cx="48671" cy="16731"/>
            </a:xfrm>
            <a:custGeom>
              <a:avLst/>
              <a:gdLst/>
              <a:ahLst/>
              <a:cxnLst/>
              <a:rect l="l" t="t" r="r" b="b"/>
              <a:pathLst>
                <a:path w="672" h="231" extrusionOk="0">
                  <a:moveTo>
                    <a:pt x="0" y="0"/>
                  </a:moveTo>
                  <a:lnTo>
                    <a:pt x="0" y="231"/>
                  </a:lnTo>
                  <a:lnTo>
                    <a:pt x="671" y="231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1193;p123">
              <a:extLst>
                <a:ext uri="{FF2B5EF4-FFF2-40B4-BE49-F238E27FC236}">
                  <a16:creationId xmlns:a16="http://schemas.microsoft.com/office/drawing/2014/main" id="{6CD24840-D54A-AEE9-8BF4-8ED897155630}"/>
                </a:ext>
              </a:extLst>
            </p:cNvPr>
            <p:cNvSpPr/>
            <p:nvPr/>
          </p:nvSpPr>
          <p:spPr>
            <a:xfrm>
              <a:off x="-4851781" y="-757649"/>
              <a:ext cx="40342" cy="25132"/>
            </a:xfrm>
            <a:custGeom>
              <a:avLst/>
              <a:gdLst/>
              <a:ahLst/>
              <a:cxnLst/>
              <a:rect l="l" t="t" r="r" b="b"/>
              <a:pathLst>
                <a:path w="557" h="347" extrusionOk="0">
                  <a:moveTo>
                    <a:pt x="1" y="1"/>
                  </a:moveTo>
                  <a:lnTo>
                    <a:pt x="1" y="347"/>
                  </a:lnTo>
                  <a:lnTo>
                    <a:pt x="557" y="347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1194;p123">
              <a:extLst>
                <a:ext uri="{FF2B5EF4-FFF2-40B4-BE49-F238E27FC236}">
                  <a16:creationId xmlns:a16="http://schemas.microsoft.com/office/drawing/2014/main" id="{E8C56797-9935-27D1-29CB-9EDD25F38580}"/>
                </a:ext>
              </a:extLst>
            </p:cNvPr>
            <p:cNvSpPr/>
            <p:nvPr/>
          </p:nvSpPr>
          <p:spPr>
            <a:xfrm>
              <a:off x="-4295027" y="-873823"/>
              <a:ext cx="25132" cy="22887"/>
            </a:xfrm>
            <a:custGeom>
              <a:avLst/>
              <a:gdLst/>
              <a:ahLst/>
              <a:cxnLst/>
              <a:rect l="l" t="t" r="r" b="b"/>
              <a:pathLst>
                <a:path w="347" h="316" extrusionOk="0">
                  <a:moveTo>
                    <a:pt x="0" y="1"/>
                  </a:moveTo>
                  <a:lnTo>
                    <a:pt x="0" y="284"/>
                  </a:lnTo>
                  <a:lnTo>
                    <a:pt x="346" y="315"/>
                  </a:lnTo>
                  <a:lnTo>
                    <a:pt x="346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1195;p123">
              <a:extLst>
                <a:ext uri="{FF2B5EF4-FFF2-40B4-BE49-F238E27FC236}">
                  <a16:creationId xmlns:a16="http://schemas.microsoft.com/office/drawing/2014/main" id="{00B9E24A-E764-4C28-157E-24BEC2C51904}"/>
                </a:ext>
              </a:extLst>
            </p:cNvPr>
            <p:cNvSpPr/>
            <p:nvPr/>
          </p:nvSpPr>
          <p:spPr>
            <a:xfrm>
              <a:off x="-4297345" y="-747726"/>
              <a:ext cx="23611" cy="22815"/>
            </a:xfrm>
            <a:custGeom>
              <a:avLst/>
              <a:gdLst/>
              <a:ahLst/>
              <a:cxnLst/>
              <a:rect l="l" t="t" r="r" b="b"/>
              <a:pathLst>
                <a:path w="326" h="315" extrusionOk="0">
                  <a:moveTo>
                    <a:pt x="11" y="0"/>
                  </a:moveTo>
                  <a:lnTo>
                    <a:pt x="1" y="283"/>
                  </a:lnTo>
                  <a:lnTo>
                    <a:pt x="326" y="315"/>
                  </a:lnTo>
                  <a:lnTo>
                    <a:pt x="326" y="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1196;p123">
              <a:extLst>
                <a:ext uri="{FF2B5EF4-FFF2-40B4-BE49-F238E27FC236}">
                  <a16:creationId xmlns:a16="http://schemas.microsoft.com/office/drawing/2014/main" id="{B2B70260-9BED-43DA-1C7B-CD30C7B531C6}"/>
                </a:ext>
              </a:extLst>
            </p:cNvPr>
            <p:cNvSpPr/>
            <p:nvPr/>
          </p:nvSpPr>
          <p:spPr>
            <a:xfrm>
              <a:off x="-4848739" y="-933794"/>
              <a:ext cx="48671" cy="16006"/>
            </a:xfrm>
            <a:custGeom>
              <a:avLst/>
              <a:gdLst/>
              <a:ahLst/>
              <a:cxnLst/>
              <a:rect l="l" t="t" r="r" b="b"/>
              <a:pathLst>
                <a:path w="672" h="221" extrusionOk="0">
                  <a:moveTo>
                    <a:pt x="1" y="0"/>
                  </a:moveTo>
                  <a:lnTo>
                    <a:pt x="11" y="220"/>
                  </a:lnTo>
                  <a:lnTo>
                    <a:pt x="672" y="2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1197;p123">
              <a:extLst>
                <a:ext uri="{FF2B5EF4-FFF2-40B4-BE49-F238E27FC236}">
                  <a16:creationId xmlns:a16="http://schemas.microsoft.com/office/drawing/2014/main" id="{5F88BF72-F189-1B84-2565-304A17B4F5A3}"/>
                </a:ext>
              </a:extLst>
            </p:cNvPr>
            <p:cNvSpPr/>
            <p:nvPr/>
          </p:nvSpPr>
          <p:spPr>
            <a:xfrm>
              <a:off x="-4913997" y="-745336"/>
              <a:ext cx="9923" cy="7532"/>
            </a:xfrm>
            <a:custGeom>
              <a:avLst/>
              <a:gdLst/>
              <a:ahLst/>
              <a:cxnLst/>
              <a:rect l="l" t="t" r="r" b="b"/>
              <a:pathLst>
                <a:path w="137" h="104" extrusionOk="0">
                  <a:moveTo>
                    <a:pt x="108" y="0"/>
                  </a:moveTo>
                  <a:cubicBezTo>
                    <a:pt x="65" y="0"/>
                    <a:pt x="1" y="95"/>
                    <a:pt x="73" y="104"/>
                  </a:cubicBezTo>
                  <a:cubicBezTo>
                    <a:pt x="105" y="93"/>
                    <a:pt x="136" y="62"/>
                    <a:pt x="136" y="30"/>
                  </a:cubicBezTo>
                  <a:cubicBezTo>
                    <a:pt x="132" y="9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1198;p123">
              <a:extLst>
                <a:ext uri="{FF2B5EF4-FFF2-40B4-BE49-F238E27FC236}">
                  <a16:creationId xmlns:a16="http://schemas.microsoft.com/office/drawing/2014/main" id="{1F2D9BA3-CE88-62AF-73DE-3C8CD167501A}"/>
                </a:ext>
              </a:extLst>
            </p:cNvPr>
            <p:cNvSpPr/>
            <p:nvPr/>
          </p:nvSpPr>
          <p:spPr>
            <a:xfrm>
              <a:off x="-4921602" y="-899535"/>
              <a:ext cx="9126" cy="6808"/>
            </a:xfrm>
            <a:custGeom>
              <a:avLst/>
              <a:gdLst/>
              <a:ahLst/>
              <a:cxnLst/>
              <a:rect l="l" t="t" r="r" b="b"/>
              <a:pathLst>
                <a:path w="126" h="94" extrusionOk="0">
                  <a:moveTo>
                    <a:pt x="103" y="0"/>
                  </a:moveTo>
                  <a:cubicBezTo>
                    <a:pt x="65" y="0"/>
                    <a:pt x="1" y="93"/>
                    <a:pt x="74" y="93"/>
                  </a:cubicBezTo>
                  <a:cubicBezTo>
                    <a:pt x="105" y="93"/>
                    <a:pt x="126" y="62"/>
                    <a:pt x="126" y="30"/>
                  </a:cubicBezTo>
                  <a:cubicBezTo>
                    <a:pt x="124" y="9"/>
                    <a:pt x="114" y="0"/>
                    <a:pt x="10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1199;p123">
              <a:extLst>
                <a:ext uri="{FF2B5EF4-FFF2-40B4-BE49-F238E27FC236}">
                  <a16:creationId xmlns:a16="http://schemas.microsoft.com/office/drawing/2014/main" id="{5864D89E-EB72-7EBE-6A8C-0121C60ABE3F}"/>
                </a:ext>
              </a:extLst>
            </p:cNvPr>
            <p:cNvSpPr/>
            <p:nvPr/>
          </p:nvSpPr>
          <p:spPr>
            <a:xfrm>
              <a:off x="-4837295" y="-780391"/>
              <a:ext cx="9923" cy="11444"/>
            </a:xfrm>
            <a:custGeom>
              <a:avLst/>
              <a:gdLst/>
              <a:ahLst/>
              <a:cxnLst/>
              <a:rect l="l" t="t" r="r" b="b"/>
              <a:pathLst>
                <a:path w="137" h="158" extrusionOk="0">
                  <a:moveTo>
                    <a:pt x="63" y="0"/>
                  </a:moveTo>
                  <a:cubicBezTo>
                    <a:pt x="32" y="0"/>
                    <a:pt x="0" y="42"/>
                    <a:pt x="0" y="84"/>
                  </a:cubicBezTo>
                  <a:cubicBezTo>
                    <a:pt x="0" y="116"/>
                    <a:pt x="32" y="158"/>
                    <a:pt x="63" y="158"/>
                  </a:cubicBezTo>
                  <a:cubicBezTo>
                    <a:pt x="105" y="158"/>
                    <a:pt x="136" y="116"/>
                    <a:pt x="126" y="84"/>
                  </a:cubicBezTo>
                  <a:cubicBezTo>
                    <a:pt x="136" y="42"/>
                    <a:pt x="105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1200;p123">
              <a:extLst>
                <a:ext uri="{FF2B5EF4-FFF2-40B4-BE49-F238E27FC236}">
                  <a16:creationId xmlns:a16="http://schemas.microsoft.com/office/drawing/2014/main" id="{D5477BC1-C7DA-BDCD-8CBA-CA277BE2AFD3}"/>
                </a:ext>
              </a:extLst>
            </p:cNvPr>
            <p:cNvSpPr/>
            <p:nvPr/>
          </p:nvSpPr>
          <p:spPr>
            <a:xfrm>
              <a:off x="-4830125" y="-900404"/>
              <a:ext cx="11081" cy="9198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75" y="0"/>
                  </a:moveTo>
                  <a:cubicBezTo>
                    <a:pt x="37" y="0"/>
                    <a:pt x="1" y="21"/>
                    <a:pt x="16" y="63"/>
                  </a:cubicBezTo>
                  <a:cubicBezTo>
                    <a:pt x="1" y="105"/>
                    <a:pt x="37" y="126"/>
                    <a:pt x="75" y="126"/>
                  </a:cubicBezTo>
                  <a:cubicBezTo>
                    <a:pt x="113" y="126"/>
                    <a:pt x="153" y="105"/>
                    <a:pt x="142" y="63"/>
                  </a:cubicBezTo>
                  <a:cubicBezTo>
                    <a:pt x="153" y="21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1201;p123">
              <a:extLst>
                <a:ext uri="{FF2B5EF4-FFF2-40B4-BE49-F238E27FC236}">
                  <a16:creationId xmlns:a16="http://schemas.microsoft.com/office/drawing/2014/main" id="{B03A59F4-0582-BF95-A049-16403CA8A653}"/>
                </a:ext>
              </a:extLst>
            </p:cNvPr>
            <p:cNvSpPr/>
            <p:nvPr/>
          </p:nvSpPr>
          <p:spPr>
            <a:xfrm>
              <a:off x="-3742111" y="-345171"/>
              <a:ext cx="78294" cy="199755"/>
            </a:xfrm>
            <a:custGeom>
              <a:avLst/>
              <a:gdLst/>
              <a:ahLst/>
              <a:cxnLst/>
              <a:rect l="l" t="t" r="r" b="b"/>
              <a:pathLst>
                <a:path w="1081" h="2758" extrusionOk="0">
                  <a:moveTo>
                    <a:pt x="504" y="0"/>
                  </a:moveTo>
                  <a:lnTo>
                    <a:pt x="0" y="84"/>
                  </a:lnTo>
                  <a:lnTo>
                    <a:pt x="546" y="2758"/>
                  </a:lnTo>
                  <a:lnTo>
                    <a:pt x="1080" y="262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1202;p123">
              <a:extLst>
                <a:ext uri="{FF2B5EF4-FFF2-40B4-BE49-F238E27FC236}">
                  <a16:creationId xmlns:a16="http://schemas.microsoft.com/office/drawing/2014/main" id="{DAC3205E-196C-726B-B054-305CD72ACD5E}"/>
                </a:ext>
              </a:extLst>
            </p:cNvPr>
            <p:cNvSpPr/>
            <p:nvPr/>
          </p:nvSpPr>
          <p:spPr>
            <a:xfrm>
              <a:off x="-3742908" y="-345171"/>
              <a:ext cx="63881" cy="121533"/>
            </a:xfrm>
            <a:custGeom>
              <a:avLst/>
              <a:gdLst/>
              <a:ahLst/>
              <a:cxnLst/>
              <a:rect l="l" t="t" r="r" b="b"/>
              <a:pathLst>
                <a:path w="882" h="1678" extrusionOk="0">
                  <a:moveTo>
                    <a:pt x="515" y="0"/>
                  </a:moveTo>
                  <a:lnTo>
                    <a:pt x="1" y="84"/>
                  </a:lnTo>
                  <a:lnTo>
                    <a:pt x="305" y="1552"/>
                  </a:lnTo>
                  <a:cubicBezTo>
                    <a:pt x="494" y="1615"/>
                    <a:pt x="683" y="1657"/>
                    <a:pt x="882" y="1678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1203;p123">
              <a:extLst>
                <a:ext uri="{FF2B5EF4-FFF2-40B4-BE49-F238E27FC236}">
                  <a16:creationId xmlns:a16="http://schemas.microsoft.com/office/drawing/2014/main" id="{8C633C2D-3BBB-4944-4403-3F99635360E8}"/>
                </a:ext>
              </a:extLst>
            </p:cNvPr>
            <p:cNvSpPr/>
            <p:nvPr/>
          </p:nvSpPr>
          <p:spPr>
            <a:xfrm>
              <a:off x="-3730740" y="-331555"/>
              <a:ext cx="25929" cy="26653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284" y="1"/>
                  </a:moveTo>
                  <a:lnTo>
                    <a:pt x="1" y="11"/>
                  </a:lnTo>
                  <a:lnTo>
                    <a:pt x="74" y="368"/>
                  </a:lnTo>
                  <a:lnTo>
                    <a:pt x="357" y="357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1204;p123">
              <a:extLst>
                <a:ext uri="{FF2B5EF4-FFF2-40B4-BE49-F238E27FC236}">
                  <a16:creationId xmlns:a16="http://schemas.microsoft.com/office/drawing/2014/main" id="{FC228679-BE51-AF9D-FE6E-998EF19EC83A}"/>
                </a:ext>
              </a:extLst>
            </p:cNvPr>
            <p:cNvSpPr/>
            <p:nvPr/>
          </p:nvSpPr>
          <p:spPr>
            <a:xfrm>
              <a:off x="-3698075" y="-179601"/>
              <a:ext cx="24408" cy="25857"/>
            </a:xfrm>
            <a:custGeom>
              <a:avLst/>
              <a:gdLst/>
              <a:ahLst/>
              <a:cxnLst/>
              <a:rect l="l" t="t" r="r" b="b"/>
              <a:pathLst>
                <a:path w="337" h="357" extrusionOk="0">
                  <a:moveTo>
                    <a:pt x="273" y="0"/>
                  </a:moveTo>
                  <a:lnTo>
                    <a:pt x="1" y="73"/>
                  </a:lnTo>
                  <a:lnTo>
                    <a:pt x="64" y="357"/>
                  </a:lnTo>
                  <a:lnTo>
                    <a:pt x="336" y="27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1205;p123">
              <a:extLst>
                <a:ext uri="{FF2B5EF4-FFF2-40B4-BE49-F238E27FC236}">
                  <a16:creationId xmlns:a16="http://schemas.microsoft.com/office/drawing/2014/main" id="{02C501F0-DF93-2CD4-432C-B1582246A64A}"/>
                </a:ext>
              </a:extLst>
            </p:cNvPr>
            <p:cNvSpPr/>
            <p:nvPr/>
          </p:nvSpPr>
          <p:spPr>
            <a:xfrm>
              <a:off x="-3714806" y="-298093"/>
              <a:ext cx="6953" cy="19773"/>
            </a:xfrm>
            <a:custGeom>
              <a:avLst/>
              <a:gdLst/>
              <a:ahLst/>
              <a:cxnLst/>
              <a:rect l="l" t="t" r="r" b="b"/>
              <a:pathLst>
                <a:path w="96" h="273" extrusionOk="0">
                  <a:moveTo>
                    <a:pt x="1" y="0"/>
                  </a:moveTo>
                  <a:lnTo>
                    <a:pt x="53" y="273"/>
                  </a:lnTo>
                  <a:lnTo>
                    <a:pt x="95" y="2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1206;p123">
              <a:extLst>
                <a:ext uri="{FF2B5EF4-FFF2-40B4-BE49-F238E27FC236}">
                  <a16:creationId xmlns:a16="http://schemas.microsoft.com/office/drawing/2014/main" id="{3EE3D764-5A2C-4F31-BD0A-55D4DD714C73}"/>
                </a:ext>
              </a:extLst>
            </p:cNvPr>
            <p:cNvSpPr/>
            <p:nvPr/>
          </p:nvSpPr>
          <p:spPr>
            <a:xfrm>
              <a:off x="-3796795" y="-345171"/>
              <a:ext cx="78294" cy="199755"/>
            </a:xfrm>
            <a:custGeom>
              <a:avLst/>
              <a:gdLst/>
              <a:ahLst/>
              <a:cxnLst/>
              <a:rect l="l" t="t" r="r" b="b"/>
              <a:pathLst>
                <a:path w="1081" h="2758" extrusionOk="0">
                  <a:moveTo>
                    <a:pt x="514" y="0"/>
                  </a:moveTo>
                  <a:lnTo>
                    <a:pt x="0" y="84"/>
                  </a:lnTo>
                  <a:lnTo>
                    <a:pt x="546" y="2758"/>
                  </a:lnTo>
                  <a:lnTo>
                    <a:pt x="1080" y="2622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1207;p123">
              <a:extLst>
                <a:ext uri="{FF2B5EF4-FFF2-40B4-BE49-F238E27FC236}">
                  <a16:creationId xmlns:a16="http://schemas.microsoft.com/office/drawing/2014/main" id="{180619CC-3085-FDC3-4635-54520955B302}"/>
                </a:ext>
              </a:extLst>
            </p:cNvPr>
            <p:cNvSpPr/>
            <p:nvPr/>
          </p:nvSpPr>
          <p:spPr>
            <a:xfrm>
              <a:off x="-3796795" y="-345171"/>
              <a:ext cx="63881" cy="121533"/>
            </a:xfrm>
            <a:custGeom>
              <a:avLst/>
              <a:gdLst/>
              <a:ahLst/>
              <a:cxnLst/>
              <a:rect l="l" t="t" r="r" b="b"/>
              <a:pathLst>
                <a:path w="882" h="1678" extrusionOk="0">
                  <a:moveTo>
                    <a:pt x="514" y="0"/>
                  </a:moveTo>
                  <a:lnTo>
                    <a:pt x="0" y="84"/>
                  </a:lnTo>
                  <a:lnTo>
                    <a:pt x="304" y="1552"/>
                  </a:lnTo>
                  <a:cubicBezTo>
                    <a:pt x="493" y="1615"/>
                    <a:pt x="682" y="1657"/>
                    <a:pt x="881" y="1678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1208;p123">
              <a:extLst>
                <a:ext uri="{FF2B5EF4-FFF2-40B4-BE49-F238E27FC236}">
                  <a16:creationId xmlns:a16="http://schemas.microsoft.com/office/drawing/2014/main" id="{87515AAD-7B28-4A29-8B12-3BF4297D1353}"/>
                </a:ext>
              </a:extLst>
            </p:cNvPr>
            <p:cNvSpPr/>
            <p:nvPr/>
          </p:nvSpPr>
          <p:spPr>
            <a:xfrm>
              <a:off x="-3785423" y="-331555"/>
              <a:ext cx="25929" cy="26653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284" y="1"/>
                  </a:moveTo>
                  <a:lnTo>
                    <a:pt x="1" y="11"/>
                  </a:lnTo>
                  <a:lnTo>
                    <a:pt x="85" y="368"/>
                  </a:lnTo>
                  <a:lnTo>
                    <a:pt x="357" y="357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1209;p123">
              <a:extLst>
                <a:ext uri="{FF2B5EF4-FFF2-40B4-BE49-F238E27FC236}">
                  <a16:creationId xmlns:a16="http://schemas.microsoft.com/office/drawing/2014/main" id="{3EFBC7CE-4738-BB56-04BA-C3A91D7B9E01}"/>
                </a:ext>
              </a:extLst>
            </p:cNvPr>
            <p:cNvSpPr/>
            <p:nvPr/>
          </p:nvSpPr>
          <p:spPr>
            <a:xfrm>
              <a:off x="-3752758" y="-179601"/>
              <a:ext cx="24408" cy="25857"/>
            </a:xfrm>
            <a:custGeom>
              <a:avLst/>
              <a:gdLst/>
              <a:ahLst/>
              <a:cxnLst/>
              <a:rect l="l" t="t" r="r" b="b"/>
              <a:pathLst>
                <a:path w="337" h="357" extrusionOk="0">
                  <a:moveTo>
                    <a:pt x="284" y="0"/>
                  </a:moveTo>
                  <a:lnTo>
                    <a:pt x="1" y="73"/>
                  </a:lnTo>
                  <a:lnTo>
                    <a:pt x="64" y="357"/>
                  </a:lnTo>
                  <a:lnTo>
                    <a:pt x="336" y="273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1210;p123">
              <a:extLst>
                <a:ext uri="{FF2B5EF4-FFF2-40B4-BE49-F238E27FC236}">
                  <a16:creationId xmlns:a16="http://schemas.microsoft.com/office/drawing/2014/main" id="{A5A42F90-AC28-AB0A-9B7E-A1498D4E586F}"/>
                </a:ext>
              </a:extLst>
            </p:cNvPr>
            <p:cNvSpPr/>
            <p:nvPr/>
          </p:nvSpPr>
          <p:spPr>
            <a:xfrm>
              <a:off x="-3769489" y="-298093"/>
              <a:ext cx="6953" cy="19773"/>
            </a:xfrm>
            <a:custGeom>
              <a:avLst/>
              <a:gdLst/>
              <a:ahLst/>
              <a:cxnLst/>
              <a:rect l="l" t="t" r="r" b="b"/>
              <a:pathLst>
                <a:path w="96" h="273" extrusionOk="0">
                  <a:moveTo>
                    <a:pt x="1" y="0"/>
                  </a:moveTo>
                  <a:lnTo>
                    <a:pt x="53" y="273"/>
                  </a:lnTo>
                  <a:lnTo>
                    <a:pt x="95" y="2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1211;p123">
              <a:extLst>
                <a:ext uri="{FF2B5EF4-FFF2-40B4-BE49-F238E27FC236}">
                  <a16:creationId xmlns:a16="http://schemas.microsoft.com/office/drawing/2014/main" id="{51FA42EF-5C0F-1B4F-9BEF-80D77BF3E62E}"/>
                </a:ext>
              </a:extLst>
            </p:cNvPr>
            <p:cNvSpPr/>
            <p:nvPr/>
          </p:nvSpPr>
          <p:spPr>
            <a:xfrm>
              <a:off x="-3884939" y="-351255"/>
              <a:ext cx="81336" cy="204390"/>
            </a:xfrm>
            <a:custGeom>
              <a:avLst/>
              <a:gdLst/>
              <a:ahLst/>
              <a:cxnLst/>
              <a:rect l="l" t="t" r="r" b="b"/>
              <a:pathLst>
                <a:path w="1123" h="2822" extrusionOk="0">
                  <a:moveTo>
                    <a:pt x="232" y="0"/>
                  </a:moveTo>
                  <a:lnTo>
                    <a:pt x="1" y="2821"/>
                  </a:lnTo>
                  <a:lnTo>
                    <a:pt x="1081" y="282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1212;p123">
              <a:extLst>
                <a:ext uri="{FF2B5EF4-FFF2-40B4-BE49-F238E27FC236}">
                  <a16:creationId xmlns:a16="http://schemas.microsoft.com/office/drawing/2014/main" id="{1008F07E-96AB-1F43-D790-61A19EDB95C6}"/>
                </a:ext>
              </a:extLst>
            </p:cNvPr>
            <p:cNvSpPr/>
            <p:nvPr/>
          </p:nvSpPr>
          <p:spPr>
            <a:xfrm>
              <a:off x="-4222889" y="-351255"/>
              <a:ext cx="38024" cy="204390"/>
            </a:xfrm>
            <a:custGeom>
              <a:avLst/>
              <a:gdLst/>
              <a:ahLst/>
              <a:cxnLst/>
              <a:rect l="l" t="t" r="r" b="b"/>
              <a:pathLst>
                <a:path w="525" h="2822" extrusionOk="0">
                  <a:moveTo>
                    <a:pt x="1" y="0"/>
                  </a:moveTo>
                  <a:lnTo>
                    <a:pt x="22" y="2821"/>
                  </a:lnTo>
                  <a:lnTo>
                    <a:pt x="525" y="282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1213;p123">
              <a:extLst>
                <a:ext uri="{FF2B5EF4-FFF2-40B4-BE49-F238E27FC236}">
                  <a16:creationId xmlns:a16="http://schemas.microsoft.com/office/drawing/2014/main" id="{A9C8D041-6A1A-00DC-6EF2-04EA4357E866}"/>
                </a:ext>
              </a:extLst>
            </p:cNvPr>
            <p:cNvSpPr/>
            <p:nvPr/>
          </p:nvSpPr>
          <p:spPr>
            <a:xfrm>
              <a:off x="-3963886" y="-351255"/>
              <a:ext cx="70689" cy="204390"/>
            </a:xfrm>
            <a:custGeom>
              <a:avLst/>
              <a:gdLst/>
              <a:ahLst/>
              <a:cxnLst/>
              <a:rect l="l" t="t" r="r" b="b"/>
              <a:pathLst>
                <a:path w="976" h="2822" extrusionOk="0">
                  <a:moveTo>
                    <a:pt x="0" y="0"/>
                  </a:moveTo>
                  <a:lnTo>
                    <a:pt x="84" y="2821"/>
                  </a:lnTo>
                  <a:lnTo>
                    <a:pt x="976" y="2821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1214;p123">
              <a:extLst>
                <a:ext uri="{FF2B5EF4-FFF2-40B4-BE49-F238E27FC236}">
                  <a16:creationId xmlns:a16="http://schemas.microsoft.com/office/drawing/2014/main" id="{AB12B6FC-E20B-3BDA-6469-9B0F5568608F}"/>
                </a:ext>
              </a:extLst>
            </p:cNvPr>
            <p:cNvSpPr/>
            <p:nvPr/>
          </p:nvSpPr>
          <p:spPr>
            <a:xfrm>
              <a:off x="-4137061" y="-295051"/>
              <a:ext cx="51713" cy="148187"/>
            </a:xfrm>
            <a:custGeom>
              <a:avLst/>
              <a:gdLst/>
              <a:ahLst/>
              <a:cxnLst/>
              <a:rect l="l" t="t" r="r" b="b"/>
              <a:pathLst>
                <a:path w="714" h="2046" extrusionOk="0">
                  <a:moveTo>
                    <a:pt x="42" y="0"/>
                  </a:moveTo>
                  <a:lnTo>
                    <a:pt x="1" y="2045"/>
                  </a:lnTo>
                  <a:lnTo>
                    <a:pt x="714" y="204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1215;p123">
              <a:extLst>
                <a:ext uri="{FF2B5EF4-FFF2-40B4-BE49-F238E27FC236}">
                  <a16:creationId xmlns:a16="http://schemas.microsoft.com/office/drawing/2014/main" id="{5CFF3BC2-C1A8-9A03-FB16-7B489264CE7E}"/>
                </a:ext>
              </a:extLst>
            </p:cNvPr>
            <p:cNvSpPr/>
            <p:nvPr/>
          </p:nvSpPr>
          <p:spPr>
            <a:xfrm>
              <a:off x="-4077815" y="-351255"/>
              <a:ext cx="41863" cy="204390"/>
            </a:xfrm>
            <a:custGeom>
              <a:avLst/>
              <a:gdLst/>
              <a:ahLst/>
              <a:cxnLst/>
              <a:rect l="l" t="t" r="r" b="b"/>
              <a:pathLst>
                <a:path w="578" h="2822" extrusionOk="0">
                  <a:moveTo>
                    <a:pt x="21" y="0"/>
                  </a:moveTo>
                  <a:lnTo>
                    <a:pt x="0" y="2821"/>
                  </a:lnTo>
                  <a:lnTo>
                    <a:pt x="514" y="282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1216;p123">
              <a:extLst>
                <a:ext uri="{FF2B5EF4-FFF2-40B4-BE49-F238E27FC236}">
                  <a16:creationId xmlns:a16="http://schemas.microsoft.com/office/drawing/2014/main" id="{D9612EEE-0471-D677-D579-700158EABF45}"/>
                </a:ext>
              </a:extLst>
            </p:cNvPr>
            <p:cNvSpPr/>
            <p:nvPr/>
          </p:nvSpPr>
          <p:spPr>
            <a:xfrm>
              <a:off x="-4032982" y="-331555"/>
              <a:ext cx="68372" cy="184690"/>
            </a:xfrm>
            <a:custGeom>
              <a:avLst/>
              <a:gdLst/>
              <a:ahLst/>
              <a:cxnLst/>
              <a:rect l="l" t="t" r="r" b="b"/>
              <a:pathLst>
                <a:path w="944" h="2550" extrusionOk="0">
                  <a:moveTo>
                    <a:pt x="871" y="1"/>
                  </a:moveTo>
                  <a:lnTo>
                    <a:pt x="84" y="74"/>
                  </a:lnTo>
                  <a:lnTo>
                    <a:pt x="0" y="2549"/>
                  </a:lnTo>
                  <a:lnTo>
                    <a:pt x="944" y="254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1217;p123">
              <a:extLst>
                <a:ext uri="{FF2B5EF4-FFF2-40B4-BE49-F238E27FC236}">
                  <a16:creationId xmlns:a16="http://schemas.microsoft.com/office/drawing/2014/main" id="{530CB728-C008-8358-E028-3A00C9B01B9B}"/>
                </a:ext>
              </a:extLst>
            </p:cNvPr>
            <p:cNvSpPr/>
            <p:nvPr/>
          </p:nvSpPr>
          <p:spPr>
            <a:xfrm>
              <a:off x="-3884939" y="-260865"/>
              <a:ext cx="79888" cy="114001"/>
            </a:xfrm>
            <a:custGeom>
              <a:avLst/>
              <a:gdLst/>
              <a:ahLst/>
              <a:cxnLst/>
              <a:rect l="l" t="t" r="r" b="b"/>
              <a:pathLst>
                <a:path w="1103" h="1574" extrusionOk="0">
                  <a:moveTo>
                    <a:pt x="127" y="0"/>
                  </a:moveTo>
                  <a:lnTo>
                    <a:pt x="1" y="1573"/>
                  </a:lnTo>
                  <a:lnTo>
                    <a:pt x="1081" y="1573"/>
                  </a:lnTo>
                  <a:lnTo>
                    <a:pt x="1102" y="283"/>
                  </a:lnTo>
                  <a:cubicBezTo>
                    <a:pt x="787" y="157"/>
                    <a:pt x="462" y="63"/>
                    <a:pt x="127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1218;p123">
              <a:extLst>
                <a:ext uri="{FF2B5EF4-FFF2-40B4-BE49-F238E27FC236}">
                  <a16:creationId xmlns:a16="http://schemas.microsoft.com/office/drawing/2014/main" id="{9686B980-D4C3-93AB-8432-83F20B8B8A18}"/>
                </a:ext>
              </a:extLst>
            </p:cNvPr>
            <p:cNvSpPr/>
            <p:nvPr/>
          </p:nvSpPr>
          <p:spPr>
            <a:xfrm>
              <a:off x="-4222092" y="-221392"/>
              <a:ext cx="37228" cy="74528"/>
            </a:xfrm>
            <a:custGeom>
              <a:avLst/>
              <a:gdLst/>
              <a:ahLst/>
              <a:cxnLst/>
              <a:rect l="l" t="t" r="r" b="b"/>
              <a:pathLst>
                <a:path w="514" h="1029" extrusionOk="0">
                  <a:moveTo>
                    <a:pt x="0" y="0"/>
                  </a:moveTo>
                  <a:lnTo>
                    <a:pt x="0" y="1028"/>
                  </a:lnTo>
                  <a:lnTo>
                    <a:pt x="514" y="1028"/>
                  </a:lnTo>
                  <a:lnTo>
                    <a:pt x="482" y="378"/>
                  </a:lnTo>
                  <a:cubicBezTo>
                    <a:pt x="336" y="242"/>
                    <a:pt x="168" y="116"/>
                    <a:pt x="0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1219;p123">
              <a:extLst>
                <a:ext uri="{FF2B5EF4-FFF2-40B4-BE49-F238E27FC236}">
                  <a16:creationId xmlns:a16="http://schemas.microsoft.com/office/drawing/2014/main" id="{5819E3BD-912D-79FF-5349-056668BB6BC3}"/>
                </a:ext>
              </a:extLst>
            </p:cNvPr>
            <p:cNvSpPr/>
            <p:nvPr/>
          </p:nvSpPr>
          <p:spPr>
            <a:xfrm>
              <a:off x="-3961641" y="-270788"/>
              <a:ext cx="68444" cy="123923"/>
            </a:xfrm>
            <a:custGeom>
              <a:avLst/>
              <a:gdLst/>
              <a:ahLst/>
              <a:cxnLst/>
              <a:rect l="l" t="t" r="r" b="b"/>
              <a:pathLst>
                <a:path w="945" h="1711" extrusionOk="0">
                  <a:moveTo>
                    <a:pt x="1" y="1"/>
                  </a:moveTo>
                  <a:lnTo>
                    <a:pt x="53" y="1710"/>
                  </a:lnTo>
                  <a:lnTo>
                    <a:pt x="945" y="1710"/>
                  </a:lnTo>
                  <a:lnTo>
                    <a:pt x="924" y="95"/>
                  </a:lnTo>
                  <a:cubicBezTo>
                    <a:pt x="620" y="43"/>
                    <a:pt x="315" y="11"/>
                    <a:pt x="1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1220;p123">
              <a:extLst>
                <a:ext uri="{FF2B5EF4-FFF2-40B4-BE49-F238E27FC236}">
                  <a16:creationId xmlns:a16="http://schemas.microsoft.com/office/drawing/2014/main" id="{F1982A4D-C6E0-D6C0-7B01-97BC181FB05F}"/>
                </a:ext>
              </a:extLst>
            </p:cNvPr>
            <p:cNvSpPr/>
            <p:nvPr/>
          </p:nvSpPr>
          <p:spPr>
            <a:xfrm>
              <a:off x="-4137061" y="-262386"/>
              <a:ext cx="51713" cy="115522"/>
            </a:xfrm>
            <a:custGeom>
              <a:avLst/>
              <a:gdLst/>
              <a:ahLst/>
              <a:cxnLst/>
              <a:rect l="l" t="t" r="r" b="b"/>
              <a:pathLst>
                <a:path w="714" h="1595" extrusionOk="0">
                  <a:moveTo>
                    <a:pt x="682" y="0"/>
                  </a:moveTo>
                  <a:cubicBezTo>
                    <a:pt x="462" y="42"/>
                    <a:pt x="242" y="94"/>
                    <a:pt x="32" y="147"/>
                  </a:cubicBezTo>
                  <a:lnTo>
                    <a:pt x="1" y="1594"/>
                  </a:lnTo>
                  <a:lnTo>
                    <a:pt x="1" y="1594"/>
                  </a:lnTo>
                  <a:lnTo>
                    <a:pt x="714" y="158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1221;p123">
              <a:extLst>
                <a:ext uri="{FF2B5EF4-FFF2-40B4-BE49-F238E27FC236}">
                  <a16:creationId xmlns:a16="http://schemas.microsoft.com/office/drawing/2014/main" id="{B878F0A9-047B-F16F-0193-8B6D65A5B4C4}"/>
                </a:ext>
              </a:extLst>
            </p:cNvPr>
            <p:cNvSpPr/>
            <p:nvPr/>
          </p:nvSpPr>
          <p:spPr>
            <a:xfrm>
              <a:off x="-4077815" y="-268470"/>
              <a:ext cx="39545" cy="121606"/>
            </a:xfrm>
            <a:custGeom>
              <a:avLst/>
              <a:gdLst/>
              <a:ahLst/>
              <a:cxnLst/>
              <a:rect l="l" t="t" r="r" b="b"/>
              <a:pathLst>
                <a:path w="546" h="1679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67" y="21"/>
                    <a:pt x="189" y="42"/>
                    <a:pt x="11" y="74"/>
                  </a:cubicBezTo>
                  <a:lnTo>
                    <a:pt x="0" y="1678"/>
                  </a:lnTo>
                  <a:lnTo>
                    <a:pt x="514" y="167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1222;p123">
              <a:extLst>
                <a:ext uri="{FF2B5EF4-FFF2-40B4-BE49-F238E27FC236}">
                  <a16:creationId xmlns:a16="http://schemas.microsoft.com/office/drawing/2014/main" id="{1600E8C1-DF7E-CB4F-2FC1-CF2E351C14C3}"/>
                </a:ext>
              </a:extLst>
            </p:cNvPr>
            <p:cNvSpPr/>
            <p:nvPr/>
          </p:nvSpPr>
          <p:spPr>
            <a:xfrm>
              <a:off x="-4032982" y="-271077"/>
              <a:ext cx="68372" cy="124213"/>
            </a:xfrm>
            <a:custGeom>
              <a:avLst/>
              <a:gdLst/>
              <a:ahLst/>
              <a:cxnLst/>
              <a:rect l="l" t="t" r="r" b="b"/>
              <a:pathLst>
                <a:path w="944" h="1715" extrusionOk="0">
                  <a:moveTo>
                    <a:pt x="666" y="1"/>
                  </a:moveTo>
                  <a:cubicBezTo>
                    <a:pt x="461" y="1"/>
                    <a:pt x="260" y="10"/>
                    <a:pt x="53" y="26"/>
                  </a:cubicBezTo>
                  <a:lnTo>
                    <a:pt x="0" y="1714"/>
                  </a:lnTo>
                  <a:lnTo>
                    <a:pt x="944" y="1704"/>
                  </a:lnTo>
                  <a:lnTo>
                    <a:pt x="891" y="5"/>
                  </a:lnTo>
                  <a:cubicBezTo>
                    <a:pt x="816" y="2"/>
                    <a:pt x="741" y="1"/>
                    <a:pt x="666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1223;p123">
              <a:extLst>
                <a:ext uri="{FF2B5EF4-FFF2-40B4-BE49-F238E27FC236}">
                  <a16:creationId xmlns:a16="http://schemas.microsoft.com/office/drawing/2014/main" id="{102B9630-4411-2D3E-E15E-F4B71488A7C1}"/>
                </a:ext>
              </a:extLst>
            </p:cNvPr>
            <p:cNvSpPr/>
            <p:nvPr/>
          </p:nvSpPr>
          <p:spPr>
            <a:xfrm>
              <a:off x="-3944910" y="-169026"/>
              <a:ext cx="42587" cy="13037"/>
            </a:xfrm>
            <a:custGeom>
              <a:avLst/>
              <a:gdLst/>
              <a:ahLst/>
              <a:cxnLst/>
              <a:rect l="l" t="t" r="r" b="b"/>
              <a:pathLst>
                <a:path w="588" h="180" extrusionOk="0">
                  <a:moveTo>
                    <a:pt x="1" y="1"/>
                  </a:moveTo>
                  <a:lnTo>
                    <a:pt x="1" y="179"/>
                  </a:lnTo>
                  <a:lnTo>
                    <a:pt x="588" y="179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1224;p123">
              <a:extLst>
                <a:ext uri="{FF2B5EF4-FFF2-40B4-BE49-F238E27FC236}">
                  <a16:creationId xmlns:a16="http://schemas.microsoft.com/office/drawing/2014/main" id="{EA5D37C5-DC1B-667D-E0FB-FA609C215F0C}"/>
                </a:ext>
              </a:extLst>
            </p:cNvPr>
            <p:cNvSpPr/>
            <p:nvPr/>
          </p:nvSpPr>
          <p:spPr>
            <a:xfrm>
              <a:off x="-3945634" y="-191769"/>
              <a:ext cx="42587" cy="12965"/>
            </a:xfrm>
            <a:custGeom>
              <a:avLst/>
              <a:gdLst/>
              <a:ahLst/>
              <a:cxnLst/>
              <a:rect l="l" t="t" r="r" b="b"/>
              <a:pathLst>
                <a:path w="588" h="179" extrusionOk="0">
                  <a:moveTo>
                    <a:pt x="0" y="0"/>
                  </a:moveTo>
                  <a:lnTo>
                    <a:pt x="0" y="179"/>
                  </a:lnTo>
                  <a:lnTo>
                    <a:pt x="587" y="17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1225;p123">
              <a:extLst>
                <a:ext uri="{FF2B5EF4-FFF2-40B4-BE49-F238E27FC236}">
                  <a16:creationId xmlns:a16="http://schemas.microsoft.com/office/drawing/2014/main" id="{8E63B7E1-7311-65F8-DDF2-DB822F392A4C}"/>
                </a:ext>
              </a:extLst>
            </p:cNvPr>
            <p:cNvSpPr/>
            <p:nvPr/>
          </p:nvSpPr>
          <p:spPr>
            <a:xfrm>
              <a:off x="-4018569" y="-175038"/>
              <a:ext cx="41066" cy="17527"/>
            </a:xfrm>
            <a:custGeom>
              <a:avLst/>
              <a:gdLst/>
              <a:ahLst/>
              <a:cxnLst/>
              <a:rect l="l" t="t" r="r" b="b"/>
              <a:pathLst>
                <a:path w="567" h="242" extrusionOk="0">
                  <a:moveTo>
                    <a:pt x="0" y="0"/>
                  </a:moveTo>
                  <a:lnTo>
                    <a:pt x="0" y="241"/>
                  </a:lnTo>
                  <a:lnTo>
                    <a:pt x="567" y="241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1226;p123">
              <a:extLst>
                <a:ext uri="{FF2B5EF4-FFF2-40B4-BE49-F238E27FC236}">
                  <a16:creationId xmlns:a16="http://schemas.microsoft.com/office/drawing/2014/main" id="{9A3EBA43-E364-B67E-24CB-8EBDAAEA4A5B}"/>
                </a:ext>
              </a:extLst>
            </p:cNvPr>
            <p:cNvSpPr/>
            <p:nvPr/>
          </p:nvSpPr>
          <p:spPr>
            <a:xfrm>
              <a:off x="-3946431" y="-342926"/>
              <a:ext cx="47150" cy="12240"/>
            </a:xfrm>
            <a:custGeom>
              <a:avLst/>
              <a:gdLst/>
              <a:ahLst/>
              <a:cxnLst/>
              <a:rect l="l" t="t" r="r" b="b"/>
              <a:pathLst>
                <a:path w="651" h="169" extrusionOk="0">
                  <a:moveTo>
                    <a:pt x="1" y="1"/>
                  </a:moveTo>
                  <a:lnTo>
                    <a:pt x="1" y="168"/>
                  </a:lnTo>
                  <a:lnTo>
                    <a:pt x="651" y="16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1227;p123">
              <a:extLst>
                <a:ext uri="{FF2B5EF4-FFF2-40B4-BE49-F238E27FC236}">
                  <a16:creationId xmlns:a16="http://schemas.microsoft.com/office/drawing/2014/main" id="{48C7E440-F6AF-4167-6F69-017AC359F42E}"/>
                </a:ext>
              </a:extLst>
            </p:cNvPr>
            <p:cNvSpPr/>
            <p:nvPr/>
          </p:nvSpPr>
          <p:spPr>
            <a:xfrm>
              <a:off x="-4063402" y="-339160"/>
              <a:ext cx="9416" cy="7170"/>
            </a:xfrm>
            <a:custGeom>
              <a:avLst/>
              <a:gdLst/>
              <a:ahLst/>
              <a:cxnLst/>
              <a:rect l="l" t="t" r="r" b="b"/>
              <a:pathLst>
                <a:path w="130" h="99" extrusionOk="0">
                  <a:moveTo>
                    <a:pt x="64" y="1"/>
                  </a:moveTo>
                  <a:cubicBezTo>
                    <a:pt x="32" y="11"/>
                    <a:pt x="1" y="32"/>
                    <a:pt x="11" y="74"/>
                  </a:cubicBezTo>
                  <a:cubicBezTo>
                    <a:pt x="13" y="92"/>
                    <a:pt x="21" y="99"/>
                    <a:pt x="30" y="99"/>
                  </a:cubicBezTo>
                  <a:cubicBezTo>
                    <a:pt x="65" y="99"/>
                    <a:pt x="130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1228;p123">
              <a:extLst>
                <a:ext uri="{FF2B5EF4-FFF2-40B4-BE49-F238E27FC236}">
                  <a16:creationId xmlns:a16="http://schemas.microsoft.com/office/drawing/2014/main" id="{6002C9E7-C37C-D122-D8EF-3AE429ADD839}"/>
                </a:ext>
              </a:extLst>
            </p:cNvPr>
            <p:cNvSpPr/>
            <p:nvPr/>
          </p:nvSpPr>
          <p:spPr>
            <a:xfrm>
              <a:off x="-4004156" y="-197128"/>
              <a:ext cx="6881" cy="9995"/>
            </a:xfrm>
            <a:custGeom>
              <a:avLst/>
              <a:gdLst/>
              <a:ahLst/>
              <a:cxnLst/>
              <a:rect l="l" t="t" r="r" b="b"/>
              <a:pathLst>
                <a:path w="95" h="13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74" y="137"/>
                    <a:pt x="95" y="106"/>
                    <a:pt x="95" y="74"/>
                  </a:cubicBezTo>
                  <a:cubicBezTo>
                    <a:pt x="95" y="32"/>
                    <a:pt x="7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1229;p123">
              <a:extLst>
                <a:ext uri="{FF2B5EF4-FFF2-40B4-BE49-F238E27FC236}">
                  <a16:creationId xmlns:a16="http://schemas.microsoft.com/office/drawing/2014/main" id="{D2244506-C9C0-6A5C-CE0F-FB3A420B064A}"/>
                </a:ext>
              </a:extLst>
            </p:cNvPr>
            <p:cNvSpPr/>
            <p:nvPr/>
          </p:nvSpPr>
          <p:spPr>
            <a:xfrm>
              <a:off x="-4126414" y="-166709"/>
              <a:ext cx="31216" cy="10719"/>
            </a:xfrm>
            <a:custGeom>
              <a:avLst/>
              <a:gdLst/>
              <a:ahLst/>
              <a:cxnLst/>
              <a:rect l="l" t="t" r="r" b="b"/>
              <a:pathLst>
                <a:path w="431" h="148" extrusionOk="0">
                  <a:moveTo>
                    <a:pt x="0" y="0"/>
                  </a:moveTo>
                  <a:lnTo>
                    <a:pt x="0" y="147"/>
                  </a:lnTo>
                  <a:lnTo>
                    <a:pt x="430" y="14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1230;p123">
              <a:extLst>
                <a:ext uri="{FF2B5EF4-FFF2-40B4-BE49-F238E27FC236}">
                  <a16:creationId xmlns:a16="http://schemas.microsoft.com/office/drawing/2014/main" id="{44DCCBE9-C5CF-7316-85BE-FEDF97C2C93D}"/>
                </a:ext>
              </a:extLst>
            </p:cNvPr>
            <p:cNvSpPr/>
            <p:nvPr/>
          </p:nvSpPr>
          <p:spPr>
            <a:xfrm>
              <a:off x="-4073252" y="-179601"/>
              <a:ext cx="25857" cy="25857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0"/>
                  </a:moveTo>
                  <a:lnTo>
                    <a:pt x="11" y="346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4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1231;p123">
              <a:extLst>
                <a:ext uri="{FF2B5EF4-FFF2-40B4-BE49-F238E27FC236}">
                  <a16:creationId xmlns:a16="http://schemas.microsoft.com/office/drawing/2014/main" id="{A5BDC15F-520E-88B5-6384-CE4DF9522AB1}"/>
                </a:ext>
              </a:extLst>
            </p:cNvPr>
            <p:cNvSpPr/>
            <p:nvPr/>
          </p:nvSpPr>
          <p:spPr>
            <a:xfrm>
              <a:off x="-4219847" y="-340681"/>
              <a:ext cx="20569" cy="2216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" y="1"/>
                  </a:moveTo>
                  <a:lnTo>
                    <a:pt x="1" y="284"/>
                  </a:lnTo>
                  <a:lnTo>
                    <a:pt x="284" y="305"/>
                  </a:lnTo>
                  <a:lnTo>
                    <a:pt x="284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1232;p123">
              <a:extLst>
                <a:ext uri="{FF2B5EF4-FFF2-40B4-BE49-F238E27FC236}">
                  <a16:creationId xmlns:a16="http://schemas.microsoft.com/office/drawing/2014/main" id="{5F20A614-F4E6-03BE-B4E7-61F86CF043CE}"/>
                </a:ext>
              </a:extLst>
            </p:cNvPr>
            <p:cNvSpPr/>
            <p:nvPr/>
          </p:nvSpPr>
          <p:spPr>
            <a:xfrm>
              <a:off x="-3856837" y="-181122"/>
              <a:ext cx="36576" cy="22815"/>
            </a:xfrm>
            <a:custGeom>
              <a:avLst/>
              <a:gdLst/>
              <a:ahLst/>
              <a:cxnLst/>
              <a:rect l="l" t="t" r="r" b="b"/>
              <a:pathLst>
                <a:path w="505" h="315" extrusionOk="0">
                  <a:moveTo>
                    <a:pt x="1" y="0"/>
                  </a:moveTo>
                  <a:lnTo>
                    <a:pt x="11" y="294"/>
                  </a:lnTo>
                  <a:lnTo>
                    <a:pt x="504" y="315"/>
                  </a:lnTo>
                  <a:lnTo>
                    <a:pt x="504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1233;p123">
              <a:extLst>
                <a:ext uri="{FF2B5EF4-FFF2-40B4-BE49-F238E27FC236}">
                  <a16:creationId xmlns:a16="http://schemas.microsoft.com/office/drawing/2014/main" id="{01E684E1-839F-FBE5-0512-4F63A9709D79}"/>
                </a:ext>
              </a:extLst>
            </p:cNvPr>
            <p:cNvSpPr/>
            <p:nvPr/>
          </p:nvSpPr>
          <p:spPr>
            <a:xfrm>
              <a:off x="-3856837" y="-339884"/>
              <a:ext cx="47223" cy="22090"/>
            </a:xfrm>
            <a:custGeom>
              <a:avLst/>
              <a:gdLst/>
              <a:ahLst/>
              <a:cxnLst/>
              <a:rect l="l" t="t" r="r" b="b"/>
              <a:pathLst>
                <a:path w="652" h="305" extrusionOk="0">
                  <a:moveTo>
                    <a:pt x="1" y="0"/>
                  </a:moveTo>
                  <a:lnTo>
                    <a:pt x="1" y="284"/>
                  </a:lnTo>
                  <a:lnTo>
                    <a:pt x="651" y="305"/>
                  </a:lnTo>
                  <a:lnTo>
                    <a:pt x="641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1234;p123">
              <a:extLst>
                <a:ext uri="{FF2B5EF4-FFF2-40B4-BE49-F238E27FC236}">
                  <a16:creationId xmlns:a16="http://schemas.microsoft.com/office/drawing/2014/main" id="{F9FC2BB9-75AA-2354-6B9F-1CA6EF71CA7D}"/>
                </a:ext>
              </a:extLst>
            </p:cNvPr>
            <p:cNvSpPr/>
            <p:nvPr/>
          </p:nvSpPr>
          <p:spPr>
            <a:xfrm>
              <a:off x="-4218326" y="-194811"/>
              <a:ext cx="25857" cy="42587"/>
            </a:xfrm>
            <a:custGeom>
              <a:avLst/>
              <a:gdLst/>
              <a:ahLst/>
              <a:cxnLst/>
              <a:rect l="l" t="t" r="r" b="b"/>
              <a:pathLst>
                <a:path w="357" h="588" extrusionOk="0">
                  <a:moveTo>
                    <a:pt x="0" y="0"/>
                  </a:moveTo>
                  <a:lnTo>
                    <a:pt x="11" y="588"/>
                  </a:lnTo>
                  <a:lnTo>
                    <a:pt x="357" y="58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1235;p123">
              <a:extLst>
                <a:ext uri="{FF2B5EF4-FFF2-40B4-BE49-F238E27FC236}">
                  <a16:creationId xmlns:a16="http://schemas.microsoft.com/office/drawing/2014/main" id="{6F635B53-7232-6E4C-EF72-8C93A638663E}"/>
                </a:ext>
              </a:extLst>
            </p:cNvPr>
            <p:cNvSpPr/>
            <p:nvPr/>
          </p:nvSpPr>
          <p:spPr>
            <a:xfrm>
              <a:off x="-4062605" y="-204661"/>
              <a:ext cx="4635" cy="19048"/>
            </a:xfrm>
            <a:custGeom>
              <a:avLst/>
              <a:gdLst/>
              <a:ahLst/>
              <a:cxnLst/>
              <a:rect l="l" t="t" r="r" b="b"/>
              <a:pathLst>
                <a:path w="64" h="263" extrusionOk="0">
                  <a:moveTo>
                    <a:pt x="0" y="0"/>
                  </a:moveTo>
                  <a:lnTo>
                    <a:pt x="0" y="262"/>
                  </a:lnTo>
                  <a:lnTo>
                    <a:pt x="63" y="262"/>
                  </a:lnTo>
                  <a:lnTo>
                    <a:pt x="6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1236;p123">
              <a:extLst>
                <a:ext uri="{FF2B5EF4-FFF2-40B4-BE49-F238E27FC236}">
                  <a16:creationId xmlns:a16="http://schemas.microsoft.com/office/drawing/2014/main" id="{7C31EE16-0B51-C19E-3778-BF21E0EAF4A1}"/>
                </a:ext>
              </a:extLst>
            </p:cNvPr>
            <p:cNvSpPr/>
            <p:nvPr/>
          </p:nvSpPr>
          <p:spPr>
            <a:xfrm>
              <a:off x="-4115768" y="-283028"/>
              <a:ext cx="11226" cy="7750"/>
            </a:xfrm>
            <a:custGeom>
              <a:avLst/>
              <a:gdLst/>
              <a:ahLst/>
              <a:cxnLst/>
              <a:rect l="l" t="t" r="r" b="b"/>
              <a:pathLst>
                <a:path w="155" h="107" extrusionOk="0">
                  <a:moveTo>
                    <a:pt x="22" y="0"/>
                  </a:moveTo>
                  <a:cubicBezTo>
                    <a:pt x="9" y="0"/>
                    <a:pt x="0" y="10"/>
                    <a:pt x="0" y="33"/>
                  </a:cubicBezTo>
                  <a:cubicBezTo>
                    <a:pt x="0" y="75"/>
                    <a:pt x="32" y="107"/>
                    <a:pt x="74" y="107"/>
                  </a:cubicBezTo>
                  <a:cubicBezTo>
                    <a:pt x="155" y="107"/>
                    <a:pt x="67" y="0"/>
                    <a:pt x="2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1237;p123">
              <a:extLst>
                <a:ext uri="{FF2B5EF4-FFF2-40B4-BE49-F238E27FC236}">
                  <a16:creationId xmlns:a16="http://schemas.microsoft.com/office/drawing/2014/main" id="{B8014368-88BE-BCA7-6B2A-0C82872DA523}"/>
                </a:ext>
              </a:extLst>
            </p:cNvPr>
            <p:cNvSpPr/>
            <p:nvPr/>
          </p:nvSpPr>
          <p:spPr>
            <a:xfrm>
              <a:off x="-4317842" y="-371028"/>
              <a:ext cx="35055" cy="224163"/>
            </a:xfrm>
            <a:custGeom>
              <a:avLst/>
              <a:gdLst/>
              <a:ahLst/>
              <a:cxnLst/>
              <a:rect l="l" t="t" r="r" b="b"/>
              <a:pathLst>
                <a:path w="484" h="3095" extrusionOk="0">
                  <a:moveTo>
                    <a:pt x="106" y="1"/>
                  </a:moveTo>
                  <a:lnTo>
                    <a:pt x="1" y="3094"/>
                  </a:lnTo>
                  <a:lnTo>
                    <a:pt x="462" y="309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1238;p123">
              <a:extLst>
                <a:ext uri="{FF2B5EF4-FFF2-40B4-BE49-F238E27FC236}">
                  <a16:creationId xmlns:a16="http://schemas.microsoft.com/office/drawing/2014/main" id="{6874636F-4E7C-6331-825D-9CEFF7C7FA08}"/>
                </a:ext>
              </a:extLst>
            </p:cNvPr>
            <p:cNvSpPr/>
            <p:nvPr/>
          </p:nvSpPr>
          <p:spPr>
            <a:xfrm>
              <a:off x="-4760594" y="-333800"/>
              <a:ext cx="52438" cy="186935"/>
            </a:xfrm>
            <a:custGeom>
              <a:avLst/>
              <a:gdLst/>
              <a:ahLst/>
              <a:cxnLst/>
              <a:rect l="l" t="t" r="r" b="b"/>
              <a:pathLst>
                <a:path w="724" h="2581" extrusionOk="0">
                  <a:moveTo>
                    <a:pt x="147" y="0"/>
                  </a:moveTo>
                  <a:lnTo>
                    <a:pt x="0" y="2580"/>
                  </a:lnTo>
                  <a:lnTo>
                    <a:pt x="703" y="258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1239;p123">
              <a:extLst>
                <a:ext uri="{FF2B5EF4-FFF2-40B4-BE49-F238E27FC236}">
                  <a16:creationId xmlns:a16="http://schemas.microsoft.com/office/drawing/2014/main" id="{DB351054-F890-7DDC-C3CD-0F422E173C39}"/>
                </a:ext>
              </a:extLst>
            </p:cNvPr>
            <p:cNvSpPr/>
            <p:nvPr/>
          </p:nvSpPr>
          <p:spPr>
            <a:xfrm>
              <a:off x="-4809193" y="-333800"/>
              <a:ext cx="45629" cy="186935"/>
            </a:xfrm>
            <a:custGeom>
              <a:avLst/>
              <a:gdLst/>
              <a:ahLst/>
              <a:cxnLst/>
              <a:rect l="l" t="t" r="r" b="b"/>
              <a:pathLst>
                <a:path w="630" h="2581" extrusionOk="0">
                  <a:moveTo>
                    <a:pt x="0" y="0"/>
                  </a:moveTo>
                  <a:lnTo>
                    <a:pt x="53" y="2580"/>
                  </a:lnTo>
                  <a:lnTo>
                    <a:pt x="629" y="258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1240;p123">
              <a:extLst>
                <a:ext uri="{FF2B5EF4-FFF2-40B4-BE49-F238E27FC236}">
                  <a16:creationId xmlns:a16="http://schemas.microsoft.com/office/drawing/2014/main" id="{66B58B13-CACF-BBC3-4163-D874C17A0AF8}"/>
                </a:ext>
              </a:extLst>
            </p:cNvPr>
            <p:cNvSpPr/>
            <p:nvPr/>
          </p:nvSpPr>
          <p:spPr>
            <a:xfrm>
              <a:off x="-4757552" y="-333800"/>
              <a:ext cx="49396" cy="132180"/>
            </a:xfrm>
            <a:custGeom>
              <a:avLst/>
              <a:gdLst/>
              <a:ahLst/>
              <a:cxnLst/>
              <a:rect l="l" t="t" r="r" b="b"/>
              <a:pathLst>
                <a:path w="682" h="1825" extrusionOk="0">
                  <a:moveTo>
                    <a:pt x="105" y="0"/>
                  </a:moveTo>
                  <a:lnTo>
                    <a:pt x="0" y="1794"/>
                  </a:lnTo>
                  <a:cubicBezTo>
                    <a:pt x="199" y="1814"/>
                    <a:pt x="409" y="1825"/>
                    <a:pt x="619" y="1825"/>
                  </a:cubicBezTo>
                  <a:lnTo>
                    <a:pt x="661" y="1825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1241;p123">
              <a:extLst>
                <a:ext uri="{FF2B5EF4-FFF2-40B4-BE49-F238E27FC236}">
                  <a16:creationId xmlns:a16="http://schemas.microsoft.com/office/drawing/2014/main" id="{E4D7A8FE-E458-DED7-96C5-2553660B92CE}"/>
                </a:ext>
              </a:extLst>
            </p:cNvPr>
            <p:cNvSpPr/>
            <p:nvPr/>
          </p:nvSpPr>
          <p:spPr>
            <a:xfrm>
              <a:off x="-4809193" y="-333800"/>
              <a:ext cx="45629" cy="129211"/>
            </a:xfrm>
            <a:custGeom>
              <a:avLst/>
              <a:gdLst/>
              <a:ahLst/>
              <a:cxnLst/>
              <a:rect l="l" t="t" r="r" b="b"/>
              <a:pathLst>
                <a:path w="630" h="1784" extrusionOk="0">
                  <a:moveTo>
                    <a:pt x="0" y="0"/>
                  </a:moveTo>
                  <a:lnTo>
                    <a:pt x="32" y="1678"/>
                  </a:lnTo>
                  <a:cubicBezTo>
                    <a:pt x="231" y="1720"/>
                    <a:pt x="430" y="1752"/>
                    <a:pt x="629" y="178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1242;p123">
              <a:extLst>
                <a:ext uri="{FF2B5EF4-FFF2-40B4-BE49-F238E27FC236}">
                  <a16:creationId xmlns:a16="http://schemas.microsoft.com/office/drawing/2014/main" id="{D7F9E8D7-F0A6-F7DF-5C6D-44E6D9B2B77A}"/>
                </a:ext>
              </a:extLst>
            </p:cNvPr>
            <p:cNvSpPr/>
            <p:nvPr/>
          </p:nvSpPr>
          <p:spPr>
            <a:xfrm>
              <a:off x="-4743139" y="-325471"/>
              <a:ext cx="30420" cy="14486"/>
            </a:xfrm>
            <a:custGeom>
              <a:avLst/>
              <a:gdLst/>
              <a:ahLst/>
              <a:cxnLst/>
              <a:rect l="l" t="t" r="r" b="b"/>
              <a:pathLst>
                <a:path w="420" h="200" extrusionOk="0">
                  <a:moveTo>
                    <a:pt x="0" y="1"/>
                  </a:moveTo>
                  <a:lnTo>
                    <a:pt x="0" y="200"/>
                  </a:lnTo>
                  <a:lnTo>
                    <a:pt x="420" y="200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1243;p123">
              <a:extLst>
                <a:ext uri="{FF2B5EF4-FFF2-40B4-BE49-F238E27FC236}">
                  <a16:creationId xmlns:a16="http://schemas.microsoft.com/office/drawing/2014/main" id="{C45F3C4E-8490-7EE5-9D22-7C0BC00198A4}"/>
                </a:ext>
              </a:extLst>
            </p:cNvPr>
            <p:cNvSpPr/>
            <p:nvPr/>
          </p:nvSpPr>
          <p:spPr>
            <a:xfrm>
              <a:off x="-4797822" y="-177356"/>
              <a:ext cx="27378" cy="20569"/>
            </a:xfrm>
            <a:custGeom>
              <a:avLst/>
              <a:gdLst/>
              <a:ahLst/>
              <a:cxnLst/>
              <a:rect l="l" t="t" r="r" b="b"/>
              <a:pathLst>
                <a:path w="378" h="284" extrusionOk="0">
                  <a:moveTo>
                    <a:pt x="0" y="1"/>
                  </a:moveTo>
                  <a:lnTo>
                    <a:pt x="0" y="284"/>
                  </a:lnTo>
                  <a:lnTo>
                    <a:pt x="367" y="28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1244;p123">
              <a:extLst>
                <a:ext uri="{FF2B5EF4-FFF2-40B4-BE49-F238E27FC236}">
                  <a16:creationId xmlns:a16="http://schemas.microsoft.com/office/drawing/2014/main" id="{585FAE57-C6E7-F3C2-BF01-83D30F355D1C}"/>
                </a:ext>
              </a:extLst>
            </p:cNvPr>
            <p:cNvSpPr/>
            <p:nvPr/>
          </p:nvSpPr>
          <p:spPr>
            <a:xfrm>
              <a:off x="-4806151" y="-324674"/>
              <a:ext cx="32665" cy="12965"/>
            </a:xfrm>
            <a:custGeom>
              <a:avLst/>
              <a:gdLst/>
              <a:ahLst/>
              <a:cxnLst/>
              <a:rect l="l" t="t" r="r" b="b"/>
              <a:pathLst>
                <a:path w="451" h="179" extrusionOk="0">
                  <a:moveTo>
                    <a:pt x="11" y="0"/>
                  </a:moveTo>
                  <a:lnTo>
                    <a:pt x="0" y="178"/>
                  </a:lnTo>
                  <a:lnTo>
                    <a:pt x="451" y="178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1245;p123">
              <a:extLst>
                <a:ext uri="{FF2B5EF4-FFF2-40B4-BE49-F238E27FC236}">
                  <a16:creationId xmlns:a16="http://schemas.microsoft.com/office/drawing/2014/main" id="{B0DCD225-00A3-14EF-ED1E-C1C98C8019EC}"/>
                </a:ext>
              </a:extLst>
            </p:cNvPr>
            <p:cNvSpPr/>
            <p:nvPr/>
          </p:nvSpPr>
          <p:spPr>
            <a:xfrm>
              <a:off x="-4737055" y="-169751"/>
              <a:ext cx="5360" cy="8402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32" y="0"/>
                  </a:moveTo>
                  <a:cubicBezTo>
                    <a:pt x="11" y="0"/>
                    <a:pt x="0" y="21"/>
                    <a:pt x="0" y="53"/>
                  </a:cubicBezTo>
                  <a:cubicBezTo>
                    <a:pt x="0" y="84"/>
                    <a:pt x="11" y="116"/>
                    <a:pt x="32" y="116"/>
                  </a:cubicBezTo>
                  <a:cubicBezTo>
                    <a:pt x="53" y="116"/>
                    <a:pt x="74" y="84"/>
                    <a:pt x="74" y="53"/>
                  </a:cubicBezTo>
                  <a:cubicBezTo>
                    <a:pt x="74" y="21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1246;p123">
              <a:extLst>
                <a:ext uri="{FF2B5EF4-FFF2-40B4-BE49-F238E27FC236}">
                  <a16:creationId xmlns:a16="http://schemas.microsoft.com/office/drawing/2014/main" id="{D45D9A91-0C27-8047-F38D-5A53889412B9}"/>
                </a:ext>
              </a:extLst>
            </p:cNvPr>
            <p:cNvSpPr/>
            <p:nvPr/>
          </p:nvSpPr>
          <p:spPr>
            <a:xfrm>
              <a:off x="-4732492" y="-298890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42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85"/>
                    <a:pt x="21" y="116"/>
                    <a:pt x="42" y="116"/>
                  </a:cubicBezTo>
                  <a:cubicBezTo>
                    <a:pt x="63" y="116"/>
                    <a:pt x="74" y="95"/>
                    <a:pt x="74" y="64"/>
                  </a:cubicBezTo>
                  <a:cubicBezTo>
                    <a:pt x="7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1247;p123">
              <a:extLst>
                <a:ext uri="{FF2B5EF4-FFF2-40B4-BE49-F238E27FC236}">
                  <a16:creationId xmlns:a16="http://schemas.microsoft.com/office/drawing/2014/main" id="{69DF2BB6-E948-CEBA-4A19-C0DBD762F223}"/>
                </a:ext>
              </a:extLst>
            </p:cNvPr>
            <p:cNvSpPr/>
            <p:nvPr/>
          </p:nvSpPr>
          <p:spPr>
            <a:xfrm>
              <a:off x="-4787175" y="-197128"/>
              <a:ext cx="6156" cy="9995"/>
            </a:xfrm>
            <a:custGeom>
              <a:avLst/>
              <a:gdLst/>
              <a:ahLst/>
              <a:cxnLst/>
              <a:rect l="l" t="t" r="r" b="b"/>
              <a:pathLst>
                <a:path w="85" h="138" extrusionOk="0">
                  <a:moveTo>
                    <a:pt x="42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106"/>
                    <a:pt x="21" y="137"/>
                    <a:pt x="42" y="137"/>
                  </a:cubicBezTo>
                  <a:cubicBezTo>
                    <a:pt x="63" y="137"/>
                    <a:pt x="84" y="106"/>
                    <a:pt x="84" y="64"/>
                  </a:cubicBezTo>
                  <a:cubicBezTo>
                    <a:pt x="8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1248;p123">
              <a:extLst>
                <a:ext uri="{FF2B5EF4-FFF2-40B4-BE49-F238E27FC236}">
                  <a16:creationId xmlns:a16="http://schemas.microsoft.com/office/drawing/2014/main" id="{4E120287-2F02-5F3D-572A-D2AD5D9B55DE}"/>
                </a:ext>
              </a:extLst>
            </p:cNvPr>
            <p:cNvSpPr/>
            <p:nvPr/>
          </p:nvSpPr>
          <p:spPr>
            <a:xfrm>
              <a:off x="-4870757" y="-282159"/>
              <a:ext cx="53234" cy="135295"/>
            </a:xfrm>
            <a:custGeom>
              <a:avLst/>
              <a:gdLst/>
              <a:ahLst/>
              <a:cxnLst/>
              <a:rect l="l" t="t" r="r" b="b"/>
              <a:pathLst>
                <a:path w="735" h="1868" extrusionOk="0">
                  <a:moveTo>
                    <a:pt x="1" y="0"/>
                  </a:moveTo>
                  <a:lnTo>
                    <a:pt x="43" y="1867"/>
                  </a:lnTo>
                  <a:lnTo>
                    <a:pt x="724" y="18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1249;p123">
              <a:extLst>
                <a:ext uri="{FF2B5EF4-FFF2-40B4-BE49-F238E27FC236}">
                  <a16:creationId xmlns:a16="http://schemas.microsoft.com/office/drawing/2014/main" id="{1F7E3CE7-B6D6-2AA9-9C33-072EEEBCD172}"/>
                </a:ext>
              </a:extLst>
            </p:cNvPr>
            <p:cNvSpPr/>
            <p:nvPr/>
          </p:nvSpPr>
          <p:spPr>
            <a:xfrm>
              <a:off x="-4870757" y="-282159"/>
              <a:ext cx="53234" cy="68444"/>
            </a:xfrm>
            <a:custGeom>
              <a:avLst/>
              <a:gdLst/>
              <a:ahLst/>
              <a:cxnLst/>
              <a:rect l="l" t="t" r="r" b="b"/>
              <a:pathLst>
                <a:path w="735" h="945" extrusionOk="0">
                  <a:moveTo>
                    <a:pt x="1" y="0"/>
                  </a:moveTo>
                  <a:lnTo>
                    <a:pt x="22" y="944"/>
                  </a:lnTo>
                  <a:cubicBezTo>
                    <a:pt x="273" y="902"/>
                    <a:pt x="515" y="850"/>
                    <a:pt x="735" y="78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1250;p123">
              <a:extLst>
                <a:ext uri="{FF2B5EF4-FFF2-40B4-BE49-F238E27FC236}">
                  <a16:creationId xmlns:a16="http://schemas.microsoft.com/office/drawing/2014/main" id="{968AA495-AFE8-0025-538D-76A078C22378}"/>
                </a:ext>
              </a:extLst>
            </p:cNvPr>
            <p:cNvSpPr/>
            <p:nvPr/>
          </p:nvSpPr>
          <p:spPr>
            <a:xfrm>
              <a:off x="-4859314" y="-275351"/>
              <a:ext cx="35707" cy="19845"/>
            </a:xfrm>
            <a:custGeom>
              <a:avLst/>
              <a:gdLst/>
              <a:ahLst/>
              <a:cxnLst/>
              <a:rect l="l" t="t" r="r" b="b"/>
              <a:pathLst>
                <a:path w="493" h="274" extrusionOk="0">
                  <a:moveTo>
                    <a:pt x="0" y="1"/>
                  </a:moveTo>
                  <a:lnTo>
                    <a:pt x="11" y="242"/>
                  </a:lnTo>
                  <a:lnTo>
                    <a:pt x="493" y="273"/>
                  </a:lnTo>
                  <a:lnTo>
                    <a:pt x="493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1251;p123">
              <a:extLst>
                <a:ext uri="{FF2B5EF4-FFF2-40B4-BE49-F238E27FC236}">
                  <a16:creationId xmlns:a16="http://schemas.microsoft.com/office/drawing/2014/main" id="{0E004669-BDF4-0830-6404-0028C465FF3A}"/>
                </a:ext>
              </a:extLst>
            </p:cNvPr>
            <p:cNvSpPr/>
            <p:nvPr/>
          </p:nvSpPr>
          <p:spPr>
            <a:xfrm>
              <a:off x="-4857865" y="-169751"/>
              <a:ext cx="33534" cy="19048"/>
            </a:xfrm>
            <a:custGeom>
              <a:avLst/>
              <a:gdLst/>
              <a:ahLst/>
              <a:cxnLst/>
              <a:rect l="l" t="t" r="r" b="b"/>
              <a:pathLst>
                <a:path w="463" h="263" extrusionOk="0">
                  <a:moveTo>
                    <a:pt x="1" y="0"/>
                  </a:moveTo>
                  <a:lnTo>
                    <a:pt x="11" y="242"/>
                  </a:lnTo>
                  <a:lnTo>
                    <a:pt x="462" y="263"/>
                  </a:lnTo>
                  <a:lnTo>
                    <a:pt x="46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1252;p123">
              <a:extLst>
                <a:ext uri="{FF2B5EF4-FFF2-40B4-BE49-F238E27FC236}">
                  <a16:creationId xmlns:a16="http://schemas.microsoft.com/office/drawing/2014/main" id="{DB31A9AA-1129-56AA-CE7E-AF3CF1912EBA}"/>
                </a:ext>
              </a:extLst>
            </p:cNvPr>
            <p:cNvSpPr/>
            <p:nvPr/>
          </p:nvSpPr>
          <p:spPr>
            <a:xfrm>
              <a:off x="-4927686" y="-371028"/>
              <a:ext cx="47875" cy="224163"/>
            </a:xfrm>
            <a:custGeom>
              <a:avLst/>
              <a:gdLst/>
              <a:ahLst/>
              <a:cxnLst/>
              <a:rect l="l" t="t" r="r" b="b"/>
              <a:pathLst>
                <a:path w="661" h="3095" extrusionOk="0">
                  <a:moveTo>
                    <a:pt x="137" y="1"/>
                  </a:moveTo>
                  <a:lnTo>
                    <a:pt x="0" y="3094"/>
                  </a:lnTo>
                  <a:lnTo>
                    <a:pt x="629" y="309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1253;p123">
              <a:extLst>
                <a:ext uri="{FF2B5EF4-FFF2-40B4-BE49-F238E27FC236}">
                  <a16:creationId xmlns:a16="http://schemas.microsoft.com/office/drawing/2014/main" id="{97AD524C-AF98-74B6-D2FC-4AB96B2DAA0C}"/>
                </a:ext>
              </a:extLst>
            </p:cNvPr>
            <p:cNvSpPr/>
            <p:nvPr/>
          </p:nvSpPr>
          <p:spPr>
            <a:xfrm>
              <a:off x="-4970998" y="-371028"/>
              <a:ext cx="41863" cy="224163"/>
            </a:xfrm>
            <a:custGeom>
              <a:avLst/>
              <a:gdLst/>
              <a:ahLst/>
              <a:cxnLst/>
              <a:rect l="l" t="t" r="r" b="b"/>
              <a:pathLst>
                <a:path w="578" h="3095" extrusionOk="0">
                  <a:moveTo>
                    <a:pt x="1" y="1"/>
                  </a:moveTo>
                  <a:lnTo>
                    <a:pt x="53" y="3094"/>
                  </a:lnTo>
                  <a:lnTo>
                    <a:pt x="577" y="309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1254;p123">
              <a:extLst>
                <a:ext uri="{FF2B5EF4-FFF2-40B4-BE49-F238E27FC236}">
                  <a16:creationId xmlns:a16="http://schemas.microsoft.com/office/drawing/2014/main" id="{F9613D19-FCB4-A348-C5A7-FCBA08CE8799}"/>
                </a:ext>
              </a:extLst>
            </p:cNvPr>
            <p:cNvSpPr/>
            <p:nvPr/>
          </p:nvSpPr>
          <p:spPr>
            <a:xfrm>
              <a:off x="-4924644" y="-371028"/>
              <a:ext cx="44833" cy="158834"/>
            </a:xfrm>
            <a:custGeom>
              <a:avLst/>
              <a:gdLst/>
              <a:ahLst/>
              <a:cxnLst/>
              <a:rect l="l" t="t" r="r" b="b"/>
              <a:pathLst>
                <a:path w="619" h="2193" extrusionOk="0">
                  <a:moveTo>
                    <a:pt x="95" y="1"/>
                  </a:moveTo>
                  <a:lnTo>
                    <a:pt x="0" y="2150"/>
                  </a:lnTo>
                  <a:cubicBezTo>
                    <a:pt x="189" y="2171"/>
                    <a:pt x="367" y="2192"/>
                    <a:pt x="556" y="2192"/>
                  </a:cubicBezTo>
                  <a:lnTo>
                    <a:pt x="598" y="219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1255;p123">
              <a:extLst>
                <a:ext uri="{FF2B5EF4-FFF2-40B4-BE49-F238E27FC236}">
                  <a16:creationId xmlns:a16="http://schemas.microsoft.com/office/drawing/2014/main" id="{BA8F56AF-A679-3564-B5EA-F87F8946D5FA}"/>
                </a:ext>
              </a:extLst>
            </p:cNvPr>
            <p:cNvSpPr/>
            <p:nvPr/>
          </p:nvSpPr>
          <p:spPr>
            <a:xfrm>
              <a:off x="-4970201" y="-371028"/>
              <a:ext cx="40270" cy="154995"/>
            </a:xfrm>
            <a:custGeom>
              <a:avLst/>
              <a:gdLst/>
              <a:ahLst/>
              <a:cxnLst/>
              <a:rect l="l" t="t" r="r" b="b"/>
              <a:pathLst>
                <a:path w="556" h="2140" extrusionOk="0">
                  <a:moveTo>
                    <a:pt x="0" y="1"/>
                  </a:moveTo>
                  <a:lnTo>
                    <a:pt x="31" y="2014"/>
                  </a:lnTo>
                  <a:cubicBezTo>
                    <a:pt x="199" y="2066"/>
                    <a:pt x="378" y="2108"/>
                    <a:pt x="556" y="2140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1256;p123">
              <a:extLst>
                <a:ext uri="{FF2B5EF4-FFF2-40B4-BE49-F238E27FC236}">
                  <a16:creationId xmlns:a16="http://schemas.microsoft.com/office/drawing/2014/main" id="{BB8FFC3C-8E35-F59D-CAA0-0CBC4199178D}"/>
                </a:ext>
              </a:extLst>
            </p:cNvPr>
            <p:cNvSpPr/>
            <p:nvPr/>
          </p:nvSpPr>
          <p:spPr>
            <a:xfrm>
              <a:off x="-4911751" y="-360381"/>
              <a:ext cx="28174" cy="16803"/>
            </a:xfrm>
            <a:custGeom>
              <a:avLst/>
              <a:gdLst/>
              <a:ahLst/>
              <a:cxnLst/>
              <a:rect l="l" t="t" r="r" b="b"/>
              <a:pathLst>
                <a:path w="389" h="232" extrusionOk="0">
                  <a:moveTo>
                    <a:pt x="11" y="0"/>
                  </a:moveTo>
                  <a:lnTo>
                    <a:pt x="0" y="231"/>
                  </a:lnTo>
                  <a:lnTo>
                    <a:pt x="378" y="23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1257;p123">
              <a:extLst>
                <a:ext uri="{FF2B5EF4-FFF2-40B4-BE49-F238E27FC236}">
                  <a16:creationId xmlns:a16="http://schemas.microsoft.com/office/drawing/2014/main" id="{A7950B8A-17CD-3726-45B6-81652D1905FB}"/>
                </a:ext>
              </a:extLst>
            </p:cNvPr>
            <p:cNvSpPr/>
            <p:nvPr/>
          </p:nvSpPr>
          <p:spPr>
            <a:xfrm>
              <a:off x="-4960351" y="-183440"/>
              <a:ext cx="24336" cy="24408"/>
            </a:xfrm>
            <a:custGeom>
              <a:avLst/>
              <a:gdLst/>
              <a:ahLst/>
              <a:cxnLst/>
              <a:rect l="l" t="t" r="r" b="b"/>
              <a:pathLst>
                <a:path w="336" h="337" extrusionOk="0">
                  <a:moveTo>
                    <a:pt x="0" y="1"/>
                  </a:moveTo>
                  <a:lnTo>
                    <a:pt x="0" y="336"/>
                  </a:lnTo>
                  <a:lnTo>
                    <a:pt x="325" y="336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1258;p123">
              <a:extLst>
                <a:ext uri="{FF2B5EF4-FFF2-40B4-BE49-F238E27FC236}">
                  <a16:creationId xmlns:a16="http://schemas.microsoft.com/office/drawing/2014/main" id="{540AB68E-5192-794A-53C6-211E7480D0BF}"/>
                </a:ext>
              </a:extLst>
            </p:cNvPr>
            <p:cNvSpPr/>
            <p:nvPr/>
          </p:nvSpPr>
          <p:spPr>
            <a:xfrm>
              <a:off x="-4967956" y="-360381"/>
              <a:ext cx="29695" cy="16006"/>
            </a:xfrm>
            <a:custGeom>
              <a:avLst/>
              <a:gdLst/>
              <a:ahLst/>
              <a:cxnLst/>
              <a:rect l="l" t="t" r="r" b="b"/>
              <a:pathLst>
                <a:path w="410" h="221" extrusionOk="0">
                  <a:moveTo>
                    <a:pt x="11" y="0"/>
                  </a:moveTo>
                  <a:lnTo>
                    <a:pt x="0" y="221"/>
                  </a:lnTo>
                  <a:lnTo>
                    <a:pt x="409" y="22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1259;p123">
              <a:extLst>
                <a:ext uri="{FF2B5EF4-FFF2-40B4-BE49-F238E27FC236}">
                  <a16:creationId xmlns:a16="http://schemas.microsoft.com/office/drawing/2014/main" id="{51C33F8D-703E-16E5-4791-5D5332038214}"/>
                </a:ext>
              </a:extLst>
            </p:cNvPr>
            <p:cNvSpPr/>
            <p:nvPr/>
          </p:nvSpPr>
          <p:spPr>
            <a:xfrm>
              <a:off x="-4906464" y="-174314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53" y="137"/>
                    <a:pt x="74" y="105"/>
                    <a:pt x="74" y="63"/>
                  </a:cubicBezTo>
                  <a:cubicBezTo>
                    <a:pt x="74" y="32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1260;p123">
              <a:extLst>
                <a:ext uri="{FF2B5EF4-FFF2-40B4-BE49-F238E27FC236}">
                  <a16:creationId xmlns:a16="http://schemas.microsoft.com/office/drawing/2014/main" id="{A9D78336-6E99-24FF-1592-D72348D980DD}"/>
                </a:ext>
              </a:extLst>
            </p:cNvPr>
            <p:cNvSpPr/>
            <p:nvPr/>
          </p:nvSpPr>
          <p:spPr>
            <a:xfrm>
              <a:off x="-4901901" y="-329237"/>
              <a:ext cx="4635" cy="9923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32" y="137"/>
                  </a:cubicBezTo>
                  <a:cubicBezTo>
                    <a:pt x="53" y="137"/>
                    <a:pt x="64" y="116"/>
                    <a:pt x="64" y="74"/>
                  </a:cubicBezTo>
                  <a:cubicBezTo>
                    <a:pt x="64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1261;p123">
              <a:extLst>
                <a:ext uri="{FF2B5EF4-FFF2-40B4-BE49-F238E27FC236}">
                  <a16:creationId xmlns:a16="http://schemas.microsoft.com/office/drawing/2014/main" id="{10E18F00-3BBC-6975-36DD-E5B7E9DC3D59}"/>
                </a:ext>
              </a:extLst>
            </p:cNvPr>
            <p:cNvSpPr/>
            <p:nvPr/>
          </p:nvSpPr>
          <p:spPr>
            <a:xfrm>
              <a:off x="-4950500" y="-206979"/>
              <a:ext cx="5432" cy="11444"/>
            </a:xfrm>
            <a:custGeom>
              <a:avLst/>
              <a:gdLst/>
              <a:ahLst/>
              <a:cxnLst/>
              <a:rect l="l" t="t" r="r" b="b"/>
              <a:pathLst>
                <a:path w="75" h="158" extrusionOk="0">
                  <a:moveTo>
                    <a:pt x="32" y="1"/>
                  </a:moveTo>
                  <a:cubicBezTo>
                    <a:pt x="11" y="1"/>
                    <a:pt x="1" y="32"/>
                    <a:pt x="1" y="84"/>
                  </a:cubicBezTo>
                  <a:cubicBezTo>
                    <a:pt x="1" y="126"/>
                    <a:pt x="11" y="158"/>
                    <a:pt x="32" y="158"/>
                  </a:cubicBezTo>
                  <a:cubicBezTo>
                    <a:pt x="53" y="158"/>
                    <a:pt x="74" y="126"/>
                    <a:pt x="74" y="84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1262;p123">
              <a:extLst>
                <a:ext uri="{FF2B5EF4-FFF2-40B4-BE49-F238E27FC236}">
                  <a16:creationId xmlns:a16="http://schemas.microsoft.com/office/drawing/2014/main" id="{8456639C-3B79-F083-67C8-4DA265EDE513}"/>
                </a:ext>
              </a:extLst>
            </p:cNvPr>
            <p:cNvSpPr/>
            <p:nvPr/>
          </p:nvSpPr>
          <p:spPr>
            <a:xfrm>
              <a:off x="-5025681" y="-308740"/>
              <a:ext cx="47150" cy="161875"/>
            </a:xfrm>
            <a:custGeom>
              <a:avLst/>
              <a:gdLst/>
              <a:ahLst/>
              <a:cxnLst/>
              <a:rect l="l" t="t" r="r" b="b"/>
              <a:pathLst>
                <a:path w="651" h="2235" extrusionOk="0">
                  <a:moveTo>
                    <a:pt x="1" y="0"/>
                  </a:moveTo>
                  <a:lnTo>
                    <a:pt x="32" y="2234"/>
                  </a:lnTo>
                  <a:lnTo>
                    <a:pt x="651" y="223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1263;p123">
              <a:extLst>
                <a:ext uri="{FF2B5EF4-FFF2-40B4-BE49-F238E27FC236}">
                  <a16:creationId xmlns:a16="http://schemas.microsoft.com/office/drawing/2014/main" id="{3A747D63-C37D-DD3B-9534-1E5B8F6065FE}"/>
                </a:ext>
              </a:extLst>
            </p:cNvPr>
            <p:cNvSpPr/>
            <p:nvPr/>
          </p:nvSpPr>
          <p:spPr>
            <a:xfrm>
              <a:off x="-5091011" y="-352776"/>
              <a:ext cx="59318" cy="205911"/>
            </a:xfrm>
            <a:custGeom>
              <a:avLst/>
              <a:gdLst/>
              <a:ahLst/>
              <a:cxnLst/>
              <a:rect l="l" t="t" r="r" b="b"/>
              <a:pathLst>
                <a:path w="819" h="2843" extrusionOk="0">
                  <a:moveTo>
                    <a:pt x="756" y="0"/>
                  </a:moveTo>
                  <a:lnTo>
                    <a:pt x="1" y="42"/>
                  </a:lnTo>
                  <a:lnTo>
                    <a:pt x="1" y="2842"/>
                  </a:lnTo>
                  <a:lnTo>
                    <a:pt x="819" y="2842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1264;p123">
              <a:extLst>
                <a:ext uri="{FF2B5EF4-FFF2-40B4-BE49-F238E27FC236}">
                  <a16:creationId xmlns:a16="http://schemas.microsoft.com/office/drawing/2014/main" id="{CDFF0C0D-9709-7AE0-32F6-AECB29C8DCA2}"/>
                </a:ext>
              </a:extLst>
            </p:cNvPr>
            <p:cNvSpPr/>
            <p:nvPr/>
          </p:nvSpPr>
          <p:spPr>
            <a:xfrm>
              <a:off x="-5025681" y="-308740"/>
              <a:ext cx="47150" cy="82060"/>
            </a:xfrm>
            <a:custGeom>
              <a:avLst/>
              <a:gdLst/>
              <a:ahLst/>
              <a:cxnLst/>
              <a:rect l="l" t="t" r="r" b="b"/>
              <a:pathLst>
                <a:path w="651" h="1133" extrusionOk="0">
                  <a:moveTo>
                    <a:pt x="1" y="0"/>
                  </a:moveTo>
                  <a:lnTo>
                    <a:pt x="21" y="1133"/>
                  </a:lnTo>
                  <a:cubicBezTo>
                    <a:pt x="231" y="1091"/>
                    <a:pt x="441" y="1028"/>
                    <a:pt x="651" y="955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1265;p123">
              <a:extLst>
                <a:ext uri="{FF2B5EF4-FFF2-40B4-BE49-F238E27FC236}">
                  <a16:creationId xmlns:a16="http://schemas.microsoft.com/office/drawing/2014/main" id="{E8F1BE5C-AAE4-7757-366B-A5A63EF712E2}"/>
                </a:ext>
              </a:extLst>
            </p:cNvPr>
            <p:cNvSpPr/>
            <p:nvPr/>
          </p:nvSpPr>
          <p:spPr>
            <a:xfrm>
              <a:off x="-5091011" y="-352776"/>
              <a:ext cx="57797" cy="136743"/>
            </a:xfrm>
            <a:custGeom>
              <a:avLst/>
              <a:gdLst/>
              <a:ahLst/>
              <a:cxnLst/>
              <a:rect l="l" t="t" r="r" b="b"/>
              <a:pathLst>
                <a:path w="798" h="1888" extrusionOk="0">
                  <a:moveTo>
                    <a:pt x="756" y="0"/>
                  </a:moveTo>
                  <a:lnTo>
                    <a:pt x="1" y="42"/>
                  </a:lnTo>
                  <a:lnTo>
                    <a:pt x="1" y="1888"/>
                  </a:lnTo>
                  <a:cubicBezTo>
                    <a:pt x="263" y="1867"/>
                    <a:pt x="535" y="1825"/>
                    <a:pt x="798" y="177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1266;p123">
              <a:extLst>
                <a:ext uri="{FF2B5EF4-FFF2-40B4-BE49-F238E27FC236}">
                  <a16:creationId xmlns:a16="http://schemas.microsoft.com/office/drawing/2014/main" id="{0ECDA799-A98D-ED6A-E038-AF9848232422}"/>
                </a:ext>
              </a:extLst>
            </p:cNvPr>
            <p:cNvSpPr/>
            <p:nvPr/>
          </p:nvSpPr>
          <p:spPr>
            <a:xfrm>
              <a:off x="-5083406" y="-340681"/>
              <a:ext cx="39545" cy="13761"/>
            </a:xfrm>
            <a:custGeom>
              <a:avLst/>
              <a:gdLst/>
              <a:ahLst/>
              <a:cxnLst/>
              <a:rect l="l" t="t" r="r" b="b"/>
              <a:pathLst>
                <a:path w="546" h="190" extrusionOk="0">
                  <a:moveTo>
                    <a:pt x="1" y="1"/>
                  </a:moveTo>
                  <a:lnTo>
                    <a:pt x="1" y="190"/>
                  </a:lnTo>
                  <a:lnTo>
                    <a:pt x="546" y="1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1267;p123">
              <a:extLst>
                <a:ext uri="{FF2B5EF4-FFF2-40B4-BE49-F238E27FC236}">
                  <a16:creationId xmlns:a16="http://schemas.microsoft.com/office/drawing/2014/main" id="{5A99A4E7-F9CA-52D9-C956-3D2B7A518628}"/>
                </a:ext>
              </a:extLst>
            </p:cNvPr>
            <p:cNvSpPr/>
            <p:nvPr/>
          </p:nvSpPr>
          <p:spPr>
            <a:xfrm>
              <a:off x="-5083406" y="-317866"/>
              <a:ext cx="39545" cy="12965"/>
            </a:xfrm>
            <a:custGeom>
              <a:avLst/>
              <a:gdLst/>
              <a:ahLst/>
              <a:cxnLst/>
              <a:rect l="l" t="t" r="r" b="b"/>
              <a:pathLst>
                <a:path w="54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546" y="179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1268;p123">
              <a:extLst>
                <a:ext uri="{FF2B5EF4-FFF2-40B4-BE49-F238E27FC236}">
                  <a16:creationId xmlns:a16="http://schemas.microsoft.com/office/drawing/2014/main" id="{3FF37A76-A3F5-C96F-19AB-7DC85F41462C}"/>
                </a:ext>
              </a:extLst>
            </p:cNvPr>
            <p:cNvSpPr/>
            <p:nvPr/>
          </p:nvSpPr>
          <p:spPr>
            <a:xfrm>
              <a:off x="-5081885" y="-171272"/>
              <a:ext cx="44905" cy="12240"/>
            </a:xfrm>
            <a:custGeom>
              <a:avLst/>
              <a:gdLst/>
              <a:ahLst/>
              <a:cxnLst/>
              <a:rect l="l" t="t" r="r" b="b"/>
              <a:pathLst>
                <a:path w="620" h="169" extrusionOk="0">
                  <a:moveTo>
                    <a:pt x="1" y="0"/>
                  </a:moveTo>
                  <a:lnTo>
                    <a:pt x="1" y="168"/>
                  </a:lnTo>
                  <a:lnTo>
                    <a:pt x="619" y="16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1269;p123">
              <a:extLst>
                <a:ext uri="{FF2B5EF4-FFF2-40B4-BE49-F238E27FC236}">
                  <a16:creationId xmlns:a16="http://schemas.microsoft.com/office/drawing/2014/main" id="{A4393DA5-4CE5-5BAE-2A82-8252055CA727}"/>
                </a:ext>
              </a:extLst>
            </p:cNvPr>
            <p:cNvSpPr/>
            <p:nvPr/>
          </p:nvSpPr>
          <p:spPr>
            <a:xfrm>
              <a:off x="-5015034" y="-300411"/>
              <a:ext cx="31941" cy="22887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0" y="1"/>
                  </a:moveTo>
                  <a:lnTo>
                    <a:pt x="0" y="294"/>
                  </a:lnTo>
                  <a:lnTo>
                    <a:pt x="441" y="315"/>
                  </a:lnTo>
                  <a:lnTo>
                    <a:pt x="43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1270;p123">
              <a:extLst>
                <a:ext uri="{FF2B5EF4-FFF2-40B4-BE49-F238E27FC236}">
                  <a16:creationId xmlns:a16="http://schemas.microsoft.com/office/drawing/2014/main" id="{1AA91D5A-522E-1FBE-0C47-B0BBAC653819}"/>
                </a:ext>
              </a:extLst>
            </p:cNvPr>
            <p:cNvSpPr/>
            <p:nvPr/>
          </p:nvSpPr>
          <p:spPr>
            <a:xfrm>
              <a:off x="-5014310" y="-174314"/>
              <a:ext cx="30492" cy="22887"/>
            </a:xfrm>
            <a:custGeom>
              <a:avLst/>
              <a:gdLst/>
              <a:ahLst/>
              <a:cxnLst/>
              <a:rect l="l" t="t" r="r" b="b"/>
              <a:pathLst>
                <a:path w="421" h="316" extrusionOk="0">
                  <a:moveTo>
                    <a:pt x="1" y="0"/>
                  </a:moveTo>
                  <a:lnTo>
                    <a:pt x="11" y="294"/>
                  </a:lnTo>
                  <a:lnTo>
                    <a:pt x="420" y="315"/>
                  </a:lnTo>
                  <a:lnTo>
                    <a:pt x="410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1271;p123">
              <a:extLst>
                <a:ext uri="{FF2B5EF4-FFF2-40B4-BE49-F238E27FC236}">
                  <a16:creationId xmlns:a16="http://schemas.microsoft.com/office/drawing/2014/main" id="{CE6E4B01-A547-C511-E16B-8EFE1678B9D5}"/>
                </a:ext>
              </a:extLst>
            </p:cNvPr>
            <p:cNvSpPr/>
            <p:nvPr/>
          </p:nvSpPr>
          <p:spPr>
            <a:xfrm>
              <a:off x="-4374046" y="-371028"/>
              <a:ext cx="52510" cy="224163"/>
            </a:xfrm>
            <a:custGeom>
              <a:avLst/>
              <a:gdLst/>
              <a:ahLst/>
              <a:cxnLst/>
              <a:rect l="l" t="t" r="r" b="b"/>
              <a:pathLst>
                <a:path w="725" h="3095" extrusionOk="0">
                  <a:moveTo>
                    <a:pt x="148" y="1"/>
                  </a:moveTo>
                  <a:lnTo>
                    <a:pt x="1" y="3094"/>
                  </a:lnTo>
                  <a:lnTo>
                    <a:pt x="703" y="3094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1272;p123">
              <a:extLst>
                <a:ext uri="{FF2B5EF4-FFF2-40B4-BE49-F238E27FC236}">
                  <a16:creationId xmlns:a16="http://schemas.microsoft.com/office/drawing/2014/main" id="{38BD0F14-74AD-48D1-EC20-7B8BE119D5D5}"/>
                </a:ext>
              </a:extLst>
            </p:cNvPr>
            <p:cNvSpPr/>
            <p:nvPr/>
          </p:nvSpPr>
          <p:spPr>
            <a:xfrm>
              <a:off x="-4422645" y="-371028"/>
              <a:ext cx="46426" cy="224163"/>
            </a:xfrm>
            <a:custGeom>
              <a:avLst/>
              <a:gdLst/>
              <a:ahLst/>
              <a:cxnLst/>
              <a:rect l="l" t="t" r="r" b="b"/>
              <a:pathLst>
                <a:path w="641" h="3095" extrusionOk="0">
                  <a:moveTo>
                    <a:pt x="1" y="1"/>
                  </a:moveTo>
                  <a:lnTo>
                    <a:pt x="64" y="3094"/>
                  </a:lnTo>
                  <a:lnTo>
                    <a:pt x="640" y="309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1273;p123">
              <a:extLst>
                <a:ext uri="{FF2B5EF4-FFF2-40B4-BE49-F238E27FC236}">
                  <a16:creationId xmlns:a16="http://schemas.microsoft.com/office/drawing/2014/main" id="{ADCA921A-E61C-CC41-3711-B30D74277A12}"/>
                </a:ext>
              </a:extLst>
            </p:cNvPr>
            <p:cNvSpPr/>
            <p:nvPr/>
          </p:nvSpPr>
          <p:spPr>
            <a:xfrm>
              <a:off x="-4279093" y="-352776"/>
              <a:ext cx="45629" cy="205911"/>
            </a:xfrm>
            <a:custGeom>
              <a:avLst/>
              <a:gdLst/>
              <a:ahLst/>
              <a:cxnLst/>
              <a:rect l="l" t="t" r="r" b="b"/>
              <a:pathLst>
                <a:path w="630" h="2843" extrusionOk="0">
                  <a:moveTo>
                    <a:pt x="630" y="0"/>
                  </a:moveTo>
                  <a:lnTo>
                    <a:pt x="63" y="42"/>
                  </a:lnTo>
                  <a:lnTo>
                    <a:pt x="1" y="2842"/>
                  </a:lnTo>
                  <a:lnTo>
                    <a:pt x="609" y="284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1274;p123">
              <a:extLst>
                <a:ext uri="{FF2B5EF4-FFF2-40B4-BE49-F238E27FC236}">
                  <a16:creationId xmlns:a16="http://schemas.microsoft.com/office/drawing/2014/main" id="{35681CDC-D8EB-E2FA-1FE6-77114A54B340}"/>
                </a:ext>
              </a:extLst>
            </p:cNvPr>
            <p:cNvSpPr/>
            <p:nvPr/>
          </p:nvSpPr>
          <p:spPr>
            <a:xfrm>
              <a:off x="-4315524" y="-371028"/>
              <a:ext cx="32737" cy="158834"/>
            </a:xfrm>
            <a:custGeom>
              <a:avLst/>
              <a:gdLst/>
              <a:ahLst/>
              <a:cxnLst/>
              <a:rect l="l" t="t" r="r" b="b"/>
              <a:pathLst>
                <a:path w="452" h="2193" extrusionOk="0">
                  <a:moveTo>
                    <a:pt x="451" y="1"/>
                  </a:moveTo>
                  <a:lnTo>
                    <a:pt x="74" y="11"/>
                  </a:lnTo>
                  <a:lnTo>
                    <a:pt x="0" y="2192"/>
                  </a:lnTo>
                  <a:cubicBezTo>
                    <a:pt x="147" y="2192"/>
                    <a:pt x="294" y="2182"/>
                    <a:pt x="441" y="216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1275;p123">
              <a:extLst>
                <a:ext uri="{FF2B5EF4-FFF2-40B4-BE49-F238E27FC236}">
                  <a16:creationId xmlns:a16="http://schemas.microsoft.com/office/drawing/2014/main" id="{A4D1224C-CDCE-95DD-92B0-33947C6EBC9B}"/>
                </a:ext>
              </a:extLst>
            </p:cNvPr>
            <p:cNvSpPr/>
            <p:nvPr/>
          </p:nvSpPr>
          <p:spPr>
            <a:xfrm>
              <a:off x="-4371004" y="-371028"/>
              <a:ext cx="49468" cy="158834"/>
            </a:xfrm>
            <a:custGeom>
              <a:avLst/>
              <a:gdLst/>
              <a:ahLst/>
              <a:cxnLst/>
              <a:rect l="l" t="t" r="r" b="b"/>
              <a:pathLst>
                <a:path w="683" h="2193" extrusionOk="0">
                  <a:moveTo>
                    <a:pt x="106" y="1"/>
                  </a:moveTo>
                  <a:lnTo>
                    <a:pt x="1" y="2150"/>
                  </a:lnTo>
                  <a:cubicBezTo>
                    <a:pt x="210" y="2171"/>
                    <a:pt x="410" y="2192"/>
                    <a:pt x="619" y="2192"/>
                  </a:cubicBezTo>
                  <a:lnTo>
                    <a:pt x="661" y="219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1276;p123">
              <a:extLst>
                <a:ext uri="{FF2B5EF4-FFF2-40B4-BE49-F238E27FC236}">
                  <a16:creationId xmlns:a16="http://schemas.microsoft.com/office/drawing/2014/main" id="{60A6E6E1-E356-FC14-083D-2C84492FF985}"/>
                </a:ext>
              </a:extLst>
            </p:cNvPr>
            <p:cNvSpPr/>
            <p:nvPr/>
          </p:nvSpPr>
          <p:spPr>
            <a:xfrm>
              <a:off x="-4422645" y="-371028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1" y="1"/>
                  </a:moveTo>
                  <a:lnTo>
                    <a:pt x="43" y="2014"/>
                  </a:lnTo>
                  <a:cubicBezTo>
                    <a:pt x="231" y="2066"/>
                    <a:pt x="431" y="2108"/>
                    <a:pt x="630" y="2140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1277;p123">
              <a:extLst>
                <a:ext uri="{FF2B5EF4-FFF2-40B4-BE49-F238E27FC236}">
                  <a16:creationId xmlns:a16="http://schemas.microsoft.com/office/drawing/2014/main" id="{9CB39B0B-AB13-CCEF-EAD6-291B2AD84847}"/>
                </a:ext>
              </a:extLst>
            </p:cNvPr>
            <p:cNvSpPr/>
            <p:nvPr/>
          </p:nvSpPr>
          <p:spPr>
            <a:xfrm>
              <a:off x="-4277572" y="-352776"/>
              <a:ext cx="44108" cy="136743"/>
            </a:xfrm>
            <a:custGeom>
              <a:avLst/>
              <a:gdLst/>
              <a:ahLst/>
              <a:cxnLst/>
              <a:rect l="l" t="t" r="r" b="b"/>
              <a:pathLst>
                <a:path w="609" h="1888" extrusionOk="0">
                  <a:moveTo>
                    <a:pt x="609" y="0"/>
                  </a:moveTo>
                  <a:lnTo>
                    <a:pt x="42" y="42"/>
                  </a:lnTo>
                  <a:lnTo>
                    <a:pt x="1" y="1888"/>
                  </a:lnTo>
                  <a:cubicBezTo>
                    <a:pt x="200" y="1867"/>
                    <a:pt x="399" y="1825"/>
                    <a:pt x="598" y="1772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1278;p123">
              <a:extLst>
                <a:ext uri="{FF2B5EF4-FFF2-40B4-BE49-F238E27FC236}">
                  <a16:creationId xmlns:a16="http://schemas.microsoft.com/office/drawing/2014/main" id="{0B8B95A8-E3B1-2F1C-F4B0-E0F19C49AC0C}"/>
                </a:ext>
              </a:extLst>
            </p:cNvPr>
            <p:cNvSpPr/>
            <p:nvPr/>
          </p:nvSpPr>
          <p:spPr>
            <a:xfrm>
              <a:off x="-4269243" y="-340681"/>
              <a:ext cx="29695" cy="13761"/>
            </a:xfrm>
            <a:custGeom>
              <a:avLst/>
              <a:gdLst/>
              <a:ahLst/>
              <a:cxnLst/>
              <a:rect l="l" t="t" r="r" b="b"/>
              <a:pathLst>
                <a:path w="410" h="190" extrusionOk="0">
                  <a:moveTo>
                    <a:pt x="1" y="1"/>
                  </a:moveTo>
                  <a:lnTo>
                    <a:pt x="1" y="190"/>
                  </a:lnTo>
                  <a:lnTo>
                    <a:pt x="399" y="19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1279;p123">
              <a:extLst>
                <a:ext uri="{FF2B5EF4-FFF2-40B4-BE49-F238E27FC236}">
                  <a16:creationId xmlns:a16="http://schemas.microsoft.com/office/drawing/2014/main" id="{4EE57FF4-937C-BEB1-6113-7E22AB590775}"/>
                </a:ext>
              </a:extLst>
            </p:cNvPr>
            <p:cNvSpPr/>
            <p:nvPr/>
          </p:nvSpPr>
          <p:spPr>
            <a:xfrm>
              <a:off x="-4269967" y="-317866"/>
              <a:ext cx="29695" cy="12965"/>
            </a:xfrm>
            <a:custGeom>
              <a:avLst/>
              <a:gdLst/>
              <a:ahLst/>
              <a:cxnLst/>
              <a:rect l="l" t="t" r="r" b="b"/>
              <a:pathLst>
                <a:path w="410" h="179" extrusionOk="0">
                  <a:moveTo>
                    <a:pt x="11" y="1"/>
                  </a:moveTo>
                  <a:lnTo>
                    <a:pt x="0" y="179"/>
                  </a:lnTo>
                  <a:lnTo>
                    <a:pt x="409" y="1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1280;p123">
              <a:extLst>
                <a:ext uri="{FF2B5EF4-FFF2-40B4-BE49-F238E27FC236}">
                  <a16:creationId xmlns:a16="http://schemas.microsoft.com/office/drawing/2014/main" id="{EFDB0991-E29C-BFF6-8D6E-2D081AAB4F17}"/>
                </a:ext>
              </a:extLst>
            </p:cNvPr>
            <p:cNvSpPr/>
            <p:nvPr/>
          </p:nvSpPr>
          <p:spPr>
            <a:xfrm>
              <a:off x="-4304877" y="-359657"/>
              <a:ext cx="17527" cy="10719"/>
            </a:xfrm>
            <a:custGeom>
              <a:avLst/>
              <a:gdLst/>
              <a:ahLst/>
              <a:cxnLst/>
              <a:rect l="l" t="t" r="r" b="b"/>
              <a:pathLst>
                <a:path w="242" h="148" extrusionOk="0">
                  <a:moveTo>
                    <a:pt x="0" y="1"/>
                  </a:moveTo>
                  <a:lnTo>
                    <a:pt x="0" y="148"/>
                  </a:lnTo>
                  <a:lnTo>
                    <a:pt x="241" y="14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1281;p123">
              <a:extLst>
                <a:ext uri="{FF2B5EF4-FFF2-40B4-BE49-F238E27FC236}">
                  <a16:creationId xmlns:a16="http://schemas.microsoft.com/office/drawing/2014/main" id="{89B75488-E984-B8C1-3116-2D956EB999FA}"/>
                </a:ext>
              </a:extLst>
            </p:cNvPr>
            <p:cNvSpPr/>
            <p:nvPr/>
          </p:nvSpPr>
          <p:spPr>
            <a:xfrm>
              <a:off x="-4272285" y="-171272"/>
              <a:ext cx="33534" cy="12240"/>
            </a:xfrm>
            <a:custGeom>
              <a:avLst/>
              <a:gdLst/>
              <a:ahLst/>
              <a:cxnLst/>
              <a:rect l="l" t="t" r="r" b="b"/>
              <a:pathLst>
                <a:path w="463" h="169" extrusionOk="0">
                  <a:moveTo>
                    <a:pt x="1" y="0"/>
                  </a:moveTo>
                  <a:lnTo>
                    <a:pt x="1" y="168"/>
                  </a:lnTo>
                  <a:lnTo>
                    <a:pt x="462" y="168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1282;p123">
              <a:extLst>
                <a:ext uri="{FF2B5EF4-FFF2-40B4-BE49-F238E27FC236}">
                  <a16:creationId xmlns:a16="http://schemas.microsoft.com/office/drawing/2014/main" id="{900858E2-627D-1D4D-17B9-6694967B613D}"/>
                </a:ext>
              </a:extLst>
            </p:cNvPr>
            <p:cNvSpPr/>
            <p:nvPr/>
          </p:nvSpPr>
          <p:spPr>
            <a:xfrm>
              <a:off x="-4301908" y="-172793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53" y="137"/>
                    <a:pt x="74" y="105"/>
                    <a:pt x="74" y="74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1283;p123">
              <a:extLst>
                <a:ext uri="{FF2B5EF4-FFF2-40B4-BE49-F238E27FC236}">
                  <a16:creationId xmlns:a16="http://schemas.microsoft.com/office/drawing/2014/main" id="{CB9083C2-1F88-ADED-287C-9745BCB39716}"/>
                </a:ext>
              </a:extLst>
            </p:cNvPr>
            <p:cNvSpPr/>
            <p:nvPr/>
          </p:nvSpPr>
          <p:spPr>
            <a:xfrm>
              <a:off x="-4356591" y="-360381"/>
              <a:ext cx="30492" cy="16803"/>
            </a:xfrm>
            <a:custGeom>
              <a:avLst/>
              <a:gdLst/>
              <a:ahLst/>
              <a:cxnLst/>
              <a:rect l="l" t="t" r="r" b="b"/>
              <a:pathLst>
                <a:path w="421" h="232" extrusionOk="0">
                  <a:moveTo>
                    <a:pt x="1" y="0"/>
                  </a:moveTo>
                  <a:lnTo>
                    <a:pt x="1" y="231"/>
                  </a:lnTo>
                  <a:lnTo>
                    <a:pt x="420" y="23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1284;p123">
              <a:extLst>
                <a:ext uri="{FF2B5EF4-FFF2-40B4-BE49-F238E27FC236}">
                  <a16:creationId xmlns:a16="http://schemas.microsoft.com/office/drawing/2014/main" id="{D1B812C6-D05A-BBA3-4A17-EC43FB4EF6A9}"/>
                </a:ext>
              </a:extLst>
            </p:cNvPr>
            <p:cNvSpPr/>
            <p:nvPr/>
          </p:nvSpPr>
          <p:spPr>
            <a:xfrm>
              <a:off x="-4411274" y="-183440"/>
              <a:ext cx="27450" cy="24408"/>
            </a:xfrm>
            <a:custGeom>
              <a:avLst/>
              <a:gdLst/>
              <a:ahLst/>
              <a:cxnLst/>
              <a:rect l="l" t="t" r="r" b="b"/>
              <a:pathLst>
                <a:path w="379" h="337" extrusionOk="0">
                  <a:moveTo>
                    <a:pt x="1" y="1"/>
                  </a:moveTo>
                  <a:lnTo>
                    <a:pt x="1" y="336"/>
                  </a:lnTo>
                  <a:lnTo>
                    <a:pt x="368" y="336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1285;p123">
              <a:extLst>
                <a:ext uri="{FF2B5EF4-FFF2-40B4-BE49-F238E27FC236}">
                  <a16:creationId xmlns:a16="http://schemas.microsoft.com/office/drawing/2014/main" id="{85233427-CAC7-43A0-28F6-92920E832994}"/>
                </a:ext>
              </a:extLst>
            </p:cNvPr>
            <p:cNvSpPr/>
            <p:nvPr/>
          </p:nvSpPr>
          <p:spPr>
            <a:xfrm>
              <a:off x="-4418806" y="-360381"/>
              <a:ext cx="32665" cy="16006"/>
            </a:xfrm>
            <a:custGeom>
              <a:avLst/>
              <a:gdLst/>
              <a:ahLst/>
              <a:cxnLst/>
              <a:rect l="l" t="t" r="r" b="b"/>
              <a:pathLst>
                <a:path w="451" h="221" extrusionOk="0">
                  <a:moveTo>
                    <a:pt x="0" y="0"/>
                  </a:moveTo>
                  <a:lnTo>
                    <a:pt x="0" y="221"/>
                  </a:lnTo>
                  <a:lnTo>
                    <a:pt x="441" y="22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1286;p123">
              <a:extLst>
                <a:ext uri="{FF2B5EF4-FFF2-40B4-BE49-F238E27FC236}">
                  <a16:creationId xmlns:a16="http://schemas.microsoft.com/office/drawing/2014/main" id="{30B48834-9971-C7E9-D4DF-F7749EC81776}"/>
                </a:ext>
              </a:extLst>
            </p:cNvPr>
            <p:cNvSpPr/>
            <p:nvPr/>
          </p:nvSpPr>
          <p:spPr>
            <a:xfrm>
              <a:off x="-4350507" y="-174314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64" y="137"/>
                    <a:pt x="74" y="105"/>
                    <a:pt x="74" y="63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1287;p123">
              <a:extLst>
                <a:ext uri="{FF2B5EF4-FFF2-40B4-BE49-F238E27FC236}">
                  <a16:creationId xmlns:a16="http://schemas.microsoft.com/office/drawing/2014/main" id="{1609BD45-BAE0-BF0D-625E-6A8B36BD5780}"/>
                </a:ext>
              </a:extLst>
            </p:cNvPr>
            <p:cNvSpPr/>
            <p:nvPr/>
          </p:nvSpPr>
          <p:spPr>
            <a:xfrm>
              <a:off x="-4345944" y="-329237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64" y="137"/>
                    <a:pt x="74" y="116"/>
                    <a:pt x="74" y="74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1288;p123">
              <a:extLst>
                <a:ext uri="{FF2B5EF4-FFF2-40B4-BE49-F238E27FC236}">
                  <a16:creationId xmlns:a16="http://schemas.microsoft.com/office/drawing/2014/main" id="{43F8565E-A6FE-DD61-430E-01D4B2809710}"/>
                </a:ext>
              </a:extLst>
            </p:cNvPr>
            <p:cNvSpPr/>
            <p:nvPr/>
          </p:nvSpPr>
          <p:spPr>
            <a:xfrm>
              <a:off x="-4400627" y="-206979"/>
              <a:ext cx="6156" cy="11444"/>
            </a:xfrm>
            <a:custGeom>
              <a:avLst/>
              <a:gdLst/>
              <a:ahLst/>
              <a:cxnLst/>
              <a:rect l="l" t="t" r="r" b="b"/>
              <a:pathLst>
                <a:path w="85" h="158" extrusionOk="0">
                  <a:moveTo>
                    <a:pt x="43" y="1"/>
                  </a:moveTo>
                  <a:cubicBezTo>
                    <a:pt x="22" y="1"/>
                    <a:pt x="1" y="32"/>
                    <a:pt x="1" y="84"/>
                  </a:cubicBezTo>
                  <a:cubicBezTo>
                    <a:pt x="1" y="126"/>
                    <a:pt x="22" y="158"/>
                    <a:pt x="43" y="158"/>
                  </a:cubicBezTo>
                  <a:cubicBezTo>
                    <a:pt x="74" y="158"/>
                    <a:pt x="85" y="126"/>
                    <a:pt x="85" y="84"/>
                  </a:cubicBezTo>
                  <a:cubicBezTo>
                    <a:pt x="85" y="32"/>
                    <a:pt x="7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1289;p123">
              <a:extLst>
                <a:ext uri="{FF2B5EF4-FFF2-40B4-BE49-F238E27FC236}">
                  <a16:creationId xmlns:a16="http://schemas.microsoft.com/office/drawing/2014/main" id="{526C1E57-75D7-8254-4042-ADAD627211D4}"/>
                </a:ext>
              </a:extLst>
            </p:cNvPr>
            <p:cNvSpPr/>
            <p:nvPr/>
          </p:nvSpPr>
          <p:spPr>
            <a:xfrm>
              <a:off x="-4613276" y="-371028"/>
              <a:ext cx="49468" cy="224163"/>
            </a:xfrm>
            <a:custGeom>
              <a:avLst/>
              <a:gdLst/>
              <a:ahLst/>
              <a:cxnLst/>
              <a:rect l="l" t="t" r="r" b="b"/>
              <a:pathLst>
                <a:path w="683" h="3095" extrusionOk="0">
                  <a:moveTo>
                    <a:pt x="43" y="1"/>
                  </a:moveTo>
                  <a:lnTo>
                    <a:pt x="1" y="3094"/>
                  </a:lnTo>
                  <a:lnTo>
                    <a:pt x="682" y="3094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1290;p123">
              <a:extLst>
                <a:ext uri="{FF2B5EF4-FFF2-40B4-BE49-F238E27FC236}">
                  <a16:creationId xmlns:a16="http://schemas.microsoft.com/office/drawing/2014/main" id="{3F706EF7-D6B1-E44B-0D40-7F4222908802}"/>
                </a:ext>
              </a:extLst>
            </p:cNvPr>
            <p:cNvSpPr/>
            <p:nvPr/>
          </p:nvSpPr>
          <p:spPr>
            <a:xfrm>
              <a:off x="-4484136" y="-308740"/>
              <a:ext cx="53234" cy="161875"/>
            </a:xfrm>
            <a:custGeom>
              <a:avLst/>
              <a:gdLst/>
              <a:ahLst/>
              <a:cxnLst/>
              <a:rect l="l" t="t" r="r" b="b"/>
              <a:pathLst>
                <a:path w="735" h="2235" extrusionOk="0">
                  <a:moveTo>
                    <a:pt x="0" y="0"/>
                  </a:moveTo>
                  <a:lnTo>
                    <a:pt x="42" y="2234"/>
                  </a:lnTo>
                  <a:lnTo>
                    <a:pt x="724" y="223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1291;p123">
              <a:extLst>
                <a:ext uri="{FF2B5EF4-FFF2-40B4-BE49-F238E27FC236}">
                  <a16:creationId xmlns:a16="http://schemas.microsoft.com/office/drawing/2014/main" id="{1E8993A8-F240-C092-6B2B-7B147A2D4A71}"/>
                </a:ext>
              </a:extLst>
            </p:cNvPr>
            <p:cNvSpPr/>
            <p:nvPr/>
          </p:nvSpPr>
          <p:spPr>
            <a:xfrm>
              <a:off x="-4697582" y="-371028"/>
              <a:ext cx="75252" cy="224163"/>
            </a:xfrm>
            <a:custGeom>
              <a:avLst/>
              <a:gdLst/>
              <a:ahLst/>
              <a:cxnLst/>
              <a:rect l="l" t="t" r="r" b="b"/>
              <a:pathLst>
                <a:path w="1039" h="3095" extrusionOk="0">
                  <a:moveTo>
                    <a:pt x="116" y="1"/>
                  </a:moveTo>
                  <a:lnTo>
                    <a:pt x="1" y="3094"/>
                  </a:lnTo>
                  <a:lnTo>
                    <a:pt x="1039" y="309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1292;p123">
              <a:extLst>
                <a:ext uri="{FF2B5EF4-FFF2-40B4-BE49-F238E27FC236}">
                  <a16:creationId xmlns:a16="http://schemas.microsoft.com/office/drawing/2014/main" id="{44C1F6F9-D1B8-1AE0-2789-F89F0838D7A1}"/>
                </a:ext>
              </a:extLst>
            </p:cNvPr>
            <p:cNvSpPr/>
            <p:nvPr/>
          </p:nvSpPr>
          <p:spPr>
            <a:xfrm>
              <a:off x="-4557071" y="-352776"/>
              <a:ext cx="66923" cy="205911"/>
            </a:xfrm>
            <a:custGeom>
              <a:avLst/>
              <a:gdLst/>
              <a:ahLst/>
              <a:cxnLst/>
              <a:rect l="l" t="t" r="r" b="b"/>
              <a:pathLst>
                <a:path w="924" h="2843" extrusionOk="0">
                  <a:moveTo>
                    <a:pt x="850" y="0"/>
                  </a:moveTo>
                  <a:lnTo>
                    <a:pt x="11" y="42"/>
                  </a:lnTo>
                  <a:lnTo>
                    <a:pt x="1" y="2842"/>
                  </a:lnTo>
                  <a:lnTo>
                    <a:pt x="923" y="284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1293;p123">
              <a:extLst>
                <a:ext uri="{FF2B5EF4-FFF2-40B4-BE49-F238E27FC236}">
                  <a16:creationId xmlns:a16="http://schemas.microsoft.com/office/drawing/2014/main" id="{CB0CFFA2-5110-DF80-B2E4-D8A906DF6425}"/>
                </a:ext>
              </a:extLst>
            </p:cNvPr>
            <p:cNvSpPr/>
            <p:nvPr/>
          </p:nvSpPr>
          <p:spPr>
            <a:xfrm>
              <a:off x="-4612479" y="-371028"/>
              <a:ext cx="47150" cy="158834"/>
            </a:xfrm>
            <a:custGeom>
              <a:avLst/>
              <a:gdLst/>
              <a:ahLst/>
              <a:cxnLst/>
              <a:rect l="l" t="t" r="r" b="b"/>
              <a:pathLst>
                <a:path w="651" h="2193" extrusionOk="0">
                  <a:moveTo>
                    <a:pt x="587" y="1"/>
                  </a:moveTo>
                  <a:lnTo>
                    <a:pt x="32" y="11"/>
                  </a:lnTo>
                  <a:lnTo>
                    <a:pt x="0" y="2192"/>
                  </a:lnTo>
                  <a:cubicBezTo>
                    <a:pt x="220" y="2192"/>
                    <a:pt x="441" y="2182"/>
                    <a:pt x="650" y="2161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1294;p123">
              <a:extLst>
                <a:ext uri="{FF2B5EF4-FFF2-40B4-BE49-F238E27FC236}">
                  <a16:creationId xmlns:a16="http://schemas.microsoft.com/office/drawing/2014/main" id="{D98FFEF2-B304-7B42-BADB-618EE303DFD6}"/>
                </a:ext>
              </a:extLst>
            </p:cNvPr>
            <p:cNvSpPr/>
            <p:nvPr/>
          </p:nvSpPr>
          <p:spPr>
            <a:xfrm>
              <a:off x="-4484136" y="-308740"/>
              <a:ext cx="53234" cy="82060"/>
            </a:xfrm>
            <a:custGeom>
              <a:avLst/>
              <a:gdLst/>
              <a:ahLst/>
              <a:cxnLst/>
              <a:rect l="l" t="t" r="r" b="b"/>
              <a:pathLst>
                <a:path w="735" h="1133" extrusionOk="0">
                  <a:moveTo>
                    <a:pt x="0" y="0"/>
                  </a:moveTo>
                  <a:lnTo>
                    <a:pt x="21" y="1133"/>
                  </a:lnTo>
                  <a:cubicBezTo>
                    <a:pt x="262" y="1091"/>
                    <a:pt x="493" y="1028"/>
                    <a:pt x="734" y="95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1295;p123">
              <a:extLst>
                <a:ext uri="{FF2B5EF4-FFF2-40B4-BE49-F238E27FC236}">
                  <a16:creationId xmlns:a16="http://schemas.microsoft.com/office/drawing/2014/main" id="{808987F7-F900-187E-EA73-8FF5910D392C}"/>
                </a:ext>
              </a:extLst>
            </p:cNvPr>
            <p:cNvSpPr/>
            <p:nvPr/>
          </p:nvSpPr>
          <p:spPr>
            <a:xfrm>
              <a:off x="-4695264" y="-371028"/>
              <a:ext cx="72210" cy="158834"/>
            </a:xfrm>
            <a:custGeom>
              <a:avLst/>
              <a:gdLst/>
              <a:ahLst/>
              <a:cxnLst/>
              <a:rect l="l" t="t" r="r" b="b"/>
              <a:pathLst>
                <a:path w="997" h="2193" extrusionOk="0">
                  <a:moveTo>
                    <a:pt x="84" y="1"/>
                  </a:moveTo>
                  <a:lnTo>
                    <a:pt x="0" y="2150"/>
                  </a:lnTo>
                  <a:cubicBezTo>
                    <a:pt x="304" y="2171"/>
                    <a:pt x="608" y="2192"/>
                    <a:pt x="923" y="2192"/>
                  </a:cubicBezTo>
                  <a:lnTo>
                    <a:pt x="996" y="219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1296;p123">
              <a:extLst>
                <a:ext uri="{FF2B5EF4-FFF2-40B4-BE49-F238E27FC236}">
                  <a16:creationId xmlns:a16="http://schemas.microsoft.com/office/drawing/2014/main" id="{9F5892F4-2ED5-4B54-0A61-25D7A5F10845}"/>
                </a:ext>
              </a:extLst>
            </p:cNvPr>
            <p:cNvSpPr/>
            <p:nvPr/>
          </p:nvSpPr>
          <p:spPr>
            <a:xfrm>
              <a:off x="-4557071" y="-352776"/>
              <a:ext cx="64605" cy="136743"/>
            </a:xfrm>
            <a:custGeom>
              <a:avLst/>
              <a:gdLst/>
              <a:ahLst/>
              <a:cxnLst/>
              <a:rect l="l" t="t" r="r" b="b"/>
              <a:pathLst>
                <a:path w="892" h="1888" extrusionOk="0">
                  <a:moveTo>
                    <a:pt x="850" y="0"/>
                  </a:moveTo>
                  <a:lnTo>
                    <a:pt x="1" y="42"/>
                  </a:lnTo>
                  <a:lnTo>
                    <a:pt x="1" y="1888"/>
                  </a:lnTo>
                  <a:cubicBezTo>
                    <a:pt x="315" y="1867"/>
                    <a:pt x="609" y="1825"/>
                    <a:pt x="892" y="1772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1297;p123">
              <a:extLst>
                <a:ext uri="{FF2B5EF4-FFF2-40B4-BE49-F238E27FC236}">
                  <a16:creationId xmlns:a16="http://schemas.microsoft.com/office/drawing/2014/main" id="{F8F22710-8CE6-95CB-EED9-68D2BC75E2C3}"/>
                </a:ext>
              </a:extLst>
            </p:cNvPr>
            <p:cNvSpPr/>
            <p:nvPr/>
          </p:nvSpPr>
          <p:spPr>
            <a:xfrm>
              <a:off x="-4547946" y="-340681"/>
              <a:ext cx="43384" cy="13761"/>
            </a:xfrm>
            <a:custGeom>
              <a:avLst/>
              <a:gdLst/>
              <a:ahLst/>
              <a:cxnLst/>
              <a:rect l="l" t="t" r="r" b="b"/>
              <a:pathLst>
                <a:path w="599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98" y="190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1298;p123">
              <a:extLst>
                <a:ext uri="{FF2B5EF4-FFF2-40B4-BE49-F238E27FC236}">
                  <a16:creationId xmlns:a16="http://schemas.microsoft.com/office/drawing/2014/main" id="{0B8E5154-7592-5B9D-EF40-2BEBD5CA1EA0}"/>
                </a:ext>
              </a:extLst>
            </p:cNvPr>
            <p:cNvSpPr/>
            <p:nvPr/>
          </p:nvSpPr>
          <p:spPr>
            <a:xfrm>
              <a:off x="-4547946" y="-317866"/>
              <a:ext cx="43384" cy="12965"/>
            </a:xfrm>
            <a:custGeom>
              <a:avLst/>
              <a:gdLst/>
              <a:ahLst/>
              <a:cxnLst/>
              <a:rect l="l" t="t" r="r" b="b"/>
              <a:pathLst>
                <a:path w="599" h="179" extrusionOk="0">
                  <a:moveTo>
                    <a:pt x="0" y="1"/>
                  </a:moveTo>
                  <a:lnTo>
                    <a:pt x="0" y="179"/>
                  </a:lnTo>
                  <a:lnTo>
                    <a:pt x="598" y="179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1299;p123">
              <a:extLst>
                <a:ext uri="{FF2B5EF4-FFF2-40B4-BE49-F238E27FC236}">
                  <a16:creationId xmlns:a16="http://schemas.microsoft.com/office/drawing/2014/main" id="{32761910-2B32-19AA-BA8E-1FF14BACB429}"/>
                </a:ext>
              </a:extLst>
            </p:cNvPr>
            <p:cNvSpPr/>
            <p:nvPr/>
          </p:nvSpPr>
          <p:spPr>
            <a:xfrm>
              <a:off x="-4601108" y="-359657"/>
              <a:ext cx="25132" cy="10719"/>
            </a:xfrm>
            <a:custGeom>
              <a:avLst/>
              <a:gdLst/>
              <a:ahLst/>
              <a:cxnLst/>
              <a:rect l="l" t="t" r="r" b="b"/>
              <a:pathLst>
                <a:path w="347" h="148" extrusionOk="0">
                  <a:moveTo>
                    <a:pt x="0" y="1"/>
                  </a:moveTo>
                  <a:lnTo>
                    <a:pt x="0" y="148"/>
                  </a:lnTo>
                  <a:lnTo>
                    <a:pt x="346" y="148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1300;p123">
              <a:extLst>
                <a:ext uri="{FF2B5EF4-FFF2-40B4-BE49-F238E27FC236}">
                  <a16:creationId xmlns:a16="http://schemas.microsoft.com/office/drawing/2014/main" id="{380017A7-4792-2CC2-A662-FB336AE75BF9}"/>
                </a:ext>
              </a:extLst>
            </p:cNvPr>
            <p:cNvSpPr/>
            <p:nvPr/>
          </p:nvSpPr>
          <p:spPr>
            <a:xfrm>
              <a:off x="-4546425" y="-171272"/>
              <a:ext cx="49396" cy="12240"/>
            </a:xfrm>
            <a:custGeom>
              <a:avLst/>
              <a:gdLst/>
              <a:ahLst/>
              <a:cxnLst/>
              <a:rect l="l" t="t" r="r" b="b"/>
              <a:pathLst>
                <a:path w="682" h="169" extrusionOk="0">
                  <a:moveTo>
                    <a:pt x="0" y="0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1301;p123">
              <a:extLst>
                <a:ext uri="{FF2B5EF4-FFF2-40B4-BE49-F238E27FC236}">
                  <a16:creationId xmlns:a16="http://schemas.microsoft.com/office/drawing/2014/main" id="{27CD2E02-B8E7-E9DF-8DBC-DF07B114A17A}"/>
                </a:ext>
              </a:extLst>
            </p:cNvPr>
            <p:cNvSpPr/>
            <p:nvPr/>
          </p:nvSpPr>
          <p:spPr>
            <a:xfrm>
              <a:off x="-4591257" y="-172793"/>
              <a:ext cx="8474" cy="9923"/>
            </a:xfrm>
            <a:custGeom>
              <a:avLst/>
              <a:gdLst/>
              <a:ahLst/>
              <a:cxnLst/>
              <a:rect l="l" t="t" r="r" b="b"/>
              <a:pathLst>
                <a:path w="117" h="137" extrusionOk="0">
                  <a:moveTo>
                    <a:pt x="64" y="0"/>
                  </a:moveTo>
                  <a:cubicBezTo>
                    <a:pt x="22" y="11"/>
                    <a:pt x="1" y="32"/>
                    <a:pt x="11" y="74"/>
                  </a:cubicBezTo>
                  <a:cubicBezTo>
                    <a:pt x="1" y="105"/>
                    <a:pt x="32" y="137"/>
                    <a:pt x="64" y="137"/>
                  </a:cubicBezTo>
                  <a:cubicBezTo>
                    <a:pt x="95" y="137"/>
                    <a:pt x="116" y="105"/>
                    <a:pt x="116" y="74"/>
                  </a:cubicBezTo>
                  <a:cubicBezTo>
                    <a:pt x="116" y="32"/>
                    <a:pt x="95" y="11"/>
                    <a:pt x="6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1302;p123">
              <a:extLst>
                <a:ext uri="{FF2B5EF4-FFF2-40B4-BE49-F238E27FC236}">
                  <a16:creationId xmlns:a16="http://schemas.microsoft.com/office/drawing/2014/main" id="{08D3C30F-5193-5412-DD59-40B6858A8D9B}"/>
                </a:ext>
              </a:extLst>
            </p:cNvPr>
            <p:cNvSpPr/>
            <p:nvPr/>
          </p:nvSpPr>
          <p:spPr>
            <a:xfrm>
              <a:off x="-4678606" y="-360381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1" y="0"/>
                  </a:moveTo>
                  <a:lnTo>
                    <a:pt x="11" y="231"/>
                  </a:lnTo>
                  <a:lnTo>
                    <a:pt x="630" y="231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1303;p123">
              <a:extLst>
                <a:ext uri="{FF2B5EF4-FFF2-40B4-BE49-F238E27FC236}">
                  <a16:creationId xmlns:a16="http://schemas.microsoft.com/office/drawing/2014/main" id="{9DB4D904-A9BF-892D-D830-D8ED5893246D}"/>
                </a:ext>
              </a:extLst>
            </p:cNvPr>
            <p:cNvSpPr/>
            <p:nvPr/>
          </p:nvSpPr>
          <p:spPr>
            <a:xfrm>
              <a:off x="-4471969" y="-300411"/>
              <a:ext cx="34982" cy="22887"/>
            </a:xfrm>
            <a:custGeom>
              <a:avLst/>
              <a:gdLst/>
              <a:ahLst/>
              <a:cxnLst/>
              <a:rect l="l" t="t" r="r" b="b"/>
              <a:pathLst>
                <a:path w="483" h="316" extrusionOk="0">
                  <a:moveTo>
                    <a:pt x="0" y="1"/>
                  </a:moveTo>
                  <a:lnTo>
                    <a:pt x="0" y="294"/>
                  </a:lnTo>
                  <a:lnTo>
                    <a:pt x="482" y="315"/>
                  </a:lnTo>
                  <a:lnTo>
                    <a:pt x="48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1304;p123">
              <a:extLst>
                <a:ext uri="{FF2B5EF4-FFF2-40B4-BE49-F238E27FC236}">
                  <a16:creationId xmlns:a16="http://schemas.microsoft.com/office/drawing/2014/main" id="{01CE6DD3-1B36-C6F4-402D-680DB4CA9729}"/>
                </a:ext>
              </a:extLst>
            </p:cNvPr>
            <p:cNvSpPr/>
            <p:nvPr/>
          </p:nvSpPr>
          <p:spPr>
            <a:xfrm>
              <a:off x="-4471244" y="-174314"/>
              <a:ext cx="33462" cy="22887"/>
            </a:xfrm>
            <a:custGeom>
              <a:avLst/>
              <a:gdLst/>
              <a:ahLst/>
              <a:cxnLst/>
              <a:rect l="l" t="t" r="r" b="b"/>
              <a:pathLst>
                <a:path w="462" h="316" extrusionOk="0">
                  <a:moveTo>
                    <a:pt x="1" y="0"/>
                  </a:moveTo>
                  <a:lnTo>
                    <a:pt x="11" y="294"/>
                  </a:lnTo>
                  <a:lnTo>
                    <a:pt x="462" y="315"/>
                  </a:lnTo>
                  <a:lnTo>
                    <a:pt x="46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1305;p123">
              <a:extLst>
                <a:ext uri="{FF2B5EF4-FFF2-40B4-BE49-F238E27FC236}">
                  <a16:creationId xmlns:a16="http://schemas.microsoft.com/office/drawing/2014/main" id="{F8E1F56B-C198-0DB9-2180-F3255859F535}"/>
                </a:ext>
              </a:extLst>
            </p:cNvPr>
            <p:cNvSpPr/>
            <p:nvPr/>
          </p:nvSpPr>
          <p:spPr>
            <a:xfrm>
              <a:off x="-4663396" y="-174314"/>
              <a:ext cx="8402" cy="9923"/>
            </a:xfrm>
            <a:custGeom>
              <a:avLst/>
              <a:gdLst/>
              <a:ahLst/>
              <a:cxnLst/>
              <a:rect l="l" t="t" r="r" b="b"/>
              <a:pathLst>
                <a:path w="116" h="137" extrusionOk="0">
                  <a:moveTo>
                    <a:pt x="53" y="0"/>
                  </a:moveTo>
                  <a:cubicBezTo>
                    <a:pt x="21" y="0"/>
                    <a:pt x="0" y="32"/>
                    <a:pt x="0" y="63"/>
                  </a:cubicBezTo>
                  <a:cubicBezTo>
                    <a:pt x="0" y="105"/>
                    <a:pt x="21" y="126"/>
                    <a:pt x="63" y="137"/>
                  </a:cubicBezTo>
                  <a:cubicBezTo>
                    <a:pt x="95" y="126"/>
                    <a:pt x="116" y="95"/>
                    <a:pt x="116" y="63"/>
                  </a:cubicBezTo>
                  <a:cubicBezTo>
                    <a:pt x="116" y="3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1306;p123">
              <a:extLst>
                <a:ext uri="{FF2B5EF4-FFF2-40B4-BE49-F238E27FC236}">
                  <a16:creationId xmlns:a16="http://schemas.microsoft.com/office/drawing/2014/main" id="{649CD7F3-3737-CCD2-BDB2-FF18105E9B38}"/>
                </a:ext>
              </a:extLst>
            </p:cNvPr>
            <p:cNvSpPr/>
            <p:nvPr/>
          </p:nvSpPr>
          <p:spPr>
            <a:xfrm>
              <a:off x="-4661875" y="-329237"/>
              <a:ext cx="9198" cy="9923"/>
            </a:xfrm>
            <a:custGeom>
              <a:avLst/>
              <a:gdLst/>
              <a:ahLst/>
              <a:cxnLst/>
              <a:rect l="l" t="t" r="r" b="b"/>
              <a:pathLst>
                <a:path w="127" h="137" extrusionOk="0">
                  <a:moveTo>
                    <a:pt x="63" y="0"/>
                  </a:moveTo>
                  <a:cubicBezTo>
                    <a:pt x="32" y="11"/>
                    <a:pt x="0" y="42"/>
                    <a:pt x="11" y="74"/>
                  </a:cubicBezTo>
                  <a:cubicBezTo>
                    <a:pt x="11" y="105"/>
                    <a:pt x="32" y="137"/>
                    <a:pt x="63" y="137"/>
                  </a:cubicBezTo>
                  <a:cubicBezTo>
                    <a:pt x="95" y="137"/>
                    <a:pt x="126" y="105"/>
                    <a:pt x="116" y="74"/>
                  </a:cubicBezTo>
                  <a:cubicBezTo>
                    <a:pt x="116" y="42"/>
                    <a:pt x="95" y="11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1307;p123">
              <a:extLst>
                <a:ext uri="{FF2B5EF4-FFF2-40B4-BE49-F238E27FC236}">
                  <a16:creationId xmlns:a16="http://schemas.microsoft.com/office/drawing/2014/main" id="{DE3F2676-2C53-8973-E3CF-71AC9482E806}"/>
                </a:ext>
              </a:extLst>
            </p:cNvPr>
            <p:cNvSpPr/>
            <p:nvPr/>
          </p:nvSpPr>
          <p:spPr>
            <a:xfrm>
              <a:off x="-3489990" y="-371028"/>
              <a:ext cx="55552" cy="224163"/>
            </a:xfrm>
            <a:custGeom>
              <a:avLst/>
              <a:gdLst/>
              <a:ahLst/>
              <a:cxnLst/>
              <a:rect l="l" t="t" r="r" b="b"/>
              <a:pathLst>
                <a:path w="767" h="3095" extrusionOk="0">
                  <a:moveTo>
                    <a:pt x="158" y="1"/>
                  </a:moveTo>
                  <a:lnTo>
                    <a:pt x="1" y="3094"/>
                  </a:lnTo>
                  <a:lnTo>
                    <a:pt x="735" y="3094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1308;p123">
              <a:extLst>
                <a:ext uri="{FF2B5EF4-FFF2-40B4-BE49-F238E27FC236}">
                  <a16:creationId xmlns:a16="http://schemas.microsoft.com/office/drawing/2014/main" id="{FF6DF7E3-46C5-5E06-3D8D-983E9C459CF5}"/>
                </a:ext>
              </a:extLst>
            </p:cNvPr>
            <p:cNvSpPr/>
            <p:nvPr/>
          </p:nvSpPr>
          <p:spPr>
            <a:xfrm>
              <a:off x="-4181098" y="-308740"/>
              <a:ext cx="38821" cy="161875"/>
            </a:xfrm>
            <a:custGeom>
              <a:avLst/>
              <a:gdLst/>
              <a:ahLst/>
              <a:cxnLst/>
              <a:rect l="l" t="t" r="r" b="b"/>
              <a:pathLst>
                <a:path w="536" h="2235" extrusionOk="0">
                  <a:moveTo>
                    <a:pt x="0" y="0"/>
                  </a:moveTo>
                  <a:lnTo>
                    <a:pt x="53" y="2234"/>
                  </a:lnTo>
                  <a:lnTo>
                    <a:pt x="535" y="223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1309;p123">
              <a:extLst>
                <a:ext uri="{FF2B5EF4-FFF2-40B4-BE49-F238E27FC236}">
                  <a16:creationId xmlns:a16="http://schemas.microsoft.com/office/drawing/2014/main" id="{34B136AF-73F6-2A95-8C93-F3C7D821010B}"/>
                </a:ext>
              </a:extLst>
            </p:cNvPr>
            <p:cNvSpPr/>
            <p:nvPr/>
          </p:nvSpPr>
          <p:spPr>
            <a:xfrm>
              <a:off x="-3580380" y="-371028"/>
              <a:ext cx="84378" cy="224163"/>
            </a:xfrm>
            <a:custGeom>
              <a:avLst/>
              <a:gdLst/>
              <a:ahLst/>
              <a:cxnLst/>
              <a:rect l="l" t="t" r="r" b="b"/>
              <a:pathLst>
                <a:path w="1165" h="3095" extrusionOk="0">
                  <a:moveTo>
                    <a:pt x="253" y="1"/>
                  </a:moveTo>
                  <a:lnTo>
                    <a:pt x="1" y="3094"/>
                  </a:lnTo>
                  <a:lnTo>
                    <a:pt x="1123" y="3094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1310;p123">
              <a:extLst>
                <a:ext uri="{FF2B5EF4-FFF2-40B4-BE49-F238E27FC236}">
                  <a16:creationId xmlns:a16="http://schemas.microsoft.com/office/drawing/2014/main" id="{8FE220EA-AEC2-93B1-FE8E-1A53EF3FCDFC}"/>
                </a:ext>
              </a:extLst>
            </p:cNvPr>
            <p:cNvSpPr/>
            <p:nvPr/>
          </p:nvSpPr>
          <p:spPr>
            <a:xfrm>
              <a:off x="-3651721" y="-371028"/>
              <a:ext cx="68444" cy="224163"/>
            </a:xfrm>
            <a:custGeom>
              <a:avLst/>
              <a:gdLst/>
              <a:ahLst/>
              <a:cxnLst/>
              <a:rect l="l" t="t" r="r" b="b"/>
              <a:pathLst>
                <a:path w="945" h="3095" extrusionOk="0">
                  <a:moveTo>
                    <a:pt x="0" y="1"/>
                  </a:moveTo>
                  <a:lnTo>
                    <a:pt x="84" y="3094"/>
                  </a:lnTo>
                  <a:lnTo>
                    <a:pt x="944" y="3094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1311;p123">
              <a:extLst>
                <a:ext uri="{FF2B5EF4-FFF2-40B4-BE49-F238E27FC236}">
                  <a16:creationId xmlns:a16="http://schemas.microsoft.com/office/drawing/2014/main" id="{24286CEB-5329-976F-4AE9-1AE1D65AC135}"/>
                </a:ext>
              </a:extLst>
            </p:cNvPr>
            <p:cNvSpPr/>
            <p:nvPr/>
          </p:nvSpPr>
          <p:spPr>
            <a:xfrm>
              <a:off x="-3429222" y="-352776"/>
              <a:ext cx="73731" cy="205911"/>
            </a:xfrm>
            <a:custGeom>
              <a:avLst/>
              <a:gdLst/>
              <a:ahLst/>
              <a:cxnLst/>
              <a:rect l="l" t="t" r="r" b="b"/>
              <a:pathLst>
                <a:path w="1018" h="2843" extrusionOk="0">
                  <a:moveTo>
                    <a:pt x="1018" y="0"/>
                  </a:moveTo>
                  <a:lnTo>
                    <a:pt x="106" y="42"/>
                  </a:lnTo>
                  <a:lnTo>
                    <a:pt x="1" y="2842"/>
                  </a:lnTo>
                  <a:lnTo>
                    <a:pt x="986" y="2842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1312;p123">
              <a:extLst>
                <a:ext uri="{FF2B5EF4-FFF2-40B4-BE49-F238E27FC236}">
                  <a16:creationId xmlns:a16="http://schemas.microsoft.com/office/drawing/2014/main" id="{5BF7044D-60C2-9BDE-79FE-CA6F703996EC}"/>
                </a:ext>
              </a:extLst>
            </p:cNvPr>
            <p:cNvSpPr/>
            <p:nvPr/>
          </p:nvSpPr>
          <p:spPr>
            <a:xfrm>
              <a:off x="-3486151" y="-371028"/>
              <a:ext cx="51713" cy="158834"/>
            </a:xfrm>
            <a:custGeom>
              <a:avLst/>
              <a:gdLst/>
              <a:ahLst/>
              <a:cxnLst/>
              <a:rect l="l" t="t" r="r" b="b"/>
              <a:pathLst>
                <a:path w="714" h="2193" extrusionOk="0">
                  <a:moveTo>
                    <a:pt x="713" y="1"/>
                  </a:moveTo>
                  <a:lnTo>
                    <a:pt x="105" y="11"/>
                  </a:lnTo>
                  <a:lnTo>
                    <a:pt x="0" y="2192"/>
                  </a:lnTo>
                  <a:cubicBezTo>
                    <a:pt x="231" y="2192"/>
                    <a:pt x="462" y="2182"/>
                    <a:pt x="692" y="2161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1313;p123">
              <a:extLst>
                <a:ext uri="{FF2B5EF4-FFF2-40B4-BE49-F238E27FC236}">
                  <a16:creationId xmlns:a16="http://schemas.microsoft.com/office/drawing/2014/main" id="{1DD877E6-E863-DA65-8131-2664813643B9}"/>
                </a:ext>
              </a:extLst>
            </p:cNvPr>
            <p:cNvSpPr/>
            <p:nvPr/>
          </p:nvSpPr>
          <p:spPr>
            <a:xfrm>
              <a:off x="-4181098" y="-308740"/>
              <a:ext cx="38024" cy="82060"/>
            </a:xfrm>
            <a:custGeom>
              <a:avLst/>
              <a:gdLst/>
              <a:ahLst/>
              <a:cxnLst/>
              <a:rect l="l" t="t" r="r" b="b"/>
              <a:pathLst>
                <a:path w="525" h="1133" extrusionOk="0">
                  <a:moveTo>
                    <a:pt x="0" y="0"/>
                  </a:moveTo>
                  <a:lnTo>
                    <a:pt x="21" y="955"/>
                  </a:lnTo>
                  <a:cubicBezTo>
                    <a:pt x="189" y="1028"/>
                    <a:pt x="357" y="1081"/>
                    <a:pt x="525" y="1133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1314;p123">
              <a:extLst>
                <a:ext uri="{FF2B5EF4-FFF2-40B4-BE49-F238E27FC236}">
                  <a16:creationId xmlns:a16="http://schemas.microsoft.com/office/drawing/2014/main" id="{B0DC1374-99C2-F6DD-DB6B-FC4111306D0F}"/>
                </a:ext>
              </a:extLst>
            </p:cNvPr>
            <p:cNvSpPr/>
            <p:nvPr/>
          </p:nvSpPr>
          <p:spPr>
            <a:xfrm>
              <a:off x="-3575020" y="-371028"/>
              <a:ext cx="79018" cy="158834"/>
            </a:xfrm>
            <a:custGeom>
              <a:avLst/>
              <a:gdLst/>
              <a:ahLst/>
              <a:cxnLst/>
              <a:rect l="l" t="t" r="r" b="b"/>
              <a:pathLst>
                <a:path w="1091" h="2193" extrusionOk="0">
                  <a:moveTo>
                    <a:pt x="179" y="1"/>
                  </a:moveTo>
                  <a:lnTo>
                    <a:pt x="0" y="2150"/>
                  </a:lnTo>
                  <a:cubicBezTo>
                    <a:pt x="315" y="2171"/>
                    <a:pt x="651" y="2192"/>
                    <a:pt x="986" y="2192"/>
                  </a:cubicBezTo>
                  <a:lnTo>
                    <a:pt x="1060" y="2192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1315;p123">
              <a:extLst>
                <a:ext uri="{FF2B5EF4-FFF2-40B4-BE49-F238E27FC236}">
                  <a16:creationId xmlns:a16="http://schemas.microsoft.com/office/drawing/2014/main" id="{6A4ED383-4565-BDB2-2A02-E0CFCE9FB86A}"/>
                </a:ext>
              </a:extLst>
            </p:cNvPr>
            <p:cNvSpPr/>
            <p:nvPr/>
          </p:nvSpPr>
          <p:spPr>
            <a:xfrm>
              <a:off x="-3651721" y="-371028"/>
              <a:ext cx="67647" cy="154995"/>
            </a:xfrm>
            <a:custGeom>
              <a:avLst/>
              <a:gdLst/>
              <a:ahLst/>
              <a:cxnLst/>
              <a:rect l="l" t="t" r="r" b="b"/>
              <a:pathLst>
                <a:path w="934" h="2140" extrusionOk="0">
                  <a:moveTo>
                    <a:pt x="0" y="1"/>
                  </a:moveTo>
                  <a:lnTo>
                    <a:pt x="53" y="2014"/>
                  </a:lnTo>
                  <a:cubicBezTo>
                    <a:pt x="325" y="2066"/>
                    <a:pt x="619" y="2108"/>
                    <a:pt x="934" y="2140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1316;p123">
              <a:extLst>
                <a:ext uri="{FF2B5EF4-FFF2-40B4-BE49-F238E27FC236}">
                  <a16:creationId xmlns:a16="http://schemas.microsoft.com/office/drawing/2014/main" id="{25EF25FF-81B7-E41E-3056-B67ECC03527C}"/>
                </a:ext>
              </a:extLst>
            </p:cNvPr>
            <p:cNvSpPr/>
            <p:nvPr/>
          </p:nvSpPr>
          <p:spPr>
            <a:xfrm>
              <a:off x="-3426180" y="-352776"/>
              <a:ext cx="70689" cy="136743"/>
            </a:xfrm>
            <a:custGeom>
              <a:avLst/>
              <a:gdLst/>
              <a:ahLst/>
              <a:cxnLst/>
              <a:rect l="l" t="t" r="r" b="b"/>
              <a:pathLst>
                <a:path w="976" h="1888" extrusionOk="0">
                  <a:moveTo>
                    <a:pt x="976" y="0"/>
                  </a:moveTo>
                  <a:lnTo>
                    <a:pt x="64" y="42"/>
                  </a:lnTo>
                  <a:lnTo>
                    <a:pt x="1" y="1888"/>
                  </a:lnTo>
                  <a:cubicBezTo>
                    <a:pt x="336" y="1867"/>
                    <a:pt x="651" y="1825"/>
                    <a:pt x="955" y="1772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1317;p123">
              <a:extLst>
                <a:ext uri="{FF2B5EF4-FFF2-40B4-BE49-F238E27FC236}">
                  <a16:creationId xmlns:a16="http://schemas.microsoft.com/office/drawing/2014/main" id="{1B4162C4-A976-BC84-162C-A53F298642E2}"/>
                </a:ext>
              </a:extLst>
            </p:cNvPr>
            <p:cNvSpPr/>
            <p:nvPr/>
          </p:nvSpPr>
          <p:spPr>
            <a:xfrm>
              <a:off x="-3413288" y="-340681"/>
              <a:ext cx="47223" cy="13761"/>
            </a:xfrm>
            <a:custGeom>
              <a:avLst/>
              <a:gdLst/>
              <a:ahLst/>
              <a:cxnLst/>
              <a:rect l="l" t="t" r="r" b="b"/>
              <a:pathLst>
                <a:path w="652" h="190" extrusionOk="0">
                  <a:moveTo>
                    <a:pt x="11" y="1"/>
                  </a:moveTo>
                  <a:lnTo>
                    <a:pt x="1" y="190"/>
                  </a:lnTo>
                  <a:lnTo>
                    <a:pt x="651" y="190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1318;p123">
              <a:extLst>
                <a:ext uri="{FF2B5EF4-FFF2-40B4-BE49-F238E27FC236}">
                  <a16:creationId xmlns:a16="http://schemas.microsoft.com/office/drawing/2014/main" id="{33B18026-30B8-FE48-633C-111C0CF56FB6}"/>
                </a:ext>
              </a:extLst>
            </p:cNvPr>
            <p:cNvSpPr/>
            <p:nvPr/>
          </p:nvSpPr>
          <p:spPr>
            <a:xfrm>
              <a:off x="-3414013" y="-317866"/>
              <a:ext cx="47150" cy="12965"/>
            </a:xfrm>
            <a:custGeom>
              <a:avLst/>
              <a:gdLst/>
              <a:ahLst/>
              <a:cxnLst/>
              <a:rect l="l" t="t" r="r" b="b"/>
              <a:pathLst>
                <a:path w="651" h="179" extrusionOk="0">
                  <a:moveTo>
                    <a:pt x="11" y="1"/>
                  </a:moveTo>
                  <a:lnTo>
                    <a:pt x="0" y="179"/>
                  </a:lnTo>
                  <a:lnTo>
                    <a:pt x="651" y="17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1319;p123">
              <a:extLst>
                <a:ext uri="{FF2B5EF4-FFF2-40B4-BE49-F238E27FC236}">
                  <a16:creationId xmlns:a16="http://schemas.microsoft.com/office/drawing/2014/main" id="{FC984E1C-E2F9-7197-AFA2-727F06B70EE9}"/>
                </a:ext>
              </a:extLst>
            </p:cNvPr>
            <p:cNvSpPr/>
            <p:nvPr/>
          </p:nvSpPr>
          <p:spPr>
            <a:xfrm>
              <a:off x="-3469492" y="-359657"/>
              <a:ext cx="27450" cy="10719"/>
            </a:xfrm>
            <a:custGeom>
              <a:avLst/>
              <a:gdLst/>
              <a:ahLst/>
              <a:cxnLst/>
              <a:rect l="l" t="t" r="r" b="b"/>
              <a:pathLst>
                <a:path w="37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379" y="14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1320;p123">
              <a:extLst>
                <a:ext uri="{FF2B5EF4-FFF2-40B4-BE49-F238E27FC236}">
                  <a16:creationId xmlns:a16="http://schemas.microsoft.com/office/drawing/2014/main" id="{21E485E2-1D9A-5E31-CDA0-625C99E0F2B0}"/>
                </a:ext>
              </a:extLst>
            </p:cNvPr>
            <p:cNvSpPr/>
            <p:nvPr/>
          </p:nvSpPr>
          <p:spPr>
            <a:xfrm>
              <a:off x="-3417055" y="-171272"/>
              <a:ext cx="52510" cy="12240"/>
            </a:xfrm>
            <a:custGeom>
              <a:avLst/>
              <a:gdLst/>
              <a:ahLst/>
              <a:cxnLst/>
              <a:rect l="l" t="t" r="r" b="b"/>
              <a:pathLst>
                <a:path w="725" h="169" extrusionOk="0">
                  <a:moveTo>
                    <a:pt x="1" y="0"/>
                  </a:moveTo>
                  <a:lnTo>
                    <a:pt x="1" y="168"/>
                  </a:lnTo>
                  <a:lnTo>
                    <a:pt x="724" y="16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1321;p123">
              <a:extLst>
                <a:ext uri="{FF2B5EF4-FFF2-40B4-BE49-F238E27FC236}">
                  <a16:creationId xmlns:a16="http://schemas.microsoft.com/office/drawing/2014/main" id="{48BBB09D-559B-2D99-2A26-34574FD00CA3}"/>
                </a:ext>
              </a:extLst>
            </p:cNvPr>
            <p:cNvSpPr/>
            <p:nvPr/>
          </p:nvSpPr>
          <p:spPr>
            <a:xfrm>
              <a:off x="-3464929" y="-169678"/>
              <a:ext cx="9343" cy="6808"/>
            </a:xfrm>
            <a:custGeom>
              <a:avLst/>
              <a:gdLst/>
              <a:ahLst/>
              <a:cxnLst/>
              <a:rect l="l" t="t" r="r" b="b"/>
              <a:pathLst>
                <a:path w="129" h="94" extrusionOk="0">
                  <a:moveTo>
                    <a:pt x="24" y="1"/>
                  </a:moveTo>
                  <a:cubicBezTo>
                    <a:pt x="12" y="1"/>
                    <a:pt x="3" y="9"/>
                    <a:pt x="1" y="31"/>
                  </a:cubicBezTo>
                  <a:cubicBezTo>
                    <a:pt x="1" y="62"/>
                    <a:pt x="22" y="94"/>
                    <a:pt x="64" y="94"/>
                  </a:cubicBezTo>
                  <a:cubicBezTo>
                    <a:pt x="128" y="94"/>
                    <a:pt x="63" y="1"/>
                    <a:pt x="2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1322;p123">
              <a:extLst>
                <a:ext uri="{FF2B5EF4-FFF2-40B4-BE49-F238E27FC236}">
                  <a16:creationId xmlns:a16="http://schemas.microsoft.com/office/drawing/2014/main" id="{7F54EC5C-0EAA-11B2-73B9-ACD8C9A481B5}"/>
                </a:ext>
              </a:extLst>
            </p:cNvPr>
            <p:cNvSpPr/>
            <p:nvPr/>
          </p:nvSpPr>
          <p:spPr>
            <a:xfrm>
              <a:off x="-3552278" y="-360381"/>
              <a:ext cx="49468" cy="16803"/>
            </a:xfrm>
            <a:custGeom>
              <a:avLst/>
              <a:gdLst/>
              <a:ahLst/>
              <a:cxnLst/>
              <a:rect l="l" t="t" r="r" b="b"/>
              <a:pathLst>
                <a:path w="683" h="232" extrusionOk="0">
                  <a:moveTo>
                    <a:pt x="11" y="0"/>
                  </a:moveTo>
                  <a:lnTo>
                    <a:pt x="1" y="231"/>
                  </a:lnTo>
                  <a:lnTo>
                    <a:pt x="672" y="23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1323;p123">
              <a:extLst>
                <a:ext uri="{FF2B5EF4-FFF2-40B4-BE49-F238E27FC236}">
                  <a16:creationId xmlns:a16="http://schemas.microsoft.com/office/drawing/2014/main" id="{8D310616-15A1-5B31-C101-7399A81DFE0A}"/>
                </a:ext>
              </a:extLst>
            </p:cNvPr>
            <p:cNvSpPr/>
            <p:nvPr/>
          </p:nvSpPr>
          <p:spPr>
            <a:xfrm>
              <a:off x="-3635063" y="-183440"/>
              <a:ext cx="40342" cy="24408"/>
            </a:xfrm>
            <a:custGeom>
              <a:avLst/>
              <a:gdLst/>
              <a:ahLst/>
              <a:cxnLst/>
              <a:rect l="l" t="t" r="r" b="b"/>
              <a:pathLst>
                <a:path w="557" h="337" extrusionOk="0">
                  <a:moveTo>
                    <a:pt x="1" y="1"/>
                  </a:moveTo>
                  <a:lnTo>
                    <a:pt x="1" y="336"/>
                  </a:lnTo>
                  <a:lnTo>
                    <a:pt x="557" y="33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1324;p123">
              <a:extLst>
                <a:ext uri="{FF2B5EF4-FFF2-40B4-BE49-F238E27FC236}">
                  <a16:creationId xmlns:a16="http://schemas.microsoft.com/office/drawing/2014/main" id="{10BDD901-F5C3-3F7C-619C-BE195854F683}"/>
                </a:ext>
              </a:extLst>
            </p:cNvPr>
            <p:cNvSpPr/>
            <p:nvPr/>
          </p:nvSpPr>
          <p:spPr>
            <a:xfrm>
              <a:off x="-4176535" y="-300411"/>
              <a:ext cx="24336" cy="22887"/>
            </a:xfrm>
            <a:custGeom>
              <a:avLst/>
              <a:gdLst/>
              <a:ahLst/>
              <a:cxnLst/>
              <a:rect l="l" t="t" r="r" b="b"/>
              <a:pathLst>
                <a:path w="336" h="316" extrusionOk="0">
                  <a:moveTo>
                    <a:pt x="336" y="1"/>
                  </a:moveTo>
                  <a:lnTo>
                    <a:pt x="0" y="32"/>
                  </a:lnTo>
                  <a:lnTo>
                    <a:pt x="0" y="315"/>
                  </a:lnTo>
                  <a:lnTo>
                    <a:pt x="336" y="29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1325;p123">
              <a:extLst>
                <a:ext uri="{FF2B5EF4-FFF2-40B4-BE49-F238E27FC236}">
                  <a16:creationId xmlns:a16="http://schemas.microsoft.com/office/drawing/2014/main" id="{B42F4EC3-BE62-E7CF-7B66-76B2765EC25D}"/>
                </a:ext>
              </a:extLst>
            </p:cNvPr>
            <p:cNvSpPr/>
            <p:nvPr/>
          </p:nvSpPr>
          <p:spPr>
            <a:xfrm>
              <a:off x="-4173493" y="-174314"/>
              <a:ext cx="23611" cy="22887"/>
            </a:xfrm>
            <a:custGeom>
              <a:avLst/>
              <a:gdLst/>
              <a:ahLst/>
              <a:cxnLst/>
              <a:rect l="l" t="t" r="r" b="b"/>
              <a:pathLst>
                <a:path w="326" h="316" extrusionOk="0">
                  <a:moveTo>
                    <a:pt x="325" y="0"/>
                  </a:moveTo>
                  <a:lnTo>
                    <a:pt x="0" y="32"/>
                  </a:lnTo>
                  <a:lnTo>
                    <a:pt x="11" y="315"/>
                  </a:lnTo>
                  <a:lnTo>
                    <a:pt x="325" y="29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1326;p123">
              <a:extLst>
                <a:ext uri="{FF2B5EF4-FFF2-40B4-BE49-F238E27FC236}">
                  <a16:creationId xmlns:a16="http://schemas.microsoft.com/office/drawing/2014/main" id="{0A441847-8328-F607-8A16-06D268C0F1AB}"/>
                </a:ext>
              </a:extLst>
            </p:cNvPr>
            <p:cNvSpPr/>
            <p:nvPr/>
          </p:nvSpPr>
          <p:spPr>
            <a:xfrm>
              <a:off x="-3646434" y="-360381"/>
              <a:ext cx="47947" cy="16006"/>
            </a:xfrm>
            <a:custGeom>
              <a:avLst/>
              <a:gdLst/>
              <a:ahLst/>
              <a:cxnLst/>
              <a:rect l="l" t="t" r="r" b="b"/>
              <a:pathLst>
                <a:path w="662" h="221" extrusionOk="0">
                  <a:moveTo>
                    <a:pt x="1" y="0"/>
                  </a:moveTo>
                  <a:lnTo>
                    <a:pt x="1" y="221"/>
                  </a:lnTo>
                  <a:lnTo>
                    <a:pt x="661" y="22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1327;p123">
              <a:extLst>
                <a:ext uri="{FF2B5EF4-FFF2-40B4-BE49-F238E27FC236}">
                  <a16:creationId xmlns:a16="http://schemas.microsoft.com/office/drawing/2014/main" id="{42E9C07B-CFFF-3650-C762-0B8FD1B77972}"/>
                </a:ext>
              </a:extLst>
            </p:cNvPr>
            <p:cNvSpPr/>
            <p:nvPr/>
          </p:nvSpPr>
          <p:spPr>
            <a:xfrm>
              <a:off x="-3542355" y="-171561"/>
              <a:ext cx="9416" cy="7170"/>
            </a:xfrm>
            <a:custGeom>
              <a:avLst/>
              <a:gdLst/>
              <a:ahLst/>
              <a:cxnLst/>
              <a:rect l="l" t="t" r="r" b="b"/>
              <a:pathLst>
                <a:path w="130" h="99" extrusionOk="0">
                  <a:moveTo>
                    <a:pt x="20" y="1"/>
                  </a:moveTo>
                  <a:cubicBezTo>
                    <a:pt x="10" y="1"/>
                    <a:pt x="3" y="8"/>
                    <a:pt x="0" y="25"/>
                  </a:cubicBezTo>
                  <a:cubicBezTo>
                    <a:pt x="0" y="67"/>
                    <a:pt x="21" y="99"/>
                    <a:pt x="63" y="99"/>
                  </a:cubicBezTo>
                  <a:cubicBezTo>
                    <a:pt x="129" y="99"/>
                    <a:pt x="58" y="1"/>
                    <a:pt x="20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1328;p123">
              <a:extLst>
                <a:ext uri="{FF2B5EF4-FFF2-40B4-BE49-F238E27FC236}">
                  <a16:creationId xmlns:a16="http://schemas.microsoft.com/office/drawing/2014/main" id="{AB1A559F-E80A-FACD-830F-FB65387D9512}"/>
                </a:ext>
              </a:extLst>
            </p:cNvPr>
            <p:cNvSpPr/>
            <p:nvPr/>
          </p:nvSpPr>
          <p:spPr>
            <a:xfrm>
              <a:off x="-3534750" y="-326123"/>
              <a:ext cx="9271" cy="6808"/>
            </a:xfrm>
            <a:custGeom>
              <a:avLst/>
              <a:gdLst/>
              <a:ahLst/>
              <a:cxnLst/>
              <a:rect l="l" t="t" r="r" b="b"/>
              <a:pathLst>
                <a:path w="128" h="94" extrusionOk="0">
                  <a:moveTo>
                    <a:pt x="23" y="1"/>
                  </a:moveTo>
                  <a:cubicBezTo>
                    <a:pt x="12" y="1"/>
                    <a:pt x="3" y="9"/>
                    <a:pt x="0" y="31"/>
                  </a:cubicBezTo>
                  <a:cubicBezTo>
                    <a:pt x="0" y="62"/>
                    <a:pt x="32" y="94"/>
                    <a:pt x="63" y="94"/>
                  </a:cubicBezTo>
                  <a:cubicBezTo>
                    <a:pt x="128" y="94"/>
                    <a:pt x="62" y="1"/>
                    <a:pt x="2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1329;p123">
              <a:extLst>
                <a:ext uri="{FF2B5EF4-FFF2-40B4-BE49-F238E27FC236}">
                  <a16:creationId xmlns:a16="http://schemas.microsoft.com/office/drawing/2014/main" id="{F0F0FF3A-653F-FF49-BE93-A564065F6DE4}"/>
                </a:ext>
              </a:extLst>
            </p:cNvPr>
            <p:cNvSpPr/>
            <p:nvPr/>
          </p:nvSpPr>
          <p:spPr>
            <a:xfrm>
              <a:off x="-3619056" y="-206979"/>
              <a:ext cx="9923" cy="11444"/>
            </a:xfrm>
            <a:custGeom>
              <a:avLst/>
              <a:gdLst/>
              <a:ahLst/>
              <a:cxnLst/>
              <a:rect l="l" t="t" r="r" b="b"/>
              <a:pathLst>
                <a:path w="137" h="158" extrusionOk="0">
                  <a:moveTo>
                    <a:pt x="63" y="1"/>
                  </a:moveTo>
                  <a:cubicBezTo>
                    <a:pt x="32" y="1"/>
                    <a:pt x="0" y="43"/>
                    <a:pt x="0" y="84"/>
                  </a:cubicBezTo>
                  <a:cubicBezTo>
                    <a:pt x="0" y="116"/>
                    <a:pt x="21" y="158"/>
                    <a:pt x="63" y="158"/>
                  </a:cubicBezTo>
                  <a:cubicBezTo>
                    <a:pt x="105" y="158"/>
                    <a:pt x="137" y="116"/>
                    <a:pt x="126" y="84"/>
                  </a:cubicBezTo>
                  <a:cubicBezTo>
                    <a:pt x="137" y="43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1330;p123">
              <a:extLst>
                <a:ext uri="{FF2B5EF4-FFF2-40B4-BE49-F238E27FC236}">
                  <a16:creationId xmlns:a16="http://schemas.microsoft.com/office/drawing/2014/main" id="{988CBAD5-EC28-9E02-163B-0139FCBD5187}"/>
                </a:ext>
              </a:extLst>
            </p:cNvPr>
            <p:cNvSpPr/>
            <p:nvPr/>
          </p:nvSpPr>
          <p:spPr>
            <a:xfrm>
              <a:off x="-3627458" y="-328513"/>
              <a:ext cx="9995" cy="12240"/>
            </a:xfrm>
            <a:custGeom>
              <a:avLst/>
              <a:gdLst/>
              <a:ahLst/>
              <a:cxnLst/>
              <a:rect l="l" t="t" r="r" b="b"/>
              <a:pathLst>
                <a:path w="138" h="169" extrusionOk="0">
                  <a:moveTo>
                    <a:pt x="74" y="1"/>
                  </a:moveTo>
                  <a:cubicBezTo>
                    <a:pt x="32" y="1"/>
                    <a:pt x="1" y="43"/>
                    <a:pt x="1" y="85"/>
                  </a:cubicBezTo>
                  <a:cubicBezTo>
                    <a:pt x="1" y="127"/>
                    <a:pt x="32" y="169"/>
                    <a:pt x="74" y="169"/>
                  </a:cubicBezTo>
                  <a:cubicBezTo>
                    <a:pt x="106" y="169"/>
                    <a:pt x="137" y="127"/>
                    <a:pt x="137" y="85"/>
                  </a:cubicBezTo>
                  <a:cubicBezTo>
                    <a:pt x="137" y="43"/>
                    <a:pt x="106" y="1"/>
                    <a:pt x="7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1331;p123">
              <a:extLst>
                <a:ext uri="{FF2B5EF4-FFF2-40B4-BE49-F238E27FC236}">
                  <a16:creationId xmlns:a16="http://schemas.microsoft.com/office/drawing/2014/main" id="{81E91D37-C2D9-7910-B42F-11AB7A3B96E8}"/>
                </a:ext>
              </a:extLst>
            </p:cNvPr>
            <p:cNvSpPr/>
            <p:nvPr/>
          </p:nvSpPr>
          <p:spPr>
            <a:xfrm>
              <a:off x="-4294303" y="-635318"/>
              <a:ext cx="78294" cy="199827"/>
            </a:xfrm>
            <a:custGeom>
              <a:avLst/>
              <a:gdLst/>
              <a:ahLst/>
              <a:cxnLst/>
              <a:rect l="l" t="t" r="r" b="b"/>
              <a:pathLst>
                <a:path w="1081" h="2759" extrusionOk="0">
                  <a:moveTo>
                    <a:pt x="578" y="0"/>
                  </a:moveTo>
                  <a:lnTo>
                    <a:pt x="1" y="2632"/>
                  </a:lnTo>
                  <a:lnTo>
                    <a:pt x="536" y="2758"/>
                  </a:lnTo>
                  <a:lnTo>
                    <a:pt x="1081" y="8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1332;p123">
              <a:extLst>
                <a:ext uri="{FF2B5EF4-FFF2-40B4-BE49-F238E27FC236}">
                  <a16:creationId xmlns:a16="http://schemas.microsoft.com/office/drawing/2014/main" id="{512B74AC-BD2F-492D-A7AF-5A835E77E18E}"/>
                </a:ext>
              </a:extLst>
            </p:cNvPr>
            <p:cNvSpPr/>
            <p:nvPr/>
          </p:nvSpPr>
          <p:spPr>
            <a:xfrm>
              <a:off x="-4279093" y="-635318"/>
              <a:ext cx="63084" cy="122330"/>
            </a:xfrm>
            <a:custGeom>
              <a:avLst/>
              <a:gdLst/>
              <a:ahLst/>
              <a:cxnLst/>
              <a:rect l="l" t="t" r="r" b="b"/>
              <a:pathLst>
                <a:path w="871" h="1689" extrusionOk="0">
                  <a:moveTo>
                    <a:pt x="368" y="0"/>
                  </a:moveTo>
                  <a:lnTo>
                    <a:pt x="1" y="1689"/>
                  </a:lnTo>
                  <a:cubicBezTo>
                    <a:pt x="189" y="1657"/>
                    <a:pt x="389" y="1615"/>
                    <a:pt x="577" y="1552"/>
                  </a:cubicBezTo>
                  <a:lnTo>
                    <a:pt x="871" y="8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1333;p123">
              <a:extLst>
                <a:ext uri="{FF2B5EF4-FFF2-40B4-BE49-F238E27FC236}">
                  <a16:creationId xmlns:a16="http://schemas.microsoft.com/office/drawing/2014/main" id="{50374932-DF8D-D1F1-5C2E-78C1700AFA12}"/>
                </a:ext>
              </a:extLst>
            </p:cNvPr>
            <p:cNvSpPr/>
            <p:nvPr/>
          </p:nvSpPr>
          <p:spPr>
            <a:xfrm>
              <a:off x="-4253236" y="-621701"/>
              <a:ext cx="25857" cy="27450"/>
            </a:xfrm>
            <a:custGeom>
              <a:avLst/>
              <a:gdLst/>
              <a:ahLst/>
              <a:cxnLst/>
              <a:rect l="l" t="t" r="r" b="b"/>
              <a:pathLst>
                <a:path w="357" h="379" extrusionOk="0">
                  <a:moveTo>
                    <a:pt x="74" y="1"/>
                  </a:moveTo>
                  <a:lnTo>
                    <a:pt x="0" y="358"/>
                  </a:lnTo>
                  <a:lnTo>
                    <a:pt x="283" y="379"/>
                  </a:lnTo>
                  <a:lnTo>
                    <a:pt x="357" y="1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1334;p123">
              <a:extLst>
                <a:ext uri="{FF2B5EF4-FFF2-40B4-BE49-F238E27FC236}">
                  <a16:creationId xmlns:a16="http://schemas.microsoft.com/office/drawing/2014/main" id="{F1129498-2CE4-0DC4-E6F1-DDF112C370CE}"/>
                </a:ext>
              </a:extLst>
            </p:cNvPr>
            <p:cNvSpPr/>
            <p:nvPr/>
          </p:nvSpPr>
          <p:spPr>
            <a:xfrm>
              <a:off x="-4284380" y="-469748"/>
              <a:ext cx="24336" cy="25857"/>
            </a:xfrm>
            <a:custGeom>
              <a:avLst/>
              <a:gdLst/>
              <a:ahLst/>
              <a:cxnLst/>
              <a:rect l="l" t="t" r="r" b="b"/>
              <a:pathLst>
                <a:path w="336" h="357" extrusionOk="0">
                  <a:moveTo>
                    <a:pt x="53" y="0"/>
                  </a:moveTo>
                  <a:lnTo>
                    <a:pt x="0" y="273"/>
                  </a:lnTo>
                  <a:lnTo>
                    <a:pt x="273" y="357"/>
                  </a:lnTo>
                  <a:lnTo>
                    <a:pt x="336" y="8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1335;p123">
              <a:extLst>
                <a:ext uri="{FF2B5EF4-FFF2-40B4-BE49-F238E27FC236}">
                  <a16:creationId xmlns:a16="http://schemas.microsoft.com/office/drawing/2014/main" id="{CB272B85-616A-620D-7AA2-C6B128D40C64}"/>
                </a:ext>
              </a:extLst>
            </p:cNvPr>
            <p:cNvSpPr/>
            <p:nvPr/>
          </p:nvSpPr>
          <p:spPr>
            <a:xfrm>
              <a:off x="-4250194" y="-588240"/>
              <a:ext cx="6881" cy="19845"/>
            </a:xfrm>
            <a:custGeom>
              <a:avLst/>
              <a:gdLst/>
              <a:ahLst/>
              <a:cxnLst/>
              <a:rect l="l" t="t" r="r" b="b"/>
              <a:pathLst>
                <a:path w="95" h="274" extrusionOk="0">
                  <a:moveTo>
                    <a:pt x="52" y="0"/>
                  </a:moveTo>
                  <a:lnTo>
                    <a:pt x="0" y="273"/>
                  </a:lnTo>
                  <a:lnTo>
                    <a:pt x="42" y="273"/>
                  </a:lnTo>
                  <a:lnTo>
                    <a:pt x="94" y="1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1336;p123">
              <a:extLst>
                <a:ext uri="{FF2B5EF4-FFF2-40B4-BE49-F238E27FC236}">
                  <a16:creationId xmlns:a16="http://schemas.microsoft.com/office/drawing/2014/main" id="{F54638CC-03B0-B6AD-BCC6-BD5CBBC90292}"/>
                </a:ext>
              </a:extLst>
            </p:cNvPr>
            <p:cNvSpPr/>
            <p:nvPr/>
          </p:nvSpPr>
          <p:spPr>
            <a:xfrm>
              <a:off x="-5101658" y="-641402"/>
              <a:ext cx="81336" cy="204390"/>
            </a:xfrm>
            <a:custGeom>
              <a:avLst/>
              <a:gdLst/>
              <a:ahLst/>
              <a:cxnLst/>
              <a:rect l="l" t="t" r="r" b="b"/>
              <a:pathLst>
                <a:path w="1123" h="2822" extrusionOk="0">
                  <a:moveTo>
                    <a:pt x="1" y="0"/>
                  </a:moveTo>
                  <a:lnTo>
                    <a:pt x="43" y="2821"/>
                  </a:lnTo>
                  <a:lnTo>
                    <a:pt x="1123" y="282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1337;p123">
              <a:extLst>
                <a:ext uri="{FF2B5EF4-FFF2-40B4-BE49-F238E27FC236}">
                  <a16:creationId xmlns:a16="http://schemas.microsoft.com/office/drawing/2014/main" id="{BA736889-94DD-010E-ED2B-26EDE63C611D}"/>
                </a:ext>
              </a:extLst>
            </p:cNvPr>
            <p:cNvSpPr/>
            <p:nvPr/>
          </p:nvSpPr>
          <p:spPr>
            <a:xfrm>
              <a:off x="-4688456" y="-641402"/>
              <a:ext cx="53234" cy="204390"/>
            </a:xfrm>
            <a:custGeom>
              <a:avLst/>
              <a:gdLst/>
              <a:ahLst/>
              <a:cxnLst/>
              <a:rect l="l" t="t" r="r" b="b"/>
              <a:pathLst>
                <a:path w="735" h="2822" extrusionOk="0">
                  <a:moveTo>
                    <a:pt x="0" y="0"/>
                  </a:moveTo>
                  <a:lnTo>
                    <a:pt x="21" y="2821"/>
                  </a:lnTo>
                  <a:lnTo>
                    <a:pt x="734" y="2821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1338;p123">
              <a:extLst>
                <a:ext uri="{FF2B5EF4-FFF2-40B4-BE49-F238E27FC236}">
                  <a16:creationId xmlns:a16="http://schemas.microsoft.com/office/drawing/2014/main" id="{5AA128D2-A1F8-5F6E-F5FA-23ABC584833B}"/>
                </a:ext>
              </a:extLst>
            </p:cNvPr>
            <p:cNvSpPr/>
            <p:nvPr/>
          </p:nvSpPr>
          <p:spPr>
            <a:xfrm>
              <a:off x="-5011992" y="-641402"/>
              <a:ext cx="70689" cy="204390"/>
            </a:xfrm>
            <a:custGeom>
              <a:avLst/>
              <a:gdLst/>
              <a:ahLst/>
              <a:cxnLst/>
              <a:rect l="l" t="t" r="r" b="b"/>
              <a:pathLst>
                <a:path w="976" h="2822" extrusionOk="0">
                  <a:moveTo>
                    <a:pt x="32" y="0"/>
                  </a:moveTo>
                  <a:lnTo>
                    <a:pt x="0" y="2821"/>
                  </a:lnTo>
                  <a:lnTo>
                    <a:pt x="892" y="2821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1339;p123">
              <a:extLst>
                <a:ext uri="{FF2B5EF4-FFF2-40B4-BE49-F238E27FC236}">
                  <a16:creationId xmlns:a16="http://schemas.microsoft.com/office/drawing/2014/main" id="{C0394F35-7384-7D8C-921E-ED99D8EF0F1D}"/>
                </a:ext>
              </a:extLst>
            </p:cNvPr>
            <p:cNvSpPr/>
            <p:nvPr/>
          </p:nvSpPr>
          <p:spPr>
            <a:xfrm>
              <a:off x="-4819840" y="-585198"/>
              <a:ext cx="50917" cy="148187"/>
            </a:xfrm>
            <a:custGeom>
              <a:avLst/>
              <a:gdLst/>
              <a:ahLst/>
              <a:cxnLst/>
              <a:rect l="l" t="t" r="r" b="b"/>
              <a:pathLst>
                <a:path w="703" h="2046" extrusionOk="0">
                  <a:moveTo>
                    <a:pt x="42" y="0"/>
                  </a:moveTo>
                  <a:lnTo>
                    <a:pt x="0" y="2045"/>
                  </a:lnTo>
                  <a:lnTo>
                    <a:pt x="703" y="2045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1340;p123">
              <a:extLst>
                <a:ext uri="{FF2B5EF4-FFF2-40B4-BE49-F238E27FC236}">
                  <a16:creationId xmlns:a16="http://schemas.microsoft.com/office/drawing/2014/main" id="{F82A6793-12A4-5EA0-62F8-E293047A3AD6}"/>
                </a:ext>
              </a:extLst>
            </p:cNvPr>
            <p:cNvSpPr/>
            <p:nvPr/>
          </p:nvSpPr>
          <p:spPr>
            <a:xfrm>
              <a:off x="-4869236" y="-641402"/>
              <a:ext cx="41863" cy="204390"/>
            </a:xfrm>
            <a:custGeom>
              <a:avLst/>
              <a:gdLst/>
              <a:ahLst/>
              <a:cxnLst/>
              <a:rect l="l" t="t" r="r" b="b"/>
              <a:pathLst>
                <a:path w="578" h="2822" extrusionOk="0">
                  <a:moveTo>
                    <a:pt x="1" y="0"/>
                  </a:moveTo>
                  <a:lnTo>
                    <a:pt x="64" y="2821"/>
                  </a:lnTo>
                  <a:lnTo>
                    <a:pt x="577" y="2821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1341;p123">
              <a:extLst>
                <a:ext uri="{FF2B5EF4-FFF2-40B4-BE49-F238E27FC236}">
                  <a16:creationId xmlns:a16="http://schemas.microsoft.com/office/drawing/2014/main" id="{617C00E4-849E-8A09-6436-F4386704C0E6}"/>
                </a:ext>
              </a:extLst>
            </p:cNvPr>
            <p:cNvSpPr/>
            <p:nvPr/>
          </p:nvSpPr>
          <p:spPr>
            <a:xfrm>
              <a:off x="-4940650" y="-621701"/>
              <a:ext cx="68444" cy="184690"/>
            </a:xfrm>
            <a:custGeom>
              <a:avLst/>
              <a:gdLst/>
              <a:ahLst/>
              <a:cxnLst/>
              <a:rect l="l" t="t" r="r" b="b"/>
              <a:pathLst>
                <a:path w="945" h="2550" extrusionOk="0">
                  <a:moveTo>
                    <a:pt x="74" y="1"/>
                  </a:moveTo>
                  <a:lnTo>
                    <a:pt x="1" y="2549"/>
                  </a:lnTo>
                  <a:lnTo>
                    <a:pt x="945" y="2549"/>
                  </a:lnTo>
                  <a:lnTo>
                    <a:pt x="861" y="74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1342;p123">
              <a:extLst>
                <a:ext uri="{FF2B5EF4-FFF2-40B4-BE49-F238E27FC236}">
                  <a16:creationId xmlns:a16="http://schemas.microsoft.com/office/drawing/2014/main" id="{CA50A550-FD53-D468-0283-47C79E836890}"/>
                </a:ext>
              </a:extLst>
            </p:cNvPr>
            <p:cNvSpPr/>
            <p:nvPr/>
          </p:nvSpPr>
          <p:spPr>
            <a:xfrm>
              <a:off x="-4764433" y="-624671"/>
              <a:ext cx="70762" cy="187660"/>
            </a:xfrm>
            <a:custGeom>
              <a:avLst/>
              <a:gdLst/>
              <a:ahLst/>
              <a:cxnLst/>
              <a:rect l="l" t="t" r="r" b="b"/>
              <a:pathLst>
                <a:path w="977" h="2591" extrusionOk="0">
                  <a:moveTo>
                    <a:pt x="1" y="0"/>
                  </a:moveTo>
                  <a:lnTo>
                    <a:pt x="22" y="2590"/>
                  </a:lnTo>
                  <a:lnTo>
                    <a:pt x="976" y="2590"/>
                  </a:lnTo>
                  <a:lnTo>
                    <a:pt x="8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1343;p123">
              <a:extLst>
                <a:ext uri="{FF2B5EF4-FFF2-40B4-BE49-F238E27FC236}">
                  <a16:creationId xmlns:a16="http://schemas.microsoft.com/office/drawing/2014/main" id="{D8C0FFA3-4D5A-CF6F-984D-4CF700DBD179}"/>
                </a:ext>
              </a:extLst>
            </p:cNvPr>
            <p:cNvSpPr/>
            <p:nvPr/>
          </p:nvSpPr>
          <p:spPr>
            <a:xfrm>
              <a:off x="-5100137" y="-551012"/>
              <a:ext cx="79815" cy="114001"/>
            </a:xfrm>
            <a:custGeom>
              <a:avLst/>
              <a:gdLst/>
              <a:ahLst/>
              <a:cxnLst/>
              <a:rect l="l" t="t" r="r" b="b"/>
              <a:pathLst>
                <a:path w="1102" h="1574" extrusionOk="0">
                  <a:moveTo>
                    <a:pt x="966" y="0"/>
                  </a:moveTo>
                  <a:cubicBezTo>
                    <a:pt x="641" y="63"/>
                    <a:pt x="315" y="158"/>
                    <a:pt x="1" y="283"/>
                  </a:cubicBezTo>
                  <a:lnTo>
                    <a:pt x="11" y="1573"/>
                  </a:lnTo>
                  <a:lnTo>
                    <a:pt x="1102" y="157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1344;p123">
              <a:extLst>
                <a:ext uri="{FF2B5EF4-FFF2-40B4-BE49-F238E27FC236}">
                  <a16:creationId xmlns:a16="http://schemas.microsoft.com/office/drawing/2014/main" id="{79A06322-23F8-0396-FB32-764A34880A28}"/>
                </a:ext>
              </a:extLst>
            </p:cNvPr>
            <p:cNvSpPr/>
            <p:nvPr/>
          </p:nvSpPr>
          <p:spPr>
            <a:xfrm>
              <a:off x="-4687732" y="-511538"/>
              <a:ext cx="52510" cy="74528"/>
            </a:xfrm>
            <a:custGeom>
              <a:avLst/>
              <a:gdLst/>
              <a:ahLst/>
              <a:cxnLst/>
              <a:rect l="l" t="t" r="r" b="b"/>
              <a:pathLst>
                <a:path w="725" h="1029" extrusionOk="0">
                  <a:moveTo>
                    <a:pt x="1" y="1"/>
                  </a:moveTo>
                  <a:lnTo>
                    <a:pt x="11" y="1028"/>
                  </a:lnTo>
                  <a:lnTo>
                    <a:pt x="724" y="1028"/>
                  </a:lnTo>
                  <a:lnTo>
                    <a:pt x="693" y="378"/>
                  </a:lnTo>
                  <a:cubicBezTo>
                    <a:pt x="473" y="242"/>
                    <a:pt x="242" y="116"/>
                    <a:pt x="1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1345;p123">
              <a:extLst>
                <a:ext uri="{FF2B5EF4-FFF2-40B4-BE49-F238E27FC236}">
                  <a16:creationId xmlns:a16="http://schemas.microsoft.com/office/drawing/2014/main" id="{A8423BBC-7BB0-BE78-71CB-F001C450CD9F}"/>
                </a:ext>
              </a:extLst>
            </p:cNvPr>
            <p:cNvSpPr/>
            <p:nvPr/>
          </p:nvSpPr>
          <p:spPr>
            <a:xfrm>
              <a:off x="-5011992" y="-560138"/>
              <a:ext cx="68444" cy="123127"/>
            </a:xfrm>
            <a:custGeom>
              <a:avLst/>
              <a:gdLst/>
              <a:ahLst/>
              <a:cxnLst/>
              <a:rect l="l" t="t" r="r" b="b"/>
              <a:pathLst>
                <a:path w="945" h="1700" extrusionOk="0">
                  <a:moveTo>
                    <a:pt x="944" y="0"/>
                  </a:moveTo>
                  <a:lnTo>
                    <a:pt x="944" y="0"/>
                  </a:lnTo>
                  <a:cubicBezTo>
                    <a:pt x="629" y="11"/>
                    <a:pt x="325" y="32"/>
                    <a:pt x="21" y="84"/>
                  </a:cubicBezTo>
                  <a:lnTo>
                    <a:pt x="0" y="1699"/>
                  </a:lnTo>
                  <a:lnTo>
                    <a:pt x="892" y="1699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1346;p123">
              <a:extLst>
                <a:ext uri="{FF2B5EF4-FFF2-40B4-BE49-F238E27FC236}">
                  <a16:creationId xmlns:a16="http://schemas.microsoft.com/office/drawing/2014/main" id="{1498B147-46F9-7C19-1222-857E883593E0}"/>
                </a:ext>
              </a:extLst>
            </p:cNvPr>
            <p:cNvSpPr/>
            <p:nvPr/>
          </p:nvSpPr>
          <p:spPr>
            <a:xfrm>
              <a:off x="-4819840" y="-551808"/>
              <a:ext cx="51713" cy="114798"/>
            </a:xfrm>
            <a:custGeom>
              <a:avLst/>
              <a:gdLst/>
              <a:ahLst/>
              <a:cxnLst/>
              <a:rect l="l" t="t" r="r" b="b"/>
              <a:pathLst>
                <a:path w="714" h="1585" extrusionOk="0">
                  <a:moveTo>
                    <a:pt x="32" y="1"/>
                  </a:moveTo>
                  <a:lnTo>
                    <a:pt x="0" y="1584"/>
                  </a:lnTo>
                  <a:lnTo>
                    <a:pt x="713" y="1584"/>
                  </a:lnTo>
                  <a:lnTo>
                    <a:pt x="692" y="148"/>
                  </a:lnTo>
                  <a:cubicBezTo>
                    <a:pt x="472" y="85"/>
                    <a:pt x="262" y="43"/>
                    <a:pt x="32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1347;p123">
              <a:extLst>
                <a:ext uri="{FF2B5EF4-FFF2-40B4-BE49-F238E27FC236}">
                  <a16:creationId xmlns:a16="http://schemas.microsoft.com/office/drawing/2014/main" id="{6847786F-B694-1E85-4D27-3FD35A5EC67F}"/>
                </a:ext>
              </a:extLst>
            </p:cNvPr>
            <p:cNvSpPr/>
            <p:nvPr/>
          </p:nvSpPr>
          <p:spPr>
            <a:xfrm>
              <a:off x="-4866918" y="-558617"/>
              <a:ext cx="39545" cy="121606"/>
            </a:xfrm>
            <a:custGeom>
              <a:avLst/>
              <a:gdLst/>
              <a:ahLst/>
              <a:cxnLst/>
              <a:rect l="l" t="t" r="r" b="b"/>
              <a:pathLst>
                <a:path w="546" h="1679" extrusionOk="0">
                  <a:moveTo>
                    <a:pt x="0" y="0"/>
                  </a:moveTo>
                  <a:lnTo>
                    <a:pt x="32" y="1678"/>
                  </a:lnTo>
                  <a:lnTo>
                    <a:pt x="545" y="1678"/>
                  </a:lnTo>
                  <a:lnTo>
                    <a:pt x="535" y="74"/>
                  </a:lnTo>
                  <a:cubicBezTo>
                    <a:pt x="357" y="42"/>
                    <a:pt x="178" y="21"/>
                    <a:pt x="0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1348;p123">
              <a:extLst>
                <a:ext uri="{FF2B5EF4-FFF2-40B4-BE49-F238E27FC236}">
                  <a16:creationId xmlns:a16="http://schemas.microsoft.com/office/drawing/2014/main" id="{D3A98080-C834-E150-70DB-FA67315FE8FE}"/>
                </a:ext>
              </a:extLst>
            </p:cNvPr>
            <p:cNvSpPr/>
            <p:nvPr/>
          </p:nvSpPr>
          <p:spPr>
            <a:xfrm>
              <a:off x="-4941374" y="-561224"/>
              <a:ext cx="69168" cy="124213"/>
            </a:xfrm>
            <a:custGeom>
              <a:avLst/>
              <a:gdLst/>
              <a:ahLst/>
              <a:cxnLst/>
              <a:rect l="l" t="t" r="r" b="b"/>
              <a:pathLst>
                <a:path w="955" h="1715" extrusionOk="0">
                  <a:moveTo>
                    <a:pt x="280" y="1"/>
                  </a:moveTo>
                  <a:cubicBezTo>
                    <a:pt x="205" y="1"/>
                    <a:pt x="129" y="2"/>
                    <a:pt x="53" y="5"/>
                  </a:cubicBezTo>
                  <a:lnTo>
                    <a:pt x="0" y="1714"/>
                  </a:lnTo>
                  <a:lnTo>
                    <a:pt x="955" y="1714"/>
                  </a:lnTo>
                  <a:lnTo>
                    <a:pt x="892" y="26"/>
                  </a:lnTo>
                  <a:cubicBezTo>
                    <a:pt x="692" y="11"/>
                    <a:pt x="487" y="1"/>
                    <a:pt x="280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1349;p123">
              <a:extLst>
                <a:ext uri="{FF2B5EF4-FFF2-40B4-BE49-F238E27FC236}">
                  <a16:creationId xmlns:a16="http://schemas.microsoft.com/office/drawing/2014/main" id="{E20AD0B2-37F5-54DC-3CE8-95CE6B196881}"/>
                </a:ext>
              </a:extLst>
            </p:cNvPr>
            <p:cNvSpPr/>
            <p:nvPr/>
          </p:nvSpPr>
          <p:spPr>
            <a:xfrm>
              <a:off x="-4763636" y="-539641"/>
              <a:ext cx="69965" cy="102630"/>
            </a:xfrm>
            <a:custGeom>
              <a:avLst/>
              <a:gdLst/>
              <a:ahLst/>
              <a:cxnLst/>
              <a:rect l="l" t="t" r="r" b="b"/>
              <a:pathLst>
                <a:path w="966" h="1417" extrusionOk="0">
                  <a:moveTo>
                    <a:pt x="0" y="1"/>
                  </a:moveTo>
                  <a:lnTo>
                    <a:pt x="11" y="1416"/>
                  </a:lnTo>
                  <a:lnTo>
                    <a:pt x="965" y="1416"/>
                  </a:lnTo>
                  <a:lnTo>
                    <a:pt x="923" y="336"/>
                  </a:lnTo>
                  <a:cubicBezTo>
                    <a:pt x="619" y="200"/>
                    <a:pt x="315" y="95"/>
                    <a:pt x="0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1350;p123">
              <a:extLst>
                <a:ext uri="{FF2B5EF4-FFF2-40B4-BE49-F238E27FC236}">
                  <a16:creationId xmlns:a16="http://schemas.microsoft.com/office/drawing/2014/main" id="{5B3B18EC-9E95-0AA1-5347-8443D636DFA8}"/>
                </a:ext>
              </a:extLst>
            </p:cNvPr>
            <p:cNvSpPr/>
            <p:nvPr/>
          </p:nvSpPr>
          <p:spPr>
            <a:xfrm>
              <a:off x="-5002866" y="-459101"/>
              <a:ext cx="42587" cy="12965"/>
            </a:xfrm>
            <a:custGeom>
              <a:avLst/>
              <a:gdLst/>
              <a:ahLst/>
              <a:cxnLst/>
              <a:rect l="l" t="t" r="r" b="b"/>
              <a:pathLst>
                <a:path w="588" h="179" extrusionOk="0">
                  <a:moveTo>
                    <a:pt x="11" y="0"/>
                  </a:moveTo>
                  <a:lnTo>
                    <a:pt x="0" y="178"/>
                  </a:lnTo>
                  <a:lnTo>
                    <a:pt x="587" y="17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1351;p123">
              <a:extLst>
                <a:ext uri="{FF2B5EF4-FFF2-40B4-BE49-F238E27FC236}">
                  <a16:creationId xmlns:a16="http://schemas.microsoft.com/office/drawing/2014/main" id="{1EEDB6DF-155D-CD9E-1426-F3934A429353}"/>
                </a:ext>
              </a:extLst>
            </p:cNvPr>
            <p:cNvSpPr/>
            <p:nvPr/>
          </p:nvSpPr>
          <p:spPr>
            <a:xfrm>
              <a:off x="-5002142" y="-481915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11" y="0"/>
                  </a:moveTo>
                  <a:lnTo>
                    <a:pt x="1" y="189"/>
                  </a:lnTo>
                  <a:lnTo>
                    <a:pt x="588" y="18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1352;p123">
              <a:extLst>
                <a:ext uri="{FF2B5EF4-FFF2-40B4-BE49-F238E27FC236}">
                  <a16:creationId xmlns:a16="http://schemas.microsoft.com/office/drawing/2014/main" id="{A60C8A73-1F3D-272A-39BB-31BC292D865C}"/>
                </a:ext>
              </a:extLst>
            </p:cNvPr>
            <p:cNvSpPr/>
            <p:nvPr/>
          </p:nvSpPr>
          <p:spPr>
            <a:xfrm>
              <a:off x="-4927686" y="-465185"/>
              <a:ext cx="41066" cy="17527"/>
            </a:xfrm>
            <a:custGeom>
              <a:avLst/>
              <a:gdLst/>
              <a:ahLst/>
              <a:cxnLst/>
              <a:rect l="l" t="t" r="r" b="b"/>
              <a:pathLst>
                <a:path w="567" h="242" extrusionOk="0">
                  <a:moveTo>
                    <a:pt x="11" y="0"/>
                  </a:moveTo>
                  <a:lnTo>
                    <a:pt x="0" y="241"/>
                  </a:lnTo>
                  <a:lnTo>
                    <a:pt x="556" y="241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1353;p123">
              <a:extLst>
                <a:ext uri="{FF2B5EF4-FFF2-40B4-BE49-F238E27FC236}">
                  <a16:creationId xmlns:a16="http://schemas.microsoft.com/office/drawing/2014/main" id="{B6513A83-4173-3C3D-8FD4-84F573D6350C}"/>
                </a:ext>
              </a:extLst>
            </p:cNvPr>
            <p:cNvSpPr/>
            <p:nvPr/>
          </p:nvSpPr>
          <p:spPr>
            <a:xfrm>
              <a:off x="-5005908" y="-633073"/>
              <a:ext cx="47150" cy="12240"/>
            </a:xfrm>
            <a:custGeom>
              <a:avLst/>
              <a:gdLst/>
              <a:ahLst/>
              <a:cxnLst/>
              <a:rect l="l" t="t" r="r" b="b"/>
              <a:pathLst>
                <a:path w="651" h="169" extrusionOk="0">
                  <a:moveTo>
                    <a:pt x="0" y="1"/>
                  </a:moveTo>
                  <a:lnTo>
                    <a:pt x="0" y="168"/>
                  </a:lnTo>
                  <a:lnTo>
                    <a:pt x="650" y="168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1354;p123">
              <a:extLst>
                <a:ext uri="{FF2B5EF4-FFF2-40B4-BE49-F238E27FC236}">
                  <a16:creationId xmlns:a16="http://schemas.microsoft.com/office/drawing/2014/main" id="{03474B53-BD9E-4FD6-4FCE-9AE6665CD311}"/>
                </a:ext>
              </a:extLst>
            </p:cNvPr>
            <p:cNvSpPr/>
            <p:nvPr/>
          </p:nvSpPr>
          <p:spPr>
            <a:xfrm>
              <a:off x="-4850912" y="-628510"/>
              <a:ext cx="8329" cy="6446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55" y="0"/>
                  </a:moveTo>
                  <a:cubicBezTo>
                    <a:pt x="1" y="0"/>
                    <a:pt x="55" y="88"/>
                    <a:pt x="91" y="88"/>
                  </a:cubicBezTo>
                  <a:cubicBezTo>
                    <a:pt x="102" y="88"/>
                    <a:pt x="110" y="81"/>
                    <a:pt x="115" y="64"/>
                  </a:cubicBezTo>
                  <a:cubicBezTo>
                    <a:pt x="115" y="32"/>
                    <a:pt x="94" y="1"/>
                    <a:pt x="62" y="1"/>
                  </a:cubicBezTo>
                  <a:cubicBezTo>
                    <a:pt x="60" y="0"/>
                    <a:pt x="57" y="0"/>
                    <a:pt x="5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1355;p123">
              <a:extLst>
                <a:ext uri="{FF2B5EF4-FFF2-40B4-BE49-F238E27FC236}">
                  <a16:creationId xmlns:a16="http://schemas.microsoft.com/office/drawing/2014/main" id="{99B260E4-1E94-1555-1408-C3BA1F082981}"/>
                </a:ext>
              </a:extLst>
            </p:cNvPr>
            <p:cNvSpPr/>
            <p:nvPr/>
          </p:nvSpPr>
          <p:spPr>
            <a:xfrm>
              <a:off x="-4907985" y="-487203"/>
              <a:ext cx="6953" cy="9923"/>
            </a:xfrm>
            <a:custGeom>
              <a:avLst/>
              <a:gdLst/>
              <a:ahLst/>
              <a:cxnLst/>
              <a:rect l="l" t="t" r="r" b="b"/>
              <a:pathLst>
                <a:path w="96" h="137" extrusionOk="0">
                  <a:moveTo>
                    <a:pt x="43" y="0"/>
                  </a:moveTo>
                  <a:cubicBezTo>
                    <a:pt x="22" y="0"/>
                    <a:pt x="1" y="32"/>
                    <a:pt x="1" y="73"/>
                  </a:cubicBezTo>
                  <a:cubicBezTo>
                    <a:pt x="1" y="105"/>
                    <a:pt x="22" y="136"/>
                    <a:pt x="43" y="136"/>
                  </a:cubicBezTo>
                  <a:cubicBezTo>
                    <a:pt x="74" y="136"/>
                    <a:pt x="95" y="105"/>
                    <a:pt x="95" y="73"/>
                  </a:cubicBezTo>
                  <a:cubicBezTo>
                    <a:pt x="95" y="32"/>
                    <a:pt x="7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1356;p123">
              <a:extLst>
                <a:ext uri="{FF2B5EF4-FFF2-40B4-BE49-F238E27FC236}">
                  <a16:creationId xmlns:a16="http://schemas.microsoft.com/office/drawing/2014/main" id="{0FA7E6F4-DFC3-26B3-2A88-550AD551646C}"/>
                </a:ext>
              </a:extLst>
            </p:cNvPr>
            <p:cNvSpPr/>
            <p:nvPr/>
          </p:nvSpPr>
          <p:spPr>
            <a:xfrm>
              <a:off x="-4809990" y="-456855"/>
              <a:ext cx="31216" cy="10719"/>
            </a:xfrm>
            <a:custGeom>
              <a:avLst/>
              <a:gdLst/>
              <a:ahLst/>
              <a:cxnLst/>
              <a:rect l="l" t="t" r="r" b="b"/>
              <a:pathLst>
                <a:path w="431" h="148" extrusionOk="0">
                  <a:moveTo>
                    <a:pt x="1" y="1"/>
                  </a:moveTo>
                  <a:lnTo>
                    <a:pt x="1" y="147"/>
                  </a:lnTo>
                  <a:lnTo>
                    <a:pt x="431" y="147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1357;p123">
              <a:extLst>
                <a:ext uri="{FF2B5EF4-FFF2-40B4-BE49-F238E27FC236}">
                  <a16:creationId xmlns:a16="http://schemas.microsoft.com/office/drawing/2014/main" id="{86DDF0C8-D556-1B47-9497-24C45DFB7098}"/>
                </a:ext>
              </a:extLst>
            </p:cNvPr>
            <p:cNvSpPr/>
            <p:nvPr/>
          </p:nvSpPr>
          <p:spPr>
            <a:xfrm>
              <a:off x="-4857865" y="-469023"/>
              <a:ext cx="25205" cy="25929"/>
            </a:xfrm>
            <a:custGeom>
              <a:avLst/>
              <a:gdLst/>
              <a:ahLst/>
              <a:cxnLst/>
              <a:rect l="l" t="t" r="r" b="b"/>
              <a:pathLst>
                <a:path w="348" h="358" extrusionOk="0">
                  <a:moveTo>
                    <a:pt x="347" y="1"/>
                  </a:moveTo>
                  <a:lnTo>
                    <a:pt x="1" y="11"/>
                  </a:lnTo>
                  <a:lnTo>
                    <a:pt x="1" y="357"/>
                  </a:lnTo>
                  <a:lnTo>
                    <a:pt x="347" y="33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1358;p123">
              <a:extLst>
                <a:ext uri="{FF2B5EF4-FFF2-40B4-BE49-F238E27FC236}">
                  <a16:creationId xmlns:a16="http://schemas.microsoft.com/office/drawing/2014/main" id="{0CB86DA4-DDF2-9BD1-EF6D-20277E25C8CB}"/>
                </a:ext>
              </a:extLst>
            </p:cNvPr>
            <p:cNvSpPr/>
            <p:nvPr/>
          </p:nvSpPr>
          <p:spPr>
            <a:xfrm>
              <a:off x="-4749947" y="-614097"/>
              <a:ext cx="37228" cy="21366"/>
            </a:xfrm>
            <a:custGeom>
              <a:avLst/>
              <a:gdLst/>
              <a:ahLst/>
              <a:cxnLst/>
              <a:rect l="l" t="t" r="r" b="b"/>
              <a:pathLst>
                <a:path w="514" h="295" extrusionOk="0">
                  <a:moveTo>
                    <a:pt x="11" y="1"/>
                  </a:moveTo>
                  <a:lnTo>
                    <a:pt x="0" y="294"/>
                  </a:lnTo>
                  <a:lnTo>
                    <a:pt x="503" y="2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1359;p123">
              <a:extLst>
                <a:ext uri="{FF2B5EF4-FFF2-40B4-BE49-F238E27FC236}">
                  <a16:creationId xmlns:a16="http://schemas.microsoft.com/office/drawing/2014/main" id="{E5E62CF9-A024-73F9-8BE2-A7084BCAAF69}"/>
                </a:ext>
              </a:extLst>
            </p:cNvPr>
            <p:cNvSpPr/>
            <p:nvPr/>
          </p:nvSpPr>
          <p:spPr>
            <a:xfrm>
              <a:off x="-4684690" y="-630755"/>
              <a:ext cx="29695" cy="22815"/>
            </a:xfrm>
            <a:custGeom>
              <a:avLst/>
              <a:gdLst/>
              <a:ahLst/>
              <a:cxnLst/>
              <a:rect l="l" t="t" r="r" b="b"/>
              <a:pathLst>
                <a:path w="410" h="315" extrusionOk="0">
                  <a:moveTo>
                    <a:pt x="11" y="0"/>
                  </a:moveTo>
                  <a:lnTo>
                    <a:pt x="1" y="294"/>
                  </a:lnTo>
                  <a:lnTo>
                    <a:pt x="410" y="315"/>
                  </a:lnTo>
                  <a:lnTo>
                    <a:pt x="410" y="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1360;p123">
              <a:extLst>
                <a:ext uri="{FF2B5EF4-FFF2-40B4-BE49-F238E27FC236}">
                  <a16:creationId xmlns:a16="http://schemas.microsoft.com/office/drawing/2014/main" id="{F4D5F605-9F13-F408-2175-854E894BB41B}"/>
                </a:ext>
              </a:extLst>
            </p:cNvPr>
            <p:cNvSpPr/>
            <p:nvPr/>
          </p:nvSpPr>
          <p:spPr>
            <a:xfrm>
              <a:off x="-5084927" y="-471269"/>
              <a:ext cx="36503" cy="22815"/>
            </a:xfrm>
            <a:custGeom>
              <a:avLst/>
              <a:gdLst/>
              <a:ahLst/>
              <a:cxnLst/>
              <a:rect l="l" t="t" r="r" b="b"/>
              <a:pathLst>
                <a:path w="504" h="315" extrusionOk="0">
                  <a:moveTo>
                    <a:pt x="504" y="0"/>
                  </a:moveTo>
                  <a:lnTo>
                    <a:pt x="1" y="32"/>
                  </a:lnTo>
                  <a:lnTo>
                    <a:pt x="1" y="315"/>
                  </a:lnTo>
                  <a:lnTo>
                    <a:pt x="493" y="294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1361;p123">
              <a:extLst>
                <a:ext uri="{FF2B5EF4-FFF2-40B4-BE49-F238E27FC236}">
                  <a16:creationId xmlns:a16="http://schemas.microsoft.com/office/drawing/2014/main" id="{C9776830-C698-C842-6227-811C58030720}"/>
                </a:ext>
              </a:extLst>
            </p:cNvPr>
            <p:cNvSpPr/>
            <p:nvPr/>
          </p:nvSpPr>
          <p:spPr>
            <a:xfrm>
              <a:off x="-5095574" y="-630031"/>
              <a:ext cx="47150" cy="22090"/>
            </a:xfrm>
            <a:custGeom>
              <a:avLst/>
              <a:gdLst/>
              <a:ahLst/>
              <a:cxnLst/>
              <a:rect l="l" t="t" r="r" b="b"/>
              <a:pathLst>
                <a:path w="651" h="305" extrusionOk="0">
                  <a:moveTo>
                    <a:pt x="651" y="1"/>
                  </a:moveTo>
                  <a:lnTo>
                    <a:pt x="11" y="11"/>
                  </a:lnTo>
                  <a:lnTo>
                    <a:pt x="1" y="305"/>
                  </a:lnTo>
                  <a:lnTo>
                    <a:pt x="640" y="29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1362;p123">
              <a:extLst>
                <a:ext uri="{FF2B5EF4-FFF2-40B4-BE49-F238E27FC236}">
                  <a16:creationId xmlns:a16="http://schemas.microsoft.com/office/drawing/2014/main" id="{3240E474-174A-80F4-842F-FABD606842B3}"/>
                </a:ext>
              </a:extLst>
            </p:cNvPr>
            <p:cNvSpPr/>
            <p:nvPr/>
          </p:nvSpPr>
          <p:spPr>
            <a:xfrm>
              <a:off x="-4754510" y="-461418"/>
              <a:ext cx="48671" cy="16803"/>
            </a:xfrm>
            <a:custGeom>
              <a:avLst/>
              <a:gdLst/>
              <a:ahLst/>
              <a:cxnLst/>
              <a:rect l="l" t="t" r="r" b="b"/>
              <a:pathLst>
                <a:path w="672" h="232" extrusionOk="0">
                  <a:moveTo>
                    <a:pt x="0" y="1"/>
                  </a:moveTo>
                  <a:lnTo>
                    <a:pt x="11" y="231"/>
                  </a:lnTo>
                  <a:lnTo>
                    <a:pt x="671" y="23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1363;p123">
              <a:extLst>
                <a:ext uri="{FF2B5EF4-FFF2-40B4-BE49-F238E27FC236}">
                  <a16:creationId xmlns:a16="http://schemas.microsoft.com/office/drawing/2014/main" id="{EEC3BFBC-B192-66EA-F6E9-4323B33C15B3}"/>
                </a:ext>
              </a:extLst>
            </p:cNvPr>
            <p:cNvSpPr/>
            <p:nvPr/>
          </p:nvSpPr>
          <p:spPr>
            <a:xfrm>
              <a:off x="-4681648" y="-484957"/>
              <a:ext cx="36576" cy="43384"/>
            </a:xfrm>
            <a:custGeom>
              <a:avLst/>
              <a:gdLst/>
              <a:ahLst/>
              <a:cxnLst/>
              <a:rect l="l" t="t" r="r" b="b"/>
              <a:pathLst>
                <a:path w="505" h="599" extrusionOk="0">
                  <a:moveTo>
                    <a:pt x="1" y="1"/>
                  </a:moveTo>
                  <a:lnTo>
                    <a:pt x="11" y="598"/>
                  </a:lnTo>
                  <a:lnTo>
                    <a:pt x="504" y="598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1364;p123">
              <a:extLst>
                <a:ext uri="{FF2B5EF4-FFF2-40B4-BE49-F238E27FC236}">
                  <a16:creationId xmlns:a16="http://schemas.microsoft.com/office/drawing/2014/main" id="{FDBA0D7A-A93D-CFDD-B313-0B437BC57CA8}"/>
                </a:ext>
              </a:extLst>
            </p:cNvPr>
            <p:cNvSpPr/>
            <p:nvPr/>
          </p:nvSpPr>
          <p:spPr>
            <a:xfrm>
              <a:off x="-4847218" y="-494083"/>
              <a:ext cx="3911" cy="19048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3" y="25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1365;p123">
              <a:extLst>
                <a:ext uri="{FF2B5EF4-FFF2-40B4-BE49-F238E27FC236}">
                  <a16:creationId xmlns:a16="http://schemas.microsoft.com/office/drawing/2014/main" id="{815FB1C5-560D-F918-F55B-6FE42AADFF59}"/>
                </a:ext>
              </a:extLst>
            </p:cNvPr>
            <p:cNvSpPr/>
            <p:nvPr/>
          </p:nvSpPr>
          <p:spPr>
            <a:xfrm>
              <a:off x="-4800719" y="-575348"/>
              <a:ext cx="10574" cy="7460"/>
            </a:xfrm>
            <a:custGeom>
              <a:avLst/>
              <a:gdLst/>
              <a:ahLst/>
              <a:cxnLst/>
              <a:rect l="l" t="t" r="r" b="b"/>
              <a:pathLst>
                <a:path w="146" h="103" extrusionOk="0">
                  <a:moveTo>
                    <a:pt x="82" y="1"/>
                  </a:moveTo>
                  <a:cubicBezTo>
                    <a:pt x="1" y="1"/>
                    <a:pt x="85" y="103"/>
                    <a:pt x="126" y="103"/>
                  </a:cubicBezTo>
                  <a:cubicBezTo>
                    <a:pt x="137" y="103"/>
                    <a:pt x="145" y="95"/>
                    <a:pt x="145" y="74"/>
                  </a:cubicBezTo>
                  <a:cubicBezTo>
                    <a:pt x="145" y="32"/>
                    <a:pt x="114" y="1"/>
                    <a:pt x="8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1366;p123">
              <a:extLst>
                <a:ext uri="{FF2B5EF4-FFF2-40B4-BE49-F238E27FC236}">
                  <a16:creationId xmlns:a16="http://schemas.microsoft.com/office/drawing/2014/main" id="{80C25FD2-1FDE-0D11-E75A-F1D2D01700C4}"/>
                </a:ext>
              </a:extLst>
            </p:cNvPr>
            <p:cNvSpPr/>
            <p:nvPr/>
          </p:nvSpPr>
          <p:spPr>
            <a:xfrm>
              <a:off x="-4165888" y="-660378"/>
              <a:ext cx="34982" cy="223366"/>
            </a:xfrm>
            <a:custGeom>
              <a:avLst/>
              <a:gdLst/>
              <a:ahLst/>
              <a:cxnLst/>
              <a:rect l="l" t="t" r="r" b="b"/>
              <a:pathLst>
                <a:path w="483" h="3084" extrusionOk="0">
                  <a:moveTo>
                    <a:pt x="0" y="0"/>
                  </a:moveTo>
                  <a:lnTo>
                    <a:pt x="21" y="3083"/>
                  </a:lnTo>
                  <a:lnTo>
                    <a:pt x="482" y="308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1367;p123">
              <a:extLst>
                <a:ext uri="{FF2B5EF4-FFF2-40B4-BE49-F238E27FC236}">
                  <a16:creationId xmlns:a16="http://schemas.microsoft.com/office/drawing/2014/main" id="{AFED86C4-9E87-D900-D92B-F121C70E5968}"/>
                </a:ext>
              </a:extLst>
            </p:cNvPr>
            <p:cNvSpPr/>
            <p:nvPr/>
          </p:nvSpPr>
          <p:spPr>
            <a:xfrm>
              <a:off x="-3740590" y="-623947"/>
              <a:ext cx="52438" cy="186935"/>
            </a:xfrm>
            <a:custGeom>
              <a:avLst/>
              <a:gdLst/>
              <a:ahLst/>
              <a:cxnLst/>
              <a:rect l="l" t="t" r="r" b="b"/>
              <a:pathLst>
                <a:path w="724" h="2581" extrusionOk="0">
                  <a:moveTo>
                    <a:pt x="0" y="1"/>
                  </a:moveTo>
                  <a:lnTo>
                    <a:pt x="32" y="2580"/>
                  </a:lnTo>
                  <a:lnTo>
                    <a:pt x="724" y="258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1368;p123">
              <a:extLst>
                <a:ext uri="{FF2B5EF4-FFF2-40B4-BE49-F238E27FC236}">
                  <a16:creationId xmlns:a16="http://schemas.microsoft.com/office/drawing/2014/main" id="{8C8F5138-62AC-3274-3130-62E9A5FF1886}"/>
                </a:ext>
              </a:extLst>
            </p:cNvPr>
            <p:cNvSpPr/>
            <p:nvPr/>
          </p:nvSpPr>
          <p:spPr>
            <a:xfrm>
              <a:off x="-3685183" y="-623947"/>
              <a:ext cx="45702" cy="186935"/>
            </a:xfrm>
            <a:custGeom>
              <a:avLst/>
              <a:gdLst/>
              <a:ahLst/>
              <a:cxnLst/>
              <a:rect l="l" t="t" r="r" b="b"/>
              <a:pathLst>
                <a:path w="631" h="2581" extrusionOk="0">
                  <a:moveTo>
                    <a:pt x="22" y="1"/>
                  </a:moveTo>
                  <a:lnTo>
                    <a:pt x="1" y="2580"/>
                  </a:lnTo>
                  <a:lnTo>
                    <a:pt x="578" y="258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1369;p123">
              <a:extLst>
                <a:ext uri="{FF2B5EF4-FFF2-40B4-BE49-F238E27FC236}">
                  <a16:creationId xmlns:a16="http://schemas.microsoft.com/office/drawing/2014/main" id="{7F625F8B-8C59-9651-151C-B54FD339F19D}"/>
                </a:ext>
              </a:extLst>
            </p:cNvPr>
            <p:cNvSpPr/>
            <p:nvPr/>
          </p:nvSpPr>
          <p:spPr>
            <a:xfrm>
              <a:off x="-3740590" y="-623947"/>
              <a:ext cx="49396" cy="132253"/>
            </a:xfrm>
            <a:custGeom>
              <a:avLst/>
              <a:gdLst/>
              <a:ahLst/>
              <a:cxnLst/>
              <a:rect l="l" t="t" r="r" b="b"/>
              <a:pathLst>
                <a:path w="682" h="1826" extrusionOk="0">
                  <a:moveTo>
                    <a:pt x="0" y="1"/>
                  </a:moveTo>
                  <a:lnTo>
                    <a:pt x="21" y="1825"/>
                  </a:lnTo>
                  <a:lnTo>
                    <a:pt x="63" y="1825"/>
                  </a:lnTo>
                  <a:cubicBezTo>
                    <a:pt x="273" y="1825"/>
                    <a:pt x="472" y="1815"/>
                    <a:pt x="682" y="1794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1370;p123">
              <a:extLst>
                <a:ext uri="{FF2B5EF4-FFF2-40B4-BE49-F238E27FC236}">
                  <a16:creationId xmlns:a16="http://schemas.microsoft.com/office/drawing/2014/main" id="{306A2273-3A09-4757-A8F4-DA041848C2E7}"/>
                </a:ext>
              </a:extLst>
            </p:cNvPr>
            <p:cNvSpPr/>
            <p:nvPr/>
          </p:nvSpPr>
          <p:spPr>
            <a:xfrm>
              <a:off x="-3685183" y="-623947"/>
              <a:ext cx="45702" cy="129211"/>
            </a:xfrm>
            <a:custGeom>
              <a:avLst/>
              <a:gdLst/>
              <a:ahLst/>
              <a:cxnLst/>
              <a:rect l="l" t="t" r="r" b="b"/>
              <a:pathLst>
                <a:path w="631" h="1784" extrusionOk="0">
                  <a:moveTo>
                    <a:pt x="22" y="1"/>
                  </a:moveTo>
                  <a:lnTo>
                    <a:pt x="1" y="1783"/>
                  </a:lnTo>
                  <a:cubicBezTo>
                    <a:pt x="200" y="1762"/>
                    <a:pt x="399" y="1731"/>
                    <a:pt x="599" y="1678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1371;p123">
              <a:extLst>
                <a:ext uri="{FF2B5EF4-FFF2-40B4-BE49-F238E27FC236}">
                  <a16:creationId xmlns:a16="http://schemas.microsoft.com/office/drawing/2014/main" id="{2A0FE6D2-4E0F-93A3-C3B7-9FB494B7B96B}"/>
                </a:ext>
              </a:extLst>
            </p:cNvPr>
            <p:cNvSpPr/>
            <p:nvPr/>
          </p:nvSpPr>
          <p:spPr>
            <a:xfrm>
              <a:off x="-3736027" y="-614821"/>
              <a:ext cx="30420" cy="13761"/>
            </a:xfrm>
            <a:custGeom>
              <a:avLst/>
              <a:gdLst/>
              <a:ahLst/>
              <a:cxnLst/>
              <a:rect l="l" t="t" r="r" b="b"/>
              <a:pathLst>
                <a:path w="420" h="190" extrusionOk="0">
                  <a:moveTo>
                    <a:pt x="0" y="0"/>
                  </a:moveTo>
                  <a:lnTo>
                    <a:pt x="0" y="189"/>
                  </a:lnTo>
                  <a:lnTo>
                    <a:pt x="420" y="18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1372;p123">
              <a:extLst>
                <a:ext uri="{FF2B5EF4-FFF2-40B4-BE49-F238E27FC236}">
                  <a16:creationId xmlns:a16="http://schemas.microsoft.com/office/drawing/2014/main" id="{444C8872-AED0-A8FC-F474-B746935C5B45}"/>
                </a:ext>
              </a:extLst>
            </p:cNvPr>
            <p:cNvSpPr/>
            <p:nvPr/>
          </p:nvSpPr>
          <p:spPr>
            <a:xfrm>
              <a:off x="-3677578" y="-467502"/>
              <a:ext cx="26653" cy="20569"/>
            </a:xfrm>
            <a:custGeom>
              <a:avLst/>
              <a:gdLst/>
              <a:ahLst/>
              <a:cxnLst/>
              <a:rect l="l" t="t" r="r" b="b"/>
              <a:pathLst>
                <a:path w="368" h="284" extrusionOk="0">
                  <a:moveTo>
                    <a:pt x="1" y="1"/>
                  </a:moveTo>
                  <a:lnTo>
                    <a:pt x="1" y="284"/>
                  </a:lnTo>
                  <a:lnTo>
                    <a:pt x="368" y="28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1373;p123">
              <a:extLst>
                <a:ext uri="{FF2B5EF4-FFF2-40B4-BE49-F238E27FC236}">
                  <a16:creationId xmlns:a16="http://schemas.microsoft.com/office/drawing/2014/main" id="{FD8E6BC5-39D4-2A9D-A9A3-74FEC4189B58}"/>
                </a:ext>
              </a:extLst>
            </p:cNvPr>
            <p:cNvSpPr/>
            <p:nvPr/>
          </p:nvSpPr>
          <p:spPr>
            <a:xfrm>
              <a:off x="-3675260" y="-614821"/>
              <a:ext cx="32737" cy="13761"/>
            </a:xfrm>
            <a:custGeom>
              <a:avLst/>
              <a:gdLst/>
              <a:ahLst/>
              <a:cxnLst/>
              <a:rect l="l" t="t" r="r" b="b"/>
              <a:pathLst>
                <a:path w="452" h="190" extrusionOk="0">
                  <a:moveTo>
                    <a:pt x="0" y="0"/>
                  </a:moveTo>
                  <a:lnTo>
                    <a:pt x="0" y="189"/>
                  </a:lnTo>
                  <a:lnTo>
                    <a:pt x="451" y="189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1374;p123">
              <a:extLst>
                <a:ext uri="{FF2B5EF4-FFF2-40B4-BE49-F238E27FC236}">
                  <a16:creationId xmlns:a16="http://schemas.microsoft.com/office/drawing/2014/main" id="{7CA1A0B3-5379-DC5F-53C4-073654923119}"/>
                </a:ext>
              </a:extLst>
            </p:cNvPr>
            <p:cNvSpPr/>
            <p:nvPr/>
          </p:nvSpPr>
          <p:spPr>
            <a:xfrm>
              <a:off x="-3717051" y="-459897"/>
              <a:ext cx="5360" cy="8402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42" y="1"/>
                  </a:moveTo>
                  <a:cubicBezTo>
                    <a:pt x="21" y="1"/>
                    <a:pt x="0" y="22"/>
                    <a:pt x="0" y="53"/>
                  </a:cubicBezTo>
                  <a:cubicBezTo>
                    <a:pt x="0" y="84"/>
                    <a:pt x="21" y="116"/>
                    <a:pt x="42" y="116"/>
                  </a:cubicBezTo>
                  <a:cubicBezTo>
                    <a:pt x="63" y="116"/>
                    <a:pt x="74" y="84"/>
                    <a:pt x="74" y="53"/>
                  </a:cubicBezTo>
                  <a:cubicBezTo>
                    <a:pt x="7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1375;p123">
              <a:extLst>
                <a:ext uri="{FF2B5EF4-FFF2-40B4-BE49-F238E27FC236}">
                  <a16:creationId xmlns:a16="http://schemas.microsoft.com/office/drawing/2014/main" id="{46ECA777-3BBF-64DB-16F8-41195749E53F}"/>
                </a:ext>
              </a:extLst>
            </p:cNvPr>
            <p:cNvSpPr/>
            <p:nvPr/>
          </p:nvSpPr>
          <p:spPr>
            <a:xfrm>
              <a:off x="-3721614" y="-589036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32" y="1"/>
                  </a:moveTo>
                  <a:cubicBezTo>
                    <a:pt x="22" y="1"/>
                    <a:pt x="1" y="32"/>
                    <a:pt x="1" y="64"/>
                  </a:cubicBezTo>
                  <a:cubicBezTo>
                    <a:pt x="1" y="85"/>
                    <a:pt x="11" y="116"/>
                    <a:pt x="32" y="116"/>
                  </a:cubicBezTo>
                  <a:cubicBezTo>
                    <a:pt x="53" y="116"/>
                    <a:pt x="74" y="95"/>
                    <a:pt x="74" y="64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1376;p123">
              <a:extLst>
                <a:ext uri="{FF2B5EF4-FFF2-40B4-BE49-F238E27FC236}">
                  <a16:creationId xmlns:a16="http://schemas.microsoft.com/office/drawing/2014/main" id="{D944F709-418D-D69B-3B28-53FA0F02B123}"/>
                </a:ext>
              </a:extLst>
            </p:cNvPr>
            <p:cNvSpPr/>
            <p:nvPr/>
          </p:nvSpPr>
          <p:spPr>
            <a:xfrm>
              <a:off x="-3667655" y="-487203"/>
              <a:ext cx="6084" cy="9923"/>
            </a:xfrm>
            <a:custGeom>
              <a:avLst/>
              <a:gdLst/>
              <a:ahLst/>
              <a:cxnLst/>
              <a:rect l="l" t="t" r="r" b="b"/>
              <a:pathLst>
                <a:path w="84" h="137" extrusionOk="0">
                  <a:moveTo>
                    <a:pt x="42" y="0"/>
                  </a:moveTo>
                  <a:cubicBezTo>
                    <a:pt x="21" y="0"/>
                    <a:pt x="0" y="32"/>
                    <a:pt x="0" y="73"/>
                  </a:cubicBezTo>
                  <a:cubicBezTo>
                    <a:pt x="0" y="105"/>
                    <a:pt x="21" y="136"/>
                    <a:pt x="42" y="136"/>
                  </a:cubicBezTo>
                  <a:cubicBezTo>
                    <a:pt x="63" y="136"/>
                    <a:pt x="84" y="105"/>
                    <a:pt x="84" y="73"/>
                  </a:cubicBezTo>
                  <a:cubicBezTo>
                    <a:pt x="84" y="32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1377;p123">
              <a:extLst>
                <a:ext uri="{FF2B5EF4-FFF2-40B4-BE49-F238E27FC236}">
                  <a16:creationId xmlns:a16="http://schemas.microsoft.com/office/drawing/2014/main" id="{D1D98457-BAB7-5126-5D23-4FF9D8A4CF48}"/>
                </a:ext>
              </a:extLst>
            </p:cNvPr>
            <p:cNvSpPr/>
            <p:nvPr/>
          </p:nvSpPr>
          <p:spPr>
            <a:xfrm>
              <a:off x="-3630500" y="-571509"/>
              <a:ext cx="52510" cy="134498"/>
            </a:xfrm>
            <a:custGeom>
              <a:avLst/>
              <a:gdLst/>
              <a:ahLst/>
              <a:cxnLst/>
              <a:rect l="l" t="t" r="r" b="b"/>
              <a:pathLst>
                <a:path w="725" h="1857" extrusionOk="0">
                  <a:moveTo>
                    <a:pt x="1" y="0"/>
                  </a:moveTo>
                  <a:lnTo>
                    <a:pt x="1" y="1856"/>
                  </a:lnTo>
                  <a:lnTo>
                    <a:pt x="683" y="1856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1378;p123">
              <a:extLst>
                <a:ext uri="{FF2B5EF4-FFF2-40B4-BE49-F238E27FC236}">
                  <a16:creationId xmlns:a16="http://schemas.microsoft.com/office/drawing/2014/main" id="{63433AB7-EBAB-1D06-DBB7-C3B2E8C808C7}"/>
                </a:ext>
              </a:extLst>
            </p:cNvPr>
            <p:cNvSpPr/>
            <p:nvPr/>
          </p:nvSpPr>
          <p:spPr>
            <a:xfrm>
              <a:off x="-3630500" y="-572306"/>
              <a:ext cx="52510" cy="68444"/>
            </a:xfrm>
            <a:custGeom>
              <a:avLst/>
              <a:gdLst/>
              <a:ahLst/>
              <a:cxnLst/>
              <a:rect l="l" t="t" r="r" b="b"/>
              <a:pathLst>
                <a:path w="725" h="945" extrusionOk="0">
                  <a:moveTo>
                    <a:pt x="724" y="1"/>
                  </a:moveTo>
                  <a:lnTo>
                    <a:pt x="1" y="11"/>
                  </a:lnTo>
                  <a:lnTo>
                    <a:pt x="1" y="798"/>
                  </a:lnTo>
                  <a:cubicBezTo>
                    <a:pt x="211" y="850"/>
                    <a:pt x="452" y="902"/>
                    <a:pt x="703" y="944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1379;p123">
              <a:extLst>
                <a:ext uri="{FF2B5EF4-FFF2-40B4-BE49-F238E27FC236}">
                  <a16:creationId xmlns:a16="http://schemas.microsoft.com/office/drawing/2014/main" id="{9E46D7B2-C148-6E1D-C08D-53394E215B35}"/>
                </a:ext>
              </a:extLst>
            </p:cNvPr>
            <p:cNvSpPr/>
            <p:nvPr/>
          </p:nvSpPr>
          <p:spPr>
            <a:xfrm>
              <a:off x="-3625140" y="-564701"/>
              <a:ext cx="35779" cy="19048"/>
            </a:xfrm>
            <a:custGeom>
              <a:avLst/>
              <a:gdLst/>
              <a:ahLst/>
              <a:cxnLst/>
              <a:rect l="l" t="t" r="r" b="b"/>
              <a:pathLst>
                <a:path w="494" h="263" extrusionOk="0">
                  <a:moveTo>
                    <a:pt x="493" y="0"/>
                  </a:moveTo>
                  <a:lnTo>
                    <a:pt x="11" y="21"/>
                  </a:lnTo>
                  <a:lnTo>
                    <a:pt x="0" y="263"/>
                  </a:lnTo>
                  <a:lnTo>
                    <a:pt x="483" y="242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1380;p123">
              <a:extLst>
                <a:ext uri="{FF2B5EF4-FFF2-40B4-BE49-F238E27FC236}">
                  <a16:creationId xmlns:a16="http://schemas.microsoft.com/office/drawing/2014/main" id="{82C8E1DB-5DFB-8D6E-C34B-FC51715C51DB}"/>
                </a:ext>
              </a:extLst>
            </p:cNvPr>
            <p:cNvSpPr/>
            <p:nvPr/>
          </p:nvSpPr>
          <p:spPr>
            <a:xfrm>
              <a:off x="-3624416" y="-459897"/>
              <a:ext cx="33534" cy="19048"/>
            </a:xfrm>
            <a:custGeom>
              <a:avLst/>
              <a:gdLst/>
              <a:ahLst/>
              <a:cxnLst/>
              <a:rect l="l" t="t" r="r" b="b"/>
              <a:pathLst>
                <a:path w="463" h="263" extrusionOk="0">
                  <a:moveTo>
                    <a:pt x="462" y="1"/>
                  </a:moveTo>
                  <a:lnTo>
                    <a:pt x="1" y="22"/>
                  </a:lnTo>
                  <a:lnTo>
                    <a:pt x="1" y="263"/>
                  </a:lnTo>
                  <a:lnTo>
                    <a:pt x="452" y="24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1381;p123">
              <a:extLst>
                <a:ext uri="{FF2B5EF4-FFF2-40B4-BE49-F238E27FC236}">
                  <a16:creationId xmlns:a16="http://schemas.microsoft.com/office/drawing/2014/main" id="{D9C988C2-E924-4462-2CC6-D4BA98A29078}"/>
                </a:ext>
              </a:extLst>
            </p:cNvPr>
            <p:cNvSpPr/>
            <p:nvPr/>
          </p:nvSpPr>
          <p:spPr>
            <a:xfrm>
              <a:off x="-3568936" y="-660378"/>
              <a:ext cx="47875" cy="223366"/>
            </a:xfrm>
            <a:custGeom>
              <a:avLst/>
              <a:gdLst/>
              <a:ahLst/>
              <a:cxnLst/>
              <a:rect l="l" t="t" r="r" b="b"/>
              <a:pathLst>
                <a:path w="661" h="3084" extrusionOk="0">
                  <a:moveTo>
                    <a:pt x="0" y="0"/>
                  </a:moveTo>
                  <a:lnTo>
                    <a:pt x="32" y="3083"/>
                  </a:lnTo>
                  <a:lnTo>
                    <a:pt x="661" y="3083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1382;p123">
              <a:extLst>
                <a:ext uri="{FF2B5EF4-FFF2-40B4-BE49-F238E27FC236}">
                  <a16:creationId xmlns:a16="http://schemas.microsoft.com/office/drawing/2014/main" id="{BDA2D3A0-ADDF-1D00-E6E6-F4070BA4770F}"/>
                </a:ext>
              </a:extLst>
            </p:cNvPr>
            <p:cNvSpPr/>
            <p:nvPr/>
          </p:nvSpPr>
          <p:spPr>
            <a:xfrm>
              <a:off x="-3518816" y="-660378"/>
              <a:ext cx="41066" cy="223366"/>
            </a:xfrm>
            <a:custGeom>
              <a:avLst/>
              <a:gdLst/>
              <a:ahLst/>
              <a:cxnLst/>
              <a:rect l="l" t="t" r="r" b="b"/>
              <a:pathLst>
                <a:path w="567" h="3084" extrusionOk="0">
                  <a:moveTo>
                    <a:pt x="11" y="0"/>
                  </a:moveTo>
                  <a:lnTo>
                    <a:pt x="0" y="3083"/>
                  </a:lnTo>
                  <a:lnTo>
                    <a:pt x="514" y="308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1383;p123">
              <a:extLst>
                <a:ext uri="{FF2B5EF4-FFF2-40B4-BE49-F238E27FC236}">
                  <a16:creationId xmlns:a16="http://schemas.microsoft.com/office/drawing/2014/main" id="{56FB0707-F753-EE32-FCE6-0D1318B4C48A}"/>
                </a:ext>
              </a:extLst>
            </p:cNvPr>
            <p:cNvSpPr/>
            <p:nvPr/>
          </p:nvSpPr>
          <p:spPr>
            <a:xfrm>
              <a:off x="-3568936" y="-660378"/>
              <a:ext cx="44833" cy="158037"/>
            </a:xfrm>
            <a:custGeom>
              <a:avLst/>
              <a:gdLst/>
              <a:ahLst/>
              <a:cxnLst/>
              <a:rect l="l" t="t" r="r" b="b"/>
              <a:pathLst>
                <a:path w="619" h="2182" extrusionOk="0">
                  <a:moveTo>
                    <a:pt x="0" y="0"/>
                  </a:moveTo>
                  <a:lnTo>
                    <a:pt x="21" y="2181"/>
                  </a:lnTo>
                  <a:lnTo>
                    <a:pt x="63" y="2181"/>
                  </a:lnTo>
                  <a:cubicBezTo>
                    <a:pt x="252" y="2181"/>
                    <a:pt x="430" y="2171"/>
                    <a:pt x="619" y="2139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1384;p123">
              <a:extLst>
                <a:ext uri="{FF2B5EF4-FFF2-40B4-BE49-F238E27FC236}">
                  <a16:creationId xmlns:a16="http://schemas.microsoft.com/office/drawing/2014/main" id="{18DD33FE-9620-0DBC-3063-8E1116500AA2}"/>
                </a:ext>
              </a:extLst>
            </p:cNvPr>
            <p:cNvSpPr/>
            <p:nvPr/>
          </p:nvSpPr>
          <p:spPr>
            <a:xfrm>
              <a:off x="-3518816" y="-660378"/>
              <a:ext cx="41066" cy="154198"/>
            </a:xfrm>
            <a:custGeom>
              <a:avLst/>
              <a:gdLst/>
              <a:ahLst/>
              <a:cxnLst/>
              <a:rect l="l" t="t" r="r" b="b"/>
              <a:pathLst>
                <a:path w="567" h="2129" extrusionOk="0">
                  <a:moveTo>
                    <a:pt x="11" y="0"/>
                  </a:moveTo>
                  <a:lnTo>
                    <a:pt x="0" y="2129"/>
                  </a:lnTo>
                  <a:cubicBezTo>
                    <a:pt x="179" y="2097"/>
                    <a:pt x="357" y="2056"/>
                    <a:pt x="525" y="2003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1385;p123">
              <a:extLst>
                <a:ext uri="{FF2B5EF4-FFF2-40B4-BE49-F238E27FC236}">
                  <a16:creationId xmlns:a16="http://schemas.microsoft.com/office/drawing/2014/main" id="{EA1810FB-0A10-264E-447B-EAF3296E7060}"/>
                </a:ext>
              </a:extLst>
            </p:cNvPr>
            <p:cNvSpPr/>
            <p:nvPr/>
          </p:nvSpPr>
          <p:spPr>
            <a:xfrm>
              <a:off x="-3564373" y="-650528"/>
              <a:ext cx="27378" cy="16803"/>
            </a:xfrm>
            <a:custGeom>
              <a:avLst/>
              <a:gdLst/>
              <a:ahLst/>
              <a:cxnLst/>
              <a:rect l="l" t="t" r="r" b="b"/>
              <a:pathLst>
                <a:path w="378" h="232" extrusionOk="0">
                  <a:moveTo>
                    <a:pt x="0" y="1"/>
                  </a:moveTo>
                  <a:lnTo>
                    <a:pt x="0" y="231"/>
                  </a:lnTo>
                  <a:lnTo>
                    <a:pt x="378" y="23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1386;p123">
              <a:extLst>
                <a:ext uri="{FF2B5EF4-FFF2-40B4-BE49-F238E27FC236}">
                  <a16:creationId xmlns:a16="http://schemas.microsoft.com/office/drawing/2014/main" id="{F6B5BA3A-DC09-B9B4-B48B-05474BCC90CC}"/>
                </a:ext>
              </a:extLst>
            </p:cNvPr>
            <p:cNvSpPr/>
            <p:nvPr/>
          </p:nvSpPr>
          <p:spPr>
            <a:xfrm>
              <a:off x="-3512732" y="-473586"/>
              <a:ext cx="25132" cy="25132"/>
            </a:xfrm>
            <a:custGeom>
              <a:avLst/>
              <a:gdLst/>
              <a:ahLst/>
              <a:cxnLst/>
              <a:rect l="l" t="t" r="r" b="b"/>
              <a:pathLst>
                <a:path w="347" h="347" extrusionOk="0">
                  <a:moveTo>
                    <a:pt x="0" y="1"/>
                  </a:moveTo>
                  <a:lnTo>
                    <a:pt x="11" y="347"/>
                  </a:lnTo>
                  <a:lnTo>
                    <a:pt x="346" y="34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1387;p123">
              <a:extLst>
                <a:ext uri="{FF2B5EF4-FFF2-40B4-BE49-F238E27FC236}">
                  <a16:creationId xmlns:a16="http://schemas.microsoft.com/office/drawing/2014/main" id="{23904ADB-59CD-484D-7008-91A036E55B0A}"/>
                </a:ext>
              </a:extLst>
            </p:cNvPr>
            <p:cNvSpPr/>
            <p:nvPr/>
          </p:nvSpPr>
          <p:spPr>
            <a:xfrm>
              <a:off x="-3510487" y="-650528"/>
              <a:ext cx="29695" cy="16006"/>
            </a:xfrm>
            <a:custGeom>
              <a:avLst/>
              <a:gdLst/>
              <a:ahLst/>
              <a:cxnLst/>
              <a:rect l="l" t="t" r="r" b="b"/>
              <a:pathLst>
                <a:path w="410" h="221" extrusionOk="0">
                  <a:moveTo>
                    <a:pt x="1" y="1"/>
                  </a:moveTo>
                  <a:lnTo>
                    <a:pt x="11" y="221"/>
                  </a:lnTo>
                  <a:lnTo>
                    <a:pt x="410" y="22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1388;p123">
              <a:extLst>
                <a:ext uri="{FF2B5EF4-FFF2-40B4-BE49-F238E27FC236}">
                  <a16:creationId xmlns:a16="http://schemas.microsoft.com/office/drawing/2014/main" id="{52429841-3A78-4505-29BE-6663AE3D78D4}"/>
                </a:ext>
              </a:extLst>
            </p:cNvPr>
            <p:cNvSpPr/>
            <p:nvPr/>
          </p:nvSpPr>
          <p:spPr>
            <a:xfrm>
              <a:off x="-3547715" y="-464460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53" y="137"/>
                    <a:pt x="74" y="106"/>
                    <a:pt x="74" y="74"/>
                  </a:cubicBezTo>
                  <a:cubicBezTo>
                    <a:pt x="74" y="32"/>
                    <a:pt x="53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1389;p123">
              <a:extLst>
                <a:ext uri="{FF2B5EF4-FFF2-40B4-BE49-F238E27FC236}">
                  <a16:creationId xmlns:a16="http://schemas.microsoft.com/office/drawing/2014/main" id="{54C0D89C-315B-85F0-14B9-E239098BEE6B}"/>
                </a:ext>
              </a:extLst>
            </p:cNvPr>
            <p:cNvSpPr/>
            <p:nvPr/>
          </p:nvSpPr>
          <p:spPr>
            <a:xfrm>
              <a:off x="-3551481" y="-618660"/>
              <a:ext cx="4635" cy="9198"/>
            </a:xfrm>
            <a:custGeom>
              <a:avLst/>
              <a:gdLst/>
              <a:ahLst/>
              <a:cxnLst/>
              <a:rect l="l" t="t" r="r" b="b"/>
              <a:pathLst>
                <a:path w="64" h="127" extrusionOk="0">
                  <a:moveTo>
                    <a:pt x="32" y="1"/>
                  </a:moveTo>
                  <a:cubicBezTo>
                    <a:pt x="11" y="1"/>
                    <a:pt x="0" y="22"/>
                    <a:pt x="0" y="64"/>
                  </a:cubicBezTo>
                  <a:cubicBezTo>
                    <a:pt x="0" y="106"/>
                    <a:pt x="11" y="127"/>
                    <a:pt x="32" y="127"/>
                  </a:cubicBezTo>
                  <a:cubicBezTo>
                    <a:pt x="42" y="127"/>
                    <a:pt x="63" y="106"/>
                    <a:pt x="63" y="64"/>
                  </a:cubicBezTo>
                  <a:cubicBezTo>
                    <a:pt x="63" y="22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1390;p123">
              <a:extLst>
                <a:ext uri="{FF2B5EF4-FFF2-40B4-BE49-F238E27FC236}">
                  <a16:creationId xmlns:a16="http://schemas.microsoft.com/office/drawing/2014/main" id="{FBC8A750-F7D6-D90F-7CA6-8B563680D0C4}"/>
                </a:ext>
              </a:extLst>
            </p:cNvPr>
            <p:cNvSpPr/>
            <p:nvPr/>
          </p:nvSpPr>
          <p:spPr>
            <a:xfrm>
              <a:off x="-3503606" y="-497125"/>
              <a:ext cx="6084" cy="11516"/>
            </a:xfrm>
            <a:custGeom>
              <a:avLst/>
              <a:gdLst/>
              <a:ahLst/>
              <a:cxnLst/>
              <a:rect l="l" t="t" r="r" b="b"/>
              <a:pathLst>
                <a:path w="84" h="159" extrusionOk="0">
                  <a:moveTo>
                    <a:pt x="42" y="1"/>
                  </a:moveTo>
                  <a:cubicBezTo>
                    <a:pt x="21" y="1"/>
                    <a:pt x="0" y="43"/>
                    <a:pt x="0" y="85"/>
                  </a:cubicBezTo>
                  <a:cubicBezTo>
                    <a:pt x="0" y="127"/>
                    <a:pt x="21" y="158"/>
                    <a:pt x="42" y="158"/>
                  </a:cubicBezTo>
                  <a:cubicBezTo>
                    <a:pt x="63" y="158"/>
                    <a:pt x="84" y="127"/>
                    <a:pt x="84" y="85"/>
                  </a:cubicBezTo>
                  <a:cubicBezTo>
                    <a:pt x="84" y="43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1391;p123">
              <a:extLst>
                <a:ext uri="{FF2B5EF4-FFF2-40B4-BE49-F238E27FC236}">
                  <a16:creationId xmlns:a16="http://schemas.microsoft.com/office/drawing/2014/main" id="{9713EB50-E29D-2FCB-2DED-06AA6CCC2086}"/>
                </a:ext>
              </a:extLst>
            </p:cNvPr>
            <p:cNvSpPr/>
            <p:nvPr/>
          </p:nvSpPr>
          <p:spPr>
            <a:xfrm>
              <a:off x="-3470217" y="-598887"/>
              <a:ext cx="47150" cy="161875"/>
            </a:xfrm>
            <a:custGeom>
              <a:avLst/>
              <a:gdLst/>
              <a:ahLst/>
              <a:cxnLst/>
              <a:rect l="l" t="t" r="r" b="b"/>
              <a:pathLst>
                <a:path w="651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619" y="223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1392;p123">
              <a:extLst>
                <a:ext uri="{FF2B5EF4-FFF2-40B4-BE49-F238E27FC236}">
                  <a16:creationId xmlns:a16="http://schemas.microsoft.com/office/drawing/2014/main" id="{460F432B-2DB0-7FB2-0DEC-04F046458082}"/>
                </a:ext>
              </a:extLst>
            </p:cNvPr>
            <p:cNvSpPr/>
            <p:nvPr/>
          </p:nvSpPr>
          <p:spPr>
            <a:xfrm>
              <a:off x="-3417055" y="-642923"/>
              <a:ext cx="59318" cy="205911"/>
            </a:xfrm>
            <a:custGeom>
              <a:avLst/>
              <a:gdLst/>
              <a:ahLst/>
              <a:cxnLst/>
              <a:rect l="l" t="t" r="r" b="b"/>
              <a:pathLst>
                <a:path w="819" h="2843" extrusionOk="0">
                  <a:moveTo>
                    <a:pt x="63" y="0"/>
                  </a:moveTo>
                  <a:lnTo>
                    <a:pt x="1" y="2842"/>
                  </a:lnTo>
                  <a:lnTo>
                    <a:pt x="818" y="2842"/>
                  </a:lnTo>
                  <a:lnTo>
                    <a:pt x="818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1393;p123">
              <a:extLst>
                <a:ext uri="{FF2B5EF4-FFF2-40B4-BE49-F238E27FC236}">
                  <a16:creationId xmlns:a16="http://schemas.microsoft.com/office/drawing/2014/main" id="{40C0DB3A-D4EF-C073-271B-5EC4E731ADAE}"/>
                </a:ext>
              </a:extLst>
            </p:cNvPr>
            <p:cNvSpPr/>
            <p:nvPr/>
          </p:nvSpPr>
          <p:spPr>
            <a:xfrm>
              <a:off x="-3470217" y="-598887"/>
              <a:ext cx="47150" cy="82133"/>
            </a:xfrm>
            <a:custGeom>
              <a:avLst/>
              <a:gdLst/>
              <a:ahLst/>
              <a:cxnLst/>
              <a:rect l="l" t="t" r="r" b="b"/>
              <a:pathLst>
                <a:path w="651" h="1134" extrusionOk="0">
                  <a:moveTo>
                    <a:pt x="1" y="1"/>
                  </a:moveTo>
                  <a:lnTo>
                    <a:pt x="1" y="955"/>
                  </a:lnTo>
                  <a:cubicBezTo>
                    <a:pt x="210" y="1028"/>
                    <a:pt x="420" y="1091"/>
                    <a:pt x="630" y="1133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1394;p123">
              <a:extLst>
                <a:ext uri="{FF2B5EF4-FFF2-40B4-BE49-F238E27FC236}">
                  <a16:creationId xmlns:a16="http://schemas.microsoft.com/office/drawing/2014/main" id="{3347096B-DBE9-8AB1-7743-2D53C0037CB4}"/>
                </a:ext>
              </a:extLst>
            </p:cNvPr>
            <p:cNvSpPr/>
            <p:nvPr/>
          </p:nvSpPr>
          <p:spPr>
            <a:xfrm>
              <a:off x="-3415534" y="-642923"/>
              <a:ext cx="57797" cy="137540"/>
            </a:xfrm>
            <a:custGeom>
              <a:avLst/>
              <a:gdLst/>
              <a:ahLst/>
              <a:cxnLst/>
              <a:rect l="l" t="t" r="r" b="b"/>
              <a:pathLst>
                <a:path w="798" h="1899" extrusionOk="0">
                  <a:moveTo>
                    <a:pt x="42" y="0"/>
                  </a:moveTo>
                  <a:lnTo>
                    <a:pt x="1" y="1773"/>
                  </a:lnTo>
                  <a:cubicBezTo>
                    <a:pt x="263" y="1825"/>
                    <a:pt x="535" y="1867"/>
                    <a:pt x="797" y="1898"/>
                  </a:cubicBezTo>
                  <a:lnTo>
                    <a:pt x="797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1395;p123">
              <a:extLst>
                <a:ext uri="{FF2B5EF4-FFF2-40B4-BE49-F238E27FC236}">
                  <a16:creationId xmlns:a16="http://schemas.microsoft.com/office/drawing/2014/main" id="{D48F1FDC-824F-0C64-715E-BF8AD899D3E4}"/>
                </a:ext>
              </a:extLst>
            </p:cNvPr>
            <p:cNvSpPr/>
            <p:nvPr/>
          </p:nvSpPr>
          <p:spPr>
            <a:xfrm>
              <a:off x="-3404887" y="-630755"/>
              <a:ext cx="39545" cy="13689"/>
            </a:xfrm>
            <a:custGeom>
              <a:avLst/>
              <a:gdLst/>
              <a:ahLst/>
              <a:cxnLst/>
              <a:rect l="l" t="t" r="r" b="b"/>
              <a:pathLst>
                <a:path w="546" h="189" extrusionOk="0">
                  <a:moveTo>
                    <a:pt x="0" y="0"/>
                  </a:moveTo>
                  <a:lnTo>
                    <a:pt x="0" y="189"/>
                  </a:lnTo>
                  <a:lnTo>
                    <a:pt x="546" y="189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1396;p123">
              <a:extLst>
                <a:ext uri="{FF2B5EF4-FFF2-40B4-BE49-F238E27FC236}">
                  <a16:creationId xmlns:a16="http://schemas.microsoft.com/office/drawing/2014/main" id="{C45B203F-CA78-C23F-90D6-3E43941B7251}"/>
                </a:ext>
              </a:extLst>
            </p:cNvPr>
            <p:cNvSpPr/>
            <p:nvPr/>
          </p:nvSpPr>
          <p:spPr>
            <a:xfrm>
              <a:off x="-3404887" y="-608013"/>
              <a:ext cx="39545" cy="13761"/>
            </a:xfrm>
            <a:custGeom>
              <a:avLst/>
              <a:gdLst/>
              <a:ahLst/>
              <a:cxnLst/>
              <a:rect l="l" t="t" r="r" b="b"/>
              <a:pathLst>
                <a:path w="546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46" y="1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1397;p123">
              <a:extLst>
                <a:ext uri="{FF2B5EF4-FFF2-40B4-BE49-F238E27FC236}">
                  <a16:creationId xmlns:a16="http://schemas.microsoft.com/office/drawing/2014/main" id="{78F77DB0-F33A-C5A5-68A6-B3064871FEB9}"/>
                </a:ext>
              </a:extLst>
            </p:cNvPr>
            <p:cNvSpPr/>
            <p:nvPr/>
          </p:nvSpPr>
          <p:spPr>
            <a:xfrm>
              <a:off x="-3411767" y="-460622"/>
              <a:ext cx="44905" cy="12168"/>
            </a:xfrm>
            <a:custGeom>
              <a:avLst/>
              <a:gdLst/>
              <a:ahLst/>
              <a:cxnLst/>
              <a:rect l="l" t="t" r="r" b="b"/>
              <a:pathLst>
                <a:path w="620" h="168" extrusionOk="0">
                  <a:moveTo>
                    <a:pt x="11" y="0"/>
                  </a:moveTo>
                  <a:lnTo>
                    <a:pt x="1" y="168"/>
                  </a:lnTo>
                  <a:lnTo>
                    <a:pt x="620" y="16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1398;p123">
              <a:extLst>
                <a:ext uri="{FF2B5EF4-FFF2-40B4-BE49-F238E27FC236}">
                  <a16:creationId xmlns:a16="http://schemas.microsoft.com/office/drawing/2014/main" id="{FCF3427E-4CA8-D0F0-50FC-D740A808261E}"/>
                </a:ext>
              </a:extLst>
            </p:cNvPr>
            <p:cNvSpPr/>
            <p:nvPr/>
          </p:nvSpPr>
          <p:spPr>
            <a:xfrm>
              <a:off x="-3464929" y="-590557"/>
              <a:ext cx="31216" cy="22887"/>
            </a:xfrm>
            <a:custGeom>
              <a:avLst/>
              <a:gdLst/>
              <a:ahLst/>
              <a:cxnLst/>
              <a:rect l="l" t="t" r="r" b="b"/>
              <a:pathLst>
                <a:path w="431" h="316" extrusionOk="0">
                  <a:moveTo>
                    <a:pt x="431" y="1"/>
                  </a:moveTo>
                  <a:lnTo>
                    <a:pt x="1" y="32"/>
                  </a:lnTo>
                  <a:lnTo>
                    <a:pt x="1" y="316"/>
                  </a:lnTo>
                  <a:lnTo>
                    <a:pt x="431" y="295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1399;p123">
              <a:extLst>
                <a:ext uri="{FF2B5EF4-FFF2-40B4-BE49-F238E27FC236}">
                  <a16:creationId xmlns:a16="http://schemas.microsoft.com/office/drawing/2014/main" id="{9C928B1F-D9F5-BF91-CE4E-50853C065278}"/>
                </a:ext>
              </a:extLst>
            </p:cNvPr>
            <p:cNvSpPr/>
            <p:nvPr/>
          </p:nvSpPr>
          <p:spPr>
            <a:xfrm>
              <a:off x="-3464929" y="-464460"/>
              <a:ext cx="30492" cy="23611"/>
            </a:xfrm>
            <a:custGeom>
              <a:avLst/>
              <a:gdLst/>
              <a:ahLst/>
              <a:cxnLst/>
              <a:rect l="l" t="t" r="r" b="b"/>
              <a:pathLst>
                <a:path w="421" h="326" extrusionOk="0">
                  <a:moveTo>
                    <a:pt x="420" y="1"/>
                  </a:moveTo>
                  <a:lnTo>
                    <a:pt x="11" y="32"/>
                  </a:lnTo>
                  <a:lnTo>
                    <a:pt x="1" y="326"/>
                  </a:lnTo>
                  <a:lnTo>
                    <a:pt x="410" y="294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1400;p123">
              <a:extLst>
                <a:ext uri="{FF2B5EF4-FFF2-40B4-BE49-F238E27FC236}">
                  <a16:creationId xmlns:a16="http://schemas.microsoft.com/office/drawing/2014/main" id="{7306E8DE-5F06-D3AE-3B63-CA510BEF48B4}"/>
                </a:ext>
              </a:extLst>
            </p:cNvPr>
            <p:cNvSpPr/>
            <p:nvPr/>
          </p:nvSpPr>
          <p:spPr>
            <a:xfrm>
              <a:off x="-4127211" y="-660378"/>
              <a:ext cx="52510" cy="223366"/>
            </a:xfrm>
            <a:custGeom>
              <a:avLst/>
              <a:gdLst/>
              <a:ahLst/>
              <a:cxnLst/>
              <a:rect l="l" t="t" r="r" b="b"/>
              <a:pathLst>
                <a:path w="725" h="3084" extrusionOk="0">
                  <a:moveTo>
                    <a:pt x="1" y="0"/>
                  </a:moveTo>
                  <a:lnTo>
                    <a:pt x="22" y="3083"/>
                  </a:lnTo>
                  <a:lnTo>
                    <a:pt x="724" y="308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1401;p123">
              <a:extLst>
                <a:ext uri="{FF2B5EF4-FFF2-40B4-BE49-F238E27FC236}">
                  <a16:creationId xmlns:a16="http://schemas.microsoft.com/office/drawing/2014/main" id="{E9A7F38D-77C8-F4C4-AD83-2FEBFD14CE7B}"/>
                </a:ext>
              </a:extLst>
            </p:cNvPr>
            <p:cNvSpPr/>
            <p:nvPr/>
          </p:nvSpPr>
          <p:spPr>
            <a:xfrm>
              <a:off x="-4071731" y="-660378"/>
              <a:ext cx="45629" cy="223366"/>
            </a:xfrm>
            <a:custGeom>
              <a:avLst/>
              <a:gdLst/>
              <a:ahLst/>
              <a:cxnLst/>
              <a:rect l="l" t="t" r="r" b="b"/>
              <a:pathLst>
                <a:path w="630" h="3084" extrusionOk="0">
                  <a:moveTo>
                    <a:pt x="11" y="0"/>
                  </a:moveTo>
                  <a:lnTo>
                    <a:pt x="0" y="3083"/>
                  </a:lnTo>
                  <a:lnTo>
                    <a:pt x="577" y="308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1402;p123">
              <a:extLst>
                <a:ext uri="{FF2B5EF4-FFF2-40B4-BE49-F238E27FC236}">
                  <a16:creationId xmlns:a16="http://schemas.microsoft.com/office/drawing/2014/main" id="{1286A69A-E9C0-AF2F-762A-A53506FED461}"/>
                </a:ext>
              </a:extLst>
            </p:cNvPr>
            <p:cNvSpPr/>
            <p:nvPr/>
          </p:nvSpPr>
          <p:spPr>
            <a:xfrm>
              <a:off x="-4215284" y="-642923"/>
              <a:ext cx="46426" cy="205911"/>
            </a:xfrm>
            <a:custGeom>
              <a:avLst/>
              <a:gdLst/>
              <a:ahLst/>
              <a:cxnLst/>
              <a:rect l="l" t="t" r="r" b="b"/>
              <a:pathLst>
                <a:path w="641" h="2843" extrusionOk="0">
                  <a:moveTo>
                    <a:pt x="0" y="0"/>
                  </a:moveTo>
                  <a:lnTo>
                    <a:pt x="21" y="2842"/>
                  </a:lnTo>
                  <a:lnTo>
                    <a:pt x="640" y="2842"/>
                  </a:lnTo>
                  <a:lnTo>
                    <a:pt x="56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1403;p123">
              <a:extLst>
                <a:ext uri="{FF2B5EF4-FFF2-40B4-BE49-F238E27FC236}">
                  <a16:creationId xmlns:a16="http://schemas.microsoft.com/office/drawing/2014/main" id="{B905380A-66C5-6E48-A3DD-8F40717AB17E}"/>
                </a:ext>
              </a:extLst>
            </p:cNvPr>
            <p:cNvSpPr/>
            <p:nvPr/>
          </p:nvSpPr>
          <p:spPr>
            <a:xfrm>
              <a:off x="-4165888" y="-660378"/>
              <a:ext cx="32665" cy="158037"/>
            </a:xfrm>
            <a:custGeom>
              <a:avLst/>
              <a:gdLst/>
              <a:ahLst/>
              <a:cxnLst/>
              <a:rect l="l" t="t" r="r" b="b"/>
              <a:pathLst>
                <a:path w="451" h="2182" extrusionOk="0">
                  <a:moveTo>
                    <a:pt x="0" y="0"/>
                  </a:moveTo>
                  <a:lnTo>
                    <a:pt x="11" y="2150"/>
                  </a:lnTo>
                  <a:cubicBezTo>
                    <a:pt x="157" y="2160"/>
                    <a:pt x="304" y="2171"/>
                    <a:pt x="451" y="2181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1404;p123">
              <a:extLst>
                <a:ext uri="{FF2B5EF4-FFF2-40B4-BE49-F238E27FC236}">
                  <a16:creationId xmlns:a16="http://schemas.microsoft.com/office/drawing/2014/main" id="{33E599C7-7BD4-9731-D6EC-511F98D4F433}"/>
                </a:ext>
              </a:extLst>
            </p:cNvPr>
            <p:cNvSpPr/>
            <p:nvPr/>
          </p:nvSpPr>
          <p:spPr>
            <a:xfrm>
              <a:off x="-4127211" y="-660378"/>
              <a:ext cx="49468" cy="158037"/>
            </a:xfrm>
            <a:custGeom>
              <a:avLst/>
              <a:gdLst/>
              <a:ahLst/>
              <a:cxnLst/>
              <a:rect l="l" t="t" r="r" b="b"/>
              <a:pathLst>
                <a:path w="683" h="2182" extrusionOk="0">
                  <a:moveTo>
                    <a:pt x="1" y="0"/>
                  </a:moveTo>
                  <a:lnTo>
                    <a:pt x="22" y="2181"/>
                  </a:lnTo>
                  <a:lnTo>
                    <a:pt x="64" y="2181"/>
                  </a:lnTo>
                  <a:cubicBezTo>
                    <a:pt x="273" y="2181"/>
                    <a:pt x="473" y="2171"/>
                    <a:pt x="682" y="2139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1405;p123">
              <a:extLst>
                <a:ext uri="{FF2B5EF4-FFF2-40B4-BE49-F238E27FC236}">
                  <a16:creationId xmlns:a16="http://schemas.microsoft.com/office/drawing/2014/main" id="{7A14458F-D56A-B81B-3E3B-06E42E74EE4A}"/>
                </a:ext>
              </a:extLst>
            </p:cNvPr>
            <p:cNvSpPr/>
            <p:nvPr/>
          </p:nvSpPr>
          <p:spPr>
            <a:xfrm>
              <a:off x="-4071731" y="-661175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630" y="1"/>
                  </a:moveTo>
                  <a:lnTo>
                    <a:pt x="11" y="11"/>
                  </a:lnTo>
                  <a:lnTo>
                    <a:pt x="0" y="2140"/>
                  </a:lnTo>
                  <a:cubicBezTo>
                    <a:pt x="200" y="2108"/>
                    <a:pt x="399" y="2067"/>
                    <a:pt x="598" y="2014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1406;p123">
              <a:extLst>
                <a:ext uri="{FF2B5EF4-FFF2-40B4-BE49-F238E27FC236}">
                  <a16:creationId xmlns:a16="http://schemas.microsoft.com/office/drawing/2014/main" id="{6755922A-60BB-3F65-AD93-EDC91C563AA3}"/>
                </a:ext>
              </a:extLst>
            </p:cNvPr>
            <p:cNvSpPr/>
            <p:nvPr/>
          </p:nvSpPr>
          <p:spPr>
            <a:xfrm>
              <a:off x="-4215284" y="-642923"/>
              <a:ext cx="44108" cy="137540"/>
            </a:xfrm>
            <a:custGeom>
              <a:avLst/>
              <a:gdLst/>
              <a:ahLst/>
              <a:cxnLst/>
              <a:rect l="l" t="t" r="r" b="b"/>
              <a:pathLst>
                <a:path w="609" h="1899" extrusionOk="0">
                  <a:moveTo>
                    <a:pt x="0" y="0"/>
                  </a:moveTo>
                  <a:lnTo>
                    <a:pt x="11" y="1773"/>
                  </a:lnTo>
                  <a:cubicBezTo>
                    <a:pt x="210" y="1825"/>
                    <a:pt x="409" y="1867"/>
                    <a:pt x="609" y="1898"/>
                  </a:cubicBezTo>
                  <a:lnTo>
                    <a:pt x="56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1407;p123">
              <a:extLst>
                <a:ext uri="{FF2B5EF4-FFF2-40B4-BE49-F238E27FC236}">
                  <a16:creationId xmlns:a16="http://schemas.microsoft.com/office/drawing/2014/main" id="{DB35B455-C0E6-C890-51BF-F32F9F6EA7B6}"/>
                </a:ext>
              </a:extLst>
            </p:cNvPr>
            <p:cNvSpPr/>
            <p:nvPr/>
          </p:nvSpPr>
          <p:spPr>
            <a:xfrm>
              <a:off x="-4209200" y="-630755"/>
              <a:ext cx="29695" cy="13689"/>
            </a:xfrm>
            <a:custGeom>
              <a:avLst/>
              <a:gdLst/>
              <a:ahLst/>
              <a:cxnLst/>
              <a:rect l="l" t="t" r="r" b="b"/>
              <a:pathLst>
                <a:path w="410" h="189" extrusionOk="0">
                  <a:moveTo>
                    <a:pt x="0" y="0"/>
                  </a:moveTo>
                  <a:lnTo>
                    <a:pt x="11" y="189"/>
                  </a:lnTo>
                  <a:lnTo>
                    <a:pt x="409" y="189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1408;p123">
              <a:extLst>
                <a:ext uri="{FF2B5EF4-FFF2-40B4-BE49-F238E27FC236}">
                  <a16:creationId xmlns:a16="http://schemas.microsoft.com/office/drawing/2014/main" id="{5F2B29AD-8759-A0EB-7F82-2B1BB332374E}"/>
                </a:ext>
              </a:extLst>
            </p:cNvPr>
            <p:cNvSpPr/>
            <p:nvPr/>
          </p:nvSpPr>
          <p:spPr>
            <a:xfrm>
              <a:off x="-4208475" y="-608013"/>
              <a:ext cx="29695" cy="13761"/>
            </a:xfrm>
            <a:custGeom>
              <a:avLst/>
              <a:gdLst/>
              <a:ahLst/>
              <a:cxnLst/>
              <a:rect l="l" t="t" r="r" b="b"/>
              <a:pathLst>
                <a:path w="410" h="190" extrusionOk="0">
                  <a:moveTo>
                    <a:pt x="1" y="1"/>
                  </a:moveTo>
                  <a:lnTo>
                    <a:pt x="1" y="190"/>
                  </a:lnTo>
                  <a:lnTo>
                    <a:pt x="410" y="190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1409;p123">
              <a:extLst>
                <a:ext uri="{FF2B5EF4-FFF2-40B4-BE49-F238E27FC236}">
                  <a16:creationId xmlns:a16="http://schemas.microsoft.com/office/drawing/2014/main" id="{BE48F562-33C4-CC4D-832E-D9368EB64A25}"/>
                </a:ext>
              </a:extLst>
            </p:cNvPr>
            <p:cNvSpPr/>
            <p:nvPr/>
          </p:nvSpPr>
          <p:spPr>
            <a:xfrm>
              <a:off x="-4161397" y="-649804"/>
              <a:ext cx="17600" cy="10719"/>
            </a:xfrm>
            <a:custGeom>
              <a:avLst/>
              <a:gdLst/>
              <a:ahLst/>
              <a:cxnLst/>
              <a:rect l="l" t="t" r="r" b="b"/>
              <a:pathLst>
                <a:path w="243" h="148" extrusionOk="0">
                  <a:moveTo>
                    <a:pt x="1" y="1"/>
                  </a:moveTo>
                  <a:lnTo>
                    <a:pt x="1" y="148"/>
                  </a:lnTo>
                  <a:lnTo>
                    <a:pt x="242" y="148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1410;p123">
              <a:extLst>
                <a:ext uri="{FF2B5EF4-FFF2-40B4-BE49-F238E27FC236}">
                  <a16:creationId xmlns:a16="http://schemas.microsoft.com/office/drawing/2014/main" id="{B86D3E12-64DE-5CE3-102C-36AC16654020}"/>
                </a:ext>
              </a:extLst>
            </p:cNvPr>
            <p:cNvSpPr/>
            <p:nvPr/>
          </p:nvSpPr>
          <p:spPr>
            <a:xfrm>
              <a:off x="-4209996" y="-461418"/>
              <a:ext cx="33534" cy="12240"/>
            </a:xfrm>
            <a:custGeom>
              <a:avLst/>
              <a:gdLst/>
              <a:ahLst/>
              <a:cxnLst/>
              <a:rect l="l" t="t" r="r" b="b"/>
              <a:pathLst>
                <a:path w="463" h="169" extrusionOk="0">
                  <a:moveTo>
                    <a:pt x="1" y="1"/>
                  </a:moveTo>
                  <a:lnTo>
                    <a:pt x="1" y="168"/>
                  </a:lnTo>
                  <a:lnTo>
                    <a:pt x="462" y="168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1411;p123">
              <a:extLst>
                <a:ext uri="{FF2B5EF4-FFF2-40B4-BE49-F238E27FC236}">
                  <a16:creationId xmlns:a16="http://schemas.microsoft.com/office/drawing/2014/main" id="{D364FE77-2228-A547-B6AA-CDE9902F18E9}"/>
                </a:ext>
              </a:extLst>
            </p:cNvPr>
            <p:cNvSpPr/>
            <p:nvPr/>
          </p:nvSpPr>
          <p:spPr>
            <a:xfrm>
              <a:off x="-4152271" y="-462143"/>
              <a:ext cx="5432" cy="9126"/>
            </a:xfrm>
            <a:custGeom>
              <a:avLst/>
              <a:gdLst/>
              <a:ahLst/>
              <a:cxnLst/>
              <a:rect l="l" t="t" r="r" b="b"/>
              <a:pathLst>
                <a:path w="75" h="126" extrusionOk="0">
                  <a:moveTo>
                    <a:pt x="43" y="0"/>
                  </a:moveTo>
                  <a:cubicBezTo>
                    <a:pt x="22" y="0"/>
                    <a:pt x="1" y="21"/>
                    <a:pt x="1" y="63"/>
                  </a:cubicBezTo>
                  <a:cubicBezTo>
                    <a:pt x="1" y="95"/>
                    <a:pt x="22" y="126"/>
                    <a:pt x="43" y="126"/>
                  </a:cubicBezTo>
                  <a:cubicBezTo>
                    <a:pt x="53" y="126"/>
                    <a:pt x="74" y="105"/>
                    <a:pt x="74" y="63"/>
                  </a:cubicBezTo>
                  <a:cubicBezTo>
                    <a:pt x="74" y="21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1412;p123">
              <a:extLst>
                <a:ext uri="{FF2B5EF4-FFF2-40B4-BE49-F238E27FC236}">
                  <a16:creationId xmlns:a16="http://schemas.microsoft.com/office/drawing/2014/main" id="{083BC822-E3CC-17C2-5D29-43EB786C2402}"/>
                </a:ext>
              </a:extLst>
            </p:cNvPr>
            <p:cNvSpPr/>
            <p:nvPr/>
          </p:nvSpPr>
          <p:spPr>
            <a:xfrm>
              <a:off x="-4122648" y="-650528"/>
              <a:ext cx="30492" cy="16803"/>
            </a:xfrm>
            <a:custGeom>
              <a:avLst/>
              <a:gdLst/>
              <a:ahLst/>
              <a:cxnLst/>
              <a:rect l="l" t="t" r="r" b="b"/>
              <a:pathLst>
                <a:path w="421" h="232" extrusionOk="0">
                  <a:moveTo>
                    <a:pt x="1" y="1"/>
                  </a:moveTo>
                  <a:lnTo>
                    <a:pt x="1" y="231"/>
                  </a:lnTo>
                  <a:lnTo>
                    <a:pt x="420" y="23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1413;p123">
              <a:extLst>
                <a:ext uri="{FF2B5EF4-FFF2-40B4-BE49-F238E27FC236}">
                  <a16:creationId xmlns:a16="http://schemas.microsoft.com/office/drawing/2014/main" id="{8D16C8EA-96C8-214A-336C-96A6B06AE29B}"/>
                </a:ext>
              </a:extLst>
            </p:cNvPr>
            <p:cNvSpPr/>
            <p:nvPr/>
          </p:nvSpPr>
          <p:spPr>
            <a:xfrm>
              <a:off x="-4064923" y="-473586"/>
              <a:ext cx="27450" cy="25132"/>
            </a:xfrm>
            <a:custGeom>
              <a:avLst/>
              <a:gdLst/>
              <a:ahLst/>
              <a:cxnLst/>
              <a:rect l="l" t="t" r="r" b="b"/>
              <a:pathLst>
                <a:path w="379" h="347" extrusionOk="0">
                  <a:moveTo>
                    <a:pt x="1" y="1"/>
                  </a:moveTo>
                  <a:lnTo>
                    <a:pt x="11" y="347"/>
                  </a:lnTo>
                  <a:lnTo>
                    <a:pt x="378" y="34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1414;p123">
              <a:extLst>
                <a:ext uri="{FF2B5EF4-FFF2-40B4-BE49-F238E27FC236}">
                  <a16:creationId xmlns:a16="http://schemas.microsoft.com/office/drawing/2014/main" id="{2E0EE74B-7B8B-A9DE-C08D-C2860C195B1D}"/>
                </a:ext>
              </a:extLst>
            </p:cNvPr>
            <p:cNvSpPr/>
            <p:nvPr/>
          </p:nvSpPr>
          <p:spPr>
            <a:xfrm>
              <a:off x="-4061881" y="-650528"/>
              <a:ext cx="32737" cy="16006"/>
            </a:xfrm>
            <a:custGeom>
              <a:avLst/>
              <a:gdLst/>
              <a:ahLst/>
              <a:cxnLst/>
              <a:rect l="l" t="t" r="r" b="b"/>
              <a:pathLst>
                <a:path w="452" h="221" extrusionOk="0">
                  <a:moveTo>
                    <a:pt x="1" y="1"/>
                  </a:moveTo>
                  <a:lnTo>
                    <a:pt x="1" y="221"/>
                  </a:lnTo>
                  <a:lnTo>
                    <a:pt x="452" y="22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1415;p123">
              <a:extLst>
                <a:ext uri="{FF2B5EF4-FFF2-40B4-BE49-F238E27FC236}">
                  <a16:creationId xmlns:a16="http://schemas.microsoft.com/office/drawing/2014/main" id="{B18AF810-E007-AE56-1C4A-45FA6AEBBE38}"/>
                </a:ext>
              </a:extLst>
            </p:cNvPr>
            <p:cNvSpPr/>
            <p:nvPr/>
          </p:nvSpPr>
          <p:spPr>
            <a:xfrm>
              <a:off x="-4103672" y="-464460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53" y="137"/>
                    <a:pt x="74" y="106"/>
                    <a:pt x="74" y="74"/>
                  </a:cubicBezTo>
                  <a:cubicBezTo>
                    <a:pt x="74" y="3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1416;p123">
              <a:extLst>
                <a:ext uri="{FF2B5EF4-FFF2-40B4-BE49-F238E27FC236}">
                  <a16:creationId xmlns:a16="http://schemas.microsoft.com/office/drawing/2014/main" id="{EBE50A8A-2AF9-3ECF-A82B-8C4A21688B8E}"/>
                </a:ext>
              </a:extLst>
            </p:cNvPr>
            <p:cNvSpPr/>
            <p:nvPr/>
          </p:nvSpPr>
          <p:spPr>
            <a:xfrm>
              <a:off x="-4108235" y="-618660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32" y="1"/>
                  </a:moveTo>
                  <a:cubicBezTo>
                    <a:pt x="11" y="1"/>
                    <a:pt x="1" y="22"/>
                    <a:pt x="1" y="64"/>
                  </a:cubicBezTo>
                  <a:cubicBezTo>
                    <a:pt x="1" y="95"/>
                    <a:pt x="11" y="137"/>
                    <a:pt x="32" y="137"/>
                  </a:cubicBezTo>
                  <a:cubicBezTo>
                    <a:pt x="53" y="137"/>
                    <a:pt x="74" y="106"/>
                    <a:pt x="74" y="64"/>
                  </a:cubicBezTo>
                  <a:cubicBezTo>
                    <a:pt x="74" y="2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1417;p123">
              <a:extLst>
                <a:ext uri="{FF2B5EF4-FFF2-40B4-BE49-F238E27FC236}">
                  <a16:creationId xmlns:a16="http://schemas.microsoft.com/office/drawing/2014/main" id="{B44205D9-4B9B-CE4E-310F-8E7446F34592}"/>
                </a:ext>
              </a:extLst>
            </p:cNvPr>
            <p:cNvSpPr/>
            <p:nvPr/>
          </p:nvSpPr>
          <p:spPr>
            <a:xfrm>
              <a:off x="-4054276" y="-497125"/>
              <a:ext cx="6156" cy="11516"/>
            </a:xfrm>
            <a:custGeom>
              <a:avLst/>
              <a:gdLst/>
              <a:ahLst/>
              <a:cxnLst/>
              <a:rect l="l" t="t" r="r" b="b"/>
              <a:pathLst>
                <a:path w="85" h="159" extrusionOk="0">
                  <a:moveTo>
                    <a:pt x="42" y="1"/>
                  </a:moveTo>
                  <a:cubicBezTo>
                    <a:pt x="11" y="1"/>
                    <a:pt x="1" y="43"/>
                    <a:pt x="1" y="85"/>
                  </a:cubicBezTo>
                  <a:cubicBezTo>
                    <a:pt x="1" y="127"/>
                    <a:pt x="11" y="158"/>
                    <a:pt x="42" y="158"/>
                  </a:cubicBezTo>
                  <a:cubicBezTo>
                    <a:pt x="63" y="158"/>
                    <a:pt x="84" y="127"/>
                    <a:pt x="84" y="85"/>
                  </a:cubicBezTo>
                  <a:cubicBezTo>
                    <a:pt x="84" y="43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1418;p123">
              <a:extLst>
                <a:ext uri="{FF2B5EF4-FFF2-40B4-BE49-F238E27FC236}">
                  <a16:creationId xmlns:a16="http://schemas.microsoft.com/office/drawing/2014/main" id="{5C6856B5-684D-EE89-37B3-35A99195EEF0}"/>
                </a:ext>
              </a:extLst>
            </p:cNvPr>
            <p:cNvSpPr/>
            <p:nvPr/>
          </p:nvSpPr>
          <p:spPr>
            <a:xfrm>
              <a:off x="-3884939" y="-660378"/>
              <a:ext cx="49468" cy="223366"/>
            </a:xfrm>
            <a:custGeom>
              <a:avLst/>
              <a:gdLst/>
              <a:ahLst/>
              <a:cxnLst/>
              <a:rect l="l" t="t" r="r" b="b"/>
              <a:pathLst>
                <a:path w="683" h="3084" extrusionOk="0">
                  <a:moveTo>
                    <a:pt x="85" y="0"/>
                  </a:moveTo>
                  <a:lnTo>
                    <a:pt x="1" y="3083"/>
                  </a:lnTo>
                  <a:lnTo>
                    <a:pt x="683" y="3083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1419;p123">
              <a:extLst>
                <a:ext uri="{FF2B5EF4-FFF2-40B4-BE49-F238E27FC236}">
                  <a16:creationId xmlns:a16="http://schemas.microsoft.com/office/drawing/2014/main" id="{E275B1D0-3792-2F6E-3E33-5B16290B4481}"/>
                </a:ext>
              </a:extLst>
            </p:cNvPr>
            <p:cNvSpPr/>
            <p:nvPr/>
          </p:nvSpPr>
          <p:spPr>
            <a:xfrm>
              <a:off x="-4017845" y="-598887"/>
              <a:ext cx="53234" cy="161875"/>
            </a:xfrm>
            <a:custGeom>
              <a:avLst/>
              <a:gdLst/>
              <a:ahLst/>
              <a:cxnLst/>
              <a:rect l="l" t="t" r="r" b="b"/>
              <a:pathLst>
                <a:path w="735" h="2235" extrusionOk="0">
                  <a:moveTo>
                    <a:pt x="1" y="1"/>
                  </a:moveTo>
                  <a:lnTo>
                    <a:pt x="11" y="2234"/>
                  </a:lnTo>
                  <a:lnTo>
                    <a:pt x="693" y="22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1420;p123">
              <a:extLst>
                <a:ext uri="{FF2B5EF4-FFF2-40B4-BE49-F238E27FC236}">
                  <a16:creationId xmlns:a16="http://schemas.microsoft.com/office/drawing/2014/main" id="{22E8B691-8DB2-4B60-8CAB-9F5F7D631497}"/>
                </a:ext>
              </a:extLst>
            </p:cNvPr>
            <p:cNvSpPr/>
            <p:nvPr/>
          </p:nvSpPr>
          <p:spPr>
            <a:xfrm>
              <a:off x="-3826418" y="-660378"/>
              <a:ext cx="75252" cy="223366"/>
            </a:xfrm>
            <a:custGeom>
              <a:avLst/>
              <a:gdLst/>
              <a:ahLst/>
              <a:cxnLst/>
              <a:rect l="l" t="t" r="r" b="b"/>
              <a:pathLst>
                <a:path w="1039" h="3084" extrusionOk="0">
                  <a:moveTo>
                    <a:pt x="63" y="0"/>
                  </a:moveTo>
                  <a:lnTo>
                    <a:pt x="0" y="3083"/>
                  </a:lnTo>
                  <a:lnTo>
                    <a:pt x="1039" y="308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1421;p123">
              <a:extLst>
                <a:ext uri="{FF2B5EF4-FFF2-40B4-BE49-F238E27FC236}">
                  <a16:creationId xmlns:a16="http://schemas.microsoft.com/office/drawing/2014/main" id="{414312D7-A226-27ED-DCC2-DDD0D953D7A6}"/>
                </a:ext>
              </a:extLst>
            </p:cNvPr>
            <p:cNvSpPr/>
            <p:nvPr/>
          </p:nvSpPr>
          <p:spPr>
            <a:xfrm>
              <a:off x="-3958599" y="-642923"/>
              <a:ext cx="66923" cy="205911"/>
            </a:xfrm>
            <a:custGeom>
              <a:avLst/>
              <a:gdLst/>
              <a:ahLst/>
              <a:cxnLst/>
              <a:rect l="l" t="t" r="r" b="b"/>
              <a:pathLst>
                <a:path w="924" h="2843" extrusionOk="0">
                  <a:moveTo>
                    <a:pt x="74" y="0"/>
                  </a:moveTo>
                  <a:lnTo>
                    <a:pt x="1" y="2842"/>
                  </a:lnTo>
                  <a:lnTo>
                    <a:pt x="924" y="2842"/>
                  </a:lnTo>
                  <a:lnTo>
                    <a:pt x="913" y="4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1422;p123">
              <a:extLst>
                <a:ext uri="{FF2B5EF4-FFF2-40B4-BE49-F238E27FC236}">
                  <a16:creationId xmlns:a16="http://schemas.microsoft.com/office/drawing/2014/main" id="{BA84B364-6C84-9F2D-279A-759472065FD2}"/>
                </a:ext>
              </a:extLst>
            </p:cNvPr>
            <p:cNvSpPr/>
            <p:nvPr/>
          </p:nvSpPr>
          <p:spPr>
            <a:xfrm>
              <a:off x="-3883419" y="-660378"/>
              <a:ext cx="47223" cy="158037"/>
            </a:xfrm>
            <a:custGeom>
              <a:avLst/>
              <a:gdLst/>
              <a:ahLst/>
              <a:cxnLst/>
              <a:rect l="l" t="t" r="r" b="b"/>
              <a:pathLst>
                <a:path w="652" h="2182" extrusionOk="0">
                  <a:moveTo>
                    <a:pt x="64" y="0"/>
                  </a:moveTo>
                  <a:lnTo>
                    <a:pt x="1" y="2150"/>
                  </a:lnTo>
                  <a:cubicBezTo>
                    <a:pt x="211" y="2160"/>
                    <a:pt x="431" y="2171"/>
                    <a:pt x="651" y="218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1423;p123">
              <a:extLst>
                <a:ext uri="{FF2B5EF4-FFF2-40B4-BE49-F238E27FC236}">
                  <a16:creationId xmlns:a16="http://schemas.microsoft.com/office/drawing/2014/main" id="{ADCF74B5-524D-B943-055C-909F999748EC}"/>
                </a:ext>
              </a:extLst>
            </p:cNvPr>
            <p:cNvSpPr/>
            <p:nvPr/>
          </p:nvSpPr>
          <p:spPr>
            <a:xfrm>
              <a:off x="-4017845" y="-598887"/>
              <a:ext cx="53234" cy="82133"/>
            </a:xfrm>
            <a:custGeom>
              <a:avLst/>
              <a:gdLst/>
              <a:ahLst/>
              <a:cxnLst/>
              <a:rect l="l" t="t" r="r" b="b"/>
              <a:pathLst>
                <a:path w="735" h="1134" extrusionOk="0">
                  <a:moveTo>
                    <a:pt x="1" y="1"/>
                  </a:moveTo>
                  <a:lnTo>
                    <a:pt x="1" y="955"/>
                  </a:lnTo>
                  <a:cubicBezTo>
                    <a:pt x="242" y="1028"/>
                    <a:pt x="473" y="1091"/>
                    <a:pt x="714" y="1133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1424;p123">
              <a:extLst>
                <a:ext uri="{FF2B5EF4-FFF2-40B4-BE49-F238E27FC236}">
                  <a16:creationId xmlns:a16="http://schemas.microsoft.com/office/drawing/2014/main" id="{8946F0B4-AA41-0EFD-E230-332CE510E050}"/>
                </a:ext>
              </a:extLst>
            </p:cNvPr>
            <p:cNvSpPr/>
            <p:nvPr/>
          </p:nvSpPr>
          <p:spPr>
            <a:xfrm>
              <a:off x="-3824897" y="-660378"/>
              <a:ext cx="71486" cy="158037"/>
            </a:xfrm>
            <a:custGeom>
              <a:avLst/>
              <a:gdLst/>
              <a:ahLst/>
              <a:cxnLst/>
              <a:rect l="l" t="t" r="r" b="b"/>
              <a:pathLst>
                <a:path w="987" h="2182" extrusionOk="0">
                  <a:moveTo>
                    <a:pt x="42" y="0"/>
                  </a:moveTo>
                  <a:lnTo>
                    <a:pt x="0" y="2181"/>
                  </a:lnTo>
                  <a:lnTo>
                    <a:pt x="63" y="2181"/>
                  </a:lnTo>
                  <a:cubicBezTo>
                    <a:pt x="378" y="2181"/>
                    <a:pt x="682" y="2171"/>
                    <a:pt x="986" y="2139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1425;p123">
              <a:extLst>
                <a:ext uri="{FF2B5EF4-FFF2-40B4-BE49-F238E27FC236}">
                  <a16:creationId xmlns:a16="http://schemas.microsoft.com/office/drawing/2014/main" id="{D38CEE78-F56B-15F7-87EB-B39A7D38663B}"/>
                </a:ext>
              </a:extLst>
            </p:cNvPr>
            <p:cNvSpPr/>
            <p:nvPr/>
          </p:nvSpPr>
          <p:spPr>
            <a:xfrm>
              <a:off x="-3956281" y="-642923"/>
              <a:ext cx="64605" cy="137540"/>
            </a:xfrm>
            <a:custGeom>
              <a:avLst/>
              <a:gdLst/>
              <a:ahLst/>
              <a:cxnLst/>
              <a:rect l="l" t="t" r="r" b="b"/>
              <a:pathLst>
                <a:path w="892" h="1899" extrusionOk="0">
                  <a:moveTo>
                    <a:pt x="42" y="0"/>
                  </a:moveTo>
                  <a:lnTo>
                    <a:pt x="0" y="1773"/>
                  </a:lnTo>
                  <a:cubicBezTo>
                    <a:pt x="283" y="1825"/>
                    <a:pt x="577" y="1867"/>
                    <a:pt x="892" y="1898"/>
                  </a:cubicBezTo>
                  <a:lnTo>
                    <a:pt x="89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1426;p123">
              <a:extLst>
                <a:ext uri="{FF2B5EF4-FFF2-40B4-BE49-F238E27FC236}">
                  <a16:creationId xmlns:a16="http://schemas.microsoft.com/office/drawing/2014/main" id="{326C996E-CE3F-D852-40D3-5D4EC5348FB6}"/>
                </a:ext>
              </a:extLst>
            </p:cNvPr>
            <p:cNvSpPr/>
            <p:nvPr/>
          </p:nvSpPr>
          <p:spPr>
            <a:xfrm>
              <a:off x="-3944113" y="-630755"/>
              <a:ext cx="43312" cy="13689"/>
            </a:xfrm>
            <a:custGeom>
              <a:avLst/>
              <a:gdLst/>
              <a:ahLst/>
              <a:cxnLst/>
              <a:rect l="l" t="t" r="r" b="b"/>
              <a:pathLst>
                <a:path w="598" h="189" extrusionOk="0">
                  <a:moveTo>
                    <a:pt x="0" y="0"/>
                  </a:moveTo>
                  <a:lnTo>
                    <a:pt x="0" y="189"/>
                  </a:lnTo>
                  <a:lnTo>
                    <a:pt x="598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1427;p123">
              <a:extLst>
                <a:ext uri="{FF2B5EF4-FFF2-40B4-BE49-F238E27FC236}">
                  <a16:creationId xmlns:a16="http://schemas.microsoft.com/office/drawing/2014/main" id="{675AC601-7E2E-0E14-A45F-13BE0B8AB17C}"/>
                </a:ext>
              </a:extLst>
            </p:cNvPr>
            <p:cNvSpPr/>
            <p:nvPr/>
          </p:nvSpPr>
          <p:spPr>
            <a:xfrm>
              <a:off x="-3944113" y="-608013"/>
              <a:ext cx="43312" cy="13761"/>
            </a:xfrm>
            <a:custGeom>
              <a:avLst/>
              <a:gdLst/>
              <a:ahLst/>
              <a:cxnLst/>
              <a:rect l="l" t="t" r="r" b="b"/>
              <a:pathLst>
                <a:path w="598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98" y="190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1428;p123">
              <a:extLst>
                <a:ext uri="{FF2B5EF4-FFF2-40B4-BE49-F238E27FC236}">
                  <a16:creationId xmlns:a16="http://schemas.microsoft.com/office/drawing/2014/main" id="{88C4A34B-85A4-7FD9-9C82-29E5235F1943}"/>
                </a:ext>
              </a:extLst>
            </p:cNvPr>
            <p:cNvSpPr/>
            <p:nvPr/>
          </p:nvSpPr>
          <p:spPr>
            <a:xfrm>
              <a:off x="-3872772" y="-649804"/>
              <a:ext cx="25929" cy="10719"/>
            </a:xfrm>
            <a:custGeom>
              <a:avLst/>
              <a:gdLst/>
              <a:ahLst/>
              <a:cxnLst/>
              <a:rect l="l" t="t" r="r" b="b"/>
              <a:pathLst>
                <a:path w="35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347" y="14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1429;p123">
              <a:extLst>
                <a:ext uri="{FF2B5EF4-FFF2-40B4-BE49-F238E27FC236}">
                  <a16:creationId xmlns:a16="http://schemas.microsoft.com/office/drawing/2014/main" id="{09489842-699B-5171-A914-C02971084190}"/>
                </a:ext>
              </a:extLst>
            </p:cNvPr>
            <p:cNvSpPr/>
            <p:nvPr/>
          </p:nvSpPr>
          <p:spPr>
            <a:xfrm>
              <a:off x="-3951718" y="-460622"/>
              <a:ext cx="49396" cy="12168"/>
            </a:xfrm>
            <a:custGeom>
              <a:avLst/>
              <a:gdLst/>
              <a:ahLst/>
              <a:cxnLst/>
              <a:rect l="l" t="t" r="r" b="b"/>
              <a:pathLst>
                <a:path w="682" h="168" extrusionOk="0">
                  <a:moveTo>
                    <a:pt x="0" y="0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1430;p123">
              <a:extLst>
                <a:ext uri="{FF2B5EF4-FFF2-40B4-BE49-F238E27FC236}">
                  <a16:creationId xmlns:a16="http://schemas.microsoft.com/office/drawing/2014/main" id="{196D0B5F-5E05-B71E-AF50-BD7597AC16EB}"/>
                </a:ext>
              </a:extLst>
            </p:cNvPr>
            <p:cNvSpPr/>
            <p:nvPr/>
          </p:nvSpPr>
          <p:spPr>
            <a:xfrm>
              <a:off x="-3865891" y="-462143"/>
              <a:ext cx="8402" cy="9126"/>
            </a:xfrm>
            <a:custGeom>
              <a:avLst/>
              <a:gdLst/>
              <a:ahLst/>
              <a:cxnLst/>
              <a:rect l="l" t="t" r="r" b="b"/>
              <a:pathLst>
                <a:path w="116" h="126" extrusionOk="0">
                  <a:moveTo>
                    <a:pt x="53" y="0"/>
                  </a:moveTo>
                  <a:cubicBezTo>
                    <a:pt x="21" y="0"/>
                    <a:pt x="0" y="32"/>
                    <a:pt x="0" y="63"/>
                  </a:cubicBezTo>
                  <a:cubicBezTo>
                    <a:pt x="0" y="95"/>
                    <a:pt x="21" y="126"/>
                    <a:pt x="53" y="126"/>
                  </a:cubicBezTo>
                  <a:cubicBezTo>
                    <a:pt x="84" y="126"/>
                    <a:pt x="115" y="95"/>
                    <a:pt x="115" y="63"/>
                  </a:cubicBezTo>
                  <a:cubicBezTo>
                    <a:pt x="115" y="3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1431;p123">
              <a:extLst>
                <a:ext uri="{FF2B5EF4-FFF2-40B4-BE49-F238E27FC236}">
                  <a16:creationId xmlns:a16="http://schemas.microsoft.com/office/drawing/2014/main" id="{70622D17-85AE-EB0D-9B22-494BCBAE58CF}"/>
                </a:ext>
              </a:extLst>
            </p:cNvPr>
            <p:cNvSpPr/>
            <p:nvPr/>
          </p:nvSpPr>
          <p:spPr>
            <a:xfrm>
              <a:off x="-3815771" y="-650528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0" y="1"/>
                  </a:moveTo>
                  <a:lnTo>
                    <a:pt x="0" y="231"/>
                  </a:lnTo>
                  <a:lnTo>
                    <a:pt x="629" y="23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1432;p123">
              <a:extLst>
                <a:ext uri="{FF2B5EF4-FFF2-40B4-BE49-F238E27FC236}">
                  <a16:creationId xmlns:a16="http://schemas.microsoft.com/office/drawing/2014/main" id="{D7ECB8F9-B2DF-152B-1480-1CE7AFD106B5}"/>
                </a:ext>
              </a:extLst>
            </p:cNvPr>
            <p:cNvSpPr/>
            <p:nvPr/>
          </p:nvSpPr>
          <p:spPr>
            <a:xfrm>
              <a:off x="-4011761" y="-590557"/>
              <a:ext cx="35779" cy="22887"/>
            </a:xfrm>
            <a:custGeom>
              <a:avLst/>
              <a:gdLst/>
              <a:ahLst/>
              <a:cxnLst/>
              <a:rect l="l" t="t" r="r" b="b"/>
              <a:pathLst>
                <a:path w="494" h="316" extrusionOk="0">
                  <a:moveTo>
                    <a:pt x="494" y="1"/>
                  </a:moveTo>
                  <a:lnTo>
                    <a:pt x="1" y="32"/>
                  </a:lnTo>
                  <a:lnTo>
                    <a:pt x="1" y="316"/>
                  </a:lnTo>
                  <a:lnTo>
                    <a:pt x="483" y="295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1433;p123">
              <a:extLst>
                <a:ext uri="{FF2B5EF4-FFF2-40B4-BE49-F238E27FC236}">
                  <a16:creationId xmlns:a16="http://schemas.microsoft.com/office/drawing/2014/main" id="{B14883CB-B75A-12BC-F72B-19C6F1F5DD79}"/>
                </a:ext>
              </a:extLst>
            </p:cNvPr>
            <p:cNvSpPr/>
            <p:nvPr/>
          </p:nvSpPr>
          <p:spPr>
            <a:xfrm>
              <a:off x="-4010964" y="-464460"/>
              <a:ext cx="33462" cy="23611"/>
            </a:xfrm>
            <a:custGeom>
              <a:avLst/>
              <a:gdLst/>
              <a:ahLst/>
              <a:cxnLst/>
              <a:rect l="l" t="t" r="r" b="b"/>
              <a:pathLst>
                <a:path w="462" h="326" extrusionOk="0">
                  <a:moveTo>
                    <a:pt x="462" y="1"/>
                  </a:moveTo>
                  <a:lnTo>
                    <a:pt x="0" y="32"/>
                  </a:lnTo>
                  <a:lnTo>
                    <a:pt x="0" y="326"/>
                  </a:lnTo>
                  <a:lnTo>
                    <a:pt x="451" y="294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1434;p123">
              <a:extLst>
                <a:ext uri="{FF2B5EF4-FFF2-40B4-BE49-F238E27FC236}">
                  <a16:creationId xmlns:a16="http://schemas.microsoft.com/office/drawing/2014/main" id="{F424F2F9-CE25-4ABF-08EA-715137F08F5D}"/>
                </a:ext>
              </a:extLst>
            </p:cNvPr>
            <p:cNvSpPr/>
            <p:nvPr/>
          </p:nvSpPr>
          <p:spPr>
            <a:xfrm>
              <a:off x="-3793753" y="-464460"/>
              <a:ext cx="8402" cy="9995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63" y="1"/>
                  </a:moveTo>
                  <a:cubicBezTo>
                    <a:pt x="21" y="1"/>
                    <a:pt x="0" y="32"/>
                    <a:pt x="0" y="74"/>
                  </a:cubicBezTo>
                  <a:cubicBezTo>
                    <a:pt x="0" y="106"/>
                    <a:pt x="21" y="137"/>
                    <a:pt x="53" y="137"/>
                  </a:cubicBezTo>
                  <a:cubicBezTo>
                    <a:pt x="84" y="127"/>
                    <a:pt x="116" y="106"/>
                    <a:pt x="116" y="74"/>
                  </a:cubicBezTo>
                  <a:cubicBezTo>
                    <a:pt x="116" y="3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1435;p123">
              <a:extLst>
                <a:ext uri="{FF2B5EF4-FFF2-40B4-BE49-F238E27FC236}">
                  <a16:creationId xmlns:a16="http://schemas.microsoft.com/office/drawing/2014/main" id="{DF0922FA-2454-5520-D4C0-9D26D84AB4E4}"/>
                </a:ext>
              </a:extLst>
            </p:cNvPr>
            <p:cNvSpPr/>
            <p:nvPr/>
          </p:nvSpPr>
          <p:spPr>
            <a:xfrm>
              <a:off x="-3796070" y="-618660"/>
              <a:ext cx="9198" cy="9995"/>
            </a:xfrm>
            <a:custGeom>
              <a:avLst/>
              <a:gdLst/>
              <a:ahLst/>
              <a:cxnLst/>
              <a:rect l="l" t="t" r="r" b="b"/>
              <a:pathLst>
                <a:path w="127" h="138" extrusionOk="0">
                  <a:moveTo>
                    <a:pt x="64" y="1"/>
                  </a:moveTo>
                  <a:cubicBezTo>
                    <a:pt x="32" y="1"/>
                    <a:pt x="11" y="32"/>
                    <a:pt x="11" y="64"/>
                  </a:cubicBezTo>
                  <a:cubicBezTo>
                    <a:pt x="1" y="95"/>
                    <a:pt x="32" y="127"/>
                    <a:pt x="64" y="137"/>
                  </a:cubicBezTo>
                  <a:cubicBezTo>
                    <a:pt x="95" y="127"/>
                    <a:pt x="116" y="95"/>
                    <a:pt x="116" y="64"/>
                  </a:cubicBezTo>
                  <a:cubicBezTo>
                    <a:pt x="127" y="3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1436;p123">
              <a:extLst>
                <a:ext uri="{FF2B5EF4-FFF2-40B4-BE49-F238E27FC236}">
                  <a16:creationId xmlns:a16="http://schemas.microsoft.com/office/drawing/2014/main" id="{51EEB2B4-862A-CD92-81A6-0266F1DD275F}"/>
                </a:ext>
              </a:extLst>
            </p:cNvPr>
            <p:cNvSpPr/>
            <p:nvPr/>
          </p:nvSpPr>
          <p:spPr>
            <a:xfrm>
              <a:off x="-4493262" y="-660378"/>
              <a:ext cx="51713" cy="223366"/>
            </a:xfrm>
            <a:custGeom>
              <a:avLst/>
              <a:gdLst/>
              <a:ahLst/>
              <a:cxnLst/>
              <a:rect l="l" t="t" r="r" b="b"/>
              <a:pathLst>
                <a:path w="714" h="3084" extrusionOk="0">
                  <a:moveTo>
                    <a:pt x="0" y="0"/>
                  </a:moveTo>
                  <a:lnTo>
                    <a:pt x="32" y="3083"/>
                  </a:lnTo>
                  <a:lnTo>
                    <a:pt x="713" y="308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1437;p123">
              <a:extLst>
                <a:ext uri="{FF2B5EF4-FFF2-40B4-BE49-F238E27FC236}">
                  <a16:creationId xmlns:a16="http://schemas.microsoft.com/office/drawing/2014/main" id="{A3C34336-0666-1B24-5F36-9CCAB8ECBE01}"/>
                </a:ext>
              </a:extLst>
            </p:cNvPr>
            <p:cNvSpPr/>
            <p:nvPr/>
          </p:nvSpPr>
          <p:spPr>
            <a:xfrm>
              <a:off x="-4629210" y="-598887"/>
              <a:ext cx="55479" cy="161875"/>
            </a:xfrm>
            <a:custGeom>
              <a:avLst/>
              <a:gdLst/>
              <a:ahLst/>
              <a:cxnLst/>
              <a:rect l="l" t="t" r="r" b="b"/>
              <a:pathLst>
                <a:path w="766" h="2235" extrusionOk="0">
                  <a:moveTo>
                    <a:pt x="0" y="1"/>
                  </a:moveTo>
                  <a:lnTo>
                    <a:pt x="74" y="2234"/>
                  </a:lnTo>
                  <a:lnTo>
                    <a:pt x="766" y="2234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1438;p123">
              <a:extLst>
                <a:ext uri="{FF2B5EF4-FFF2-40B4-BE49-F238E27FC236}">
                  <a16:creationId xmlns:a16="http://schemas.microsoft.com/office/drawing/2014/main" id="{AC0D3BC5-2881-D820-1C75-787C206BE4EB}"/>
                </a:ext>
              </a:extLst>
            </p:cNvPr>
            <p:cNvSpPr/>
            <p:nvPr/>
          </p:nvSpPr>
          <p:spPr>
            <a:xfrm>
              <a:off x="-4436334" y="-660378"/>
              <a:ext cx="79091" cy="223366"/>
            </a:xfrm>
            <a:custGeom>
              <a:avLst/>
              <a:gdLst/>
              <a:ahLst/>
              <a:cxnLst/>
              <a:rect l="l" t="t" r="r" b="b"/>
              <a:pathLst>
                <a:path w="1092" h="3084" extrusionOk="0">
                  <a:moveTo>
                    <a:pt x="1" y="0"/>
                  </a:moveTo>
                  <a:lnTo>
                    <a:pt x="43" y="3083"/>
                  </a:lnTo>
                  <a:lnTo>
                    <a:pt x="1091" y="3083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1439;p123">
              <a:extLst>
                <a:ext uri="{FF2B5EF4-FFF2-40B4-BE49-F238E27FC236}">
                  <a16:creationId xmlns:a16="http://schemas.microsoft.com/office/drawing/2014/main" id="{FAF4EF66-CF72-B8F2-96E2-44EF75F0B32D}"/>
                </a:ext>
              </a:extLst>
            </p:cNvPr>
            <p:cNvSpPr/>
            <p:nvPr/>
          </p:nvSpPr>
          <p:spPr>
            <a:xfrm>
              <a:off x="-4354273" y="-660378"/>
              <a:ext cx="68444" cy="223366"/>
            </a:xfrm>
            <a:custGeom>
              <a:avLst/>
              <a:gdLst/>
              <a:ahLst/>
              <a:cxnLst/>
              <a:rect l="l" t="t" r="r" b="b"/>
              <a:pathLst>
                <a:path w="945" h="3084" extrusionOk="0">
                  <a:moveTo>
                    <a:pt x="32" y="0"/>
                  </a:moveTo>
                  <a:lnTo>
                    <a:pt x="0" y="3083"/>
                  </a:lnTo>
                  <a:lnTo>
                    <a:pt x="860" y="3083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1440;p123">
              <a:extLst>
                <a:ext uri="{FF2B5EF4-FFF2-40B4-BE49-F238E27FC236}">
                  <a16:creationId xmlns:a16="http://schemas.microsoft.com/office/drawing/2014/main" id="{C198FC22-10BB-DAA4-822F-41BD9BBAEB4B}"/>
                </a:ext>
              </a:extLst>
            </p:cNvPr>
            <p:cNvSpPr/>
            <p:nvPr/>
          </p:nvSpPr>
          <p:spPr>
            <a:xfrm>
              <a:off x="-4566922" y="-642923"/>
              <a:ext cx="68444" cy="205911"/>
            </a:xfrm>
            <a:custGeom>
              <a:avLst/>
              <a:gdLst/>
              <a:ahLst/>
              <a:cxnLst/>
              <a:rect l="l" t="t" r="r" b="b"/>
              <a:pathLst>
                <a:path w="945" h="2843" extrusionOk="0">
                  <a:moveTo>
                    <a:pt x="0" y="0"/>
                  </a:moveTo>
                  <a:lnTo>
                    <a:pt x="32" y="2842"/>
                  </a:lnTo>
                  <a:lnTo>
                    <a:pt x="944" y="2842"/>
                  </a:lnTo>
                  <a:lnTo>
                    <a:pt x="85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1441;p123">
              <a:extLst>
                <a:ext uri="{FF2B5EF4-FFF2-40B4-BE49-F238E27FC236}">
                  <a16:creationId xmlns:a16="http://schemas.microsoft.com/office/drawing/2014/main" id="{9473FDB8-FFBB-475E-FA68-447C0685E422}"/>
                </a:ext>
              </a:extLst>
            </p:cNvPr>
            <p:cNvSpPr/>
            <p:nvPr/>
          </p:nvSpPr>
          <p:spPr>
            <a:xfrm>
              <a:off x="-4492538" y="-660378"/>
              <a:ext cx="48744" cy="158037"/>
            </a:xfrm>
            <a:custGeom>
              <a:avLst/>
              <a:gdLst/>
              <a:ahLst/>
              <a:cxnLst/>
              <a:rect l="l" t="t" r="r" b="b"/>
              <a:pathLst>
                <a:path w="673" h="2182" extrusionOk="0">
                  <a:moveTo>
                    <a:pt x="1" y="0"/>
                  </a:moveTo>
                  <a:lnTo>
                    <a:pt x="11" y="2150"/>
                  </a:lnTo>
                  <a:cubicBezTo>
                    <a:pt x="221" y="2160"/>
                    <a:pt x="441" y="2171"/>
                    <a:pt x="672" y="2181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1442;p123">
              <a:extLst>
                <a:ext uri="{FF2B5EF4-FFF2-40B4-BE49-F238E27FC236}">
                  <a16:creationId xmlns:a16="http://schemas.microsoft.com/office/drawing/2014/main" id="{C4A9CB42-8017-B6A5-40FE-B07CC59AEA8C}"/>
                </a:ext>
              </a:extLst>
            </p:cNvPr>
            <p:cNvSpPr/>
            <p:nvPr/>
          </p:nvSpPr>
          <p:spPr>
            <a:xfrm>
              <a:off x="-4629210" y="-598887"/>
              <a:ext cx="53958" cy="82133"/>
            </a:xfrm>
            <a:custGeom>
              <a:avLst/>
              <a:gdLst/>
              <a:ahLst/>
              <a:cxnLst/>
              <a:rect l="l" t="t" r="r" b="b"/>
              <a:pathLst>
                <a:path w="745" h="1134" extrusionOk="0">
                  <a:moveTo>
                    <a:pt x="0" y="1"/>
                  </a:moveTo>
                  <a:lnTo>
                    <a:pt x="32" y="955"/>
                  </a:lnTo>
                  <a:cubicBezTo>
                    <a:pt x="263" y="1028"/>
                    <a:pt x="504" y="1091"/>
                    <a:pt x="745" y="1133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1443;p123">
              <a:extLst>
                <a:ext uri="{FF2B5EF4-FFF2-40B4-BE49-F238E27FC236}">
                  <a16:creationId xmlns:a16="http://schemas.microsoft.com/office/drawing/2014/main" id="{4C4134A8-44A0-5872-F570-7EFB632B9512}"/>
                </a:ext>
              </a:extLst>
            </p:cNvPr>
            <p:cNvSpPr/>
            <p:nvPr/>
          </p:nvSpPr>
          <p:spPr>
            <a:xfrm>
              <a:off x="-4435537" y="-660378"/>
              <a:ext cx="73731" cy="158037"/>
            </a:xfrm>
            <a:custGeom>
              <a:avLst/>
              <a:gdLst/>
              <a:ahLst/>
              <a:cxnLst/>
              <a:rect l="l" t="t" r="r" b="b"/>
              <a:pathLst>
                <a:path w="1018" h="2182" extrusionOk="0">
                  <a:moveTo>
                    <a:pt x="0" y="0"/>
                  </a:moveTo>
                  <a:lnTo>
                    <a:pt x="21" y="2181"/>
                  </a:lnTo>
                  <a:lnTo>
                    <a:pt x="95" y="2181"/>
                  </a:lnTo>
                  <a:cubicBezTo>
                    <a:pt x="409" y="2181"/>
                    <a:pt x="713" y="2171"/>
                    <a:pt x="1018" y="2139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1444;p123">
              <a:extLst>
                <a:ext uri="{FF2B5EF4-FFF2-40B4-BE49-F238E27FC236}">
                  <a16:creationId xmlns:a16="http://schemas.microsoft.com/office/drawing/2014/main" id="{1251F4C6-89F7-E470-2E1D-2F66409E2C27}"/>
                </a:ext>
              </a:extLst>
            </p:cNvPr>
            <p:cNvSpPr/>
            <p:nvPr/>
          </p:nvSpPr>
          <p:spPr>
            <a:xfrm>
              <a:off x="-4353549" y="-661175"/>
              <a:ext cx="67720" cy="154995"/>
            </a:xfrm>
            <a:custGeom>
              <a:avLst/>
              <a:gdLst/>
              <a:ahLst/>
              <a:cxnLst/>
              <a:rect l="l" t="t" r="r" b="b"/>
              <a:pathLst>
                <a:path w="935" h="2140" extrusionOk="0">
                  <a:moveTo>
                    <a:pt x="934" y="1"/>
                  </a:moveTo>
                  <a:lnTo>
                    <a:pt x="22" y="11"/>
                  </a:lnTo>
                  <a:lnTo>
                    <a:pt x="1" y="2140"/>
                  </a:lnTo>
                  <a:cubicBezTo>
                    <a:pt x="316" y="2108"/>
                    <a:pt x="609" y="2067"/>
                    <a:pt x="882" y="2014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1445;p123">
              <a:extLst>
                <a:ext uri="{FF2B5EF4-FFF2-40B4-BE49-F238E27FC236}">
                  <a16:creationId xmlns:a16="http://schemas.microsoft.com/office/drawing/2014/main" id="{6A10EEB5-AB1C-AE9E-378A-4FD122541E5B}"/>
                </a:ext>
              </a:extLst>
            </p:cNvPr>
            <p:cNvSpPr/>
            <p:nvPr/>
          </p:nvSpPr>
          <p:spPr>
            <a:xfrm>
              <a:off x="-4566922" y="-642923"/>
              <a:ext cx="66126" cy="137540"/>
            </a:xfrm>
            <a:custGeom>
              <a:avLst/>
              <a:gdLst/>
              <a:ahLst/>
              <a:cxnLst/>
              <a:rect l="l" t="t" r="r" b="b"/>
              <a:pathLst>
                <a:path w="913" h="1899" extrusionOk="0">
                  <a:moveTo>
                    <a:pt x="0" y="0"/>
                  </a:moveTo>
                  <a:lnTo>
                    <a:pt x="21" y="1773"/>
                  </a:lnTo>
                  <a:cubicBezTo>
                    <a:pt x="304" y="1825"/>
                    <a:pt x="598" y="1867"/>
                    <a:pt x="913" y="1898"/>
                  </a:cubicBezTo>
                  <a:lnTo>
                    <a:pt x="85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1446;p123">
              <a:extLst>
                <a:ext uri="{FF2B5EF4-FFF2-40B4-BE49-F238E27FC236}">
                  <a16:creationId xmlns:a16="http://schemas.microsoft.com/office/drawing/2014/main" id="{C5CCE891-D3C9-8F95-F3D7-C2B85D212EBD}"/>
                </a:ext>
              </a:extLst>
            </p:cNvPr>
            <p:cNvSpPr/>
            <p:nvPr/>
          </p:nvSpPr>
          <p:spPr>
            <a:xfrm>
              <a:off x="-4557071" y="-630755"/>
              <a:ext cx="44108" cy="13689"/>
            </a:xfrm>
            <a:custGeom>
              <a:avLst/>
              <a:gdLst/>
              <a:ahLst/>
              <a:cxnLst/>
              <a:rect l="l" t="t" r="r" b="b"/>
              <a:pathLst>
                <a:path w="60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609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1447;p123">
              <a:extLst>
                <a:ext uri="{FF2B5EF4-FFF2-40B4-BE49-F238E27FC236}">
                  <a16:creationId xmlns:a16="http://schemas.microsoft.com/office/drawing/2014/main" id="{6BB312EB-A8D0-5ECB-A1AC-E98B8DC97D6B}"/>
                </a:ext>
              </a:extLst>
            </p:cNvPr>
            <p:cNvSpPr/>
            <p:nvPr/>
          </p:nvSpPr>
          <p:spPr>
            <a:xfrm>
              <a:off x="-4556275" y="-608013"/>
              <a:ext cx="43312" cy="13761"/>
            </a:xfrm>
            <a:custGeom>
              <a:avLst/>
              <a:gdLst/>
              <a:ahLst/>
              <a:cxnLst/>
              <a:rect l="l" t="t" r="r" b="b"/>
              <a:pathLst>
                <a:path w="598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98" y="190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1448;p123">
              <a:extLst>
                <a:ext uri="{FF2B5EF4-FFF2-40B4-BE49-F238E27FC236}">
                  <a16:creationId xmlns:a16="http://schemas.microsoft.com/office/drawing/2014/main" id="{8B1FDF5A-D066-5EE7-F6AE-141DED2B4096}"/>
                </a:ext>
              </a:extLst>
            </p:cNvPr>
            <p:cNvSpPr/>
            <p:nvPr/>
          </p:nvSpPr>
          <p:spPr>
            <a:xfrm>
              <a:off x="-4486454" y="-649804"/>
              <a:ext cx="25929" cy="10719"/>
            </a:xfrm>
            <a:custGeom>
              <a:avLst/>
              <a:gdLst/>
              <a:ahLst/>
              <a:cxnLst/>
              <a:rect l="l" t="t" r="r" b="b"/>
              <a:pathLst>
                <a:path w="35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357" y="14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1449;p123">
              <a:extLst>
                <a:ext uri="{FF2B5EF4-FFF2-40B4-BE49-F238E27FC236}">
                  <a16:creationId xmlns:a16="http://schemas.microsoft.com/office/drawing/2014/main" id="{1FFD7478-B349-A1E8-2274-66F6ADE5B125}"/>
                </a:ext>
              </a:extLst>
            </p:cNvPr>
            <p:cNvSpPr/>
            <p:nvPr/>
          </p:nvSpPr>
          <p:spPr>
            <a:xfrm>
              <a:off x="-4558592" y="-461418"/>
              <a:ext cx="49468" cy="12240"/>
            </a:xfrm>
            <a:custGeom>
              <a:avLst/>
              <a:gdLst/>
              <a:ahLst/>
              <a:cxnLst/>
              <a:rect l="l" t="t" r="r" b="b"/>
              <a:pathLst>
                <a:path w="683" h="169" extrusionOk="0">
                  <a:moveTo>
                    <a:pt x="1" y="1"/>
                  </a:moveTo>
                  <a:lnTo>
                    <a:pt x="1" y="168"/>
                  </a:lnTo>
                  <a:lnTo>
                    <a:pt x="682" y="16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1450;p123">
              <a:extLst>
                <a:ext uri="{FF2B5EF4-FFF2-40B4-BE49-F238E27FC236}">
                  <a16:creationId xmlns:a16="http://schemas.microsoft.com/office/drawing/2014/main" id="{F18159E3-8C22-BB36-3543-C878CD0EB6E3}"/>
                </a:ext>
              </a:extLst>
            </p:cNvPr>
            <p:cNvSpPr/>
            <p:nvPr/>
          </p:nvSpPr>
          <p:spPr>
            <a:xfrm>
              <a:off x="-4476966" y="-462432"/>
              <a:ext cx="11878" cy="9850"/>
            </a:xfrm>
            <a:custGeom>
              <a:avLst/>
              <a:gdLst/>
              <a:ahLst/>
              <a:cxnLst/>
              <a:rect l="l" t="t" r="r" b="b"/>
              <a:pathLst>
                <a:path w="164" h="136" extrusionOk="0">
                  <a:moveTo>
                    <a:pt x="89" y="0"/>
                  </a:moveTo>
                  <a:cubicBezTo>
                    <a:pt x="37" y="0"/>
                    <a:pt x="1" y="63"/>
                    <a:pt x="38" y="109"/>
                  </a:cubicBezTo>
                  <a:cubicBezTo>
                    <a:pt x="52" y="127"/>
                    <a:pt x="72" y="135"/>
                    <a:pt x="92" y="135"/>
                  </a:cubicBezTo>
                  <a:cubicBezTo>
                    <a:pt x="128" y="135"/>
                    <a:pt x="163" y="108"/>
                    <a:pt x="163" y="67"/>
                  </a:cubicBezTo>
                  <a:cubicBezTo>
                    <a:pt x="163" y="36"/>
                    <a:pt x="142" y="4"/>
                    <a:pt x="111" y="4"/>
                  </a:cubicBezTo>
                  <a:cubicBezTo>
                    <a:pt x="103" y="2"/>
                    <a:pt x="96" y="0"/>
                    <a:pt x="89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1451;p123">
              <a:extLst>
                <a:ext uri="{FF2B5EF4-FFF2-40B4-BE49-F238E27FC236}">
                  <a16:creationId xmlns:a16="http://schemas.microsoft.com/office/drawing/2014/main" id="{8BFA675A-7511-54C4-408F-24A49D48BBB7}"/>
                </a:ext>
              </a:extLst>
            </p:cNvPr>
            <p:cNvSpPr/>
            <p:nvPr/>
          </p:nvSpPr>
          <p:spPr>
            <a:xfrm>
              <a:off x="-4429453" y="-650528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0" y="1"/>
                  </a:moveTo>
                  <a:lnTo>
                    <a:pt x="11" y="231"/>
                  </a:lnTo>
                  <a:lnTo>
                    <a:pt x="629" y="23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1452;p123">
              <a:extLst>
                <a:ext uri="{FF2B5EF4-FFF2-40B4-BE49-F238E27FC236}">
                  <a16:creationId xmlns:a16="http://schemas.microsoft.com/office/drawing/2014/main" id="{C75BEB50-F37E-14E0-55AF-0BA632574FD4}"/>
                </a:ext>
              </a:extLst>
            </p:cNvPr>
            <p:cNvSpPr/>
            <p:nvPr/>
          </p:nvSpPr>
          <p:spPr>
            <a:xfrm>
              <a:off x="-4342902" y="-473586"/>
              <a:ext cx="40342" cy="25132"/>
            </a:xfrm>
            <a:custGeom>
              <a:avLst/>
              <a:gdLst/>
              <a:ahLst/>
              <a:cxnLst/>
              <a:rect l="l" t="t" r="r" b="b"/>
              <a:pathLst>
                <a:path w="557" h="347" extrusionOk="0">
                  <a:moveTo>
                    <a:pt x="1" y="1"/>
                  </a:moveTo>
                  <a:lnTo>
                    <a:pt x="11" y="347"/>
                  </a:lnTo>
                  <a:lnTo>
                    <a:pt x="556" y="34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1453;p123">
              <a:extLst>
                <a:ext uri="{FF2B5EF4-FFF2-40B4-BE49-F238E27FC236}">
                  <a16:creationId xmlns:a16="http://schemas.microsoft.com/office/drawing/2014/main" id="{45CF542C-4E72-7312-9FA9-17AD32CF716D}"/>
                </a:ext>
              </a:extLst>
            </p:cNvPr>
            <p:cNvSpPr/>
            <p:nvPr/>
          </p:nvSpPr>
          <p:spPr>
            <a:xfrm>
              <a:off x="-4623126" y="-590557"/>
              <a:ext cx="35779" cy="22887"/>
            </a:xfrm>
            <a:custGeom>
              <a:avLst/>
              <a:gdLst/>
              <a:ahLst/>
              <a:cxnLst/>
              <a:rect l="l" t="t" r="r" b="b"/>
              <a:pathLst>
                <a:path w="494" h="316" extrusionOk="0">
                  <a:moveTo>
                    <a:pt x="483" y="1"/>
                  </a:moveTo>
                  <a:lnTo>
                    <a:pt x="0" y="32"/>
                  </a:lnTo>
                  <a:lnTo>
                    <a:pt x="0" y="316"/>
                  </a:lnTo>
                  <a:lnTo>
                    <a:pt x="493" y="295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1454;p123">
              <a:extLst>
                <a:ext uri="{FF2B5EF4-FFF2-40B4-BE49-F238E27FC236}">
                  <a16:creationId xmlns:a16="http://schemas.microsoft.com/office/drawing/2014/main" id="{5D4272F3-0C0E-D359-D65A-21545EAF8BBD}"/>
                </a:ext>
              </a:extLst>
            </p:cNvPr>
            <p:cNvSpPr/>
            <p:nvPr/>
          </p:nvSpPr>
          <p:spPr>
            <a:xfrm>
              <a:off x="-4617839" y="-464460"/>
              <a:ext cx="33534" cy="23611"/>
            </a:xfrm>
            <a:custGeom>
              <a:avLst/>
              <a:gdLst/>
              <a:ahLst/>
              <a:cxnLst/>
              <a:rect l="l" t="t" r="r" b="b"/>
              <a:pathLst>
                <a:path w="463" h="326" extrusionOk="0">
                  <a:moveTo>
                    <a:pt x="452" y="1"/>
                  </a:moveTo>
                  <a:lnTo>
                    <a:pt x="1" y="32"/>
                  </a:lnTo>
                  <a:lnTo>
                    <a:pt x="1" y="326"/>
                  </a:lnTo>
                  <a:lnTo>
                    <a:pt x="462" y="29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1455;p123">
              <a:extLst>
                <a:ext uri="{FF2B5EF4-FFF2-40B4-BE49-F238E27FC236}">
                  <a16:creationId xmlns:a16="http://schemas.microsoft.com/office/drawing/2014/main" id="{C99CDF56-1DFE-7A40-1944-3DB153D66937}"/>
                </a:ext>
              </a:extLst>
            </p:cNvPr>
            <p:cNvSpPr/>
            <p:nvPr/>
          </p:nvSpPr>
          <p:spPr>
            <a:xfrm>
              <a:off x="-4339063" y="-650528"/>
              <a:ext cx="48671" cy="16006"/>
            </a:xfrm>
            <a:custGeom>
              <a:avLst/>
              <a:gdLst/>
              <a:ahLst/>
              <a:cxnLst/>
              <a:rect l="l" t="t" r="r" b="b"/>
              <a:pathLst>
                <a:path w="672" h="221" extrusionOk="0">
                  <a:moveTo>
                    <a:pt x="0" y="1"/>
                  </a:moveTo>
                  <a:lnTo>
                    <a:pt x="0" y="221"/>
                  </a:lnTo>
                  <a:lnTo>
                    <a:pt x="671" y="22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1456;p123">
              <a:extLst>
                <a:ext uri="{FF2B5EF4-FFF2-40B4-BE49-F238E27FC236}">
                  <a16:creationId xmlns:a16="http://schemas.microsoft.com/office/drawing/2014/main" id="{69A33924-0EF9-F0CA-54BC-16806D071B78}"/>
                </a:ext>
              </a:extLst>
            </p:cNvPr>
            <p:cNvSpPr/>
            <p:nvPr/>
          </p:nvSpPr>
          <p:spPr>
            <a:xfrm>
              <a:off x="-4401569" y="-460984"/>
              <a:ext cx="8619" cy="6518"/>
            </a:xfrm>
            <a:custGeom>
              <a:avLst/>
              <a:gdLst/>
              <a:ahLst/>
              <a:cxnLst/>
              <a:rect l="l" t="t" r="r" b="b"/>
              <a:pathLst>
                <a:path w="119" h="90" extrusionOk="0">
                  <a:moveTo>
                    <a:pt x="98" y="0"/>
                  </a:moveTo>
                  <a:cubicBezTo>
                    <a:pt x="63" y="0"/>
                    <a:pt x="1" y="89"/>
                    <a:pt x="66" y="89"/>
                  </a:cubicBezTo>
                  <a:cubicBezTo>
                    <a:pt x="98" y="79"/>
                    <a:pt x="119" y="58"/>
                    <a:pt x="119" y="26"/>
                  </a:cubicBezTo>
                  <a:cubicBezTo>
                    <a:pt x="116" y="7"/>
                    <a:pt x="108" y="0"/>
                    <a:pt x="98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1457;p123">
              <a:extLst>
                <a:ext uri="{FF2B5EF4-FFF2-40B4-BE49-F238E27FC236}">
                  <a16:creationId xmlns:a16="http://schemas.microsoft.com/office/drawing/2014/main" id="{840620C8-2CF3-B2F2-03B4-C1E4A078E13E}"/>
                </a:ext>
              </a:extLst>
            </p:cNvPr>
            <p:cNvSpPr/>
            <p:nvPr/>
          </p:nvSpPr>
          <p:spPr>
            <a:xfrm>
              <a:off x="-4409029" y="-615835"/>
              <a:ext cx="9271" cy="7170"/>
            </a:xfrm>
            <a:custGeom>
              <a:avLst/>
              <a:gdLst/>
              <a:ahLst/>
              <a:cxnLst/>
              <a:rect l="l" t="t" r="r" b="b"/>
              <a:pathLst>
                <a:path w="128" h="99" extrusionOk="0">
                  <a:moveTo>
                    <a:pt x="103" y="0"/>
                  </a:moveTo>
                  <a:cubicBezTo>
                    <a:pt x="63" y="0"/>
                    <a:pt x="0" y="98"/>
                    <a:pt x="75" y="98"/>
                  </a:cubicBezTo>
                  <a:cubicBezTo>
                    <a:pt x="106" y="88"/>
                    <a:pt x="127" y="56"/>
                    <a:pt x="127" y="25"/>
                  </a:cubicBezTo>
                  <a:cubicBezTo>
                    <a:pt x="123" y="7"/>
                    <a:pt x="114" y="0"/>
                    <a:pt x="10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1458;p123">
              <a:extLst>
                <a:ext uri="{FF2B5EF4-FFF2-40B4-BE49-F238E27FC236}">
                  <a16:creationId xmlns:a16="http://schemas.microsoft.com/office/drawing/2014/main" id="{235B0685-035A-3BF5-EA92-43C2CCAF5E94}"/>
                </a:ext>
              </a:extLst>
            </p:cNvPr>
            <p:cNvSpPr/>
            <p:nvPr/>
          </p:nvSpPr>
          <p:spPr>
            <a:xfrm>
              <a:off x="-4332617" y="-497343"/>
              <a:ext cx="14123" cy="11878"/>
            </a:xfrm>
            <a:custGeom>
              <a:avLst/>
              <a:gdLst/>
              <a:ahLst/>
              <a:cxnLst/>
              <a:rect l="l" t="t" r="r" b="b"/>
              <a:pathLst>
                <a:path w="195" h="164" extrusionOk="0">
                  <a:moveTo>
                    <a:pt x="110" y="1"/>
                  </a:moveTo>
                  <a:cubicBezTo>
                    <a:pt x="47" y="1"/>
                    <a:pt x="0" y="82"/>
                    <a:pt x="47" y="130"/>
                  </a:cubicBezTo>
                  <a:cubicBezTo>
                    <a:pt x="63" y="153"/>
                    <a:pt x="87" y="163"/>
                    <a:pt x="112" y="163"/>
                  </a:cubicBezTo>
                  <a:cubicBezTo>
                    <a:pt x="153" y="163"/>
                    <a:pt x="194" y="134"/>
                    <a:pt x="194" y="88"/>
                  </a:cubicBezTo>
                  <a:cubicBezTo>
                    <a:pt x="194" y="46"/>
                    <a:pt x="163" y="14"/>
                    <a:pt x="131" y="4"/>
                  </a:cubicBezTo>
                  <a:cubicBezTo>
                    <a:pt x="124" y="2"/>
                    <a:pt x="117" y="1"/>
                    <a:pt x="110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1459;p123">
              <a:extLst>
                <a:ext uri="{FF2B5EF4-FFF2-40B4-BE49-F238E27FC236}">
                  <a16:creationId xmlns:a16="http://schemas.microsoft.com/office/drawing/2014/main" id="{1E754DAA-DC04-137B-CB1F-47A844C2D4E2}"/>
                </a:ext>
              </a:extLst>
            </p:cNvPr>
            <p:cNvSpPr/>
            <p:nvPr/>
          </p:nvSpPr>
          <p:spPr>
            <a:xfrm>
              <a:off x="-4320884" y="-616559"/>
              <a:ext cx="11516" cy="8619"/>
            </a:xfrm>
            <a:custGeom>
              <a:avLst/>
              <a:gdLst/>
              <a:ahLst/>
              <a:cxnLst/>
              <a:rect l="l" t="t" r="r" b="b"/>
              <a:pathLst>
                <a:path w="159" h="119" extrusionOk="0">
                  <a:moveTo>
                    <a:pt x="79" y="1"/>
                  </a:moveTo>
                  <a:cubicBezTo>
                    <a:pt x="40" y="1"/>
                    <a:pt x="1" y="19"/>
                    <a:pt x="11" y="56"/>
                  </a:cubicBezTo>
                  <a:cubicBezTo>
                    <a:pt x="1" y="98"/>
                    <a:pt x="40" y="119"/>
                    <a:pt x="79" y="119"/>
                  </a:cubicBezTo>
                  <a:cubicBezTo>
                    <a:pt x="119" y="119"/>
                    <a:pt x="158" y="98"/>
                    <a:pt x="148" y="56"/>
                  </a:cubicBezTo>
                  <a:cubicBezTo>
                    <a:pt x="158" y="19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1460;p123">
              <a:extLst>
                <a:ext uri="{FF2B5EF4-FFF2-40B4-BE49-F238E27FC236}">
                  <a16:creationId xmlns:a16="http://schemas.microsoft.com/office/drawing/2014/main" id="{CA070B2B-1051-1B70-FD9C-B0344F986912}"/>
                </a:ext>
              </a:extLst>
            </p:cNvPr>
            <p:cNvSpPr/>
            <p:nvPr/>
          </p:nvSpPr>
          <p:spPr>
            <a:xfrm>
              <a:off x="-4232739" y="-1197359"/>
              <a:ext cx="78294" cy="199827"/>
            </a:xfrm>
            <a:custGeom>
              <a:avLst/>
              <a:gdLst/>
              <a:ahLst/>
              <a:cxnLst/>
              <a:rect l="l" t="t" r="r" b="b"/>
              <a:pathLst>
                <a:path w="1081" h="2759" extrusionOk="0">
                  <a:moveTo>
                    <a:pt x="504" y="0"/>
                  </a:moveTo>
                  <a:lnTo>
                    <a:pt x="0" y="84"/>
                  </a:lnTo>
                  <a:lnTo>
                    <a:pt x="546" y="2758"/>
                  </a:lnTo>
                  <a:lnTo>
                    <a:pt x="1080" y="263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1461;p123">
              <a:extLst>
                <a:ext uri="{FF2B5EF4-FFF2-40B4-BE49-F238E27FC236}">
                  <a16:creationId xmlns:a16="http://schemas.microsoft.com/office/drawing/2014/main" id="{2F3D6865-FF01-806D-9DB9-D860A4684BD9}"/>
                </a:ext>
              </a:extLst>
            </p:cNvPr>
            <p:cNvSpPr/>
            <p:nvPr/>
          </p:nvSpPr>
          <p:spPr>
            <a:xfrm>
              <a:off x="-4232739" y="-1197359"/>
              <a:ext cx="63084" cy="122330"/>
            </a:xfrm>
            <a:custGeom>
              <a:avLst/>
              <a:gdLst/>
              <a:ahLst/>
              <a:cxnLst/>
              <a:rect l="l" t="t" r="r" b="b"/>
              <a:pathLst>
                <a:path w="871" h="1689" extrusionOk="0">
                  <a:moveTo>
                    <a:pt x="504" y="0"/>
                  </a:moveTo>
                  <a:lnTo>
                    <a:pt x="0" y="95"/>
                  </a:lnTo>
                  <a:lnTo>
                    <a:pt x="304" y="1552"/>
                  </a:lnTo>
                  <a:cubicBezTo>
                    <a:pt x="483" y="1615"/>
                    <a:pt x="682" y="1657"/>
                    <a:pt x="871" y="1689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1462;p123">
              <a:extLst>
                <a:ext uri="{FF2B5EF4-FFF2-40B4-BE49-F238E27FC236}">
                  <a16:creationId xmlns:a16="http://schemas.microsoft.com/office/drawing/2014/main" id="{74AFA0E0-2D3B-AA59-5FEA-A2CA4B36C6A2}"/>
                </a:ext>
              </a:extLst>
            </p:cNvPr>
            <p:cNvSpPr/>
            <p:nvPr/>
          </p:nvSpPr>
          <p:spPr>
            <a:xfrm>
              <a:off x="-4221368" y="-1182946"/>
              <a:ext cx="25929" cy="26653"/>
            </a:xfrm>
            <a:custGeom>
              <a:avLst/>
              <a:gdLst/>
              <a:ahLst/>
              <a:cxnLst/>
              <a:rect l="l" t="t" r="r" b="b"/>
              <a:pathLst>
                <a:path w="358" h="368" extrusionOk="0">
                  <a:moveTo>
                    <a:pt x="1" y="1"/>
                  </a:moveTo>
                  <a:lnTo>
                    <a:pt x="74" y="368"/>
                  </a:lnTo>
                  <a:lnTo>
                    <a:pt x="357" y="357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1463;p123">
              <a:extLst>
                <a:ext uri="{FF2B5EF4-FFF2-40B4-BE49-F238E27FC236}">
                  <a16:creationId xmlns:a16="http://schemas.microsoft.com/office/drawing/2014/main" id="{142C1251-0992-B27B-B9C9-2437D940EEC8}"/>
                </a:ext>
              </a:extLst>
            </p:cNvPr>
            <p:cNvSpPr/>
            <p:nvPr/>
          </p:nvSpPr>
          <p:spPr>
            <a:xfrm>
              <a:off x="-4188703" y="-1031789"/>
              <a:ext cx="24336" cy="26653"/>
            </a:xfrm>
            <a:custGeom>
              <a:avLst/>
              <a:gdLst/>
              <a:ahLst/>
              <a:cxnLst/>
              <a:rect l="l" t="t" r="r" b="b"/>
              <a:pathLst>
                <a:path w="336" h="368" extrusionOk="0">
                  <a:moveTo>
                    <a:pt x="284" y="0"/>
                  </a:moveTo>
                  <a:lnTo>
                    <a:pt x="0" y="84"/>
                  </a:lnTo>
                  <a:lnTo>
                    <a:pt x="63" y="367"/>
                  </a:lnTo>
                  <a:lnTo>
                    <a:pt x="336" y="273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1464;p123">
              <a:extLst>
                <a:ext uri="{FF2B5EF4-FFF2-40B4-BE49-F238E27FC236}">
                  <a16:creationId xmlns:a16="http://schemas.microsoft.com/office/drawing/2014/main" id="{211FBE59-1E76-5127-6955-20F085F7BD0B}"/>
                </a:ext>
              </a:extLst>
            </p:cNvPr>
            <p:cNvSpPr/>
            <p:nvPr/>
          </p:nvSpPr>
          <p:spPr>
            <a:xfrm>
              <a:off x="-4205433" y="-1149557"/>
              <a:ext cx="6953" cy="19121"/>
            </a:xfrm>
            <a:custGeom>
              <a:avLst/>
              <a:gdLst/>
              <a:ahLst/>
              <a:cxnLst/>
              <a:rect l="l" t="t" r="r" b="b"/>
              <a:pathLst>
                <a:path w="96" h="264" extrusionOk="0">
                  <a:moveTo>
                    <a:pt x="1" y="1"/>
                  </a:moveTo>
                  <a:lnTo>
                    <a:pt x="53" y="263"/>
                  </a:lnTo>
                  <a:lnTo>
                    <a:pt x="95" y="26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1465;p123">
              <a:extLst>
                <a:ext uri="{FF2B5EF4-FFF2-40B4-BE49-F238E27FC236}">
                  <a16:creationId xmlns:a16="http://schemas.microsoft.com/office/drawing/2014/main" id="{3846B1EE-11C6-330A-F2F5-8F4DED77008D}"/>
                </a:ext>
              </a:extLst>
            </p:cNvPr>
            <p:cNvSpPr/>
            <p:nvPr/>
          </p:nvSpPr>
          <p:spPr>
            <a:xfrm>
              <a:off x="-3428426" y="-1203443"/>
              <a:ext cx="81336" cy="204390"/>
            </a:xfrm>
            <a:custGeom>
              <a:avLst/>
              <a:gdLst/>
              <a:ahLst/>
              <a:cxnLst/>
              <a:rect l="l" t="t" r="r" b="b"/>
              <a:pathLst>
                <a:path w="1123" h="2822" extrusionOk="0">
                  <a:moveTo>
                    <a:pt x="241" y="0"/>
                  </a:moveTo>
                  <a:lnTo>
                    <a:pt x="0" y="2821"/>
                  </a:lnTo>
                  <a:lnTo>
                    <a:pt x="1080" y="2821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1466;p123">
              <a:extLst>
                <a:ext uri="{FF2B5EF4-FFF2-40B4-BE49-F238E27FC236}">
                  <a16:creationId xmlns:a16="http://schemas.microsoft.com/office/drawing/2014/main" id="{133CC00D-E458-DC5F-4D75-F96558FFB00B}"/>
                </a:ext>
              </a:extLst>
            </p:cNvPr>
            <p:cNvSpPr/>
            <p:nvPr/>
          </p:nvSpPr>
          <p:spPr>
            <a:xfrm>
              <a:off x="-3813525" y="-1203443"/>
              <a:ext cx="53234" cy="204390"/>
            </a:xfrm>
            <a:custGeom>
              <a:avLst/>
              <a:gdLst/>
              <a:ahLst/>
              <a:cxnLst/>
              <a:rect l="l" t="t" r="r" b="b"/>
              <a:pathLst>
                <a:path w="735" h="2822" extrusionOk="0">
                  <a:moveTo>
                    <a:pt x="158" y="0"/>
                  </a:moveTo>
                  <a:lnTo>
                    <a:pt x="1" y="2821"/>
                  </a:lnTo>
                  <a:lnTo>
                    <a:pt x="714" y="28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1467;p123">
              <a:extLst>
                <a:ext uri="{FF2B5EF4-FFF2-40B4-BE49-F238E27FC236}">
                  <a16:creationId xmlns:a16="http://schemas.microsoft.com/office/drawing/2014/main" id="{E09B2588-1EC8-D0F7-BEF7-73467BF82A8D}"/>
                </a:ext>
              </a:extLst>
            </p:cNvPr>
            <p:cNvSpPr/>
            <p:nvPr/>
          </p:nvSpPr>
          <p:spPr>
            <a:xfrm>
              <a:off x="-3507445" y="-1203443"/>
              <a:ext cx="70689" cy="204390"/>
            </a:xfrm>
            <a:custGeom>
              <a:avLst/>
              <a:gdLst/>
              <a:ahLst/>
              <a:cxnLst/>
              <a:rect l="l" t="t" r="r" b="b"/>
              <a:pathLst>
                <a:path w="976" h="2822" extrusionOk="0">
                  <a:moveTo>
                    <a:pt x="1" y="0"/>
                  </a:moveTo>
                  <a:lnTo>
                    <a:pt x="95" y="2821"/>
                  </a:lnTo>
                  <a:lnTo>
                    <a:pt x="976" y="2821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11468;p123">
              <a:extLst>
                <a:ext uri="{FF2B5EF4-FFF2-40B4-BE49-F238E27FC236}">
                  <a16:creationId xmlns:a16="http://schemas.microsoft.com/office/drawing/2014/main" id="{176F075B-F825-B1B2-CD8C-523C385ED529}"/>
                </a:ext>
              </a:extLst>
            </p:cNvPr>
            <p:cNvSpPr/>
            <p:nvPr/>
          </p:nvSpPr>
          <p:spPr>
            <a:xfrm>
              <a:off x="-3679823" y="-1146515"/>
              <a:ext cx="50917" cy="147462"/>
            </a:xfrm>
            <a:custGeom>
              <a:avLst/>
              <a:gdLst/>
              <a:ahLst/>
              <a:cxnLst/>
              <a:rect l="l" t="t" r="r" b="b"/>
              <a:pathLst>
                <a:path w="703" h="2036" extrusionOk="0">
                  <a:moveTo>
                    <a:pt x="32" y="1"/>
                  </a:moveTo>
                  <a:lnTo>
                    <a:pt x="0" y="2035"/>
                  </a:lnTo>
                  <a:lnTo>
                    <a:pt x="703" y="203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11469;p123">
              <a:extLst>
                <a:ext uri="{FF2B5EF4-FFF2-40B4-BE49-F238E27FC236}">
                  <a16:creationId xmlns:a16="http://schemas.microsoft.com/office/drawing/2014/main" id="{2BAD5850-1BA1-76C4-EA50-C7C69BF4A502}"/>
                </a:ext>
              </a:extLst>
            </p:cNvPr>
            <p:cNvSpPr/>
            <p:nvPr/>
          </p:nvSpPr>
          <p:spPr>
            <a:xfrm>
              <a:off x="-3621374" y="-1203443"/>
              <a:ext cx="41863" cy="204390"/>
            </a:xfrm>
            <a:custGeom>
              <a:avLst/>
              <a:gdLst/>
              <a:ahLst/>
              <a:cxnLst/>
              <a:rect l="l" t="t" r="r" b="b"/>
              <a:pathLst>
                <a:path w="578" h="2822" extrusionOk="0">
                  <a:moveTo>
                    <a:pt x="22" y="0"/>
                  </a:moveTo>
                  <a:lnTo>
                    <a:pt x="1" y="2821"/>
                  </a:lnTo>
                  <a:lnTo>
                    <a:pt x="515" y="282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11470;p123">
              <a:extLst>
                <a:ext uri="{FF2B5EF4-FFF2-40B4-BE49-F238E27FC236}">
                  <a16:creationId xmlns:a16="http://schemas.microsoft.com/office/drawing/2014/main" id="{3B3BA592-6792-0A4C-12A0-F5BB1DF93B96}"/>
                </a:ext>
              </a:extLst>
            </p:cNvPr>
            <p:cNvSpPr/>
            <p:nvPr/>
          </p:nvSpPr>
          <p:spPr>
            <a:xfrm>
              <a:off x="-3576541" y="-1183670"/>
              <a:ext cx="69168" cy="184618"/>
            </a:xfrm>
            <a:custGeom>
              <a:avLst/>
              <a:gdLst/>
              <a:ahLst/>
              <a:cxnLst/>
              <a:rect l="l" t="t" r="r" b="b"/>
              <a:pathLst>
                <a:path w="955" h="2549" extrusionOk="0">
                  <a:moveTo>
                    <a:pt x="871" y="0"/>
                  </a:moveTo>
                  <a:lnTo>
                    <a:pt x="84" y="73"/>
                  </a:lnTo>
                  <a:lnTo>
                    <a:pt x="0" y="2548"/>
                  </a:lnTo>
                  <a:lnTo>
                    <a:pt x="955" y="2548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11471;p123">
              <a:extLst>
                <a:ext uri="{FF2B5EF4-FFF2-40B4-BE49-F238E27FC236}">
                  <a16:creationId xmlns:a16="http://schemas.microsoft.com/office/drawing/2014/main" id="{1ED4AFDE-37D0-9474-6C74-F25AB99D1A9F}"/>
                </a:ext>
              </a:extLst>
            </p:cNvPr>
            <p:cNvSpPr/>
            <p:nvPr/>
          </p:nvSpPr>
          <p:spPr>
            <a:xfrm>
              <a:off x="-3755004" y="-1186712"/>
              <a:ext cx="70689" cy="187660"/>
            </a:xfrm>
            <a:custGeom>
              <a:avLst/>
              <a:gdLst/>
              <a:ahLst/>
              <a:cxnLst/>
              <a:rect l="l" t="t" r="r" b="b"/>
              <a:pathLst>
                <a:path w="976" h="2591" extrusionOk="0">
                  <a:moveTo>
                    <a:pt x="975" y="0"/>
                  </a:moveTo>
                  <a:lnTo>
                    <a:pt x="105" y="32"/>
                  </a:lnTo>
                  <a:lnTo>
                    <a:pt x="0" y="2590"/>
                  </a:lnTo>
                  <a:lnTo>
                    <a:pt x="954" y="2590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11472;p123">
              <a:extLst>
                <a:ext uri="{FF2B5EF4-FFF2-40B4-BE49-F238E27FC236}">
                  <a16:creationId xmlns:a16="http://schemas.microsoft.com/office/drawing/2014/main" id="{44956CD8-1D47-6C71-C41F-D5A023C5F34F}"/>
                </a:ext>
              </a:extLst>
            </p:cNvPr>
            <p:cNvSpPr/>
            <p:nvPr/>
          </p:nvSpPr>
          <p:spPr>
            <a:xfrm>
              <a:off x="-3428426" y="-1113053"/>
              <a:ext cx="79815" cy="114001"/>
            </a:xfrm>
            <a:custGeom>
              <a:avLst/>
              <a:gdLst/>
              <a:ahLst/>
              <a:cxnLst/>
              <a:rect l="l" t="t" r="r" b="b"/>
              <a:pathLst>
                <a:path w="1102" h="1574" extrusionOk="0">
                  <a:moveTo>
                    <a:pt x="137" y="0"/>
                  </a:moveTo>
                  <a:lnTo>
                    <a:pt x="0" y="1573"/>
                  </a:lnTo>
                  <a:lnTo>
                    <a:pt x="1080" y="1573"/>
                  </a:lnTo>
                  <a:lnTo>
                    <a:pt x="1101" y="283"/>
                  </a:lnTo>
                  <a:cubicBezTo>
                    <a:pt x="787" y="158"/>
                    <a:pt x="462" y="63"/>
                    <a:pt x="137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11473;p123">
              <a:extLst>
                <a:ext uri="{FF2B5EF4-FFF2-40B4-BE49-F238E27FC236}">
                  <a16:creationId xmlns:a16="http://schemas.microsoft.com/office/drawing/2014/main" id="{3728DE9A-3DEC-C530-EA93-48AD185C4F44}"/>
                </a:ext>
              </a:extLst>
            </p:cNvPr>
            <p:cNvSpPr/>
            <p:nvPr/>
          </p:nvSpPr>
          <p:spPr>
            <a:xfrm>
              <a:off x="-3813525" y="-1073580"/>
              <a:ext cx="52510" cy="74528"/>
            </a:xfrm>
            <a:custGeom>
              <a:avLst/>
              <a:gdLst/>
              <a:ahLst/>
              <a:cxnLst/>
              <a:rect l="l" t="t" r="r" b="b"/>
              <a:pathLst>
                <a:path w="725" h="1029" extrusionOk="0">
                  <a:moveTo>
                    <a:pt x="724" y="1"/>
                  </a:moveTo>
                  <a:lnTo>
                    <a:pt x="724" y="1"/>
                  </a:lnTo>
                  <a:cubicBezTo>
                    <a:pt x="483" y="116"/>
                    <a:pt x="252" y="242"/>
                    <a:pt x="32" y="389"/>
                  </a:cubicBezTo>
                  <a:lnTo>
                    <a:pt x="1" y="1028"/>
                  </a:lnTo>
                  <a:lnTo>
                    <a:pt x="714" y="1028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11474;p123">
              <a:extLst>
                <a:ext uri="{FF2B5EF4-FFF2-40B4-BE49-F238E27FC236}">
                  <a16:creationId xmlns:a16="http://schemas.microsoft.com/office/drawing/2014/main" id="{39E66D99-6D1B-C297-CF9A-7D34BEAE0575}"/>
                </a:ext>
              </a:extLst>
            </p:cNvPr>
            <p:cNvSpPr/>
            <p:nvPr/>
          </p:nvSpPr>
          <p:spPr>
            <a:xfrm>
              <a:off x="-3505127" y="-1122179"/>
              <a:ext cx="68372" cy="123851"/>
            </a:xfrm>
            <a:custGeom>
              <a:avLst/>
              <a:gdLst/>
              <a:ahLst/>
              <a:cxnLst/>
              <a:rect l="l" t="t" r="r" b="b"/>
              <a:pathLst>
                <a:path w="944" h="1710" extrusionOk="0">
                  <a:moveTo>
                    <a:pt x="0" y="0"/>
                  </a:moveTo>
                  <a:lnTo>
                    <a:pt x="63" y="1699"/>
                  </a:lnTo>
                  <a:lnTo>
                    <a:pt x="944" y="1710"/>
                  </a:lnTo>
                  <a:lnTo>
                    <a:pt x="933" y="84"/>
                  </a:lnTo>
                  <a:cubicBezTo>
                    <a:pt x="619" y="42"/>
                    <a:pt x="315" y="11"/>
                    <a:pt x="0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11475;p123">
              <a:extLst>
                <a:ext uri="{FF2B5EF4-FFF2-40B4-BE49-F238E27FC236}">
                  <a16:creationId xmlns:a16="http://schemas.microsoft.com/office/drawing/2014/main" id="{72A9FBCF-AB9A-2E17-E871-6E993DAC35CC}"/>
                </a:ext>
              </a:extLst>
            </p:cNvPr>
            <p:cNvSpPr/>
            <p:nvPr/>
          </p:nvSpPr>
          <p:spPr>
            <a:xfrm>
              <a:off x="-3679823" y="-1113850"/>
              <a:ext cx="51713" cy="114798"/>
            </a:xfrm>
            <a:custGeom>
              <a:avLst/>
              <a:gdLst/>
              <a:ahLst/>
              <a:cxnLst/>
              <a:rect l="l" t="t" r="r" b="b"/>
              <a:pathLst>
                <a:path w="714" h="1585" extrusionOk="0">
                  <a:moveTo>
                    <a:pt x="682" y="1"/>
                  </a:moveTo>
                  <a:cubicBezTo>
                    <a:pt x="451" y="43"/>
                    <a:pt x="231" y="95"/>
                    <a:pt x="21" y="148"/>
                  </a:cubicBezTo>
                  <a:lnTo>
                    <a:pt x="0" y="1584"/>
                  </a:lnTo>
                  <a:lnTo>
                    <a:pt x="713" y="158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11476;p123">
              <a:extLst>
                <a:ext uri="{FF2B5EF4-FFF2-40B4-BE49-F238E27FC236}">
                  <a16:creationId xmlns:a16="http://schemas.microsoft.com/office/drawing/2014/main" id="{A6E66192-97F2-3EFB-53D9-809E5B034B88}"/>
                </a:ext>
              </a:extLst>
            </p:cNvPr>
            <p:cNvSpPr/>
            <p:nvPr/>
          </p:nvSpPr>
          <p:spPr>
            <a:xfrm>
              <a:off x="-3621374" y="-1119934"/>
              <a:ext cx="40342" cy="120881"/>
            </a:xfrm>
            <a:custGeom>
              <a:avLst/>
              <a:gdLst/>
              <a:ahLst/>
              <a:cxnLst/>
              <a:rect l="l" t="t" r="r" b="b"/>
              <a:pathLst>
                <a:path w="557" h="1669" extrusionOk="0">
                  <a:moveTo>
                    <a:pt x="557" y="1"/>
                  </a:moveTo>
                  <a:cubicBezTo>
                    <a:pt x="368" y="11"/>
                    <a:pt x="189" y="32"/>
                    <a:pt x="11" y="64"/>
                  </a:cubicBezTo>
                  <a:lnTo>
                    <a:pt x="1" y="1668"/>
                  </a:lnTo>
                  <a:lnTo>
                    <a:pt x="515" y="166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11477;p123">
              <a:extLst>
                <a:ext uri="{FF2B5EF4-FFF2-40B4-BE49-F238E27FC236}">
                  <a16:creationId xmlns:a16="http://schemas.microsoft.com/office/drawing/2014/main" id="{3DD488C2-52D2-822A-695D-E6CDA4F4CB09}"/>
                </a:ext>
              </a:extLst>
            </p:cNvPr>
            <p:cNvSpPr/>
            <p:nvPr/>
          </p:nvSpPr>
          <p:spPr>
            <a:xfrm>
              <a:off x="-3576541" y="-1123193"/>
              <a:ext cx="68444" cy="124141"/>
            </a:xfrm>
            <a:custGeom>
              <a:avLst/>
              <a:gdLst/>
              <a:ahLst/>
              <a:cxnLst/>
              <a:rect l="l" t="t" r="r" b="b"/>
              <a:pathLst>
                <a:path w="945" h="1714" extrusionOk="0">
                  <a:moveTo>
                    <a:pt x="685" y="0"/>
                  </a:moveTo>
                  <a:cubicBezTo>
                    <a:pt x="478" y="0"/>
                    <a:pt x="265" y="12"/>
                    <a:pt x="53" y="35"/>
                  </a:cubicBezTo>
                  <a:lnTo>
                    <a:pt x="0" y="1713"/>
                  </a:lnTo>
                  <a:lnTo>
                    <a:pt x="944" y="1713"/>
                  </a:lnTo>
                  <a:lnTo>
                    <a:pt x="892" y="4"/>
                  </a:lnTo>
                  <a:cubicBezTo>
                    <a:pt x="824" y="1"/>
                    <a:pt x="755" y="0"/>
                    <a:pt x="685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11478;p123">
              <a:extLst>
                <a:ext uri="{FF2B5EF4-FFF2-40B4-BE49-F238E27FC236}">
                  <a16:creationId xmlns:a16="http://schemas.microsoft.com/office/drawing/2014/main" id="{4078193C-3A56-09BA-23B6-5C345F2CD2CE}"/>
                </a:ext>
              </a:extLst>
            </p:cNvPr>
            <p:cNvSpPr/>
            <p:nvPr/>
          </p:nvSpPr>
          <p:spPr>
            <a:xfrm>
              <a:off x="-3755004" y="-1100885"/>
              <a:ext cx="69893" cy="101833"/>
            </a:xfrm>
            <a:custGeom>
              <a:avLst/>
              <a:gdLst/>
              <a:ahLst/>
              <a:cxnLst/>
              <a:rect l="l" t="t" r="r" b="b"/>
              <a:pathLst>
                <a:path w="965" h="1406" extrusionOk="0">
                  <a:moveTo>
                    <a:pt x="965" y="0"/>
                  </a:moveTo>
                  <a:lnTo>
                    <a:pt x="965" y="0"/>
                  </a:lnTo>
                  <a:cubicBezTo>
                    <a:pt x="650" y="84"/>
                    <a:pt x="346" y="189"/>
                    <a:pt x="42" y="325"/>
                  </a:cubicBezTo>
                  <a:lnTo>
                    <a:pt x="0" y="1405"/>
                  </a:lnTo>
                  <a:lnTo>
                    <a:pt x="954" y="140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11479;p123">
              <a:extLst>
                <a:ext uri="{FF2B5EF4-FFF2-40B4-BE49-F238E27FC236}">
                  <a16:creationId xmlns:a16="http://schemas.microsoft.com/office/drawing/2014/main" id="{643CF844-AD44-42F4-F46F-6178D57870AC}"/>
                </a:ext>
              </a:extLst>
            </p:cNvPr>
            <p:cNvSpPr/>
            <p:nvPr/>
          </p:nvSpPr>
          <p:spPr>
            <a:xfrm>
              <a:off x="-3488469" y="-1021142"/>
              <a:ext cx="42660" cy="13689"/>
            </a:xfrm>
            <a:custGeom>
              <a:avLst/>
              <a:gdLst/>
              <a:ahLst/>
              <a:cxnLst/>
              <a:rect l="l" t="t" r="r" b="b"/>
              <a:pathLst>
                <a:path w="58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88" y="189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11480;p123">
              <a:extLst>
                <a:ext uri="{FF2B5EF4-FFF2-40B4-BE49-F238E27FC236}">
                  <a16:creationId xmlns:a16="http://schemas.microsoft.com/office/drawing/2014/main" id="{A4478B5F-EC5B-FFA0-DDCB-E67D865D680F}"/>
                </a:ext>
              </a:extLst>
            </p:cNvPr>
            <p:cNvSpPr/>
            <p:nvPr/>
          </p:nvSpPr>
          <p:spPr>
            <a:xfrm>
              <a:off x="-3489193" y="-1043957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0" y="1"/>
                  </a:moveTo>
                  <a:lnTo>
                    <a:pt x="11" y="189"/>
                  </a:lnTo>
                  <a:lnTo>
                    <a:pt x="588" y="18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11481;p123">
              <a:extLst>
                <a:ext uri="{FF2B5EF4-FFF2-40B4-BE49-F238E27FC236}">
                  <a16:creationId xmlns:a16="http://schemas.microsoft.com/office/drawing/2014/main" id="{3648242C-EDDD-9689-F9FE-11ADCAB8C55D}"/>
                </a:ext>
              </a:extLst>
            </p:cNvPr>
            <p:cNvSpPr/>
            <p:nvPr/>
          </p:nvSpPr>
          <p:spPr>
            <a:xfrm>
              <a:off x="-3562128" y="-1026502"/>
              <a:ext cx="41066" cy="17527"/>
            </a:xfrm>
            <a:custGeom>
              <a:avLst/>
              <a:gdLst/>
              <a:ahLst/>
              <a:cxnLst/>
              <a:rect l="l" t="t" r="r" b="b"/>
              <a:pathLst>
                <a:path w="567" h="242" extrusionOk="0">
                  <a:moveTo>
                    <a:pt x="1" y="1"/>
                  </a:moveTo>
                  <a:lnTo>
                    <a:pt x="11" y="242"/>
                  </a:lnTo>
                  <a:lnTo>
                    <a:pt x="567" y="242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11482;p123">
              <a:extLst>
                <a:ext uri="{FF2B5EF4-FFF2-40B4-BE49-F238E27FC236}">
                  <a16:creationId xmlns:a16="http://schemas.microsoft.com/office/drawing/2014/main" id="{658830D2-2ADC-7F07-A772-74CCE289C03D}"/>
                </a:ext>
              </a:extLst>
            </p:cNvPr>
            <p:cNvSpPr/>
            <p:nvPr/>
          </p:nvSpPr>
          <p:spPr>
            <a:xfrm>
              <a:off x="-3489990" y="-1194317"/>
              <a:ext cx="47223" cy="12240"/>
            </a:xfrm>
            <a:custGeom>
              <a:avLst/>
              <a:gdLst/>
              <a:ahLst/>
              <a:cxnLst/>
              <a:rect l="l" t="t" r="r" b="b"/>
              <a:pathLst>
                <a:path w="652" h="169" extrusionOk="0">
                  <a:moveTo>
                    <a:pt x="1" y="0"/>
                  </a:moveTo>
                  <a:lnTo>
                    <a:pt x="1" y="168"/>
                  </a:lnTo>
                  <a:lnTo>
                    <a:pt x="651" y="16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1483;p123">
              <a:extLst>
                <a:ext uri="{FF2B5EF4-FFF2-40B4-BE49-F238E27FC236}">
                  <a16:creationId xmlns:a16="http://schemas.microsoft.com/office/drawing/2014/main" id="{5FF06E52-3AE8-F95A-9526-FD45406B6101}"/>
                </a:ext>
              </a:extLst>
            </p:cNvPr>
            <p:cNvSpPr/>
            <p:nvPr/>
          </p:nvSpPr>
          <p:spPr>
            <a:xfrm>
              <a:off x="-3606164" y="-1190551"/>
              <a:ext cx="8619" cy="6518"/>
            </a:xfrm>
            <a:custGeom>
              <a:avLst/>
              <a:gdLst/>
              <a:ahLst/>
              <a:cxnLst/>
              <a:rect l="l" t="t" r="r" b="b"/>
              <a:pathLst>
                <a:path w="119" h="90" extrusionOk="0">
                  <a:moveTo>
                    <a:pt x="53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5" y="82"/>
                    <a:pt x="14" y="89"/>
                    <a:pt x="25" y="89"/>
                  </a:cubicBezTo>
                  <a:cubicBezTo>
                    <a:pt x="63" y="89"/>
                    <a:pt x="118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1484;p123">
              <a:extLst>
                <a:ext uri="{FF2B5EF4-FFF2-40B4-BE49-F238E27FC236}">
                  <a16:creationId xmlns:a16="http://schemas.microsoft.com/office/drawing/2014/main" id="{4922DB37-2AA0-E08F-9B80-4E120C10AD4C}"/>
                </a:ext>
              </a:extLst>
            </p:cNvPr>
            <p:cNvSpPr/>
            <p:nvPr/>
          </p:nvSpPr>
          <p:spPr>
            <a:xfrm>
              <a:off x="-3547715" y="-1048520"/>
              <a:ext cx="6953" cy="9923"/>
            </a:xfrm>
            <a:custGeom>
              <a:avLst/>
              <a:gdLst/>
              <a:ahLst/>
              <a:cxnLst/>
              <a:rect l="l" t="t" r="r" b="b"/>
              <a:pathLst>
                <a:path w="96" h="137" extrusionOk="0">
                  <a:moveTo>
                    <a:pt x="43" y="1"/>
                  </a:moveTo>
                  <a:cubicBezTo>
                    <a:pt x="22" y="1"/>
                    <a:pt x="1" y="32"/>
                    <a:pt x="1" y="64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74" y="137"/>
                    <a:pt x="95" y="105"/>
                    <a:pt x="95" y="64"/>
                  </a:cubicBezTo>
                  <a:cubicBezTo>
                    <a:pt x="95" y="32"/>
                    <a:pt x="7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1485;p123">
              <a:extLst>
                <a:ext uri="{FF2B5EF4-FFF2-40B4-BE49-F238E27FC236}">
                  <a16:creationId xmlns:a16="http://schemas.microsoft.com/office/drawing/2014/main" id="{A8D56F1B-A8F8-CC34-2904-7D39123AFE8B}"/>
                </a:ext>
              </a:extLst>
            </p:cNvPr>
            <p:cNvSpPr/>
            <p:nvPr/>
          </p:nvSpPr>
          <p:spPr>
            <a:xfrm>
              <a:off x="-3669973" y="-1018897"/>
              <a:ext cx="31216" cy="10719"/>
            </a:xfrm>
            <a:custGeom>
              <a:avLst/>
              <a:gdLst/>
              <a:ahLst/>
              <a:cxnLst/>
              <a:rect l="l" t="t" r="r" b="b"/>
              <a:pathLst>
                <a:path w="431" h="148" extrusionOk="0">
                  <a:moveTo>
                    <a:pt x="1" y="1"/>
                  </a:moveTo>
                  <a:lnTo>
                    <a:pt x="1" y="147"/>
                  </a:lnTo>
                  <a:lnTo>
                    <a:pt x="431" y="147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1486;p123">
              <a:extLst>
                <a:ext uri="{FF2B5EF4-FFF2-40B4-BE49-F238E27FC236}">
                  <a16:creationId xmlns:a16="http://schemas.microsoft.com/office/drawing/2014/main" id="{2647F1C7-7E01-C40F-1C1C-6EF3B9FB820D}"/>
                </a:ext>
              </a:extLst>
            </p:cNvPr>
            <p:cNvSpPr/>
            <p:nvPr/>
          </p:nvSpPr>
          <p:spPr>
            <a:xfrm>
              <a:off x="-3616014" y="-1031065"/>
              <a:ext cx="25132" cy="25929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0" y="1"/>
                  </a:moveTo>
                  <a:lnTo>
                    <a:pt x="0" y="336"/>
                  </a:lnTo>
                  <a:lnTo>
                    <a:pt x="346" y="357"/>
                  </a:lnTo>
                  <a:lnTo>
                    <a:pt x="346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1487;p123">
              <a:extLst>
                <a:ext uri="{FF2B5EF4-FFF2-40B4-BE49-F238E27FC236}">
                  <a16:creationId xmlns:a16="http://schemas.microsoft.com/office/drawing/2014/main" id="{85DA123A-860A-185F-D11B-33516C8E1CE4}"/>
                </a:ext>
              </a:extLst>
            </p:cNvPr>
            <p:cNvSpPr/>
            <p:nvPr/>
          </p:nvSpPr>
          <p:spPr>
            <a:xfrm>
              <a:off x="-3736027" y="-1175341"/>
              <a:ext cx="37300" cy="20569"/>
            </a:xfrm>
            <a:custGeom>
              <a:avLst/>
              <a:gdLst/>
              <a:ahLst/>
              <a:cxnLst/>
              <a:rect l="l" t="t" r="r" b="b"/>
              <a:pathLst>
                <a:path w="515" h="284" extrusionOk="0">
                  <a:moveTo>
                    <a:pt x="0" y="0"/>
                  </a:moveTo>
                  <a:lnTo>
                    <a:pt x="11" y="284"/>
                  </a:lnTo>
                  <a:lnTo>
                    <a:pt x="514" y="284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1488;p123">
              <a:extLst>
                <a:ext uri="{FF2B5EF4-FFF2-40B4-BE49-F238E27FC236}">
                  <a16:creationId xmlns:a16="http://schemas.microsoft.com/office/drawing/2014/main" id="{EAAA6AEF-BABB-C1DA-EB21-B5174884C607}"/>
                </a:ext>
              </a:extLst>
            </p:cNvPr>
            <p:cNvSpPr/>
            <p:nvPr/>
          </p:nvSpPr>
          <p:spPr>
            <a:xfrm>
              <a:off x="-3793753" y="-1192796"/>
              <a:ext cx="29695" cy="22815"/>
            </a:xfrm>
            <a:custGeom>
              <a:avLst/>
              <a:gdLst/>
              <a:ahLst/>
              <a:cxnLst/>
              <a:rect l="l" t="t" r="r" b="b"/>
              <a:pathLst>
                <a:path w="410" h="315" extrusionOk="0">
                  <a:moveTo>
                    <a:pt x="399" y="0"/>
                  </a:moveTo>
                  <a:lnTo>
                    <a:pt x="0" y="21"/>
                  </a:lnTo>
                  <a:lnTo>
                    <a:pt x="0" y="315"/>
                  </a:lnTo>
                  <a:lnTo>
                    <a:pt x="409" y="29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1489;p123">
              <a:extLst>
                <a:ext uri="{FF2B5EF4-FFF2-40B4-BE49-F238E27FC236}">
                  <a16:creationId xmlns:a16="http://schemas.microsoft.com/office/drawing/2014/main" id="{3E382804-8B71-F719-A8A5-D1E89CA0DD96}"/>
                </a:ext>
              </a:extLst>
            </p:cNvPr>
            <p:cNvSpPr/>
            <p:nvPr/>
          </p:nvSpPr>
          <p:spPr>
            <a:xfrm>
              <a:off x="-3400324" y="-1032586"/>
              <a:ext cx="37300" cy="22887"/>
            </a:xfrm>
            <a:custGeom>
              <a:avLst/>
              <a:gdLst/>
              <a:ahLst/>
              <a:cxnLst/>
              <a:rect l="l" t="t" r="r" b="b"/>
              <a:pathLst>
                <a:path w="515" h="316" extrusionOk="0">
                  <a:moveTo>
                    <a:pt x="0" y="1"/>
                  </a:moveTo>
                  <a:lnTo>
                    <a:pt x="11" y="284"/>
                  </a:lnTo>
                  <a:lnTo>
                    <a:pt x="514" y="315"/>
                  </a:lnTo>
                  <a:lnTo>
                    <a:pt x="504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1490;p123">
              <a:extLst>
                <a:ext uri="{FF2B5EF4-FFF2-40B4-BE49-F238E27FC236}">
                  <a16:creationId xmlns:a16="http://schemas.microsoft.com/office/drawing/2014/main" id="{80CB3590-636E-B4DA-7206-5BD48B9CF94B}"/>
                </a:ext>
              </a:extLst>
            </p:cNvPr>
            <p:cNvSpPr/>
            <p:nvPr/>
          </p:nvSpPr>
          <p:spPr>
            <a:xfrm>
              <a:off x="-3400324" y="-1192072"/>
              <a:ext cx="47150" cy="22090"/>
            </a:xfrm>
            <a:custGeom>
              <a:avLst/>
              <a:gdLst/>
              <a:ahLst/>
              <a:cxnLst/>
              <a:rect l="l" t="t" r="r" b="b"/>
              <a:pathLst>
                <a:path w="651" h="305" extrusionOk="0">
                  <a:moveTo>
                    <a:pt x="0" y="1"/>
                  </a:moveTo>
                  <a:lnTo>
                    <a:pt x="11" y="294"/>
                  </a:lnTo>
                  <a:lnTo>
                    <a:pt x="650" y="305"/>
                  </a:lnTo>
                  <a:lnTo>
                    <a:pt x="6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1491;p123">
              <a:extLst>
                <a:ext uri="{FF2B5EF4-FFF2-40B4-BE49-F238E27FC236}">
                  <a16:creationId xmlns:a16="http://schemas.microsoft.com/office/drawing/2014/main" id="{E835D149-9735-162A-F4E5-E342C8BC4841}"/>
                </a:ext>
              </a:extLst>
            </p:cNvPr>
            <p:cNvSpPr/>
            <p:nvPr/>
          </p:nvSpPr>
          <p:spPr>
            <a:xfrm>
              <a:off x="-3742908" y="-1022663"/>
              <a:ext cx="48744" cy="16006"/>
            </a:xfrm>
            <a:custGeom>
              <a:avLst/>
              <a:gdLst/>
              <a:ahLst/>
              <a:cxnLst/>
              <a:rect l="l" t="t" r="r" b="b"/>
              <a:pathLst>
                <a:path w="673" h="221" extrusionOk="0">
                  <a:moveTo>
                    <a:pt x="11" y="0"/>
                  </a:moveTo>
                  <a:lnTo>
                    <a:pt x="1" y="220"/>
                  </a:lnTo>
                  <a:lnTo>
                    <a:pt x="662" y="22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1492;p123">
              <a:extLst>
                <a:ext uri="{FF2B5EF4-FFF2-40B4-BE49-F238E27FC236}">
                  <a16:creationId xmlns:a16="http://schemas.microsoft.com/office/drawing/2014/main" id="{AA21D250-3AAB-837E-FFC6-768F1BF38A98}"/>
                </a:ext>
              </a:extLst>
            </p:cNvPr>
            <p:cNvSpPr/>
            <p:nvPr/>
          </p:nvSpPr>
          <p:spPr>
            <a:xfrm>
              <a:off x="-3803603" y="-1046202"/>
              <a:ext cx="36503" cy="42587"/>
            </a:xfrm>
            <a:custGeom>
              <a:avLst/>
              <a:gdLst/>
              <a:ahLst/>
              <a:cxnLst/>
              <a:rect l="l" t="t" r="r" b="b"/>
              <a:pathLst>
                <a:path w="504" h="588" extrusionOk="0">
                  <a:moveTo>
                    <a:pt x="10" y="0"/>
                  </a:moveTo>
                  <a:lnTo>
                    <a:pt x="0" y="587"/>
                  </a:lnTo>
                  <a:lnTo>
                    <a:pt x="503" y="58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1493;p123">
              <a:extLst>
                <a:ext uri="{FF2B5EF4-FFF2-40B4-BE49-F238E27FC236}">
                  <a16:creationId xmlns:a16="http://schemas.microsoft.com/office/drawing/2014/main" id="{76DCA3DF-25EB-B391-C7AD-EF2D616576E2}"/>
                </a:ext>
              </a:extLst>
            </p:cNvPr>
            <p:cNvSpPr/>
            <p:nvPr/>
          </p:nvSpPr>
          <p:spPr>
            <a:xfrm>
              <a:off x="-3605440" y="-1056125"/>
              <a:ext cx="3911" cy="19048"/>
            </a:xfrm>
            <a:custGeom>
              <a:avLst/>
              <a:gdLst/>
              <a:ahLst/>
              <a:cxnLst/>
              <a:rect l="l" t="t" r="r" b="b"/>
              <a:pathLst>
                <a:path w="54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3" y="26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1494;p123">
              <a:extLst>
                <a:ext uri="{FF2B5EF4-FFF2-40B4-BE49-F238E27FC236}">
                  <a16:creationId xmlns:a16="http://schemas.microsoft.com/office/drawing/2014/main" id="{5FE47BE9-C8DF-554E-5462-015A043AEFEE}"/>
                </a:ext>
              </a:extLst>
            </p:cNvPr>
            <p:cNvSpPr/>
            <p:nvPr/>
          </p:nvSpPr>
          <p:spPr>
            <a:xfrm>
              <a:off x="-3658602" y="-1137389"/>
              <a:ext cx="10502" cy="7822"/>
            </a:xfrm>
            <a:custGeom>
              <a:avLst/>
              <a:gdLst/>
              <a:ahLst/>
              <a:cxnLst/>
              <a:rect l="l" t="t" r="r" b="b"/>
              <a:pathLst>
                <a:path w="145" h="108" extrusionOk="0">
                  <a:moveTo>
                    <a:pt x="64" y="1"/>
                  </a:moveTo>
                  <a:cubicBezTo>
                    <a:pt x="32" y="1"/>
                    <a:pt x="1" y="32"/>
                    <a:pt x="1" y="74"/>
                  </a:cubicBezTo>
                  <a:cubicBezTo>
                    <a:pt x="1" y="98"/>
                    <a:pt x="10" y="107"/>
                    <a:pt x="22" y="107"/>
                  </a:cubicBezTo>
                  <a:cubicBezTo>
                    <a:pt x="63" y="107"/>
                    <a:pt x="14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11495;p123">
              <a:extLst>
                <a:ext uri="{FF2B5EF4-FFF2-40B4-BE49-F238E27FC236}">
                  <a16:creationId xmlns:a16="http://schemas.microsoft.com/office/drawing/2014/main" id="{D4225CEC-FB7C-501C-3F08-FB971486A090}"/>
                </a:ext>
              </a:extLst>
            </p:cNvPr>
            <p:cNvSpPr/>
            <p:nvPr/>
          </p:nvSpPr>
          <p:spPr>
            <a:xfrm>
              <a:off x="-4317842" y="-1222419"/>
              <a:ext cx="35055" cy="223366"/>
            </a:xfrm>
            <a:custGeom>
              <a:avLst/>
              <a:gdLst/>
              <a:ahLst/>
              <a:cxnLst/>
              <a:rect l="l" t="t" r="r" b="b"/>
              <a:pathLst>
                <a:path w="484" h="3084" extrusionOk="0">
                  <a:moveTo>
                    <a:pt x="106" y="0"/>
                  </a:moveTo>
                  <a:lnTo>
                    <a:pt x="1" y="3083"/>
                  </a:lnTo>
                  <a:lnTo>
                    <a:pt x="462" y="308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11496;p123">
              <a:extLst>
                <a:ext uri="{FF2B5EF4-FFF2-40B4-BE49-F238E27FC236}">
                  <a16:creationId xmlns:a16="http://schemas.microsoft.com/office/drawing/2014/main" id="{A9287202-048E-B8B0-B572-4FD66EDCFB83}"/>
                </a:ext>
              </a:extLst>
            </p:cNvPr>
            <p:cNvSpPr/>
            <p:nvPr/>
          </p:nvSpPr>
          <p:spPr>
            <a:xfrm>
              <a:off x="-4760594" y="-1185191"/>
              <a:ext cx="52438" cy="186139"/>
            </a:xfrm>
            <a:custGeom>
              <a:avLst/>
              <a:gdLst/>
              <a:ahLst/>
              <a:cxnLst/>
              <a:rect l="l" t="t" r="r" b="b"/>
              <a:pathLst>
                <a:path w="724" h="2570" extrusionOk="0">
                  <a:moveTo>
                    <a:pt x="147" y="0"/>
                  </a:moveTo>
                  <a:lnTo>
                    <a:pt x="0" y="2569"/>
                  </a:lnTo>
                  <a:lnTo>
                    <a:pt x="703" y="2569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11497;p123">
              <a:extLst>
                <a:ext uri="{FF2B5EF4-FFF2-40B4-BE49-F238E27FC236}">
                  <a16:creationId xmlns:a16="http://schemas.microsoft.com/office/drawing/2014/main" id="{AC3B1AAA-EC84-85E5-5723-4D4D71C3D608}"/>
                </a:ext>
              </a:extLst>
            </p:cNvPr>
            <p:cNvSpPr/>
            <p:nvPr/>
          </p:nvSpPr>
          <p:spPr>
            <a:xfrm>
              <a:off x="-4809193" y="-1185191"/>
              <a:ext cx="45629" cy="186139"/>
            </a:xfrm>
            <a:custGeom>
              <a:avLst/>
              <a:gdLst/>
              <a:ahLst/>
              <a:cxnLst/>
              <a:rect l="l" t="t" r="r" b="b"/>
              <a:pathLst>
                <a:path w="630" h="2570" extrusionOk="0">
                  <a:moveTo>
                    <a:pt x="0" y="0"/>
                  </a:moveTo>
                  <a:lnTo>
                    <a:pt x="53" y="2569"/>
                  </a:lnTo>
                  <a:lnTo>
                    <a:pt x="629" y="2569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11498;p123">
              <a:extLst>
                <a:ext uri="{FF2B5EF4-FFF2-40B4-BE49-F238E27FC236}">
                  <a16:creationId xmlns:a16="http://schemas.microsoft.com/office/drawing/2014/main" id="{BDC24AC7-C354-641F-AB08-605776CD1C41}"/>
                </a:ext>
              </a:extLst>
            </p:cNvPr>
            <p:cNvSpPr/>
            <p:nvPr/>
          </p:nvSpPr>
          <p:spPr>
            <a:xfrm>
              <a:off x="-4757552" y="-1185191"/>
              <a:ext cx="49396" cy="131456"/>
            </a:xfrm>
            <a:custGeom>
              <a:avLst/>
              <a:gdLst/>
              <a:ahLst/>
              <a:cxnLst/>
              <a:rect l="l" t="t" r="r" b="b"/>
              <a:pathLst>
                <a:path w="682" h="1815" extrusionOk="0">
                  <a:moveTo>
                    <a:pt x="105" y="0"/>
                  </a:moveTo>
                  <a:lnTo>
                    <a:pt x="0" y="1783"/>
                  </a:lnTo>
                  <a:cubicBezTo>
                    <a:pt x="210" y="1804"/>
                    <a:pt x="409" y="1814"/>
                    <a:pt x="619" y="1814"/>
                  </a:cubicBezTo>
                  <a:lnTo>
                    <a:pt x="661" y="181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11499;p123">
              <a:extLst>
                <a:ext uri="{FF2B5EF4-FFF2-40B4-BE49-F238E27FC236}">
                  <a16:creationId xmlns:a16="http://schemas.microsoft.com/office/drawing/2014/main" id="{E53CE768-3D37-B642-0A3E-D26B7A3A9B2D}"/>
                </a:ext>
              </a:extLst>
            </p:cNvPr>
            <p:cNvSpPr/>
            <p:nvPr/>
          </p:nvSpPr>
          <p:spPr>
            <a:xfrm>
              <a:off x="-4809193" y="-1185191"/>
              <a:ext cx="45629" cy="129138"/>
            </a:xfrm>
            <a:custGeom>
              <a:avLst/>
              <a:gdLst/>
              <a:ahLst/>
              <a:cxnLst/>
              <a:rect l="l" t="t" r="r" b="b"/>
              <a:pathLst>
                <a:path w="630" h="1783" extrusionOk="0">
                  <a:moveTo>
                    <a:pt x="0" y="0"/>
                  </a:moveTo>
                  <a:lnTo>
                    <a:pt x="32" y="1678"/>
                  </a:lnTo>
                  <a:cubicBezTo>
                    <a:pt x="231" y="1720"/>
                    <a:pt x="430" y="1751"/>
                    <a:pt x="629" y="178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11500;p123">
              <a:extLst>
                <a:ext uri="{FF2B5EF4-FFF2-40B4-BE49-F238E27FC236}">
                  <a16:creationId xmlns:a16="http://schemas.microsoft.com/office/drawing/2014/main" id="{B2E56248-3E20-2774-21DE-F30E9CCC9513}"/>
                </a:ext>
              </a:extLst>
            </p:cNvPr>
            <p:cNvSpPr/>
            <p:nvPr/>
          </p:nvSpPr>
          <p:spPr>
            <a:xfrm>
              <a:off x="-4743139" y="-1176862"/>
              <a:ext cx="30420" cy="13761"/>
            </a:xfrm>
            <a:custGeom>
              <a:avLst/>
              <a:gdLst/>
              <a:ahLst/>
              <a:cxnLst/>
              <a:rect l="l" t="t" r="r" b="b"/>
              <a:pathLst>
                <a:path w="420" h="190" extrusionOk="0">
                  <a:moveTo>
                    <a:pt x="0" y="0"/>
                  </a:moveTo>
                  <a:lnTo>
                    <a:pt x="0" y="189"/>
                  </a:lnTo>
                  <a:lnTo>
                    <a:pt x="420" y="18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11501;p123">
              <a:extLst>
                <a:ext uri="{FF2B5EF4-FFF2-40B4-BE49-F238E27FC236}">
                  <a16:creationId xmlns:a16="http://schemas.microsoft.com/office/drawing/2014/main" id="{8E2C57B6-7EFB-4192-9950-E5EE07CD9547}"/>
                </a:ext>
              </a:extLst>
            </p:cNvPr>
            <p:cNvSpPr/>
            <p:nvPr/>
          </p:nvSpPr>
          <p:spPr>
            <a:xfrm>
              <a:off x="-4797822" y="-1029544"/>
              <a:ext cx="27378" cy="20569"/>
            </a:xfrm>
            <a:custGeom>
              <a:avLst/>
              <a:gdLst/>
              <a:ahLst/>
              <a:cxnLst/>
              <a:rect l="l" t="t" r="r" b="b"/>
              <a:pathLst>
                <a:path w="378" h="284" extrusionOk="0">
                  <a:moveTo>
                    <a:pt x="0" y="1"/>
                  </a:moveTo>
                  <a:lnTo>
                    <a:pt x="0" y="284"/>
                  </a:lnTo>
                  <a:lnTo>
                    <a:pt x="367" y="28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11502;p123">
              <a:extLst>
                <a:ext uri="{FF2B5EF4-FFF2-40B4-BE49-F238E27FC236}">
                  <a16:creationId xmlns:a16="http://schemas.microsoft.com/office/drawing/2014/main" id="{BF4B6569-7EA7-2F27-1628-E73758338424}"/>
                </a:ext>
              </a:extLst>
            </p:cNvPr>
            <p:cNvSpPr/>
            <p:nvPr/>
          </p:nvSpPr>
          <p:spPr>
            <a:xfrm>
              <a:off x="-4806151" y="-1176862"/>
              <a:ext cx="32665" cy="13761"/>
            </a:xfrm>
            <a:custGeom>
              <a:avLst/>
              <a:gdLst/>
              <a:ahLst/>
              <a:cxnLst/>
              <a:rect l="l" t="t" r="r" b="b"/>
              <a:pathLst>
                <a:path w="451" h="190" extrusionOk="0">
                  <a:moveTo>
                    <a:pt x="11" y="0"/>
                  </a:moveTo>
                  <a:lnTo>
                    <a:pt x="0" y="189"/>
                  </a:lnTo>
                  <a:lnTo>
                    <a:pt x="451" y="18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1503;p123">
              <a:extLst>
                <a:ext uri="{FF2B5EF4-FFF2-40B4-BE49-F238E27FC236}">
                  <a16:creationId xmlns:a16="http://schemas.microsoft.com/office/drawing/2014/main" id="{7016F2D1-5351-0CA8-985A-AE3492BFB6C5}"/>
                </a:ext>
              </a:extLst>
            </p:cNvPr>
            <p:cNvSpPr/>
            <p:nvPr/>
          </p:nvSpPr>
          <p:spPr>
            <a:xfrm>
              <a:off x="-4737055" y="-1021939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32" y="1"/>
                  </a:moveTo>
                  <a:cubicBezTo>
                    <a:pt x="11" y="1"/>
                    <a:pt x="0" y="32"/>
                    <a:pt x="0" y="64"/>
                  </a:cubicBezTo>
                  <a:cubicBezTo>
                    <a:pt x="0" y="95"/>
                    <a:pt x="11" y="116"/>
                    <a:pt x="32" y="116"/>
                  </a:cubicBezTo>
                  <a:cubicBezTo>
                    <a:pt x="53" y="116"/>
                    <a:pt x="74" y="95"/>
                    <a:pt x="74" y="64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1504;p123">
              <a:extLst>
                <a:ext uri="{FF2B5EF4-FFF2-40B4-BE49-F238E27FC236}">
                  <a16:creationId xmlns:a16="http://schemas.microsoft.com/office/drawing/2014/main" id="{CAC214CD-B327-64E0-1B17-33B5EFEBD8E6}"/>
                </a:ext>
              </a:extLst>
            </p:cNvPr>
            <p:cNvSpPr/>
            <p:nvPr/>
          </p:nvSpPr>
          <p:spPr>
            <a:xfrm>
              <a:off x="-4732492" y="-1150281"/>
              <a:ext cx="5360" cy="7677"/>
            </a:xfrm>
            <a:custGeom>
              <a:avLst/>
              <a:gdLst/>
              <a:ahLst/>
              <a:cxnLst/>
              <a:rect l="l" t="t" r="r" b="b"/>
              <a:pathLst>
                <a:path w="74" h="106" extrusionOk="0">
                  <a:moveTo>
                    <a:pt x="42" y="0"/>
                  </a:moveTo>
                  <a:cubicBezTo>
                    <a:pt x="21" y="0"/>
                    <a:pt x="0" y="21"/>
                    <a:pt x="0" y="53"/>
                  </a:cubicBezTo>
                  <a:cubicBezTo>
                    <a:pt x="0" y="84"/>
                    <a:pt x="21" y="105"/>
                    <a:pt x="42" y="105"/>
                  </a:cubicBezTo>
                  <a:cubicBezTo>
                    <a:pt x="63" y="105"/>
                    <a:pt x="74" y="84"/>
                    <a:pt x="74" y="53"/>
                  </a:cubicBezTo>
                  <a:cubicBezTo>
                    <a:pt x="74" y="21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11505;p123">
              <a:extLst>
                <a:ext uri="{FF2B5EF4-FFF2-40B4-BE49-F238E27FC236}">
                  <a16:creationId xmlns:a16="http://schemas.microsoft.com/office/drawing/2014/main" id="{CBFEFE3E-9D72-551C-4F73-3E771ACA95B5}"/>
                </a:ext>
              </a:extLst>
            </p:cNvPr>
            <p:cNvSpPr/>
            <p:nvPr/>
          </p:nvSpPr>
          <p:spPr>
            <a:xfrm>
              <a:off x="-4787175" y="-1048520"/>
              <a:ext cx="6156" cy="9198"/>
            </a:xfrm>
            <a:custGeom>
              <a:avLst/>
              <a:gdLst/>
              <a:ahLst/>
              <a:cxnLst/>
              <a:rect l="l" t="t" r="r" b="b"/>
              <a:pathLst>
                <a:path w="85" h="127" extrusionOk="0">
                  <a:moveTo>
                    <a:pt x="42" y="1"/>
                  </a:moveTo>
                  <a:cubicBezTo>
                    <a:pt x="21" y="1"/>
                    <a:pt x="0" y="22"/>
                    <a:pt x="0" y="64"/>
                  </a:cubicBezTo>
                  <a:cubicBezTo>
                    <a:pt x="0" y="95"/>
                    <a:pt x="21" y="126"/>
                    <a:pt x="42" y="126"/>
                  </a:cubicBezTo>
                  <a:cubicBezTo>
                    <a:pt x="63" y="126"/>
                    <a:pt x="84" y="95"/>
                    <a:pt x="84" y="64"/>
                  </a:cubicBezTo>
                  <a:cubicBezTo>
                    <a:pt x="8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1506;p123">
              <a:extLst>
                <a:ext uri="{FF2B5EF4-FFF2-40B4-BE49-F238E27FC236}">
                  <a16:creationId xmlns:a16="http://schemas.microsoft.com/office/drawing/2014/main" id="{4B93F332-2F1B-0229-25CD-1775386B9DD7}"/>
                </a:ext>
              </a:extLst>
            </p:cNvPr>
            <p:cNvSpPr/>
            <p:nvPr/>
          </p:nvSpPr>
          <p:spPr>
            <a:xfrm>
              <a:off x="-4870757" y="-1133550"/>
              <a:ext cx="53234" cy="134498"/>
            </a:xfrm>
            <a:custGeom>
              <a:avLst/>
              <a:gdLst/>
              <a:ahLst/>
              <a:cxnLst/>
              <a:rect l="l" t="t" r="r" b="b"/>
              <a:pathLst>
                <a:path w="735" h="1857" extrusionOk="0">
                  <a:moveTo>
                    <a:pt x="1" y="0"/>
                  </a:moveTo>
                  <a:lnTo>
                    <a:pt x="43" y="1856"/>
                  </a:lnTo>
                  <a:lnTo>
                    <a:pt x="724" y="185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1507;p123">
              <a:extLst>
                <a:ext uri="{FF2B5EF4-FFF2-40B4-BE49-F238E27FC236}">
                  <a16:creationId xmlns:a16="http://schemas.microsoft.com/office/drawing/2014/main" id="{4F87ADD0-FEA6-F40E-51CF-FAEEE8D1F9EF}"/>
                </a:ext>
              </a:extLst>
            </p:cNvPr>
            <p:cNvSpPr/>
            <p:nvPr/>
          </p:nvSpPr>
          <p:spPr>
            <a:xfrm>
              <a:off x="-4870757" y="-1134347"/>
              <a:ext cx="53234" cy="68444"/>
            </a:xfrm>
            <a:custGeom>
              <a:avLst/>
              <a:gdLst/>
              <a:ahLst/>
              <a:cxnLst/>
              <a:rect l="l" t="t" r="r" b="b"/>
              <a:pathLst>
                <a:path w="735" h="945" extrusionOk="0">
                  <a:moveTo>
                    <a:pt x="1" y="1"/>
                  </a:moveTo>
                  <a:lnTo>
                    <a:pt x="22" y="944"/>
                  </a:lnTo>
                  <a:cubicBezTo>
                    <a:pt x="273" y="902"/>
                    <a:pt x="515" y="850"/>
                    <a:pt x="735" y="798"/>
                  </a:cubicBezTo>
                  <a:lnTo>
                    <a:pt x="735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1508;p123">
              <a:extLst>
                <a:ext uri="{FF2B5EF4-FFF2-40B4-BE49-F238E27FC236}">
                  <a16:creationId xmlns:a16="http://schemas.microsoft.com/office/drawing/2014/main" id="{33D5D995-3A22-DB15-8FA3-82F5581466E7}"/>
                </a:ext>
              </a:extLst>
            </p:cNvPr>
            <p:cNvSpPr/>
            <p:nvPr/>
          </p:nvSpPr>
          <p:spPr>
            <a:xfrm>
              <a:off x="-4859314" y="-1126742"/>
              <a:ext cx="35707" cy="19048"/>
            </a:xfrm>
            <a:custGeom>
              <a:avLst/>
              <a:gdLst/>
              <a:ahLst/>
              <a:cxnLst/>
              <a:rect l="l" t="t" r="r" b="b"/>
              <a:pathLst>
                <a:path w="493" h="263" extrusionOk="0">
                  <a:moveTo>
                    <a:pt x="0" y="1"/>
                  </a:moveTo>
                  <a:lnTo>
                    <a:pt x="11" y="242"/>
                  </a:lnTo>
                  <a:lnTo>
                    <a:pt x="493" y="263"/>
                  </a:lnTo>
                  <a:lnTo>
                    <a:pt x="493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1509;p123">
              <a:extLst>
                <a:ext uri="{FF2B5EF4-FFF2-40B4-BE49-F238E27FC236}">
                  <a16:creationId xmlns:a16="http://schemas.microsoft.com/office/drawing/2014/main" id="{851D1AEF-5537-FC2A-F119-88F217248BFC}"/>
                </a:ext>
              </a:extLst>
            </p:cNvPr>
            <p:cNvSpPr/>
            <p:nvPr/>
          </p:nvSpPr>
          <p:spPr>
            <a:xfrm>
              <a:off x="-4857865" y="-1021142"/>
              <a:ext cx="33534" cy="19048"/>
            </a:xfrm>
            <a:custGeom>
              <a:avLst/>
              <a:gdLst/>
              <a:ahLst/>
              <a:cxnLst/>
              <a:rect l="l" t="t" r="r" b="b"/>
              <a:pathLst>
                <a:path w="463" h="263" extrusionOk="0">
                  <a:moveTo>
                    <a:pt x="1" y="0"/>
                  </a:moveTo>
                  <a:lnTo>
                    <a:pt x="11" y="241"/>
                  </a:lnTo>
                  <a:lnTo>
                    <a:pt x="462" y="262"/>
                  </a:lnTo>
                  <a:lnTo>
                    <a:pt x="46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1510;p123">
              <a:extLst>
                <a:ext uri="{FF2B5EF4-FFF2-40B4-BE49-F238E27FC236}">
                  <a16:creationId xmlns:a16="http://schemas.microsoft.com/office/drawing/2014/main" id="{9CAE1DD0-5C0C-5952-C3CD-3641665204F2}"/>
                </a:ext>
              </a:extLst>
            </p:cNvPr>
            <p:cNvSpPr/>
            <p:nvPr/>
          </p:nvSpPr>
          <p:spPr>
            <a:xfrm>
              <a:off x="-4927686" y="-1222419"/>
              <a:ext cx="47875" cy="223366"/>
            </a:xfrm>
            <a:custGeom>
              <a:avLst/>
              <a:gdLst/>
              <a:ahLst/>
              <a:cxnLst/>
              <a:rect l="l" t="t" r="r" b="b"/>
              <a:pathLst>
                <a:path w="661" h="3084" extrusionOk="0">
                  <a:moveTo>
                    <a:pt x="137" y="0"/>
                  </a:moveTo>
                  <a:lnTo>
                    <a:pt x="0" y="3083"/>
                  </a:lnTo>
                  <a:lnTo>
                    <a:pt x="629" y="308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1511;p123">
              <a:extLst>
                <a:ext uri="{FF2B5EF4-FFF2-40B4-BE49-F238E27FC236}">
                  <a16:creationId xmlns:a16="http://schemas.microsoft.com/office/drawing/2014/main" id="{82A2ECB6-82F5-377D-BDFD-D673EDCEB8C5}"/>
                </a:ext>
              </a:extLst>
            </p:cNvPr>
            <p:cNvSpPr/>
            <p:nvPr/>
          </p:nvSpPr>
          <p:spPr>
            <a:xfrm>
              <a:off x="-4970998" y="-1222419"/>
              <a:ext cx="41863" cy="223366"/>
            </a:xfrm>
            <a:custGeom>
              <a:avLst/>
              <a:gdLst/>
              <a:ahLst/>
              <a:cxnLst/>
              <a:rect l="l" t="t" r="r" b="b"/>
              <a:pathLst>
                <a:path w="578" h="3084" extrusionOk="0">
                  <a:moveTo>
                    <a:pt x="1" y="0"/>
                  </a:moveTo>
                  <a:lnTo>
                    <a:pt x="53" y="3083"/>
                  </a:lnTo>
                  <a:lnTo>
                    <a:pt x="577" y="308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1512;p123">
              <a:extLst>
                <a:ext uri="{FF2B5EF4-FFF2-40B4-BE49-F238E27FC236}">
                  <a16:creationId xmlns:a16="http://schemas.microsoft.com/office/drawing/2014/main" id="{F53C830A-5F3D-31F1-3FAC-E724659ECF9C}"/>
                </a:ext>
              </a:extLst>
            </p:cNvPr>
            <p:cNvSpPr/>
            <p:nvPr/>
          </p:nvSpPr>
          <p:spPr>
            <a:xfrm>
              <a:off x="-4924644" y="-1222419"/>
              <a:ext cx="44833" cy="158037"/>
            </a:xfrm>
            <a:custGeom>
              <a:avLst/>
              <a:gdLst/>
              <a:ahLst/>
              <a:cxnLst/>
              <a:rect l="l" t="t" r="r" b="b"/>
              <a:pathLst>
                <a:path w="619" h="2182" extrusionOk="0">
                  <a:moveTo>
                    <a:pt x="95" y="0"/>
                  </a:moveTo>
                  <a:lnTo>
                    <a:pt x="0" y="2139"/>
                  </a:lnTo>
                  <a:cubicBezTo>
                    <a:pt x="189" y="2171"/>
                    <a:pt x="367" y="2181"/>
                    <a:pt x="556" y="2181"/>
                  </a:cubicBezTo>
                  <a:lnTo>
                    <a:pt x="598" y="218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1513;p123">
              <a:extLst>
                <a:ext uri="{FF2B5EF4-FFF2-40B4-BE49-F238E27FC236}">
                  <a16:creationId xmlns:a16="http://schemas.microsoft.com/office/drawing/2014/main" id="{0EB3CFD9-6114-68BA-308D-5B48770AC6AD}"/>
                </a:ext>
              </a:extLst>
            </p:cNvPr>
            <p:cNvSpPr/>
            <p:nvPr/>
          </p:nvSpPr>
          <p:spPr>
            <a:xfrm>
              <a:off x="-4970201" y="-1223216"/>
              <a:ext cx="40270" cy="154995"/>
            </a:xfrm>
            <a:custGeom>
              <a:avLst/>
              <a:gdLst/>
              <a:ahLst/>
              <a:cxnLst/>
              <a:rect l="l" t="t" r="r" b="b"/>
              <a:pathLst>
                <a:path w="556" h="2140" extrusionOk="0">
                  <a:moveTo>
                    <a:pt x="0" y="1"/>
                  </a:moveTo>
                  <a:lnTo>
                    <a:pt x="31" y="2014"/>
                  </a:lnTo>
                  <a:cubicBezTo>
                    <a:pt x="199" y="2067"/>
                    <a:pt x="378" y="2119"/>
                    <a:pt x="556" y="2140"/>
                  </a:cubicBezTo>
                  <a:lnTo>
                    <a:pt x="545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1514;p123">
              <a:extLst>
                <a:ext uri="{FF2B5EF4-FFF2-40B4-BE49-F238E27FC236}">
                  <a16:creationId xmlns:a16="http://schemas.microsoft.com/office/drawing/2014/main" id="{B9DDB68D-07E0-9212-72B1-6E34F5F6EDBE}"/>
                </a:ext>
              </a:extLst>
            </p:cNvPr>
            <p:cNvSpPr/>
            <p:nvPr/>
          </p:nvSpPr>
          <p:spPr>
            <a:xfrm>
              <a:off x="-4911751" y="-1212569"/>
              <a:ext cx="28174" cy="17527"/>
            </a:xfrm>
            <a:custGeom>
              <a:avLst/>
              <a:gdLst/>
              <a:ahLst/>
              <a:cxnLst/>
              <a:rect l="l" t="t" r="r" b="b"/>
              <a:pathLst>
                <a:path w="389" h="242" extrusionOk="0">
                  <a:moveTo>
                    <a:pt x="11" y="1"/>
                  </a:moveTo>
                  <a:lnTo>
                    <a:pt x="0" y="242"/>
                  </a:lnTo>
                  <a:lnTo>
                    <a:pt x="378" y="24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1515;p123">
              <a:extLst>
                <a:ext uri="{FF2B5EF4-FFF2-40B4-BE49-F238E27FC236}">
                  <a16:creationId xmlns:a16="http://schemas.microsoft.com/office/drawing/2014/main" id="{8E1610AB-4BB5-EBEE-4EA0-052541F5E98A}"/>
                </a:ext>
              </a:extLst>
            </p:cNvPr>
            <p:cNvSpPr/>
            <p:nvPr/>
          </p:nvSpPr>
          <p:spPr>
            <a:xfrm>
              <a:off x="-4960351" y="-1035628"/>
              <a:ext cx="24336" cy="25132"/>
            </a:xfrm>
            <a:custGeom>
              <a:avLst/>
              <a:gdLst/>
              <a:ahLst/>
              <a:cxnLst/>
              <a:rect l="l" t="t" r="r" b="b"/>
              <a:pathLst>
                <a:path w="336" h="347" extrusionOk="0">
                  <a:moveTo>
                    <a:pt x="0" y="1"/>
                  </a:moveTo>
                  <a:lnTo>
                    <a:pt x="0" y="347"/>
                  </a:lnTo>
                  <a:lnTo>
                    <a:pt x="325" y="34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516;p123">
              <a:extLst>
                <a:ext uri="{FF2B5EF4-FFF2-40B4-BE49-F238E27FC236}">
                  <a16:creationId xmlns:a16="http://schemas.microsoft.com/office/drawing/2014/main" id="{31CFE758-9D61-75A6-18B9-6B53DA5C4093}"/>
                </a:ext>
              </a:extLst>
            </p:cNvPr>
            <p:cNvSpPr/>
            <p:nvPr/>
          </p:nvSpPr>
          <p:spPr>
            <a:xfrm>
              <a:off x="-4967956" y="-1211773"/>
              <a:ext cx="29695" cy="16006"/>
            </a:xfrm>
            <a:custGeom>
              <a:avLst/>
              <a:gdLst/>
              <a:ahLst/>
              <a:cxnLst/>
              <a:rect l="l" t="t" r="r" b="b"/>
              <a:pathLst>
                <a:path w="410" h="221" extrusionOk="0">
                  <a:moveTo>
                    <a:pt x="11" y="0"/>
                  </a:moveTo>
                  <a:lnTo>
                    <a:pt x="0" y="220"/>
                  </a:lnTo>
                  <a:lnTo>
                    <a:pt x="409" y="22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517;p123">
              <a:extLst>
                <a:ext uri="{FF2B5EF4-FFF2-40B4-BE49-F238E27FC236}">
                  <a16:creationId xmlns:a16="http://schemas.microsoft.com/office/drawing/2014/main" id="{5A5B83CA-5C85-6EB8-7BF1-38CA4F1A7C86}"/>
                </a:ext>
              </a:extLst>
            </p:cNvPr>
            <p:cNvSpPr/>
            <p:nvPr/>
          </p:nvSpPr>
          <p:spPr>
            <a:xfrm>
              <a:off x="-4906464" y="-1026502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53" y="137"/>
                    <a:pt x="74" y="106"/>
                    <a:pt x="74" y="74"/>
                  </a:cubicBezTo>
                  <a:cubicBezTo>
                    <a:pt x="74" y="32"/>
                    <a:pt x="53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518;p123">
              <a:extLst>
                <a:ext uri="{FF2B5EF4-FFF2-40B4-BE49-F238E27FC236}">
                  <a16:creationId xmlns:a16="http://schemas.microsoft.com/office/drawing/2014/main" id="{30D35740-2D95-3E08-3C70-05EFDB4081B6}"/>
                </a:ext>
              </a:extLst>
            </p:cNvPr>
            <p:cNvSpPr/>
            <p:nvPr/>
          </p:nvSpPr>
          <p:spPr>
            <a:xfrm>
              <a:off x="-4901901" y="-1180701"/>
              <a:ext cx="4635" cy="9995"/>
            </a:xfrm>
            <a:custGeom>
              <a:avLst/>
              <a:gdLst/>
              <a:ahLst/>
              <a:cxnLst/>
              <a:rect l="l" t="t" r="r" b="b"/>
              <a:pathLst>
                <a:path w="64" h="138" extrusionOk="0">
                  <a:moveTo>
                    <a:pt x="32" y="1"/>
                  </a:moveTo>
                  <a:cubicBezTo>
                    <a:pt x="22" y="1"/>
                    <a:pt x="1" y="32"/>
                    <a:pt x="1" y="64"/>
                  </a:cubicBezTo>
                  <a:cubicBezTo>
                    <a:pt x="1" y="106"/>
                    <a:pt x="22" y="137"/>
                    <a:pt x="32" y="137"/>
                  </a:cubicBezTo>
                  <a:cubicBezTo>
                    <a:pt x="53" y="137"/>
                    <a:pt x="64" y="106"/>
                    <a:pt x="64" y="64"/>
                  </a:cubicBezTo>
                  <a:cubicBezTo>
                    <a:pt x="6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519;p123">
              <a:extLst>
                <a:ext uri="{FF2B5EF4-FFF2-40B4-BE49-F238E27FC236}">
                  <a16:creationId xmlns:a16="http://schemas.microsoft.com/office/drawing/2014/main" id="{61D44672-46C4-3792-BB7D-DCAE9FC5D5DB}"/>
                </a:ext>
              </a:extLst>
            </p:cNvPr>
            <p:cNvSpPr/>
            <p:nvPr/>
          </p:nvSpPr>
          <p:spPr>
            <a:xfrm>
              <a:off x="-4950500" y="-1059167"/>
              <a:ext cx="5432" cy="12240"/>
            </a:xfrm>
            <a:custGeom>
              <a:avLst/>
              <a:gdLst/>
              <a:ahLst/>
              <a:cxnLst/>
              <a:rect l="l" t="t" r="r" b="b"/>
              <a:pathLst>
                <a:path w="75" h="169" extrusionOk="0">
                  <a:moveTo>
                    <a:pt x="32" y="1"/>
                  </a:moveTo>
                  <a:cubicBezTo>
                    <a:pt x="11" y="1"/>
                    <a:pt x="1" y="43"/>
                    <a:pt x="1" y="85"/>
                  </a:cubicBezTo>
                  <a:cubicBezTo>
                    <a:pt x="1" y="127"/>
                    <a:pt x="11" y="169"/>
                    <a:pt x="32" y="169"/>
                  </a:cubicBezTo>
                  <a:cubicBezTo>
                    <a:pt x="53" y="169"/>
                    <a:pt x="74" y="127"/>
                    <a:pt x="74" y="85"/>
                  </a:cubicBezTo>
                  <a:cubicBezTo>
                    <a:pt x="74" y="43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520;p123">
              <a:extLst>
                <a:ext uri="{FF2B5EF4-FFF2-40B4-BE49-F238E27FC236}">
                  <a16:creationId xmlns:a16="http://schemas.microsoft.com/office/drawing/2014/main" id="{10662089-7A26-89E1-8DB2-49BEE8614FB6}"/>
                </a:ext>
              </a:extLst>
            </p:cNvPr>
            <p:cNvSpPr/>
            <p:nvPr/>
          </p:nvSpPr>
          <p:spPr>
            <a:xfrm>
              <a:off x="-5025681" y="-1160928"/>
              <a:ext cx="47150" cy="161875"/>
            </a:xfrm>
            <a:custGeom>
              <a:avLst/>
              <a:gdLst/>
              <a:ahLst/>
              <a:cxnLst/>
              <a:rect l="l" t="t" r="r" b="b"/>
              <a:pathLst>
                <a:path w="651" h="2235" extrusionOk="0">
                  <a:moveTo>
                    <a:pt x="1" y="1"/>
                  </a:moveTo>
                  <a:lnTo>
                    <a:pt x="32" y="2234"/>
                  </a:lnTo>
                  <a:lnTo>
                    <a:pt x="651" y="223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21;p123">
              <a:extLst>
                <a:ext uri="{FF2B5EF4-FFF2-40B4-BE49-F238E27FC236}">
                  <a16:creationId xmlns:a16="http://schemas.microsoft.com/office/drawing/2014/main" id="{D2E7308A-7B34-5B5E-D8A9-4738AA1D0E12}"/>
                </a:ext>
              </a:extLst>
            </p:cNvPr>
            <p:cNvSpPr/>
            <p:nvPr/>
          </p:nvSpPr>
          <p:spPr>
            <a:xfrm>
              <a:off x="-5091011" y="-1204240"/>
              <a:ext cx="59318" cy="205187"/>
            </a:xfrm>
            <a:custGeom>
              <a:avLst/>
              <a:gdLst/>
              <a:ahLst/>
              <a:cxnLst/>
              <a:rect l="l" t="t" r="r" b="b"/>
              <a:pathLst>
                <a:path w="819" h="2833" extrusionOk="0">
                  <a:moveTo>
                    <a:pt x="756" y="1"/>
                  </a:moveTo>
                  <a:lnTo>
                    <a:pt x="1" y="43"/>
                  </a:lnTo>
                  <a:lnTo>
                    <a:pt x="1" y="2832"/>
                  </a:lnTo>
                  <a:lnTo>
                    <a:pt x="819" y="2832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522;p123">
              <a:extLst>
                <a:ext uri="{FF2B5EF4-FFF2-40B4-BE49-F238E27FC236}">
                  <a16:creationId xmlns:a16="http://schemas.microsoft.com/office/drawing/2014/main" id="{8882F71E-B8DE-F19C-3571-F4EE6257706C}"/>
                </a:ext>
              </a:extLst>
            </p:cNvPr>
            <p:cNvSpPr/>
            <p:nvPr/>
          </p:nvSpPr>
          <p:spPr>
            <a:xfrm>
              <a:off x="-5025681" y="-1160928"/>
              <a:ext cx="47150" cy="82857"/>
            </a:xfrm>
            <a:custGeom>
              <a:avLst/>
              <a:gdLst/>
              <a:ahLst/>
              <a:cxnLst/>
              <a:rect l="l" t="t" r="r" b="b"/>
              <a:pathLst>
                <a:path w="651" h="1144" extrusionOk="0">
                  <a:moveTo>
                    <a:pt x="1" y="1"/>
                  </a:moveTo>
                  <a:lnTo>
                    <a:pt x="21" y="1144"/>
                  </a:lnTo>
                  <a:cubicBezTo>
                    <a:pt x="231" y="1091"/>
                    <a:pt x="441" y="1028"/>
                    <a:pt x="651" y="955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523;p123">
              <a:extLst>
                <a:ext uri="{FF2B5EF4-FFF2-40B4-BE49-F238E27FC236}">
                  <a16:creationId xmlns:a16="http://schemas.microsoft.com/office/drawing/2014/main" id="{31B847A0-0B8A-9D6E-F5F0-B0C22DD9B6E0}"/>
                </a:ext>
              </a:extLst>
            </p:cNvPr>
            <p:cNvSpPr/>
            <p:nvPr/>
          </p:nvSpPr>
          <p:spPr>
            <a:xfrm>
              <a:off x="-5091011" y="-1204240"/>
              <a:ext cx="57797" cy="136816"/>
            </a:xfrm>
            <a:custGeom>
              <a:avLst/>
              <a:gdLst/>
              <a:ahLst/>
              <a:cxnLst/>
              <a:rect l="l" t="t" r="r" b="b"/>
              <a:pathLst>
                <a:path w="798" h="1889" extrusionOk="0">
                  <a:moveTo>
                    <a:pt x="756" y="1"/>
                  </a:moveTo>
                  <a:lnTo>
                    <a:pt x="1" y="43"/>
                  </a:lnTo>
                  <a:lnTo>
                    <a:pt x="1" y="1888"/>
                  </a:lnTo>
                  <a:cubicBezTo>
                    <a:pt x="263" y="1857"/>
                    <a:pt x="535" y="1815"/>
                    <a:pt x="798" y="1763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524;p123">
              <a:extLst>
                <a:ext uri="{FF2B5EF4-FFF2-40B4-BE49-F238E27FC236}">
                  <a16:creationId xmlns:a16="http://schemas.microsoft.com/office/drawing/2014/main" id="{D19DC65F-10E5-8062-81D8-F04E92A92FA5}"/>
                </a:ext>
              </a:extLst>
            </p:cNvPr>
            <p:cNvSpPr/>
            <p:nvPr/>
          </p:nvSpPr>
          <p:spPr>
            <a:xfrm>
              <a:off x="-5083406" y="-1192796"/>
              <a:ext cx="39545" cy="13689"/>
            </a:xfrm>
            <a:custGeom>
              <a:avLst/>
              <a:gdLst/>
              <a:ahLst/>
              <a:cxnLst/>
              <a:rect l="l" t="t" r="r" b="b"/>
              <a:pathLst>
                <a:path w="546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46" y="189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525;p123">
              <a:extLst>
                <a:ext uri="{FF2B5EF4-FFF2-40B4-BE49-F238E27FC236}">
                  <a16:creationId xmlns:a16="http://schemas.microsoft.com/office/drawing/2014/main" id="{2AF74BC1-2883-66E9-B1F4-912BAAB37B1A}"/>
                </a:ext>
              </a:extLst>
            </p:cNvPr>
            <p:cNvSpPr/>
            <p:nvPr/>
          </p:nvSpPr>
          <p:spPr>
            <a:xfrm>
              <a:off x="-5083406" y="-1170054"/>
              <a:ext cx="39545" cy="13761"/>
            </a:xfrm>
            <a:custGeom>
              <a:avLst/>
              <a:gdLst/>
              <a:ahLst/>
              <a:cxnLst/>
              <a:rect l="l" t="t" r="r" b="b"/>
              <a:pathLst>
                <a:path w="546" h="190" extrusionOk="0">
                  <a:moveTo>
                    <a:pt x="1" y="1"/>
                  </a:moveTo>
                  <a:lnTo>
                    <a:pt x="1" y="190"/>
                  </a:lnTo>
                  <a:lnTo>
                    <a:pt x="546" y="19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1526;p123">
              <a:extLst>
                <a:ext uri="{FF2B5EF4-FFF2-40B4-BE49-F238E27FC236}">
                  <a16:creationId xmlns:a16="http://schemas.microsoft.com/office/drawing/2014/main" id="{BE849DD7-E01E-4219-721C-5F04DECA78A6}"/>
                </a:ext>
              </a:extLst>
            </p:cNvPr>
            <p:cNvSpPr/>
            <p:nvPr/>
          </p:nvSpPr>
          <p:spPr>
            <a:xfrm>
              <a:off x="-5081885" y="-1022663"/>
              <a:ext cx="44905" cy="12168"/>
            </a:xfrm>
            <a:custGeom>
              <a:avLst/>
              <a:gdLst/>
              <a:ahLst/>
              <a:cxnLst/>
              <a:rect l="l" t="t" r="r" b="b"/>
              <a:pathLst>
                <a:path w="620" h="168" extrusionOk="0">
                  <a:moveTo>
                    <a:pt x="1" y="0"/>
                  </a:moveTo>
                  <a:lnTo>
                    <a:pt x="1" y="168"/>
                  </a:lnTo>
                  <a:lnTo>
                    <a:pt x="619" y="16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1527;p123">
              <a:extLst>
                <a:ext uri="{FF2B5EF4-FFF2-40B4-BE49-F238E27FC236}">
                  <a16:creationId xmlns:a16="http://schemas.microsoft.com/office/drawing/2014/main" id="{251B1220-0BFD-58F1-95AF-5ED1C90B8525}"/>
                </a:ext>
              </a:extLst>
            </p:cNvPr>
            <p:cNvSpPr/>
            <p:nvPr/>
          </p:nvSpPr>
          <p:spPr>
            <a:xfrm>
              <a:off x="-5015034" y="-1152599"/>
              <a:ext cx="31941" cy="23684"/>
            </a:xfrm>
            <a:custGeom>
              <a:avLst/>
              <a:gdLst/>
              <a:ahLst/>
              <a:cxnLst/>
              <a:rect l="l" t="t" r="r" b="b"/>
              <a:pathLst>
                <a:path w="441" h="327" extrusionOk="0">
                  <a:moveTo>
                    <a:pt x="0" y="1"/>
                  </a:moveTo>
                  <a:lnTo>
                    <a:pt x="0" y="295"/>
                  </a:lnTo>
                  <a:lnTo>
                    <a:pt x="441" y="326"/>
                  </a:lnTo>
                  <a:lnTo>
                    <a:pt x="43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1528;p123">
              <a:extLst>
                <a:ext uri="{FF2B5EF4-FFF2-40B4-BE49-F238E27FC236}">
                  <a16:creationId xmlns:a16="http://schemas.microsoft.com/office/drawing/2014/main" id="{720F2AD3-E886-A9CF-42FC-97462785EC4E}"/>
                </a:ext>
              </a:extLst>
            </p:cNvPr>
            <p:cNvSpPr/>
            <p:nvPr/>
          </p:nvSpPr>
          <p:spPr>
            <a:xfrm>
              <a:off x="-5014310" y="-1025705"/>
              <a:ext cx="30492" cy="22815"/>
            </a:xfrm>
            <a:custGeom>
              <a:avLst/>
              <a:gdLst/>
              <a:ahLst/>
              <a:cxnLst/>
              <a:rect l="l" t="t" r="r" b="b"/>
              <a:pathLst>
                <a:path w="421" h="315" extrusionOk="0">
                  <a:moveTo>
                    <a:pt x="1" y="0"/>
                  </a:moveTo>
                  <a:lnTo>
                    <a:pt x="11" y="283"/>
                  </a:lnTo>
                  <a:lnTo>
                    <a:pt x="420" y="315"/>
                  </a:lnTo>
                  <a:lnTo>
                    <a:pt x="420" y="315"/>
                  </a:lnTo>
                  <a:lnTo>
                    <a:pt x="410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1529;p123">
              <a:extLst>
                <a:ext uri="{FF2B5EF4-FFF2-40B4-BE49-F238E27FC236}">
                  <a16:creationId xmlns:a16="http://schemas.microsoft.com/office/drawing/2014/main" id="{738227D2-AC8F-D94D-666B-9913A6A05448}"/>
                </a:ext>
              </a:extLst>
            </p:cNvPr>
            <p:cNvSpPr/>
            <p:nvPr/>
          </p:nvSpPr>
          <p:spPr>
            <a:xfrm>
              <a:off x="-4374046" y="-1222419"/>
              <a:ext cx="52510" cy="223366"/>
            </a:xfrm>
            <a:custGeom>
              <a:avLst/>
              <a:gdLst/>
              <a:ahLst/>
              <a:cxnLst/>
              <a:rect l="l" t="t" r="r" b="b"/>
              <a:pathLst>
                <a:path w="725" h="3084" extrusionOk="0">
                  <a:moveTo>
                    <a:pt x="148" y="0"/>
                  </a:moveTo>
                  <a:lnTo>
                    <a:pt x="1" y="3083"/>
                  </a:lnTo>
                  <a:lnTo>
                    <a:pt x="703" y="3083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1530;p123">
              <a:extLst>
                <a:ext uri="{FF2B5EF4-FFF2-40B4-BE49-F238E27FC236}">
                  <a16:creationId xmlns:a16="http://schemas.microsoft.com/office/drawing/2014/main" id="{B9C6C746-78A3-2117-3E6D-98B828DAF3EC}"/>
                </a:ext>
              </a:extLst>
            </p:cNvPr>
            <p:cNvSpPr/>
            <p:nvPr/>
          </p:nvSpPr>
          <p:spPr>
            <a:xfrm>
              <a:off x="-4422645" y="-1222419"/>
              <a:ext cx="46426" cy="223366"/>
            </a:xfrm>
            <a:custGeom>
              <a:avLst/>
              <a:gdLst/>
              <a:ahLst/>
              <a:cxnLst/>
              <a:rect l="l" t="t" r="r" b="b"/>
              <a:pathLst>
                <a:path w="641" h="3084" extrusionOk="0">
                  <a:moveTo>
                    <a:pt x="1" y="0"/>
                  </a:moveTo>
                  <a:lnTo>
                    <a:pt x="64" y="3083"/>
                  </a:lnTo>
                  <a:lnTo>
                    <a:pt x="640" y="30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1531;p123">
              <a:extLst>
                <a:ext uri="{FF2B5EF4-FFF2-40B4-BE49-F238E27FC236}">
                  <a16:creationId xmlns:a16="http://schemas.microsoft.com/office/drawing/2014/main" id="{0C67CB84-4AFA-8E53-0D0A-81BD3222214D}"/>
                </a:ext>
              </a:extLst>
            </p:cNvPr>
            <p:cNvSpPr/>
            <p:nvPr/>
          </p:nvSpPr>
          <p:spPr>
            <a:xfrm>
              <a:off x="-4279093" y="-1204240"/>
              <a:ext cx="45629" cy="205187"/>
            </a:xfrm>
            <a:custGeom>
              <a:avLst/>
              <a:gdLst/>
              <a:ahLst/>
              <a:cxnLst/>
              <a:rect l="l" t="t" r="r" b="b"/>
              <a:pathLst>
                <a:path w="630" h="2833" extrusionOk="0">
                  <a:moveTo>
                    <a:pt x="630" y="1"/>
                  </a:moveTo>
                  <a:lnTo>
                    <a:pt x="63" y="43"/>
                  </a:lnTo>
                  <a:lnTo>
                    <a:pt x="1" y="2832"/>
                  </a:lnTo>
                  <a:lnTo>
                    <a:pt x="609" y="283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1532;p123">
              <a:extLst>
                <a:ext uri="{FF2B5EF4-FFF2-40B4-BE49-F238E27FC236}">
                  <a16:creationId xmlns:a16="http://schemas.microsoft.com/office/drawing/2014/main" id="{002A4E2D-4191-AA44-E948-05B9C96CEECD}"/>
                </a:ext>
              </a:extLst>
            </p:cNvPr>
            <p:cNvSpPr/>
            <p:nvPr/>
          </p:nvSpPr>
          <p:spPr>
            <a:xfrm>
              <a:off x="-4315524" y="-1222419"/>
              <a:ext cx="32737" cy="158037"/>
            </a:xfrm>
            <a:custGeom>
              <a:avLst/>
              <a:gdLst/>
              <a:ahLst/>
              <a:cxnLst/>
              <a:rect l="l" t="t" r="r" b="b"/>
              <a:pathLst>
                <a:path w="452" h="2182" extrusionOk="0">
                  <a:moveTo>
                    <a:pt x="74" y="0"/>
                  </a:moveTo>
                  <a:lnTo>
                    <a:pt x="0" y="2181"/>
                  </a:lnTo>
                  <a:cubicBezTo>
                    <a:pt x="147" y="2181"/>
                    <a:pt x="294" y="2171"/>
                    <a:pt x="441" y="215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1533;p123">
              <a:extLst>
                <a:ext uri="{FF2B5EF4-FFF2-40B4-BE49-F238E27FC236}">
                  <a16:creationId xmlns:a16="http://schemas.microsoft.com/office/drawing/2014/main" id="{128AA620-3FD8-0013-E169-AEB3C7D758FB}"/>
                </a:ext>
              </a:extLst>
            </p:cNvPr>
            <p:cNvSpPr/>
            <p:nvPr/>
          </p:nvSpPr>
          <p:spPr>
            <a:xfrm>
              <a:off x="-4371004" y="-1222419"/>
              <a:ext cx="49468" cy="158037"/>
            </a:xfrm>
            <a:custGeom>
              <a:avLst/>
              <a:gdLst/>
              <a:ahLst/>
              <a:cxnLst/>
              <a:rect l="l" t="t" r="r" b="b"/>
              <a:pathLst>
                <a:path w="683" h="2182" extrusionOk="0">
                  <a:moveTo>
                    <a:pt x="106" y="0"/>
                  </a:moveTo>
                  <a:lnTo>
                    <a:pt x="1" y="2139"/>
                  </a:lnTo>
                  <a:cubicBezTo>
                    <a:pt x="210" y="2171"/>
                    <a:pt x="410" y="2181"/>
                    <a:pt x="619" y="2181"/>
                  </a:cubicBezTo>
                  <a:lnTo>
                    <a:pt x="661" y="2181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1534;p123">
              <a:extLst>
                <a:ext uri="{FF2B5EF4-FFF2-40B4-BE49-F238E27FC236}">
                  <a16:creationId xmlns:a16="http://schemas.microsoft.com/office/drawing/2014/main" id="{548BAAFF-F595-0621-8B7B-8542B1BAB404}"/>
                </a:ext>
              </a:extLst>
            </p:cNvPr>
            <p:cNvSpPr/>
            <p:nvPr/>
          </p:nvSpPr>
          <p:spPr>
            <a:xfrm>
              <a:off x="-4422645" y="-1223216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1" y="1"/>
                  </a:moveTo>
                  <a:lnTo>
                    <a:pt x="43" y="2014"/>
                  </a:lnTo>
                  <a:cubicBezTo>
                    <a:pt x="231" y="2067"/>
                    <a:pt x="431" y="2119"/>
                    <a:pt x="630" y="2140"/>
                  </a:cubicBezTo>
                  <a:lnTo>
                    <a:pt x="619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1535;p123">
              <a:extLst>
                <a:ext uri="{FF2B5EF4-FFF2-40B4-BE49-F238E27FC236}">
                  <a16:creationId xmlns:a16="http://schemas.microsoft.com/office/drawing/2014/main" id="{82393B3F-6AB6-74DC-CBC3-57045875777B}"/>
                </a:ext>
              </a:extLst>
            </p:cNvPr>
            <p:cNvSpPr/>
            <p:nvPr/>
          </p:nvSpPr>
          <p:spPr>
            <a:xfrm>
              <a:off x="-4277572" y="-1204240"/>
              <a:ext cx="44108" cy="136816"/>
            </a:xfrm>
            <a:custGeom>
              <a:avLst/>
              <a:gdLst/>
              <a:ahLst/>
              <a:cxnLst/>
              <a:rect l="l" t="t" r="r" b="b"/>
              <a:pathLst>
                <a:path w="609" h="1889" extrusionOk="0">
                  <a:moveTo>
                    <a:pt x="609" y="1"/>
                  </a:moveTo>
                  <a:lnTo>
                    <a:pt x="42" y="43"/>
                  </a:lnTo>
                  <a:lnTo>
                    <a:pt x="1" y="1888"/>
                  </a:lnTo>
                  <a:cubicBezTo>
                    <a:pt x="200" y="1857"/>
                    <a:pt x="399" y="1815"/>
                    <a:pt x="598" y="1763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1536;p123">
              <a:extLst>
                <a:ext uri="{FF2B5EF4-FFF2-40B4-BE49-F238E27FC236}">
                  <a16:creationId xmlns:a16="http://schemas.microsoft.com/office/drawing/2014/main" id="{9BE87D47-1D1D-CA6B-A9F3-90A08318DAAF}"/>
                </a:ext>
              </a:extLst>
            </p:cNvPr>
            <p:cNvSpPr/>
            <p:nvPr/>
          </p:nvSpPr>
          <p:spPr>
            <a:xfrm>
              <a:off x="-4269243" y="-1192796"/>
              <a:ext cx="29695" cy="13689"/>
            </a:xfrm>
            <a:custGeom>
              <a:avLst/>
              <a:gdLst/>
              <a:ahLst/>
              <a:cxnLst/>
              <a:rect l="l" t="t" r="r" b="b"/>
              <a:pathLst>
                <a:path w="410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1537;p123">
              <a:extLst>
                <a:ext uri="{FF2B5EF4-FFF2-40B4-BE49-F238E27FC236}">
                  <a16:creationId xmlns:a16="http://schemas.microsoft.com/office/drawing/2014/main" id="{15E152E1-E43B-BF0F-B130-12C2B4E7C23F}"/>
                </a:ext>
              </a:extLst>
            </p:cNvPr>
            <p:cNvSpPr/>
            <p:nvPr/>
          </p:nvSpPr>
          <p:spPr>
            <a:xfrm>
              <a:off x="-4269967" y="-1170054"/>
              <a:ext cx="29695" cy="13761"/>
            </a:xfrm>
            <a:custGeom>
              <a:avLst/>
              <a:gdLst/>
              <a:ahLst/>
              <a:cxnLst/>
              <a:rect l="l" t="t" r="r" b="b"/>
              <a:pathLst>
                <a:path w="410" h="190" extrusionOk="0">
                  <a:moveTo>
                    <a:pt x="11" y="1"/>
                  </a:moveTo>
                  <a:lnTo>
                    <a:pt x="0" y="190"/>
                  </a:lnTo>
                  <a:lnTo>
                    <a:pt x="409" y="190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1538;p123">
              <a:extLst>
                <a:ext uri="{FF2B5EF4-FFF2-40B4-BE49-F238E27FC236}">
                  <a16:creationId xmlns:a16="http://schemas.microsoft.com/office/drawing/2014/main" id="{D2232982-E015-8961-099A-CF12EBC357DD}"/>
                </a:ext>
              </a:extLst>
            </p:cNvPr>
            <p:cNvSpPr/>
            <p:nvPr/>
          </p:nvSpPr>
          <p:spPr>
            <a:xfrm>
              <a:off x="-4304877" y="-1211048"/>
              <a:ext cx="17527" cy="10719"/>
            </a:xfrm>
            <a:custGeom>
              <a:avLst/>
              <a:gdLst/>
              <a:ahLst/>
              <a:cxnLst/>
              <a:rect l="l" t="t" r="r" b="b"/>
              <a:pathLst>
                <a:path w="242" h="148" extrusionOk="0">
                  <a:moveTo>
                    <a:pt x="0" y="1"/>
                  </a:moveTo>
                  <a:lnTo>
                    <a:pt x="0" y="147"/>
                  </a:lnTo>
                  <a:lnTo>
                    <a:pt x="241" y="14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1539;p123">
              <a:extLst>
                <a:ext uri="{FF2B5EF4-FFF2-40B4-BE49-F238E27FC236}">
                  <a16:creationId xmlns:a16="http://schemas.microsoft.com/office/drawing/2014/main" id="{8F85CDAA-98D3-253B-0C38-2F37A0BD0A68}"/>
                </a:ext>
              </a:extLst>
            </p:cNvPr>
            <p:cNvSpPr/>
            <p:nvPr/>
          </p:nvSpPr>
          <p:spPr>
            <a:xfrm>
              <a:off x="-4272285" y="-1022663"/>
              <a:ext cx="33534" cy="12168"/>
            </a:xfrm>
            <a:custGeom>
              <a:avLst/>
              <a:gdLst/>
              <a:ahLst/>
              <a:cxnLst/>
              <a:rect l="l" t="t" r="r" b="b"/>
              <a:pathLst>
                <a:path w="46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462" y="168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1540;p123">
              <a:extLst>
                <a:ext uri="{FF2B5EF4-FFF2-40B4-BE49-F238E27FC236}">
                  <a16:creationId xmlns:a16="http://schemas.microsoft.com/office/drawing/2014/main" id="{95759C6F-6B5C-2A27-E311-BDBE63E0A865}"/>
                </a:ext>
              </a:extLst>
            </p:cNvPr>
            <p:cNvSpPr/>
            <p:nvPr/>
          </p:nvSpPr>
          <p:spPr>
            <a:xfrm>
              <a:off x="-4301908" y="-1024184"/>
              <a:ext cx="5432" cy="9923"/>
            </a:xfrm>
            <a:custGeom>
              <a:avLst/>
              <a:gdLst/>
              <a:ahLst/>
              <a:cxnLst/>
              <a:rect l="l" t="t" r="r" b="b"/>
              <a:pathLst>
                <a:path w="75" h="137" extrusionOk="0">
                  <a:moveTo>
                    <a:pt x="43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105"/>
                    <a:pt x="22" y="137"/>
                    <a:pt x="43" y="137"/>
                  </a:cubicBezTo>
                  <a:cubicBezTo>
                    <a:pt x="53" y="137"/>
                    <a:pt x="74" y="105"/>
                    <a:pt x="74" y="63"/>
                  </a:cubicBezTo>
                  <a:cubicBezTo>
                    <a:pt x="74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1541;p123">
              <a:extLst>
                <a:ext uri="{FF2B5EF4-FFF2-40B4-BE49-F238E27FC236}">
                  <a16:creationId xmlns:a16="http://schemas.microsoft.com/office/drawing/2014/main" id="{E29A9432-06AD-EC5C-622A-17E930740489}"/>
                </a:ext>
              </a:extLst>
            </p:cNvPr>
            <p:cNvSpPr/>
            <p:nvPr/>
          </p:nvSpPr>
          <p:spPr>
            <a:xfrm>
              <a:off x="-4356591" y="-1212569"/>
              <a:ext cx="30492" cy="17527"/>
            </a:xfrm>
            <a:custGeom>
              <a:avLst/>
              <a:gdLst/>
              <a:ahLst/>
              <a:cxnLst/>
              <a:rect l="l" t="t" r="r" b="b"/>
              <a:pathLst>
                <a:path w="421" h="242" extrusionOk="0">
                  <a:moveTo>
                    <a:pt x="1" y="1"/>
                  </a:moveTo>
                  <a:lnTo>
                    <a:pt x="1" y="242"/>
                  </a:lnTo>
                  <a:lnTo>
                    <a:pt x="420" y="242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1542;p123">
              <a:extLst>
                <a:ext uri="{FF2B5EF4-FFF2-40B4-BE49-F238E27FC236}">
                  <a16:creationId xmlns:a16="http://schemas.microsoft.com/office/drawing/2014/main" id="{7815CCE5-B440-73D6-1297-42CB62755693}"/>
                </a:ext>
              </a:extLst>
            </p:cNvPr>
            <p:cNvSpPr/>
            <p:nvPr/>
          </p:nvSpPr>
          <p:spPr>
            <a:xfrm>
              <a:off x="-4411274" y="-1035628"/>
              <a:ext cx="27450" cy="25132"/>
            </a:xfrm>
            <a:custGeom>
              <a:avLst/>
              <a:gdLst/>
              <a:ahLst/>
              <a:cxnLst/>
              <a:rect l="l" t="t" r="r" b="b"/>
              <a:pathLst>
                <a:path w="379" h="347" extrusionOk="0">
                  <a:moveTo>
                    <a:pt x="1" y="1"/>
                  </a:moveTo>
                  <a:lnTo>
                    <a:pt x="1" y="347"/>
                  </a:lnTo>
                  <a:lnTo>
                    <a:pt x="368" y="34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1543;p123">
              <a:extLst>
                <a:ext uri="{FF2B5EF4-FFF2-40B4-BE49-F238E27FC236}">
                  <a16:creationId xmlns:a16="http://schemas.microsoft.com/office/drawing/2014/main" id="{3AA457C3-8717-336A-628C-B0E805423987}"/>
                </a:ext>
              </a:extLst>
            </p:cNvPr>
            <p:cNvSpPr/>
            <p:nvPr/>
          </p:nvSpPr>
          <p:spPr>
            <a:xfrm>
              <a:off x="-4418806" y="-1211773"/>
              <a:ext cx="32665" cy="16006"/>
            </a:xfrm>
            <a:custGeom>
              <a:avLst/>
              <a:gdLst/>
              <a:ahLst/>
              <a:cxnLst/>
              <a:rect l="l" t="t" r="r" b="b"/>
              <a:pathLst>
                <a:path w="451" h="221" extrusionOk="0">
                  <a:moveTo>
                    <a:pt x="0" y="0"/>
                  </a:moveTo>
                  <a:lnTo>
                    <a:pt x="0" y="220"/>
                  </a:lnTo>
                  <a:lnTo>
                    <a:pt x="441" y="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1544;p123">
              <a:extLst>
                <a:ext uri="{FF2B5EF4-FFF2-40B4-BE49-F238E27FC236}">
                  <a16:creationId xmlns:a16="http://schemas.microsoft.com/office/drawing/2014/main" id="{2BB1DD11-6888-BC61-A5FC-F47C6750FCB6}"/>
                </a:ext>
              </a:extLst>
            </p:cNvPr>
            <p:cNvSpPr/>
            <p:nvPr/>
          </p:nvSpPr>
          <p:spPr>
            <a:xfrm>
              <a:off x="-4350507" y="-1026502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64" y="137"/>
                    <a:pt x="74" y="106"/>
                    <a:pt x="74" y="74"/>
                  </a:cubicBezTo>
                  <a:cubicBezTo>
                    <a:pt x="74" y="3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1545;p123">
              <a:extLst>
                <a:ext uri="{FF2B5EF4-FFF2-40B4-BE49-F238E27FC236}">
                  <a16:creationId xmlns:a16="http://schemas.microsoft.com/office/drawing/2014/main" id="{F083479E-49B8-5A46-97EC-335BC1544D15}"/>
                </a:ext>
              </a:extLst>
            </p:cNvPr>
            <p:cNvSpPr/>
            <p:nvPr/>
          </p:nvSpPr>
          <p:spPr>
            <a:xfrm>
              <a:off x="-4345944" y="-1180701"/>
              <a:ext cx="5432" cy="9995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3" y="1"/>
                  </a:moveTo>
                  <a:cubicBezTo>
                    <a:pt x="22" y="1"/>
                    <a:pt x="1" y="32"/>
                    <a:pt x="1" y="6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64" y="137"/>
                    <a:pt x="74" y="106"/>
                    <a:pt x="74" y="64"/>
                  </a:cubicBezTo>
                  <a:cubicBezTo>
                    <a:pt x="74" y="3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1546;p123">
              <a:extLst>
                <a:ext uri="{FF2B5EF4-FFF2-40B4-BE49-F238E27FC236}">
                  <a16:creationId xmlns:a16="http://schemas.microsoft.com/office/drawing/2014/main" id="{DFA0177E-F996-3B43-48E9-AC1D952ECE9E}"/>
                </a:ext>
              </a:extLst>
            </p:cNvPr>
            <p:cNvSpPr/>
            <p:nvPr/>
          </p:nvSpPr>
          <p:spPr>
            <a:xfrm>
              <a:off x="-4400627" y="-1059167"/>
              <a:ext cx="6156" cy="12240"/>
            </a:xfrm>
            <a:custGeom>
              <a:avLst/>
              <a:gdLst/>
              <a:ahLst/>
              <a:cxnLst/>
              <a:rect l="l" t="t" r="r" b="b"/>
              <a:pathLst>
                <a:path w="85" h="169" extrusionOk="0">
                  <a:moveTo>
                    <a:pt x="43" y="1"/>
                  </a:moveTo>
                  <a:cubicBezTo>
                    <a:pt x="22" y="1"/>
                    <a:pt x="1" y="43"/>
                    <a:pt x="1" y="85"/>
                  </a:cubicBezTo>
                  <a:cubicBezTo>
                    <a:pt x="1" y="127"/>
                    <a:pt x="22" y="169"/>
                    <a:pt x="43" y="169"/>
                  </a:cubicBezTo>
                  <a:cubicBezTo>
                    <a:pt x="74" y="169"/>
                    <a:pt x="85" y="127"/>
                    <a:pt x="85" y="85"/>
                  </a:cubicBezTo>
                  <a:cubicBezTo>
                    <a:pt x="85" y="43"/>
                    <a:pt x="7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1547;p123">
              <a:extLst>
                <a:ext uri="{FF2B5EF4-FFF2-40B4-BE49-F238E27FC236}">
                  <a16:creationId xmlns:a16="http://schemas.microsoft.com/office/drawing/2014/main" id="{E2D30980-CAF0-9AD4-388D-9C3862986653}"/>
                </a:ext>
              </a:extLst>
            </p:cNvPr>
            <p:cNvSpPr/>
            <p:nvPr/>
          </p:nvSpPr>
          <p:spPr>
            <a:xfrm>
              <a:off x="-4613276" y="-1222419"/>
              <a:ext cx="49468" cy="223366"/>
            </a:xfrm>
            <a:custGeom>
              <a:avLst/>
              <a:gdLst/>
              <a:ahLst/>
              <a:cxnLst/>
              <a:rect l="l" t="t" r="r" b="b"/>
              <a:pathLst>
                <a:path w="683" h="3084" extrusionOk="0">
                  <a:moveTo>
                    <a:pt x="43" y="0"/>
                  </a:moveTo>
                  <a:lnTo>
                    <a:pt x="1" y="3083"/>
                  </a:lnTo>
                  <a:lnTo>
                    <a:pt x="682" y="3083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1548;p123">
              <a:extLst>
                <a:ext uri="{FF2B5EF4-FFF2-40B4-BE49-F238E27FC236}">
                  <a16:creationId xmlns:a16="http://schemas.microsoft.com/office/drawing/2014/main" id="{9BE98B49-B58F-894E-E184-090A6FE75AC7}"/>
                </a:ext>
              </a:extLst>
            </p:cNvPr>
            <p:cNvSpPr/>
            <p:nvPr/>
          </p:nvSpPr>
          <p:spPr>
            <a:xfrm>
              <a:off x="-4484136" y="-1160928"/>
              <a:ext cx="53234" cy="161875"/>
            </a:xfrm>
            <a:custGeom>
              <a:avLst/>
              <a:gdLst/>
              <a:ahLst/>
              <a:cxnLst/>
              <a:rect l="l" t="t" r="r" b="b"/>
              <a:pathLst>
                <a:path w="735" h="2235" extrusionOk="0">
                  <a:moveTo>
                    <a:pt x="0" y="1"/>
                  </a:moveTo>
                  <a:lnTo>
                    <a:pt x="42" y="2234"/>
                  </a:lnTo>
                  <a:lnTo>
                    <a:pt x="724" y="2234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1549;p123">
              <a:extLst>
                <a:ext uri="{FF2B5EF4-FFF2-40B4-BE49-F238E27FC236}">
                  <a16:creationId xmlns:a16="http://schemas.microsoft.com/office/drawing/2014/main" id="{1EDE9504-B77A-7C29-03BA-7C0B8EA70469}"/>
                </a:ext>
              </a:extLst>
            </p:cNvPr>
            <p:cNvSpPr/>
            <p:nvPr/>
          </p:nvSpPr>
          <p:spPr>
            <a:xfrm>
              <a:off x="-4697582" y="-1222419"/>
              <a:ext cx="75252" cy="223366"/>
            </a:xfrm>
            <a:custGeom>
              <a:avLst/>
              <a:gdLst/>
              <a:ahLst/>
              <a:cxnLst/>
              <a:rect l="l" t="t" r="r" b="b"/>
              <a:pathLst>
                <a:path w="1039" h="3084" extrusionOk="0">
                  <a:moveTo>
                    <a:pt x="116" y="0"/>
                  </a:moveTo>
                  <a:lnTo>
                    <a:pt x="1" y="3083"/>
                  </a:lnTo>
                  <a:lnTo>
                    <a:pt x="1039" y="308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1550;p123">
              <a:extLst>
                <a:ext uri="{FF2B5EF4-FFF2-40B4-BE49-F238E27FC236}">
                  <a16:creationId xmlns:a16="http://schemas.microsoft.com/office/drawing/2014/main" id="{A48BA405-3F83-283D-4FCE-DBC950579186}"/>
                </a:ext>
              </a:extLst>
            </p:cNvPr>
            <p:cNvSpPr/>
            <p:nvPr/>
          </p:nvSpPr>
          <p:spPr>
            <a:xfrm>
              <a:off x="-4557071" y="-1204240"/>
              <a:ext cx="66923" cy="205187"/>
            </a:xfrm>
            <a:custGeom>
              <a:avLst/>
              <a:gdLst/>
              <a:ahLst/>
              <a:cxnLst/>
              <a:rect l="l" t="t" r="r" b="b"/>
              <a:pathLst>
                <a:path w="924" h="2833" extrusionOk="0">
                  <a:moveTo>
                    <a:pt x="850" y="1"/>
                  </a:moveTo>
                  <a:lnTo>
                    <a:pt x="11" y="43"/>
                  </a:lnTo>
                  <a:lnTo>
                    <a:pt x="1" y="2832"/>
                  </a:lnTo>
                  <a:lnTo>
                    <a:pt x="923" y="283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1551;p123">
              <a:extLst>
                <a:ext uri="{FF2B5EF4-FFF2-40B4-BE49-F238E27FC236}">
                  <a16:creationId xmlns:a16="http://schemas.microsoft.com/office/drawing/2014/main" id="{8EEDADD6-3FD6-FFD4-40A4-A262EC9781B1}"/>
                </a:ext>
              </a:extLst>
            </p:cNvPr>
            <p:cNvSpPr/>
            <p:nvPr/>
          </p:nvSpPr>
          <p:spPr>
            <a:xfrm>
              <a:off x="-4612479" y="-1222419"/>
              <a:ext cx="47150" cy="158037"/>
            </a:xfrm>
            <a:custGeom>
              <a:avLst/>
              <a:gdLst/>
              <a:ahLst/>
              <a:cxnLst/>
              <a:rect l="l" t="t" r="r" b="b"/>
              <a:pathLst>
                <a:path w="651" h="2182" extrusionOk="0">
                  <a:moveTo>
                    <a:pt x="32" y="0"/>
                  </a:moveTo>
                  <a:lnTo>
                    <a:pt x="0" y="2181"/>
                  </a:lnTo>
                  <a:cubicBezTo>
                    <a:pt x="220" y="2181"/>
                    <a:pt x="441" y="2171"/>
                    <a:pt x="650" y="2150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1552;p123">
              <a:extLst>
                <a:ext uri="{FF2B5EF4-FFF2-40B4-BE49-F238E27FC236}">
                  <a16:creationId xmlns:a16="http://schemas.microsoft.com/office/drawing/2014/main" id="{55093984-F6B2-F9C7-1E00-65E67AB35F23}"/>
                </a:ext>
              </a:extLst>
            </p:cNvPr>
            <p:cNvSpPr/>
            <p:nvPr/>
          </p:nvSpPr>
          <p:spPr>
            <a:xfrm>
              <a:off x="-4484136" y="-1160928"/>
              <a:ext cx="53234" cy="82857"/>
            </a:xfrm>
            <a:custGeom>
              <a:avLst/>
              <a:gdLst/>
              <a:ahLst/>
              <a:cxnLst/>
              <a:rect l="l" t="t" r="r" b="b"/>
              <a:pathLst>
                <a:path w="735" h="1144" extrusionOk="0">
                  <a:moveTo>
                    <a:pt x="0" y="1"/>
                  </a:moveTo>
                  <a:lnTo>
                    <a:pt x="21" y="1144"/>
                  </a:lnTo>
                  <a:cubicBezTo>
                    <a:pt x="262" y="1091"/>
                    <a:pt x="493" y="1028"/>
                    <a:pt x="734" y="955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1553;p123">
              <a:extLst>
                <a:ext uri="{FF2B5EF4-FFF2-40B4-BE49-F238E27FC236}">
                  <a16:creationId xmlns:a16="http://schemas.microsoft.com/office/drawing/2014/main" id="{2A79BBEE-3505-E6B0-E244-76DD87FEACAC}"/>
                </a:ext>
              </a:extLst>
            </p:cNvPr>
            <p:cNvSpPr/>
            <p:nvPr/>
          </p:nvSpPr>
          <p:spPr>
            <a:xfrm>
              <a:off x="-4695264" y="-1222419"/>
              <a:ext cx="72210" cy="158037"/>
            </a:xfrm>
            <a:custGeom>
              <a:avLst/>
              <a:gdLst/>
              <a:ahLst/>
              <a:cxnLst/>
              <a:rect l="l" t="t" r="r" b="b"/>
              <a:pathLst>
                <a:path w="997" h="2182" extrusionOk="0">
                  <a:moveTo>
                    <a:pt x="84" y="0"/>
                  </a:moveTo>
                  <a:lnTo>
                    <a:pt x="0" y="2139"/>
                  </a:lnTo>
                  <a:cubicBezTo>
                    <a:pt x="304" y="2171"/>
                    <a:pt x="608" y="2181"/>
                    <a:pt x="923" y="2181"/>
                  </a:cubicBezTo>
                  <a:lnTo>
                    <a:pt x="996" y="2181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1554;p123">
              <a:extLst>
                <a:ext uri="{FF2B5EF4-FFF2-40B4-BE49-F238E27FC236}">
                  <a16:creationId xmlns:a16="http://schemas.microsoft.com/office/drawing/2014/main" id="{0CEB3525-EB0B-C5A6-BF3C-A94531D4318B}"/>
                </a:ext>
              </a:extLst>
            </p:cNvPr>
            <p:cNvSpPr/>
            <p:nvPr/>
          </p:nvSpPr>
          <p:spPr>
            <a:xfrm>
              <a:off x="-4557071" y="-1204240"/>
              <a:ext cx="64605" cy="136816"/>
            </a:xfrm>
            <a:custGeom>
              <a:avLst/>
              <a:gdLst/>
              <a:ahLst/>
              <a:cxnLst/>
              <a:rect l="l" t="t" r="r" b="b"/>
              <a:pathLst>
                <a:path w="892" h="1889" extrusionOk="0">
                  <a:moveTo>
                    <a:pt x="850" y="1"/>
                  </a:moveTo>
                  <a:lnTo>
                    <a:pt x="1" y="43"/>
                  </a:lnTo>
                  <a:lnTo>
                    <a:pt x="1" y="1888"/>
                  </a:lnTo>
                  <a:cubicBezTo>
                    <a:pt x="315" y="1857"/>
                    <a:pt x="609" y="1815"/>
                    <a:pt x="892" y="1763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1555;p123">
              <a:extLst>
                <a:ext uri="{FF2B5EF4-FFF2-40B4-BE49-F238E27FC236}">
                  <a16:creationId xmlns:a16="http://schemas.microsoft.com/office/drawing/2014/main" id="{CA4FDBF5-5587-257F-3CE4-CAB7D1D4EEFC}"/>
                </a:ext>
              </a:extLst>
            </p:cNvPr>
            <p:cNvSpPr/>
            <p:nvPr/>
          </p:nvSpPr>
          <p:spPr>
            <a:xfrm>
              <a:off x="-4547946" y="-1192796"/>
              <a:ext cx="43384" cy="13689"/>
            </a:xfrm>
            <a:custGeom>
              <a:avLst/>
              <a:gdLst/>
              <a:ahLst/>
              <a:cxnLst/>
              <a:rect l="l" t="t" r="r" b="b"/>
              <a:pathLst>
                <a:path w="599" h="189" extrusionOk="0">
                  <a:moveTo>
                    <a:pt x="0" y="0"/>
                  </a:moveTo>
                  <a:lnTo>
                    <a:pt x="0" y="189"/>
                  </a:lnTo>
                  <a:lnTo>
                    <a:pt x="598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1556;p123">
              <a:extLst>
                <a:ext uri="{FF2B5EF4-FFF2-40B4-BE49-F238E27FC236}">
                  <a16:creationId xmlns:a16="http://schemas.microsoft.com/office/drawing/2014/main" id="{9029AE20-8D1B-F8F2-5C76-EBFDCF4BEDAA}"/>
                </a:ext>
              </a:extLst>
            </p:cNvPr>
            <p:cNvSpPr/>
            <p:nvPr/>
          </p:nvSpPr>
          <p:spPr>
            <a:xfrm>
              <a:off x="-4547946" y="-1170054"/>
              <a:ext cx="43384" cy="13761"/>
            </a:xfrm>
            <a:custGeom>
              <a:avLst/>
              <a:gdLst/>
              <a:ahLst/>
              <a:cxnLst/>
              <a:rect l="l" t="t" r="r" b="b"/>
              <a:pathLst>
                <a:path w="599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98" y="190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1557;p123">
              <a:extLst>
                <a:ext uri="{FF2B5EF4-FFF2-40B4-BE49-F238E27FC236}">
                  <a16:creationId xmlns:a16="http://schemas.microsoft.com/office/drawing/2014/main" id="{30FA00C4-9411-3CAA-530F-47A557E0D85C}"/>
                </a:ext>
              </a:extLst>
            </p:cNvPr>
            <p:cNvSpPr/>
            <p:nvPr/>
          </p:nvSpPr>
          <p:spPr>
            <a:xfrm>
              <a:off x="-4601108" y="-1211048"/>
              <a:ext cx="25132" cy="10719"/>
            </a:xfrm>
            <a:custGeom>
              <a:avLst/>
              <a:gdLst/>
              <a:ahLst/>
              <a:cxnLst/>
              <a:rect l="l" t="t" r="r" b="b"/>
              <a:pathLst>
                <a:path w="347" h="148" extrusionOk="0">
                  <a:moveTo>
                    <a:pt x="0" y="1"/>
                  </a:moveTo>
                  <a:lnTo>
                    <a:pt x="0" y="147"/>
                  </a:lnTo>
                  <a:lnTo>
                    <a:pt x="346" y="14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1558;p123">
              <a:extLst>
                <a:ext uri="{FF2B5EF4-FFF2-40B4-BE49-F238E27FC236}">
                  <a16:creationId xmlns:a16="http://schemas.microsoft.com/office/drawing/2014/main" id="{42CB3848-B33C-E4ED-C0F9-827454536763}"/>
                </a:ext>
              </a:extLst>
            </p:cNvPr>
            <p:cNvSpPr/>
            <p:nvPr/>
          </p:nvSpPr>
          <p:spPr>
            <a:xfrm>
              <a:off x="-4546425" y="-1022663"/>
              <a:ext cx="49396" cy="12168"/>
            </a:xfrm>
            <a:custGeom>
              <a:avLst/>
              <a:gdLst/>
              <a:ahLst/>
              <a:cxnLst/>
              <a:rect l="l" t="t" r="r" b="b"/>
              <a:pathLst>
                <a:path w="682" h="168" extrusionOk="0">
                  <a:moveTo>
                    <a:pt x="0" y="0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1559;p123">
              <a:extLst>
                <a:ext uri="{FF2B5EF4-FFF2-40B4-BE49-F238E27FC236}">
                  <a16:creationId xmlns:a16="http://schemas.microsoft.com/office/drawing/2014/main" id="{D4033D09-FEEF-E9E5-C0B3-47BCC99F19CE}"/>
                </a:ext>
              </a:extLst>
            </p:cNvPr>
            <p:cNvSpPr/>
            <p:nvPr/>
          </p:nvSpPr>
          <p:spPr>
            <a:xfrm>
              <a:off x="-4591257" y="-1024184"/>
              <a:ext cx="8474" cy="9923"/>
            </a:xfrm>
            <a:custGeom>
              <a:avLst/>
              <a:gdLst/>
              <a:ahLst/>
              <a:cxnLst/>
              <a:rect l="l" t="t" r="r" b="b"/>
              <a:pathLst>
                <a:path w="117" h="137" extrusionOk="0">
                  <a:moveTo>
                    <a:pt x="64" y="0"/>
                  </a:moveTo>
                  <a:cubicBezTo>
                    <a:pt x="22" y="0"/>
                    <a:pt x="1" y="32"/>
                    <a:pt x="11" y="63"/>
                  </a:cubicBezTo>
                  <a:cubicBezTo>
                    <a:pt x="1" y="95"/>
                    <a:pt x="32" y="126"/>
                    <a:pt x="64" y="137"/>
                  </a:cubicBezTo>
                  <a:cubicBezTo>
                    <a:pt x="95" y="126"/>
                    <a:pt x="116" y="95"/>
                    <a:pt x="116" y="63"/>
                  </a:cubicBezTo>
                  <a:cubicBezTo>
                    <a:pt x="116" y="3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1560;p123">
              <a:extLst>
                <a:ext uri="{FF2B5EF4-FFF2-40B4-BE49-F238E27FC236}">
                  <a16:creationId xmlns:a16="http://schemas.microsoft.com/office/drawing/2014/main" id="{73B275B0-C588-747F-599C-3CCCFA2E70D2}"/>
                </a:ext>
              </a:extLst>
            </p:cNvPr>
            <p:cNvSpPr/>
            <p:nvPr/>
          </p:nvSpPr>
          <p:spPr>
            <a:xfrm>
              <a:off x="-4678606" y="-1212569"/>
              <a:ext cx="45629" cy="17527"/>
            </a:xfrm>
            <a:custGeom>
              <a:avLst/>
              <a:gdLst/>
              <a:ahLst/>
              <a:cxnLst/>
              <a:rect l="l" t="t" r="r" b="b"/>
              <a:pathLst>
                <a:path w="630" h="242" extrusionOk="0">
                  <a:moveTo>
                    <a:pt x="1" y="1"/>
                  </a:moveTo>
                  <a:lnTo>
                    <a:pt x="11" y="242"/>
                  </a:lnTo>
                  <a:lnTo>
                    <a:pt x="630" y="24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1561;p123">
              <a:extLst>
                <a:ext uri="{FF2B5EF4-FFF2-40B4-BE49-F238E27FC236}">
                  <a16:creationId xmlns:a16="http://schemas.microsoft.com/office/drawing/2014/main" id="{AE3F870D-93EA-D478-F1B6-787F1D27178B}"/>
                </a:ext>
              </a:extLst>
            </p:cNvPr>
            <p:cNvSpPr/>
            <p:nvPr/>
          </p:nvSpPr>
          <p:spPr>
            <a:xfrm>
              <a:off x="-4471969" y="-1152599"/>
              <a:ext cx="34982" cy="23684"/>
            </a:xfrm>
            <a:custGeom>
              <a:avLst/>
              <a:gdLst/>
              <a:ahLst/>
              <a:cxnLst/>
              <a:rect l="l" t="t" r="r" b="b"/>
              <a:pathLst>
                <a:path w="483" h="327" extrusionOk="0">
                  <a:moveTo>
                    <a:pt x="0" y="1"/>
                  </a:moveTo>
                  <a:lnTo>
                    <a:pt x="0" y="295"/>
                  </a:lnTo>
                  <a:lnTo>
                    <a:pt x="482" y="326"/>
                  </a:lnTo>
                  <a:lnTo>
                    <a:pt x="48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1562;p123">
              <a:extLst>
                <a:ext uri="{FF2B5EF4-FFF2-40B4-BE49-F238E27FC236}">
                  <a16:creationId xmlns:a16="http://schemas.microsoft.com/office/drawing/2014/main" id="{11DC5C57-A3F6-5620-4584-E2B3335BA38F}"/>
                </a:ext>
              </a:extLst>
            </p:cNvPr>
            <p:cNvSpPr/>
            <p:nvPr/>
          </p:nvSpPr>
          <p:spPr>
            <a:xfrm>
              <a:off x="-4471244" y="-1025705"/>
              <a:ext cx="33462" cy="22815"/>
            </a:xfrm>
            <a:custGeom>
              <a:avLst/>
              <a:gdLst/>
              <a:ahLst/>
              <a:cxnLst/>
              <a:rect l="l" t="t" r="r" b="b"/>
              <a:pathLst>
                <a:path w="462" h="315" extrusionOk="0">
                  <a:moveTo>
                    <a:pt x="1" y="0"/>
                  </a:moveTo>
                  <a:lnTo>
                    <a:pt x="11" y="283"/>
                  </a:lnTo>
                  <a:lnTo>
                    <a:pt x="462" y="315"/>
                  </a:lnTo>
                  <a:lnTo>
                    <a:pt x="46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1563;p123">
              <a:extLst>
                <a:ext uri="{FF2B5EF4-FFF2-40B4-BE49-F238E27FC236}">
                  <a16:creationId xmlns:a16="http://schemas.microsoft.com/office/drawing/2014/main" id="{D9B1231C-D739-7EC0-F3D5-E315FB3A59CE}"/>
                </a:ext>
              </a:extLst>
            </p:cNvPr>
            <p:cNvSpPr/>
            <p:nvPr/>
          </p:nvSpPr>
          <p:spPr>
            <a:xfrm>
              <a:off x="-4663396" y="-1026502"/>
              <a:ext cx="8402" cy="9995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53" y="1"/>
                  </a:moveTo>
                  <a:cubicBezTo>
                    <a:pt x="21" y="1"/>
                    <a:pt x="0" y="32"/>
                    <a:pt x="0" y="74"/>
                  </a:cubicBezTo>
                  <a:cubicBezTo>
                    <a:pt x="0" y="106"/>
                    <a:pt x="32" y="137"/>
                    <a:pt x="63" y="137"/>
                  </a:cubicBezTo>
                  <a:cubicBezTo>
                    <a:pt x="95" y="137"/>
                    <a:pt x="116" y="106"/>
                    <a:pt x="116" y="74"/>
                  </a:cubicBezTo>
                  <a:cubicBezTo>
                    <a:pt x="116" y="32"/>
                    <a:pt x="95" y="1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1564;p123">
              <a:extLst>
                <a:ext uri="{FF2B5EF4-FFF2-40B4-BE49-F238E27FC236}">
                  <a16:creationId xmlns:a16="http://schemas.microsoft.com/office/drawing/2014/main" id="{13B71433-559C-D40E-BFAA-C5352ECF82C7}"/>
                </a:ext>
              </a:extLst>
            </p:cNvPr>
            <p:cNvSpPr/>
            <p:nvPr/>
          </p:nvSpPr>
          <p:spPr>
            <a:xfrm>
              <a:off x="-4661875" y="-1180701"/>
              <a:ext cx="9198" cy="9995"/>
            </a:xfrm>
            <a:custGeom>
              <a:avLst/>
              <a:gdLst/>
              <a:ahLst/>
              <a:cxnLst/>
              <a:rect l="l" t="t" r="r" b="b"/>
              <a:pathLst>
                <a:path w="127" h="138" extrusionOk="0">
                  <a:moveTo>
                    <a:pt x="63" y="1"/>
                  </a:moveTo>
                  <a:cubicBezTo>
                    <a:pt x="32" y="1"/>
                    <a:pt x="0" y="32"/>
                    <a:pt x="11" y="64"/>
                  </a:cubicBezTo>
                  <a:cubicBezTo>
                    <a:pt x="11" y="106"/>
                    <a:pt x="32" y="127"/>
                    <a:pt x="63" y="137"/>
                  </a:cubicBezTo>
                  <a:cubicBezTo>
                    <a:pt x="95" y="127"/>
                    <a:pt x="126" y="95"/>
                    <a:pt x="116" y="64"/>
                  </a:cubicBezTo>
                  <a:cubicBezTo>
                    <a:pt x="116" y="3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1565;p123">
              <a:extLst>
                <a:ext uri="{FF2B5EF4-FFF2-40B4-BE49-F238E27FC236}">
                  <a16:creationId xmlns:a16="http://schemas.microsoft.com/office/drawing/2014/main" id="{15C345FF-6867-D8D8-F835-947868505F97}"/>
                </a:ext>
              </a:extLst>
            </p:cNvPr>
            <p:cNvSpPr/>
            <p:nvPr/>
          </p:nvSpPr>
          <p:spPr>
            <a:xfrm>
              <a:off x="-4007198" y="-1222419"/>
              <a:ext cx="51713" cy="223366"/>
            </a:xfrm>
            <a:custGeom>
              <a:avLst/>
              <a:gdLst/>
              <a:ahLst/>
              <a:cxnLst/>
              <a:rect l="l" t="t" r="r" b="b"/>
              <a:pathLst>
                <a:path w="714" h="3084" extrusionOk="0">
                  <a:moveTo>
                    <a:pt x="147" y="0"/>
                  </a:moveTo>
                  <a:lnTo>
                    <a:pt x="1" y="3083"/>
                  </a:lnTo>
                  <a:lnTo>
                    <a:pt x="682" y="30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1566;p123">
              <a:extLst>
                <a:ext uri="{FF2B5EF4-FFF2-40B4-BE49-F238E27FC236}">
                  <a16:creationId xmlns:a16="http://schemas.microsoft.com/office/drawing/2014/main" id="{D603FB59-4471-C8C2-0018-BB63F4C95164}"/>
                </a:ext>
              </a:extLst>
            </p:cNvPr>
            <p:cNvSpPr/>
            <p:nvPr/>
          </p:nvSpPr>
          <p:spPr>
            <a:xfrm>
              <a:off x="-3875017" y="-1160928"/>
              <a:ext cx="56276" cy="161875"/>
            </a:xfrm>
            <a:custGeom>
              <a:avLst/>
              <a:gdLst/>
              <a:ahLst/>
              <a:cxnLst/>
              <a:rect l="l" t="t" r="r" b="b"/>
              <a:pathLst>
                <a:path w="777" h="2235" extrusionOk="0">
                  <a:moveTo>
                    <a:pt x="42" y="1"/>
                  </a:moveTo>
                  <a:lnTo>
                    <a:pt x="0" y="2234"/>
                  </a:lnTo>
                  <a:lnTo>
                    <a:pt x="692" y="2234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1567;p123">
              <a:extLst>
                <a:ext uri="{FF2B5EF4-FFF2-40B4-BE49-F238E27FC236}">
                  <a16:creationId xmlns:a16="http://schemas.microsoft.com/office/drawing/2014/main" id="{2C821487-AA25-8C44-3D71-356ECC7137A3}"/>
                </a:ext>
              </a:extLst>
            </p:cNvPr>
            <p:cNvSpPr/>
            <p:nvPr/>
          </p:nvSpPr>
          <p:spPr>
            <a:xfrm>
              <a:off x="-4090707" y="-1222419"/>
              <a:ext cx="78294" cy="223366"/>
            </a:xfrm>
            <a:custGeom>
              <a:avLst/>
              <a:gdLst/>
              <a:ahLst/>
              <a:cxnLst/>
              <a:rect l="l" t="t" r="r" b="b"/>
              <a:pathLst>
                <a:path w="1081" h="3084" extrusionOk="0">
                  <a:moveTo>
                    <a:pt x="220" y="0"/>
                  </a:moveTo>
                  <a:lnTo>
                    <a:pt x="0" y="3083"/>
                  </a:lnTo>
                  <a:lnTo>
                    <a:pt x="1038" y="3083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1568;p123">
              <a:extLst>
                <a:ext uri="{FF2B5EF4-FFF2-40B4-BE49-F238E27FC236}">
                  <a16:creationId xmlns:a16="http://schemas.microsoft.com/office/drawing/2014/main" id="{C1413747-8821-F209-048F-DD5F46E8A2A4}"/>
                </a:ext>
              </a:extLst>
            </p:cNvPr>
            <p:cNvSpPr/>
            <p:nvPr/>
          </p:nvSpPr>
          <p:spPr>
            <a:xfrm>
              <a:off x="-4162918" y="-1222419"/>
              <a:ext cx="68444" cy="223366"/>
            </a:xfrm>
            <a:custGeom>
              <a:avLst/>
              <a:gdLst/>
              <a:ahLst/>
              <a:cxnLst/>
              <a:rect l="l" t="t" r="r" b="b"/>
              <a:pathLst>
                <a:path w="945" h="3084" extrusionOk="0">
                  <a:moveTo>
                    <a:pt x="1" y="0"/>
                  </a:moveTo>
                  <a:lnTo>
                    <a:pt x="85" y="3083"/>
                  </a:lnTo>
                  <a:lnTo>
                    <a:pt x="945" y="308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1569;p123">
              <a:extLst>
                <a:ext uri="{FF2B5EF4-FFF2-40B4-BE49-F238E27FC236}">
                  <a16:creationId xmlns:a16="http://schemas.microsoft.com/office/drawing/2014/main" id="{5F0243E5-93A1-935C-3B3A-C6D1D9C60876}"/>
                </a:ext>
              </a:extLst>
            </p:cNvPr>
            <p:cNvSpPr/>
            <p:nvPr/>
          </p:nvSpPr>
          <p:spPr>
            <a:xfrm>
              <a:off x="-3950197" y="-1204240"/>
              <a:ext cx="68372" cy="205187"/>
            </a:xfrm>
            <a:custGeom>
              <a:avLst/>
              <a:gdLst/>
              <a:ahLst/>
              <a:cxnLst/>
              <a:rect l="l" t="t" r="r" b="b"/>
              <a:pathLst>
                <a:path w="944" h="2833" extrusionOk="0">
                  <a:moveTo>
                    <a:pt x="944" y="1"/>
                  </a:moveTo>
                  <a:lnTo>
                    <a:pt x="95" y="43"/>
                  </a:lnTo>
                  <a:lnTo>
                    <a:pt x="0" y="2832"/>
                  </a:lnTo>
                  <a:lnTo>
                    <a:pt x="912" y="283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1570;p123">
              <a:extLst>
                <a:ext uri="{FF2B5EF4-FFF2-40B4-BE49-F238E27FC236}">
                  <a16:creationId xmlns:a16="http://schemas.microsoft.com/office/drawing/2014/main" id="{7AEDA88E-3706-E4D4-8404-80AE757DA36A}"/>
                </a:ext>
              </a:extLst>
            </p:cNvPr>
            <p:cNvSpPr/>
            <p:nvPr/>
          </p:nvSpPr>
          <p:spPr>
            <a:xfrm>
              <a:off x="-4004156" y="-1222419"/>
              <a:ext cx="48671" cy="158037"/>
            </a:xfrm>
            <a:custGeom>
              <a:avLst/>
              <a:gdLst/>
              <a:ahLst/>
              <a:cxnLst/>
              <a:rect l="l" t="t" r="r" b="b"/>
              <a:pathLst>
                <a:path w="672" h="2182" extrusionOk="0">
                  <a:moveTo>
                    <a:pt x="105" y="0"/>
                  </a:moveTo>
                  <a:lnTo>
                    <a:pt x="1" y="2181"/>
                  </a:lnTo>
                  <a:cubicBezTo>
                    <a:pt x="221" y="2181"/>
                    <a:pt x="441" y="2171"/>
                    <a:pt x="651" y="2150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1571;p123">
              <a:extLst>
                <a:ext uri="{FF2B5EF4-FFF2-40B4-BE49-F238E27FC236}">
                  <a16:creationId xmlns:a16="http://schemas.microsoft.com/office/drawing/2014/main" id="{8A19F92D-F064-72E3-B61F-69ED7A698C0E}"/>
                </a:ext>
              </a:extLst>
            </p:cNvPr>
            <p:cNvSpPr/>
            <p:nvPr/>
          </p:nvSpPr>
          <p:spPr>
            <a:xfrm>
              <a:off x="-3872772" y="-1160928"/>
              <a:ext cx="54031" cy="82857"/>
            </a:xfrm>
            <a:custGeom>
              <a:avLst/>
              <a:gdLst/>
              <a:ahLst/>
              <a:cxnLst/>
              <a:rect l="l" t="t" r="r" b="b"/>
              <a:pathLst>
                <a:path w="746" h="1144" extrusionOk="0">
                  <a:moveTo>
                    <a:pt x="11" y="1"/>
                  </a:moveTo>
                  <a:lnTo>
                    <a:pt x="1" y="1144"/>
                  </a:lnTo>
                  <a:cubicBezTo>
                    <a:pt x="242" y="1091"/>
                    <a:pt x="473" y="1028"/>
                    <a:pt x="714" y="955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1572;p123">
              <a:extLst>
                <a:ext uri="{FF2B5EF4-FFF2-40B4-BE49-F238E27FC236}">
                  <a16:creationId xmlns:a16="http://schemas.microsoft.com/office/drawing/2014/main" id="{09EEB8BD-39F2-521D-C1E8-2F555E3E14CF}"/>
                </a:ext>
              </a:extLst>
            </p:cNvPr>
            <p:cNvSpPr/>
            <p:nvPr/>
          </p:nvSpPr>
          <p:spPr>
            <a:xfrm>
              <a:off x="-4086145" y="-1222419"/>
              <a:ext cx="73731" cy="158037"/>
            </a:xfrm>
            <a:custGeom>
              <a:avLst/>
              <a:gdLst/>
              <a:ahLst/>
              <a:cxnLst/>
              <a:rect l="l" t="t" r="r" b="b"/>
              <a:pathLst>
                <a:path w="1018" h="2182" extrusionOk="0">
                  <a:moveTo>
                    <a:pt x="157" y="0"/>
                  </a:moveTo>
                  <a:lnTo>
                    <a:pt x="0" y="2139"/>
                  </a:lnTo>
                  <a:cubicBezTo>
                    <a:pt x="294" y="2171"/>
                    <a:pt x="598" y="2181"/>
                    <a:pt x="912" y="2181"/>
                  </a:cubicBezTo>
                  <a:lnTo>
                    <a:pt x="986" y="218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1573;p123">
              <a:extLst>
                <a:ext uri="{FF2B5EF4-FFF2-40B4-BE49-F238E27FC236}">
                  <a16:creationId xmlns:a16="http://schemas.microsoft.com/office/drawing/2014/main" id="{D47218CF-C4AB-E3A0-09FD-AEE8924C69D7}"/>
                </a:ext>
              </a:extLst>
            </p:cNvPr>
            <p:cNvSpPr/>
            <p:nvPr/>
          </p:nvSpPr>
          <p:spPr>
            <a:xfrm>
              <a:off x="-4162918" y="-1223216"/>
              <a:ext cx="67720" cy="154995"/>
            </a:xfrm>
            <a:custGeom>
              <a:avLst/>
              <a:gdLst/>
              <a:ahLst/>
              <a:cxnLst/>
              <a:rect l="l" t="t" r="r" b="b"/>
              <a:pathLst>
                <a:path w="935" h="2140" extrusionOk="0">
                  <a:moveTo>
                    <a:pt x="1" y="1"/>
                  </a:moveTo>
                  <a:lnTo>
                    <a:pt x="53" y="2014"/>
                  </a:lnTo>
                  <a:cubicBezTo>
                    <a:pt x="326" y="2077"/>
                    <a:pt x="620" y="2119"/>
                    <a:pt x="934" y="2140"/>
                  </a:cubicBezTo>
                  <a:lnTo>
                    <a:pt x="913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1574;p123">
              <a:extLst>
                <a:ext uri="{FF2B5EF4-FFF2-40B4-BE49-F238E27FC236}">
                  <a16:creationId xmlns:a16="http://schemas.microsoft.com/office/drawing/2014/main" id="{4E2ADDE1-F96D-B588-C9FA-318BBAEE9806}"/>
                </a:ext>
              </a:extLst>
            </p:cNvPr>
            <p:cNvSpPr/>
            <p:nvPr/>
          </p:nvSpPr>
          <p:spPr>
            <a:xfrm>
              <a:off x="-3947952" y="-1204240"/>
              <a:ext cx="66126" cy="136816"/>
            </a:xfrm>
            <a:custGeom>
              <a:avLst/>
              <a:gdLst/>
              <a:ahLst/>
              <a:cxnLst/>
              <a:rect l="l" t="t" r="r" b="b"/>
              <a:pathLst>
                <a:path w="913" h="1889" extrusionOk="0">
                  <a:moveTo>
                    <a:pt x="913" y="1"/>
                  </a:moveTo>
                  <a:lnTo>
                    <a:pt x="64" y="43"/>
                  </a:lnTo>
                  <a:lnTo>
                    <a:pt x="1" y="1888"/>
                  </a:lnTo>
                  <a:cubicBezTo>
                    <a:pt x="315" y="1857"/>
                    <a:pt x="609" y="1815"/>
                    <a:pt x="892" y="1763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1575;p123">
              <a:extLst>
                <a:ext uri="{FF2B5EF4-FFF2-40B4-BE49-F238E27FC236}">
                  <a16:creationId xmlns:a16="http://schemas.microsoft.com/office/drawing/2014/main" id="{66FA3BAE-F5E8-84AE-1C52-6B1AB5231E76}"/>
                </a:ext>
              </a:extLst>
            </p:cNvPr>
            <p:cNvSpPr/>
            <p:nvPr/>
          </p:nvSpPr>
          <p:spPr>
            <a:xfrm>
              <a:off x="-3935060" y="-1192796"/>
              <a:ext cx="43384" cy="13689"/>
            </a:xfrm>
            <a:custGeom>
              <a:avLst/>
              <a:gdLst/>
              <a:ahLst/>
              <a:cxnLst/>
              <a:rect l="l" t="t" r="r" b="b"/>
              <a:pathLst>
                <a:path w="59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99" y="189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1576;p123">
              <a:extLst>
                <a:ext uri="{FF2B5EF4-FFF2-40B4-BE49-F238E27FC236}">
                  <a16:creationId xmlns:a16="http://schemas.microsoft.com/office/drawing/2014/main" id="{6C6DD15D-EDF0-14C4-5835-5B6B73A40D6E}"/>
                </a:ext>
              </a:extLst>
            </p:cNvPr>
            <p:cNvSpPr/>
            <p:nvPr/>
          </p:nvSpPr>
          <p:spPr>
            <a:xfrm>
              <a:off x="-3935784" y="-1170054"/>
              <a:ext cx="44108" cy="13761"/>
            </a:xfrm>
            <a:custGeom>
              <a:avLst/>
              <a:gdLst/>
              <a:ahLst/>
              <a:cxnLst/>
              <a:rect l="l" t="t" r="r" b="b"/>
              <a:pathLst>
                <a:path w="609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98" y="19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1577;p123">
              <a:extLst>
                <a:ext uri="{FF2B5EF4-FFF2-40B4-BE49-F238E27FC236}">
                  <a16:creationId xmlns:a16="http://schemas.microsoft.com/office/drawing/2014/main" id="{9DF7AC46-240A-A90F-8466-D7FE544F6601}"/>
                </a:ext>
              </a:extLst>
            </p:cNvPr>
            <p:cNvSpPr/>
            <p:nvPr/>
          </p:nvSpPr>
          <p:spPr>
            <a:xfrm>
              <a:off x="-3988222" y="-1211048"/>
              <a:ext cx="25929" cy="10719"/>
            </a:xfrm>
            <a:custGeom>
              <a:avLst/>
              <a:gdLst/>
              <a:ahLst/>
              <a:cxnLst/>
              <a:rect l="l" t="t" r="r" b="b"/>
              <a:pathLst>
                <a:path w="358" h="148" extrusionOk="0">
                  <a:moveTo>
                    <a:pt x="11" y="1"/>
                  </a:moveTo>
                  <a:lnTo>
                    <a:pt x="1" y="147"/>
                  </a:lnTo>
                  <a:lnTo>
                    <a:pt x="357" y="147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1578;p123">
              <a:extLst>
                <a:ext uri="{FF2B5EF4-FFF2-40B4-BE49-F238E27FC236}">
                  <a16:creationId xmlns:a16="http://schemas.microsoft.com/office/drawing/2014/main" id="{D8D6511F-B12E-FD8D-3CB1-156821C14B40}"/>
                </a:ext>
              </a:extLst>
            </p:cNvPr>
            <p:cNvSpPr/>
            <p:nvPr/>
          </p:nvSpPr>
          <p:spPr>
            <a:xfrm>
              <a:off x="-3939623" y="-1022663"/>
              <a:ext cx="49468" cy="12168"/>
            </a:xfrm>
            <a:custGeom>
              <a:avLst/>
              <a:gdLst/>
              <a:ahLst/>
              <a:cxnLst/>
              <a:rect l="l" t="t" r="r" b="b"/>
              <a:pathLst>
                <a:path w="68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683" y="16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1579;p123">
              <a:extLst>
                <a:ext uri="{FF2B5EF4-FFF2-40B4-BE49-F238E27FC236}">
                  <a16:creationId xmlns:a16="http://schemas.microsoft.com/office/drawing/2014/main" id="{8CDCB6FB-DB56-7E13-6352-4B7B1CF0053F}"/>
                </a:ext>
              </a:extLst>
            </p:cNvPr>
            <p:cNvSpPr/>
            <p:nvPr/>
          </p:nvSpPr>
          <p:spPr>
            <a:xfrm>
              <a:off x="-3983659" y="-1024474"/>
              <a:ext cx="11878" cy="9850"/>
            </a:xfrm>
            <a:custGeom>
              <a:avLst/>
              <a:gdLst/>
              <a:ahLst/>
              <a:cxnLst/>
              <a:rect l="l" t="t" r="r" b="b"/>
              <a:pathLst>
                <a:path w="164" h="136" extrusionOk="0">
                  <a:moveTo>
                    <a:pt x="73" y="1"/>
                  </a:moveTo>
                  <a:cubicBezTo>
                    <a:pt x="67" y="1"/>
                    <a:pt x="60" y="2"/>
                    <a:pt x="53" y="4"/>
                  </a:cubicBezTo>
                  <a:cubicBezTo>
                    <a:pt x="22" y="4"/>
                    <a:pt x="1" y="36"/>
                    <a:pt x="1" y="67"/>
                  </a:cubicBezTo>
                  <a:cubicBezTo>
                    <a:pt x="1" y="108"/>
                    <a:pt x="36" y="136"/>
                    <a:pt x="72" y="136"/>
                  </a:cubicBezTo>
                  <a:cubicBezTo>
                    <a:pt x="92" y="136"/>
                    <a:pt x="112" y="127"/>
                    <a:pt x="127" y="109"/>
                  </a:cubicBezTo>
                  <a:cubicBezTo>
                    <a:pt x="164" y="72"/>
                    <a:pt x="126" y="1"/>
                    <a:pt x="7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1580;p123">
              <a:extLst>
                <a:ext uri="{FF2B5EF4-FFF2-40B4-BE49-F238E27FC236}">
                  <a16:creationId xmlns:a16="http://schemas.microsoft.com/office/drawing/2014/main" id="{AB1237CF-BCC4-BAD6-C60A-9EE3E20CF730}"/>
                </a:ext>
              </a:extLst>
            </p:cNvPr>
            <p:cNvSpPr/>
            <p:nvPr/>
          </p:nvSpPr>
          <p:spPr>
            <a:xfrm>
              <a:off x="-4064923" y="-1212569"/>
              <a:ext cx="45629" cy="17527"/>
            </a:xfrm>
            <a:custGeom>
              <a:avLst/>
              <a:gdLst/>
              <a:ahLst/>
              <a:cxnLst/>
              <a:rect l="l" t="t" r="r" b="b"/>
              <a:pathLst>
                <a:path w="630" h="242" extrusionOk="0">
                  <a:moveTo>
                    <a:pt x="11" y="1"/>
                  </a:moveTo>
                  <a:lnTo>
                    <a:pt x="1" y="242"/>
                  </a:lnTo>
                  <a:lnTo>
                    <a:pt x="630" y="24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1581;p123">
              <a:extLst>
                <a:ext uri="{FF2B5EF4-FFF2-40B4-BE49-F238E27FC236}">
                  <a16:creationId xmlns:a16="http://schemas.microsoft.com/office/drawing/2014/main" id="{C4D5F4AA-C6CE-FF64-038B-B9C53DF5AF45}"/>
                </a:ext>
              </a:extLst>
            </p:cNvPr>
            <p:cNvSpPr/>
            <p:nvPr/>
          </p:nvSpPr>
          <p:spPr>
            <a:xfrm>
              <a:off x="-4146187" y="-1035628"/>
              <a:ext cx="40342" cy="25132"/>
            </a:xfrm>
            <a:custGeom>
              <a:avLst/>
              <a:gdLst/>
              <a:ahLst/>
              <a:cxnLst/>
              <a:rect l="l" t="t" r="r" b="b"/>
              <a:pathLst>
                <a:path w="557" h="347" extrusionOk="0">
                  <a:moveTo>
                    <a:pt x="1" y="1"/>
                  </a:moveTo>
                  <a:lnTo>
                    <a:pt x="1" y="347"/>
                  </a:lnTo>
                  <a:lnTo>
                    <a:pt x="556" y="34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1582;p123">
              <a:extLst>
                <a:ext uri="{FF2B5EF4-FFF2-40B4-BE49-F238E27FC236}">
                  <a16:creationId xmlns:a16="http://schemas.microsoft.com/office/drawing/2014/main" id="{9F3DFA55-BED9-280B-769B-AE20A2DA72EE}"/>
                </a:ext>
              </a:extLst>
            </p:cNvPr>
            <p:cNvSpPr/>
            <p:nvPr/>
          </p:nvSpPr>
          <p:spPr>
            <a:xfrm>
              <a:off x="-3860604" y="-1152599"/>
              <a:ext cx="34982" cy="23684"/>
            </a:xfrm>
            <a:custGeom>
              <a:avLst/>
              <a:gdLst/>
              <a:ahLst/>
              <a:cxnLst/>
              <a:rect l="l" t="t" r="r" b="b"/>
              <a:pathLst>
                <a:path w="483" h="327" extrusionOk="0">
                  <a:moveTo>
                    <a:pt x="1" y="1"/>
                  </a:moveTo>
                  <a:lnTo>
                    <a:pt x="1" y="295"/>
                  </a:lnTo>
                  <a:lnTo>
                    <a:pt x="483" y="326"/>
                  </a:lnTo>
                  <a:lnTo>
                    <a:pt x="48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1583;p123">
              <a:extLst>
                <a:ext uri="{FF2B5EF4-FFF2-40B4-BE49-F238E27FC236}">
                  <a16:creationId xmlns:a16="http://schemas.microsoft.com/office/drawing/2014/main" id="{C75E9B79-D1D3-F371-94E1-6888A2E3AABC}"/>
                </a:ext>
              </a:extLst>
            </p:cNvPr>
            <p:cNvSpPr/>
            <p:nvPr/>
          </p:nvSpPr>
          <p:spPr>
            <a:xfrm>
              <a:off x="-3863646" y="-1025705"/>
              <a:ext cx="33462" cy="22815"/>
            </a:xfrm>
            <a:custGeom>
              <a:avLst/>
              <a:gdLst/>
              <a:ahLst/>
              <a:cxnLst/>
              <a:rect l="l" t="t" r="r" b="b"/>
              <a:pathLst>
                <a:path w="462" h="315" extrusionOk="0">
                  <a:moveTo>
                    <a:pt x="1" y="0"/>
                  </a:moveTo>
                  <a:lnTo>
                    <a:pt x="1" y="283"/>
                  </a:lnTo>
                  <a:lnTo>
                    <a:pt x="452" y="315"/>
                  </a:lnTo>
                  <a:lnTo>
                    <a:pt x="46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1584;p123">
              <a:extLst>
                <a:ext uri="{FF2B5EF4-FFF2-40B4-BE49-F238E27FC236}">
                  <a16:creationId xmlns:a16="http://schemas.microsoft.com/office/drawing/2014/main" id="{68C1847D-310C-A757-FEA1-3FCD3EF52CCB}"/>
                </a:ext>
              </a:extLst>
            </p:cNvPr>
            <p:cNvSpPr/>
            <p:nvPr/>
          </p:nvSpPr>
          <p:spPr>
            <a:xfrm>
              <a:off x="-4157559" y="-1211773"/>
              <a:ext cx="47947" cy="16006"/>
            </a:xfrm>
            <a:custGeom>
              <a:avLst/>
              <a:gdLst/>
              <a:ahLst/>
              <a:cxnLst/>
              <a:rect l="l" t="t" r="r" b="b"/>
              <a:pathLst>
                <a:path w="662" h="221" extrusionOk="0">
                  <a:moveTo>
                    <a:pt x="0" y="0"/>
                  </a:moveTo>
                  <a:lnTo>
                    <a:pt x="0" y="220"/>
                  </a:lnTo>
                  <a:lnTo>
                    <a:pt x="661" y="2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1585;p123">
              <a:extLst>
                <a:ext uri="{FF2B5EF4-FFF2-40B4-BE49-F238E27FC236}">
                  <a16:creationId xmlns:a16="http://schemas.microsoft.com/office/drawing/2014/main" id="{5120F059-9718-3349-0434-1347C494C506}"/>
                </a:ext>
              </a:extLst>
            </p:cNvPr>
            <p:cNvSpPr/>
            <p:nvPr/>
          </p:nvSpPr>
          <p:spPr>
            <a:xfrm>
              <a:off x="-4056521" y="-1025126"/>
              <a:ext cx="8764" cy="7460"/>
            </a:xfrm>
            <a:custGeom>
              <a:avLst/>
              <a:gdLst/>
              <a:ahLst/>
              <a:cxnLst/>
              <a:rect l="l" t="t" r="r" b="b"/>
              <a:pathLst>
                <a:path w="121" h="103" extrusionOk="0">
                  <a:moveTo>
                    <a:pt x="59" y="0"/>
                  </a:moveTo>
                  <a:cubicBezTo>
                    <a:pt x="29" y="0"/>
                    <a:pt x="0" y="18"/>
                    <a:pt x="11" y="55"/>
                  </a:cubicBezTo>
                  <a:cubicBezTo>
                    <a:pt x="0" y="87"/>
                    <a:pt x="29" y="102"/>
                    <a:pt x="59" y="102"/>
                  </a:cubicBezTo>
                  <a:cubicBezTo>
                    <a:pt x="89" y="102"/>
                    <a:pt x="121" y="87"/>
                    <a:pt x="115" y="55"/>
                  </a:cubicBezTo>
                  <a:cubicBezTo>
                    <a:pt x="121" y="18"/>
                    <a:pt x="89" y="0"/>
                    <a:pt x="59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1586;p123">
              <a:extLst>
                <a:ext uri="{FF2B5EF4-FFF2-40B4-BE49-F238E27FC236}">
                  <a16:creationId xmlns:a16="http://schemas.microsoft.com/office/drawing/2014/main" id="{B06CA68D-793B-1824-8486-F597CDC98FFE}"/>
                </a:ext>
              </a:extLst>
            </p:cNvPr>
            <p:cNvSpPr/>
            <p:nvPr/>
          </p:nvSpPr>
          <p:spPr>
            <a:xfrm>
              <a:off x="-4048989" y="-1177876"/>
              <a:ext cx="9271" cy="7170"/>
            </a:xfrm>
            <a:custGeom>
              <a:avLst/>
              <a:gdLst/>
              <a:ahLst/>
              <a:cxnLst/>
              <a:rect l="l" t="t" r="r" b="b"/>
              <a:pathLst>
                <a:path w="128" h="99" extrusionOk="0">
                  <a:moveTo>
                    <a:pt x="25" y="0"/>
                  </a:moveTo>
                  <a:cubicBezTo>
                    <a:pt x="14" y="0"/>
                    <a:pt x="5" y="7"/>
                    <a:pt x="1" y="25"/>
                  </a:cubicBezTo>
                  <a:cubicBezTo>
                    <a:pt x="1" y="67"/>
                    <a:pt x="22" y="88"/>
                    <a:pt x="53" y="98"/>
                  </a:cubicBezTo>
                  <a:cubicBezTo>
                    <a:pt x="128" y="98"/>
                    <a:pt x="65" y="0"/>
                    <a:pt x="2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1587;p123">
              <a:extLst>
                <a:ext uri="{FF2B5EF4-FFF2-40B4-BE49-F238E27FC236}">
                  <a16:creationId xmlns:a16="http://schemas.microsoft.com/office/drawing/2014/main" id="{8612CAFC-7382-C7B1-DE7F-2828F49DFB37}"/>
                </a:ext>
              </a:extLst>
            </p:cNvPr>
            <p:cNvSpPr/>
            <p:nvPr/>
          </p:nvSpPr>
          <p:spPr>
            <a:xfrm>
              <a:off x="-4130253" y="-1059167"/>
              <a:ext cx="9995" cy="12240"/>
            </a:xfrm>
            <a:custGeom>
              <a:avLst/>
              <a:gdLst/>
              <a:ahLst/>
              <a:cxnLst/>
              <a:rect l="l" t="t" r="r" b="b"/>
              <a:pathLst>
                <a:path w="138" h="169" extrusionOk="0">
                  <a:moveTo>
                    <a:pt x="64" y="1"/>
                  </a:moveTo>
                  <a:cubicBezTo>
                    <a:pt x="32" y="11"/>
                    <a:pt x="1" y="43"/>
                    <a:pt x="1" y="85"/>
                  </a:cubicBezTo>
                  <a:cubicBezTo>
                    <a:pt x="1" y="127"/>
                    <a:pt x="32" y="158"/>
                    <a:pt x="64" y="169"/>
                  </a:cubicBezTo>
                  <a:cubicBezTo>
                    <a:pt x="106" y="158"/>
                    <a:pt x="137" y="127"/>
                    <a:pt x="127" y="85"/>
                  </a:cubicBezTo>
                  <a:cubicBezTo>
                    <a:pt x="137" y="43"/>
                    <a:pt x="106" y="1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1588;p123">
              <a:extLst>
                <a:ext uri="{FF2B5EF4-FFF2-40B4-BE49-F238E27FC236}">
                  <a16:creationId xmlns:a16="http://schemas.microsoft.com/office/drawing/2014/main" id="{6C330A65-5E37-7ACB-C209-0ED24B267672}"/>
                </a:ext>
              </a:extLst>
            </p:cNvPr>
            <p:cNvSpPr/>
            <p:nvPr/>
          </p:nvSpPr>
          <p:spPr>
            <a:xfrm>
              <a:off x="-4138582" y="-1176210"/>
              <a:ext cx="11226" cy="7750"/>
            </a:xfrm>
            <a:custGeom>
              <a:avLst/>
              <a:gdLst/>
              <a:ahLst/>
              <a:cxnLst/>
              <a:rect l="l" t="t" r="r" b="b"/>
              <a:pathLst>
                <a:path w="155" h="107" extrusionOk="0">
                  <a:moveTo>
                    <a:pt x="31" y="0"/>
                  </a:moveTo>
                  <a:cubicBezTo>
                    <a:pt x="17" y="0"/>
                    <a:pt x="5" y="10"/>
                    <a:pt x="1" y="33"/>
                  </a:cubicBezTo>
                  <a:cubicBezTo>
                    <a:pt x="1" y="65"/>
                    <a:pt x="32" y="107"/>
                    <a:pt x="74" y="107"/>
                  </a:cubicBezTo>
                  <a:cubicBezTo>
                    <a:pt x="155" y="107"/>
                    <a:pt x="79" y="0"/>
                    <a:pt x="31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1589;p123">
              <a:extLst>
                <a:ext uri="{FF2B5EF4-FFF2-40B4-BE49-F238E27FC236}">
                  <a16:creationId xmlns:a16="http://schemas.microsoft.com/office/drawing/2014/main" id="{93B6A0A5-3096-C604-6E33-C70E22CCDDA0}"/>
                </a:ext>
              </a:extLst>
            </p:cNvPr>
            <p:cNvSpPr/>
            <p:nvPr/>
          </p:nvSpPr>
          <p:spPr>
            <a:xfrm>
              <a:off x="-4273805" y="-1732820"/>
              <a:ext cx="81336" cy="164845"/>
            </a:xfrm>
            <a:custGeom>
              <a:avLst/>
              <a:gdLst/>
              <a:ahLst/>
              <a:cxnLst/>
              <a:rect l="l" t="t" r="r" b="b"/>
              <a:pathLst>
                <a:path w="1123" h="2276" extrusionOk="0">
                  <a:moveTo>
                    <a:pt x="588" y="0"/>
                  </a:moveTo>
                  <a:lnTo>
                    <a:pt x="1" y="2171"/>
                  </a:lnTo>
                  <a:lnTo>
                    <a:pt x="546" y="2276"/>
                  </a:lnTo>
                  <a:lnTo>
                    <a:pt x="1123" y="7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1590;p123">
              <a:extLst>
                <a:ext uri="{FF2B5EF4-FFF2-40B4-BE49-F238E27FC236}">
                  <a16:creationId xmlns:a16="http://schemas.microsoft.com/office/drawing/2014/main" id="{564F34B5-F8B0-5602-BDC0-4B3643901089}"/>
                </a:ext>
              </a:extLst>
            </p:cNvPr>
            <p:cNvSpPr/>
            <p:nvPr/>
          </p:nvSpPr>
          <p:spPr>
            <a:xfrm>
              <a:off x="-4258596" y="-1732820"/>
              <a:ext cx="66126" cy="101109"/>
            </a:xfrm>
            <a:custGeom>
              <a:avLst/>
              <a:gdLst/>
              <a:ahLst/>
              <a:cxnLst/>
              <a:rect l="l" t="t" r="r" b="b"/>
              <a:pathLst>
                <a:path w="913" h="1396" extrusionOk="0">
                  <a:moveTo>
                    <a:pt x="378" y="0"/>
                  </a:moveTo>
                  <a:lnTo>
                    <a:pt x="1" y="1395"/>
                  </a:lnTo>
                  <a:cubicBezTo>
                    <a:pt x="200" y="1374"/>
                    <a:pt x="399" y="1332"/>
                    <a:pt x="598" y="1280"/>
                  </a:cubicBezTo>
                  <a:lnTo>
                    <a:pt x="913" y="7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1591;p123">
              <a:extLst>
                <a:ext uri="{FF2B5EF4-FFF2-40B4-BE49-F238E27FC236}">
                  <a16:creationId xmlns:a16="http://schemas.microsoft.com/office/drawing/2014/main" id="{F040AB7A-F9FE-EF26-E85D-3A51E28B1939}"/>
                </a:ext>
              </a:extLst>
            </p:cNvPr>
            <p:cNvSpPr/>
            <p:nvPr/>
          </p:nvSpPr>
          <p:spPr>
            <a:xfrm>
              <a:off x="-4231218" y="-1720652"/>
              <a:ext cx="26653" cy="22090"/>
            </a:xfrm>
            <a:custGeom>
              <a:avLst/>
              <a:gdLst/>
              <a:ahLst/>
              <a:cxnLst/>
              <a:rect l="l" t="t" r="r" b="b"/>
              <a:pathLst>
                <a:path w="368" h="305" extrusionOk="0">
                  <a:moveTo>
                    <a:pt x="74" y="0"/>
                  </a:moveTo>
                  <a:lnTo>
                    <a:pt x="0" y="294"/>
                  </a:lnTo>
                  <a:lnTo>
                    <a:pt x="283" y="304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1592;p123">
              <a:extLst>
                <a:ext uri="{FF2B5EF4-FFF2-40B4-BE49-F238E27FC236}">
                  <a16:creationId xmlns:a16="http://schemas.microsoft.com/office/drawing/2014/main" id="{89B6B54B-58E3-364B-4198-73ABB1467145}"/>
                </a:ext>
              </a:extLst>
            </p:cNvPr>
            <p:cNvSpPr/>
            <p:nvPr/>
          </p:nvSpPr>
          <p:spPr>
            <a:xfrm>
              <a:off x="-4263883" y="-1596148"/>
              <a:ext cx="25132" cy="22163"/>
            </a:xfrm>
            <a:custGeom>
              <a:avLst/>
              <a:gdLst/>
              <a:ahLst/>
              <a:cxnLst/>
              <a:rect l="l" t="t" r="r" b="b"/>
              <a:pathLst>
                <a:path w="347" h="306" extrusionOk="0">
                  <a:moveTo>
                    <a:pt x="63" y="1"/>
                  </a:moveTo>
                  <a:lnTo>
                    <a:pt x="0" y="232"/>
                  </a:lnTo>
                  <a:lnTo>
                    <a:pt x="283" y="305"/>
                  </a:lnTo>
                  <a:lnTo>
                    <a:pt x="346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1593;p123">
              <a:extLst>
                <a:ext uri="{FF2B5EF4-FFF2-40B4-BE49-F238E27FC236}">
                  <a16:creationId xmlns:a16="http://schemas.microsoft.com/office/drawing/2014/main" id="{6D708371-C0F8-7856-338D-D8BD7E558A7C}"/>
                </a:ext>
              </a:extLst>
            </p:cNvPr>
            <p:cNvSpPr/>
            <p:nvPr/>
          </p:nvSpPr>
          <p:spPr>
            <a:xfrm>
              <a:off x="-4228176" y="-1693346"/>
              <a:ext cx="6881" cy="16006"/>
            </a:xfrm>
            <a:custGeom>
              <a:avLst/>
              <a:gdLst/>
              <a:ahLst/>
              <a:cxnLst/>
              <a:rect l="l" t="t" r="r" b="b"/>
              <a:pathLst>
                <a:path w="95" h="221" extrusionOk="0">
                  <a:moveTo>
                    <a:pt x="53" y="1"/>
                  </a:moveTo>
                  <a:lnTo>
                    <a:pt x="0" y="221"/>
                  </a:lnTo>
                  <a:lnTo>
                    <a:pt x="42" y="22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1594;p123">
              <a:extLst>
                <a:ext uri="{FF2B5EF4-FFF2-40B4-BE49-F238E27FC236}">
                  <a16:creationId xmlns:a16="http://schemas.microsoft.com/office/drawing/2014/main" id="{62E77EAD-E0CF-F71A-6AE1-972D6AAE5C20}"/>
                </a:ext>
              </a:extLst>
            </p:cNvPr>
            <p:cNvSpPr/>
            <p:nvPr/>
          </p:nvSpPr>
          <p:spPr>
            <a:xfrm>
              <a:off x="-4683893" y="-1737383"/>
              <a:ext cx="56276" cy="168684"/>
            </a:xfrm>
            <a:custGeom>
              <a:avLst/>
              <a:gdLst/>
              <a:ahLst/>
              <a:cxnLst/>
              <a:rect l="l" t="t" r="r" b="b"/>
              <a:pathLst>
                <a:path w="777" h="2329" extrusionOk="0">
                  <a:moveTo>
                    <a:pt x="0" y="0"/>
                  </a:moveTo>
                  <a:lnTo>
                    <a:pt x="32" y="2328"/>
                  </a:lnTo>
                  <a:lnTo>
                    <a:pt x="776" y="232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1595;p123">
              <a:extLst>
                <a:ext uri="{FF2B5EF4-FFF2-40B4-BE49-F238E27FC236}">
                  <a16:creationId xmlns:a16="http://schemas.microsoft.com/office/drawing/2014/main" id="{A5C468F6-7A22-FB4A-5288-90F8F5E39231}"/>
                </a:ext>
              </a:extLst>
            </p:cNvPr>
            <p:cNvSpPr/>
            <p:nvPr/>
          </p:nvSpPr>
          <p:spPr>
            <a:xfrm>
              <a:off x="-5019597" y="-1737383"/>
              <a:ext cx="73731" cy="168684"/>
            </a:xfrm>
            <a:custGeom>
              <a:avLst/>
              <a:gdLst/>
              <a:ahLst/>
              <a:cxnLst/>
              <a:rect l="l" t="t" r="r" b="b"/>
              <a:pathLst>
                <a:path w="1018" h="2329" extrusionOk="0">
                  <a:moveTo>
                    <a:pt x="32" y="0"/>
                  </a:moveTo>
                  <a:lnTo>
                    <a:pt x="0" y="2328"/>
                  </a:lnTo>
                  <a:lnTo>
                    <a:pt x="923" y="2328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1596;p123">
              <a:extLst>
                <a:ext uri="{FF2B5EF4-FFF2-40B4-BE49-F238E27FC236}">
                  <a16:creationId xmlns:a16="http://schemas.microsoft.com/office/drawing/2014/main" id="{8963FB1C-F523-7D0C-182D-BDBB3CC28056}"/>
                </a:ext>
              </a:extLst>
            </p:cNvPr>
            <p:cNvSpPr/>
            <p:nvPr/>
          </p:nvSpPr>
          <p:spPr>
            <a:xfrm>
              <a:off x="-4819840" y="-1691029"/>
              <a:ext cx="53234" cy="122330"/>
            </a:xfrm>
            <a:custGeom>
              <a:avLst/>
              <a:gdLst/>
              <a:ahLst/>
              <a:cxnLst/>
              <a:rect l="l" t="t" r="r" b="b"/>
              <a:pathLst>
                <a:path w="735" h="1689" extrusionOk="0">
                  <a:moveTo>
                    <a:pt x="42" y="0"/>
                  </a:moveTo>
                  <a:lnTo>
                    <a:pt x="0" y="1688"/>
                  </a:lnTo>
                  <a:lnTo>
                    <a:pt x="734" y="168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1597;p123">
              <a:extLst>
                <a:ext uri="{FF2B5EF4-FFF2-40B4-BE49-F238E27FC236}">
                  <a16:creationId xmlns:a16="http://schemas.microsoft.com/office/drawing/2014/main" id="{A88E4A51-F756-2FED-6F0B-3E464F46480E}"/>
                </a:ext>
              </a:extLst>
            </p:cNvPr>
            <p:cNvSpPr/>
            <p:nvPr/>
          </p:nvSpPr>
          <p:spPr>
            <a:xfrm>
              <a:off x="-4870757" y="-1737383"/>
              <a:ext cx="43384" cy="168684"/>
            </a:xfrm>
            <a:custGeom>
              <a:avLst/>
              <a:gdLst/>
              <a:ahLst/>
              <a:cxnLst/>
              <a:rect l="l" t="t" r="r" b="b"/>
              <a:pathLst>
                <a:path w="599" h="2329" extrusionOk="0">
                  <a:moveTo>
                    <a:pt x="1" y="0"/>
                  </a:moveTo>
                  <a:lnTo>
                    <a:pt x="64" y="2328"/>
                  </a:lnTo>
                  <a:lnTo>
                    <a:pt x="598" y="232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1598;p123">
              <a:extLst>
                <a:ext uri="{FF2B5EF4-FFF2-40B4-BE49-F238E27FC236}">
                  <a16:creationId xmlns:a16="http://schemas.microsoft.com/office/drawing/2014/main" id="{E20DF1B5-9134-FAD8-A259-8A64377480A6}"/>
                </a:ext>
              </a:extLst>
            </p:cNvPr>
            <p:cNvSpPr/>
            <p:nvPr/>
          </p:nvSpPr>
          <p:spPr>
            <a:xfrm>
              <a:off x="-4945937" y="-1721448"/>
              <a:ext cx="71486" cy="152750"/>
            </a:xfrm>
            <a:custGeom>
              <a:avLst/>
              <a:gdLst/>
              <a:ahLst/>
              <a:cxnLst/>
              <a:rect l="l" t="t" r="r" b="b"/>
              <a:pathLst>
                <a:path w="987" h="2109" extrusionOk="0">
                  <a:moveTo>
                    <a:pt x="84" y="1"/>
                  </a:moveTo>
                  <a:lnTo>
                    <a:pt x="1" y="2108"/>
                  </a:lnTo>
                  <a:lnTo>
                    <a:pt x="986" y="2108"/>
                  </a:lnTo>
                  <a:lnTo>
                    <a:pt x="902" y="6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1599;p123">
              <a:extLst>
                <a:ext uri="{FF2B5EF4-FFF2-40B4-BE49-F238E27FC236}">
                  <a16:creationId xmlns:a16="http://schemas.microsoft.com/office/drawing/2014/main" id="{ACEE6544-EB62-1110-33D6-B003C4AEF66E}"/>
                </a:ext>
              </a:extLst>
            </p:cNvPr>
            <p:cNvSpPr/>
            <p:nvPr/>
          </p:nvSpPr>
          <p:spPr>
            <a:xfrm>
              <a:off x="-4762912" y="-1723694"/>
              <a:ext cx="73731" cy="154995"/>
            </a:xfrm>
            <a:custGeom>
              <a:avLst/>
              <a:gdLst/>
              <a:ahLst/>
              <a:cxnLst/>
              <a:rect l="l" t="t" r="r" b="b"/>
              <a:pathLst>
                <a:path w="1018" h="2140" extrusionOk="0">
                  <a:moveTo>
                    <a:pt x="1" y="0"/>
                  </a:moveTo>
                  <a:lnTo>
                    <a:pt x="32" y="2139"/>
                  </a:lnTo>
                  <a:lnTo>
                    <a:pt x="1018" y="2139"/>
                  </a:lnTo>
                  <a:lnTo>
                    <a:pt x="91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1600;p123">
              <a:extLst>
                <a:ext uri="{FF2B5EF4-FFF2-40B4-BE49-F238E27FC236}">
                  <a16:creationId xmlns:a16="http://schemas.microsoft.com/office/drawing/2014/main" id="{85C78403-7639-56AD-ADDC-0B3E39911BBB}"/>
                </a:ext>
              </a:extLst>
            </p:cNvPr>
            <p:cNvSpPr/>
            <p:nvPr/>
          </p:nvSpPr>
          <p:spPr>
            <a:xfrm>
              <a:off x="-4682372" y="-1630262"/>
              <a:ext cx="54755" cy="61563"/>
            </a:xfrm>
            <a:custGeom>
              <a:avLst/>
              <a:gdLst/>
              <a:ahLst/>
              <a:cxnLst/>
              <a:rect l="l" t="t" r="r" b="b"/>
              <a:pathLst>
                <a:path w="756" h="850" extrusionOk="0">
                  <a:moveTo>
                    <a:pt x="0" y="0"/>
                  </a:moveTo>
                  <a:lnTo>
                    <a:pt x="11" y="839"/>
                  </a:lnTo>
                  <a:lnTo>
                    <a:pt x="755" y="849"/>
                  </a:lnTo>
                  <a:lnTo>
                    <a:pt x="713" y="315"/>
                  </a:lnTo>
                  <a:cubicBezTo>
                    <a:pt x="483" y="189"/>
                    <a:pt x="242" y="94"/>
                    <a:pt x="0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1601;p123">
              <a:extLst>
                <a:ext uri="{FF2B5EF4-FFF2-40B4-BE49-F238E27FC236}">
                  <a16:creationId xmlns:a16="http://schemas.microsoft.com/office/drawing/2014/main" id="{1FAEB8DA-9620-9BE1-23E7-1D6674802BB3}"/>
                </a:ext>
              </a:extLst>
            </p:cNvPr>
            <p:cNvSpPr/>
            <p:nvPr/>
          </p:nvSpPr>
          <p:spPr>
            <a:xfrm>
              <a:off x="-5019597" y="-1671328"/>
              <a:ext cx="71486" cy="102630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986" y="1"/>
                  </a:moveTo>
                  <a:lnTo>
                    <a:pt x="986" y="1"/>
                  </a:lnTo>
                  <a:cubicBezTo>
                    <a:pt x="651" y="11"/>
                    <a:pt x="325" y="43"/>
                    <a:pt x="21" y="74"/>
                  </a:cubicBezTo>
                  <a:lnTo>
                    <a:pt x="0" y="1416"/>
                  </a:lnTo>
                  <a:lnTo>
                    <a:pt x="923" y="141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1602;p123">
              <a:extLst>
                <a:ext uri="{FF2B5EF4-FFF2-40B4-BE49-F238E27FC236}">
                  <a16:creationId xmlns:a16="http://schemas.microsoft.com/office/drawing/2014/main" id="{60C6ABA6-ABAD-D5BC-AF4A-73738956F9DF}"/>
                </a:ext>
              </a:extLst>
            </p:cNvPr>
            <p:cNvSpPr/>
            <p:nvPr/>
          </p:nvSpPr>
          <p:spPr>
            <a:xfrm>
              <a:off x="-4819840" y="-1662927"/>
              <a:ext cx="53234" cy="94952"/>
            </a:xfrm>
            <a:custGeom>
              <a:avLst/>
              <a:gdLst/>
              <a:ahLst/>
              <a:cxnLst/>
              <a:rect l="l" t="t" r="r" b="b"/>
              <a:pathLst>
                <a:path w="735" h="1311" extrusionOk="0">
                  <a:moveTo>
                    <a:pt x="32" y="0"/>
                  </a:moveTo>
                  <a:lnTo>
                    <a:pt x="0" y="1311"/>
                  </a:lnTo>
                  <a:lnTo>
                    <a:pt x="734" y="1300"/>
                  </a:lnTo>
                  <a:lnTo>
                    <a:pt x="703" y="115"/>
                  </a:lnTo>
                  <a:cubicBezTo>
                    <a:pt x="483" y="74"/>
                    <a:pt x="262" y="32"/>
                    <a:pt x="32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1603;p123">
              <a:extLst>
                <a:ext uri="{FF2B5EF4-FFF2-40B4-BE49-F238E27FC236}">
                  <a16:creationId xmlns:a16="http://schemas.microsoft.com/office/drawing/2014/main" id="{889882A9-22CB-40BE-D16A-70DD653FB7F5}"/>
                </a:ext>
              </a:extLst>
            </p:cNvPr>
            <p:cNvSpPr/>
            <p:nvPr/>
          </p:nvSpPr>
          <p:spPr>
            <a:xfrm>
              <a:off x="-4869236" y="-1669011"/>
              <a:ext cx="41863" cy="100312"/>
            </a:xfrm>
            <a:custGeom>
              <a:avLst/>
              <a:gdLst/>
              <a:ahLst/>
              <a:cxnLst/>
              <a:rect l="l" t="t" r="r" b="b"/>
              <a:pathLst>
                <a:path w="578" h="1385" extrusionOk="0">
                  <a:moveTo>
                    <a:pt x="1" y="0"/>
                  </a:moveTo>
                  <a:lnTo>
                    <a:pt x="43" y="1384"/>
                  </a:lnTo>
                  <a:lnTo>
                    <a:pt x="577" y="1384"/>
                  </a:lnTo>
                  <a:lnTo>
                    <a:pt x="556" y="53"/>
                  </a:lnTo>
                  <a:cubicBezTo>
                    <a:pt x="378" y="32"/>
                    <a:pt x="189" y="11"/>
                    <a:pt x="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1604;p123">
              <a:extLst>
                <a:ext uri="{FF2B5EF4-FFF2-40B4-BE49-F238E27FC236}">
                  <a16:creationId xmlns:a16="http://schemas.microsoft.com/office/drawing/2014/main" id="{7AA6997C-8F17-D2CD-E2B1-8BA3D441E4E8}"/>
                </a:ext>
              </a:extLst>
            </p:cNvPr>
            <p:cNvSpPr/>
            <p:nvPr/>
          </p:nvSpPr>
          <p:spPr>
            <a:xfrm>
              <a:off x="-4945937" y="-1671328"/>
              <a:ext cx="71486" cy="102630"/>
            </a:xfrm>
            <a:custGeom>
              <a:avLst/>
              <a:gdLst/>
              <a:ahLst/>
              <a:cxnLst/>
              <a:rect l="l" t="t" r="r" b="b"/>
              <a:pathLst>
                <a:path w="987" h="1417" extrusionOk="0">
                  <a:moveTo>
                    <a:pt x="63" y="1"/>
                  </a:moveTo>
                  <a:lnTo>
                    <a:pt x="1" y="1416"/>
                  </a:lnTo>
                  <a:lnTo>
                    <a:pt x="986" y="1416"/>
                  </a:lnTo>
                  <a:lnTo>
                    <a:pt x="934" y="22"/>
                  </a:lnTo>
                  <a:cubicBezTo>
                    <a:pt x="630" y="1"/>
                    <a:pt x="347" y="1"/>
                    <a:pt x="63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1605;p123">
              <a:extLst>
                <a:ext uri="{FF2B5EF4-FFF2-40B4-BE49-F238E27FC236}">
                  <a16:creationId xmlns:a16="http://schemas.microsoft.com/office/drawing/2014/main" id="{47B25C10-0C68-21F0-CA79-285A846D9317}"/>
                </a:ext>
              </a:extLst>
            </p:cNvPr>
            <p:cNvSpPr/>
            <p:nvPr/>
          </p:nvSpPr>
          <p:spPr>
            <a:xfrm>
              <a:off x="-4761391" y="-1653076"/>
              <a:ext cx="72210" cy="84378"/>
            </a:xfrm>
            <a:custGeom>
              <a:avLst/>
              <a:gdLst/>
              <a:ahLst/>
              <a:cxnLst/>
              <a:rect l="l" t="t" r="r" b="b"/>
              <a:pathLst>
                <a:path w="997" h="1165" extrusionOk="0">
                  <a:moveTo>
                    <a:pt x="1" y="0"/>
                  </a:moveTo>
                  <a:lnTo>
                    <a:pt x="11" y="1164"/>
                  </a:lnTo>
                  <a:lnTo>
                    <a:pt x="997" y="1164"/>
                  </a:lnTo>
                  <a:lnTo>
                    <a:pt x="955" y="263"/>
                  </a:lnTo>
                  <a:cubicBezTo>
                    <a:pt x="640" y="158"/>
                    <a:pt x="326" y="63"/>
                    <a:pt x="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11606;p123">
              <a:extLst>
                <a:ext uri="{FF2B5EF4-FFF2-40B4-BE49-F238E27FC236}">
                  <a16:creationId xmlns:a16="http://schemas.microsoft.com/office/drawing/2014/main" id="{B50F059A-3A8B-664D-69E4-8DB5E4A5768F}"/>
                </a:ext>
              </a:extLst>
            </p:cNvPr>
            <p:cNvSpPr/>
            <p:nvPr/>
          </p:nvSpPr>
          <p:spPr>
            <a:xfrm>
              <a:off x="-5009747" y="-1587746"/>
              <a:ext cx="44108" cy="11444"/>
            </a:xfrm>
            <a:custGeom>
              <a:avLst/>
              <a:gdLst/>
              <a:ahLst/>
              <a:cxnLst/>
              <a:rect l="l" t="t" r="r" b="b"/>
              <a:pathLst>
                <a:path w="609" h="158" extrusionOk="0">
                  <a:moveTo>
                    <a:pt x="11" y="0"/>
                  </a:moveTo>
                  <a:lnTo>
                    <a:pt x="1" y="158"/>
                  </a:lnTo>
                  <a:lnTo>
                    <a:pt x="609" y="15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11607;p123">
              <a:extLst>
                <a:ext uri="{FF2B5EF4-FFF2-40B4-BE49-F238E27FC236}">
                  <a16:creationId xmlns:a16="http://schemas.microsoft.com/office/drawing/2014/main" id="{219841F6-6C06-8A63-CC81-F63418B3A92E}"/>
                </a:ext>
              </a:extLst>
            </p:cNvPr>
            <p:cNvSpPr/>
            <p:nvPr/>
          </p:nvSpPr>
          <p:spPr>
            <a:xfrm>
              <a:off x="-5008950" y="-1605998"/>
              <a:ext cx="44108" cy="10719"/>
            </a:xfrm>
            <a:custGeom>
              <a:avLst/>
              <a:gdLst/>
              <a:ahLst/>
              <a:cxnLst/>
              <a:rect l="l" t="t" r="r" b="b"/>
              <a:pathLst>
                <a:path w="609" h="148" extrusionOk="0">
                  <a:moveTo>
                    <a:pt x="0" y="1"/>
                  </a:moveTo>
                  <a:lnTo>
                    <a:pt x="0" y="147"/>
                  </a:lnTo>
                  <a:lnTo>
                    <a:pt x="598" y="147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11608;p123">
              <a:extLst>
                <a:ext uri="{FF2B5EF4-FFF2-40B4-BE49-F238E27FC236}">
                  <a16:creationId xmlns:a16="http://schemas.microsoft.com/office/drawing/2014/main" id="{35B1D237-2565-B120-0A18-76284531FA42}"/>
                </a:ext>
              </a:extLst>
            </p:cNvPr>
            <p:cNvSpPr/>
            <p:nvPr/>
          </p:nvSpPr>
          <p:spPr>
            <a:xfrm>
              <a:off x="-4931524" y="-1592309"/>
              <a:ext cx="41863" cy="14485"/>
            </a:xfrm>
            <a:custGeom>
              <a:avLst/>
              <a:gdLst/>
              <a:ahLst/>
              <a:cxnLst/>
              <a:rect l="l" t="t" r="r" b="b"/>
              <a:pathLst>
                <a:path w="578" h="200" extrusionOk="0">
                  <a:moveTo>
                    <a:pt x="1" y="0"/>
                  </a:moveTo>
                  <a:lnTo>
                    <a:pt x="1" y="200"/>
                  </a:lnTo>
                  <a:lnTo>
                    <a:pt x="578" y="20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11609;p123">
              <a:extLst>
                <a:ext uri="{FF2B5EF4-FFF2-40B4-BE49-F238E27FC236}">
                  <a16:creationId xmlns:a16="http://schemas.microsoft.com/office/drawing/2014/main" id="{39463F31-CE9A-EC5F-1559-D6DBAAADF79E}"/>
                </a:ext>
              </a:extLst>
            </p:cNvPr>
            <p:cNvSpPr/>
            <p:nvPr/>
          </p:nvSpPr>
          <p:spPr>
            <a:xfrm>
              <a:off x="-5012789" y="-1730574"/>
              <a:ext cx="48671" cy="9995"/>
            </a:xfrm>
            <a:custGeom>
              <a:avLst/>
              <a:gdLst/>
              <a:ahLst/>
              <a:cxnLst/>
              <a:rect l="l" t="t" r="r" b="b"/>
              <a:pathLst>
                <a:path w="672" h="138" extrusionOk="0">
                  <a:moveTo>
                    <a:pt x="1" y="1"/>
                  </a:moveTo>
                  <a:lnTo>
                    <a:pt x="1" y="137"/>
                  </a:lnTo>
                  <a:lnTo>
                    <a:pt x="672" y="137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11610;p123">
              <a:extLst>
                <a:ext uri="{FF2B5EF4-FFF2-40B4-BE49-F238E27FC236}">
                  <a16:creationId xmlns:a16="http://schemas.microsoft.com/office/drawing/2014/main" id="{6AB86363-7EF6-0F07-03D7-2592D22A26ED}"/>
                </a:ext>
              </a:extLst>
            </p:cNvPr>
            <p:cNvSpPr/>
            <p:nvPr/>
          </p:nvSpPr>
          <p:spPr>
            <a:xfrm>
              <a:off x="-4852288" y="-1727532"/>
              <a:ext cx="8981" cy="8474"/>
            </a:xfrm>
            <a:custGeom>
              <a:avLst/>
              <a:gdLst/>
              <a:ahLst/>
              <a:cxnLst/>
              <a:rect l="l" t="t" r="r" b="b"/>
              <a:pathLst>
                <a:path w="124" h="117" extrusionOk="0">
                  <a:moveTo>
                    <a:pt x="63" y="0"/>
                  </a:moveTo>
                  <a:cubicBezTo>
                    <a:pt x="0" y="0"/>
                    <a:pt x="0" y="117"/>
                    <a:pt x="63" y="117"/>
                  </a:cubicBezTo>
                  <a:cubicBezTo>
                    <a:pt x="65" y="117"/>
                    <a:pt x="68" y="117"/>
                    <a:pt x="71" y="116"/>
                  </a:cubicBezTo>
                  <a:cubicBezTo>
                    <a:pt x="92" y="116"/>
                    <a:pt x="123" y="95"/>
                    <a:pt x="123" y="64"/>
                  </a:cubicBezTo>
                  <a:cubicBezTo>
                    <a:pt x="123" y="32"/>
                    <a:pt x="92" y="1"/>
                    <a:pt x="71" y="1"/>
                  </a:cubicBezTo>
                  <a:cubicBezTo>
                    <a:pt x="68" y="0"/>
                    <a:pt x="65" y="0"/>
                    <a:pt x="6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11611;p123">
              <a:extLst>
                <a:ext uri="{FF2B5EF4-FFF2-40B4-BE49-F238E27FC236}">
                  <a16:creationId xmlns:a16="http://schemas.microsoft.com/office/drawing/2014/main" id="{E53272B3-73F0-9554-EC0E-C77B5C05DA5D}"/>
                </a:ext>
              </a:extLst>
            </p:cNvPr>
            <p:cNvSpPr/>
            <p:nvPr/>
          </p:nvSpPr>
          <p:spPr>
            <a:xfrm>
              <a:off x="-4912041" y="-1609764"/>
              <a:ext cx="7967" cy="5504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57" y="0"/>
                  </a:moveTo>
                  <a:cubicBezTo>
                    <a:pt x="0" y="0"/>
                    <a:pt x="56" y="76"/>
                    <a:pt x="90" y="76"/>
                  </a:cubicBezTo>
                  <a:cubicBezTo>
                    <a:pt x="99" y="76"/>
                    <a:pt x="107" y="69"/>
                    <a:pt x="109" y="53"/>
                  </a:cubicBezTo>
                  <a:cubicBezTo>
                    <a:pt x="109" y="21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11612;p123">
              <a:extLst>
                <a:ext uri="{FF2B5EF4-FFF2-40B4-BE49-F238E27FC236}">
                  <a16:creationId xmlns:a16="http://schemas.microsoft.com/office/drawing/2014/main" id="{D000F743-27B3-5F08-7EBD-94416BAFA630}"/>
                </a:ext>
              </a:extLst>
            </p:cNvPr>
            <p:cNvSpPr/>
            <p:nvPr/>
          </p:nvSpPr>
          <p:spPr>
            <a:xfrm>
              <a:off x="-4809990" y="-1585501"/>
              <a:ext cx="32737" cy="9198"/>
            </a:xfrm>
            <a:custGeom>
              <a:avLst/>
              <a:gdLst/>
              <a:ahLst/>
              <a:cxnLst/>
              <a:rect l="l" t="t" r="r" b="b"/>
              <a:pathLst>
                <a:path w="452" h="127" extrusionOk="0">
                  <a:moveTo>
                    <a:pt x="11" y="1"/>
                  </a:moveTo>
                  <a:lnTo>
                    <a:pt x="1" y="127"/>
                  </a:lnTo>
                  <a:lnTo>
                    <a:pt x="452" y="1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11613;p123">
              <a:extLst>
                <a:ext uri="{FF2B5EF4-FFF2-40B4-BE49-F238E27FC236}">
                  <a16:creationId xmlns:a16="http://schemas.microsoft.com/office/drawing/2014/main" id="{80D8820D-27DD-88C7-95DB-2B02D3D0EBCA}"/>
                </a:ext>
              </a:extLst>
            </p:cNvPr>
            <p:cNvSpPr/>
            <p:nvPr/>
          </p:nvSpPr>
          <p:spPr>
            <a:xfrm>
              <a:off x="-4859314" y="-1595351"/>
              <a:ext cx="26653" cy="21366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367" y="0"/>
                  </a:moveTo>
                  <a:lnTo>
                    <a:pt x="0" y="11"/>
                  </a:lnTo>
                  <a:lnTo>
                    <a:pt x="0" y="294"/>
                  </a:lnTo>
                  <a:lnTo>
                    <a:pt x="357" y="27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11614;p123">
              <a:extLst>
                <a:ext uri="{FF2B5EF4-FFF2-40B4-BE49-F238E27FC236}">
                  <a16:creationId xmlns:a16="http://schemas.microsoft.com/office/drawing/2014/main" id="{39748371-D491-EE71-7A52-C95431905EAA}"/>
                </a:ext>
              </a:extLst>
            </p:cNvPr>
            <p:cNvSpPr/>
            <p:nvPr/>
          </p:nvSpPr>
          <p:spPr>
            <a:xfrm>
              <a:off x="-4746978" y="-1714568"/>
              <a:ext cx="38097" cy="16731"/>
            </a:xfrm>
            <a:custGeom>
              <a:avLst/>
              <a:gdLst/>
              <a:ahLst/>
              <a:cxnLst/>
              <a:rect l="l" t="t" r="r" b="b"/>
              <a:pathLst>
                <a:path w="526" h="231" extrusionOk="0">
                  <a:moveTo>
                    <a:pt x="11" y="0"/>
                  </a:moveTo>
                  <a:lnTo>
                    <a:pt x="1" y="231"/>
                  </a:lnTo>
                  <a:lnTo>
                    <a:pt x="525" y="2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11615;p123">
              <a:extLst>
                <a:ext uri="{FF2B5EF4-FFF2-40B4-BE49-F238E27FC236}">
                  <a16:creationId xmlns:a16="http://schemas.microsoft.com/office/drawing/2014/main" id="{402D64FA-4745-42F1-F208-0D9101CA7E40}"/>
                </a:ext>
              </a:extLst>
            </p:cNvPr>
            <p:cNvSpPr/>
            <p:nvPr/>
          </p:nvSpPr>
          <p:spPr>
            <a:xfrm>
              <a:off x="-4679330" y="-1729053"/>
              <a:ext cx="30420" cy="19048"/>
            </a:xfrm>
            <a:custGeom>
              <a:avLst/>
              <a:gdLst/>
              <a:ahLst/>
              <a:cxnLst/>
              <a:rect l="l" t="t" r="r" b="b"/>
              <a:pathLst>
                <a:path w="420" h="263" extrusionOk="0">
                  <a:moveTo>
                    <a:pt x="11" y="1"/>
                  </a:moveTo>
                  <a:lnTo>
                    <a:pt x="0" y="242"/>
                  </a:lnTo>
                  <a:lnTo>
                    <a:pt x="420" y="263"/>
                  </a:lnTo>
                  <a:lnTo>
                    <a:pt x="420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11616;p123">
              <a:extLst>
                <a:ext uri="{FF2B5EF4-FFF2-40B4-BE49-F238E27FC236}">
                  <a16:creationId xmlns:a16="http://schemas.microsoft.com/office/drawing/2014/main" id="{0F4BABD5-C55B-BD21-1161-A46EC21F9D31}"/>
                </a:ext>
              </a:extLst>
            </p:cNvPr>
            <p:cNvSpPr/>
            <p:nvPr/>
          </p:nvSpPr>
          <p:spPr>
            <a:xfrm>
              <a:off x="-4752265" y="-1589267"/>
              <a:ext cx="50989" cy="13761"/>
            </a:xfrm>
            <a:custGeom>
              <a:avLst/>
              <a:gdLst/>
              <a:ahLst/>
              <a:cxnLst/>
              <a:rect l="l" t="t" r="r" b="b"/>
              <a:pathLst>
                <a:path w="704" h="190" extrusionOk="0">
                  <a:moveTo>
                    <a:pt x="1" y="0"/>
                  </a:moveTo>
                  <a:lnTo>
                    <a:pt x="11" y="189"/>
                  </a:lnTo>
                  <a:lnTo>
                    <a:pt x="703" y="18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11617;p123">
              <a:extLst>
                <a:ext uri="{FF2B5EF4-FFF2-40B4-BE49-F238E27FC236}">
                  <a16:creationId xmlns:a16="http://schemas.microsoft.com/office/drawing/2014/main" id="{C28E94BA-36A3-5B83-CDB4-9C50B07AC870}"/>
                </a:ext>
              </a:extLst>
            </p:cNvPr>
            <p:cNvSpPr/>
            <p:nvPr/>
          </p:nvSpPr>
          <p:spPr>
            <a:xfrm>
              <a:off x="-4676288" y="-1608243"/>
              <a:ext cx="38024" cy="34982"/>
            </a:xfrm>
            <a:custGeom>
              <a:avLst/>
              <a:gdLst/>
              <a:ahLst/>
              <a:cxnLst/>
              <a:rect l="l" t="t" r="r" b="b"/>
              <a:pathLst>
                <a:path w="525" h="483" extrusionOk="0">
                  <a:moveTo>
                    <a:pt x="0" y="0"/>
                  </a:moveTo>
                  <a:lnTo>
                    <a:pt x="11" y="483"/>
                  </a:lnTo>
                  <a:lnTo>
                    <a:pt x="525" y="48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11618;p123">
              <a:extLst>
                <a:ext uri="{FF2B5EF4-FFF2-40B4-BE49-F238E27FC236}">
                  <a16:creationId xmlns:a16="http://schemas.microsoft.com/office/drawing/2014/main" id="{4B98D2FE-A455-4BC0-CFD8-48E8DFF1A1D1}"/>
                </a:ext>
              </a:extLst>
            </p:cNvPr>
            <p:cNvSpPr/>
            <p:nvPr/>
          </p:nvSpPr>
          <p:spPr>
            <a:xfrm>
              <a:off x="-4847942" y="-1616645"/>
              <a:ext cx="3839" cy="16079"/>
            </a:xfrm>
            <a:custGeom>
              <a:avLst/>
              <a:gdLst/>
              <a:ahLst/>
              <a:cxnLst/>
              <a:rect l="l" t="t" r="r" b="b"/>
              <a:pathLst>
                <a:path w="53" h="222" extrusionOk="0">
                  <a:moveTo>
                    <a:pt x="53" y="1"/>
                  </a:moveTo>
                  <a:lnTo>
                    <a:pt x="0" y="11"/>
                  </a:lnTo>
                  <a:lnTo>
                    <a:pt x="0" y="221"/>
                  </a:lnTo>
                  <a:lnTo>
                    <a:pt x="53" y="22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11619;p123">
              <a:extLst>
                <a:ext uri="{FF2B5EF4-FFF2-40B4-BE49-F238E27FC236}">
                  <a16:creationId xmlns:a16="http://schemas.microsoft.com/office/drawing/2014/main" id="{21B2FD44-4970-F086-A277-56EAB212970C}"/>
                </a:ext>
              </a:extLst>
            </p:cNvPr>
            <p:cNvSpPr/>
            <p:nvPr/>
          </p:nvSpPr>
          <p:spPr>
            <a:xfrm>
              <a:off x="-4800864" y="-1682844"/>
              <a:ext cx="12820" cy="10430"/>
            </a:xfrm>
            <a:custGeom>
              <a:avLst/>
              <a:gdLst/>
              <a:ahLst/>
              <a:cxnLst/>
              <a:rect l="l" t="t" r="r" b="b"/>
              <a:pathLst>
                <a:path w="177" h="144" extrusionOk="0">
                  <a:moveTo>
                    <a:pt x="107" y="0"/>
                  </a:moveTo>
                  <a:cubicBezTo>
                    <a:pt x="103" y="0"/>
                    <a:pt x="99" y="1"/>
                    <a:pt x="95" y="2"/>
                  </a:cubicBezTo>
                  <a:cubicBezTo>
                    <a:pt x="32" y="2"/>
                    <a:pt x="0" y="86"/>
                    <a:pt x="53" y="128"/>
                  </a:cubicBezTo>
                  <a:cubicBezTo>
                    <a:pt x="66" y="139"/>
                    <a:pt x="80" y="143"/>
                    <a:pt x="95" y="143"/>
                  </a:cubicBezTo>
                  <a:cubicBezTo>
                    <a:pt x="137" y="143"/>
                    <a:pt x="176" y="102"/>
                    <a:pt x="168" y="55"/>
                  </a:cubicBezTo>
                  <a:cubicBezTo>
                    <a:pt x="159" y="28"/>
                    <a:pt x="134" y="0"/>
                    <a:pt x="10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11620;p123">
              <a:extLst>
                <a:ext uri="{FF2B5EF4-FFF2-40B4-BE49-F238E27FC236}">
                  <a16:creationId xmlns:a16="http://schemas.microsoft.com/office/drawing/2014/main" id="{A770CBAC-AF0C-A630-B1F8-BBECFD93D2E0}"/>
                </a:ext>
              </a:extLst>
            </p:cNvPr>
            <p:cNvSpPr/>
            <p:nvPr/>
          </p:nvSpPr>
          <p:spPr>
            <a:xfrm>
              <a:off x="-4140828" y="-1753317"/>
              <a:ext cx="36503" cy="184618"/>
            </a:xfrm>
            <a:custGeom>
              <a:avLst/>
              <a:gdLst/>
              <a:ahLst/>
              <a:cxnLst/>
              <a:rect l="l" t="t" r="r" b="b"/>
              <a:pathLst>
                <a:path w="504" h="2549" extrusionOk="0">
                  <a:moveTo>
                    <a:pt x="0" y="0"/>
                  </a:moveTo>
                  <a:lnTo>
                    <a:pt x="21" y="2548"/>
                  </a:lnTo>
                  <a:lnTo>
                    <a:pt x="503" y="2548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11621;p123">
              <a:extLst>
                <a:ext uri="{FF2B5EF4-FFF2-40B4-BE49-F238E27FC236}">
                  <a16:creationId xmlns:a16="http://schemas.microsoft.com/office/drawing/2014/main" id="{B22C4179-2ED5-BC2B-3A11-158F14CBFAC5}"/>
                </a:ext>
              </a:extLst>
            </p:cNvPr>
            <p:cNvSpPr/>
            <p:nvPr/>
          </p:nvSpPr>
          <p:spPr>
            <a:xfrm>
              <a:off x="-3699596" y="-1722969"/>
              <a:ext cx="55552" cy="154271"/>
            </a:xfrm>
            <a:custGeom>
              <a:avLst/>
              <a:gdLst/>
              <a:ahLst/>
              <a:cxnLst/>
              <a:rect l="l" t="t" r="r" b="b"/>
              <a:pathLst>
                <a:path w="767" h="2130" extrusionOk="0">
                  <a:moveTo>
                    <a:pt x="1" y="1"/>
                  </a:moveTo>
                  <a:lnTo>
                    <a:pt x="32" y="2129"/>
                  </a:lnTo>
                  <a:lnTo>
                    <a:pt x="766" y="21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11622;p123">
              <a:extLst>
                <a:ext uri="{FF2B5EF4-FFF2-40B4-BE49-F238E27FC236}">
                  <a16:creationId xmlns:a16="http://schemas.microsoft.com/office/drawing/2014/main" id="{D8620F22-CF14-989A-B686-D0595623981F}"/>
                </a:ext>
              </a:extLst>
            </p:cNvPr>
            <p:cNvSpPr/>
            <p:nvPr/>
          </p:nvSpPr>
          <p:spPr>
            <a:xfrm>
              <a:off x="-3641871" y="-1722969"/>
              <a:ext cx="47947" cy="154271"/>
            </a:xfrm>
            <a:custGeom>
              <a:avLst/>
              <a:gdLst/>
              <a:ahLst/>
              <a:cxnLst/>
              <a:rect l="l" t="t" r="r" b="b"/>
              <a:pathLst>
                <a:path w="662" h="2130" extrusionOk="0">
                  <a:moveTo>
                    <a:pt x="22" y="1"/>
                  </a:moveTo>
                  <a:lnTo>
                    <a:pt x="1" y="2129"/>
                  </a:lnTo>
                  <a:lnTo>
                    <a:pt x="598" y="2129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11623;p123">
              <a:extLst>
                <a:ext uri="{FF2B5EF4-FFF2-40B4-BE49-F238E27FC236}">
                  <a16:creationId xmlns:a16="http://schemas.microsoft.com/office/drawing/2014/main" id="{AA68B37A-34E4-D287-1B8F-80B5342F3596}"/>
                </a:ext>
              </a:extLst>
            </p:cNvPr>
            <p:cNvSpPr/>
            <p:nvPr/>
          </p:nvSpPr>
          <p:spPr>
            <a:xfrm>
              <a:off x="-3699596" y="-1722969"/>
              <a:ext cx="51713" cy="108714"/>
            </a:xfrm>
            <a:custGeom>
              <a:avLst/>
              <a:gdLst/>
              <a:ahLst/>
              <a:cxnLst/>
              <a:rect l="l" t="t" r="r" b="b"/>
              <a:pathLst>
                <a:path w="714" h="1501" extrusionOk="0">
                  <a:moveTo>
                    <a:pt x="1" y="1"/>
                  </a:moveTo>
                  <a:lnTo>
                    <a:pt x="22" y="1500"/>
                  </a:lnTo>
                  <a:lnTo>
                    <a:pt x="74" y="1500"/>
                  </a:lnTo>
                  <a:cubicBezTo>
                    <a:pt x="294" y="1500"/>
                    <a:pt x="504" y="1490"/>
                    <a:pt x="714" y="1479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11624;p123">
              <a:extLst>
                <a:ext uri="{FF2B5EF4-FFF2-40B4-BE49-F238E27FC236}">
                  <a16:creationId xmlns:a16="http://schemas.microsoft.com/office/drawing/2014/main" id="{A378E951-9C93-2253-8F95-C029CEC5EC2D}"/>
                </a:ext>
              </a:extLst>
            </p:cNvPr>
            <p:cNvSpPr/>
            <p:nvPr/>
          </p:nvSpPr>
          <p:spPr>
            <a:xfrm>
              <a:off x="-3641871" y="-1722969"/>
              <a:ext cx="47947" cy="106396"/>
            </a:xfrm>
            <a:custGeom>
              <a:avLst/>
              <a:gdLst/>
              <a:ahLst/>
              <a:cxnLst/>
              <a:rect l="l" t="t" r="r" b="b"/>
              <a:pathLst>
                <a:path w="662" h="1469" extrusionOk="0">
                  <a:moveTo>
                    <a:pt x="22" y="1"/>
                  </a:moveTo>
                  <a:lnTo>
                    <a:pt x="1" y="1469"/>
                  </a:lnTo>
                  <a:cubicBezTo>
                    <a:pt x="221" y="1448"/>
                    <a:pt x="431" y="1416"/>
                    <a:pt x="619" y="1385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11625;p123">
              <a:extLst>
                <a:ext uri="{FF2B5EF4-FFF2-40B4-BE49-F238E27FC236}">
                  <a16:creationId xmlns:a16="http://schemas.microsoft.com/office/drawing/2014/main" id="{FB883497-A977-872B-E1E7-EFA8926FE4D5}"/>
                </a:ext>
              </a:extLst>
            </p:cNvPr>
            <p:cNvSpPr/>
            <p:nvPr/>
          </p:nvSpPr>
          <p:spPr>
            <a:xfrm>
              <a:off x="-3695033" y="-1716089"/>
              <a:ext cx="32737" cy="12168"/>
            </a:xfrm>
            <a:custGeom>
              <a:avLst/>
              <a:gdLst/>
              <a:ahLst/>
              <a:cxnLst/>
              <a:rect l="l" t="t" r="r" b="b"/>
              <a:pathLst>
                <a:path w="452" h="168" extrusionOk="0">
                  <a:moveTo>
                    <a:pt x="1" y="0"/>
                  </a:moveTo>
                  <a:lnTo>
                    <a:pt x="11" y="168"/>
                  </a:lnTo>
                  <a:lnTo>
                    <a:pt x="451" y="168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11626;p123">
              <a:extLst>
                <a:ext uri="{FF2B5EF4-FFF2-40B4-BE49-F238E27FC236}">
                  <a16:creationId xmlns:a16="http://schemas.microsoft.com/office/drawing/2014/main" id="{1CCFF2F7-B3C4-311B-F81F-31D76685EF5E}"/>
                </a:ext>
              </a:extLst>
            </p:cNvPr>
            <p:cNvSpPr/>
            <p:nvPr/>
          </p:nvSpPr>
          <p:spPr>
            <a:xfrm>
              <a:off x="-3634266" y="-1594627"/>
              <a:ext cx="28174" cy="17600"/>
            </a:xfrm>
            <a:custGeom>
              <a:avLst/>
              <a:gdLst/>
              <a:ahLst/>
              <a:cxnLst/>
              <a:rect l="l" t="t" r="r" b="b"/>
              <a:pathLst>
                <a:path w="389" h="243" extrusionOk="0">
                  <a:moveTo>
                    <a:pt x="0" y="1"/>
                  </a:moveTo>
                  <a:lnTo>
                    <a:pt x="11" y="242"/>
                  </a:lnTo>
                  <a:lnTo>
                    <a:pt x="388" y="24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11627;p123">
              <a:extLst>
                <a:ext uri="{FF2B5EF4-FFF2-40B4-BE49-F238E27FC236}">
                  <a16:creationId xmlns:a16="http://schemas.microsoft.com/office/drawing/2014/main" id="{754A745C-4ABB-3E03-513E-387D99058ACA}"/>
                </a:ext>
              </a:extLst>
            </p:cNvPr>
            <p:cNvSpPr/>
            <p:nvPr/>
          </p:nvSpPr>
          <p:spPr>
            <a:xfrm>
              <a:off x="-3632021" y="-1715364"/>
              <a:ext cx="34258" cy="10719"/>
            </a:xfrm>
            <a:custGeom>
              <a:avLst/>
              <a:gdLst/>
              <a:ahLst/>
              <a:cxnLst/>
              <a:rect l="l" t="t" r="r" b="b"/>
              <a:pathLst>
                <a:path w="473" h="148" extrusionOk="0">
                  <a:moveTo>
                    <a:pt x="1" y="1"/>
                  </a:moveTo>
                  <a:lnTo>
                    <a:pt x="11" y="147"/>
                  </a:lnTo>
                  <a:lnTo>
                    <a:pt x="473" y="14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11628;p123">
              <a:extLst>
                <a:ext uri="{FF2B5EF4-FFF2-40B4-BE49-F238E27FC236}">
                  <a16:creationId xmlns:a16="http://schemas.microsoft.com/office/drawing/2014/main" id="{C7CCB4D2-F23B-FE16-E4DF-E9640CE5AD7A}"/>
                </a:ext>
              </a:extLst>
            </p:cNvPr>
            <p:cNvSpPr/>
            <p:nvPr/>
          </p:nvSpPr>
          <p:spPr>
            <a:xfrm>
              <a:off x="-3674536" y="-1587746"/>
              <a:ext cx="5432" cy="6881"/>
            </a:xfrm>
            <a:custGeom>
              <a:avLst/>
              <a:gdLst/>
              <a:ahLst/>
              <a:cxnLst/>
              <a:rect l="l" t="t" r="r" b="b"/>
              <a:pathLst>
                <a:path w="75" h="95" extrusionOk="0">
                  <a:moveTo>
                    <a:pt x="32" y="0"/>
                  </a:moveTo>
                  <a:cubicBezTo>
                    <a:pt x="11" y="0"/>
                    <a:pt x="1" y="21"/>
                    <a:pt x="1" y="42"/>
                  </a:cubicBezTo>
                  <a:cubicBezTo>
                    <a:pt x="1" y="74"/>
                    <a:pt x="11" y="95"/>
                    <a:pt x="32" y="95"/>
                  </a:cubicBezTo>
                  <a:cubicBezTo>
                    <a:pt x="64" y="95"/>
                    <a:pt x="74" y="74"/>
                    <a:pt x="74" y="42"/>
                  </a:cubicBezTo>
                  <a:cubicBezTo>
                    <a:pt x="74" y="21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11629;p123">
              <a:extLst>
                <a:ext uri="{FF2B5EF4-FFF2-40B4-BE49-F238E27FC236}">
                  <a16:creationId xmlns:a16="http://schemas.microsoft.com/office/drawing/2014/main" id="{61C5DB2D-9671-0721-FF5E-2466301917C2}"/>
                </a:ext>
              </a:extLst>
            </p:cNvPr>
            <p:cNvSpPr/>
            <p:nvPr/>
          </p:nvSpPr>
          <p:spPr>
            <a:xfrm>
              <a:off x="-3679823" y="-1694071"/>
              <a:ext cx="5360" cy="6881"/>
            </a:xfrm>
            <a:custGeom>
              <a:avLst/>
              <a:gdLst/>
              <a:ahLst/>
              <a:cxnLst/>
              <a:rect l="l" t="t" r="r" b="b"/>
              <a:pathLst>
                <a:path w="74" h="95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cubicBezTo>
                    <a:pt x="0" y="74"/>
                    <a:pt x="21" y="95"/>
                    <a:pt x="42" y="95"/>
                  </a:cubicBezTo>
                  <a:cubicBezTo>
                    <a:pt x="63" y="95"/>
                    <a:pt x="74" y="74"/>
                    <a:pt x="74" y="42"/>
                  </a:cubicBezTo>
                  <a:cubicBezTo>
                    <a:pt x="74" y="21"/>
                    <a:pt x="63" y="0"/>
                    <a:pt x="4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11630;p123">
              <a:extLst>
                <a:ext uri="{FF2B5EF4-FFF2-40B4-BE49-F238E27FC236}">
                  <a16:creationId xmlns:a16="http://schemas.microsoft.com/office/drawing/2014/main" id="{D9207B7E-A464-EFF7-8F67-4B39C93B614A}"/>
                </a:ext>
              </a:extLst>
            </p:cNvPr>
            <p:cNvSpPr/>
            <p:nvPr/>
          </p:nvSpPr>
          <p:spPr>
            <a:xfrm>
              <a:off x="-3623619" y="-1610561"/>
              <a:ext cx="6156" cy="8474"/>
            </a:xfrm>
            <a:custGeom>
              <a:avLst/>
              <a:gdLst/>
              <a:ahLst/>
              <a:cxnLst/>
              <a:rect l="l" t="t" r="r" b="b"/>
              <a:pathLst>
                <a:path w="85" h="117" extrusionOk="0">
                  <a:moveTo>
                    <a:pt x="42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85"/>
                    <a:pt x="21" y="116"/>
                    <a:pt x="42" y="116"/>
                  </a:cubicBezTo>
                  <a:cubicBezTo>
                    <a:pt x="63" y="116"/>
                    <a:pt x="84" y="85"/>
                    <a:pt x="84" y="64"/>
                  </a:cubicBezTo>
                  <a:cubicBezTo>
                    <a:pt x="8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11631;p123">
              <a:extLst>
                <a:ext uri="{FF2B5EF4-FFF2-40B4-BE49-F238E27FC236}">
                  <a16:creationId xmlns:a16="http://schemas.microsoft.com/office/drawing/2014/main" id="{E1458598-F6CD-C6B1-D590-AE3AD60C78AC}"/>
                </a:ext>
              </a:extLst>
            </p:cNvPr>
            <p:cNvSpPr/>
            <p:nvPr/>
          </p:nvSpPr>
          <p:spPr>
            <a:xfrm>
              <a:off x="-3584870" y="-1680454"/>
              <a:ext cx="54755" cy="111756"/>
            </a:xfrm>
            <a:custGeom>
              <a:avLst/>
              <a:gdLst/>
              <a:ahLst/>
              <a:cxnLst/>
              <a:rect l="l" t="t" r="r" b="b"/>
              <a:pathLst>
                <a:path w="756" h="1543" extrusionOk="0">
                  <a:moveTo>
                    <a:pt x="0" y="1"/>
                  </a:moveTo>
                  <a:lnTo>
                    <a:pt x="0" y="1542"/>
                  </a:lnTo>
                  <a:lnTo>
                    <a:pt x="713" y="1542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11632;p123">
              <a:extLst>
                <a:ext uri="{FF2B5EF4-FFF2-40B4-BE49-F238E27FC236}">
                  <a16:creationId xmlns:a16="http://schemas.microsoft.com/office/drawing/2014/main" id="{F5796910-00C9-E40D-E319-83B4E0AACB86}"/>
                </a:ext>
              </a:extLst>
            </p:cNvPr>
            <p:cNvSpPr/>
            <p:nvPr/>
          </p:nvSpPr>
          <p:spPr>
            <a:xfrm>
              <a:off x="-3584870" y="-1680454"/>
              <a:ext cx="54755" cy="57073"/>
            </a:xfrm>
            <a:custGeom>
              <a:avLst/>
              <a:gdLst/>
              <a:ahLst/>
              <a:cxnLst/>
              <a:rect l="l" t="t" r="r" b="b"/>
              <a:pathLst>
                <a:path w="756" h="788" extrusionOk="0">
                  <a:moveTo>
                    <a:pt x="0" y="1"/>
                  </a:moveTo>
                  <a:lnTo>
                    <a:pt x="0" y="662"/>
                  </a:lnTo>
                  <a:cubicBezTo>
                    <a:pt x="220" y="704"/>
                    <a:pt x="472" y="745"/>
                    <a:pt x="734" y="787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11633;p123">
              <a:extLst>
                <a:ext uri="{FF2B5EF4-FFF2-40B4-BE49-F238E27FC236}">
                  <a16:creationId xmlns:a16="http://schemas.microsoft.com/office/drawing/2014/main" id="{976833AD-9950-FDC2-4521-E461E2A52A44}"/>
                </a:ext>
              </a:extLst>
            </p:cNvPr>
            <p:cNvSpPr/>
            <p:nvPr/>
          </p:nvSpPr>
          <p:spPr>
            <a:xfrm>
              <a:off x="-3579583" y="-1674370"/>
              <a:ext cx="37300" cy="16079"/>
            </a:xfrm>
            <a:custGeom>
              <a:avLst/>
              <a:gdLst/>
              <a:ahLst/>
              <a:cxnLst/>
              <a:rect l="l" t="t" r="r" b="b"/>
              <a:pathLst>
                <a:path w="515" h="222" extrusionOk="0">
                  <a:moveTo>
                    <a:pt x="514" y="1"/>
                  </a:moveTo>
                  <a:lnTo>
                    <a:pt x="11" y="22"/>
                  </a:lnTo>
                  <a:lnTo>
                    <a:pt x="0" y="221"/>
                  </a:lnTo>
                  <a:lnTo>
                    <a:pt x="504" y="200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11634;p123">
              <a:extLst>
                <a:ext uri="{FF2B5EF4-FFF2-40B4-BE49-F238E27FC236}">
                  <a16:creationId xmlns:a16="http://schemas.microsoft.com/office/drawing/2014/main" id="{85D7DC47-9FF3-4CDC-B5A8-A92371056DCC}"/>
                </a:ext>
              </a:extLst>
            </p:cNvPr>
            <p:cNvSpPr/>
            <p:nvPr/>
          </p:nvSpPr>
          <p:spPr>
            <a:xfrm>
              <a:off x="-3578859" y="-1587746"/>
              <a:ext cx="35055" cy="16006"/>
            </a:xfrm>
            <a:custGeom>
              <a:avLst/>
              <a:gdLst/>
              <a:ahLst/>
              <a:cxnLst/>
              <a:rect l="l" t="t" r="r" b="b"/>
              <a:pathLst>
                <a:path w="484" h="221" extrusionOk="0">
                  <a:moveTo>
                    <a:pt x="483" y="0"/>
                  </a:moveTo>
                  <a:lnTo>
                    <a:pt x="11" y="21"/>
                  </a:lnTo>
                  <a:lnTo>
                    <a:pt x="1" y="220"/>
                  </a:lnTo>
                  <a:lnTo>
                    <a:pt x="473" y="200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11635;p123">
              <a:extLst>
                <a:ext uri="{FF2B5EF4-FFF2-40B4-BE49-F238E27FC236}">
                  <a16:creationId xmlns:a16="http://schemas.microsoft.com/office/drawing/2014/main" id="{FEA892D1-054A-DD09-DC65-FBFEB24A0C97}"/>
                </a:ext>
              </a:extLst>
            </p:cNvPr>
            <p:cNvSpPr/>
            <p:nvPr/>
          </p:nvSpPr>
          <p:spPr>
            <a:xfrm>
              <a:off x="-3521134" y="-1753317"/>
              <a:ext cx="49468" cy="184618"/>
            </a:xfrm>
            <a:custGeom>
              <a:avLst/>
              <a:gdLst/>
              <a:ahLst/>
              <a:cxnLst/>
              <a:rect l="l" t="t" r="r" b="b"/>
              <a:pathLst>
                <a:path w="683" h="2549" extrusionOk="0">
                  <a:moveTo>
                    <a:pt x="1" y="0"/>
                  </a:moveTo>
                  <a:lnTo>
                    <a:pt x="32" y="2548"/>
                  </a:lnTo>
                  <a:lnTo>
                    <a:pt x="683" y="254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11636;p123">
              <a:extLst>
                <a:ext uri="{FF2B5EF4-FFF2-40B4-BE49-F238E27FC236}">
                  <a16:creationId xmlns:a16="http://schemas.microsoft.com/office/drawing/2014/main" id="{BDFAF5CB-8CA1-FCF7-E682-D1F8073DF063}"/>
                </a:ext>
              </a:extLst>
            </p:cNvPr>
            <p:cNvSpPr/>
            <p:nvPr/>
          </p:nvSpPr>
          <p:spPr>
            <a:xfrm>
              <a:off x="-3469492" y="-1753317"/>
              <a:ext cx="43384" cy="184618"/>
            </a:xfrm>
            <a:custGeom>
              <a:avLst/>
              <a:gdLst/>
              <a:ahLst/>
              <a:cxnLst/>
              <a:rect l="l" t="t" r="r" b="b"/>
              <a:pathLst>
                <a:path w="599" h="2549" extrusionOk="0">
                  <a:moveTo>
                    <a:pt x="22" y="0"/>
                  </a:moveTo>
                  <a:lnTo>
                    <a:pt x="1" y="2548"/>
                  </a:lnTo>
                  <a:lnTo>
                    <a:pt x="536" y="254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11637;p123">
              <a:extLst>
                <a:ext uri="{FF2B5EF4-FFF2-40B4-BE49-F238E27FC236}">
                  <a16:creationId xmlns:a16="http://schemas.microsoft.com/office/drawing/2014/main" id="{18FCEDBA-AD12-B996-C765-32C9A0C79D92}"/>
                </a:ext>
              </a:extLst>
            </p:cNvPr>
            <p:cNvSpPr/>
            <p:nvPr/>
          </p:nvSpPr>
          <p:spPr>
            <a:xfrm>
              <a:off x="-3521134" y="-1753317"/>
              <a:ext cx="46426" cy="130659"/>
            </a:xfrm>
            <a:custGeom>
              <a:avLst/>
              <a:gdLst/>
              <a:ahLst/>
              <a:cxnLst/>
              <a:rect l="l" t="t" r="r" b="b"/>
              <a:pathLst>
                <a:path w="641" h="1804" extrusionOk="0">
                  <a:moveTo>
                    <a:pt x="1" y="0"/>
                  </a:moveTo>
                  <a:lnTo>
                    <a:pt x="22" y="1804"/>
                  </a:lnTo>
                  <a:lnTo>
                    <a:pt x="64" y="1804"/>
                  </a:lnTo>
                  <a:cubicBezTo>
                    <a:pt x="263" y="1793"/>
                    <a:pt x="452" y="1783"/>
                    <a:pt x="641" y="1772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11638;p123">
              <a:extLst>
                <a:ext uri="{FF2B5EF4-FFF2-40B4-BE49-F238E27FC236}">
                  <a16:creationId xmlns:a16="http://schemas.microsoft.com/office/drawing/2014/main" id="{9484B996-F646-2FC4-6EB4-A0B7977B9970}"/>
                </a:ext>
              </a:extLst>
            </p:cNvPr>
            <p:cNvSpPr/>
            <p:nvPr/>
          </p:nvSpPr>
          <p:spPr>
            <a:xfrm>
              <a:off x="-3468696" y="-1753317"/>
              <a:ext cx="42587" cy="127617"/>
            </a:xfrm>
            <a:custGeom>
              <a:avLst/>
              <a:gdLst/>
              <a:ahLst/>
              <a:cxnLst/>
              <a:rect l="l" t="t" r="r" b="b"/>
              <a:pathLst>
                <a:path w="588" h="1762" extrusionOk="0">
                  <a:moveTo>
                    <a:pt x="21" y="0"/>
                  </a:moveTo>
                  <a:lnTo>
                    <a:pt x="0" y="1762"/>
                  </a:lnTo>
                  <a:cubicBezTo>
                    <a:pt x="189" y="1730"/>
                    <a:pt x="368" y="1699"/>
                    <a:pt x="556" y="1657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11639;p123">
              <a:extLst>
                <a:ext uri="{FF2B5EF4-FFF2-40B4-BE49-F238E27FC236}">
                  <a16:creationId xmlns:a16="http://schemas.microsoft.com/office/drawing/2014/main" id="{44BA93D1-0134-C0BA-3A26-A6FDE11505E5}"/>
                </a:ext>
              </a:extLst>
            </p:cNvPr>
            <p:cNvSpPr/>
            <p:nvPr/>
          </p:nvSpPr>
          <p:spPr>
            <a:xfrm>
              <a:off x="-3516571" y="-1744988"/>
              <a:ext cx="28971" cy="13761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11640;p123">
              <a:extLst>
                <a:ext uri="{FF2B5EF4-FFF2-40B4-BE49-F238E27FC236}">
                  <a16:creationId xmlns:a16="http://schemas.microsoft.com/office/drawing/2014/main" id="{2C8F63C0-C84F-12E0-E1AB-A09BC7C20DE8}"/>
                </a:ext>
              </a:extLst>
            </p:cNvPr>
            <p:cNvSpPr/>
            <p:nvPr/>
          </p:nvSpPr>
          <p:spPr>
            <a:xfrm>
              <a:off x="-3462612" y="-1599190"/>
              <a:ext cx="25857" cy="20642"/>
            </a:xfrm>
            <a:custGeom>
              <a:avLst/>
              <a:gdLst/>
              <a:ahLst/>
              <a:cxnLst/>
              <a:rect l="l" t="t" r="r" b="b"/>
              <a:pathLst>
                <a:path w="357" h="285" extrusionOk="0">
                  <a:moveTo>
                    <a:pt x="0" y="1"/>
                  </a:moveTo>
                  <a:lnTo>
                    <a:pt x="11" y="284"/>
                  </a:lnTo>
                  <a:lnTo>
                    <a:pt x="357" y="284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11641;p123">
              <a:extLst>
                <a:ext uri="{FF2B5EF4-FFF2-40B4-BE49-F238E27FC236}">
                  <a16:creationId xmlns:a16="http://schemas.microsoft.com/office/drawing/2014/main" id="{C6CE1EE1-9177-4EDD-DEFF-73FF8C8684FD}"/>
                </a:ext>
              </a:extLst>
            </p:cNvPr>
            <p:cNvSpPr/>
            <p:nvPr/>
          </p:nvSpPr>
          <p:spPr>
            <a:xfrm>
              <a:off x="-3460366" y="-1744988"/>
              <a:ext cx="30492" cy="13761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11642;p123">
              <a:extLst>
                <a:ext uri="{FF2B5EF4-FFF2-40B4-BE49-F238E27FC236}">
                  <a16:creationId xmlns:a16="http://schemas.microsoft.com/office/drawing/2014/main" id="{3749AF35-4F83-84F1-C07B-C2122E0D3EA1}"/>
                </a:ext>
              </a:extLst>
            </p:cNvPr>
            <p:cNvSpPr/>
            <p:nvPr/>
          </p:nvSpPr>
          <p:spPr>
            <a:xfrm>
              <a:off x="-3498319" y="-1591585"/>
              <a:ext cx="4635" cy="8474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2" y="1"/>
                  </a:moveTo>
                  <a:cubicBezTo>
                    <a:pt x="11" y="1"/>
                    <a:pt x="1" y="22"/>
                    <a:pt x="1" y="53"/>
                  </a:cubicBezTo>
                  <a:cubicBezTo>
                    <a:pt x="1" y="85"/>
                    <a:pt x="11" y="116"/>
                    <a:pt x="32" y="116"/>
                  </a:cubicBezTo>
                  <a:cubicBezTo>
                    <a:pt x="42" y="116"/>
                    <a:pt x="63" y="85"/>
                    <a:pt x="63" y="53"/>
                  </a:cubicBezTo>
                  <a:cubicBezTo>
                    <a:pt x="63" y="2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11643;p123">
              <a:extLst>
                <a:ext uri="{FF2B5EF4-FFF2-40B4-BE49-F238E27FC236}">
                  <a16:creationId xmlns:a16="http://schemas.microsoft.com/office/drawing/2014/main" id="{0424BA89-DAB3-B227-9E80-45EB69D2E1A3}"/>
                </a:ext>
              </a:extLst>
            </p:cNvPr>
            <p:cNvSpPr/>
            <p:nvPr/>
          </p:nvSpPr>
          <p:spPr>
            <a:xfrm>
              <a:off x="-3502882" y="-1718406"/>
              <a:ext cx="4635" cy="7677"/>
            </a:xfrm>
            <a:custGeom>
              <a:avLst/>
              <a:gdLst/>
              <a:ahLst/>
              <a:cxnLst/>
              <a:rect l="l" t="t" r="r" b="b"/>
              <a:pathLst>
                <a:path w="64" h="106" extrusionOk="0">
                  <a:moveTo>
                    <a:pt x="32" y="1"/>
                  </a:moveTo>
                  <a:cubicBezTo>
                    <a:pt x="11" y="1"/>
                    <a:pt x="1" y="22"/>
                    <a:pt x="1" y="53"/>
                  </a:cubicBezTo>
                  <a:cubicBezTo>
                    <a:pt x="1" y="85"/>
                    <a:pt x="11" y="105"/>
                    <a:pt x="32" y="105"/>
                  </a:cubicBezTo>
                  <a:cubicBezTo>
                    <a:pt x="53" y="105"/>
                    <a:pt x="64" y="85"/>
                    <a:pt x="64" y="53"/>
                  </a:cubicBezTo>
                  <a:cubicBezTo>
                    <a:pt x="64" y="2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11644;p123">
              <a:extLst>
                <a:ext uri="{FF2B5EF4-FFF2-40B4-BE49-F238E27FC236}">
                  <a16:creationId xmlns:a16="http://schemas.microsoft.com/office/drawing/2014/main" id="{2AE69324-4E32-3BED-7E14-945C51C7FF66}"/>
                </a:ext>
              </a:extLst>
            </p:cNvPr>
            <p:cNvSpPr/>
            <p:nvPr/>
          </p:nvSpPr>
          <p:spPr>
            <a:xfrm>
              <a:off x="-3452762" y="-1618166"/>
              <a:ext cx="5432" cy="9198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32" y="1"/>
                  </a:moveTo>
                  <a:cubicBezTo>
                    <a:pt x="11" y="1"/>
                    <a:pt x="1" y="22"/>
                    <a:pt x="1" y="64"/>
                  </a:cubicBezTo>
                  <a:cubicBezTo>
                    <a:pt x="1" y="95"/>
                    <a:pt x="11" y="127"/>
                    <a:pt x="32" y="127"/>
                  </a:cubicBezTo>
                  <a:cubicBezTo>
                    <a:pt x="53" y="127"/>
                    <a:pt x="74" y="95"/>
                    <a:pt x="74" y="64"/>
                  </a:cubicBezTo>
                  <a:cubicBezTo>
                    <a:pt x="74" y="22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11645;p123">
              <a:extLst>
                <a:ext uri="{FF2B5EF4-FFF2-40B4-BE49-F238E27FC236}">
                  <a16:creationId xmlns:a16="http://schemas.microsoft.com/office/drawing/2014/main" id="{81096F3E-158E-A5AB-7048-6E2B46F89D6B}"/>
                </a:ext>
              </a:extLst>
            </p:cNvPr>
            <p:cNvSpPr/>
            <p:nvPr/>
          </p:nvSpPr>
          <p:spPr>
            <a:xfrm>
              <a:off x="-4100630" y="-1753317"/>
              <a:ext cx="54755" cy="184618"/>
            </a:xfrm>
            <a:custGeom>
              <a:avLst/>
              <a:gdLst/>
              <a:ahLst/>
              <a:cxnLst/>
              <a:rect l="l" t="t" r="r" b="b"/>
              <a:pathLst>
                <a:path w="756" h="2549" extrusionOk="0">
                  <a:moveTo>
                    <a:pt x="1" y="0"/>
                  </a:moveTo>
                  <a:lnTo>
                    <a:pt x="22" y="2548"/>
                  </a:lnTo>
                  <a:lnTo>
                    <a:pt x="756" y="254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11646;p123">
              <a:extLst>
                <a:ext uri="{FF2B5EF4-FFF2-40B4-BE49-F238E27FC236}">
                  <a16:creationId xmlns:a16="http://schemas.microsoft.com/office/drawing/2014/main" id="{26E4A6EF-6198-4748-3EE3-186EE09946D9}"/>
                </a:ext>
              </a:extLst>
            </p:cNvPr>
            <p:cNvSpPr/>
            <p:nvPr/>
          </p:nvSpPr>
          <p:spPr>
            <a:xfrm>
              <a:off x="-4043629" y="-1753317"/>
              <a:ext cx="47875" cy="184618"/>
            </a:xfrm>
            <a:custGeom>
              <a:avLst/>
              <a:gdLst/>
              <a:ahLst/>
              <a:cxnLst/>
              <a:rect l="l" t="t" r="r" b="b"/>
              <a:pathLst>
                <a:path w="661" h="2549" extrusionOk="0">
                  <a:moveTo>
                    <a:pt x="21" y="0"/>
                  </a:moveTo>
                  <a:lnTo>
                    <a:pt x="0" y="2548"/>
                  </a:lnTo>
                  <a:lnTo>
                    <a:pt x="598" y="2548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11647;p123">
              <a:extLst>
                <a:ext uri="{FF2B5EF4-FFF2-40B4-BE49-F238E27FC236}">
                  <a16:creationId xmlns:a16="http://schemas.microsoft.com/office/drawing/2014/main" id="{3CC89B86-69C2-D4A8-64D9-E838AB4665FB}"/>
                </a:ext>
              </a:extLst>
            </p:cNvPr>
            <p:cNvSpPr/>
            <p:nvPr/>
          </p:nvSpPr>
          <p:spPr>
            <a:xfrm>
              <a:off x="-4191745" y="-1738179"/>
              <a:ext cx="47150" cy="169480"/>
            </a:xfrm>
            <a:custGeom>
              <a:avLst/>
              <a:gdLst/>
              <a:ahLst/>
              <a:cxnLst/>
              <a:rect l="l" t="t" r="r" b="b"/>
              <a:pathLst>
                <a:path w="651" h="2340" extrusionOk="0">
                  <a:moveTo>
                    <a:pt x="1" y="1"/>
                  </a:moveTo>
                  <a:lnTo>
                    <a:pt x="11" y="2339"/>
                  </a:lnTo>
                  <a:lnTo>
                    <a:pt x="651" y="2339"/>
                  </a:lnTo>
                  <a:lnTo>
                    <a:pt x="588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11648;p123">
              <a:extLst>
                <a:ext uri="{FF2B5EF4-FFF2-40B4-BE49-F238E27FC236}">
                  <a16:creationId xmlns:a16="http://schemas.microsoft.com/office/drawing/2014/main" id="{2FADEC17-DCD2-C11A-FCFA-2C792001A619}"/>
                </a:ext>
              </a:extLst>
            </p:cNvPr>
            <p:cNvSpPr/>
            <p:nvPr/>
          </p:nvSpPr>
          <p:spPr>
            <a:xfrm>
              <a:off x="-4140828" y="-1753317"/>
              <a:ext cx="34186" cy="129935"/>
            </a:xfrm>
            <a:custGeom>
              <a:avLst/>
              <a:gdLst/>
              <a:ahLst/>
              <a:cxnLst/>
              <a:rect l="l" t="t" r="r" b="b"/>
              <a:pathLst>
                <a:path w="472" h="1794" extrusionOk="0">
                  <a:moveTo>
                    <a:pt x="0" y="0"/>
                  </a:moveTo>
                  <a:lnTo>
                    <a:pt x="11" y="1772"/>
                  </a:lnTo>
                  <a:cubicBezTo>
                    <a:pt x="157" y="1783"/>
                    <a:pt x="315" y="1793"/>
                    <a:pt x="472" y="1793"/>
                  </a:cubicBezTo>
                  <a:lnTo>
                    <a:pt x="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11649;p123">
              <a:extLst>
                <a:ext uri="{FF2B5EF4-FFF2-40B4-BE49-F238E27FC236}">
                  <a16:creationId xmlns:a16="http://schemas.microsoft.com/office/drawing/2014/main" id="{F57EEC65-47DD-8813-547C-6C32DCC08D7E}"/>
                </a:ext>
              </a:extLst>
            </p:cNvPr>
            <p:cNvSpPr/>
            <p:nvPr/>
          </p:nvSpPr>
          <p:spPr>
            <a:xfrm>
              <a:off x="-4100630" y="-1753317"/>
              <a:ext cx="50989" cy="130659"/>
            </a:xfrm>
            <a:custGeom>
              <a:avLst/>
              <a:gdLst/>
              <a:ahLst/>
              <a:cxnLst/>
              <a:rect l="l" t="t" r="r" b="b"/>
              <a:pathLst>
                <a:path w="704" h="1804" extrusionOk="0">
                  <a:moveTo>
                    <a:pt x="1" y="0"/>
                  </a:moveTo>
                  <a:lnTo>
                    <a:pt x="22" y="1804"/>
                  </a:lnTo>
                  <a:lnTo>
                    <a:pt x="64" y="1804"/>
                  </a:lnTo>
                  <a:cubicBezTo>
                    <a:pt x="284" y="1804"/>
                    <a:pt x="504" y="1783"/>
                    <a:pt x="703" y="1772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11650;p123">
              <a:extLst>
                <a:ext uri="{FF2B5EF4-FFF2-40B4-BE49-F238E27FC236}">
                  <a16:creationId xmlns:a16="http://schemas.microsoft.com/office/drawing/2014/main" id="{CD5E4454-ECBE-BEEE-294B-B274842D94E7}"/>
                </a:ext>
              </a:extLst>
            </p:cNvPr>
            <p:cNvSpPr/>
            <p:nvPr/>
          </p:nvSpPr>
          <p:spPr>
            <a:xfrm>
              <a:off x="-4042905" y="-1753317"/>
              <a:ext cx="47150" cy="127617"/>
            </a:xfrm>
            <a:custGeom>
              <a:avLst/>
              <a:gdLst/>
              <a:ahLst/>
              <a:cxnLst/>
              <a:rect l="l" t="t" r="r" b="b"/>
              <a:pathLst>
                <a:path w="651" h="1762" extrusionOk="0">
                  <a:moveTo>
                    <a:pt x="11" y="0"/>
                  </a:moveTo>
                  <a:lnTo>
                    <a:pt x="1" y="1762"/>
                  </a:lnTo>
                  <a:cubicBezTo>
                    <a:pt x="211" y="1730"/>
                    <a:pt x="410" y="1699"/>
                    <a:pt x="609" y="1657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11651;p123">
              <a:extLst>
                <a:ext uri="{FF2B5EF4-FFF2-40B4-BE49-F238E27FC236}">
                  <a16:creationId xmlns:a16="http://schemas.microsoft.com/office/drawing/2014/main" id="{52742CC7-6491-6D68-8209-4C415DB20255}"/>
                </a:ext>
              </a:extLst>
            </p:cNvPr>
            <p:cNvSpPr/>
            <p:nvPr/>
          </p:nvSpPr>
          <p:spPr>
            <a:xfrm>
              <a:off x="-4191745" y="-1738179"/>
              <a:ext cx="45629" cy="112480"/>
            </a:xfrm>
            <a:custGeom>
              <a:avLst/>
              <a:gdLst/>
              <a:ahLst/>
              <a:cxnLst/>
              <a:rect l="l" t="t" r="r" b="b"/>
              <a:pathLst>
                <a:path w="630" h="1553" extrusionOk="0">
                  <a:moveTo>
                    <a:pt x="1" y="1"/>
                  </a:moveTo>
                  <a:lnTo>
                    <a:pt x="11" y="1448"/>
                  </a:lnTo>
                  <a:cubicBezTo>
                    <a:pt x="210" y="1501"/>
                    <a:pt x="420" y="1532"/>
                    <a:pt x="630" y="1553"/>
                  </a:cubicBezTo>
                  <a:lnTo>
                    <a:pt x="588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11652;p123">
              <a:extLst>
                <a:ext uri="{FF2B5EF4-FFF2-40B4-BE49-F238E27FC236}">
                  <a16:creationId xmlns:a16="http://schemas.microsoft.com/office/drawing/2014/main" id="{6EE29B70-29FB-CD12-C8E7-4ED406D46470}"/>
                </a:ext>
              </a:extLst>
            </p:cNvPr>
            <p:cNvSpPr/>
            <p:nvPr/>
          </p:nvSpPr>
          <p:spPr>
            <a:xfrm>
              <a:off x="-4185661" y="-1729053"/>
              <a:ext cx="31216" cy="11516"/>
            </a:xfrm>
            <a:custGeom>
              <a:avLst/>
              <a:gdLst/>
              <a:ahLst/>
              <a:cxnLst/>
              <a:rect l="l" t="t" r="r" b="b"/>
              <a:pathLst>
                <a:path w="431" h="159" extrusionOk="0">
                  <a:moveTo>
                    <a:pt x="0" y="1"/>
                  </a:moveTo>
                  <a:lnTo>
                    <a:pt x="0" y="158"/>
                  </a:lnTo>
                  <a:lnTo>
                    <a:pt x="430" y="158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11653;p123">
              <a:extLst>
                <a:ext uri="{FF2B5EF4-FFF2-40B4-BE49-F238E27FC236}">
                  <a16:creationId xmlns:a16="http://schemas.microsoft.com/office/drawing/2014/main" id="{72A04655-C375-C45B-AD67-FEF3657610D8}"/>
                </a:ext>
              </a:extLst>
            </p:cNvPr>
            <p:cNvSpPr/>
            <p:nvPr/>
          </p:nvSpPr>
          <p:spPr>
            <a:xfrm>
              <a:off x="-4184936" y="-1710077"/>
              <a:ext cx="30492" cy="11516"/>
            </a:xfrm>
            <a:custGeom>
              <a:avLst/>
              <a:gdLst/>
              <a:ahLst/>
              <a:cxnLst/>
              <a:rect l="l" t="t" r="r" b="b"/>
              <a:pathLst>
                <a:path w="421" h="159" extrusionOk="0">
                  <a:moveTo>
                    <a:pt x="1" y="1"/>
                  </a:moveTo>
                  <a:lnTo>
                    <a:pt x="1" y="158"/>
                  </a:lnTo>
                  <a:lnTo>
                    <a:pt x="420" y="158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11654;p123">
              <a:extLst>
                <a:ext uri="{FF2B5EF4-FFF2-40B4-BE49-F238E27FC236}">
                  <a16:creationId xmlns:a16="http://schemas.microsoft.com/office/drawing/2014/main" id="{ADD64502-F612-5185-0549-6915C93CB420}"/>
                </a:ext>
              </a:extLst>
            </p:cNvPr>
            <p:cNvSpPr/>
            <p:nvPr/>
          </p:nvSpPr>
          <p:spPr>
            <a:xfrm>
              <a:off x="-4136265" y="-1744191"/>
              <a:ext cx="18252" cy="9126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11655;p123">
              <a:extLst>
                <a:ext uri="{FF2B5EF4-FFF2-40B4-BE49-F238E27FC236}">
                  <a16:creationId xmlns:a16="http://schemas.microsoft.com/office/drawing/2014/main" id="{894B5407-9419-9891-C154-9404C34A94C9}"/>
                </a:ext>
              </a:extLst>
            </p:cNvPr>
            <p:cNvSpPr/>
            <p:nvPr/>
          </p:nvSpPr>
          <p:spPr>
            <a:xfrm>
              <a:off x="-4186457" y="-1588543"/>
              <a:ext cx="34258" cy="9995"/>
            </a:xfrm>
            <a:custGeom>
              <a:avLst/>
              <a:gdLst/>
              <a:ahLst/>
              <a:cxnLst/>
              <a:rect l="l" t="t" r="r" b="b"/>
              <a:pathLst>
                <a:path w="473" h="138" extrusionOk="0">
                  <a:moveTo>
                    <a:pt x="1" y="1"/>
                  </a:moveTo>
                  <a:lnTo>
                    <a:pt x="1" y="137"/>
                  </a:lnTo>
                  <a:lnTo>
                    <a:pt x="473" y="13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11656;p123">
              <a:extLst>
                <a:ext uri="{FF2B5EF4-FFF2-40B4-BE49-F238E27FC236}">
                  <a16:creationId xmlns:a16="http://schemas.microsoft.com/office/drawing/2014/main" id="{771CB493-C44D-6897-C702-46917B9AD370}"/>
                </a:ext>
              </a:extLst>
            </p:cNvPr>
            <p:cNvSpPr/>
            <p:nvPr/>
          </p:nvSpPr>
          <p:spPr>
            <a:xfrm>
              <a:off x="-4126414" y="-1590064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32" y="1"/>
                  </a:moveTo>
                  <a:cubicBezTo>
                    <a:pt x="11" y="1"/>
                    <a:pt x="0" y="22"/>
                    <a:pt x="0" y="53"/>
                  </a:cubicBezTo>
                  <a:cubicBezTo>
                    <a:pt x="0" y="85"/>
                    <a:pt x="11" y="116"/>
                    <a:pt x="32" y="116"/>
                  </a:cubicBezTo>
                  <a:cubicBezTo>
                    <a:pt x="53" y="116"/>
                    <a:pt x="74" y="85"/>
                    <a:pt x="74" y="53"/>
                  </a:cubicBezTo>
                  <a:cubicBezTo>
                    <a:pt x="74" y="2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11657;p123">
              <a:extLst>
                <a:ext uri="{FF2B5EF4-FFF2-40B4-BE49-F238E27FC236}">
                  <a16:creationId xmlns:a16="http://schemas.microsoft.com/office/drawing/2014/main" id="{A8D61DA4-6730-1DB2-7C57-9315F9E1E63F}"/>
                </a:ext>
              </a:extLst>
            </p:cNvPr>
            <p:cNvSpPr/>
            <p:nvPr/>
          </p:nvSpPr>
          <p:spPr>
            <a:xfrm>
              <a:off x="-4096067" y="-1744988"/>
              <a:ext cx="32013" cy="13761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11658;p123">
              <a:extLst>
                <a:ext uri="{FF2B5EF4-FFF2-40B4-BE49-F238E27FC236}">
                  <a16:creationId xmlns:a16="http://schemas.microsoft.com/office/drawing/2014/main" id="{F977363F-A702-2493-EEB0-9D00D6881C76}"/>
                </a:ext>
              </a:extLst>
            </p:cNvPr>
            <p:cNvSpPr/>
            <p:nvPr/>
          </p:nvSpPr>
          <p:spPr>
            <a:xfrm>
              <a:off x="-4036024" y="-1599190"/>
              <a:ext cx="28899" cy="20642"/>
            </a:xfrm>
            <a:custGeom>
              <a:avLst/>
              <a:gdLst/>
              <a:ahLst/>
              <a:cxnLst/>
              <a:rect l="l" t="t" r="r" b="b"/>
              <a:pathLst>
                <a:path w="399" h="285" extrusionOk="0">
                  <a:moveTo>
                    <a:pt x="0" y="1"/>
                  </a:moveTo>
                  <a:lnTo>
                    <a:pt x="11" y="284"/>
                  </a:lnTo>
                  <a:lnTo>
                    <a:pt x="399" y="28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11659;p123">
              <a:extLst>
                <a:ext uri="{FF2B5EF4-FFF2-40B4-BE49-F238E27FC236}">
                  <a16:creationId xmlns:a16="http://schemas.microsoft.com/office/drawing/2014/main" id="{3FD87DA1-4161-8C6A-49B2-8E888A72BBA6}"/>
                </a:ext>
              </a:extLst>
            </p:cNvPr>
            <p:cNvSpPr/>
            <p:nvPr/>
          </p:nvSpPr>
          <p:spPr>
            <a:xfrm>
              <a:off x="-4032982" y="-1744988"/>
              <a:ext cx="33462" cy="13761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11660;p123">
              <a:extLst>
                <a:ext uri="{FF2B5EF4-FFF2-40B4-BE49-F238E27FC236}">
                  <a16:creationId xmlns:a16="http://schemas.microsoft.com/office/drawing/2014/main" id="{44A54A2D-0723-88B7-DA71-508285A862FB}"/>
                </a:ext>
              </a:extLst>
            </p:cNvPr>
            <p:cNvSpPr/>
            <p:nvPr/>
          </p:nvSpPr>
          <p:spPr>
            <a:xfrm>
              <a:off x="-4076294" y="-1591585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42" y="1"/>
                  </a:moveTo>
                  <a:cubicBezTo>
                    <a:pt x="21" y="1"/>
                    <a:pt x="0" y="22"/>
                    <a:pt x="0" y="53"/>
                  </a:cubicBezTo>
                  <a:cubicBezTo>
                    <a:pt x="0" y="85"/>
                    <a:pt x="21" y="116"/>
                    <a:pt x="42" y="116"/>
                  </a:cubicBezTo>
                  <a:cubicBezTo>
                    <a:pt x="63" y="116"/>
                    <a:pt x="74" y="85"/>
                    <a:pt x="74" y="53"/>
                  </a:cubicBezTo>
                  <a:cubicBezTo>
                    <a:pt x="7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11661;p123">
              <a:extLst>
                <a:ext uri="{FF2B5EF4-FFF2-40B4-BE49-F238E27FC236}">
                  <a16:creationId xmlns:a16="http://schemas.microsoft.com/office/drawing/2014/main" id="{B63D921A-E1AB-9F74-C3DB-DDE266AFF243}"/>
                </a:ext>
              </a:extLst>
            </p:cNvPr>
            <p:cNvSpPr/>
            <p:nvPr/>
          </p:nvSpPr>
          <p:spPr>
            <a:xfrm>
              <a:off x="-4080857" y="-1718406"/>
              <a:ext cx="6156" cy="7677"/>
            </a:xfrm>
            <a:custGeom>
              <a:avLst/>
              <a:gdLst/>
              <a:ahLst/>
              <a:cxnLst/>
              <a:rect l="l" t="t" r="r" b="b"/>
              <a:pathLst>
                <a:path w="85" h="106" extrusionOk="0">
                  <a:moveTo>
                    <a:pt x="42" y="1"/>
                  </a:moveTo>
                  <a:cubicBezTo>
                    <a:pt x="21" y="1"/>
                    <a:pt x="1" y="22"/>
                    <a:pt x="1" y="53"/>
                  </a:cubicBezTo>
                  <a:cubicBezTo>
                    <a:pt x="1" y="85"/>
                    <a:pt x="21" y="105"/>
                    <a:pt x="42" y="105"/>
                  </a:cubicBezTo>
                  <a:cubicBezTo>
                    <a:pt x="63" y="105"/>
                    <a:pt x="84" y="85"/>
                    <a:pt x="84" y="53"/>
                  </a:cubicBezTo>
                  <a:cubicBezTo>
                    <a:pt x="8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11662;p123">
              <a:extLst>
                <a:ext uri="{FF2B5EF4-FFF2-40B4-BE49-F238E27FC236}">
                  <a16:creationId xmlns:a16="http://schemas.microsoft.com/office/drawing/2014/main" id="{C49AF82B-E276-DF69-34A5-F2AA1ECA41E9}"/>
                </a:ext>
              </a:extLst>
            </p:cNvPr>
            <p:cNvSpPr/>
            <p:nvPr/>
          </p:nvSpPr>
          <p:spPr>
            <a:xfrm>
              <a:off x="-4025377" y="-1618166"/>
              <a:ext cx="6881" cy="9198"/>
            </a:xfrm>
            <a:custGeom>
              <a:avLst/>
              <a:gdLst/>
              <a:ahLst/>
              <a:cxnLst/>
              <a:rect l="l" t="t" r="r" b="b"/>
              <a:pathLst>
                <a:path w="95" h="127" extrusionOk="0">
                  <a:moveTo>
                    <a:pt x="42" y="1"/>
                  </a:moveTo>
                  <a:cubicBezTo>
                    <a:pt x="21" y="1"/>
                    <a:pt x="0" y="22"/>
                    <a:pt x="0" y="64"/>
                  </a:cubicBezTo>
                  <a:cubicBezTo>
                    <a:pt x="0" y="95"/>
                    <a:pt x="21" y="127"/>
                    <a:pt x="42" y="127"/>
                  </a:cubicBezTo>
                  <a:cubicBezTo>
                    <a:pt x="73" y="127"/>
                    <a:pt x="94" y="95"/>
                    <a:pt x="94" y="64"/>
                  </a:cubicBezTo>
                  <a:cubicBezTo>
                    <a:pt x="94" y="22"/>
                    <a:pt x="7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11663;p123">
              <a:extLst>
                <a:ext uri="{FF2B5EF4-FFF2-40B4-BE49-F238E27FC236}">
                  <a16:creationId xmlns:a16="http://schemas.microsoft.com/office/drawing/2014/main" id="{672697C1-A65D-E16E-C49B-B5A568814314}"/>
                </a:ext>
              </a:extLst>
            </p:cNvPr>
            <p:cNvSpPr/>
            <p:nvPr/>
          </p:nvSpPr>
          <p:spPr>
            <a:xfrm>
              <a:off x="-3849232" y="-1753317"/>
              <a:ext cx="51713" cy="184618"/>
            </a:xfrm>
            <a:custGeom>
              <a:avLst/>
              <a:gdLst/>
              <a:ahLst/>
              <a:cxnLst/>
              <a:rect l="l" t="t" r="r" b="b"/>
              <a:pathLst>
                <a:path w="714" h="2549" extrusionOk="0">
                  <a:moveTo>
                    <a:pt x="85" y="0"/>
                  </a:moveTo>
                  <a:lnTo>
                    <a:pt x="1" y="2548"/>
                  </a:lnTo>
                  <a:lnTo>
                    <a:pt x="714" y="254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11664;p123">
              <a:extLst>
                <a:ext uri="{FF2B5EF4-FFF2-40B4-BE49-F238E27FC236}">
                  <a16:creationId xmlns:a16="http://schemas.microsoft.com/office/drawing/2014/main" id="{D8C245BF-8FDD-C1E8-75E3-FF0114C3785F}"/>
                </a:ext>
              </a:extLst>
            </p:cNvPr>
            <p:cNvSpPr/>
            <p:nvPr/>
          </p:nvSpPr>
          <p:spPr>
            <a:xfrm>
              <a:off x="-3986701" y="-1702472"/>
              <a:ext cx="54755" cy="133774"/>
            </a:xfrm>
            <a:custGeom>
              <a:avLst/>
              <a:gdLst/>
              <a:ahLst/>
              <a:cxnLst/>
              <a:rect l="l" t="t" r="r" b="b"/>
              <a:pathLst>
                <a:path w="756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714" y="1846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11665;p123">
              <a:extLst>
                <a:ext uri="{FF2B5EF4-FFF2-40B4-BE49-F238E27FC236}">
                  <a16:creationId xmlns:a16="http://schemas.microsoft.com/office/drawing/2014/main" id="{1CAFE5E9-9570-9DA7-7458-4BFF86C253DB}"/>
                </a:ext>
              </a:extLst>
            </p:cNvPr>
            <p:cNvSpPr/>
            <p:nvPr/>
          </p:nvSpPr>
          <p:spPr>
            <a:xfrm>
              <a:off x="-3788465" y="-1753317"/>
              <a:ext cx="78294" cy="184618"/>
            </a:xfrm>
            <a:custGeom>
              <a:avLst/>
              <a:gdLst/>
              <a:ahLst/>
              <a:cxnLst/>
              <a:rect l="l" t="t" r="r" b="b"/>
              <a:pathLst>
                <a:path w="1081" h="2549" extrusionOk="0">
                  <a:moveTo>
                    <a:pt x="64" y="0"/>
                  </a:moveTo>
                  <a:lnTo>
                    <a:pt x="1" y="2548"/>
                  </a:lnTo>
                  <a:lnTo>
                    <a:pt x="1081" y="254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11666;p123">
              <a:extLst>
                <a:ext uri="{FF2B5EF4-FFF2-40B4-BE49-F238E27FC236}">
                  <a16:creationId xmlns:a16="http://schemas.microsoft.com/office/drawing/2014/main" id="{31832F6D-890C-7E2C-E1CA-38B017D06032}"/>
                </a:ext>
              </a:extLst>
            </p:cNvPr>
            <p:cNvSpPr/>
            <p:nvPr/>
          </p:nvSpPr>
          <p:spPr>
            <a:xfrm>
              <a:off x="-3925137" y="-1738179"/>
              <a:ext cx="69168" cy="169480"/>
            </a:xfrm>
            <a:custGeom>
              <a:avLst/>
              <a:gdLst/>
              <a:ahLst/>
              <a:cxnLst/>
              <a:rect l="l" t="t" r="r" b="b"/>
              <a:pathLst>
                <a:path w="955" h="2340" extrusionOk="0">
                  <a:moveTo>
                    <a:pt x="74" y="1"/>
                  </a:moveTo>
                  <a:lnTo>
                    <a:pt x="0" y="2339"/>
                  </a:lnTo>
                  <a:lnTo>
                    <a:pt x="954" y="2339"/>
                  </a:lnTo>
                  <a:lnTo>
                    <a:pt x="944" y="3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11667;p123">
              <a:extLst>
                <a:ext uri="{FF2B5EF4-FFF2-40B4-BE49-F238E27FC236}">
                  <a16:creationId xmlns:a16="http://schemas.microsoft.com/office/drawing/2014/main" id="{462A7DFB-C56C-2840-15A3-FBF18A0E973C}"/>
                </a:ext>
              </a:extLst>
            </p:cNvPr>
            <p:cNvSpPr/>
            <p:nvPr/>
          </p:nvSpPr>
          <p:spPr>
            <a:xfrm>
              <a:off x="-3846915" y="-1753317"/>
              <a:ext cx="48671" cy="129935"/>
            </a:xfrm>
            <a:custGeom>
              <a:avLst/>
              <a:gdLst/>
              <a:ahLst/>
              <a:cxnLst/>
              <a:rect l="l" t="t" r="r" b="b"/>
              <a:pathLst>
                <a:path w="672" h="1794" extrusionOk="0">
                  <a:moveTo>
                    <a:pt x="53" y="0"/>
                  </a:moveTo>
                  <a:lnTo>
                    <a:pt x="0" y="1772"/>
                  </a:lnTo>
                  <a:cubicBezTo>
                    <a:pt x="210" y="1783"/>
                    <a:pt x="441" y="1793"/>
                    <a:pt x="671" y="1793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11668;p123">
              <a:extLst>
                <a:ext uri="{FF2B5EF4-FFF2-40B4-BE49-F238E27FC236}">
                  <a16:creationId xmlns:a16="http://schemas.microsoft.com/office/drawing/2014/main" id="{CEAC6E54-08A9-3059-5738-C3AD923F978B}"/>
                </a:ext>
              </a:extLst>
            </p:cNvPr>
            <p:cNvSpPr/>
            <p:nvPr/>
          </p:nvSpPr>
          <p:spPr>
            <a:xfrm>
              <a:off x="-3986701" y="-1702472"/>
              <a:ext cx="54755" cy="68444"/>
            </a:xfrm>
            <a:custGeom>
              <a:avLst/>
              <a:gdLst/>
              <a:ahLst/>
              <a:cxnLst/>
              <a:rect l="l" t="t" r="r" b="b"/>
              <a:pathLst>
                <a:path w="756" h="945" extrusionOk="0">
                  <a:moveTo>
                    <a:pt x="1" y="1"/>
                  </a:moveTo>
                  <a:lnTo>
                    <a:pt x="1" y="787"/>
                  </a:lnTo>
                  <a:cubicBezTo>
                    <a:pt x="232" y="850"/>
                    <a:pt x="473" y="903"/>
                    <a:pt x="735" y="945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11669;p123">
              <a:extLst>
                <a:ext uri="{FF2B5EF4-FFF2-40B4-BE49-F238E27FC236}">
                  <a16:creationId xmlns:a16="http://schemas.microsoft.com/office/drawing/2014/main" id="{EAC33982-B6F1-8AEF-ACE6-E2F23DF85013}"/>
                </a:ext>
              </a:extLst>
            </p:cNvPr>
            <p:cNvSpPr/>
            <p:nvPr/>
          </p:nvSpPr>
          <p:spPr>
            <a:xfrm>
              <a:off x="-3786944" y="-1753317"/>
              <a:ext cx="73731" cy="130659"/>
            </a:xfrm>
            <a:custGeom>
              <a:avLst/>
              <a:gdLst/>
              <a:ahLst/>
              <a:cxnLst/>
              <a:rect l="l" t="t" r="r" b="b"/>
              <a:pathLst>
                <a:path w="1018" h="1804" extrusionOk="0">
                  <a:moveTo>
                    <a:pt x="43" y="0"/>
                  </a:moveTo>
                  <a:lnTo>
                    <a:pt x="1" y="1804"/>
                  </a:lnTo>
                  <a:lnTo>
                    <a:pt x="74" y="1804"/>
                  </a:lnTo>
                  <a:cubicBezTo>
                    <a:pt x="399" y="1804"/>
                    <a:pt x="714" y="1783"/>
                    <a:pt x="1018" y="1772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11670;p123">
              <a:extLst>
                <a:ext uri="{FF2B5EF4-FFF2-40B4-BE49-F238E27FC236}">
                  <a16:creationId xmlns:a16="http://schemas.microsoft.com/office/drawing/2014/main" id="{B004CD48-E282-2AF7-674B-5F9C5A85B1A8}"/>
                </a:ext>
              </a:extLst>
            </p:cNvPr>
            <p:cNvSpPr/>
            <p:nvPr/>
          </p:nvSpPr>
          <p:spPr>
            <a:xfrm>
              <a:off x="-3922892" y="-1738179"/>
              <a:ext cx="66126" cy="112480"/>
            </a:xfrm>
            <a:custGeom>
              <a:avLst/>
              <a:gdLst/>
              <a:ahLst/>
              <a:cxnLst/>
              <a:rect l="l" t="t" r="r" b="b"/>
              <a:pathLst>
                <a:path w="913" h="1553" extrusionOk="0">
                  <a:moveTo>
                    <a:pt x="43" y="1"/>
                  </a:moveTo>
                  <a:lnTo>
                    <a:pt x="1" y="1448"/>
                  </a:lnTo>
                  <a:cubicBezTo>
                    <a:pt x="284" y="1501"/>
                    <a:pt x="588" y="1532"/>
                    <a:pt x="913" y="1553"/>
                  </a:cubicBezTo>
                  <a:lnTo>
                    <a:pt x="913" y="32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11671;p123">
              <a:extLst>
                <a:ext uri="{FF2B5EF4-FFF2-40B4-BE49-F238E27FC236}">
                  <a16:creationId xmlns:a16="http://schemas.microsoft.com/office/drawing/2014/main" id="{5DEF56BF-468E-59EC-2DBA-FB714151E97F}"/>
                </a:ext>
              </a:extLst>
            </p:cNvPr>
            <p:cNvSpPr/>
            <p:nvPr/>
          </p:nvSpPr>
          <p:spPr>
            <a:xfrm>
              <a:off x="-3910724" y="-1729053"/>
              <a:ext cx="45629" cy="11516"/>
            </a:xfrm>
            <a:custGeom>
              <a:avLst/>
              <a:gdLst/>
              <a:ahLst/>
              <a:cxnLst/>
              <a:rect l="l" t="t" r="r" b="b"/>
              <a:pathLst>
                <a:path w="630" h="159" extrusionOk="0">
                  <a:moveTo>
                    <a:pt x="0" y="1"/>
                  </a:moveTo>
                  <a:lnTo>
                    <a:pt x="0" y="158"/>
                  </a:lnTo>
                  <a:lnTo>
                    <a:pt x="630" y="15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11672;p123">
              <a:extLst>
                <a:ext uri="{FF2B5EF4-FFF2-40B4-BE49-F238E27FC236}">
                  <a16:creationId xmlns:a16="http://schemas.microsoft.com/office/drawing/2014/main" id="{D004B118-1AA5-4E40-5706-CCD5E221F15C}"/>
                </a:ext>
              </a:extLst>
            </p:cNvPr>
            <p:cNvSpPr/>
            <p:nvPr/>
          </p:nvSpPr>
          <p:spPr>
            <a:xfrm>
              <a:off x="-3910724" y="-1710077"/>
              <a:ext cx="45629" cy="11516"/>
            </a:xfrm>
            <a:custGeom>
              <a:avLst/>
              <a:gdLst/>
              <a:ahLst/>
              <a:cxnLst/>
              <a:rect l="l" t="t" r="r" b="b"/>
              <a:pathLst>
                <a:path w="630" h="159" extrusionOk="0">
                  <a:moveTo>
                    <a:pt x="0" y="1"/>
                  </a:moveTo>
                  <a:lnTo>
                    <a:pt x="0" y="158"/>
                  </a:lnTo>
                  <a:lnTo>
                    <a:pt x="619" y="15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11673;p123">
              <a:extLst>
                <a:ext uri="{FF2B5EF4-FFF2-40B4-BE49-F238E27FC236}">
                  <a16:creationId xmlns:a16="http://schemas.microsoft.com/office/drawing/2014/main" id="{BC12FD2E-9E2E-A8FB-162B-5BB659BFA882}"/>
                </a:ext>
              </a:extLst>
            </p:cNvPr>
            <p:cNvSpPr/>
            <p:nvPr/>
          </p:nvSpPr>
          <p:spPr>
            <a:xfrm>
              <a:off x="-3836268" y="-1744191"/>
              <a:ext cx="26653" cy="9126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11674;p123">
              <a:extLst>
                <a:ext uri="{FF2B5EF4-FFF2-40B4-BE49-F238E27FC236}">
                  <a16:creationId xmlns:a16="http://schemas.microsoft.com/office/drawing/2014/main" id="{8D12501C-3ED7-FF32-1595-0310FD5934A8}"/>
                </a:ext>
              </a:extLst>
            </p:cNvPr>
            <p:cNvSpPr/>
            <p:nvPr/>
          </p:nvSpPr>
          <p:spPr>
            <a:xfrm>
              <a:off x="-3918329" y="-1588543"/>
              <a:ext cx="51713" cy="9995"/>
            </a:xfrm>
            <a:custGeom>
              <a:avLst/>
              <a:gdLst/>
              <a:ahLst/>
              <a:cxnLst/>
              <a:rect l="l" t="t" r="r" b="b"/>
              <a:pathLst>
                <a:path w="714" h="138" extrusionOk="0">
                  <a:moveTo>
                    <a:pt x="1" y="1"/>
                  </a:moveTo>
                  <a:lnTo>
                    <a:pt x="1" y="137"/>
                  </a:lnTo>
                  <a:lnTo>
                    <a:pt x="703" y="137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11675;p123">
              <a:extLst>
                <a:ext uri="{FF2B5EF4-FFF2-40B4-BE49-F238E27FC236}">
                  <a16:creationId xmlns:a16="http://schemas.microsoft.com/office/drawing/2014/main" id="{619ED5E6-3602-F358-1EFC-6062C5016916}"/>
                </a:ext>
              </a:extLst>
            </p:cNvPr>
            <p:cNvSpPr/>
            <p:nvPr/>
          </p:nvSpPr>
          <p:spPr>
            <a:xfrm>
              <a:off x="-3829460" y="-1590064"/>
              <a:ext cx="8402" cy="8474"/>
            </a:xfrm>
            <a:custGeom>
              <a:avLst/>
              <a:gdLst/>
              <a:ahLst/>
              <a:cxnLst/>
              <a:rect l="l" t="t" r="r" b="b"/>
              <a:pathLst>
                <a:path w="116" h="117" extrusionOk="0">
                  <a:moveTo>
                    <a:pt x="63" y="1"/>
                  </a:moveTo>
                  <a:cubicBezTo>
                    <a:pt x="32" y="1"/>
                    <a:pt x="0" y="22"/>
                    <a:pt x="0" y="53"/>
                  </a:cubicBezTo>
                  <a:cubicBezTo>
                    <a:pt x="0" y="85"/>
                    <a:pt x="21" y="116"/>
                    <a:pt x="53" y="116"/>
                  </a:cubicBezTo>
                  <a:cubicBezTo>
                    <a:pt x="84" y="116"/>
                    <a:pt x="116" y="85"/>
                    <a:pt x="116" y="53"/>
                  </a:cubicBezTo>
                  <a:cubicBezTo>
                    <a:pt x="11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11676;p123">
              <a:extLst>
                <a:ext uri="{FF2B5EF4-FFF2-40B4-BE49-F238E27FC236}">
                  <a16:creationId xmlns:a16="http://schemas.microsoft.com/office/drawing/2014/main" id="{C5ECEB34-7D57-8A44-DECB-7DD7E77FEA2D}"/>
                </a:ext>
              </a:extLst>
            </p:cNvPr>
            <p:cNvSpPr/>
            <p:nvPr/>
          </p:nvSpPr>
          <p:spPr>
            <a:xfrm>
              <a:off x="-3777022" y="-1744988"/>
              <a:ext cx="47150" cy="13761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11677;p123">
              <a:extLst>
                <a:ext uri="{FF2B5EF4-FFF2-40B4-BE49-F238E27FC236}">
                  <a16:creationId xmlns:a16="http://schemas.microsoft.com/office/drawing/2014/main" id="{B1392310-18FD-AA1E-BA77-B47A5B1B74B5}"/>
                </a:ext>
              </a:extLst>
            </p:cNvPr>
            <p:cNvSpPr/>
            <p:nvPr/>
          </p:nvSpPr>
          <p:spPr>
            <a:xfrm>
              <a:off x="-3981341" y="-1695592"/>
              <a:ext cx="37300" cy="19048"/>
            </a:xfrm>
            <a:custGeom>
              <a:avLst/>
              <a:gdLst/>
              <a:ahLst/>
              <a:cxnLst/>
              <a:rect l="l" t="t" r="r" b="b"/>
              <a:pathLst>
                <a:path w="515" h="263" extrusionOk="0">
                  <a:moveTo>
                    <a:pt x="514" y="0"/>
                  </a:moveTo>
                  <a:lnTo>
                    <a:pt x="11" y="21"/>
                  </a:lnTo>
                  <a:lnTo>
                    <a:pt x="0" y="262"/>
                  </a:lnTo>
                  <a:lnTo>
                    <a:pt x="514" y="241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11678;p123">
              <a:extLst>
                <a:ext uri="{FF2B5EF4-FFF2-40B4-BE49-F238E27FC236}">
                  <a16:creationId xmlns:a16="http://schemas.microsoft.com/office/drawing/2014/main" id="{F893B723-F805-3AA2-3038-20CB22FFAA4A}"/>
                </a:ext>
              </a:extLst>
            </p:cNvPr>
            <p:cNvSpPr/>
            <p:nvPr/>
          </p:nvSpPr>
          <p:spPr>
            <a:xfrm>
              <a:off x="-3980617" y="-1591585"/>
              <a:ext cx="35055" cy="19121"/>
            </a:xfrm>
            <a:custGeom>
              <a:avLst/>
              <a:gdLst/>
              <a:ahLst/>
              <a:cxnLst/>
              <a:rect l="l" t="t" r="r" b="b"/>
              <a:pathLst>
                <a:path w="484" h="264" extrusionOk="0">
                  <a:moveTo>
                    <a:pt x="483" y="1"/>
                  </a:moveTo>
                  <a:lnTo>
                    <a:pt x="11" y="22"/>
                  </a:lnTo>
                  <a:lnTo>
                    <a:pt x="1" y="263"/>
                  </a:lnTo>
                  <a:lnTo>
                    <a:pt x="483" y="242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11679;p123">
              <a:extLst>
                <a:ext uri="{FF2B5EF4-FFF2-40B4-BE49-F238E27FC236}">
                  <a16:creationId xmlns:a16="http://schemas.microsoft.com/office/drawing/2014/main" id="{D5252FAC-3109-065E-2F43-5E73AD6BCEF5}"/>
                </a:ext>
              </a:extLst>
            </p:cNvPr>
            <p:cNvSpPr/>
            <p:nvPr/>
          </p:nvSpPr>
          <p:spPr>
            <a:xfrm>
              <a:off x="-3754279" y="-1591585"/>
              <a:ext cx="8402" cy="8474"/>
            </a:xfrm>
            <a:custGeom>
              <a:avLst/>
              <a:gdLst/>
              <a:ahLst/>
              <a:cxnLst/>
              <a:rect l="l" t="t" r="r" b="b"/>
              <a:pathLst>
                <a:path w="116" h="117" extrusionOk="0">
                  <a:moveTo>
                    <a:pt x="64" y="1"/>
                  </a:moveTo>
                  <a:cubicBezTo>
                    <a:pt x="32" y="1"/>
                    <a:pt x="1" y="22"/>
                    <a:pt x="1" y="53"/>
                  </a:cubicBezTo>
                  <a:cubicBezTo>
                    <a:pt x="1" y="85"/>
                    <a:pt x="22" y="116"/>
                    <a:pt x="53" y="116"/>
                  </a:cubicBezTo>
                  <a:cubicBezTo>
                    <a:pt x="85" y="116"/>
                    <a:pt x="116" y="85"/>
                    <a:pt x="116" y="53"/>
                  </a:cubicBezTo>
                  <a:cubicBezTo>
                    <a:pt x="116" y="2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11680;p123">
              <a:extLst>
                <a:ext uri="{FF2B5EF4-FFF2-40B4-BE49-F238E27FC236}">
                  <a16:creationId xmlns:a16="http://schemas.microsoft.com/office/drawing/2014/main" id="{5E0CF45E-AEA6-D752-F4FD-6440CCF7F11F}"/>
                </a:ext>
              </a:extLst>
            </p:cNvPr>
            <p:cNvSpPr/>
            <p:nvPr/>
          </p:nvSpPr>
          <p:spPr>
            <a:xfrm>
              <a:off x="-3756525" y="-1718406"/>
              <a:ext cx="8402" cy="7677"/>
            </a:xfrm>
            <a:custGeom>
              <a:avLst/>
              <a:gdLst/>
              <a:ahLst/>
              <a:cxnLst/>
              <a:rect l="l" t="t" r="r" b="b"/>
              <a:pathLst>
                <a:path w="116" h="106" extrusionOk="0">
                  <a:moveTo>
                    <a:pt x="63" y="1"/>
                  </a:moveTo>
                  <a:cubicBezTo>
                    <a:pt x="32" y="1"/>
                    <a:pt x="11" y="22"/>
                    <a:pt x="11" y="53"/>
                  </a:cubicBezTo>
                  <a:cubicBezTo>
                    <a:pt x="0" y="85"/>
                    <a:pt x="32" y="105"/>
                    <a:pt x="63" y="105"/>
                  </a:cubicBezTo>
                  <a:cubicBezTo>
                    <a:pt x="95" y="105"/>
                    <a:pt x="116" y="85"/>
                    <a:pt x="116" y="53"/>
                  </a:cubicBezTo>
                  <a:cubicBezTo>
                    <a:pt x="11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11681;p123">
              <a:extLst>
                <a:ext uri="{FF2B5EF4-FFF2-40B4-BE49-F238E27FC236}">
                  <a16:creationId xmlns:a16="http://schemas.microsoft.com/office/drawing/2014/main" id="{F2EE31D2-3079-E2D1-4EF4-95480D88E36A}"/>
                </a:ext>
              </a:extLst>
            </p:cNvPr>
            <p:cNvSpPr/>
            <p:nvPr/>
          </p:nvSpPr>
          <p:spPr>
            <a:xfrm>
              <a:off x="-4481094" y="-1753317"/>
              <a:ext cx="53958" cy="184618"/>
            </a:xfrm>
            <a:custGeom>
              <a:avLst/>
              <a:gdLst/>
              <a:ahLst/>
              <a:cxnLst/>
              <a:rect l="l" t="t" r="r" b="b"/>
              <a:pathLst>
                <a:path w="745" h="2549" extrusionOk="0">
                  <a:moveTo>
                    <a:pt x="0" y="0"/>
                  </a:moveTo>
                  <a:lnTo>
                    <a:pt x="32" y="2548"/>
                  </a:lnTo>
                  <a:lnTo>
                    <a:pt x="745" y="254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11682;p123">
              <a:extLst>
                <a:ext uri="{FF2B5EF4-FFF2-40B4-BE49-F238E27FC236}">
                  <a16:creationId xmlns:a16="http://schemas.microsoft.com/office/drawing/2014/main" id="{09D7FE2A-64BC-5F58-E160-E2647822BEB8}"/>
                </a:ext>
              </a:extLst>
            </p:cNvPr>
            <p:cNvSpPr/>
            <p:nvPr/>
          </p:nvSpPr>
          <p:spPr>
            <a:xfrm>
              <a:off x="-4622402" y="-1702472"/>
              <a:ext cx="57797" cy="133774"/>
            </a:xfrm>
            <a:custGeom>
              <a:avLst/>
              <a:gdLst/>
              <a:ahLst/>
              <a:cxnLst/>
              <a:rect l="l" t="t" r="r" b="b"/>
              <a:pathLst>
                <a:path w="798" h="1847" extrusionOk="0">
                  <a:moveTo>
                    <a:pt x="1" y="1"/>
                  </a:moveTo>
                  <a:lnTo>
                    <a:pt x="85" y="1846"/>
                  </a:lnTo>
                  <a:lnTo>
                    <a:pt x="798" y="1846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11683;p123">
              <a:extLst>
                <a:ext uri="{FF2B5EF4-FFF2-40B4-BE49-F238E27FC236}">
                  <a16:creationId xmlns:a16="http://schemas.microsoft.com/office/drawing/2014/main" id="{171926AE-4E55-AE9A-9DE6-D5A0AE05ACC0}"/>
                </a:ext>
              </a:extLst>
            </p:cNvPr>
            <p:cNvSpPr/>
            <p:nvPr/>
          </p:nvSpPr>
          <p:spPr>
            <a:xfrm>
              <a:off x="-4421124" y="-1753317"/>
              <a:ext cx="81336" cy="184618"/>
            </a:xfrm>
            <a:custGeom>
              <a:avLst/>
              <a:gdLst/>
              <a:ahLst/>
              <a:cxnLst/>
              <a:rect l="l" t="t" r="r" b="b"/>
              <a:pathLst>
                <a:path w="1123" h="2549" extrusionOk="0">
                  <a:moveTo>
                    <a:pt x="1" y="0"/>
                  </a:moveTo>
                  <a:lnTo>
                    <a:pt x="43" y="2548"/>
                  </a:lnTo>
                  <a:lnTo>
                    <a:pt x="1123" y="2548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11684;p123">
              <a:extLst>
                <a:ext uri="{FF2B5EF4-FFF2-40B4-BE49-F238E27FC236}">
                  <a16:creationId xmlns:a16="http://schemas.microsoft.com/office/drawing/2014/main" id="{559E0BA6-72AB-088D-EEE2-DFC687DCFA61}"/>
                </a:ext>
              </a:extLst>
            </p:cNvPr>
            <p:cNvSpPr/>
            <p:nvPr/>
          </p:nvSpPr>
          <p:spPr>
            <a:xfrm>
              <a:off x="-4336021" y="-1753317"/>
              <a:ext cx="70689" cy="184618"/>
            </a:xfrm>
            <a:custGeom>
              <a:avLst/>
              <a:gdLst/>
              <a:ahLst/>
              <a:cxnLst/>
              <a:rect l="l" t="t" r="r" b="b"/>
              <a:pathLst>
                <a:path w="976" h="2549" extrusionOk="0">
                  <a:moveTo>
                    <a:pt x="32" y="0"/>
                  </a:moveTo>
                  <a:lnTo>
                    <a:pt x="0" y="2548"/>
                  </a:lnTo>
                  <a:lnTo>
                    <a:pt x="891" y="254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11685;p123">
              <a:extLst>
                <a:ext uri="{FF2B5EF4-FFF2-40B4-BE49-F238E27FC236}">
                  <a16:creationId xmlns:a16="http://schemas.microsoft.com/office/drawing/2014/main" id="{22356746-72C7-E8D2-D3B8-10760B1DC9DB}"/>
                </a:ext>
              </a:extLst>
            </p:cNvPr>
            <p:cNvSpPr/>
            <p:nvPr/>
          </p:nvSpPr>
          <p:spPr>
            <a:xfrm>
              <a:off x="-4557071" y="-1738179"/>
              <a:ext cx="71486" cy="169480"/>
            </a:xfrm>
            <a:custGeom>
              <a:avLst/>
              <a:gdLst/>
              <a:ahLst/>
              <a:cxnLst/>
              <a:rect l="l" t="t" r="r" b="b"/>
              <a:pathLst>
                <a:path w="987" h="2340" extrusionOk="0">
                  <a:moveTo>
                    <a:pt x="1" y="1"/>
                  </a:moveTo>
                  <a:lnTo>
                    <a:pt x="32" y="2339"/>
                  </a:lnTo>
                  <a:lnTo>
                    <a:pt x="986" y="2339"/>
                  </a:ln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11686;p123">
              <a:extLst>
                <a:ext uri="{FF2B5EF4-FFF2-40B4-BE49-F238E27FC236}">
                  <a16:creationId xmlns:a16="http://schemas.microsoft.com/office/drawing/2014/main" id="{BBCB33A4-6C47-A12C-12AE-7F460955A19A}"/>
                </a:ext>
              </a:extLst>
            </p:cNvPr>
            <p:cNvSpPr/>
            <p:nvPr/>
          </p:nvSpPr>
          <p:spPr>
            <a:xfrm>
              <a:off x="-4481094" y="-1753317"/>
              <a:ext cx="50917" cy="129935"/>
            </a:xfrm>
            <a:custGeom>
              <a:avLst/>
              <a:gdLst/>
              <a:ahLst/>
              <a:cxnLst/>
              <a:rect l="l" t="t" r="r" b="b"/>
              <a:pathLst>
                <a:path w="703" h="1794" extrusionOk="0">
                  <a:moveTo>
                    <a:pt x="0" y="0"/>
                  </a:moveTo>
                  <a:lnTo>
                    <a:pt x="21" y="1772"/>
                  </a:lnTo>
                  <a:cubicBezTo>
                    <a:pt x="241" y="1783"/>
                    <a:pt x="472" y="1793"/>
                    <a:pt x="703" y="1793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11687;p123">
              <a:extLst>
                <a:ext uri="{FF2B5EF4-FFF2-40B4-BE49-F238E27FC236}">
                  <a16:creationId xmlns:a16="http://schemas.microsoft.com/office/drawing/2014/main" id="{C1BC04D2-CE95-3F9F-90F1-C9F83C0597E4}"/>
                </a:ext>
              </a:extLst>
            </p:cNvPr>
            <p:cNvSpPr/>
            <p:nvPr/>
          </p:nvSpPr>
          <p:spPr>
            <a:xfrm>
              <a:off x="-4622402" y="-1702472"/>
              <a:ext cx="56276" cy="68444"/>
            </a:xfrm>
            <a:custGeom>
              <a:avLst/>
              <a:gdLst/>
              <a:ahLst/>
              <a:cxnLst/>
              <a:rect l="l" t="t" r="r" b="b"/>
              <a:pathLst>
                <a:path w="777" h="945" extrusionOk="0">
                  <a:moveTo>
                    <a:pt x="1" y="1"/>
                  </a:moveTo>
                  <a:lnTo>
                    <a:pt x="43" y="787"/>
                  </a:lnTo>
                  <a:cubicBezTo>
                    <a:pt x="263" y="850"/>
                    <a:pt x="515" y="903"/>
                    <a:pt x="777" y="945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11688;p123">
              <a:extLst>
                <a:ext uri="{FF2B5EF4-FFF2-40B4-BE49-F238E27FC236}">
                  <a16:creationId xmlns:a16="http://schemas.microsoft.com/office/drawing/2014/main" id="{76941496-0E91-13C3-C230-235FDA678713}"/>
                </a:ext>
              </a:extLst>
            </p:cNvPr>
            <p:cNvSpPr/>
            <p:nvPr/>
          </p:nvSpPr>
          <p:spPr>
            <a:xfrm>
              <a:off x="-4421124" y="-1753317"/>
              <a:ext cx="76049" cy="130659"/>
            </a:xfrm>
            <a:custGeom>
              <a:avLst/>
              <a:gdLst/>
              <a:ahLst/>
              <a:cxnLst/>
              <a:rect l="l" t="t" r="r" b="b"/>
              <a:pathLst>
                <a:path w="1050" h="1804" extrusionOk="0">
                  <a:moveTo>
                    <a:pt x="1" y="0"/>
                  </a:moveTo>
                  <a:lnTo>
                    <a:pt x="32" y="1804"/>
                  </a:lnTo>
                  <a:lnTo>
                    <a:pt x="105" y="1804"/>
                  </a:lnTo>
                  <a:cubicBezTo>
                    <a:pt x="431" y="1804"/>
                    <a:pt x="745" y="1783"/>
                    <a:pt x="1049" y="1772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11689;p123">
              <a:extLst>
                <a:ext uri="{FF2B5EF4-FFF2-40B4-BE49-F238E27FC236}">
                  <a16:creationId xmlns:a16="http://schemas.microsoft.com/office/drawing/2014/main" id="{9D27BB40-3452-7C60-2B6D-4AD20B5C003B}"/>
                </a:ext>
              </a:extLst>
            </p:cNvPr>
            <p:cNvSpPr/>
            <p:nvPr/>
          </p:nvSpPr>
          <p:spPr>
            <a:xfrm>
              <a:off x="-4335297" y="-1753317"/>
              <a:ext cx="70689" cy="127617"/>
            </a:xfrm>
            <a:custGeom>
              <a:avLst/>
              <a:gdLst/>
              <a:ahLst/>
              <a:cxnLst/>
              <a:rect l="l" t="t" r="r" b="b"/>
              <a:pathLst>
                <a:path w="976" h="1762" extrusionOk="0">
                  <a:moveTo>
                    <a:pt x="22" y="0"/>
                  </a:moveTo>
                  <a:lnTo>
                    <a:pt x="1" y="1762"/>
                  </a:lnTo>
                  <a:cubicBezTo>
                    <a:pt x="315" y="1730"/>
                    <a:pt x="619" y="1699"/>
                    <a:pt x="913" y="1657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11690;p123">
              <a:extLst>
                <a:ext uri="{FF2B5EF4-FFF2-40B4-BE49-F238E27FC236}">
                  <a16:creationId xmlns:a16="http://schemas.microsoft.com/office/drawing/2014/main" id="{8FAB1C97-81B7-451C-00DD-4BDA143FC44F}"/>
                </a:ext>
              </a:extLst>
            </p:cNvPr>
            <p:cNvSpPr/>
            <p:nvPr/>
          </p:nvSpPr>
          <p:spPr>
            <a:xfrm>
              <a:off x="-4557071" y="-1738179"/>
              <a:ext cx="68444" cy="112480"/>
            </a:xfrm>
            <a:custGeom>
              <a:avLst/>
              <a:gdLst/>
              <a:ahLst/>
              <a:cxnLst/>
              <a:rect l="l" t="t" r="r" b="b"/>
              <a:pathLst>
                <a:path w="945" h="1553" extrusionOk="0">
                  <a:moveTo>
                    <a:pt x="1" y="1"/>
                  </a:moveTo>
                  <a:lnTo>
                    <a:pt x="22" y="1448"/>
                  </a:lnTo>
                  <a:cubicBezTo>
                    <a:pt x="315" y="1501"/>
                    <a:pt x="619" y="1532"/>
                    <a:pt x="944" y="1553"/>
                  </a:cubicBezTo>
                  <a:lnTo>
                    <a:pt x="88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11691;p123">
              <a:extLst>
                <a:ext uri="{FF2B5EF4-FFF2-40B4-BE49-F238E27FC236}">
                  <a16:creationId xmlns:a16="http://schemas.microsoft.com/office/drawing/2014/main" id="{0DA9F9E9-DB3C-2D69-95B7-8DDCE5B41B84}"/>
                </a:ext>
              </a:extLst>
            </p:cNvPr>
            <p:cNvSpPr/>
            <p:nvPr/>
          </p:nvSpPr>
          <p:spPr>
            <a:xfrm>
              <a:off x="-4547221" y="-1729053"/>
              <a:ext cx="45702" cy="11516"/>
            </a:xfrm>
            <a:custGeom>
              <a:avLst/>
              <a:gdLst/>
              <a:ahLst/>
              <a:cxnLst/>
              <a:rect l="l" t="t" r="r" b="b"/>
              <a:pathLst>
                <a:path w="631" h="159" extrusionOk="0">
                  <a:moveTo>
                    <a:pt x="1" y="1"/>
                  </a:moveTo>
                  <a:lnTo>
                    <a:pt x="1" y="158"/>
                  </a:lnTo>
                  <a:lnTo>
                    <a:pt x="630" y="15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11692;p123">
              <a:extLst>
                <a:ext uri="{FF2B5EF4-FFF2-40B4-BE49-F238E27FC236}">
                  <a16:creationId xmlns:a16="http://schemas.microsoft.com/office/drawing/2014/main" id="{0CF29EF9-42FD-2D33-DE42-BE072C062433}"/>
                </a:ext>
              </a:extLst>
            </p:cNvPr>
            <p:cNvSpPr/>
            <p:nvPr/>
          </p:nvSpPr>
          <p:spPr>
            <a:xfrm>
              <a:off x="-4546425" y="-1710077"/>
              <a:ext cx="45629" cy="11516"/>
            </a:xfrm>
            <a:custGeom>
              <a:avLst/>
              <a:gdLst/>
              <a:ahLst/>
              <a:cxnLst/>
              <a:rect l="l" t="t" r="r" b="b"/>
              <a:pathLst>
                <a:path w="630" h="159" extrusionOk="0">
                  <a:moveTo>
                    <a:pt x="0" y="1"/>
                  </a:moveTo>
                  <a:lnTo>
                    <a:pt x="0" y="158"/>
                  </a:lnTo>
                  <a:lnTo>
                    <a:pt x="630" y="15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11693;p123">
              <a:extLst>
                <a:ext uri="{FF2B5EF4-FFF2-40B4-BE49-F238E27FC236}">
                  <a16:creationId xmlns:a16="http://schemas.microsoft.com/office/drawing/2014/main" id="{7E130D26-A743-E919-9C90-5B3725BFBAA2}"/>
                </a:ext>
              </a:extLst>
            </p:cNvPr>
            <p:cNvSpPr/>
            <p:nvPr/>
          </p:nvSpPr>
          <p:spPr>
            <a:xfrm>
              <a:off x="-4473490" y="-1744191"/>
              <a:ext cx="26653" cy="9126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11694;p123">
              <a:extLst>
                <a:ext uri="{FF2B5EF4-FFF2-40B4-BE49-F238E27FC236}">
                  <a16:creationId xmlns:a16="http://schemas.microsoft.com/office/drawing/2014/main" id="{DC7A79D7-5081-11AB-CD9E-6E83E180A801}"/>
                </a:ext>
              </a:extLst>
            </p:cNvPr>
            <p:cNvSpPr/>
            <p:nvPr/>
          </p:nvSpPr>
          <p:spPr>
            <a:xfrm>
              <a:off x="-4548742" y="-1588543"/>
              <a:ext cx="50989" cy="9995"/>
            </a:xfrm>
            <a:custGeom>
              <a:avLst/>
              <a:gdLst/>
              <a:ahLst/>
              <a:cxnLst/>
              <a:rect l="l" t="t" r="r" b="b"/>
              <a:pathLst>
                <a:path w="704" h="138" extrusionOk="0">
                  <a:moveTo>
                    <a:pt x="1" y="1"/>
                  </a:moveTo>
                  <a:lnTo>
                    <a:pt x="1" y="137"/>
                  </a:lnTo>
                  <a:lnTo>
                    <a:pt x="704" y="137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11695;p123">
              <a:extLst>
                <a:ext uri="{FF2B5EF4-FFF2-40B4-BE49-F238E27FC236}">
                  <a16:creationId xmlns:a16="http://schemas.microsoft.com/office/drawing/2014/main" id="{E2371B5A-0280-475C-675E-86102DC2BC2A}"/>
                </a:ext>
              </a:extLst>
            </p:cNvPr>
            <p:cNvSpPr/>
            <p:nvPr/>
          </p:nvSpPr>
          <p:spPr>
            <a:xfrm>
              <a:off x="-4460452" y="-1588543"/>
              <a:ext cx="9053" cy="6953"/>
            </a:xfrm>
            <a:custGeom>
              <a:avLst/>
              <a:gdLst/>
              <a:ahLst/>
              <a:cxnLst/>
              <a:rect l="l" t="t" r="r" b="b"/>
              <a:pathLst>
                <a:path w="125" h="96" extrusionOk="0">
                  <a:moveTo>
                    <a:pt x="104" y="1"/>
                  </a:moveTo>
                  <a:cubicBezTo>
                    <a:pt x="67" y="1"/>
                    <a:pt x="0" y="87"/>
                    <a:pt x="72" y="95"/>
                  </a:cubicBezTo>
                  <a:cubicBezTo>
                    <a:pt x="103" y="95"/>
                    <a:pt x="124" y="64"/>
                    <a:pt x="124" y="32"/>
                  </a:cubicBezTo>
                  <a:cubicBezTo>
                    <a:pt x="124" y="9"/>
                    <a:pt x="116" y="1"/>
                    <a:pt x="10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11696;p123">
              <a:extLst>
                <a:ext uri="{FF2B5EF4-FFF2-40B4-BE49-F238E27FC236}">
                  <a16:creationId xmlns:a16="http://schemas.microsoft.com/office/drawing/2014/main" id="{C2E6DA3B-7536-E128-EBA8-F2B3DCB205AD}"/>
                </a:ext>
              </a:extLst>
            </p:cNvPr>
            <p:cNvSpPr/>
            <p:nvPr/>
          </p:nvSpPr>
          <p:spPr>
            <a:xfrm>
              <a:off x="-4414243" y="-1744988"/>
              <a:ext cx="47150" cy="13761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11697;p123">
              <a:extLst>
                <a:ext uri="{FF2B5EF4-FFF2-40B4-BE49-F238E27FC236}">
                  <a16:creationId xmlns:a16="http://schemas.microsoft.com/office/drawing/2014/main" id="{A67B200B-5306-AB29-2049-502335AEB1C1}"/>
                </a:ext>
              </a:extLst>
            </p:cNvPr>
            <p:cNvSpPr/>
            <p:nvPr/>
          </p:nvSpPr>
          <p:spPr>
            <a:xfrm>
              <a:off x="-4324650" y="-1599190"/>
              <a:ext cx="41863" cy="20642"/>
            </a:xfrm>
            <a:custGeom>
              <a:avLst/>
              <a:gdLst/>
              <a:ahLst/>
              <a:cxnLst/>
              <a:rect l="l" t="t" r="r" b="b"/>
              <a:pathLst>
                <a:path w="578" h="285" extrusionOk="0">
                  <a:moveTo>
                    <a:pt x="0" y="1"/>
                  </a:moveTo>
                  <a:lnTo>
                    <a:pt x="11" y="284"/>
                  </a:lnTo>
                  <a:lnTo>
                    <a:pt x="577" y="28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11698;p123">
              <a:extLst>
                <a:ext uri="{FF2B5EF4-FFF2-40B4-BE49-F238E27FC236}">
                  <a16:creationId xmlns:a16="http://schemas.microsoft.com/office/drawing/2014/main" id="{79D5741D-4236-B777-C046-31921027EB10}"/>
                </a:ext>
              </a:extLst>
            </p:cNvPr>
            <p:cNvSpPr/>
            <p:nvPr/>
          </p:nvSpPr>
          <p:spPr>
            <a:xfrm>
              <a:off x="-4615521" y="-1695592"/>
              <a:ext cx="36503" cy="19048"/>
            </a:xfrm>
            <a:custGeom>
              <a:avLst/>
              <a:gdLst/>
              <a:ahLst/>
              <a:cxnLst/>
              <a:rect l="l" t="t" r="r" b="b"/>
              <a:pathLst>
                <a:path w="504" h="263" extrusionOk="0">
                  <a:moveTo>
                    <a:pt x="503" y="0"/>
                  </a:moveTo>
                  <a:lnTo>
                    <a:pt x="0" y="21"/>
                  </a:lnTo>
                  <a:lnTo>
                    <a:pt x="0" y="262"/>
                  </a:lnTo>
                  <a:lnTo>
                    <a:pt x="503" y="24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11699;p123">
              <a:extLst>
                <a:ext uri="{FF2B5EF4-FFF2-40B4-BE49-F238E27FC236}">
                  <a16:creationId xmlns:a16="http://schemas.microsoft.com/office/drawing/2014/main" id="{74B3DF40-D658-15BF-BD9B-B2AD3DFA56D9}"/>
                </a:ext>
              </a:extLst>
            </p:cNvPr>
            <p:cNvSpPr/>
            <p:nvPr/>
          </p:nvSpPr>
          <p:spPr>
            <a:xfrm>
              <a:off x="-4610234" y="-1591585"/>
              <a:ext cx="34258" cy="19121"/>
            </a:xfrm>
            <a:custGeom>
              <a:avLst/>
              <a:gdLst/>
              <a:ahLst/>
              <a:cxnLst/>
              <a:rect l="l" t="t" r="r" b="b"/>
              <a:pathLst>
                <a:path w="473" h="264" extrusionOk="0">
                  <a:moveTo>
                    <a:pt x="472" y="1"/>
                  </a:moveTo>
                  <a:lnTo>
                    <a:pt x="1" y="22"/>
                  </a:lnTo>
                  <a:lnTo>
                    <a:pt x="1" y="263"/>
                  </a:lnTo>
                  <a:lnTo>
                    <a:pt x="472" y="24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11700;p123">
              <a:extLst>
                <a:ext uri="{FF2B5EF4-FFF2-40B4-BE49-F238E27FC236}">
                  <a16:creationId xmlns:a16="http://schemas.microsoft.com/office/drawing/2014/main" id="{7722F539-204C-D6AE-9187-2C45A8826252}"/>
                </a:ext>
              </a:extLst>
            </p:cNvPr>
            <p:cNvSpPr/>
            <p:nvPr/>
          </p:nvSpPr>
          <p:spPr>
            <a:xfrm>
              <a:off x="-4320884" y="-1744988"/>
              <a:ext cx="50192" cy="13761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11701;p123">
              <a:extLst>
                <a:ext uri="{FF2B5EF4-FFF2-40B4-BE49-F238E27FC236}">
                  <a16:creationId xmlns:a16="http://schemas.microsoft.com/office/drawing/2014/main" id="{C7DE2322-23F7-4C78-96E0-C117C3EA6E7B}"/>
                </a:ext>
              </a:extLst>
            </p:cNvPr>
            <p:cNvSpPr/>
            <p:nvPr/>
          </p:nvSpPr>
          <p:spPr>
            <a:xfrm>
              <a:off x="-4385417" y="-1591585"/>
              <a:ext cx="9198" cy="8474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56" y="0"/>
                  </a:moveTo>
                  <a:cubicBezTo>
                    <a:pt x="1" y="0"/>
                    <a:pt x="3" y="116"/>
                    <a:pt x="63" y="116"/>
                  </a:cubicBezTo>
                  <a:cubicBezTo>
                    <a:pt x="95" y="116"/>
                    <a:pt x="126" y="85"/>
                    <a:pt x="126" y="53"/>
                  </a:cubicBezTo>
                  <a:cubicBezTo>
                    <a:pt x="126" y="22"/>
                    <a:pt x="95" y="1"/>
                    <a:pt x="63" y="1"/>
                  </a:cubicBezTo>
                  <a:cubicBezTo>
                    <a:pt x="61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11702;p123">
              <a:extLst>
                <a:ext uri="{FF2B5EF4-FFF2-40B4-BE49-F238E27FC236}">
                  <a16:creationId xmlns:a16="http://schemas.microsoft.com/office/drawing/2014/main" id="{B58733D4-2B41-1971-28B9-400521ACA5D2}"/>
                </a:ext>
              </a:extLst>
            </p:cNvPr>
            <p:cNvSpPr/>
            <p:nvPr/>
          </p:nvSpPr>
          <p:spPr>
            <a:xfrm>
              <a:off x="-4392877" y="-1716885"/>
              <a:ext cx="9053" cy="6156"/>
            </a:xfrm>
            <a:custGeom>
              <a:avLst/>
              <a:gdLst/>
              <a:ahLst/>
              <a:cxnLst/>
              <a:rect l="l" t="t" r="r" b="b"/>
              <a:pathLst>
                <a:path w="125" h="85" extrusionOk="0">
                  <a:moveTo>
                    <a:pt x="104" y="0"/>
                  </a:moveTo>
                  <a:cubicBezTo>
                    <a:pt x="67" y="0"/>
                    <a:pt x="1" y="84"/>
                    <a:pt x="72" y="84"/>
                  </a:cubicBezTo>
                  <a:cubicBezTo>
                    <a:pt x="103" y="84"/>
                    <a:pt x="124" y="64"/>
                    <a:pt x="124" y="32"/>
                  </a:cubicBezTo>
                  <a:cubicBezTo>
                    <a:pt x="124" y="9"/>
                    <a:pt x="116" y="0"/>
                    <a:pt x="10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11703;p123">
              <a:extLst>
                <a:ext uri="{FF2B5EF4-FFF2-40B4-BE49-F238E27FC236}">
                  <a16:creationId xmlns:a16="http://schemas.microsoft.com/office/drawing/2014/main" id="{564CA46E-D745-40D4-43AA-D6DEE26C5217}"/>
                </a:ext>
              </a:extLst>
            </p:cNvPr>
            <p:cNvSpPr/>
            <p:nvPr/>
          </p:nvSpPr>
          <p:spPr>
            <a:xfrm>
              <a:off x="-4308716" y="-1618166"/>
              <a:ext cx="9198" cy="9198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2" y="1"/>
                    <a:pt x="1" y="22"/>
                    <a:pt x="1" y="64"/>
                  </a:cubicBezTo>
                  <a:cubicBezTo>
                    <a:pt x="1" y="95"/>
                    <a:pt x="22" y="127"/>
                    <a:pt x="64" y="127"/>
                  </a:cubicBezTo>
                  <a:cubicBezTo>
                    <a:pt x="95" y="127"/>
                    <a:pt x="126" y="95"/>
                    <a:pt x="126" y="64"/>
                  </a:cubicBezTo>
                  <a:cubicBezTo>
                    <a:pt x="126" y="2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1704;p123">
              <a:extLst>
                <a:ext uri="{FF2B5EF4-FFF2-40B4-BE49-F238E27FC236}">
                  <a16:creationId xmlns:a16="http://schemas.microsoft.com/office/drawing/2014/main" id="{F5D39050-F569-339A-FA31-7730C997A384}"/>
                </a:ext>
              </a:extLst>
            </p:cNvPr>
            <p:cNvSpPr/>
            <p:nvPr/>
          </p:nvSpPr>
          <p:spPr>
            <a:xfrm>
              <a:off x="-4302270" y="-1716234"/>
              <a:ext cx="11299" cy="7750"/>
            </a:xfrm>
            <a:custGeom>
              <a:avLst/>
              <a:gdLst/>
              <a:ahLst/>
              <a:cxnLst/>
              <a:rect l="l" t="t" r="r" b="b"/>
              <a:pathLst>
                <a:path w="156" h="107" extrusionOk="0">
                  <a:moveTo>
                    <a:pt x="135" y="0"/>
                  </a:moveTo>
                  <a:cubicBezTo>
                    <a:pt x="93" y="0"/>
                    <a:pt x="1" y="107"/>
                    <a:pt x="90" y="107"/>
                  </a:cubicBezTo>
                  <a:cubicBezTo>
                    <a:pt x="121" y="107"/>
                    <a:pt x="153" y="75"/>
                    <a:pt x="153" y="34"/>
                  </a:cubicBezTo>
                  <a:cubicBezTo>
                    <a:pt x="155" y="10"/>
                    <a:pt x="147" y="0"/>
                    <a:pt x="13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11705;p123">
              <a:extLst>
                <a:ext uri="{FF2B5EF4-FFF2-40B4-BE49-F238E27FC236}">
                  <a16:creationId xmlns:a16="http://schemas.microsoft.com/office/drawing/2014/main" id="{3ED49982-BD56-AF60-6FBB-7F3F7D1420F4}"/>
                </a:ext>
              </a:extLst>
            </p:cNvPr>
            <p:cNvSpPr/>
            <p:nvPr/>
          </p:nvSpPr>
          <p:spPr>
            <a:xfrm>
              <a:off x="-4264680" y="487968"/>
              <a:ext cx="77570" cy="200624"/>
            </a:xfrm>
            <a:custGeom>
              <a:avLst/>
              <a:gdLst/>
              <a:ahLst/>
              <a:cxnLst/>
              <a:rect l="l" t="t" r="r" b="b"/>
              <a:pathLst>
                <a:path w="1071" h="2770" extrusionOk="0">
                  <a:moveTo>
                    <a:pt x="567" y="1"/>
                  </a:moveTo>
                  <a:lnTo>
                    <a:pt x="1" y="2633"/>
                  </a:lnTo>
                  <a:lnTo>
                    <a:pt x="525" y="2769"/>
                  </a:lnTo>
                  <a:lnTo>
                    <a:pt x="1070" y="9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1706;p123">
              <a:extLst>
                <a:ext uri="{FF2B5EF4-FFF2-40B4-BE49-F238E27FC236}">
                  <a16:creationId xmlns:a16="http://schemas.microsoft.com/office/drawing/2014/main" id="{CD02F458-0B69-41D5-E19C-D9FAF048C9DE}"/>
                </a:ext>
              </a:extLst>
            </p:cNvPr>
            <p:cNvSpPr/>
            <p:nvPr/>
          </p:nvSpPr>
          <p:spPr>
            <a:xfrm>
              <a:off x="-4250194" y="487968"/>
              <a:ext cx="63084" cy="122330"/>
            </a:xfrm>
            <a:custGeom>
              <a:avLst/>
              <a:gdLst/>
              <a:ahLst/>
              <a:cxnLst/>
              <a:rect l="l" t="t" r="r" b="b"/>
              <a:pathLst>
                <a:path w="871" h="1689" extrusionOk="0">
                  <a:moveTo>
                    <a:pt x="367" y="1"/>
                  </a:moveTo>
                  <a:lnTo>
                    <a:pt x="0" y="1689"/>
                  </a:lnTo>
                  <a:cubicBezTo>
                    <a:pt x="199" y="1658"/>
                    <a:pt x="388" y="1616"/>
                    <a:pt x="577" y="1553"/>
                  </a:cubicBezTo>
                  <a:lnTo>
                    <a:pt x="870" y="95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11707;p123">
              <a:extLst>
                <a:ext uri="{FF2B5EF4-FFF2-40B4-BE49-F238E27FC236}">
                  <a16:creationId xmlns:a16="http://schemas.microsoft.com/office/drawing/2014/main" id="{35AF74F1-5145-CF47-AC85-E653EC692D27}"/>
                </a:ext>
              </a:extLst>
            </p:cNvPr>
            <p:cNvSpPr/>
            <p:nvPr/>
          </p:nvSpPr>
          <p:spPr>
            <a:xfrm>
              <a:off x="-4223613" y="502381"/>
              <a:ext cx="25132" cy="26653"/>
            </a:xfrm>
            <a:custGeom>
              <a:avLst/>
              <a:gdLst/>
              <a:ahLst/>
              <a:cxnLst/>
              <a:rect l="l" t="t" r="r" b="b"/>
              <a:pathLst>
                <a:path w="347" h="368" extrusionOk="0">
                  <a:moveTo>
                    <a:pt x="63" y="1"/>
                  </a:moveTo>
                  <a:lnTo>
                    <a:pt x="0" y="357"/>
                  </a:lnTo>
                  <a:lnTo>
                    <a:pt x="273" y="368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11708;p123">
              <a:extLst>
                <a:ext uri="{FF2B5EF4-FFF2-40B4-BE49-F238E27FC236}">
                  <a16:creationId xmlns:a16="http://schemas.microsoft.com/office/drawing/2014/main" id="{7E3726A7-A167-17F2-8F81-FB884B4E49AE}"/>
                </a:ext>
              </a:extLst>
            </p:cNvPr>
            <p:cNvSpPr/>
            <p:nvPr/>
          </p:nvSpPr>
          <p:spPr>
            <a:xfrm>
              <a:off x="-4254757" y="653539"/>
              <a:ext cx="23611" cy="26653"/>
            </a:xfrm>
            <a:custGeom>
              <a:avLst/>
              <a:gdLst/>
              <a:ahLst/>
              <a:cxnLst/>
              <a:rect l="l" t="t" r="r" b="b"/>
              <a:pathLst>
                <a:path w="326" h="368" extrusionOk="0">
                  <a:moveTo>
                    <a:pt x="53" y="1"/>
                  </a:moveTo>
                  <a:lnTo>
                    <a:pt x="0" y="284"/>
                  </a:lnTo>
                  <a:lnTo>
                    <a:pt x="262" y="368"/>
                  </a:lnTo>
                  <a:lnTo>
                    <a:pt x="325" y="8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11709;p123">
              <a:extLst>
                <a:ext uri="{FF2B5EF4-FFF2-40B4-BE49-F238E27FC236}">
                  <a16:creationId xmlns:a16="http://schemas.microsoft.com/office/drawing/2014/main" id="{9F0394BB-4BA0-EF3F-0F22-D3E2222698CC}"/>
                </a:ext>
              </a:extLst>
            </p:cNvPr>
            <p:cNvSpPr/>
            <p:nvPr/>
          </p:nvSpPr>
          <p:spPr>
            <a:xfrm>
              <a:off x="-4221368" y="535843"/>
              <a:ext cx="7677" cy="19048"/>
            </a:xfrm>
            <a:custGeom>
              <a:avLst/>
              <a:gdLst/>
              <a:ahLst/>
              <a:cxnLst/>
              <a:rect l="l" t="t" r="r" b="b"/>
              <a:pathLst>
                <a:path w="106" h="263" extrusionOk="0">
                  <a:moveTo>
                    <a:pt x="53" y="0"/>
                  </a:moveTo>
                  <a:lnTo>
                    <a:pt x="1" y="262"/>
                  </a:lnTo>
                  <a:lnTo>
                    <a:pt x="42" y="26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11710;p123">
              <a:extLst>
                <a:ext uri="{FF2B5EF4-FFF2-40B4-BE49-F238E27FC236}">
                  <a16:creationId xmlns:a16="http://schemas.microsoft.com/office/drawing/2014/main" id="{2CBFE5BE-E0AB-1946-25CF-8286275934C3}"/>
                </a:ext>
              </a:extLst>
            </p:cNvPr>
            <p:cNvSpPr/>
            <p:nvPr/>
          </p:nvSpPr>
          <p:spPr>
            <a:xfrm>
              <a:off x="-5072759" y="481884"/>
              <a:ext cx="81336" cy="204390"/>
            </a:xfrm>
            <a:custGeom>
              <a:avLst/>
              <a:gdLst/>
              <a:ahLst/>
              <a:cxnLst/>
              <a:rect l="l" t="t" r="r" b="b"/>
              <a:pathLst>
                <a:path w="1123" h="2822" extrusionOk="0">
                  <a:moveTo>
                    <a:pt x="0" y="1"/>
                  </a:moveTo>
                  <a:lnTo>
                    <a:pt x="42" y="2822"/>
                  </a:lnTo>
                  <a:lnTo>
                    <a:pt x="1122" y="2822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11711;p123">
              <a:extLst>
                <a:ext uri="{FF2B5EF4-FFF2-40B4-BE49-F238E27FC236}">
                  <a16:creationId xmlns:a16="http://schemas.microsoft.com/office/drawing/2014/main" id="{943AD9E4-BD30-EE8F-9D07-76AC3B633CE4}"/>
                </a:ext>
              </a:extLst>
            </p:cNvPr>
            <p:cNvSpPr/>
            <p:nvPr/>
          </p:nvSpPr>
          <p:spPr>
            <a:xfrm>
              <a:off x="-4659630" y="481884"/>
              <a:ext cx="53234" cy="204390"/>
            </a:xfrm>
            <a:custGeom>
              <a:avLst/>
              <a:gdLst/>
              <a:ahLst/>
              <a:cxnLst/>
              <a:rect l="l" t="t" r="r" b="b"/>
              <a:pathLst>
                <a:path w="735" h="2822" extrusionOk="0">
                  <a:moveTo>
                    <a:pt x="1" y="1"/>
                  </a:moveTo>
                  <a:lnTo>
                    <a:pt x="32" y="2822"/>
                  </a:lnTo>
                  <a:lnTo>
                    <a:pt x="735" y="2822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11712;p123">
              <a:extLst>
                <a:ext uri="{FF2B5EF4-FFF2-40B4-BE49-F238E27FC236}">
                  <a16:creationId xmlns:a16="http://schemas.microsoft.com/office/drawing/2014/main" id="{BC52F46F-65E1-2FD0-19E7-5D8F77E2C372}"/>
                </a:ext>
              </a:extLst>
            </p:cNvPr>
            <p:cNvSpPr/>
            <p:nvPr/>
          </p:nvSpPr>
          <p:spPr>
            <a:xfrm>
              <a:off x="-4983165" y="481884"/>
              <a:ext cx="70689" cy="204390"/>
            </a:xfrm>
            <a:custGeom>
              <a:avLst/>
              <a:gdLst/>
              <a:ahLst/>
              <a:cxnLst/>
              <a:rect l="l" t="t" r="r" b="b"/>
              <a:pathLst>
                <a:path w="976" h="2822" extrusionOk="0">
                  <a:moveTo>
                    <a:pt x="32" y="1"/>
                  </a:moveTo>
                  <a:lnTo>
                    <a:pt x="1" y="2822"/>
                  </a:lnTo>
                  <a:lnTo>
                    <a:pt x="892" y="2822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11713;p123">
              <a:extLst>
                <a:ext uri="{FF2B5EF4-FFF2-40B4-BE49-F238E27FC236}">
                  <a16:creationId xmlns:a16="http://schemas.microsoft.com/office/drawing/2014/main" id="{09220EA2-6BFF-97F6-8FA0-80791CD35D8B}"/>
                </a:ext>
              </a:extLst>
            </p:cNvPr>
            <p:cNvSpPr/>
            <p:nvPr/>
          </p:nvSpPr>
          <p:spPr>
            <a:xfrm>
              <a:off x="-4791014" y="538885"/>
              <a:ext cx="51713" cy="147390"/>
            </a:xfrm>
            <a:custGeom>
              <a:avLst/>
              <a:gdLst/>
              <a:ahLst/>
              <a:cxnLst/>
              <a:rect l="l" t="t" r="r" b="b"/>
              <a:pathLst>
                <a:path w="714" h="2035" extrusionOk="0">
                  <a:moveTo>
                    <a:pt x="43" y="0"/>
                  </a:moveTo>
                  <a:lnTo>
                    <a:pt x="1" y="2035"/>
                  </a:lnTo>
                  <a:lnTo>
                    <a:pt x="714" y="203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11714;p123">
              <a:extLst>
                <a:ext uri="{FF2B5EF4-FFF2-40B4-BE49-F238E27FC236}">
                  <a16:creationId xmlns:a16="http://schemas.microsoft.com/office/drawing/2014/main" id="{1DE7B703-83EF-79F0-959A-2EB1866C5E29}"/>
                </a:ext>
              </a:extLst>
            </p:cNvPr>
            <p:cNvSpPr/>
            <p:nvPr/>
          </p:nvSpPr>
          <p:spPr>
            <a:xfrm>
              <a:off x="-4839613" y="481884"/>
              <a:ext cx="41066" cy="204390"/>
            </a:xfrm>
            <a:custGeom>
              <a:avLst/>
              <a:gdLst/>
              <a:ahLst/>
              <a:cxnLst/>
              <a:rect l="l" t="t" r="r" b="b"/>
              <a:pathLst>
                <a:path w="567" h="2822" extrusionOk="0">
                  <a:moveTo>
                    <a:pt x="1" y="1"/>
                  </a:moveTo>
                  <a:lnTo>
                    <a:pt x="53" y="2822"/>
                  </a:lnTo>
                  <a:lnTo>
                    <a:pt x="567" y="2822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11715;p123">
              <a:extLst>
                <a:ext uri="{FF2B5EF4-FFF2-40B4-BE49-F238E27FC236}">
                  <a16:creationId xmlns:a16="http://schemas.microsoft.com/office/drawing/2014/main" id="{BB7F743C-CCF7-1755-A6CA-5E4656DBCCC8}"/>
                </a:ext>
              </a:extLst>
            </p:cNvPr>
            <p:cNvSpPr/>
            <p:nvPr/>
          </p:nvSpPr>
          <p:spPr>
            <a:xfrm>
              <a:off x="-4911751" y="501657"/>
              <a:ext cx="68444" cy="184618"/>
            </a:xfrm>
            <a:custGeom>
              <a:avLst/>
              <a:gdLst/>
              <a:ahLst/>
              <a:cxnLst/>
              <a:rect l="l" t="t" r="r" b="b"/>
              <a:pathLst>
                <a:path w="945" h="2549" extrusionOk="0">
                  <a:moveTo>
                    <a:pt x="84" y="0"/>
                  </a:moveTo>
                  <a:lnTo>
                    <a:pt x="0" y="2549"/>
                  </a:lnTo>
                  <a:lnTo>
                    <a:pt x="944" y="2549"/>
                  </a:lnTo>
                  <a:lnTo>
                    <a:pt x="860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11716;p123">
              <a:extLst>
                <a:ext uri="{FF2B5EF4-FFF2-40B4-BE49-F238E27FC236}">
                  <a16:creationId xmlns:a16="http://schemas.microsoft.com/office/drawing/2014/main" id="{889FFB10-1D21-263C-9BE0-F9302BC0D0CF}"/>
                </a:ext>
              </a:extLst>
            </p:cNvPr>
            <p:cNvSpPr/>
            <p:nvPr/>
          </p:nvSpPr>
          <p:spPr>
            <a:xfrm>
              <a:off x="-4735534" y="498615"/>
              <a:ext cx="70689" cy="187660"/>
            </a:xfrm>
            <a:custGeom>
              <a:avLst/>
              <a:gdLst/>
              <a:ahLst/>
              <a:cxnLst/>
              <a:rect l="l" t="t" r="r" b="b"/>
              <a:pathLst>
                <a:path w="976" h="2591" extrusionOk="0">
                  <a:moveTo>
                    <a:pt x="0" y="0"/>
                  </a:moveTo>
                  <a:lnTo>
                    <a:pt x="32" y="2591"/>
                  </a:lnTo>
                  <a:lnTo>
                    <a:pt x="976" y="2591"/>
                  </a:lnTo>
                  <a:lnTo>
                    <a:pt x="87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11717;p123">
              <a:extLst>
                <a:ext uri="{FF2B5EF4-FFF2-40B4-BE49-F238E27FC236}">
                  <a16:creationId xmlns:a16="http://schemas.microsoft.com/office/drawing/2014/main" id="{881E8D52-E90A-8C1C-9E1B-7EF87EC6A8B7}"/>
                </a:ext>
              </a:extLst>
            </p:cNvPr>
            <p:cNvSpPr/>
            <p:nvPr/>
          </p:nvSpPr>
          <p:spPr>
            <a:xfrm>
              <a:off x="-5071238" y="572274"/>
              <a:ext cx="79815" cy="114001"/>
            </a:xfrm>
            <a:custGeom>
              <a:avLst/>
              <a:gdLst/>
              <a:ahLst/>
              <a:cxnLst/>
              <a:rect l="l" t="t" r="r" b="b"/>
              <a:pathLst>
                <a:path w="1102" h="1574" extrusionOk="0">
                  <a:moveTo>
                    <a:pt x="976" y="1"/>
                  </a:moveTo>
                  <a:cubicBezTo>
                    <a:pt x="640" y="74"/>
                    <a:pt x="315" y="168"/>
                    <a:pt x="0" y="284"/>
                  </a:cubicBezTo>
                  <a:lnTo>
                    <a:pt x="21" y="1574"/>
                  </a:lnTo>
                  <a:lnTo>
                    <a:pt x="1101" y="157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11718;p123">
              <a:extLst>
                <a:ext uri="{FF2B5EF4-FFF2-40B4-BE49-F238E27FC236}">
                  <a16:creationId xmlns:a16="http://schemas.microsoft.com/office/drawing/2014/main" id="{4FBEEB2D-BC6E-31E8-1462-54EBB01BAABF}"/>
                </a:ext>
              </a:extLst>
            </p:cNvPr>
            <p:cNvSpPr/>
            <p:nvPr/>
          </p:nvSpPr>
          <p:spPr>
            <a:xfrm>
              <a:off x="-4658109" y="612544"/>
              <a:ext cx="51713" cy="74528"/>
            </a:xfrm>
            <a:custGeom>
              <a:avLst/>
              <a:gdLst/>
              <a:ahLst/>
              <a:cxnLst/>
              <a:rect l="l" t="t" r="r" b="b"/>
              <a:pathLst>
                <a:path w="714" h="1029" extrusionOk="0">
                  <a:moveTo>
                    <a:pt x="1" y="0"/>
                  </a:moveTo>
                  <a:lnTo>
                    <a:pt x="11" y="1028"/>
                  </a:lnTo>
                  <a:lnTo>
                    <a:pt x="714" y="1018"/>
                  </a:lnTo>
                  <a:lnTo>
                    <a:pt x="683" y="378"/>
                  </a:lnTo>
                  <a:cubicBezTo>
                    <a:pt x="462" y="231"/>
                    <a:pt x="232" y="105"/>
                    <a:pt x="1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11719;p123">
              <a:extLst>
                <a:ext uri="{FF2B5EF4-FFF2-40B4-BE49-F238E27FC236}">
                  <a16:creationId xmlns:a16="http://schemas.microsoft.com/office/drawing/2014/main" id="{89E7BB67-CBD7-C656-20D0-54EC6CE52996}"/>
                </a:ext>
              </a:extLst>
            </p:cNvPr>
            <p:cNvSpPr/>
            <p:nvPr/>
          </p:nvSpPr>
          <p:spPr>
            <a:xfrm>
              <a:off x="-4982369" y="563148"/>
              <a:ext cx="67647" cy="123923"/>
            </a:xfrm>
            <a:custGeom>
              <a:avLst/>
              <a:gdLst/>
              <a:ahLst/>
              <a:cxnLst/>
              <a:rect l="l" t="t" r="r" b="b"/>
              <a:pathLst>
                <a:path w="934" h="1711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29" y="11"/>
                    <a:pt x="315" y="43"/>
                    <a:pt x="11" y="85"/>
                  </a:cubicBezTo>
                  <a:lnTo>
                    <a:pt x="0" y="1710"/>
                  </a:lnTo>
                  <a:lnTo>
                    <a:pt x="881" y="1700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11720;p123">
              <a:extLst>
                <a:ext uri="{FF2B5EF4-FFF2-40B4-BE49-F238E27FC236}">
                  <a16:creationId xmlns:a16="http://schemas.microsoft.com/office/drawing/2014/main" id="{C15271EE-06F2-8C8E-292E-8517297A6249}"/>
                </a:ext>
              </a:extLst>
            </p:cNvPr>
            <p:cNvSpPr/>
            <p:nvPr/>
          </p:nvSpPr>
          <p:spPr>
            <a:xfrm>
              <a:off x="-4791738" y="571550"/>
              <a:ext cx="52438" cy="114725"/>
            </a:xfrm>
            <a:custGeom>
              <a:avLst/>
              <a:gdLst/>
              <a:ahLst/>
              <a:cxnLst/>
              <a:rect l="l" t="t" r="r" b="b"/>
              <a:pathLst>
                <a:path w="724" h="1584" extrusionOk="0">
                  <a:moveTo>
                    <a:pt x="42" y="0"/>
                  </a:moveTo>
                  <a:lnTo>
                    <a:pt x="0" y="1584"/>
                  </a:lnTo>
                  <a:lnTo>
                    <a:pt x="724" y="1584"/>
                  </a:lnTo>
                  <a:lnTo>
                    <a:pt x="692" y="147"/>
                  </a:lnTo>
                  <a:cubicBezTo>
                    <a:pt x="483" y="84"/>
                    <a:pt x="262" y="42"/>
                    <a:pt x="42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11721;p123">
              <a:extLst>
                <a:ext uri="{FF2B5EF4-FFF2-40B4-BE49-F238E27FC236}">
                  <a16:creationId xmlns:a16="http://schemas.microsoft.com/office/drawing/2014/main" id="{DBB87371-449C-B5CE-44C5-1284E6B44842}"/>
                </a:ext>
              </a:extLst>
            </p:cNvPr>
            <p:cNvSpPr/>
            <p:nvPr/>
          </p:nvSpPr>
          <p:spPr>
            <a:xfrm>
              <a:off x="-4838092" y="565466"/>
              <a:ext cx="39545" cy="120809"/>
            </a:xfrm>
            <a:custGeom>
              <a:avLst/>
              <a:gdLst/>
              <a:ahLst/>
              <a:cxnLst/>
              <a:rect l="l" t="t" r="r" b="b"/>
              <a:pathLst>
                <a:path w="546" h="1668" extrusionOk="0">
                  <a:moveTo>
                    <a:pt x="1" y="0"/>
                  </a:moveTo>
                  <a:lnTo>
                    <a:pt x="32" y="1668"/>
                  </a:lnTo>
                  <a:lnTo>
                    <a:pt x="546" y="1668"/>
                  </a:lnTo>
                  <a:lnTo>
                    <a:pt x="535" y="63"/>
                  </a:lnTo>
                  <a:cubicBezTo>
                    <a:pt x="357" y="42"/>
                    <a:pt x="179" y="11"/>
                    <a:pt x="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11722;p123">
              <a:extLst>
                <a:ext uri="{FF2B5EF4-FFF2-40B4-BE49-F238E27FC236}">
                  <a16:creationId xmlns:a16="http://schemas.microsoft.com/office/drawing/2014/main" id="{5E189BC7-327B-D5F1-2E17-5D4402C13EC4}"/>
                </a:ext>
              </a:extLst>
            </p:cNvPr>
            <p:cNvSpPr/>
            <p:nvPr/>
          </p:nvSpPr>
          <p:spPr>
            <a:xfrm>
              <a:off x="-4911751" y="562424"/>
              <a:ext cx="68444" cy="123851"/>
            </a:xfrm>
            <a:custGeom>
              <a:avLst/>
              <a:gdLst/>
              <a:ahLst/>
              <a:cxnLst/>
              <a:rect l="l" t="t" r="r" b="b"/>
              <a:pathLst>
                <a:path w="945" h="1710" extrusionOk="0">
                  <a:moveTo>
                    <a:pt x="53" y="0"/>
                  </a:moveTo>
                  <a:lnTo>
                    <a:pt x="0" y="1710"/>
                  </a:lnTo>
                  <a:lnTo>
                    <a:pt x="944" y="1710"/>
                  </a:lnTo>
                  <a:lnTo>
                    <a:pt x="892" y="32"/>
                  </a:lnTo>
                  <a:cubicBezTo>
                    <a:pt x="609" y="11"/>
                    <a:pt x="326" y="0"/>
                    <a:pt x="53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11723;p123">
              <a:extLst>
                <a:ext uri="{FF2B5EF4-FFF2-40B4-BE49-F238E27FC236}">
                  <a16:creationId xmlns:a16="http://schemas.microsoft.com/office/drawing/2014/main" id="{6A14F342-382E-E3CB-AA95-484C508AD08C}"/>
                </a:ext>
              </a:extLst>
            </p:cNvPr>
            <p:cNvSpPr/>
            <p:nvPr/>
          </p:nvSpPr>
          <p:spPr>
            <a:xfrm>
              <a:off x="-4734810" y="584442"/>
              <a:ext cx="69965" cy="101833"/>
            </a:xfrm>
            <a:custGeom>
              <a:avLst/>
              <a:gdLst/>
              <a:ahLst/>
              <a:cxnLst/>
              <a:rect l="l" t="t" r="r" b="b"/>
              <a:pathLst>
                <a:path w="966" h="1406" extrusionOk="0">
                  <a:moveTo>
                    <a:pt x="1" y="0"/>
                  </a:moveTo>
                  <a:lnTo>
                    <a:pt x="22" y="1406"/>
                  </a:lnTo>
                  <a:lnTo>
                    <a:pt x="966" y="1406"/>
                  </a:lnTo>
                  <a:lnTo>
                    <a:pt x="924" y="326"/>
                  </a:lnTo>
                  <a:cubicBezTo>
                    <a:pt x="619" y="189"/>
                    <a:pt x="315" y="84"/>
                    <a:pt x="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1724;p123">
              <a:extLst>
                <a:ext uri="{FF2B5EF4-FFF2-40B4-BE49-F238E27FC236}">
                  <a16:creationId xmlns:a16="http://schemas.microsoft.com/office/drawing/2014/main" id="{6F74415E-9268-32B1-C48E-0879B52FE379}"/>
                </a:ext>
              </a:extLst>
            </p:cNvPr>
            <p:cNvSpPr/>
            <p:nvPr/>
          </p:nvSpPr>
          <p:spPr>
            <a:xfrm>
              <a:off x="-4974040" y="664185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11" y="0"/>
                  </a:moveTo>
                  <a:lnTo>
                    <a:pt x="1" y="189"/>
                  </a:lnTo>
                  <a:lnTo>
                    <a:pt x="588" y="18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1725;p123">
              <a:extLst>
                <a:ext uri="{FF2B5EF4-FFF2-40B4-BE49-F238E27FC236}">
                  <a16:creationId xmlns:a16="http://schemas.microsoft.com/office/drawing/2014/main" id="{DC9D0682-1B90-372F-4823-892B58F5D867}"/>
                </a:ext>
              </a:extLst>
            </p:cNvPr>
            <p:cNvSpPr/>
            <p:nvPr/>
          </p:nvSpPr>
          <p:spPr>
            <a:xfrm>
              <a:off x="-4973243" y="641371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11" y="1"/>
                  </a:moveTo>
                  <a:lnTo>
                    <a:pt x="0" y="190"/>
                  </a:lnTo>
                  <a:lnTo>
                    <a:pt x="587" y="190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11726;p123">
              <a:extLst>
                <a:ext uri="{FF2B5EF4-FFF2-40B4-BE49-F238E27FC236}">
                  <a16:creationId xmlns:a16="http://schemas.microsoft.com/office/drawing/2014/main" id="{35A9A717-C253-3372-54D8-E4A31B438384}"/>
                </a:ext>
              </a:extLst>
            </p:cNvPr>
            <p:cNvSpPr/>
            <p:nvPr/>
          </p:nvSpPr>
          <p:spPr>
            <a:xfrm>
              <a:off x="-4898859" y="658898"/>
              <a:ext cx="41066" cy="17527"/>
            </a:xfrm>
            <a:custGeom>
              <a:avLst/>
              <a:gdLst/>
              <a:ahLst/>
              <a:cxnLst/>
              <a:rect l="l" t="t" r="r" b="b"/>
              <a:pathLst>
                <a:path w="567" h="242" extrusionOk="0">
                  <a:moveTo>
                    <a:pt x="11" y="0"/>
                  </a:moveTo>
                  <a:lnTo>
                    <a:pt x="1" y="241"/>
                  </a:lnTo>
                  <a:lnTo>
                    <a:pt x="567" y="241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11727;p123">
              <a:extLst>
                <a:ext uri="{FF2B5EF4-FFF2-40B4-BE49-F238E27FC236}">
                  <a16:creationId xmlns:a16="http://schemas.microsoft.com/office/drawing/2014/main" id="{CC38100D-82BA-861B-F86C-A1F045188EB6}"/>
                </a:ext>
              </a:extLst>
            </p:cNvPr>
            <p:cNvSpPr/>
            <p:nvPr/>
          </p:nvSpPr>
          <p:spPr>
            <a:xfrm>
              <a:off x="-4977082" y="491010"/>
              <a:ext cx="47150" cy="12240"/>
            </a:xfrm>
            <a:custGeom>
              <a:avLst/>
              <a:gdLst/>
              <a:ahLst/>
              <a:cxnLst/>
              <a:rect l="l" t="t" r="r" b="b"/>
              <a:pathLst>
                <a:path w="651" h="169" extrusionOk="0">
                  <a:moveTo>
                    <a:pt x="1" y="1"/>
                  </a:moveTo>
                  <a:lnTo>
                    <a:pt x="1" y="168"/>
                  </a:lnTo>
                  <a:lnTo>
                    <a:pt x="651" y="16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1728;p123">
              <a:extLst>
                <a:ext uri="{FF2B5EF4-FFF2-40B4-BE49-F238E27FC236}">
                  <a16:creationId xmlns:a16="http://schemas.microsoft.com/office/drawing/2014/main" id="{8A8A6CA2-0722-1F73-3EB6-D0B4AF76ADCF}"/>
                </a:ext>
              </a:extLst>
            </p:cNvPr>
            <p:cNvSpPr/>
            <p:nvPr/>
          </p:nvSpPr>
          <p:spPr>
            <a:xfrm>
              <a:off x="-4825055" y="494414"/>
              <a:ext cx="12095" cy="1043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85" y="1"/>
                  </a:moveTo>
                  <a:cubicBezTo>
                    <a:pt x="65" y="1"/>
                    <a:pt x="45" y="9"/>
                    <a:pt x="30" y="27"/>
                  </a:cubicBezTo>
                  <a:cubicBezTo>
                    <a:pt x="1" y="76"/>
                    <a:pt x="36" y="143"/>
                    <a:pt x="92" y="143"/>
                  </a:cubicBezTo>
                  <a:cubicBezTo>
                    <a:pt x="96" y="143"/>
                    <a:pt x="100" y="143"/>
                    <a:pt x="104" y="142"/>
                  </a:cubicBezTo>
                  <a:cubicBezTo>
                    <a:pt x="135" y="132"/>
                    <a:pt x="167" y="111"/>
                    <a:pt x="156" y="69"/>
                  </a:cubicBezTo>
                  <a:cubicBezTo>
                    <a:pt x="156" y="28"/>
                    <a:pt x="121" y="1"/>
                    <a:pt x="85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1729;p123">
              <a:extLst>
                <a:ext uri="{FF2B5EF4-FFF2-40B4-BE49-F238E27FC236}">
                  <a16:creationId xmlns:a16="http://schemas.microsoft.com/office/drawing/2014/main" id="{E01FF613-EA53-6412-AE74-79B2352A5AFF}"/>
                </a:ext>
              </a:extLst>
            </p:cNvPr>
            <p:cNvSpPr/>
            <p:nvPr/>
          </p:nvSpPr>
          <p:spPr>
            <a:xfrm>
              <a:off x="-4879086" y="636808"/>
              <a:ext cx="6881" cy="9995"/>
            </a:xfrm>
            <a:custGeom>
              <a:avLst/>
              <a:gdLst/>
              <a:ahLst/>
              <a:cxnLst/>
              <a:rect l="l" t="t" r="r" b="b"/>
              <a:pathLst>
                <a:path w="95" h="138" extrusionOk="0">
                  <a:moveTo>
                    <a:pt x="53" y="1"/>
                  </a:moveTo>
                  <a:cubicBezTo>
                    <a:pt x="21" y="1"/>
                    <a:pt x="0" y="32"/>
                    <a:pt x="0" y="64"/>
                  </a:cubicBezTo>
                  <a:cubicBezTo>
                    <a:pt x="0" y="106"/>
                    <a:pt x="21" y="137"/>
                    <a:pt x="53" y="137"/>
                  </a:cubicBezTo>
                  <a:cubicBezTo>
                    <a:pt x="74" y="137"/>
                    <a:pt x="95" y="106"/>
                    <a:pt x="95" y="64"/>
                  </a:cubicBezTo>
                  <a:cubicBezTo>
                    <a:pt x="95" y="32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1730;p123">
              <a:extLst>
                <a:ext uri="{FF2B5EF4-FFF2-40B4-BE49-F238E27FC236}">
                  <a16:creationId xmlns:a16="http://schemas.microsoft.com/office/drawing/2014/main" id="{9792BDFD-0448-9FAB-C5D2-DCDA181715C6}"/>
                </a:ext>
              </a:extLst>
            </p:cNvPr>
            <p:cNvSpPr/>
            <p:nvPr/>
          </p:nvSpPr>
          <p:spPr>
            <a:xfrm>
              <a:off x="-4781091" y="666431"/>
              <a:ext cx="31216" cy="10719"/>
            </a:xfrm>
            <a:custGeom>
              <a:avLst/>
              <a:gdLst/>
              <a:ahLst/>
              <a:cxnLst/>
              <a:rect l="l" t="t" r="r" b="b"/>
              <a:pathLst>
                <a:path w="431" h="148" extrusionOk="0">
                  <a:moveTo>
                    <a:pt x="0" y="1"/>
                  </a:moveTo>
                  <a:lnTo>
                    <a:pt x="0" y="148"/>
                  </a:lnTo>
                  <a:lnTo>
                    <a:pt x="430" y="148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1731;p123">
              <a:extLst>
                <a:ext uri="{FF2B5EF4-FFF2-40B4-BE49-F238E27FC236}">
                  <a16:creationId xmlns:a16="http://schemas.microsoft.com/office/drawing/2014/main" id="{A463351C-5FCE-C4D1-B833-1E012547BEF5}"/>
                </a:ext>
              </a:extLst>
            </p:cNvPr>
            <p:cNvSpPr/>
            <p:nvPr/>
          </p:nvSpPr>
          <p:spPr>
            <a:xfrm>
              <a:off x="-4828966" y="654335"/>
              <a:ext cx="25857" cy="25857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357" y="0"/>
                  </a:moveTo>
                  <a:lnTo>
                    <a:pt x="11" y="21"/>
                  </a:lnTo>
                  <a:lnTo>
                    <a:pt x="0" y="357"/>
                  </a:lnTo>
                  <a:lnTo>
                    <a:pt x="347" y="33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1732;p123">
              <a:extLst>
                <a:ext uri="{FF2B5EF4-FFF2-40B4-BE49-F238E27FC236}">
                  <a16:creationId xmlns:a16="http://schemas.microsoft.com/office/drawing/2014/main" id="{7EEAE36C-4D78-D42D-2328-AECB97683CA1}"/>
                </a:ext>
              </a:extLst>
            </p:cNvPr>
            <p:cNvSpPr/>
            <p:nvPr/>
          </p:nvSpPr>
          <p:spPr>
            <a:xfrm>
              <a:off x="-4720324" y="509986"/>
              <a:ext cx="36503" cy="20569"/>
            </a:xfrm>
            <a:custGeom>
              <a:avLst/>
              <a:gdLst/>
              <a:ahLst/>
              <a:cxnLst/>
              <a:rect l="l" t="t" r="r" b="b"/>
              <a:pathLst>
                <a:path w="504" h="284" extrusionOk="0">
                  <a:moveTo>
                    <a:pt x="0" y="1"/>
                  </a:moveTo>
                  <a:lnTo>
                    <a:pt x="0" y="284"/>
                  </a:lnTo>
                  <a:lnTo>
                    <a:pt x="503" y="284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1733;p123">
              <a:extLst>
                <a:ext uri="{FF2B5EF4-FFF2-40B4-BE49-F238E27FC236}">
                  <a16:creationId xmlns:a16="http://schemas.microsoft.com/office/drawing/2014/main" id="{E6249CA9-B7FB-8CCE-5803-C64B7A9D6A5F}"/>
                </a:ext>
              </a:extLst>
            </p:cNvPr>
            <p:cNvSpPr/>
            <p:nvPr/>
          </p:nvSpPr>
          <p:spPr>
            <a:xfrm>
              <a:off x="-4655067" y="493328"/>
              <a:ext cx="29695" cy="22090"/>
            </a:xfrm>
            <a:custGeom>
              <a:avLst/>
              <a:gdLst/>
              <a:ahLst/>
              <a:cxnLst/>
              <a:rect l="l" t="t" r="r" b="b"/>
              <a:pathLst>
                <a:path w="410" h="305" extrusionOk="0">
                  <a:moveTo>
                    <a:pt x="1" y="0"/>
                  </a:moveTo>
                  <a:lnTo>
                    <a:pt x="1" y="283"/>
                  </a:lnTo>
                  <a:lnTo>
                    <a:pt x="399" y="304"/>
                  </a:lnTo>
                  <a:lnTo>
                    <a:pt x="410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1734;p123">
              <a:extLst>
                <a:ext uri="{FF2B5EF4-FFF2-40B4-BE49-F238E27FC236}">
                  <a16:creationId xmlns:a16="http://schemas.microsoft.com/office/drawing/2014/main" id="{D53A1457-4C56-AD81-23D6-44C0C69B265A}"/>
                </a:ext>
              </a:extLst>
            </p:cNvPr>
            <p:cNvSpPr/>
            <p:nvPr/>
          </p:nvSpPr>
          <p:spPr>
            <a:xfrm>
              <a:off x="-5056028" y="652814"/>
              <a:ext cx="36503" cy="22815"/>
            </a:xfrm>
            <a:custGeom>
              <a:avLst/>
              <a:gdLst/>
              <a:ahLst/>
              <a:cxnLst/>
              <a:rect l="l" t="t" r="r" b="b"/>
              <a:pathLst>
                <a:path w="504" h="315" extrusionOk="0">
                  <a:moveTo>
                    <a:pt x="503" y="0"/>
                  </a:moveTo>
                  <a:lnTo>
                    <a:pt x="0" y="21"/>
                  </a:lnTo>
                  <a:lnTo>
                    <a:pt x="0" y="315"/>
                  </a:lnTo>
                  <a:lnTo>
                    <a:pt x="503" y="29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1735;p123">
              <a:extLst>
                <a:ext uri="{FF2B5EF4-FFF2-40B4-BE49-F238E27FC236}">
                  <a16:creationId xmlns:a16="http://schemas.microsoft.com/office/drawing/2014/main" id="{60A6517F-0A47-6E98-A2D6-9D4470266AD8}"/>
                </a:ext>
              </a:extLst>
            </p:cNvPr>
            <p:cNvSpPr/>
            <p:nvPr/>
          </p:nvSpPr>
          <p:spPr>
            <a:xfrm>
              <a:off x="-5065951" y="493328"/>
              <a:ext cx="46426" cy="22090"/>
            </a:xfrm>
            <a:custGeom>
              <a:avLst/>
              <a:gdLst/>
              <a:ahLst/>
              <a:cxnLst/>
              <a:rect l="l" t="t" r="r" b="b"/>
              <a:pathLst>
                <a:path w="641" h="305" extrusionOk="0">
                  <a:moveTo>
                    <a:pt x="640" y="0"/>
                  </a:moveTo>
                  <a:lnTo>
                    <a:pt x="1" y="21"/>
                  </a:lnTo>
                  <a:lnTo>
                    <a:pt x="1" y="304"/>
                  </a:lnTo>
                  <a:lnTo>
                    <a:pt x="640" y="29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1736;p123">
              <a:extLst>
                <a:ext uri="{FF2B5EF4-FFF2-40B4-BE49-F238E27FC236}">
                  <a16:creationId xmlns:a16="http://schemas.microsoft.com/office/drawing/2014/main" id="{94FAD738-039B-72BF-34C8-174F78613C8A}"/>
                </a:ext>
              </a:extLst>
            </p:cNvPr>
            <p:cNvSpPr/>
            <p:nvPr/>
          </p:nvSpPr>
          <p:spPr>
            <a:xfrm>
              <a:off x="-4725684" y="662664"/>
              <a:ext cx="48671" cy="16006"/>
            </a:xfrm>
            <a:custGeom>
              <a:avLst/>
              <a:gdLst/>
              <a:ahLst/>
              <a:cxnLst/>
              <a:rect l="l" t="t" r="r" b="b"/>
              <a:pathLst>
                <a:path w="672" h="221" extrusionOk="0">
                  <a:moveTo>
                    <a:pt x="1" y="1"/>
                  </a:moveTo>
                  <a:lnTo>
                    <a:pt x="11" y="221"/>
                  </a:lnTo>
                  <a:lnTo>
                    <a:pt x="672" y="22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1737;p123">
              <a:extLst>
                <a:ext uri="{FF2B5EF4-FFF2-40B4-BE49-F238E27FC236}">
                  <a16:creationId xmlns:a16="http://schemas.microsoft.com/office/drawing/2014/main" id="{E68E474A-9F0E-1D2D-1ED3-9EEBDBA96DC1}"/>
                </a:ext>
              </a:extLst>
            </p:cNvPr>
            <p:cNvSpPr/>
            <p:nvPr/>
          </p:nvSpPr>
          <p:spPr>
            <a:xfrm>
              <a:off x="-4652749" y="639125"/>
              <a:ext cx="36503" cy="42587"/>
            </a:xfrm>
            <a:custGeom>
              <a:avLst/>
              <a:gdLst/>
              <a:ahLst/>
              <a:cxnLst/>
              <a:rect l="l" t="t" r="r" b="b"/>
              <a:pathLst>
                <a:path w="504" h="588" extrusionOk="0">
                  <a:moveTo>
                    <a:pt x="0" y="0"/>
                  </a:moveTo>
                  <a:lnTo>
                    <a:pt x="11" y="588"/>
                  </a:lnTo>
                  <a:lnTo>
                    <a:pt x="504" y="58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1738;p123">
              <a:extLst>
                <a:ext uri="{FF2B5EF4-FFF2-40B4-BE49-F238E27FC236}">
                  <a16:creationId xmlns:a16="http://schemas.microsoft.com/office/drawing/2014/main" id="{4E3A1FB1-0B5E-C7DD-841B-4963FBBEAF32}"/>
                </a:ext>
              </a:extLst>
            </p:cNvPr>
            <p:cNvSpPr/>
            <p:nvPr/>
          </p:nvSpPr>
          <p:spPr>
            <a:xfrm>
              <a:off x="-4818319" y="629275"/>
              <a:ext cx="4635" cy="19048"/>
            </a:xfrm>
            <a:custGeom>
              <a:avLst/>
              <a:gdLst/>
              <a:ahLst/>
              <a:cxnLst/>
              <a:rect l="l" t="t" r="r" b="b"/>
              <a:pathLst>
                <a:path w="64" h="263" extrusionOk="0">
                  <a:moveTo>
                    <a:pt x="0" y="0"/>
                  </a:moveTo>
                  <a:lnTo>
                    <a:pt x="0" y="262"/>
                  </a:lnTo>
                  <a:lnTo>
                    <a:pt x="63" y="2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1739;p123">
              <a:extLst>
                <a:ext uri="{FF2B5EF4-FFF2-40B4-BE49-F238E27FC236}">
                  <a16:creationId xmlns:a16="http://schemas.microsoft.com/office/drawing/2014/main" id="{61FDF441-7529-CAE0-E623-C8180352EF42}"/>
                </a:ext>
              </a:extLst>
            </p:cNvPr>
            <p:cNvSpPr/>
            <p:nvPr/>
          </p:nvSpPr>
          <p:spPr>
            <a:xfrm>
              <a:off x="-4771748" y="548735"/>
              <a:ext cx="11226" cy="7098"/>
            </a:xfrm>
            <a:custGeom>
              <a:avLst/>
              <a:gdLst/>
              <a:ahLst/>
              <a:cxnLst/>
              <a:rect l="l" t="t" r="r" b="b"/>
              <a:pathLst>
                <a:path w="155" h="98" extrusionOk="0">
                  <a:moveTo>
                    <a:pt x="81" y="1"/>
                  </a:moveTo>
                  <a:cubicBezTo>
                    <a:pt x="1" y="1"/>
                    <a:pt x="85" y="98"/>
                    <a:pt x="130" y="98"/>
                  </a:cubicBezTo>
                  <a:cubicBezTo>
                    <a:pt x="144" y="98"/>
                    <a:pt x="154" y="88"/>
                    <a:pt x="154" y="63"/>
                  </a:cubicBezTo>
                  <a:cubicBezTo>
                    <a:pt x="154" y="22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1740;p123">
              <a:extLst>
                <a:ext uri="{FF2B5EF4-FFF2-40B4-BE49-F238E27FC236}">
                  <a16:creationId xmlns:a16="http://schemas.microsoft.com/office/drawing/2014/main" id="{B141C77D-6D1F-AC16-9F50-FA72D1BF2D41}"/>
                </a:ext>
              </a:extLst>
            </p:cNvPr>
            <p:cNvSpPr/>
            <p:nvPr/>
          </p:nvSpPr>
          <p:spPr>
            <a:xfrm>
              <a:off x="-4137061" y="462908"/>
              <a:ext cx="34982" cy="223366"/>
            </a:xfrm>
            <a:custGeom>
              <a:avLst/>
              <a:gdLst/>
              <a:ahLst/>
              <a:cxnLst/>
              <a:rect l="l" t="t" r="r" b="b"/>
              <a:pathLst>
                <a:path w="483" h="3084" extrusionOk="0">
                  <a:moveTo>
                    <a:pt x="1" y="1"/>
                  </a:moveTo>
                  <a:lnTo>
                    <a:pt x="21" y="3084"/>
                  </a:lnTo>
                  <a:lnTo>
                    <a:pt x="483" y="308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1741;p123">
              <a:extLst>
                <a:ext uri="{FF2B5EF4-FFF2-40B4-BE49-F238E27FC236}">
                  <a16:creationId xmlns:a16="http://schemas.microsoft.com/office/drawing/2014/main" id="{91804A7B-1B8F-042D-40A4-A9C82A9B7F5A}"/>
                </a:ext>
              </a:extLst>
            </p:cNvPr>
            <p:cNvSpPr/>
            <p:nvPr/>
          </p:nvSpPr>
          <p:spPr>
            <a:xfrm>
              <a:off x="-3711764" y="500136"/>
              <a:ext cx="53234" cy="186139"/>
            </a:xfrm>
            <a:custGeom>
              <a:avLst/>
              <a:gdLst/>
              <a:ahLst/>
              <a:cxnLst/>
              <a:rect l="l" t="t" r="r" b="b"/>
              <a:pathLst>
                <a:path w="735" h="2570" extrusionOk="0">
                  <a:moveTo>
                    <a:pt x="1" y="0"/>
                  </a:moveTo>
                  <a:lnTo>
                    <a:pt x="32" y="2570"/>
                  </a:lnTo>
                  <a:lnTo>
                    <a:pt x="735" y="257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1742;p123">
              <a:extLst>
                <a:ext uri="{FF2B5EF4-FFF2-40B4-BE49-F238E27FC236}">
                  <a16:creationId xmlns:a16="http://schemas.microsoft.com/office/drawing/2014/main" id="{F3B16AC4-8E1F-8A29-EA6B-8052E86874CB}"/>
                </a:ext>
              </a:extLst>
            </p:cNvPr>
            <p:cNvSpPr/>
            <p:nvPr/>
          </p:nvSpPr>
          <p:spPr>
            <a:xfrm>
              <a:off x="-3656284" y="500136"/>
              <a:ext cx="46426" cy="186139"/>
            </a:xfrm>
            <a:custGeom>
              <a:avLst/>
              <a:gdLst/>
              <a:ahLst/>
              <a:cxnLst/>
              <a:rect l="l" t="t" r="r" b="b"/>
              <a:pathLst>
                <a:path w="641" h="2570" extrusionOk="0">
                  <a:moveTo>
                    <a:pt x="21" y="0"/>
                  </a:moveTo>
                  <a:lnTo>
                    <a:pt x="0" y="2570"/>
                  </a:lnTo>
                  <a:lnTo>
                    <a:pt x="577" y="257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E27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1743;p123">
              <a:extLst>
                <a:ext uri="{FF2B5EF4-FFF2-40B4-BE49-F238E27FC236}">
                  <a16:creationId xmlns:a16="http://schemas.microsoft.com/office/drawing/2014/main" id="{6AD4215B-FD55-CCF6-02E2-96CB4E46019D}"/>
                </a:ext>
              </a:extLst>
            </p:cNvPr>
            <p:cNvSpPr/>
            <p:nvPr/>
          </p:nvSpPr>
          <p:spPr>
            <a:xfrm>
              <a:off x="-3711764" y="500136"/>
              <a:ext cx="49468" cy="132253"/>
            </a:xfrm>
            <a:custGeom>
              <a:avLst/>
              <a:gdLst/>
              <a:ahLst/>
              <a:cxnLst/>
              <a:rect l="l" t="t" r="r" b="b"/>
              <a:pathLst>
                <a:path w="683" h="1826" extrusionOk="0">
                  <a:moveTo>
                    <a:pt x="1" y="0"/>
                  </a:moveTo>
                  <a:lnTo>
                    <a:pt x="22" y="1825"/>
                  </a:lnTo>
                  <a:lnTo>
                    <a:pt x="74" y="1825"/>
                  </a:lnTo>
                  <a:cubicBezTo>
                    <a:pt x="274" y="1825"/>
                    <a:pt x="483" y="1815"/>
                    <a:pt x="682" y="1794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1744;p123">
              <a:extLst>
                <a:ext uri="{FF2B5EF4-FFF2-40B4-BE49-F238E27FC236}">
                  <a16:creationId xmlns:a16="http://schemas.microsoft.com/office/drawing/2014/main" id="{803E6E90-FA57-5E77-942A-10DE56F3FECC}"/>
                </a:ext>
              </a:extLst>
            </p:cNvPr>
            <p:cNvSpPr/>
            <p:nvPr/>
          </p:nvSpPr>
          <p:spPr>
            <a:xfrm>
              <a:off x="-3655560" y="500136"/>
              <a:ext cx="44905" cy="129211"/>
            </a:xfrm>
            <a:custGeom>
              <a:avLst/>
              <a:gdLst/>
              <a:ahLst/>
              <a:cxnLst/>
              <a:rect l="l" t="t" r="r" b="b"/>
              <a:pathLst>
                <a:path w="620" h="1784" extrusionOk="0">
                  <a:moveTo>
                    <a:pt x="11" y="0"/>
                  </a:moveTo>
                  <a:lnTo>
                    <a:pt x="1" y="1783"/>
                  </a:lnTo>
                  <a:cubicBezTo>
                    <a:pt x="190" y="1762"/>
                    <a:pt x="389" y="1720"/>
                    <a:pt x="588" y="1678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1745;p123">
              <a:extLst>
                <a:ext uri="{FF2B5EF4-FFF2-40B4-BE49-F238E27FC236}">
                  <a16:creationId xmlns:a16="http://schemas.microsoft.com/office/drawing/2014/main" id="{1DB31482-543A-2806-F830-C83F4D155B30}"/>
                </a:ext>
              </a:extLst>
            </p:cNvPr>
            <p:cNvSpPr/>
            <p:nvPr/>
          </p:nvSpPr>
          <p:spPr>
            <a:xfrm>
              <a:off x="-3707201" y="508465"/>
              <a:ext cx="31216" cy="14558"/>
            </a:xfrm>
            <a:custGeom>
              <a:avLst/>
              <a:gdLst/>
              <a:ahLst/>
              <a:cxnLst/>
              <a:rect l="l" t="t" r="r" b="b"/>
              <a:pathLst>
                <a:path w="431" h="201" extrusionOk="0">
                  <a:moveTo>
                    <a:pt x="1" y="1"/>
                  </a:moveTo>
                  <a:lnTo>
                    <a:pt x="1" y="200"/>
                  </a:lnTo>
                  <a:lnTo>
                    <a:pt x="431" y="200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1746;p123">
              <a:extLst>
                <a:ext uri="{FF2B5EF4-FFF2-40B4-BE49-F238E27FC236}">
                  <a16:creationId xmlns:a16="http://schemas.microsoft.com/office/drawing/2014/main" id="{C3CF0131-E8D4-5FC8-096C-C354F06C3F26}"/>
                </a:ext>
              </a:extLst>
            </p:cNvPr>
            <p:cNvSpPr/>
            <p:nvPr/>
          </p:nvSpPr>
          <p:spPr>
            <a:xfrm>
              <a:off x="-3648679" y="655856"/>
              <a:ext cx="27378" cy="21294"/>
            </a:xfrm>
            <a:custGeom>
              <a:avLst/>
              <a:gdLst/>
              <a:ahLst/>
              <a:cxnLst/>
              <a:rect l="l" t="t" r="r" b="b"/>
              <a:pathLst>
                <a:path w="378" h="294" extrusionOk="0">
                  <a:moveTo>
                    <a:pt x="0" y="0"/>
                  </a:moveTo>
                  <a:lnTo>
                    <a:pt x="0" y="294"/>
                  </a:lnTo>
                  <a:lnTo>
                    <a:pt x="378" y="294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1747;p123">
              <a:extLst>
                <a:ext uri="{FF2B5EF4-FFF2-40B4-BE49-F238E27FC236}">
                  <a16:creationId xmlns:a16="http://schemas.microsoft.com/office/drawing/2014/main" id="{D76CB3C6-4964-FB27-E7B0-1B357594EE96}"/>
                </a:ext>
              </a:extLst>
            </p:cNvPr>
            <p:cNvSpPr/>
            <p:nvPr/>
          </p:nvSpPr>
          <p:spPr>
            <a:xfrm>
              <a:off x="-3646434" y="508465"/>
              <a:ext cx="32737" cy="13761"/>
            </a:xfrm>
            <a:custGeom>
              <a:avLst/>
              <a:gdLst/>
              <a:ahLst/>
              <a:cxnLst/>
              <a:rect l="l" t="t" r="r" b="b"/>
              <a:pathLst>
                <a:path w="452" h="190" extrusionOk="0">
                  <a:moveTo>
                    <a:pt x="1" y="1"/>
                  </a:moveTo>
                  <a:lnTo>
                    <a:pt x="1" y="190"/>
                  </a:lnTo>
                  <a:lnTo>
                    <a:pt x="452" y="190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1748;p123">
              <a:extLst>
                <a:ext uri="{FF2B5EF4-FFF2-40B4-BE49-F238E27FC236}">
                  <a16:creationId xmlns:a16="http://schemas.microsoft.com/office/drawing/2014/main" id="{6B816515-2D5A-309F-E946-2F58CC635ACE}"/>
                </a:ext>
              </a:extLst>
            </p:cNvPr>
            <p:cNvSpPr/>
            <p:nvPr/>
          </p:nvSpPr>
          <p:spPr>
            <a:xfrm>
              <a:off x="-3688225" y="664185"/>
              <a:ext cx="6156" cy="8402"/>
            </a:xfrm>
            <a:custGeom>
              <a:avLst/>
              <a:gdLst/>
              <a:ahLst/>
              <a:cxnLst/>
              <a:rect l="l" t="t" r="r" b="b"/>
              <a:pathLst>
                <a:path w="85" h="116" extrusionOk="0">
                  <a:moveTo>
                    <a:pt x="43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95"/>
                    <a:pt x="22" y="116"/>
                    <a:pt x="43" y="116"/>
                  </a:cubicBezTo>
                  <a:cubicBezTo>
                    <a:pt x="64" y="116"/>
                    <a:pt x="85" y="84"/>
                    <a:pt x="85" y="63"/>
                  </a:cubicBezTo>
                  <a:cubicBezTo>
                    <a:pt x="85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1749;p123">
              <a:extLst>
                <a:ext uri="{FF2B5EF4-FFF2-40B4-BE49-F238E27FC236}">
                  <a16:creationId xmlns:a16="http://schemas.microsoft.com/office/drawing/2014/main" id="{41B01F0F-C3A0-44AA-BDD5-D7EEE479A16F}"/>
                </a:ext>
              </a:extLst>
            </p:cNvPr>
            <p:cNvSpPr/>
            <p:nvPr/>
          </p:nvSpPr>
          <p:spPr>
            <a:xfrm>
              <a:off x="-3692716" y="535046"/>
              <a:ext cx="5360" cy="8474"/>
            </a:xfrm>
            <a:custGeom>
              <a:avLst/>
              <a:gdLst/>
              <a:ahLst/>
              <a:cxnLst/>
              <a:rect l="l" t="t" r="r" b="b"/>
              <a:pathLst>
                <a:path w="74" h="117" extrusionOk="0">
                  <a:moveTo>
                    <a:pt x="42" y="1"/>
                  </a:moveTo>
                  <a:cubicBezTo>
                    <a:pt x="21" y="1"/>
                    <a:pt x="0" y="22"/>
                    <a:pt x="0" y="53"/>
                  </a:cubicBezTo>
                  <a:cubicBezTo>
                    <a:pt x="0" y="85"/>
                    <a:pt x="21" y="116"/>
                    <a:pt x="42" y="116"/>
                  </a:cubicBezTo>
                  <a:cubicBezTo>
                    <a:pt x="63" y="116"/>
                    <a:pt x="73" y="85"/>
                    <a:pt x="73" y="53"/>
                  </a:cubicBezTo>
                  <a:cubicBezTo>
                    <a:pt x="73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1750;p123">
              <a:extLst>
                <a:ext uri="{FF2B5EF4-FFF2-40B4-BE49-F238E27FC236}">
                  <a16:creationId xmlns:a16="http://schemas.microsoft.com/office/drawing/2014/main" id="{A7C74EFF-F056-17D5-5B91-828994F76879}"/>
                </a:ext>
              </a:extLst>
            </p:cNvPr>
            <p:cNvSpPr/>
            <p:nvPr/>
          </p:nvSpPr>
          <p:spPr>
            <a:xfrm>
              <a:off x="-3638829" y="636808"/>
              <a:ext cx="6156" cy="9198"/>
            </a:xfrm>
            <a:custGeom>
              <a:avLst/>
              <a:gdLst/>
              <a:ahLst/>
              <a:cxnLst/>
              <a:rect l="l" t="t" r="r" b="b"/>
              <a:pathLst>
                <a:path w="85" h="127" extrusionOk="0">
                  <a:moveTo>
                    <a:pt x="42" y="1"/>
                  </a:moveTo>
                  <a:cubicBezTo>
                    <a:pt x="22" y="1"/>
                    <a:pt x="1" y="32"/>
                    <a:pt x="1" y="64"/>
                  </a:cubicBezTo>
                  <a:cubicBezTo>
                    <a:pt x="1" y="106"/>
                    <a:pt x="22" y="127"/>
                    <a:pt x="42" y="127"/>
                  </a:cubicBezTo>
                  <a:cubicBezTo>
                    <a:pt x="63" y="127"/>
                    <a:pt x="84" y="106"/>
                    <a:pt x="84" y="64"/>
                  </a:cubicBezTo>
                  <a:cubicBezTo>
                    <a:pt x="8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1751;p123">
              <a:extLst>
                <a:ext uri="{FF2B5EF4-FFF2-40B4-BE49-F238E27FC236}">
                  <a16:creationId xmlns:a16="http://schemas.microsoft.com/office/drawing/2014/main" id="{6B1E96A7-0672-0D6D-D038-CB00A007593D}"/>
                </a:ext>
              </a:extLst>
            </p:cNvPr>
            <p:cNvSpPr/>
            <p:nvPr/>
          </p:nvSpPr>
          <p:spPr>
            <a:xfrm>
              <a:off x="-3601601" y="551777"/>
              <a:ext cx="52438" cy="134498"/>
            </a:xfrm>
            <a:custGeom>
              <a:avLst/>
              <a:gdLst/>
              <a:ahLst/>
              <a:cxnLst/>
              <a:rect l="l" t="t" r="r" b="b"/>
              <a:pathLst>
                <a:path w="724" h="1857" extrusionOk="0">
                  <a:moveTo>
                    <a:pt x="0" y="1"/>
                  </a:moveTo>
                  <a:lnTo>
                    <a:pt x="0" y="1857"/>
                  </a:lnTo>
                  <a:lnTo>
                    <a:pt x="692" y="185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1752;p123">
              <a:extLst>
                <a:ext uri="{FF2B5EF4-FFF2-40B4-BE49-F238E27FC236}">
                  <a16:creationId xmlns:a16="http://schemas.microsoft.com/office/drawing/2014/main" id="{2D7CADBC-284C-3248-51FE-572FF5F023B0}"/>
                </a:ext>
              </a:extLst>
            </p:cNvPr>
            <p:cNvSpPr/>
            <p:nvPr/>
          </p:nvSpPr>
          <p:spPr>
            <a:xfrm>
              <a:off x="-3601601" y="551777"/>
              <a:ext cx="52438" cy="68444"/>
            </a:xfrm>
            <a:custGeom>
              <a:avLst/>
              <a:gdLst/>
              <a:ahLst/>
              <a:cxnLst/>
              <a:rect l="l" t="t" r="r" b="b"/>
              <a:pathLst>
                <a:path w="724" h="945" extrusionOk="0">
                  <a:moveTo>
                    <a:pt x="0" y="1"/>
                  </a:moveTo>
                  <a:lnTo>
                    <a:pt x="0" y="797"/>
                  </a:lnTo>
                  <a:cubicBezTo>
                    <a:pt x="221" y="850"/>
                    <a:pt x="451" y="902"/>
                    <a:pt x="703" y="944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1753;p123">
              <a:extLst>
                <a:ext uri="{FF2B5EF4-FFF2-40B4-BE49-F238E27FC236}">
                  <a16:creationId xmlns:a16="http://schemas.microsoft.com/office/drawing/2014/main" id="{6C91C8F5-F31C-FD3F-1692-3DC1BD05CBAB}"/>
                </a:ext>
              </a:extLst>
            </p:cNvPr>
            <p:cNvSpPr/>
            <p:nvPr/>
          </p:nvSpPr>
          <p:spPr>
            <a:xfrm>
              <a:off x="-3596314" y="558585"/>
              <a:ext cx="35779" cy="19121"/>
            </a:xfrm>
            <a:custGeom>
              <a:avLst/>
              <a:gdLst/>
              <a:ahLst/>
              <a:cxnLst/>
              <a:rect l="l" t="t" r="r" b="b"/>
              <a:pathLst>
                <a:path w="494" h="264" extrusionOk="0">
                  <a:moveTo>
                    <a:pt x="494" y="1"/>
                  </a:moveTo>
                  <a:lnTo>
                    <a:pt x="11" y="22"/>
                  </a:lnTo>
                  <a:lnTo>
                    <a:pt x="1" y="263"/>
                  </a:lnTo>
                  <a:lnTo>
                    <a:pt x="483" y="242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1754;p123">
              <a:extLst>
                <a:ext uri="{FF2B5EF4-FFF2-40B4-BE49-F238E27FC236}">
                  <a16:creationId xmlns:a16="http://schemas.microsoft.com/office/drawing/2014/main" id="{F669197F-EF75-7609-C657-BF8A9A3C27CC}"/>
                </a:ext>
              </a:extLst>
            </p:cNvPr>
            <p:cNvSpPr/>
            <p:nvPr/>
          </p:nvSpPr>
          <p:spPr>
            <a:xfrm>
              <a:off x="-3595517" y="664185"/>
              <a:ext cx="33462" cy="19048"/>
            </a:xfrm>
            <a:custGeom>
              <a:avLst/>
              <a:gdLst/>
              <a:ahLst/>
              <a:cxnLst/>
              <a:rect l="l" t="t" r="r" b="b"/>
              <a:pathLst>
                <a:path w="462" h="263" extrusionOk="0">
                  <a:moveTo>
                    <a:pt x="462" y="0"/>
                  </a:moveTo>
                  <a:lnTo>
                    <a:pt x="11" y="21"/>
                  </a:lnTo>
                  <a:lnTo>
                    <a:pt x="0" y="263"/>
                  </a:lnTo>
                  <a:lnTo>
                    <a:pt x="462" y="24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1755;p123">
              <a:extLst>
                <a:ext uri="{FF2B5EF4-FFF2-40B4-BE49-F238E27FC236}">
                  <a16:creationId xmlns:a16="http://schemas.microsoft.com/office/drawing/2014/main" id="{B5CB7418-09F2-205F-17E3-198F925D95A8}"/>
                </a:ext>
              </a:extLst>
            </p:cNvPr>
            <p:cNvSpPr/>
            <p:nvPr/>
          </p:nvSpPr>
          <p:spPr>
            <a:xfrm>
              <a:off x="-3539313" y="462908"/>
              <a:ext cx="47150" cy="223366"/>
            </a:xfrm>
            <a:custGeom>
              <a:avLst/>
              <a:gdLst/>
              <a:ahLst/>
              <a:cxnLst/>
              <a:rect l="l" t="t" r="r" b="b"/>
              <a:pathLst>
                <a:path w="651" h="3084" extrusionOk="0">
                  <a:moveTo>
                    <a:pt x="0" y="1"/>
                  </a:moveTo>
                  <a:lnTo>
                    <a:pt x="21" y="3084"/>
                  </a:lnTo>
                  <a:lnTo>
                    <a:pt x="650" y="308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1756;p123">
              <a:extLst>
                <a:ext uri="{FF2B5EF4-FFF2-40B4-BE49-F238E27FC236}">
                  <a16:creationId xmlns:a16="http://schemas.microsoft.com/office/drawing/2014/main" id="{D3C171C9-7FBB-3EEE-21C7-338BE081B482}"/>
                </a:ext>
              </a:extLst>
            </p:cNvPr>
            <p:cNvSpPr/>
            <p:nvPr/>
          </p:nvSpPr>
          <p:spPr>
            <a:xfrm>
              <a:off x="-3489990" y="462908"/>
              <a:ext cx="41139" cy="223366"/>
            </a:xfrm>
            <a:custGeom>
              <a:avLst/>
              <a:gdLst/>
              <a:ahLst/>
              <a:cxnLst/>
              <a:rect l="l" t="t" r="r" b="b"/>
              <a:pathLst>
                <a:path w="568" h="3084" extrusionOk="0">
                  <a:moveTo>
                    <a:pt x="22" y="1"/>
                  </a:moveTo>
                  <a:lnTo>
                    <a:pt x="1" y="3084"/>
                  </a:lnTo>
                  <a:lnTo>
                    <a:pt x="515" y="308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11757;p123">
              <a:extLst>
                <a:ext uri="{FF2B5EF4-FFF2-40B4-BE49-F238E27FC236}">
                  <a16:creationId xmlns:a16="http://schemas.microsoft.com/office/drawing/2014/main" id="{16DEA7F7-AE0E-CDDA-771C-1443FF8CA613}"/>
                </a:ext>
              </a:extLst>
            </p:cNvPr>
            <p:cNvSpPr/>
            <p:nvPr/>
          </p:nvSpPr>
          <p:spPr>
            <a:xfrm>
              <a:off x="-3539313" y="462908"/>
              <a:ext cx="44108" cy="158037"/>
            </a:xfrm>
            <a:custGeom>
              <a:avLst/>
              <a:gdLst/>
              <a:ahLst/>
              <a:cxnLst/>
              <a:rect l="l" t="t" r="r" b="b"/>
              <a:pathLst>
                <a:path w="609" h="2182" extrusionOk="0">
                  <a:moveTo>
                    <a:pt x="0" y="1"/>
                  </a:moveTo>
                  <a:lnTo>
                    <a:pt x="11" y="2182"/>
                  </a:lnTo>
                  <a:lnTo>
                    <a:pt x="53" y="2182"/>
                  </a:lnTo>
                  <a:cubicBezTo>
                    <a:pt x="241" y="2182"/>
                    <a:pt x="420" y="2171"/>
                    <a:pt x="608" y="2150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11758;p123">
              <a:extLst>
                <a:ext uri="{FF2B5EF4-FFF2-40B4-BE49-F238E27FC236}">
                  <a16:creationId xmlns:a16="http://schemas.microsoft.com/office/drawing/2014/main" id="{2EC1DC52-492F-291D-79D7-906411091F1F}"/>
                </a:ext>
              </a:extLst>
            </p:cNvPr>
            <p:cNvSpPr/>
            <p:nvPr/>
          </p:nvSpPr>
          <p:spPr>
            <a:xfrm>
              <a:off x="-3489990" y="462908"/>
              <a:ext cx="41139" cy="154995"/>
            </a:xfrm>
            <a:custGeom>
              <a:avLst/>
              <a:gdLst/>
              <a:ahLst/>
              <a:cxnLst/>
              <a:rect l="l" t="t" r="r" b="b"/>
              <a:pathLst>
                <a:path w="568" h="2140" extrusionOk="0">
                  <a:moveTo>
                    <a:pt x="22" y="1"/>
                  </a:moveTo>
                  <a:lnTo>
                    <a:pt x="1" y="2140"/>
                  </a:lnTo>
                  <a:cubicBezTo>
                    <a:pt x="179" y="2108"/>
                    <a:pt x="357" y="2066"/>
                    <a:pt x="525" y="2014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1759;p123">
              <a:extLst>
                <a:ext uri="{FF2B5EF4-FFF2-40B4-BE49-F238E27FC236}">
                  <a16:creationId xmlns:a16="http://schemas.microsoft.com/office/drawing/2014/main" id="{0CC9238D-C322-490B-839B-2593523993C7}"/>
                </a:ext>
              </a:extLst>
            </p:cNvPr>
            <p:cNvSpPr/>
            <p:nvPr/>
          </p:nvSpPr>
          <p:spPr>
            <a:xfrm>
              <a:off x="-3535547" y="473555"/>
              <a:ext cx="27450" cy="16803"/>
            </a:xfrm>
            <a:custGeom>
              <a:avLst/>
              <a:gdLst/>
              <a:ahLst/>
              <a:cxnLst/>
              <a:rect l="l" t="t" r="r" b="b"/>
              <a:pathLst>
                <a:path w="379" h="232" extrusionOk="0">
                  <a:moveTo>
                    <a:pt x="1" y="0"/>
                  </a:moveTo>
                  <a:lnTo>
                    <a:pt x="1" y="231"/>
                  </a:lnTo>
                  <a:lnTo>
                    <a:pt x="378" y="23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1760;p123">
              <a:extLst>
                <a:ext uri="{FF2B5EF4-FFF2-40B4-BE49-F238E27FC236}">
                  <a16:creationId xmlns:a16="http://schemas.microsoft.com/office/drawing/2014/main" id="{491F0C43-A4DA-0D45-73D1-E6D712C2372A}"/>
                </a:ext>
              </a:extLst>
            </p:cNvPr>
            <p:cNvSpPr/>
            <p:nvPr/>
          </p:nvSpPr>
          <p:spPr>
            <a:xfrm>
              <a:off x="-3483109" y="649772"/>
              <a:ext cx="24336" cy="25132"/>
            </a:xfrm>
            <a:custGeom>
              <a:avLst/>
              <a:gdLst/>
              <a:ahLst/>
              <a:cxnLst/>
              <a:rect l="l" t="t" r="r" b="b"/>
              <a:pathLst>
                <a:path w="336" h="347" extrusionOk="0">
                  <a:moveTo>
                    <a:pt x="0" y="0"/>
                  </a:moveTo>
                  <a:lnTo>
                    <a:pt x="0" y="346"/>
                  </a:lnTo>
                  <a:lnTo>
                    <a:pt x="336" y="34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1761;p123">
              <a:extLst>
                <a:ext uri="{FF2B5EF4-FFF2-40B4-BE49-F238E27FC236}">
                  <a16:creationId xmlns:a16="http://schemas.microsoft.com/office/drawing/2014/main" id="{3B1280EF-8E51-7085-F7D6-DA7E272014F1}"/>
                </a:ext>
              </a:extLst>
            </p:cNvPr>
            <p:cNvSpPr/>
            <p:nvPr/>
          </p:nvSpPr>
          <p:spPr>
            <a:xfrm>
              <a:off x="-3481588" y="473555"/>
              <a:ext cx="29695" cy="16006"/>
            </a:xfrm>
            <a:custGeom>
              <a:avLst/>
              <a:gdLst/>
              <a:ahLst/>
              <a:cxnLst/>
              <a:rect l="l" t="t" r="r" b="b"/>
              <a:pathLst>
                <a:path w="410" h="221" extrusionOk="0">
                  <a:moveTo>
                    <a:pt x="0" y="0"/>
                  </a:moveTo>
                  <a:lnTo>
                    <a:pt x="11" y="221"/>
                  </a:lnTo>
                  <a:lnTo>
                    <a:pt x="409" y="22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1762;p123">
              <a:extLst>
                <a:ext uri="{FF2B5EF4-FFF2-40B4-BE49-F238E27FC236}">
                  <a16:creationId xmlns:a16="http://schemas.microsoft.com/office/drawing/2014/main" id="{EDAD1D18-BF6F-CE3E-7DEB-00FFE8C1FD6B}"/>
                </a:ext>
              </a:extLst>
            </p:cNvPr>
            <p:cNvSpPr/>
            <p:nvPr/>
          </p:nvSpPr>
          <p:spPr>
            <a:xfrm>
              <a:off x="-3518092" y="659623"/>
              <a:ext cx="4635" cy="9198"/>
            </a:xfrm>
            <a:custGeom>
              <a:avLst/>
              <a:gdLst/>
              <a:ahLst/>
              <a:cxnLst/>
              <a:rect l="l" t="t" r="r" b="b"/>
              <a:pathLst>
                <a:path w="64" h="127" extrusionOk="0">
                  <a:moveTo>
                    <a:pt x="32" y="1"/>
                  </a:moveTo>
                  <a:cubicBezTo>
                    <a:pt x="11" y="1"/>
                    <a:pt x="1" y="22"/>
                    <a:pt x="1" y="63"/>
                  </a:cubicBezTo>
                  <a:cubicBezTo>
                    <a:pt x="1" y="105"/>
                    <a:pt x="11" y="126"/>
                    <a:pt x="32" y="126"/>
                  </a:cubicBezTo>
                  <a:cubicBezTo>
                    <a:pt x="53" y="126"/>
                    <a:pt x="64" y="95"/>
                    <a:pt x="64" y="63"/>
                  </a:cubicBezTo>
                  <a:cubicBezTo>
                    <a:pt x="64" y="2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1763;p123">
              <a:extLst>
                <a:ext uri="{FF2B5EF4-FFF2-40B4-BE49-F238E27FC236}">
                  <a16:creationId xmlns:a16="http://schemas.microsoft.com/office/drawing/2014/main" id="{F219C979-965C-A40D-B456-A459684B3C06}"/>
                </a:ext>
              </a:extLst>
            </p:cNvPr>
            <p:cNvSpPr/>
            <p:nvPr/>
          </p:nvSpPr>
          <p:spPr>
            <a:xfrm>
              <a:off x="-3522655" y="504699"/>
              <a:ext cx="4635" cy="9923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0"/>
                  </a:moveTo>
                  <a:cubicBezTo>
                    <a:pt x="11" y="0"/>
                    <a:pt x="1" y="32"/>
                    <a:pt x="1" y="63"/>
                  </a:cubicBezTo>
                  <a:cubicBezTo>
                    <a:pt x="1" y="105"/>
                    <a:pt x="11" y="137"/>
                    <a:pt x="32" y="137"/>
                  </a:cubicBezTo>
                  <a:cubicBezTo>
                    <a:pt x="53" y="137"/>
                    <a:pt x="64" y="105"/>
                    <a:pt x="64" y="63"/>
                  </a:cubicBezTo>
                  <a:cubicBezTo>
                    <a:pt x="64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1764;p123">
              <a:extLst>
                <a:ext uri="{FF2B5EF4-FFF2-40B4-BE49-F238E27FC236}">
                  <a16:creationId xmlns:a16="http://schemas.microsoft.com/office/drawing/2014/main" id="{48C1B213-80D2-53DC-7C5E-4A6E5FE77B62}"/>
                </a:ext>
              </a:extLst>
            </p:cNvPr>
            <p:cNvSpPr/>
            <p:nvPr/>
          </p:nvSpPr>
          <p:spPr>
            <a:xfrm>
              <a:off x="-3473983" y="626957"/>
              <a:ext cx="5360" cy="11444"/>
            </a:xfrm>
            <a:custGeom>
              <a:avLst/>
              <a:gdLst/>
              <a:ahLst/>
              <a:cxnLst/>
              <a:rect l="l" t="t" r="r" b="b"/>
              <a:pathLst>
                <a:path w="74" h="158" extrusionOk="0">
                  <a:moveTo>
                    <a:pt x="32" y="1"/>
                  </a:moveTo>
                  <a:cubicBezTo>
                    <a:pt x="11" y="1"/>
                    <a:pt x="0" y="32"/>
                    <a:pt x="0" y="74"/>
                  </a:cubicBezTo>
                  <a:cubicBezTo>
                    <a:pt x="0" y="116"/>
                    <a:pt x="11" y="158"/>
                    <a:pt x="32" y="158"/>
                  </a:cubicBezTo>
                  <a:cubicBezTo>
                    <a:pt x="53" y="158"/>
                    <a:pt x="73" y="116"/>
                    <a:pt x="73" y="74"/>
                  </a:cubicBezTo>
                  <a:cubicBezTo>
                    <a:pt x="73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1765;p123">
              <a:extLst>
                <a:ext uri="{FF2B5EF4-FFF2-40B4-BE49-F238E27FC236}">
                  <a16:creationId xmlns:a16="http://schemas.microsoft.com/office/drawing/2014/main" id="{8A024185-C911-1730-2BF6-44598DE7DADC}"/>
                </a:ext>
              </a:extLst>
            </p:cNvPr>
            <p:cNvSpPr/>
            <p:nvPr/>
          </p:nvSpPr>
          <p:spPr>
            <a:xfrm>
              <a:off x="-3441390" y="525196"/>
              <a:ext cx="47947" cy="161079"/>
            </a:xfrm>
            <a:custGeom>
              <a:avLst/>
              <a:gdLst/>
              <a:ahLst/>
              <a:cxnLst/>
              <a:rect l="l" t="t" r="r" b="b"/>
              <a:pathLst>
                <a:path w="662" h="2224" extrusionOk="0">
                  <a:moveTo>
                    <a:pt x="1" y="0"/>
                  </a:moveTo>
                  <a:lnTo>
                    <a:pt x="11" y="2224"/>
                  </a:lnTo>
                  <a:lnTo>
                    <a:pt x="620" y="222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11766;p123">
              <a:extLst>
                <a:ext uri="{FF2B5EF4-FFF2-40B4-BE49-F238E27FC236}">
                  <a16:creationId xmlns:a16="http://schemas.microsoft.com/office/drawing/2014/main" id="{3E559CFD-8E53-A1F1-67CF-B415EBF71AB3}"/>
                </a:ext>
              </a:extLst>
            </p:cNvPr>
            <p:cNvSpPr/>
            <p:nvPr/>
          </p:nvSpPr>
          <p:spPr>
            <a:xfrm>
              <a:off x="-3388156" y="481160"/>
              <a:ext cx="59246" cy="205115"/>
            </a:xfrm>
            <a:custGeom>
              <a:avLst/>
              <a:gdLst/>
              <a:ahLst/>
              <a:cxnLst/>
              <a:rect l="l" t="t" r="r" b="b"/>
              <a:pathLst>
                <a:path w="818" h="2832" extrusionOk="0">
                  <a:moveTo>
                    <a:pt x="63" y="0"/>
                  </a:moveTo>
                  <a:lnTo>
                    <a:pt x="0" y="2832"/>
                  </a:lnTo>
                  <a:lnTo>
                    <a:pt x="818" y="2832"/>
                  </a:lnTo>
                  <a:lnTo>
                    <a:pt x="818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11767;p123">
              <a:extLst>
                <a:ext uri="{FF2B5EF4-FFF2-40B4-BE49-F238E27FC236}">
                  <a16:creationId xmlns:a16="http://schemas.microsoft.com/office/drawing/2014/main" id="{96C7F74A-B092-3C11-4224-8FA0F2D5786A}"/>
                </a:ext>
              </a:extLst>
            </p:cNvPr>
            <p:cNvSpPr/>
            <p:nvPr/>
          </p:nvSpPr>
          <p:spPr>
            <a:xfrm>
              <a:off x="-3441390" y="525196"/>
              <a:ext cx="47223" cy="82133"/>
            </a:xfrm>
            <a:custGeom>
              <a:avLst/>
              <a:gdLst/>
              <a:ahLst/>
              <a:cxnLst/>
              <a:rect l="l" t="t" r="r" b="b"/>
              <a:pathLst>
                <a:path w="652" h="1134" extrusionOk="0">
                  <a:moveTo>
                    <a:pt x="1" y="0"/>
                  </a:moveTo>
                  <a:lnTo>
                    <a:pt x="1" y="944"/>
                  </a:lnTo>
                  <a:cubicBezTo>
                    <a:pt x="211" y="1018"/>
                    <a:pt x="420" y="1081"/>
                    <a:pt x="641" y="1133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11768;p123">
              <a:extLst>
                <a:ext uri="{FF2B5EF4-FFF2-40B4-BE49-F238E27FC236}">
                  <a16:creationId xmlns:a16="http://schemas.microsoft.com/office/drawing/2014/main" id="{B94DBC41-6683-703B-F6CC-08E1D91B2FBC}"/>
                </a:ext>
              </a:extLst>
            </p:cNvPr>
            <p:cNvSpPr/>
            <p:nvPr/>
          </p:nvSpPr>
          <p:spPr>
            <a:xfrm>
              <a:off x="-3386635" y="481160"/>
              <a:ext cx="57725" cy="136743"/>
            </a:xfrm>
            <a:custGeom>
              <a:avLst/>
              <a:gdLst/>
              <a:ahLst/>
              <a:cxnLst/>
              <a:rect l="l" t="t" r="r" b="b"/>
              <a:pathLst>
                <a:path w="797" h="1888" extrusionOk="0">
                  <a:moveTo>
                    <a:pt x="42" y="0"/>
                  </a:moveTo>
                  <a:lnTo>
                    <a:pt x="0" y="1762"/>
                  </a:lnTo>
                  <a:cubicBezTo>
                    <a:pt x="262" y="1825"/>
                    <a:pt x="535" y="1867"/>
                    <a:pt x="797" y="1888"/>
                  </a:cubicBezTo>
                  <a:lnTo>
                    <a:pt x="797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3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11769;p123">
              <a:extLst>
                <a:ext uri="{FF2B5EF4-FFF2-40B4-BE49-F238E27FC236}">
                  <a16:creationId xmlns:a16="http://schemas.microsoft.com/office/drawing/2014/main" id="{28E14607-1CD7-B84F-FFB4-5C7556287E59}"/>
                </a:ext>
              </a:extLst>
            </p:cNvPr>
            <p:cNvSpPr/>
            <p:nvPr/>
          </p:nvSpPr>
          <p:spPr>
            <a:xfrm>
              <a:off x="-3375264" y="492531"/>
              <a:ext cx="38821" cy="13761"/>
            </a:xfrm>
            <a:custGeom>
              <a:avLst/>
              <a:gdLst/>
              <a:ahLst/>
              <a:cxnLst/>
              <a:rect l="l" t="t" r="r" b="b"/>
              <a:pathLst>
                <a:path w="536" h="190" extrusionOk="0">
                  <a:moveTo>
                    <a:pt x="0" y="1"/>
                  </a:moveTo>
                  <a:lnTo>
                    <a:pt x="0" y="189"/>
                  </a:lnTo>
                  <a:lnTo>
                    <a:pt x="535" y="189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11770;p123">
              <a:extLst>
                <a:ext uri="{FF2B5EF4-FFF2-40B4-BE49-F238E27FC236}">
                  <a16:creationId xmlns:a16="http://schemas.microsoft.com/office/drawing/2014/main" id="{60BCDA82-60CC-7AE1-7AE8-CB64D016B616}"/>
                </a:ext>
              </a:extLst>
            </p:cNvPr>
            <p:cNvSpPr/>
            <p:nvPr/>
          </p:nvSpPr>
          <p:spPr>
            <a:xfrm>
              <a:off x="-3375264" y="515346"/>
              <a:ext cx="38821" cy="13689"/>
            </a:xfrm>
            <a:custGeom>
              <a:avLst/>
              <a:gdLst/>
              <a:ahLst/>
              <a:cxnLst/>
              <a:rect l="l" t="t" r="r" b="b"/>
              <a:pathLst>
                <a:path w="536" h="189" extrusionOk="0">
                  <a:moveTo>
                    <a:pt x="0" y="0"/>
                  </a:moveTo>
                  <a:lnTo>
                    <a:pt x="0" y="189"/>
                  </a:lnTo>
                  <a:lnTo>
                    <a:pt x="535" y="18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11771;p123">
              <a:extLst>
                <a:ext uri="{FF2B5EF4-FFF2-40B4-BE49-F238E27FC236}">
                  <a16:creationId xmlns:a16="http://schemas.microsoft.com/office/drawing/2014/main" id="{01DCD98F-B395-8F51-A65F-0E7BC8260328}"/>
                </a:ext>
              </a:extLst>
            </p:cNvPr>
            <p:cNvSpPr/>
            <p:nvPr/>
          </p:nvSpPr>
          <p:spPr>
            <a:xfrm>
              <a:off x="-3382144" y="662664"/>
              <a:ext cx="44181" cy="12240"/>
            </a:xfrm>
            <a:custGeom>
              <a:avLst/>
              <a:gdLst/>
              <a:ahLst/>
              <a:cxnLst/>
              <a:rect l="l" t="t" r="r" b="b"/>
              <a:pathLst>
                <a:path w="61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609" y="16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11772;p123">
              <a:extLst>
                <a:ext uri="{FF2B5EF4-FFF2-40B4-BE49-F238E27FC236}">
                  <a16:creationId xmlns:a16="http://schemas.microsoft.com/office/drawing/2014/main" id="{C35ECD58-3A6E-A15F-8DE2-28952C9E719D}"/>
                </a:ext>
              </a:extLst>
            </p:cNvPr>
            <p:cNvSpPr/>
            <p:nvPr/>
          </p:nvSpPr>
          <p:spPr>
            <a:xfrm>
              <a:off x="-3436031" y="533525"/>
              <a:ext cx="31941" cy="22887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441" y="1"/>
                  </a:moveTo>
                  <a:lnTo>
                    <a:pt x="0" y="22"/>
                  </a:lnTo>
                  <a:lnTo>
                    <a:pt x="0" y="315"/>
                  </a:lnTo>
                  <a:lnTo>
                    <a:pt x="430" y="28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11773;p123">
              <a:extLst>
                <a:ext uri="{FF2B5EF4-FFF2-40B4-BE49-F238E27FC236}">
                  <a16:creationId xmlns:a16="http://schemas.microsoft.com/office/drawing/2014/main" id="{F5D33C2C-C8D8-CF4F-7CCF-83CAA4B204BA}"/>
                </a:ext>
              </a:extLst>
            </p:cNvPr>
            <p:cNvSpPr/>
            <p:nvPr/>
          </p:nvSpPr>
          <p:spPr>
            <a:xfrm>
              <a:off x="-3435306" y="659623"/>
              <a:ext cx="29695" cy="22887"/>
            </a:xfrm>
            <a:custGeom>
              <a:avLst/>
              <a:gdLst/>
              <a:ahLst/>
              <a:cxnLst/>
              <a:rect l="l" t="t" r="r" b="b"/>
              <a:pathLst>
                <a:path w="410" h="316" extrusionOk="0">
                  <a:moveTo>
                    <a:pt x="410" y="1"/>
                  </a:moveTo>
                  <a:lnTo>
                    <a:pt x="1" y="22"/>
                  </a:lnTo>
                  <a:lnTo>
                    <a:pt x="1" y="315"/>
                  </a:lnTo>
                  <a:lnTo>
                    <a:pt x="410" y="284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11774;p123">
              <a:extLst>
                <a:ext uri="{FF2B5EF4-FFF2-40B4-BE49-F238E27FC236}">
                  <a16:creationId xmlns:a16="http://schemas.microsoft.com/office/drawing/2014/main" id="{1E3450B1-75C3-C7FE-0BEE-9706FD250D84}"/>
                </a:ext>
              </a:extLst>
            </p:cNvPr>
            <p:cNvSpPr/>
            <p:nvPr/>
          </p:nvSpPr>
          <p:spPr>
            <a:xfrm>
              <a:off x="-4098312" y="462908"/>
              <a:ext cx="53234" cy="223366"/>
            </a:xfrm>
            <a:custGeom>
              <a:avLst/>
              <a:gdLst/>
              <a:ahLst/>
              <a:cxnLst/>
              <a:rect l="l" t="t" r="r" b="b"/>
              <a:pathLst>
                <a:path w="735" h="3084" extrusionOk="0">
                  <a:moveTo>
                    <a:pt x="0" y="1"/>
                  </a:moveTo>
                  <a:lnTo>
                    <a:pt x="32" y="3084"/>
                  </a:lnTo>
                  <a:lnTo>
                    <a:pt x="734" y="308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11775;p123">
              <a:extLst>
                <a:ext uri="{FF2B5EF4-FFF2-40B4-BE49-F238E27FC236}">
                  <a16:creationId xmlns:a16="http://schemas.microsoft.com/office/drawing/2014/main" id="{13DDC5BB-B6EB-4E5B-CFCC-4420DF6E1471}"/>
                </a:ext>
              </a:extLst>
            </p:cNvPr>
            <p:cNvSpPr/>
            <p:nvPr/>
          </p:nvSpPr>
          <p:spPr>
            <a:xfrm>
              <a:off x="-4042905" y="462908"/>
              <a:ext cx="45629" cy="223366"/>
            </a:xfrm>
            <a:custGeom>
              <a:avLst/>
              <a:gdLst/>
              <a:ahLst/>
              <a:cxnLst/>
              <a:rect l="l" t="t" r="r" b="b"/>
              <a:pathLst>
                <a:path w="630" h="3084" extrusionOk="0">
                  <a:moveTo>
                    <a:pt x="22" y="1"/>
                  </a:moveTo>
                  <a:lnTo>
                    <a:pt x="1" y="3084"/>
                  </a:lnTo>
                  <a:lnTo>
                    <a:pt x="578" y="308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1776;p123">
              <a:extLst>
                <a:ext uri="{FF2B5EF4-FFF2-40B4-BE49-F238E27FC236}">
                  <a16:creationId xmlns:a16="http://schemas.microsoft.com/office/drawing/2014/main" id="{C37F5C6F-2ED9-008A-8C02-7E424D55F432}"/>
                </a:ext>
              </a:extLst>
            </p:cNvPr>
            <p:cNvSpPr/>
            <p:nvPr/>
          </p:nvSpPr>
          <p:spPr>
            <a:xfrm>
              <a:off x="-4186457" y="481160"/>
              <a:ext cx="46426" cy="205115"/>
            </a:xfrm>
            <a:custGeom>
              <a:avLst/>
              <a:gdLst/>
              <a:ahLst/>
              <a:cxnLst/>
              <a:rect l="l" t="t" r="r" b="b"/>
              <a:pathLst>
                <a:path w="641" h="2832" extrusionOk="0">
                  <a:moveTo>
                    <a:pt x="1" y="0"/>
                  </a:moveTo>
                  <a:lnTo>
                    <a:pt x="22" y="2832"/>
                  </a:lnTo>
                  <a:lnTo>
                    <a:pt x="641" y="2832"/>
                  </a:lnTo>
                  <a:lnTo>
                    <a:pt x="567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11777;p123">
              <a:extLst>
                <a:ext uri="{FF2B5EF4-FFF2-40B4-BE49-F238E27FC236}">
                  <a16:creationId xmlns:a16="http://schemas.microsoft.com/office/drawing/2014/main" id="{9EAA720E-4AED-5AEB-9345-489F3E4BF738}"/>
                </a:ext>
              </a:extLst>
            </p:cNvPr>
            <p:cNvSpPr/>
            <p:nvPr/>
          </p:nvSpPr>
          <p:spPr>
            <a:xfrm>
              <a:off x="-4137061" y="462908"/>
              <a:ext cx="32737" cy="158037"/>
            </a:xfrm>
            <a:custGeom>
              <a:avLst/>
              <a:gdLst/>
              <a:ahLst/>
              <a:cxnLst/>
              <a:rect l="l" t="t" r="r" b="b"/>
              <a:pathLst>
                <a:path w="452" h="2182" extrusionOk="0">
                  <a:moveTo>
                    <a:pt x="1" y="1"/>
                  </a:moveTo>
                  <a:lnTo>
                    <a:pt x="21" y="2150"/>
                  </a:lnTo>
                  <a:cubicBezTo>
                    <a:pt x="158" y="2171"/>
                    <a:pt x="305" y="2182"/>
                    <a:pt x="451" y="2182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11778;p123">
              <a:extLst>
                <a:ext uri="{FF2B5EF4-FFF2-40B4-BE49-F238E27FC236}">
                  <a16:creationId xmlns:a16="http://schemas.microsoft.com/office/drawing/2014/main" id="{4F7AD4F3-5921-CD2F-380B-268364CA176C}"/>
                </a:ext>
              </a:extLst>
            </p:cNvPr>
            <p:cNvSpPr/>
            <p:nvPr/>
          </p:nvSpPr>
          <p:spPr>
            <a:xfrm>
              <a:off x="-4098312" y="462908"/>
              <a:ext cx="49396" cy="158037"/>
            </a:xfrm>
            <a:custGeom>
              <a:avLst/>
              <a:gdLst/>
              <a:ahLst/>
              <a:cxnLst/>
              <a:rect l="l" t="t" r="r" b="b"/>
              <a:pathLst>
                <a:path w="682" h="2182" extrusionOk="0">
                  <a:moveTo>
                    <a:pt x="0" y="1"/>
                  </a:moveTo>
                  <a:lnTo>
                    <a:pt x="21" y="2182"/>
                  </a:lnTo>
                  <a:lnTo>
                    <a:pt x="63" y="2182"/>
                  </a:lnTo>
                  <a:cubicBezTo>
                    <a:pt x="273" y="2182"/>
                    <a:pt x="483" y="2171"/>
                    <a:pt x="682" y="2150"/>
                  </a:cubicBezTo>
                  <a:lnTo>
                    <a:pt x="5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11779;p123">
              <a:extLst>
                <a:ext uri="{FF2B5EF4-FFF2-40B4-BE49-F238E27FC236}">
                  <a16:creationId xmlns:a16="http://schemas.microsoft.com/office/drawing/2014/main" id="{7CA34F85-D80D-081A-510E-8E9BD65335CC}"/>
                </a:ext>
              </a:extLst>
            </p:cNvPr>
            <p:cNvSpPr/>
            <p:nvPr/>
          </p:nvSpPr>
          <p:spPr>
            <a:xfrm>
              <a:off x="-4042905" y="462908"/>
              <a:ext cx="45629" cy="154995"/>
            </a:xfrm>
            <a:custGeom>
              <a:avLst/>
              <a:gdLst/>
              <a:ahLst/>
              <a:cxnLst/>
              <a:rect l="l" t="t" r="r" b="b"/>
              <a:pathLst>
                <a:path w="630" h="2140" extrusionOk="0">
                  <a:moveTo>
                    <a:pt x="22" y="1"/>
                  </a:moveTo>
                  <a:lnTo>
                    <a:pt x="1" y="2140"/>
                  </a:lnTo>
                  <a:cubicBezTo>
                    <a:pt x="200" y="2108"/>
                    <a:pt x="399" y="2066"/>
                    <a:pt x="599" y="2014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11780;p123">
              <a:extLst>
                <a:ext uri="{FF2B5EF4-FFF2-40B4-BE49-F238E27FC236}">
                  <a16:creationId xmlns:a16="http://schemas.microsoft.com/office/drawing/2014/main" id="{FFB6D3A5-6B33-15CF-C8F6-FDD6A6CDC18A}"/>
                </a:ext>
              </a:extLst>
            </p:cNvPr>
            <p:cNvSpPr/>
            <p:nvPr/>
          </p:nvSpPr>
          <p:spPr>
            <a:xfrm>
              <a:off x="-4186457" y="481160"/>
              <a:ext cx="44905" cy="136743"/>
            </a:xfrm>
            <a:custGeom>
              <a:avLst/>
              <a:gdLst/>
              <a:ahLst/>
              <a:cxnLst/>
              <a:rect l="l" t="t" r="r" b="b"/>
              <a:pathLst>
                <a:path w="620" h="1888" extrusionOk="0">
                  <a:moveTo>
                    <a:pt x="1" y="0"/>
                  </a:moveTo>
                  <a:lnTo>
                    <a:pt x="11" y="1762"/>
                  </a:lnTo>
                  <a:cubicBezTo>
                    <a:pt x="211" y="1825"/>
                    <a:pt x="410" y="1867"/>
                    <a:pt x="620" y="1888"/>
                  </a:cubicBezTo>
                  <a:lnTo>
                    <a:pt x="567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11781;p123">
              <a:extLst>
                <a:ext uri="{FF2B5EF4-FFF2-40B4-BE49-F238E27FC236}">
                  <a16:creationId xmlns:a16="http://schemas.microsoft.com/office/drawing/2014/main" id="{7CFD8DCB-2BC8-BA76-0D76-57F86075DD1C}"/>
                </a:ext>
              </a:extLst>
            </p:cNvPr>
            <p:cNvSpPr/>
            <p:nvPr/>
          </p:nvSpPr>
          <p:spPr>
            <a:xfrm>
              <a:off x="-4179577" y="492531"/>
              <a:ext cx="29695" cy="13761"/>
            </a:xfrm>
            <a:custGeom>
              <a:avLst/>
              <a:gdLst/>
              <a:ahLst/>
              <a:cxnLst/>
              <a:rect l="l" t="t" r="r" b="b"/>
              <a:pathLst>
                <a:path w="410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09" y="18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11782;p123">
              <a:extLst>
                <a:ext uri="{FF2B5EF4-FFF2-40B4-BE49-F238E27FC236}">
                  <a16:creationId xmlns:a16="http://schemas.microsoft.com/office/drawing/2014/main" id="{544A8618-7A68-BAE0-A11C-27898BFB93C3}"/>
                </a:ext>
              </a:extLst>
            </p:cNvPr>
            <p:cNvSpPr/>
            <p:nvPr/>
          </p:nvSpPr>
          <p:spPr>
            <a:xfrm>
              <a:off x="-4179577" y="515346"/>
              <a:ext cx="29695" cy="13689"/>
            </a:xfrm>
            <a:custGeom>
              <a:avLst/>
              <a:gdLst/>
              <a:ahLst/>
              <a:cxnLst/>
              <a:rect l="l" t="t" r="r" b="b"/>
              <a:pathLst>
                <a:path w="410" h="189" extrusionOk="0">
                  <a:moveTo>
                    <a:pt x="0" y="0"/>
                  </a:moveTo>
                  <a:lnTo>
                    <a:pt x="11" y="189"/>
                  </a:lnTo>
                  <a:lnTo>
                    <a:pt x="409" y="189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11783;p123">
              <a:extLst>
                <a:ext uri="{FF2B5EF4-FFF2-40B4-BE49-F238E27FC236}">
                  <a16:creationId xmlns:a16="http://schemas.microsoft.com/office/drawing/2014/main" id="{DED6C93F-65DC-1648-5218-4AE049B58726}"/>
                </a:ext>
              </a:extLst>
            </p:cNvPr>
            <p:cNvSpPr/>
            <p:nvPr/>
          </p:nvSpPr>
          <p:spPr>
            <a:xfrm>
              <a:off x="-4132498" y="474279"/>
              <a:ext cx="17527" cy="10719"/>
            </a:xfrm>
            <a:custGeom>
              <a:avLst/>
              <a:gdLst/>
              <a:ahLst/>
              <a:cxnLst/>
              <a:rect l="l" t="t" r="r" b="b"/>
              <a:pathLst>
                <a:path w="242" h="148" extrusionOk="0">
                  <a:moveTo>
                    <a:pt x="0" y="1"/>
                  </a:moveTo>
                  <a:lnTo>
                    <a:pt x="11" y="148"/>
                  </a:lnTo>
                  <a:lnTo>
                    <a:pt x="242" y="148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11784;p123">
              <a:extLst>
                <a:ext uri="{FF2B5EF4-FFF2-40B4-BE49-F238E27FC236}">
                  <a16:creationId xmlns:a16="http://schemas.microsoft.com/office/drawing/2014/main" id="{D6172811-D6C4-6BF6-8986-76667A27AA01}"/>
                </a:ext>
              </a:extLst>
            </p:cNvPr>
            <p:cNvSpPr/>
            <p:nvPr/>
          </p:nvSpPr>
          <p:spPr>
            <a:xfrm>
              <a:off x="-4181098" y="662664"/>
              <a:ext cx="33462" cy="12240"/>
            </a:xfrm>
            <a:custGeom>
              <a:avLst/>
              <a:gdLst/>
              <a:ahLst/>
              <a:cxnLst/>
              <a:rect l="l" t="t" r="r" b="b"/>
              <a:pathLst>
                <a:path w="462" h="169" extrusionOk="0">
                  <a:moveTo>
                    <a:pt x="0" y="1"/>
                  </a:moveTo>
                  <a:lnTo>
                    <a:pt x="0" y="168"/>
                  </a:lnTo>
                  <a:lnTo>
                    <a:pt x="462" y="168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11785;p123">
              <a:extLst>
                <a:ext uri="{FF2B5EF4-FFF2-40B4-BE49-F238E27FC236}">
                  <a16:creationId xmlns:a16="http://schemas.microsoft.com/office/drawing/2014/main" id="{A0E8660F-BBCA-A087-E05F-8BBFB9C97C14}"/>
                </a:ext>
              </a:extLst>
            </p:cNvPr>
            <p:cNvSpPr/>
            <p:nvPr/>
          </p:nvSpPr>
          <p:spPr>
            <a:xfrm>
              <a:off x="-4123373" y="661143"/>
              <a:ext cx="5360" cy="9923"/>
            </a:xfrm>
            <a:custGeom>
              <a:avLst/>
              <a:gdLst/>
              <a:ahLst/>
              <a:cxnLst/>
              <a:rect l="l" t="t" r="r" b="b"/>
              <a:pathLst>
                <a:path w="74" h="137" extrusionOk="0">
                  <a:moveTo>
                    <a:pt x="42" y="1"/>
                  </a:moveTo>
                  <a:cubicBezTo>
                    <a:pt x="21" y="1"/>
                    <a:pt x="0" y="32"/>
                    <a:pt x="0" y="63"/>
                  </a:cubicBezTo>
                  <a:cubicBezTo>
                    <a:pt x="0" y="105"/>
                    <a:pt x="21" y="137"/>
                    <a:pt x="42" y="137"/>
                  </a:cubicBezTo>
                  <a:cubicBezTo>
                    <a:pt x="63" y="137"/>
                    <a:pt x="74" y="105"/>
                    <a:pt x="74" y="63"/>
                  </a:cubicBezTo>
                  <a:cubicBezTo>
                    <a:pt x="7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11786;p123">
              <a:extLst>
                <a:ext uri="{FF2B5EF4-FFF2-40B4-BE49-F238E27FC236}">
                  <a16:creationId xmlns:a16="http://schemas.microsoft.com/office/drawing/2014/main" id="{417A6D3A-C457-C60B-9935-92AE7F230067}"/>
                </a:ext>
              </a:extLst>
            </p:cNvPr>
            <p:cNvSpPr/>
            <p:nvPr/>
          </p:nvSpPr>
          <p:spPr>
            <a:xfrm>
              <a:off x="-4093749" y="473555"/>
              <a:ext cx="30420" cy="16803"/>
            </a:xfrm>
            <a:custGeom>
              <a:avLst/>
              <a:gdLst/>
              <a:ahLst/>
              <a:cxnLst/>
              <a:rect l="l" t="t" r="r" b="b"/>
              <a:pathLst>
                <a:path w="420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20" y="23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11787;p123">
              <a:extLst>
                <a:ext uri="{FF2B5EF4-FFF2-40B4-BE49-F238E27FC236}">
                  <a16:creationId xmlns:a16="http://schemas.microsoft.com/office/drawing/2014/main" id="{7B6ECF87-08DF-31CA-6936-31F8A0434A8A}"/>
                </a:ext>
              </a:extLst>
            </p:cNvPr>
            <p:cNvSpPr/>
            <p:nvPr/>
          </p:nvSpPr>
          <p:spPr>
            <a:xfrm>
              <a:off x="-4035300" y="649772"/>
              <a:ext cx="27450" cy="25132"/>
            </a:xfrm>
            <a:custGeom>
              <a:avLst/>
              <a:gdLst/>
              <a:ahLst/>
              <a:cxnLst/>
              <a:rect l="l" t="t" r="r" b="b"/>
              <a:pathLst>
                <a:path w="379" h="347" extrusionOk="0">
                  <a:moveTo>
                    <a:pt x="1" y="0"/>
                  </a:moveTo>
                  <a:lnTo>
                    <a:pt x="1" y="346"/>
                  </a:lnTo>
                  <a:lnTo>
                    <a:pt x="378" y="346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11788;p123">
              <a:extLst>
                <a:ext uri="{FF2B5EF4-FFF2-40B4-BE49-F238E27FC236}">
                  <a16:creationId xmlns:a16="http://schemas.microsoft.com/office/drawing/2014/main" id="{FB64D996-54EA-CDA3-E702-10418386CED8}"/>
                </a:ext>
              </a:extLst>
            </p:cNvPr>
            <p:cNvSpPr/>
            <p:nvPr/>
          </p:nvSpPr>
          <p:spPr>
            <a:xfrm>
              <a:off x="-4032982" y="473555"/>
              <a:ext cx="32737" cy="16006"/>
            </a:xfrm>
            <a:custGeom>
              <a:avLst/>
              <a:gdLst/>
              <a:ahLst/>
              <a:cxnLst/>
              <a:rect l="l" t="t" r="r" b="b"/>
              <a:pathLst>
                <a:path w="452" h="221" extrusionOk="0">
                  <a:moveTo>
                    <a:pt x="0" y="0"/>
                  </a:moveTo>
                  <a:lnTo>
                    <a:pt x="0" y="221"/>
                  </a:lnTo>
                  <a:lnTo>
                    <a:pt x="451" y="22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11789;p123">
              <a:extLst>
                <a:ext uri="{FF2B5EF4-FFF2-40B4-BE49-F238E27FC236}">
                  <a16:creationId xmlns:a16="http://schemas.microsoft.com/office/drawing/2014/main" id="{EBF84F24-5450-997F-B1FB-B67A013CECC7}"/>
                </a:ext>
              </a:extLst>
            </p:cNvPr>
            <p:cNvSpPr/>
            <p:nvPr/>
          </p:nvSpPr>
          <p:spPr>
            <a:xfrm>
              <a:off x="-4074773" y="659623"/>
              <a:ext cx="5360" cy="9198"/>
            </a:xfrm>
            <a:custGeom>
              <a:avLst/>
              <a:gdLst/>
              <a:ahLst/>
              <a:cxnLst/>
              <a:rect l="l" t="t" r="r" b="b"/>
              <a:pathLst>
                <a:path w="74" h="127" extrusionOk="0">
                  <a:moveTo>
                    <a:pt x="42" y="1"/>
                  </a:moveTo>
                  <a:cubicBezTo>
                    <a:pt x="21" y="1"/>
                    <a:pt x="0" y="22"/>
                    <a:pt x="0" y="63"/>
                  </a:cubicBezTo>
                  <a:cubicBezTo>
                    <a:pt x="0" y="105"/>
                    <a:pt x="21" y="126"/>
                    <a:pt x="42" y="126"/>
                  </a:cubicBezTo>
                  <a:cubicBezTo>
                    <a:pt x="63" y="126"/>
                    <a:pt x="74" y="95"/>
                    <a:pt x="74" y="63"/>
                  </a:cubicBezTo>
                  <a:cubicBezTo>
                    <a:pt x="74" y="2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11790;p123">
              <a:extLst>
                <a:ext uri="{FF2B5EF4-FFF2-40B4-BE49-F238E27FC236}">
                  <a16:creationId xmlns:a16="http://schemas.microsoft.com/office/drawing/2014/main" id="{47511A87-BC0A-F74D-A65D-95556122CF9D}"/>
                </a:ext>
              </a:extLst>
            </p:cNvPr>
            <p:cNvSpPr/>
            <p:nvPr/>
          </p:nvSpPr>
          <p:spPr>
            <a:xfrm>
              <a:off x="-4079336" y="504699"/>
              <a:ext cx="5360" cy="9923"/>
            </a:xfrm>
            <a:custGeom>
              <a:avLst/>
              <a:gdLst/>
              <a:ahLst/>
              <a:cxnLst/>
              <a:rect l="l" t="t" r="r" b="b"/>
              <a:pathLst>
                <a:path w="74" h="137" extrusionOk="0">
                  <a:moveTo>
                    <a:pt x="32" y="0"/>
                  </a:moveTo>
                  <a:cubicBezTo>
                    <a:pt x="11" y="0"/>
                    <a:pt x="0" y="32"/>
                    <a:pt x="0" y="63"/>
                  </a:cubicBezTo>
                  <a:cubicBezTo>
                    <a:pt x="0" y="105"/>
                    <a:pt x="21" y="137"/>
                    <a:pt x="32" y="137"/>
                  </a:cubicBezTo>
                  <a:cubicBezTo>
                    <a:pt x="53" y="137"/>
                    <a:pt x="74" y="105"/>
                    <a:pt x="74" y="63"/>
                  </a:cubicBezTo>
                  <a:cubicBezTo>
                    <a:pt x="74" y="32"/>
                    <a:pt x="53" y="0"/>
                    <a:pt x="32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11791;p123">
              <a:extLst>
                <a:ext uri="{FF2B5EF4-FFF2-40B4-BE49-F238E27FC236}">
                  <a16:creationId xmlns:a16="http://schemas.microsoft.com/office/drawing/2014/main" id="{3FAE76F2-2154-F621-F5C6-17F9A4D0F350}"/>
                </a:ext>
              </a:extLst>
            </p:cNvPr>
            <p:cNvSpPr/>
            <p:nvPr/>
          </p:nvSpPr>
          <p:spPr>
            <a:xfrm>
              <a:off x="-4025377" y="626957"/>
              <a:ext cx="6084" cy="11444"/>
            </a:xfrm>
            <a:custGeom>
              <a:avLst/>
              <a:gdLst/>
              <a:ahLst/>
              <a:cxnLst/>
              <a:rect l="l" t="t" r="r" b="b"/>
              <a:pathLst>
                <a:path w="84" h="158" extrusionOk="0">
                  <a:moveTo>
                    <a:pt x="42" y="1"/>
                  </a:moveTo>
                  <a:cubicBezTo>
                    <a:pt x="21" y="1"/>
                    <a:pt x="0" y="32"/>
                    <a:pt x="0" y="74"/>
                  </a:cubicBezTo>
                  <a:cubicBezTo>
                    <a:pt x="0" y="116"/>
                    <a:pt x="21" y="158"/>
                    <a:pt x="42" y="158"/>
                  </a:cubicBezTo>
                  <a:cubicBezTo>
                    <a:pt x="63" y="158"/>
                    <a:pt x="84" y="116"/>
                    <a:pt x="84" y="74"/>
                  </a:cubicBezTo>
                  <a:cubicBezTo>
                    <a:pt x="84" y="32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11792;p123">
              <a:extLst>
                <a:ext uri="{FF2B5EF4-FFF2-40B4-BE49-F238E27FC236}">
                  <a16:creationId xmlns:a16="http://schemas.microsoft.com/office/drawing/2014/main" id="{8CD0CABA-0833-3613-AB37-B0369C21BE5D}"/>
                </a:ext>
              </a:extLst>
            </p:cNvPr>
            <p:cNvSpPr/>
            <p:nvPr/>
          </p:nvSpPr>
          <p:spPr>
            <a:xfrm>
              <a:off x="-3856041" y="462908"/>
              <a:ext cx="50192" cy="223366"/>
            </a:xfrm>
            <a:custGeom>
              <a:avLst/>
              <a:gdLst/>
              <a:ahLst/>
              <a:cxnLst/>
              <a:rect l="l" t="t" r="r" b="b"/>
              <a:pathLst>
                <a:path w="693" h="3084" extrusionOk="0">
                  <a:moveTo>
                    <a:pt x="84" y="1"/>
                  </a:moveTo>
                  <a:lnTo>
                    <a:pt x="0" y="3084"/>
                  </a:lnTo>
                  <a:lnTo>
                    <a:pt x="693" y="30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11793;p123">
              <a:extLst>
                <a:ext uri="{FF2B5EF4-FFF2-40B4-BE49-F238E27FC236}">
                  <a16:creationId xmlns:a16="http://schemas.microsoft.com/office/drawing/2014/main" id="{79D570A9-1D24-98E5-9F2E-F15EFE03BAEA}"/>
                </a:ext>
              </a:extLst>
            </p:cNvPr>
            <p:cNvSpPr/>
            <p:nvPr/>
          </p:nvSpPr>
          <p:spPr>
            <a:xfrm>
              <a:off x="-3988222" y="525196"/>
              <a:ext cx="52510" cy="161079"/>
            </a:xfrm>
            <a:custGeom>
              <a:avLst/>
              <a:gdLst/>
              <a:ahLst/>
              <a:cxnLst/>
              <a:rect l="l" t="t" r="r" b="b"/>
              <a:pathLst>
                <a:path w="725" h="2224" extrusionOk="0">
                  <a:moveTo>
                    <a:pt x="1" y="0"/>
                  </a:moveTo>
                  <a:lnTo>
                    <a:pt x="1" y="2224"/>
                  </a:lnTo>
                  <a:lnTo>
                    <a:pt x="682" y="222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11794;p123">
              <a:extLst>
                <a:ext uri="{FF2B5EF4-FFF2-40B4-BE49-F238E27FC236}">
                  <a16:creationId xmlns:a16="http://schemas.microsoft.com/office/drawing/2014/main" id="{215D63F0-C6D7-12BE-138C-9D8B643219C6}"/>
                </a:ext>
              </a:extLst>
            </p:cNvPr>
            <p:cNvSpPr/>
            <p:nvPr/>
          </p:nvSpPr>
          <p:spPr>
            <a:xfrm>
              <a:off x="-3797591" y="462908"/>
              <a:ext cx="75325" cy="223366"/>
            </a:xfrm>
            <a:custGeom>
              <a:avLst/>
              <a:gdLst/>
              <a:ahLst/>
              <a:cxnLst/>
              <a:rect l="l" t="t" r="r" b="b"/>
              <a:pathLst>
                <a:path w="1040" h="3084" extrusionOk="0">
                  <a:moveTo>
                    <a:pt x="64" y="1"/>
                  </a:moveTo>
                  <a:lnTo>
                    <a:pt x="1" y="3084"/>
                  </a:lnTo>
                  <a:lnTo>
                    <a:pt x="1039" y="308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11795;p123">
              <a:extLst>
                <a:ext uri="{FF2B5EF4-FFF2-40B4-BE49-F238E27FC236}">
                  <a16:creationId xmlns:a16="http://schemas.microsoft.com/office/drawing/2014/main" id="{CD8573A6-6EFD-FB0C-780B-3C0D33F7CF0C}"/>
                </a:ext>
              </a:extLst>
            </p:cNvPr>
            <p:cNvSpPr/>
            <p:nvPr/>
          </p:nvSpPr>
          <p:spPr>
            <a:xfrm>
              <a:off x="-3928976" y="481160"/>
              <a:ext cx="66199" cy="205115"/>
            </a:xfrm>
            <a:custGeom>
              <a:avLst/>
              <a:gdLst/>
              <a:ahLst/>
              <a:cxnLst/>
              <a:rect l="l" t="t" r="r" b="b"/>
              <a:pathLst>
                <a:path w="914" h="2832" extrusionOk="0">
                  <a:moveTo>
                    <a:pt x="64" y="0"/>
                  </a:moveTo>
                  <a:lnTo>
                    <a:pt x="1" y="2832"/>
                  </a:lnTo>
                  <a:lnTo>
                    <a:pt x="913" y="2832"/>
                  </a:lnTo>
                  <a:lnTo>
                    <a:pt x="913" y="4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11796;p123">
              <a:extLst>
                <a:ext uri="{FF2B5EF4-FFF2-40B4-BE49-F238E27FC236}">
                  <a16:creationId xmlns:a16="http://schemas.microsoft.com/office/drawing/2014/main" id="{D4970296-5311-13C5-16C7-622A2EB5E1A3}"/>
                </a:ext>
              </a:extLst>
            </p:cNvPr>
            <p:cNvSpPr/>
            <p:nvPr/>
          </p:nvSpPr>
          <p:spPr>
            <a:xfrm>
              <a:off x="-3853795" y="462908"/>
              <a:ext cx="46426" cy="158037"/>
            </a:xfrm>
            <a:custGeom>
              <a:avLst/>
              <a:gdLst/>
              <a:ahLst/>
              <a:cxnLst/>
              <a:rect l="l" t="t" r="r" b="b"/>
              <a:pathLst>
                <a:path w="641" h="2182" extrusionOk="0">
                  <a:moveTo>
                    <a:pt x="53" y="1"/>
                  </a:moveTo>
                  <a:lnTo>
                    <a:pt x="1" y="2150"/>
                  </a:lnTo>
                  <a:cubicBezTo>
                    <a:pt x="211" y="2171"/>
                    <a:pt x="420" y="2182"/>
                    <a:pt x="641" y="2182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11797;p123">
              <a:extLst>
                <a:ext uri="{FF2B5EF4-FFF2-40B4-BE49-F238E27FC236}">
                  <a16:creationId xmlns:a16="http://schemas.microsoft.com/office/drawing/2014/main" id="{ED89E25B-1B57-4DD1-F59E-0C5D18977362}"/>
                </a:ext>
              </a:extLst>
            </p:cNvPr>
            <p:cNvSpPr/>
            <p:nvPr/>
          </p:nvSpPr>
          <p:spPr>
            <a:xfrm>
              <a:off x="-3988222" y="525196"/>
              <a:ext cx="52510" cy="82133"/>
            </a:xfrm>
            <a:custGeom>
              <a:avLst/>
              <a:gdLst/>
              <a:ahLst/>
              <a:cxnLst/>
              <a:rect l="l" t="t" r="r" b="b"/>
              <a:pathLst>
                <a:path w="725" h="1134" extrusionOk="0">
                  <a:moveTo>
                    <a:pt x="1" y="0"/>
                  </a:moveTo>
                  <a:lnTo>
                    <a:pt x="1" y="944"/>
                  </a:lnTo>
                  <a:cubicBezTo>
                    <a:pt x="232" y="1018"/>
                    <a:pt x="462" y="1081"/>
                    <a:pt x="703" y="1133"/>
                  </a:cubicBezTo>
                  <a:lnTo>
                    <a:pt x="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11798;p123">
              <a:extLst>
                <a:ext uri="{FF2B5EF4-FFF2-40B4-BE49-F238E27FC236}">
                  <a16:creationId xmlns:a16="http://schemas.microsoft.com/office/drawing/2014/main" id="{0692E608-B829-906F-1ECC-BF6EBB62E895}"/>
                </a:ext>
              </a:extLst>
            </p:cNvPr>
            <p:cNvSpPr/>
            <p:nvPr/>
          </p:nvSpPr>
          <p:spPr>
            <a:xfrm>
              <a:off x="-3796070" y="462908"/>
              <a:ext cx="71486" cy="158037"/>
            </a:xfrm>
            <a:custGeom>
              <a:avLst/>
              <a:gdLst/>
              <a:ahLst/>
              <a:cxnLst/>
              <a:rect l="l" t="t" r="r" b="b"/>
              <a:pathLst>
                <a:path w="987" h="2182" extrusionOk="0">
                  <a:moveTo>
                    <a:pt x="43" y="1"/>
                  </a:moveTo>
                  <a:lnTo>
                    <a:pt x="1" y="2182"/>
                  </a:lnTo>
                  <a:lnTo>
                    <a:pt x="64" y="2182"/>
                  </a:lnTo>
                  <a:cubicBezTo>
                    <a:pt x="378" y="2182"/>
                    <a:pt x="693" y="2171"/>
                    <a:pt x="987" y="2140"/>
                  </a:cubicBezTo>
                  <a:lnTo>
                    <a:pt x="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11799;p123">
              <a:extLst>
                <a:ext uri="{FF2B5EF4-FFF2-40B4-BE49-F238E27FC236}">
                  <a16:creationId xmlns:a16="http://schemas.microsoft.com/office/drawing/2014/main" id="{1FF5E1A2-7D94-D51A-F089-48072621F563}"/>
                </a:ext>
              </a:extLst>
            </p:cNvPr>
            <p:cNvSpPr/>
            <p:nvPr/>
          </p:nvSpPr>
          <p:spPr>
            <a:xfrm>
              <a:off x="-3927455" y="481160"/>
              <a:ext cx="64678" cy="136743"/>
            </a:xfrm>
            <a:custGeom>
              <a:avLst/>
              <a:gdLst/>
              <a:ahLst/>
              <a:cxnLst/>
              <a:rect l="l" t="t" r="r" b="b"/>
              <a:pathLst>
                <a:path w="893" h="1888" extrusionOk="0">
                  <a:moveTo>
                    <a:pt x="43" y="0"/>
                  </a:moveTo>
                  <a:lnTo>
                    <a:pt x="1" y="1762"/>
                  </a:lnTo>
                  <a:cubicBezTo>
                    <a:pt x="284" y="1825"/>
                    <a:pt x="577" y="1856"/>
                    <a:pt x="892" y="1888"/>
                  </a:cubicBezTo>
                  <a:lnTo>
                    <a:pt x="892" y="4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11800;p123">
              <a:extLst>
                <a:ext uri="{FF2B5EF4-FFF2-40B4-BE49-F238E27FC236}">
                  <a16:creationId xmlns:a16="http://schemas.microsoft.com/office/drawing/2014/main" id="{CA6CF9D2-2418-61DA-BB4C-CAB99D5390B6}"/>
                </a:ext>
              </a:extLst>
            </p:cNvPr>
            <p:cNvSpPr/>
            <p:nvPr/>
          </p:nvSpPr>
          <p:spPr>
            <a:xfrm>
              <a:off x="-3915287" y="492531"/>
              <a:ext cx="44108" cy="13761"/>
            </a:xfrm>
            <a:custGeom>
              <a:avLst/>
              <a:gdLst/>
              <a:ahLst/>
              <a:cxnLst/>
              <a:rect l="l" t="t" r="r" b="b"/>
              <a:pathLst>
                <a:path w="609" h="190" extrusionOk="0">
                  <a:moveTo>
                    <a:pt x="1" y="1"/>
                  </a:moveTo>
                  <a:lnTo>
                    <a:pt x="1" y="189"/>
                  </a:lnTo>
                  <a:lnTo>
                    <a:pt x="598" y="18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11801;p123">
              <a:extLst>
                <a:ext uri="{FF2B5EF4-FFF2-40B4-BE49-F238E27FC236}">
                  <a16:creationId xmlns:a16="http://schemas.microsoft.com/office/drawing/2014/main" id="{D9EA95BF-CFB6-7B17-B1F9-4D35E8B11D7F}"/>
                </a:ext>
              </a:extLst>
            </p:cNvPr>
            <p:cNvSpPr/>
            <p:nvPr/>
          </p:nvSpPr>
          <p:spPr>
            <a:xfrm>
              <a:off x="-3915287" y="515346"/>
              <a:ext cx="43384" cy="13689"/>
            </a:xfrm>
            <a:custGeom>
              <a:avLst/>
              <a:gdLst/>
              <a:ahLst/>
              <a:cxnLst/>
              <a:rect l="l" t="t" r="r" b="b"/>
              <a:pathLst>
                <a:path w="59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598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11802;p123">
              <a:extLst>
                <a:ext uri="{FF2B5EF4-FFF2-40B4-BE49-F238E27FC236}">
                  <a16:creationId xmlns:a16="http://schemas.microsoft.com/office/drawing/2014/main" id="{9E9938D8-D7F1-E046-6BAA-D4A73762E097}"/>
                </a:ext>
              </a:extLst>
            </p:cNvPr>
            <p:cNvSpPr/>
            <p:nvPr/>
          </p:nvSpPr>
          <p:spPr>
            <a:xfrm>
              <a:off x="-3843873" y="474279"/>
              <a:ext cx="25857" cy="10719"/>
            </a:xfrm>
            <a:custGeom>
              <a:avLst/>
              <a:gdLst/>
              <a:ahLst/>
              <a:cxnLst/>
              <a:rect l="l" t="t" r="r" b="b"/>
              <a:pathLst>
                <a:path w="357" h="148" extrusionOk="0">
                  <a:moveTo>
                    <a:pt x="0" y="1"/>
                  </a:moveTo>
                  <a:lnTo>
                    <a:pt x="0" y="148"/>
                  </a:lnTo>
                  <a:lnTo>
                    <a:pt x="357" y="14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11803;p123">
              <a:extLst>
                <a:ext uri="{FF2B5EF4-FFF2-40B4-BE49-F238E27FC236}">
                  <a16:creationId xmlns:a16="http://schemas.microsoft.com/office/drawing/2014/main" id="{09F97878-CDC3-E493-D8C1-466AFF178BBE}"/>
                </a:ext>
              </a:extLst>
            </p:cNvPr>
            <p:cNvSpPr/>
            <p:nvPr/>
          </p:nvSpPr>
          <p:spPr>
            <a:xfrm>
              <a:off x="-3922892" y="662664"/>
              <a:ext cx="50192" cy="12240"/>
            </a:xfrm>
            <a:custGeom>
              <a:avLst/>
              <a:gdLst/>
              <a:ahLst/>
              <a:cxnLst/>
              <a:rect l="l" t="t" r="r" b="b"/>
              <a:pathLst>
                <a:path w="693" h="169" extrusionOk="0">
                  <a:moveTo>
                    <a:pt x="11" y="1"/>
                  </a:moveTo>
                  <a:lnTo>
                    <a:pt x="1" y="168"/>
                  </a:lnTo>
                  <a:lnTo>
                    <a:pt x="682" y="168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11804;p123">
              <a:extLst>
                <a:ext uri="{FF2B5EF4-FFF2-40B4-BE49-F238E27FC236}">
                  <a16:creationId xmlns:a16="http://schemas.microsoft.com/office/drawing/2014/main" id="{313F1EF0-7A31-2047-EF65-C9476D58758A}"/>
                </a:ext>
              </a:extLst>
            </p:cNvPr>
            <p:cNvSpPr/>
            <p:nvPr/>
          </p:nvSpPr>
          <p:spPr>
            <a:xfrm>
              <a:off x="-3836268" y="661143"/>
              <a:ext cx="8402" cy="9923"/>
            </a:xfrm>
            <a:custGeom>
              <a:avLst/>
              <a:gdLst/>
              <a:ahLst/>
              <a:cxnLst/>
              <a:rect l="l" t="t" r="r" b="b"/>
              <a:pathLst>
                <a:path w="116" h="137" extrusionOk="0">
                  <a:moveTo>
                    <a:pt x="53" y="1"/>
                  </a:moveTo>
                  <a:cubicBezTo>
                    <a:pt x="21" y="1"/>
                    <a:pt x="0" y="32"/>
                    <a:pt x="0" y="63"/>
                  </a:cubicBezTo>
                  <a:cubicBezTo>
                    <a:pt x="0" y="105"/>
                    <a:pt x="21" y="126"/>
                    <a:pt x="53" y="137"/>
                  </a:cubicBezTo>
                  <a:cubicBezTo>
                    <a:pt x="84" y="126"/>
                    <a:pt x="115" y="105"/>
                    <a:pt x="115" y="63"/>
                  </a:cubicBezTo>
                  <a:cubicBezTo>
                    <a:pt x="115" y="32"/>
                    <a:pt x="9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11805;p123">
              <a:extLst>
                <a:ext uri="{FF2B5EF4-FFF2-40B4-BE49-F238E27FC236}">
                  <a16:creationId xmlns:a16="http://schemas.microsoft.com/office/drawing/2014/main" id="{1371EA0C-D701-B1E3-4F41-7B564368346E}"/>
                </a:ext>
              </a:extLst>
            </p:cNvPr>
            <p:cNvSpPr/>
            <p:nvPr/>
          </p:nvSpPr>
          <p:spPr>
            <a:xfrm>
              <a:off x="-3786944" y="473555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1" y="0"/>
                  </a:moveTo>
                  <a:lnTo>
                    <a:pt x="1" y="231"/>
                  </a:lnTo>
                  <a:lnTo>
                    <a:pt x="630" y="231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11806;p123">
              <a:extLst>
                <a:ext uri="{FF2B5EF4-FFF2-40B4-BE49-F238E27FC236}">
                  <a16:creationId xmlns:a16="http://schemas.microsoft.com/office/drawing/2014/main" id="{010AA40C-DBFF-07BE-5595-759AE86FC6A3}"/>
                </a:ext>
              </a:extLst>
            </p:cNvPr>
            <p:cNvSpPr/>
            <p:nvPr/>
          </p:nvSpPr>
          <p:spPr>
            <a:xfrm>
              <a:off x="-3982862" y="533525"/>
              <a:ext cx="35779" cy="22887"/>
            </a:xfrm>
            <a:custGeom>
              <a:avLst/>
              <a:gdLst/>
              <a:ahLst/>
              <a:cxnLst/>
              <a:rect l="l" t="t" r="r" b="b"/>
              <a:pathLst>
                <a:path w="494" h="316" extrusionOk="0">
                  <a:moveTo>
                    <a:pt x="493" y="1"/>
                  </a:moveTo>
                  <a:lnTo>
                    <a:pt x="11" y="22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483" y="28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11807;p123">
              <a:extLst>
                <a:ext uri="{FF2B5EF4-FFF2-40B4-BE49-F238E27FC236}">
                  <a16:creationId xmlns:a16="http://schemas.microsoft.com/office/drawing/2014/main" id="{FDCD5A17-8F68-BD80-3A38-21B7D957FB32}"/>
                </a:ext>
              </a:extLst>
            </p:cNvPr>
            <p:cNvSpPr/>
            <p:nvPr/>
          </p:nvSpPr>
          <p:spPr>
            <a:xfrm>
              <a:off x="-3982138" y="659623"/>
              <a:ext cx="33534" cy="22887"/>
            </a:xfrm>
            <a:custGeom>
              <a:avLst/>
              <a:gdLst/>
              <a:ahLst/>
              <a:cxnLst/>
              <a:rect l="l" t="t" r="r" b="b"/>
              <a:pathLst>
                <a:path w="463" h="316" extrusionOk="0">
                  <a:moveTo>
                    <a:pt x="462" y="1"/>
                  </a:moveTo>
                  <a:lnTo>
                    <a:pt x="1" y="22"/>
                  </a:lnTo>
                  <a:lnTo>
                    <a:pt x="1" y="315"/>
                  </a:lnTo>
                  <a:lnTo>
                    <a:pt x="462" y="284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11808;p123">
              <a:extLst>
                <a:ext uri="{FF2B5EF4-FFF2-40B4-BE49-F238E27FC236}">
                  <a16:creationId xmlns:a16="http://schemas.microsoft.com/office/drawing/2014/main" id="{5C3B7976-D0BA-DEFF-B622-157C657BB439}"/>
                </a:ext>
              </a:extLst>
            </p:cNvPr>
            <p:cNvSpPr/>
            <p:nvPr/>
          </p:nvSpPr>
          <p:spPr>
            <a:xfrm>
              <a:off x="-3764926" y="659623"/>
              <a:ext cx="8474" cy="9198"/>
            </a:xfrm>
            <a:custGeom>
              <a:avLst/>
              <a:gdLst/>
              <a:ahLst/>
              <a:cxnLst/>
              <a:rect l="l" t="t" r="r" b="b"/>
              <a:pathLst>
                <a:path w="117" h="127" extrusionOk="0">
                  <a:moveTo>
                    <a:pt x="64" y="1"/>
                  </a:moveTo>
                  <a:cubicBezTo>
                    <a:pt x="32" y="1"/>
                    <a:pt x="1" y="32"/>
                    <a:pt x="11" y="63"/>
                  </a:cubicBezTo>
                  <a:cubicBezTo>
                    <a:pt x="1" y="95"/>
                    <a:pt x="22" y="126"/>
                    <a:pt x="64" y="126"/>
                  </a:cubicBezTo>
                  <a:cubicBezTo>
                    <a:pt x="95" y="126"/>
                    <a:pt x="116" y="95"/>
                    <a:pt x="116" y="63"/>
                  </a:cubicBezTo>
                  <a:cubicBezTo>
                    <a:pt x="116" y="3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11809;p123">
              <a:extLst>
                <a:ext uri="{FF2B5EF4-FFF2-40B4-BE49-F238E27FC236}">
                  <a16:creationId xmlns:a16="http://schemas.microsoft.com/office/drawing/2014/main" id="{C48FA39B-87F6-D1CA-AD24-997317970D78}"/>
                </a:ext>
              </a:extLst>
            </p:cNvPr>
            <p:cNvSpPr/>
            <p:nvPr/>
          </p:nvSpPr>
          <p:spPr>
            <a:xfrm>
              <a:off x="-3766447" y="504699"/>
              <a:ext cx="8474" cy="9923"/>
            </a:xfrm>
            <a:custGeom>
              <a:avLst/>
              <a:gdLst/>
              <a:ahLst/>
              <a:cxnLst/>
              <a:rect l="l" t="t" r="r" b="b"/>
              <a:pathLst>
                <a:path w="117" h="137" extrusionOk="0">
                  <a:moveTo>
                    <a:pt x="64" y="0"/>
                  </a:moveTo>
                  <a:cubicBezTo>
                    <a:pt x="22" y="0"/>
                    <a:pt x="1" y="32"/>
                    <a:pt x="1" y="63"/>
                  </a:cubicBezTo>
                  <a:cubicBezTo>
                    <a:pt x="1" y="105"/>
                    <a:pt x="22" y="137"/>
                    <a:pt x="53" y="137"/>
                  </a:cubicBezTo>
                  <a:cubicBezTo>
                    <a:pt x="85" y="137"/>
                    <a:pt x="116" y="105"/>
                    <a:pt x="116" y="63"/>
                  </a:cubicBezTo>
                  <a:cubicBezTo>
                    <a:pt x="116" y="3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11810;p123">
              <a:extLst>
                <a:ext uri="{FF2B5EF4-FFF2-40B4-BE49-F238E27FC236}">
                  <a16:creationId xmlns:a16="http://schemas.microsoft.com/office/drawing/2014/main" id="{1BE14592-CD41-39F8-32A0-2FD835B515E6}"/>
                </a:ext>
              </a:extLst>
            </p:cNvPr>
            <p:cNvSpPr/>
            <p:nvPr/>
          </p:nvSpPr>
          <p:spPr>
            <a:xfrm>
              <a:off x="-4464436" y="462908"/>
              <a:ext cx="51713" cy="223366"/>
            </a:xfrm>
            <a:custGeom>
              <a:avLst/>
              <a:gdLst/>
              <a:ahLst/>
              <a:cxnLst/>
              <a:rect l="l" t="t" r="r" b="b"/>
              <a:pathLst>
                <a:path w="714" h="3084" extrusionOk="0">
                  <a:moveTo>
                    <a:pt x="1" y="1"/>
                  </a:moveTo>
                  <a:lnTo>
                    <a:pt x="32" y="3084"/>
                  </a:lnTo>
                  <a:lnTo>
                    <a:pt x="714" y="308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11811;p123">
              <a:extLst>
                <a:ext uri="{FF2B5EF4-FFF2-40B4-BE49-F238E27FC236}">
                  <a16:creationId xmlns:a16="http://schemas.microsoft.com/office/drawing/2014/main" id="{4267FE5A-4324-2F95-5DFE-A433EF293AB0}"/>
                </a:ext>
              </a:extLst>
            </p:cNvPr>
            <p:cNvSpPr/>
            <p:nvPr/>
          </p:nvSpPr>
          <p:spPr>
            <a:xfrm>
              <a:off x="-4600383" y="525196"/>
              <a:ext cx="55552" cy="161079"/>
            </a:xfrm>
            <a:custGeom>
              <a:avLst/>
              <a:gdLst/>
              <a:ahLst/>
              <a:cxnLst/>
              <a:rect l="l" t="t" r="r" b="b"/>
              <a:pathLst>
                <a:path w="767" h="2224" extrusionOk="0">
                  <a:moveTo>
                    <a:pt x="1" y="0"/>
                  </a:moveTo>
                  <a:lnTo>
                    <a:pt x="85" y="2224"/>
                  </a:lnTo>
                  <a:lnTo>
                    <a:pt x="766" y="222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11812;p123">
              <a:extLst>
                <a:ext uri="{FF2B5EF4-FFF2-40B4-BE49-F238E27FC236}">
                  <a16:creationId xmlns:a16="http://schemas.microsoft.com/office/drawing/2014/main" id="{76F7C65E-48DD-9B67-25DA-4672CA89CF17}"/>
                </a:ext>
              </a:extLst>
            </p:cNvPr>
            <p:cNvSpPr/>
            <p:nvPr/>
          </p:nvSpPr>
          <p:spPr>
            <a:xfrm>
              <a:off x="-4406711" y="462908"/>
              <a:ext cx="78294" cy="223366"/>
            </a:xfrm>
            <a:custGeom>
              <a:avLst/>
              <a:gdLst/>
              <a:ahLst/>
              <a:cxnLst/>
              <a:rect l="l" t="t" r="r" b="b"/>
              <a:pathLst>
                <a:path w="1081" h="3084" extrusionOk="0">
                  <a:moveTo>
                    <a:pt x="1" y="1"/>
                  </a:moveTo>
                  <a:lnTo>
                    <a:pt x="43" y="3084"/>
                  </a:lnTo>
                  <a:lnTo>
                    <a:pt x="1081" y="308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11813;p123">
              <a:extLst>
                <a:ext uri="{FF2B5EF4-FFF2-40B4-BE49-F238E27FC236}">
                  <a16:creationId xmlns:a16="http://schemas.microsoft.com/office/drawing/2014/main" id="{74F9E824-6BCE-ACC7-EB53-57AA22905533}"/>
                </a:ext>
              </a:extLst>
            </p:cNvPr>
            <p:cNvSpPr/>
            <p:nvPr/>
          </p:nvSpPr>
          <p:spPr>
            <a:xfrm>
              <a:off x="-4324650" y="462908"/>
              <a:ext cx="68444" cy="223366"/>
            </a:xfrm>
            <a:custGeom>
              <a:avLst/>
              <a:gdLst/>
              <a:ahLst/>
              <a:cxnLst/>
              <a:rect l="l" t="t" r="r" b="b"/>
              <a:pathLst>
                <a:path w="945" h="3084" extrusionOk="0">
                  <a:moveTo>
                    <a:pt x="32" y="1"/>
                  </a:moveTo>
                  <a:lnTo>
                    <a:pt x="0" y="3084"/>
                  </a:lnTo>
                  <a:lnTo>
                    <a:pt x="850" y="3084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11814;p123">
              <a:extLst>
                <a:ext uri="{FF2B5EF4-FFF2-40B4-BE49-F238E27FC236}">
                  <a16:creationId xmlns:a16="http://schemas.microsoft.com/office/drawing/2014/main" id="{A49341C2-50B1-A077-129B-E4E2BFA73494}"/>
                </a:ext>
              </a:extLst>
            </p:cNvPr>
            <p:cNvSpPr/>
            <p:nvPr/>
          </p:nvSpPr>
          <p:spPr>
            <a:xfrm>
              <a:off x="-4537299" y="481160"/>
              <a:ext cx="68372" cy="205115"/>
            </a:xfrm>
            <a:custGeom>
              <a:avLst/>
              <a:gdLst/>
              <a:ahLst/>
              <a:cxnLst/>
              <a:rect l="l" t="t" r="r" b="b"/>
              <a:pathLst>
                <a:path w="944" h="2832" extrusionOk="0">
                  <a:moveTo>
                    <a:pt x="0" y="0"/>
                  </a:moveTo>
                  <a:lnTo>
                    <a:pt x="21" y="2832"/>
                  </a:lnTo>
                  <a:lnTo>
                    <a:pt x="944" y="2832"/>
                  </a:lnTo>
                  <a:lnTo>
                    <a:pt x="83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11815;p123">
              <a:extLst>
                <a:ext uri="{FF2B5EF4-FFF2-40B4-BE49-F238E27FC236}">
                  <a16:creationId xmlns:a16="http://schemas.microsoft.com/office/drawing/2014/main" id="{9B8D131D-E1E1-6F3E-90ED-E36BB486C380}"/>
                </a:ext>
              </a:extLst>
            </p:cNvPr>
            <p:cNvSpPr/>
            <p:nvPr/>
          </p:nvSpPr>
          <p:spPr>
            <a:xfrm>
              <a:off x="-4464436" y="462908"/>
              <a:ext cx="48744" cy="158037"/>
            </a:xfrm>
            <a:custGeom>
              <a:avLst/>
              <a:gdLst/>
              <a:ahLst/>
              <a:cxnLst/>
              <a:rect l="l" t="t" r="r" b="b"/>
              <a:pathLst>
                <a:path w="673" h="2182" extrusionOk="0">
                  <a:moveTo>
                    <a:pt x="1" y="1"/>
                  </a:moveTo>
                  <a:lnTo>
                    <a:pt x="22" y="2150"/>
                  </a:lnTo>
                  <a:cubicBezTo>
                    <a:pt x="232" y="2171"/>
                    <a:pt x="452" y="2182"/>
                    <a:pt x="672" y="2182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11816;p123">
              <a:extLst>
                <a:ext uri="{FF2B5EF4-FFF2-40B4-BE49-F238E27FC236}">
                  <a16:creationId xmlns:a16="http://schemas.microsoft.com/office/drawing/2014/main" id="{152D0AD0-BFF1-D617-D9EB-2E5D027AC940}"/>
                </a:ext>
              </a:extLst>
            </p:cNvPr>
            <p:cNvSpPr/>
            <p:nvPr/>
          </p:nvSpPr>
          <p:spPr>
            <a:xfrm>
              <a:off x="-4600383" y="525196"/>
              <a:ext cx="54031" cy="82133"/>
            </a:xfrm>
            <a:custGeom>
              <a:avLst/>
              <a:gdLst/>
              <a:ahLst/>
              <a:cxnLst/>
              <a:rect l="l" t="t" r="r" b="b"/>
              <a:pathLst>
                <a:path w="746" h="1134" extrusionOk="0">
                  <a:moveTo>
                    <a:pt x="1" y="0"/>
                  </a:moveTo>
                  <a:lnTo>
                    <a:pt x="32" y="944"/>
                  </a:lnTo>
                  <a:cubicBezTo>
                    <a:pt x="274" y="1018"/>
                    <a:pt x="504" y="1081"/>
                    <a:pt x="745" y="1133"/>
                  </a:cubicBezTo>
                  <a:lnTo>
                    <a:pt x="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11817;p123">
              <a:extLst>
                <a:ext uri="{FF2B5EF4-FFF2-40B4-BE49-F238E27FC236}">
                  <a16:creationId xmlns:a16="http://schemas.microsoft.com/office/drawing/2014/main" id="{55C13E28-A97B-CDF0-3AC8-F9439E48D4E2}"/>
                </a:ext>
              </a:extLst>
            </p:cNvPr>
            <p:cNvSpPr/>
            <p:nvPr/>
          </p:nvSpPr>
          <p:spPr>
            <a:xfrm>
              <a:off x="-4407435" y="462908"/>
              <a:ext cx="73731" cy="158037"/>
            </a:xfrm>
            <a:custGeom>
              <a:avLst/>
              <a:gdLst/>
              <a:ahLst/>
              <a:cxnLst/>
              <a:rect l="l" t="t" r="r" b="b"/>
              <a:pathLst>
                <a:path w="1018" h="2182" extrusionOk="0">
                  <a:moveTo>
                    <a:pt x="0" y="1"/>
                  </a:moveTo>
                  <a:lnTo>
                    <a:pt x="32" y="2182"/>
                  </a:lnTo>
                  <a:lnTo>
                    <a:pt x="105" y="2182"/>
                  </a:lnTo>
                  <a:cubicBezTo>
                    <a:pt x="409" y="2182"/>
                    <a:pt x="724" y="2171"/>
                    <a:pt x="1018" y="2150"/>
                  </a:cubicBezTo>
                  <a:lnTo>
                    <a:pt x="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11818;p123">
              <a:extLst>
                <a:ext uri="{FF2B5EF4-FFF2-40B4-BE49-F238E27FC236}">
                  <a16:creationId xmlns:a16="http://schemas.microsoft.com/office/drawing/2014/main" id="{02EFC5F2-FBD3-F300-91F6-0B66388F1B6B}"/>
                </a:ext>
              </a:extLst>
            </p:cNvPr>
            <p:cNvSpPr/>
            <p:nvPr/>
          </p:nvSpPr>
          <p:spPr>
            <a:xfrm>
              <a:off x="-4323926" y="462908"/>
              <a:ext cx="67720" cy="154995"/>
            </a:xfrm>
            <a:custGeom>
              <a:avLst/>
              <a:gdLst/>
              <a:ahLst/>
              <a:cxnLst/>
              <a:rect l="l" t="t" r="r" b="b"/>
              <a:pathLst>
                <a:path w="935" h="2140" extrusionOk="0">
                  <a:moveTo>
                    <a:pt x="22" y="1"/>
                  </a:moveTo>
                  <a:lnTo>
                    <a:pt x="1" y="2140"/>
                  </a:lnTo>
                  <a:cubicBezTo>
                    <a:pt x="305" y="2108"/>
                    <a:pt x="599" y="2066"/>
                    <a:pt x="871" y="2014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11819;p123">
              <a:extLst>
                <a:ext uri="{FF2B5EF4-FFF2-40B4-BE49-F238E27FC236}">
                  <a16:creationId xmlns:a16="http://schemas.microsoft.com/office/drawing/2014/main" id="{79795DE4-1E6E-2E0D-0B86-760714CAA2B0}"/>
                </a:ext>
              </a:extLst>
            </p:cNvPr>
            <p:cNvSpPr/>
            <p:nvPr/>
          </p:nvSpPr>
          <p:spPr>
            <a:xfrm>
              <a:off x="-4537299" y="481160"/>
              <a:ext cx="65402" cy="136743"/>
            </a:xfrm>
            <a:custGeom>
              <a:avLst/>
              <a:gdLst/>
              <a:ahLst/>
              <a:cxnLst/>
              <a:rect l="l" t="t" r="r" b="b"/>
              <a:pathLst>
                <a:path w="903" h="1888" extrusionOk="0">
                  <a:moveTo>
                    <a:pt x="0" y="0"/>
                  </a:moveTo>
                  <a:lnTo>
                    <a:pt x="11" y="1762"/>
                  </a:lnTo>
                  <a:cubicBezTo>
                    <a:pt x="294" y="1825"/>
                    <a:pt x="598" y="1856"/>
                    <a:pt x="902" y="1888"/>
                  </a:cubicBezTo>
                  <a:lnTo>
                    <a:pt x="83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11820;p123">
              <a:extLst>
                <a:ext uri="{FF2B5EF4-FFF2-40B4-BE49-F238E27FC236}">
                  <a16:creationId xmlns:a16="http://schemas.microsoft.com/office/drawing/2014/main" id="{664B0D03-8BA1-F9DC-FA05-9D899C262875}"/>
                </a:ext>
              </a:extLst>
            </p:cNvPr>
            <p:cNvSpPr/>
            <p:nvPr/>
          </p:nvSpPr>
          <p:spPr>
            <a:xfrm>
              <a:off x="-4528173" y="492531"/>
              <a:ext cx="44108" cy="13761"/>
            </a:xfrm>
            <a:custGeom>
              <a:avLst/>
              <a:gdLst/>
              <a:ahLst/>
              <a:cxnLst/>
              <a:rect l="l" t="t" r="r" b="b"/>
              <a:pathLst>
                <a:path w="609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08" y="189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11821;p123">
              <a:extLst>
                <a:ext uri="{FF2B5EF4-FFF2-40B4-BE49-F238E27FC236}">
                  <a16:creationId xmlns:a16="http://schemas.microsoft.com/office/drawing/2014/main" id="{36D00B9E-618E-C9F6-B80A-2BF55A1CF841}"/>
                </a:ext>
              </a:extLst>
            </p:cNvPr>
            <p:cNvSpPr/>
            <p:nvPr/>
          </p:nvSpPr>
          <p:spPr>
            <a:xfrm>
              <a:off x="-4527448" y="515346"/>
              <a:ext cx="44108" cy="13689"/>
            </a:xfrm>
            <a:custGeom>
              <a:avLst/>
              <a:gdLst/>
              <a:ahLst/>
              <a:cxnLst/>
              <a:rect l="l" t="t" r="r" b="b"/>
              <a:pathLst>
                <a:path w="609" h="189" extrusionOk="0">
                  <a:moveTo>
                    <a:pt x="1" y="0"/>
                  </a:moveTo>
                  <a:lnTo>
                    <a:pt x="1" y="189"/>
                  </a:lnTo>
                  <a:lnTo>
                    <a:pt x="609" y="189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11822;p123">
              <a:extLst>
                <a:ext uri="{FF2B5EF4-FFF2-40B4-BE49-F238E27FC236}">
                  <a16:creationId xmlns:a16="http://schemas.microsoft.com/office/drawing/2014/main" id="{589EC9AF-CC4A-6301-3BB5-E8F2845E07FD}"/>
                </a:ext>
              </a:extLst>
            </p:cNvPr>
            <p:cNvSpPr/>
            <p:nvPr/>
          </p:nvSpPr>
          <p:spPr>
            <a:xfrm>
              <a:off x="-4457555" y="474279"/>
              <a:ext cx="25857" cy="10719"/>
            </a:xfrm>
            <a:custGeom>
              <a:avLst/>
              <a:gdLst/>
              <a:ahLst/>
              <a:cxnLst/>
              <a:rect l="l" t="t" r="r" b="b"/>
              <a:pathLst>
                <a:path w="357" h="148" extrusionOk="0">
                  <a:moveTo>
                    <a:pt x="0" y="1"/>
                  </a:moveTo>
                  <a:lnTo>
                    <a:pt x="11" y="148"/>
                  </a:lnTo>
                  <a:lnTo>
                    <a:pt x="357" y="14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11823;p123">
              <a:extLst>
                <a:ext uri="{FF2B5EF4-FFF2-40B4-BE49-F238E27FC236}">
                  <a16:creationId xmlns:a16="http://schemas.microsoft.com/office/drawing/2014/main" id="{328C096C-EAC8-EEDF-0D42-473BB5A3E388}"/>
                </a:ext>
              </a:extLst>
            </p:cNvPr>
            <p:cNvSpPr/>
            <p:nvPr/>
          </p:nvSpPr>
          <p:spPr>
            <a:xfrm>
              <a:off x="-4529694" y="662664"/>
              <a:ext cx="49396" cy="12240"/>
            </a:xfrm>
            <a:custGeom>
              <a:avLst/>
              <a:gdLst/>
              <a:ahLst/>
              <a:cxnLst/>
              <a:rect l="l" t="t" r="r" b="b"/>
              <a:pathLst>
                <a:path w="682" h="169" extrusionOk="0">
                  <a:moveTo>
                    <a:pt x="0" y="1"/>
                  </a:moveTo>
                  <a:lnTo>
                    <a:pt x="0" y="168"/>
                  </a:lnTo>
                  <a:lnTo>
                    <a:pt x="682" y="16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1824;p123">
              <a:extLst>
                <a:ext uri="{FF2B5EF4-FFF2-40B4-BE49-F238E27FC236}">
                  <a16:creationId xmlns:a16="http://schemas.microsoft.com/office/drawing/2014/main" id="{CA80B875-C83C-0558-425D-250859D073B2}"/>
                </a:ext>
              </a:extLst>
            </p:cNvPr>
            <p:cNvSpPr/>
            <p:nvPr/>
          </p:nvSpPr>
          <p:spPr>
            <a:xfrm>
              <a:off x="-4444663" y="661143"/>
              <a:ext cx="9198" cy="9198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3" y="1"/>
                  </a:moveTo>
                  <a:cubicBezTo>
                    <a:pt x="1" y="22"/>
                    <a:pt x="1" y="105"/>
                    <a:pt x="63" y="126"/>
                  </a:cubicBezTo>
                  <a:cubicBezTo>
                    <a:pt x="95" y="126"/>
                    <a:pt x="126" y="95"/>
                    <a:pt x="126" y="63"/>
                  </a:cubicBezTo>
                  <a:cubicBezTo>
                    <a:pt x="126" y="32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1825;p123">
              <a:extLst>
                <a:ext uri="{FF2B5EF4-FFF2-40B4-BE49-F238E27FC236}">
                  <a16:creationId xmlns:a16="http://schemas.microsoft.com/office/drawing/2014/main" id="{C8CAA163-D232-0D61-DE68-F73E5910D4A1}"/>
                </a:ext>
              </a:extLst>
            </p:cNvPr>
            <p:cNvSpPr/>
            <p:nvPr/>
          </p:nvSpPr>
          <p:spPr>
            <a:xfrm>
              <a:off x="-4400627" y="473555"/>
              <a:ext cx="45629" cy="16803"/>
            </a:xfrm>
            <a:custGeom>
              <a:avLst/>
              <a:gdLst/>
              <a:ahLst/>
              <a:cxnLst/>
              <a:rect l="l" t="t" r="r" b="b"/>
              <a:pathLst>
                <a:path w="630" h="232" extrusionOk="0">
                  <a:moveTo>
                    <a:pt x="1" y="0"/>
                  </a:moveTo>
                  <a:lnTo>
                    <a:pt x="11" y="231"/>
                  </a:lnTo>
                  <a:lnTo>
                    <a:pt x="630" y="231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11826;p123">
              <a:extLst>
                <a:ext uri="{FF2B5EF4-FFF2-40B4-BE49-F238E27FC236}">
                  <a16:creationId xmlns:a16="http://schemas.microsoft.com/office/drawing/2014/main" id="{D4E6BC54-A3C2-DEBA-FD98-036C984728D8}"/>
                </a:ext>
              </a:extLst>
            </p:cNvPr>
            <p:cNvSpPr/>
            <p:nvPr/>
          </p:nvSpPr>
          <p:spPr>
            <a:xfrm>
              <a:off x="-4314003" y="649772"/>
              <a:ext cx="41066" cy="25132"/>
            </a:xfrm>
            <a:custGeom>
              <a:avLst/>
              <a:gdLst/>
              <a:ahLst/>
              <a:cxnLst/>
              <a:rect l="l" t="t" r="r" b="b"/>
              <a:pathLst>
                <a:path w="567" h="347" extrusionOk="0">
                  <a:moveTo>
                    <a:pt x="0" y="0"/>
                  </a:moveTo>
                  <a:lnTo>
                    <a:pt x="11" y="346"/>
                  </a:lnTo>
                  <a:lnTo>
                    <a:pt x="566" y="346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11827;p123">
              <a:extLst>
                <a:ext uri="{FF2B5EF4-FFF2-40B4-BE49-F238E27FC236}">
                  <a16:creationId xmlns:a16="http://schemas.microsoft.com/office/drawing/2014/main" id="{1AC0C1BA-92FD-20B9-3ECA-EA166A13B628}"/>
                </a:ext>
              </a:extLst>
            </p:cNvPr>
            <p:cNvSpPr/>
            <p:nvPr/>
          </p:nvSpPr>
          <p:spPr>
            <a:xfrm>
              <a:off x="-4594299" y="533525"/>
              <a:ext cx="35779" cy="22887"/>
            </a:xfrm>
            <a:custGeom>
              <a:avLst/>
              <a:gdLst/>
              <a:ahLst/>
              <a:cxnLst/>
              <a:rect l="l" t="t" r="r" b="b"/>
              <a:pathLst>
                <a:path w="494" h="316" extrusionOk="0">
                  <a:moveTo>
                    <a:pt x="483" y="1"/>
                  </a:moveTo>
                  <a:lnTo>
                    <a:pt x="1" y="22"/>
                  </a:lnTo>
                  <a:lnTo>
                    <a:pt x="11" y="315"/>
                  </a:lnTo>
                  <a:lnTo>
                    <a:pt x="494" y="28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1828;p123">
              <a:extLst>
                <a:ext uri="{FF2B5EF4-FFF2-40B4-BE49-F238E27FC236}">
                  <a16:creationId xmlns:a16="http://schemas.microsoft.com/office/drawing/2014/main" id="{D55BE7F2-1350-A9B8-36BF-2022C586CF28}"/>
                </a:ext>
              </a:extLst>
            </p:cNvPr>
            <p:cNvSpPr/>
            <p:nvPr/>
          </p:nvSpPr>
          <p:spPr>
            <a:xfrm>
              <a:off x="-4588940" y="659623"/>
              <a:ext cx="33462" cy="22887"/>
            </a:xfrm>
            <a:custGeom>
              <a:avLst/>
              <a:gdLst/>
              <a:ahLst/>
              <a:cxnLst/>
              <a:rect l="l" t="t" r="r" b="b"/>
              <a:pathLst>
                <a:path w="462" h="316" extrusionOk="0">
                  <a:moveTo>
                    <a:pt x="451" y="1"/>
                  </a:moveTo>
                  <a:lnTo>
                    <a:pt x="0" y="22"/>
                  </a:lnTo>
                  <a:lnTo>
                    <a:pt x="0" y="315"/>
                  </a:lnTo>
                  <a:lnTo>
                    <a:pt x="462" y="284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1829;p123">
              <a:extLst>
                <a:ext uri="{FF2B5EF4-FFF2-40B4-BE49-F238E27FC236}">
                  <a16:creationId xmlns:a16="http://schemas.microsoft.com/office/drawing/2014/main" id="{30781363-3D21-B3F7-E137-A1249044801E}"/>
                </a:ext>
              </a:extLst>
            </p:cNvPr>
            <p:cNvSpPr/>
            <p:nvPr/>
          </p:nvSpPr>
          <p:spPr>
            <a:xfrm>
              <a:off x="-4310237" y="473555"/>
              <a:ext cx="48671" cy="16006"/>
            </a:xfrm>
            <a:custGeom>
              <a:avLst/>
              <a:gdLst/>
              <a:ahLst/>
              <a:cxnLst/>
              <a:rect l="l" t="t" r="r" b="b"/>
              <a:pathLst>
                <a:path w="672" h="221" extrusionOk="0">
                  <a:moveTo>
                    <a:pt x="1" y="0"/>
                  </a:moveTo>
                  <a:lnTo>
                    <a:pt x="11" y="221"/>
                  </a:lnTo>
                  <a:lnTo>
                    <a:pt x="672" y="22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1830;p123">
              <a:extLst>
                <a:ext uri="{FF2B5EF4-FFF2-40B4-BE49-F238E27FC236}">
                  <a16:creationId xmlns:a16="http://schemas.microsoft.com/office/drawing/2014/main" id="{5D4EC538-6522-5651-DBC5-5C3B603075E0}"/>
                </a:ext>
              </a:extLst>
            </p:cNvPr>
            <p:cNvSpPr/>
            <p:nvPr/>
          </p:nvSpPr>
          <p:spPr>
            <a:xfrm>
              <a:off x="-4372670" y="662302"/>
              <a:ext cx="9343" cy="6518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03" y="1"/>
                  </a:moveTo>
                  <a:cubicBezTo>
                    <a:pt x="62" y="1"/>
                    <a:pt x="0" y="89"/>
                    <a:pt x="66" y="89"/>
                  </a:cubicBezTo>
                  <a:cubicBezTo>
                    <a:pt x="97" y="89"/>
                    <a:pt x="129" y="58"/>
                    <a:pt x="129" y="26"/>
                  </a:cubicBezTo>
                  <a:cubicBezTo>
                    <a:pt x="124" y="8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1831;p123">
              <a:extLst>
                <a:ext uri="{FF2B5EF4-FFF2-40B4-BE49-F238E27FC236}">
                  <a16:creationId xmlns:a16="http://schemas.microsoft.com/office/drawing/2014/main" id="{E3ABFE36-E7D2-CBDB-B32E-7C7E8B2C1F05}"/>
                </a:ext>
              </a:extLst>
            </p:cNvPr>
            <p:cNvSpPr/>
            <p:nvPr/>
          </p:nvSpPr>
          <p:spPr>
            <a:xfrm>
              <a:off x="-4379623" y="507741"/>
              <a:ext cx="8691" cy="6881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98" y="1"/>
                  </a:moveTo>
                  <a:cubicBezTo>
                    <a:pt x="61" y="1"/>
                    <a:pt x="0" y="95"/>
                    <a:pt x="67" y="95"/>
                  </a:cubicBezTo>
                  <a:cubicBezTo>
                    <a:pt x="99" y="84"/>
                    <a:pt x="120" y="63"/>
                    <a:pt x="120" y="21"/>
                  </a:cubicBezTo>
                  <a:cubicBezTo>
                    <a:pt x="116" y="7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1832;p123">
              <a:extLst>
                <a:ext uri="{FF2B5EF4-FFF2-40B4-BE49-F238E27FC236}">
                  <a16:creationId xmlns:a16="http://schemas.microsoft.com/office/drawing/2014/main" id="{91906BDD-9552-6715-A82B-CA5A854DB55C}"/>
                </a:ext>
              </a:extLst>
            </p:cNvPr>
            <p:cNvSpPr/>
            <p:nvPr/>
          </p:nvSpPr>
          <p:spPr>
            <a:xfrm>
              <a:off x="-4300387" y="626957"/>
              <a:ext cx="10719" cy="11444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85" y="1"/>
                  </a:moveTo>
                  <a:cubicBezTo>
                    <a:pt x="1" y="11"/>
                    <a:pt x="1" y="137"/>
                    <a:pt x="85" y="158"/>
                  </a:cubicBezTo>
                  <a:cubicBezTo>
                    <a:pt x="127" y="147"/>
                    <a:pt x="148" y="116"/>
                    <a:pt x="148" y="74"/>
                  </a:cubicBezTo>
                  <a:cubicBezTo>
                    <a:pt x="148" y="32"/>
                    <a:pt x="127" y="1"/>
                    <a:pt x="85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1833;p123">
              <a:extLst>
                <a:ext uri="{FF2B5EF4-FFF2-40B4-BE49-F238E27FC236}">
                  <a16:creationId xmlns:a16="http://schemas.microsoft.com/office/drawing/2014/main" id="{12226DBE-42C6-FA82-1950-13EFA4F844BC}"/>
                </a:ext>
              </a:extLst>
            </p:cNvPr>
            <p:cNvSpPr/>
            <p:nvPr/>
          </p:nvSpPr>
          <p:spPr>
            <a:xfrm>
              <a:off x="-4291840" y="509262"/>
              <a:ext cx="10574" cy="8402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117" y="0"/>
                  </a:moveTo>
                  <a:cubicBezTo>
                    <a:pt x="72" y="0"/>
                    <a:pt x="0" y="116"/>
                    <a:pt x="82" y="116"/>
                  </a:cubicBezTo>
                  <a:cubicBezTo>
                    <a:pt x="114" y="105"/>
                    <a:pt x="145" y="74"/>
                    <a:pt x="145" y="32"/>
                  </a:cubicBezTo>
                  <a:cubicBezTo>
                    <a:pt x="141" y="9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1834;p123">
              <a:extLst>
                <a:ext uri="{FF2B5EF4-FFF2-40B4-BE49-F238E27FC236}">
                  <a16:creationId xmlns:a16="http://schemas.microsoft.com/office/drawing/2014/main" id="{96E591C3-3AA5-F3FD-56C4-70DF82FCD0F5}"/>
                </a:ext>
              </a:extLst>
            </p:cNvPr>
            <p:cNvSpPr/>
            <p:nvPr/>
          </p:nvSpPr>
          <p:spPr>
            <a:xfrm>
              <a:off x="-4094546" y="-84720"/>
              <a:ext cx="82857" cy="209750"/>
            </a:xfrm>
            <a:custGeom>
              <a:avLst/>
              <a:gdLst/>
              <a:ahLst/>
              <a:cxnLst/>
              <a:rect l="l" t="t" r="r" b="b"/>
              <a:pathLst>
                <a:path w="1144" h="2896" extrusionOk="0">
                  <a:moveTo>
                    <a:pt x="1" y="1"/>
                  </a:moveTo>
                  <a:lnTo>
                    <a:pt x="53" y="2895"/>
                  </a:lnTo>
                  <a:lnTo>
                    <a:pt x="1144" y="2895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11835;p123">
              <a:extLst>
                <a:ext uri="{FF2B5EF4-FFF2-40B4-BE49-F238E27FC236}">
                  <a16:creationId xmlns:a16="http://schemas.microsoft.com/office/drawing/2014/main" id="{2E1A8B83-0C28-FFD9-D3DA-EEF4D0DAF16A}"/>
                </a:ext>
              </a:extLst>
            </p:cNvPr>
            <p:cNvSpPr/>
            <p:nvPr/>
          </p:nvSpPr>
          <p:spPr>
            <a:xfrm>
              <a:off x="-3675260" y="-84720"/>
              <a:ext cx="53958" cy="209750"/>
            </a:xfrm>
            <a:custGeom>
              <a:avLst/>
              <a:gdLst/>
              <a:ahLst/>
              <a:cxnLst/>
              <a:rect l="l" t="t" r="r" b="b"/>
              <a:pathLst>
                <a:path w="745" h="2896" extrusionOk="0">
                  <a:moveTo>
                    <a:pt x="0" y="1"/>
                  </a:moveTo>
                  <a:lnTo>
                    <a:pt x="32" y="2895"/>
                  </a:lnTo>
                  <a:lnTo>
                    <a:pt x="745" y="289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11836;p123">
              <a:extLst>
                <a:ext uri="{FF2B5EF4-FFF2-40B4-BE49-F238E27FC236}">
                  <a16:creationId xmlns:a16="http://schemas.microsoft.com/office/drawing/2014/main" id="{60E246C5-7E74-DCF5-89B5-FEB45F8CC325}"/>
                </a:ext>
              </a:extLst>
            </p:cNvPr>
            <p:cNvSpPr/>
            <p:nvPr/>
          </p:nvSpPr>
          <p:spPr>
            <a:xfrm>
              <a:off x="-4003359" y="-84720"/>
              <a:ext cx="72210" cy="209750"/>
            </a:xfrm>
            <a:custGeom>
              <a:avLst/>
              <a:gdLst/>
              <a:ahLst/>
              <a:cxnLst/>
              <a:rect l="l" t="t" r="r" b="b"/>
              <a:pathLst>
                <a:path w="997" h="2896" extrusionOk="0">
                  <a:moveTo>
                    <a:pt x="32" y="1"/>
                  </a:moveTo>
                  <a:lnTo>
                    <a:pt x="0" y="2895"/>
                  </a:lnTo>
                  <a:lnTo>
                    <a:pt x="902" y="2895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11837;p123">
              <a:extLst>
                <a:ext uri="{FF2B5EF4-FFF2-40B4-BE49-F238E27FC236}">
                  <a16:creationId xmlns:a16="http://schemas.microsoft.com/office/drawing/2014/main" id="{A5A42E05-695C-7039-5A7D-60D00698D60D}"/>
                </a:ext>
              </a:extLst>
            </p:cNvPr>
            <p:cNvSpPr/>
            <p:nvPr/>
          </p:nvSpPr>
          <p:spPr>
            <a:xfrm>
              <a:off x="-3808963" y="-26198"/>
              <a:ext cx="52510" cy="151229"/>
            </a:xfrm>
            <a:custGeom>
              <a:avLst/>
              <a:gdLst/>
              <a:ahLst/>
              <a:cxnLst/>
              <a:rect l="l" t="t" r="r" b="b"/>
              <a:pathLst>
                <a:path w="725" h="2088" extrusionOk="0">
                  <a:moveTo>
                    <a:pt x="43" y="0"/>
                  </a:moveTo>
                  <a:lnTo>
                    <a:pt x="1" y="2087"/>
                  </a:lnTo>
                  <a:lnTo>
                    <a:pt x="724" y="208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11838;p123">
              <a:extLst>
                <a:ext uri="{FF2B5EF4-FFF2-40B4-BE49-F238E27FC236}">
                  <a16:creationId xmlns:a16="http://schemas.microsoft.com/office/drawing/2014/main" id="{73CDF1B3-1A38-77E9-6A75-7ED5DDE1FCC8}"/>
                </a:ext>
              </a:extLst>
            </p:cNvPr>
            <p:cNvSpPr/>
            <p:nvPr/>
          </p:nvSpPr>
          <p:spPr>
            <a:xfrm>
              <a:off x="-3858358" y="-84720"/>
              <a:ext cx="42660" cy="209750"/>
            </a:xfrm>
            <a:custGeom>
              <a:avLst/>
              <a:gdLst/>
              <a:ahLst/>
              <a:cxnLst/>
              <a:rect l="l" t="t" r="r" b="b"/>
              <a:pathLst>
                <a:path w="589" h="2896" extrusionOk="0">
                  <a:moveTo>
                    <a:pt x="1" y="1"/>
                  </a:moveTo>
                  <a:lnTo>
                    <a:pt x="64" y="2895"/>
                  </a:lnTo>
                  <a:lnTo>
                    <a:pt x="588" y="2895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11839;p123">
              <a:extLst>
                <a:ext uri="{FF2B5EF4-FFF2-40B4-BE49-F238E27FC236}">
                  <a16:creationId xmlns:a16="http://schemas.microsoft.com/office/drawing/2014/main" id="{CC9934EF-258A-097B-057B-4D7530C4D02B}"/>
                </a:ext>
              </a:extLst>
            </p:cNvPr>
            <p:cNvSpPr/>
            <p:nvPr/>
          </p:nvSpPr>
          <p:spPr>
            <a:xfrm>
              <a:off x="-3931221" y="-64151"/>
              <a:ext cx="69965" cy="189181"/>
            </a:xfrm>
            <a:custGeom>
              <a:avLst/>
              <a:gdLst/>
              <a:ahLst/>
              <a:cxnLst/>
              <a:rect l="l" t="t" r="r" b="b"/>
              <a:pathLst>
                <a:path w="966" h="2612" extrusionOk="0">
                  <a:moveTo>
                    <a:pt x="84" y="0"/>
                  </a:moveTo>
                  <a:lnTo>
                    <a:pt x="0" y="2611"/>
                  </a:lnTo>
                  <a:lnTo>
                    <a:pt x="965" y="2611"/>
                  </a:lnTo>
                  <a:lnTo>
                    <a:pt x="881" y="7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11840;p123">
              <a:extLst>
                <a:ext uri="{FF2B5EF4-FFF2-40B4-BE49-F238E27FC236}">
                  <a16:creationId xmlns:a16="http://schemas.microsoft.com/office/drawing/2014/main" id="{6B876C06-CAC0-E356-AE85-747E5B7AF3CD}"/>
                </a:ext>
              </a:extLst>
            </p:cNvPr>
            <p:cNvSpPr/>
            <p:nvPr/>
          </p:nvSpPr>
          <p:spPr>
            <a:xfrm>
              <a:off x="-3752758" y="-67193"/>
              <a:ext cx="72210" cy="192223"/>
            </a:xfrm>
            <a:custGeom>
              <a:avLst/>
              <a:gdLst/>
              <a:ahLst/>
              <a:cxnLst/>
              <a:rect l="l" t="t" r="r" b="b"/>
              <a:pathLst>
                <a:path w="997" h="2654" extrusionOk="0">
                  <a:moveTo>
                    <a:pt x="1" y="0"/>
                  </a:moveTo>
                  <a:lnTo>
                    <a:pt x="32" y="2653"/>
                  </a:lnTo>
                  <a:lnTo>
                    <a:pt x="997" y="2653"/>
                  </a:lnTo>
                  <a:lnTo>
                    <a:pt x="89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11841;p123">
              <a:extLst>
                <a:ext uri="{FF2B5EF4-FFF2-40B4-BE49-F238E27FC236}">
                  <a16:creationId xmlns:a16="http://schemas.microsoft.com/office/drawing/2014/main" id="{68042D64-16B9-9FE1-BDF1-F739359C0CDF}"/>
                </a:ext>
              </a:extLst>
            </p:cNvPr>
            <p:cNvSpPr/>
            <p:nvPr/>
          </p:nvSpPr>
          <p:spPr>
            <a:xfrm>
              <a:off x="-4092228" y="8712"/>
              <a:ext cx="80539" cy="116319"/>
            </a:xfrm>
            <a:custGeom>
              <a:avLst/>
              <a:gdLst/>
              <a:ahLst/>
              <a:cxnLst/>
              <a:rect l="l" t="t" r="r" b="b"/>
              <a:pathLst>
                <a:path w="1112" h="1606" extrusionOk="0">
                  <a:moveTo>
                    <a:pt x="975" y="1"/>
                  </a:moveTo>
                  <a:cubicBezTo>
                    <a:pt x="640" y="64"/>
                    <a:pt x="315" y="158"/>
                    <a:pt x="0" y="284"/>
                  </a:cubicBezTo>
                  <a:lnTo>
                    <a:pt x="21" y="1605"/>
                  </a:lnTo>
                  <a:lnTo>
                    <a:pt x="1112" y="1605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11842;p123">
              <a:extLst>
                <a:ext uri="{FF2B5EF4-FFF2-40B4-BE49-F238E27FC236}">
                  <a16:creationId xmlns:a16="http://schemas.microsoft.com/office/drawing/2014/main" id="{3D68F6E6-7EBD-59C2-8AAE-3FCD8EABF749}"/>
                </a:ext>
              </a:extLst>
            </p:cNvPr>
            <p:cNvSpPr/>
            <p:nvPr/>
          </p:nvSpPr>
          <p:spPr>
            <a:xfrm>
              <a:off x="-3673739" y="48982"/>
              <a:ext cx="52438" cy="76049"/>
            </a:xfrm>
            <a:custGeom>
              <a:avLst/>
              <a:gdLst/>
              <a:ahLst/>
              <a:cxnLst/>
              <a:rect l="l" t="t" r="r" b="b"/>
              <a:pathLst>
                <a:path w="724" h="1050" extrusionOk="0">
                  <a:moveTo>
                    <a:pt x="0" y="1"/>
                  </a:moveTo>
                  <a:lnTo>
                    <a:pt x="11" y="1049"/>
                  </a:lnTo>
                  <a:lnTo>
                    <a:pt x="724" y="1049"/>
                  </a:lnTo>
                  <a:lnTo>
                    <a:pt x="692" y="388"/>
                  </a:lnTo>
                  <a:cubicBezTo>
                    <a:pt x="462" y="242"/>
                    <a:pt x="231" y="116"/>
                    <a:pt x="0" y="1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11843;p123">
              <a:extLst>
                <a:ext uri="{FF2B5EF4-FFF2-40B4-BE49-F238E27FC236}">
                  <a16:creationId xmlns:a16="http://schemas.microsoft.com/office/drawing/2014/main" id="{12203468-057E-1C5A-84B6-651D4EA8E029}"/>
                </a:ext>
              </a:extLst>
            </p:cNvPr>
            <p:cNvSpPr/>
            <p:nvPr/>
          </p:nvSpPr>
          <p:spPr>
            <a:xfrm>
              <a:off x="-4003359" y="-1935"/>
              <a:ext cx="69168" cy="126965"/>
            </a:xfrm>
            <a:custGeom>
              <a:avLst/>
              <a:gdLst/>
              <a:ahLst/>
              <a:cxnLst/>
              <a:rect l="l" t="t" r="r" b="b"/>
              <a:pathLst>
                <a:path w="955" h="1753" extrusionOk="0">
                  <a:moveTo>
                    <a:pt x="954" y="1"/>
                  </a:moveTo>
                  <a:lnTo>
                    <a:pt x="954" y="1"/>
                  </a:lnTo>
                  <a:cubicBezTo>
                    <a:pt x="640" y="11"/>
                    <a:pt x="325" y="43"/>
                    <a:pt x="21" y="95"/>
                  </a:cubicBezTo>
                  <a:lnTo>
                    <a:pt x="0" y="1752"/>
                  </a:lnTo>
                  <a:lnTo>
                    <a:pt x="902" y="1752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11844;p123">
              <a:extLst>
                <a:ext uri="{FF2B5EF4-FFF2-40B4-BE49-F238E27FC236}">
                  <a16:creationId xmlns:a16="http://schemas.microsoft.com/office/drawing/2014/main" id="{FB7D27E4-5A31-F6A7-816F-03ED9542458A}"/>
                </a:ext>
              </a:extLst>
            </p:cNvPr>
            <p:cNvSpPr/>
            <p:nvPr/>
          </p:nvSpPr>
          <p:spPr>
            <a:xfrm>
              <a:off x="-3808166" y="7191"/>
              <a:ext cx="51713" cy="117840"/>
            </a:xfrm>
            <a:custGeom>
              <a:avLst/>
              <a:gdLst/>
              <a:ahLst/>
              <a:cxnLst/>
              <a:rect l="l" t="t" r="r" b="b"/>
              <a:pathLst>
                <a:path w="714" h="1627" extrusionOk="0">
                  <a:moveTo>
                    <a:pt x="32" y="1"/>
                  </a:moveTo>
                  <a:lnTo>
                    <a:pt x="0" y="1626"/>
                  </a:lnTo>
                  <a:lnTo>
                    <a:pt x="713" y="1626"/>
                  </a:lnTo>
                  <a:lnTo>
                    <a:pt x="682" y="148"/>
                  </a:lnTo>
                  <a:cubicBezTo>
                    <a:pt x="472" y="95"/>
                    <a:pt x="252" y="43"/>
                    <a:pt x="32" y="1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11845;p123">
              <a:extLst>
                <a:ext uri="{FF2B5EF4-FFF2-40B4-BE49-F238E27FC236}">
                  <a16:creationId xmlns:a16="http://schemas.microsoft.com/office/drawing/2014/main" id="{F5FD933C-FB69-C6F7-9D84-71A2DF08C341}"/>
                </a:ext>
              </a:extLst>
            </p:cNvPr>
            <p:cNvSpPr/>
            <p:nvPr/>
          </p:nvSpPr>
          <p:spPr>
            <a:xfrm>
              <a:off x="-3856837" y="383"/>
              <a:ext cx="41139" cy="124648"/>
            </a:xfrm>
            <a:custGeom>
              <a:avLst/>
              <a:gdLst/>
              <a:ahLst/>
              <a:cxnLst/>
              <a:rect l="l" t="t" r="r" b="b"/>
              <a:pathLst>
                <a:path w="568" h="1721" extrusionOk="0">
                  <a:moveTo>
                    <a:pt x="1" y="0"/>
                  </a:moveTo>
                  <a:lnTo>
                    <a:pt x="43" y="1720"/>
                  </a:lnTo>
                  <a:lnTo>
                    <a:pt x="567" y="1720"/>
                  </a:lnTo>
                  <a:lnTo>
                    <a:pt x="546" y="74"/>
                  </a:lnTo>
                  <a:cubicBezTo>
                    <a:pt x="368" y="42"/>
                    <a:pt x="190" y="21"/>
                    <a:pt x="1" y="0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11846;p123">
              <a:extLst>
                <a:ext uri="{FF2B5EF4-FFF2-40B4-BE49-F238E27FC236}">
                  <a16:creationId xmlns:a16="http://schemas.microsoft.com/office/drawing/2014/main" id="{78A6B804-5041-19F7-6118-828701E07DEF}"/>
                </a:ext>
              </a:extLst>
            </p:cNvPr>
            <p:cNvSpPr/>
            <p:nvPr/>
          </p:nvSpPr>
          <p:spPr>
            <a:xfrm>
              <a:off x="-3931221" y="-2225"/>
              <a:ext cx="69965" cy="127255"/>
            </a:xfrm>
            <a:custGeom>
              <a:avLst/>
              <a:gdLst/>
              <a:ahLst/>
              <a:cxnLst/>
              <a:rect l="l" t="t" r="r" b="b"/>
              <a:pathLst>
                <a:path w="966" h="1757" extrusionOk="0">
                  <a:moveTo>
                    <a:pt x="280" y="1"/>
                  </a:moveTo>
                  <a:cubicBezTo>
                    <a:pt x="204" y="1"/>
                    <a:pt x="129" y="2"/>
                    <a:pt x="53" y="5"/>
                  </a:cubicBezTo>
                  <a:lnTo>
                    <a:pt x="0" y="1756"/>
                  </a:lnTo>
                  <a:lnTo>
                    <a:pt x="965" y="1756"/>
                  </a:lnTo>
                  <a:lnTo>
                    <a:pt x="902" y="26"/>
                  </a:lnTo>
                  <a:cubicBezTo>
                    <a:pt x="695" y="11"/>
                    <a:pt x="488" y="1"/>
                    <a:pt x="280" y="1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11847;p123">
              <a:extLst>
                <a:ext uri="{FF2B5EF4-FFF2-40B4-BE49-F238E27FC236}">
                  <a16:creationId xmlns:a16="http://schemas.microsoft.com/office/drawing/2014/main" id="{1F0CD18A-DAA2-EFC7-80BB-3D5071A3F222}"/>
                </a:ext>
              </a:extLst>
            </p:cNvPr>
            <p:cNvSpPr/>
            <p:nvPr/>
          </p:nvSpPr>
          <p:spPr>
            <a:xfrm>
              <a:off x="-3751237" y="20156"/>
              <a:ext cx="70689" cy="104875"/>
            </a:xfrm>
            <a:custGeom>
              <a:avLst/>
              <a:gdLst/>
              <a:ahLst/>
              <a:cxnLst/>
              <a:rect l="l" t="t" r="r" b="b"/>
              <a:pathLst>
                <a:path w="976" h="1448" extrusionOk="0">
                  <a:moveTo>
                    <a:pt x="1" y="0"/>
                  </a:moveTo>
                  <a:lnTo>
                    <a:pt x="11" y="1437"/>
                  </a:lnTo>
                  <a:lnTo>
                    <a:pt x="976" y="1447"/>
                  </a:lnTo>
                  <a:lnTo>
                    <a:pt x="934" y="336"/>
                  </a:lnTo>
                  <a:cubicBezTo>
                    <a:pt x="630" y="199"/>
                    <a:pt x="315" y="94"/>
                    <a:pt x="1" y="0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11848;p123">
              <a:extLst>
                <a:ext uri="{FF2B5EF4-FFF2-40B4-BE49-F238E27FC236}">
                  <a16:creationId xmlns:a16="http://schemas.microsoft.com/office/drawing/2014/main" id="{91AF4633-2E04-4AFF-5CA9-1886CEBE6016}"/>
                </a:ext>
              </a:extLst>
            </p:cNvPr>
            <p:cNvSpPr/>
            <p:nvPr/>
          </p:nvSpPr>
          <p:spPr>
            <a:xfrm>
              <a:off x="-3993509" y="102144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0" y="1"/>
                  </a:moveTo>
                  <a:lnTo>
                    <a:pt x="0" y="189"/>
                  </a:lnTo>
                  <a:lnTo>
                    <a:pt x="588" y="18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11849;p123">
              <a:extLst>
                <a:ext uri="{FF2B5EF4-FFF2-40B4-BE49-F238E27FC236}">
                  <a16:creationId xmlns:a16="http://schemas.microsoft.com/office/drawing/2014/main" id="{6A447CCF-C0A1-3D72-9434-012539687061}"/>
                </a:ext>
              </a:extLst>
            </p:cNvPr>
            <p:cNvSpPr/>
            <p:nvPr/>
          </p:nvSpPr>
          <p:spPr>
            <a:xfrm>
              <a:off x="-3992785" y="78605"/>
              <a:ext cx="42660" cy="14486"/>
            </a:xfrm>
            <a:custGeom>
              <a:avLst/>
              <a:gdLst/>
              <a:ahLst/>
              <a:cxnLst/>
              <a:rect l="l" t="t" r="r" b="b"/>
              <a:pathLst>
                <a:path w="589" h="200" extrusionOk="0">
                  <a:moveTo>
                    <a:pt x="1" y="0"/>
                  </a:moveTo>
                  <a:lnTo>
                    <a:pt x="1" y="200"/>
                  </a:lnTo>
                  <a:lnTo>
                    <a:pt x="588" y="20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11850;p123">
              <a:extLst>
                <a:ext uri="{FF2B5EF4-FFF2-40B4-BE49-F238E27FC236}">
                  <a16:creationId xmlns:a16="http://schemas.microsoft.com/office/drawing/2014/main" id="{2E76C595-A8E6-AF5E-4A20-F5E90FF47226}"/>
                </a:ext>
              </a:extLst>
            </p:cNvPr>
            <p:cNvSpPr/>
            <p:nvPr/>
          </p:nvSpPr>
          <p:spPr>
            <a:xfrm>
              <a:off x="-3917532" y="96060"/>
              <a:ext cx="41066" cy="18324"/>
            </a:xfrm>
            <a:custGeom>
              <a:avLst/>
              <a:gdLst/>
              <a:ahLst/>
              <a:cxnLst/>
              <a:rect l="l" t="t" r="r" b="b"/>
              <a:pathLst>
                <a:path w="567" h="253" extrusionOk="0">
                  <a:moveTo>
                    <a:pt x="0" y="1"/>
                  </a:moveTo>
                  <a:lnTo>
                    <a:pt x="0" y="252"/>
                  </a:lnTo>
                  <a:lnTo>
                    <a:pt x="566" y="252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11851;p123">
              <a:extLst>
                <a:ext uri="{FF2B5EF4-FFF2-40B4-BE49-F238E27FC236}">
                  <a16:creationId xmlns:a16="http://schemas.microsoft.com/office/drawing/2014/main" id="{A4C5978A-B687-5CA1-DCEC-D13DF70574D6}"/>
                </a:ext>
              </a:extLst>
            </p:cNvPr>
            <p:cNvSpPr/>
            <p:nvPr/>
          </p:nvSpPr>
          <p:spPr>
            <a:xfrm>
              <a:off x="-3996551" y="-75594"/>
              <a:ext cx="47947" cy="12240"/>
            </a:xfrm>
            <a:custGeom>
              <a:avLst/>
              <a:gdLst/>
              <a:ahLst/>
              <a:cxnLst/>
              <a:rect l="l" t="t" r="r" b="b"/>
              <a:pathLst>
                <a:path w="662" h="169" extrusionOk="0">
                  <a:moveTo>
                    <a:pt x="0" y="1"/>
                  </a:moveTo>
                  <a:lnTo>
                    <a:pt x="0" y="169"/>
                  </a:lnTo>
                  <a:lnTo>
                    <a:pt x="661" y="169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11852;p123">
              <a:extLst>
                <a:ext uri="{FF2B5EF4-FFF2-40B4-BE49-F238E27FC236}">
                  <a16:creationId xmlns:a16="http://schemas.microsoft.com/office/drawing/2014/main" id="{67CFE533-D354-B0E9-1B54-8094BCBC1CA8}"/>
                </a:ext>
              </a:extLst>
            </p:cNvPr>
            <p:cNvSpPr/>
            <p:nvPr/>
          </p:nvSpPr>
          <p:spPr>
            <a:xfrm>
              <a:off x="-3840324" y="-71756"/>
              <a:ext cx="9416" cy="7170"/>
            </a:xfrm>
            <a:custGeom>
              <a:avLst/>
              <a:gdLst/>
              <a:ahLst/>
              <a:cxnLst/>
              <a:rect l="l" t="t" r="r" b="b"/>
              <a:pathLst>
                <a:path w="130" h="99" extrusionOk="0">
                  <a:moveTo>
                    <a:pt x="67" y="0"/>
                  </a:moveTo>
                  <a:cubicBezTo>
                    <a:pt x="0" y="0"/>
                    <a:pt x="65" y="98"/>
                    <a:pt x="100" y="98"/>
                  </a:cubicBezTo>
                  <a:cubicBezTo>
                    <a:pt x="109" y="98"/>
                    <a:pt x="117" y="91"/>
                    <a:pt x="119" y="74"/>
                  </a:cubicBezTo>
                  <a:cubicBezTo>
                    <a:pt x="130" y="42"/>
                    <a:pt x="98" y="11"/>
                    <a:pt x="67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11853;p123">
              <a:extLst>
                <a:ext uri="{FF2B5EF4-FFF2-40B4-BE49-F238E27FC236}">
                  <a16:creationId xmlns:a16="http://schemas.microsoft.com/office/drawing/2014/main" id="{88F572F9-42F4-13D6-24EE-33D85ABAD035}"/>
                </a:ext>
              </a:extLst>
            </p:cNvPr>
            <p:cNvSpPr/>
            <p:nvPr/>
          </p:nvSpPr>
          <p:spPr>
            <a:xfrm>
              <a:off x="-3897832" y="74042"/>
              <a:ext cx="6953" cy="9923"/>
            </a:xfrm>
            <a:custGeom>
              <a:avLst/>
              <a:gdLst/>
              <a:ahLst/>
              <a:cxnLst/>
              <a:rect l="l" t="t" r="r" b="b"/>
              <a:pathLst>
                <a:path w="96" h="137" extrusionOk="0">
                  <a:moveTo>
                    <a:pt x="53" y="1"/>
                  </a:moveTo>
                  <a:cubicBezTo>
                    <a:pt x="22" y="1"/>
                    <a:pt x="1" y="32"/>
                    <a:pt x="1" y="63"/>
                  </a:cubicBezTo>
                  <a:cubicBezTo>
                    <a:pt x="1" y="105"/>
                    <a:pt x="22" y="137"/>
                    <a:pt x="53" y="137"/>
                  </a:cubicBezTo>
                  <a:cubicBezTo>
                    <a:pt x="74" y="137"/>
                    <a:pt x="95" y="105"/>
                    <a:pt x="95" y="63"/>
                  </a:cubicBezTo>
                  <a:cubicBezTo>
                    <a:pt x="95" y="32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11854;p123">
              <a:extLst>
                <a:ext uri="{FF2B5EF4-FFF2-40B4-BE49-F238E27FC236}">
                  <a16:creationId xmlns:a16="http://schemas.microsoft.com/office/drawing/2014/main" id="{29EFBCC2-5CA1-7C09-333B-591B56C20989}"/>
                </a:ext>
              </a:extLst>
            </p:cNvPr>
            <p:cNvSpPr/>
            <p:nvPr/>
          </p:nvSpPr>
          <p:spPr>
            <a:xfrm>
              <a:off x="-3798316" y="104462"/>
              <a:ext cx="31941" cy="11444"/>
            </a:xfrm>
            <a:custGeom>
              <a:avLst/>
              <a:gdLst/>
              <a:ahLst/>
              <a:cxnLst/>
              <a:rect l="l" t="t" r="r" b="b"/>
              <a:pathLst>
                <a:path w="4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430" y="15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11855;p123">
              <a:extLst>
                <a:ext uri="{FF2B5EF4-FFF2-40B4-BE49-F238E27FC236}">
                  <a16:creationId xmlns:a16="http://schemas.microsoft.com/office/drawing/2014/main" id="{1F643660-9BAB-6C8B-26ED-98896F51737F}"/>
                </a:ext>
              </a:extLst>
            </p:cNvPr>
            <p:cNvSpPr/>
            <p:nvPr/>
          </p:nvSpPr>
          <p:spPr>
            <a:xfrm>
              <a:off x="-3846915" y="92294"/>
              <a:ext cx="25857" cy="25857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357" y="0"/>
                  </a:moveTo>
                  <a:lnTo>
                    <a:pt x="0" y="11"/>
                  </a:lnTo>
                  <a:lnTo>
                    <a:pt x="0" y="357"/>
                  </a:lnTo>
                  <a:lnTo>
                    <a:pt x="357" y="34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11856;p123">
              <a:extLst>
                <a:ext uri="{FF2B5EF4-FFF2-40B4-BE49-F238E27FC236}">
                  <a16:creationId xmlns:a16="http://schemas.microsoft.com/office/drawing/2014/main" id="{ED2D9223-C85F-8E9F-487D-65EC8E8E77E1}"/>
                </a:ext>
              </a:extLst>
            </p:cNvPr>
            <p:cNvSpPr/>
            <p:nvPr/>
          </p:nvSpPr>
          <p:spPr>
            <a:xfrm>
              <a:off x="-3737548" y="-55821"/>
              <a:ext cx="37300" cy="21294"/>
            </a:xfrm>
            <a:custGeom>
              <a:avLst/>
              <a:gdLst/>
              <a:ahLst/>
              <a:cxnLst/>
              <a:rect l="l" t="t" r="r" b="b"/>
              <a:pathLst>
                <a:path w="515" h="294" extrusionOk="0">
                  <a:moveTo>
                    <a:pt x="11" y="0"/>
                  </a:moveTo>
                  <a:lnTo>
                    <a:pt x="0" y="294"/>
                  </a:lnTo>
                  <a:lnTo>
                    <a:pt x="514" y="29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11857;p123">
              <a:extLst>
                <a:ext uri="{FF2B5EF4-FFF2-40B4-BE49-F238E27FC236}">
                  <a16:creationId xmlns:a16="http://schemas.microsoft.com/office/drawing/2014/main" id="{85A96E76-689C-F748-1090-8ABF05844C05}"/>
                </a:ext>
              </a:extLst>
            </p:cNvPr>
            <p:cNvSpPr/>
            <p:nvPr/>
          </p:nvSpPr>
          <p:spPr>
            <a:xfrm>
              <a:off x="-3671494" y="-73277"/>
              <a:ext cx="30492" cy="22815"/>
            </a:xfrm>
            <a:custGeom>
              <a:avLst/>
              <a:gdLst/>
              <a:ahLst/>
              <a:cxnLst/>
              <a:rect l="l" t="t" r="r" b="b"/>
              <a:pathLst>
                <a:path w="421" h="315" extrusionOk="0">
                  <a:moveTo>
                    <a:pt x="11" y="0"/>
                  </a:moveTo>
                  <a:lnTo>
                    <a:pt x="1" y="294"/>
                  </a:lnTo>
                  <a:lnTo>
                    <a:pt x="410" y="315"/>
                  </a:lnTo>
                  <a:lnTo>
                    <a:pt x="420" y="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11858;p123">
              <a:extLst>
                <a:ext uri="{FF2B5EF4-FFF2-40B4-BE49-F238E27FC236}">
                  <a16:creationId xmlns:a16="http://schemas.microsoft.com/office/drawing/2014/main" id="{81D8A762-92DE-D997-932D-176F67A0B699}"/>
                </a:ext>
              </a:extLst>
            </p:cNvPr>
            <p:cNvSpPr/>
            <p:nvPr/>
          </p:nvSpPr>
          <p:spPr>
            <a:xfrm>
              <a:off x="-4077091" y="89976"/>
              <a:ext cx="36576" cy="23611"/>
            </a:xfrm>
            <a:custGeom>
              <a:avLst/>
              <a:gdLst/>
              <a:ahLst/>
              <a:cxnLst/>
              <a:rect l="l" t="t" r="r" b="b"/>
              <a:pathLst>
                <a:path w="505" h="326" extrusionOk="0">
                  <a:moveTo>
                    <a:pt x="504" y="1"/>
                  </a:moveTo>
                  <a:lnTo>
                    <a:pt x="1" y="32"/>
                  </a:lnTo>
                  <a:lnTo>
                    <a:pt x="1" y="326"/>
                  </a:lnTo>
                  <a:lnTo>
                    <a:pt x="504" y="30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11859;p123">
              <a:extLst>
                <a:ext uri="{FF2B5EF4-FFF2-40B4-BE49-F238E27FC236}">
                  <a16:creationId xmlns:a16="http://schemas.microsoft.com/office/drawing/2014/main" id="{50EE2E22-2CB7-C540-8E08-60927BEBB0DB}"/>
                </a:ext>
              </a:extLst>
            </p:cNvPr>
            <p:cNvSpPr/>
            <p:nvPr/>
          </p:nvSpPr>
          <p:spPr>
            <a:xfrm>
              <a:off x="-4087665" y="-72552"/>
              <a:ext cx="47875" cy="22090"/>
            </a:xfrm>
            <a:custGeom>
              <a:avLst/>
              <a:gdLst/>
              <a:ahLst/>
              <a:cxnLst/>
              <a:rect l="l" t="t" r="r" b="b"/>
              <a:pathLst>
                <a:path w="661" h="305" extrusionOk="0">
                  <a:moveTo>
                    <a:pt x="661" y="1"/>
                  </a:moveTo>
                  <a:lnTo>
                    <a:pt x="11" y="11"/>
                  </a:lnTo>
                  <a:lnTo>
                    <a:pt x="0" y="305"/>
                  </a:lnTo>
                  <a:lnTo>
                    <a:pt x="650" y="29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11860;p123">
              <a:extLst>
                <a:ext uri="{FF2B5EF4-FFF2-40B4-BE49-F238E27FC236}">
                  <a16:creationId xmlns:a16="http://schemas.microsoft.com/office/drawing/2014/main" id="{20E09560-1D7C-D2C9-64A0-C034DDA0201C}"/>
                </a:ext>
              </a:extLst>
            </p:cNvPr>
            <p:cNvSpPr/>
            <p:nvPr/>
          </p:nvSpPr>
          <p:spPr>
            <a:xfrm>
              <a:off x="-3742111" y="100623"/>
              <a:ext cx="49468" cy="16006"/>
            </a:xfrm>
            <a:custGeom>
              <a:avLst/>
              <a:gdLst/>
              <a:ahLst/>
              <a:cxnLst/>
              <a:rect l="l" t="t" r="r" b="b"/>
              <a:pathLst>
                <a:path w="683" h="221" extrusionOk="0">
                  <a:moveTo>
                    <a:pt x="0" y="1"/>
                  </a:moveTo>
                  <a:lnTo>
                    <a:pt x="11" y="221"/>
                  </a:lnTo>
                  <a:lnTo>
                    <a:pt x="682" y="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11861;p123">
              <a:extLst>
                <a:ext uri="{FF2B5EF4-FFF2-40B4-BE49-F238E27FC236}">
                  <a16:creationId xmlns:a16="http://schemas.microsoft.com/office/drawing/2014/main" id="{29A54557-85BB-79B5-0123-0F2F4EB54D77}"/>
                </a:ext>
              </a:extLst>
            </p:cNvPr>
            <p:cNvSpPr/>
            <p:nvPr/>
          </p:nvSpPr>
          <p:spPr>
            <a:xfrm>
              <a:off x="-3668452" y="76360"/>
              <a:ext cx="37300" cy="43312"/>
            </a:xfrm>
            <a:custGeom>
              <a:avLst/>
              <a:gdLst/>
              <a:ahLst/>
              <a:cxnLst/>
              <a:rect l="l" t="t" r="r" b="b"/>
              <a:pathLst>
                <a:path w="515" h="598" extrusionOk="0">
                  <a:moveTo>
                    <a:pt x="1" y="0"/>
                  </a:moveTo>
                  <a:lnTo>
                    <a:pt x="11" y="598"/>
                  </a:lnTo>
                  <a:lnTo>
                    <a:pt x="514" y="59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11862;p123">
              <a:extLst>
                <a:ext uri="{FF2B5EF4-FFF2-40B4-BE49-F238E27FC236}">
                  <a16:creationId xmlns:a16="http://schemas.microsoft.com/office/drawing/2014/main" id="{5220B694-C88C-3FBF-B471-B7493A6C9B5C}"/>
                </a:ext>
              </a:extLst>
            </p:cNvPr>
            <p:cNvSpPr/>
            <p:nvPr/>
          </p:nvSpPr>
          <p:spPr>
            <a:xfrm>
              <a:off x="-3836268" y="66437"/>
              <a:ext cx="4635" cy="19048"/>
            </a:xfrm>
            <a:custGeom>
              <a:avLst/>
              <a:gdLst/>
              <a:ahLst/>
              <a:cxnLst/>
              <a:rect l="l" t="t" r="r" b="b"/>
              <a:pathLst>
                <a:path w="64" h="263" extrusionOk="0">
                  <a:moveTo>
                    <a:pt x="0" y="1"/>
                  </a:moveTo>
                  <a:lnTo>
                    <a:pt x="0" y="263"/>
                  </a:lnTo>
                  <a:lnTo>
                    <a:pt x="63" y="2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11863;p123">
              <a:extLst>
                <a:ext uri="{FF2B5EF4-FFF2-40B4-BE49-F238E27FC236}">
                  <a16:creationId xmlns:a16="http://schemas.microsoft.com/office/drawing/2014/main" id="{CD63275E-9183-C86E-0079-E9D495F697CD}"/>
                </a:ext>
              </a:extLst>
            </p:cNvPr>
            <p:cNvSpPr/>
            <p:nvPr/>
          </p:nvSpPr>
          <p:spPr>
            <a:xfrm>
              <a:off x="-3788900" y="-16493"/>
              <a:ext cx="11154" cy="7315"/>
            </a:xfrm>
            <a:custGeom>
              <a:avLst/>
              <a:gdLst/>
              <a:ahLst/>
              <a:cxnLst/>
              <a:rect l="l" t="t" r="r" b="b"/>
              <a:pathLst>
                <a:path w="154" h="101" extrusionOk="0">
                  <a:moveTo>
                    <a:pt x="96" y="1"/>
                  </a:moveTo>
                  <a:cubicBezTo>
                    <a:pt x="91" y="1"/>
                    <a:pt x="86" y="1"/>
                    <a:pt x="80" y="3"/>
                  </a:cubicBezTo>
                  <a:cubicBezTo>
                    <a:pt x="0" y="3"/>
                    <a:pt x="79" y="100"/>
                    <a:pt x="125" y="100"/>
                  </a:cubicBezTo>
                  <a:cubicBezTo>
                    <a:pt x="140" y="100"/>
                    <a:pt x="151" y="91"/>
                    <a:pt x="154" y="66"/>
                  </a:cubicBezTo>
                  <a:cubicBezTo>
                    <a:pt x="154" y="29"/>
                    <a:pt x="130" y="1"/>
                    <a:pt x="96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11864;p123">
              <a:extLst>
                <a:ext uri="{FF2B5EF4-FFF2-40B4-BE49-F238E27FC236}">
                  <a16:creationId xmlns:a16="http://schemas.microsoft.com/office/drawing/2014/main" id="{D333A61C-B460-6688-18AD-D4A6E0870ABA}"/>
                </a:ext>
              </a:extLst>
            </p:cNvPr>
            <p:cNvSpPr/>
            <p:nvPr/>
          </p:nvSpPr>
          <p:spPr>
            <a:xfrm>
              <a:off x="-3410246" y="-84720"/>
              <a:ext cx="65402" cy="209750"/>
            </a:xfrm>
            <a:custGeom>
              <a:avLst/>
              <a:gdLst/>
              <a:ahLst/>
              <a:cxnLst/>
              <a:rect l="l" t="t" r="r" b="b"/>
              <a:pathLst>
                <a:path w="903" h="2896" extrusionOk="0">
                  <a:moveTo>
                    <a:pt x="190" y="1"/>
                  </a:moveTo>
                  <a:lnTo>
                    <a:pt x="1" y="2895"/>
                  </a:lnTo>
                  <a:lnTo>
                    <a:pt x="871" y="2895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11865;p123">
              <a:extLst>
                <a:ext uri="{FF2B5EF4-FFF2-40B4-BE49-F238E27FC236}">
                  <a16:creationId xmlns:a16="http://schemas.microsoft.com/office/drawing/2014/main" id="{E3D51381-867F-6E9F-57CB-EB31FC03ADE8}"/>
                </a:ext>
              </a:extLst>
            </p:cNvPr>
            <p:cNvSpPr/>
            <p:nvPr/>
          </p:nvSpPr>
          <p:spPr>
            <a:xfrm>
              <a:off x="-3473259" y="-84720"/>
              <a:ext cx="57073" cy="209750"/>
            </a:xfrm>
            <a:custGeom>
              <a:avLst/>
              <a:gdLst/>
              <a:ahLst/>
              <a:cxnLst/>
              <a:rect l="l" t="t" r="r" b="b"/>
              <a:pathLst>
                <a:path w="788" h="2896" extrusionOk="0">
                  <a:moveTo>
                    <a:pt x="1" y="1"/>
                  </a:moveTo>
                  <a:lnTo>
                    <a:pt x="74" y="2895"/>
                  </a:lnTo>
                  <a:lnTo>
                    <a:pt x="787" y="289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11866;p123">
              <a:extLst>
                <a:ext uri="{FF2B5EF4-FFF2-40B4-BE49-F238E27FC236}">
                  <a16:creationId xmlns:a16="http://schemas.microsoft.com/office/drawing/2014/main" id="{0764BB6E-D24D-0FCF-F032-36D844A4A235}"/>
                </a:ext>
              </a:extLst>
            </p:cNvPr>
            <p:cNvSpPr/>
            <p:nvPr/>
          </p:nvSpPr>
          <p:spPr>
            <a:xfrm>
              <a:off x="-3611451" y="-26198"/>
              <a:ext cx="41066" cy="151229"/>
            </a:xfrm>
            <a:custGeom>
              <a:avLst/>
              <a:gdLst/>
              <a:ahLst/>
              <a:cxnLst/>
              <a:rect l="l" t="t" r="r" b="b"/>
              <a:pathLst>
                <a:path w="567" h="2088" extrusionOk="0">
                  <a:moveTo>
                    <a:pt x="32" y="0"/>
                  </a:moveTo>
                  <a:lnTo>
                    <a:pt x="0" y="2087"/>
                  </a:lnTo>
                  <a:lnTo>
                    <a:pt x="566" y="208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11867;p123">
              <a:extLst>
                <a:ext uri="{FF2B5EF4-FFF2-40B4-BE49-F238E27FC236}">
                  <a16:creationId xmlns:a16="http://schemas.microsoft.com/office/drawing/2014/main" id="{09BC5DC8-FDEC-F553-639D-5B41075C6229}"/>
                </a:ext>
              </a:extLst>
            </p:cNvPr>
            <p:cNvSpPr/>
            <p:nvPr/>
          </p:nvSpPr>
          <p:spPr>
            <a:xfrm>
              <a:off x="-3564373" y="-84720"/>
              <a:ext cx="33462" cy="209750"/>
            </a:xfrm>
            <a:custGeom>
              <a:avLst/>
              <a:gdLst/>
              <a:ahLst/>
              <a:cxnLst/>
              <a:rect l="l" t="t" r="r" b="b"/>
              <a:pathLst>
                <a:path w="462" h="2896" extrusionOk="0">
                  <a:moveTo>
                    <a:pt x="21" y="1"/>
                  </a:moveTo>
                  <a:lnTo>
                    <a:pt x="0" y="2895"/>
                  </a:lnTo>
                  <a:lnTo>
                    <a:pt x="409" y="2895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11868;p123">
              <a:extLst>
                <a:ext uri="{FF2B5EF4-FFF2-40B4-BE49-F238E27FC236}">
                  <a16:creationId xmlns:a16="http://schemas.microsoft.com/office/drawing/2014/main" id="{8118F476-0B20-3E0D-0049-9D95BBC27D63}"/>
                </a:ext>
              </a:extLst>
            </p:cNvPr>
            <p:cNvSpPr/>
            <p:nvPr/>
          </p:nvSpPr>
          <p:spPr>
            <a:xfrm>
              <a:off x="-3528666" y="-64151"/>
              <a:ext cx="55479" cy="189181"/>
            </a:xfrm>
            <a:custGeom>
              <a:avLst/>
              <a:gdLst/>
              <a:ahLst/>
              <a:cxnLst/>
              <a:rect l="l" t="t" r="r" b="b"/>
              <a:pathLst>
                <a:path w="766" h="2612" extrusionOk="0">
                  <a:moveTo>
                    <a:pt x="692" y="0"/>
                  </a:moveTo>
                  <a:lnTo>
                    <a:pt x="73" y="73"/>
                  </a:lnTo>
                  <a:lnTo>
                    <a:pt x="0" y="2611"/>
                  </a:lnTo>
                  <a:lnTo>
                    <a:pt x="766" y="261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11869;p123">
              <a:extLst>
                <a:ext uri="{FF2B5EF4-FFF2-40B4-BE49-F238E27FC236}">
                  <a16:creationId xmlns:a16="http://schemas.microsoft.com/office/drawing/2014/main" id="{1A128F70-2988-7424-1592-AF4B9E1E6F1D}"/>
                </a:ext>
              </a:extLst>
            </p:cNvPr>
            <p:cNvSpPr/>
            <p:nvPr/>
          </p:nvSpPr>
          <p:spPr>
            <a:xfrm>
              <a:off x="-3410246" y="8712"/>
              <a:ext cx="63881" cy="116319"/>
            </a:xfrm>
            <a:custGeom>
              <a:avLst/>
              <a:gdLst/>
              <a:ahLst/>
              <a:cxnLst/>
              <a:rect l="l" t="t" r="r" b="b"/>
              <a:pathLst>
                <a:path w="882" h="1606" extrusionOk="0">
                  <a:moveTo>
                    <a:pt x="106" y="1"/>
                  </a:moveTo>
                  <a:lnTo>
                    <a:pt x="1" y="1605"/>
                  </a:lnTo>
                  <a:lnTo>
                    <a:pt x="871" y="1605"/>
                  </a:lnTo>
                  <a:lnTo>
                    <a:pt x="882" y="284"/>
                  </a:lnTo>
                  <a:cubicBezTo>
                    <a:pt x="641" y="158"/>
                    <a:pt x="378" y="64"/>
                    <a:pt x="106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11870;p123">
              <a:extLst>
                <a:ext uri="{FF2B5EF4-FFF2-40B4-BE49-F238E27FC236}">
                  <a16:creationId xmlns:a16="http://schemas.microsoft.com/office/drawing/2014/main" id="{8965996A-F538-26B3-DEB9-6304B8371FD7}"/>
                </a:ext>
              </a:extLst>
            </p:cNvPr>
            <p:cNvSpPr/>
            <p:nvPr/>
          </p:nvSpPr>
          <p:spPr>
            <a:xfrm>
              <a:off x="-3470941" y="-1935"/>
              <a:ext cx="54755" cy="126965"/>
            </a:xfrm>
            <a:custGeom>
              <a:avLst/>
              <a:gdLst/>
              <a:ahLst/>
              <a:cxnLst/>
              <a:rect l="l" t="t" r="r" b="b"/>
              <a:pathLst>
                <a:path w="756" h="1753" extrusionOk="0">
                  <a:moveTo>
                    <a:pt x="0" y="1"/>
                  </a:moveTo>
                  <a:lnTo>
                    <a:pt x="42" y="1752"/>
                  </a:lnTo>
                  <a:lnTo>
                    <a:pt x="755" y="1752"/>
                  </a:lnTo>
                  <a:lnTo>
                    <a:pt x="734" y="95"/>
                  </a:lnTo>
                  <a:cubicBezTo>
                    <a:pt x="493" y="43"/>
                    <a:pt x="241" y="11"/>
                    <a:pt x="0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11871;p123">
              <a:extLst>
                <a:ext uri="{FF2B5EF4-FFF2-40B4-BE49-F238E27FC236}">
                  <a16:creationId xmlns:a16="http://schemas.microsoft.com/office/drawing/2014/main" id="{D994596A-0CAE-AE67-8186-36BBC6753CC5}"/>
                </a:ext>
              </a:extLst>
            </p:cNvPr>
            <p:cNvSpPr/>
            <p:nvPr/>
          </p:nvSpPr>
          <p:spPr>
            <a:xfrm>
              <a:off x="-3611451" y="7191"/>
              <a:ext cx="41791" cy="117840"/>
            </a:xfrm>
            <a:custGeom>
              <a:avLst/>
              <a:gdLst/>
              <a:ahLst/>
              <a:cxnLst/>
              <a:rect l="l" t="t" r="r" b="b"/>
              <a:pathLst>
                <a:path w="577" h="1627" extrusionOk="0">
                  <a:moveTo>
                    <a:pt x="545" y="1"/>
                  </a:moveTo>
                  <a:cubicBezTo>
                    <a:pt x="367" y="43"/>
                    <a:pt x="199" y="95"/>
                    <a:pt x="21" y="148"/>
                  </a:cubicBezTo>
                  <a:lnTo>
                    <a:pt x="0" y="1626"/>
                  </a:lnTo>
                  <a:lnTo>
                    <a:pt x="577" y="1626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11872;p123">
              <a:extLst>
                <a:ext uri="{FF2B5EF4-FFF2-40B4-BE49-F238E27FC236}">
                  <a16:creationId xmlns:a16="http://schemas.microsoft.com/office/drawing/2014/main" id="{EB711873-898B-0247-C077-CC5DA3F0DD51}"/>
                </a:ext>
              </a:extLst>
            </p:cNvPr>
            <p:cNvSpPr/>
            <p:nvPr/>
          </p:nvSpPr>
          <p:spPr>
            <a:xfrm>
              <a:off x="-3564373" y="383"/>
              <a:ext cx="31941" cy="124648"/>
            </a:xfrm>
            <a:custGeom>
              <a:avLst/>
              <a:gdLst/>
              <a:ahLst/>
              <a:cxnLst/>
              <a:rect l="l" t="t" r="r" b="b"/>
              <a:pathLst>
                <a:path w="441" h="1721" extrusionOk="0">
                  <a:moveTo>
                    <a:pt x="441" y="0"/>
                  </a:moveTo>
                  <a:cubicBezTo>
                    <a:pt x="294" y="21"/>
                    <a:pt x="147" y="42"/>
                    <a:pt x="11" y="74"/>
                  </a:cubicBezTo>
                  <a:lnTo>
                    <a:pt x="0" y="1720"/>
                  </a:lnTo>
                  <a:lnTo>
                    <a:pt x="409" y="172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11873;p123">
              <a:extLst>
                <a:ext uri="{FF2B5EF4-FFF2-40B4-BE49-F238E27FC236}">
                  <a16:creationId xmlns:a16="http://schemas.microsoft.com/office/drawing/2014/main" id="{18086719-47C7-759B-6801-44575050AFCB}"/>
                </a:ext>
              </a:extLst>
            </p:cNvPr>
            <p:cNvSpPr/>
            <p:nvPr/>
          </p:nvSpPr>
          <p:spPr>
            <a:xfrm>
              <a:off x="-3528666" y="-2225"/>
              <a:ext cx="55479" cy="127255"/>
            </a:xfrm>
            <a:custGeom>
              <a:avLst/>
              <a:gdLst/>
              <a:ahLst/>
              <a:cxnLst/>
              <a:rect l="l" t="t" r="r" b="b"/>
              <a:pathLst>
                <a:path w="766" h="1757" extrusionOk="0">
                  <a:moveTo>
                    <a:pt x="536" y="1"/>
                  </a:moveTo>
                  <a:cubicBezTo>
                    <a:pt x="375" y="1"/>
                    <a:pt x="214" y="11"/>
                    <a:pt x="52" y="26"/>
                  </a:cubicBezTo>
                  <a:lnTo>
                    <a:pt x="0" y="1756"/>
                  </a:lnTo>
                  <a:lnTo>
                    <a:pt x="766" y="1756"/>
                  </a:lnTo>
                  <a:lnTo>
                    <a:pt x="713" y="5"/>
                  </a:lnTo>
                  <a:cubicBezTo>
                    <a:pt x="654" y="2"/>
                    <a:pt x="595" y="1"/>
                    <a:pt x="536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11874;p123">
              <a:extLst>
                <a:ext uri="{FF2B5EF4-FFF2-40B4-BE49-F238E27FC236}">
                  <a16:creationId xmlns:a16="http://schemas.microsoft.com/office/drawing/2014/main" id="{83D11FCE-D4E6-3DFF-8CE6-697A21FA33A4}"/>
                </a:ext>
              </a:extLst>
            </p:cNvPr>
            <p:cNvSpPr/>
            <p:nvPr/>
          </p:nvSpPr>
          <p:spPr>
            <a:xfrm>
              <a:off x="-3458049" y="102144"/>
              <a:ext cx="34258" cy="13761"/>
            </a:xfrm>
            <a:custGeom>
              <a:avLst/>
              <a:gdLst/>
              <a:ahLst/>
              <a:cxnLst/>
              <a:rect l="l" t="t" r="r" b="b"/>
              <a:pathLst>
                <a:path w="47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7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11875;p123">
              <a:extLst>
                <a:ext uri="{FF2B5EF4-FFF2-40B4-BE49-F238E27FC236}">
                  <a16:creationId xmlns:a16="http://schemas.microsoft.com/office/drawing/2014/main" id="{D8550187-8041-831B-ABF1-A5DDB17886EE}"/>
                </a:ext>
              </a:extLst>
            </p:cNvPr>
            <p:cNvSpPr/>
            <p:nvPr/>
          </p:nvSpPr>
          <p:spPr>
            <a:xfrm>
              <a:off x="-3458845" y="78605"/>
              <a:ext cx="34258" cy="14486"/>
            </a:xfrm>
            <a:custGeom>
              <a:avLst/>
              <a:gdLst/>
              <a:ahLst/>
              <a:cxnLst/>
              <a:rect l="l" t="t" r="r" b="b"/>
              <a:pathLst>
                <a:path w="473" h="200" extrusionOk="0">
                  <a:moveTo>
                    <a:pt x="1" y="0"/>
                  </a:moveTo>
                  <a:lnTo>
                    <a:pt x="11" y="200"/>
                  </a:lnTo>
                  <a:lnTo>
                    <a:pt x="473" y="2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11876;p123">
              <a:extLst>
                <a:ext uri="{FF2B5EF4-FFF2-40B4-BE49-F238E27FC236}">
                  <a16:creationId xmlns:a16="http://schemas.microsoft.com/office/drawing/2014/main" id="{64878B6E-2EE0-A42A-C54F-286BAF443D7B}"/>
                </a:ext>
              </a:extLst>
            </p:cNvPr>
            <p:cNvSpPr/>
            <p:nvPr/>
          </p:nvSpPr>
          <p:spPr>
            <a:xfrm>
              <a:off x="-3516571" y="96060"/>
              <a:ext cx="32013" cy="18324"/>
            </a:xfrm>
            <a:custGeom>
              <a:avLst/>
              <a:gdLst/>
              <a:ahLst/>
              <a:cxnLst/>
              <a:rect l="l" t="t" r="r" b="b"/>
              <a:pathLst>
                <a:path w="442" h="253" extrusionOk="0">
                  <a:moveTo>
                    <a:pt x="1" y="1"/>
                  </a:moveTo>
                  <a:lnTo>
                    <a:pt x="1" y="252"/>
                  </a:lnTo>
                  <a:lnTo>
                    <a:pt x="441" y="252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11877;p123">
              <a:extLst>
                <a:ext uri="{FF2B5EF4-FFF2-40B4-BE49-F238E27FC236}">
                  <a16:creationId xmlns:a16="http://schemas.microsoft.com/office/drawing/2014/main" id="{A5F810DD-2B6B-A84D-8ED9-A78AB7291114}"/>
                </a:ext>
              </a:extLst>
            </p:cNvPr>
            <p:cNvSpPr/>
            <p:nvPr/>
          </p:nvSpPr>
          <p:spPr>
            <a:xfrm>
              <a:off x="-3459570" y="-75594"/>
              <a:ext cx="38024" cy="12240"/>
            </a:xfrm>
            <a:custGeom>
              <a:avLst/>
              <a:gdLst/>
              <a:ahLst/>
              <a:cxnLst/>
              <a:rect l="l" t="t" r="r" b="b"/>
              <a:pathLst>
                <a:path w="525" h="169" extrusionOk="0">
                  <a:moveTo>
                    <a:pt x="0" y="1"/>
                  </a:moveTo>
                  <a:lnTo>
                    <a:pt x="0" y="169"/>
                  </a:lnTo>
                  <a:lnTo>
                    <a:pt x="525" y="169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11878;p123">
              <a:extLst>
                <a:ext uri="{FF2B5EF4-FFF2-40B4-BE49-F238E27FC236}">
                  <a16:creationId xmlns:a16="http://schemas.microsoft.com/office/drawing/2014/main" id="{25881E4E-E5AD-F8C5-37A6-056F650B8DF5}"/>
                </a:ext>
              </a:extLst>
            </p:cNvPr>
            <p:cNvSpPr/>
            <p:nvPr/>
          </p:nvSpPr>
          <p:spPr>
            <a:xfrm>
              <a:off x="-3552278" y="-71756"/>
              <a:ext cx="6156" cy="9923"/>
            </a:xfrm>
            <a:custGeom>
              <a:avLst/>
              <a:gdLst/>
              <a:ahLst/>
              <a:cxnLst/>
              <a:rect l="l" t="t" r="r" b="b"/>
              <a:pathLst>
                <a:path w="85" h="137" extrusionOk="0">
                  <a:moveTo>
                    <a:pt x="43" y="0"/>
                  </a:moveTo>
                  <a:cubicBezTo>
                    <a:pt x="22" y="0"/>
                    <a:pt x="1" y="32"/>
                    <a:pt x="1" y="74"/>
                  </a:cubicBezTo>
                  <a:cubicBezTo>
                    <a:pt x="1" y="116"/>
                    <a:pt x="22" y="136"/>
                    <a:pt x="43" y="136"/>
                  </a:cubicBezTo>
                  <a:cubicBezTo>
                    <a:pt x="74" y="136"/>
                    <a:pt x="85" y="116"/>
                    <a:pt x="85" y="74"/>
                  </a:cubicBezTo>
                  <a:cubicBezTo>
                    <a:pt x="85" y="32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11879;p123">
              <a:extLst>
                <a:ext uri="{FF2B5EF4-FFF2-40B4-BE49-F238E27FC236}">
                  <a16:creationId xmlns:a16="http://schemas.microsoft.com/office/drawing/2014/main" id="{A10DB8FB-0798-4B1C-0035-8EDDDAEE0DB7}"/>
                </a:ext>
              </a:extLst>
            </p:cNvPr>
            <p:cNvSpPr/>
            <p:nvPr/>
          </p:nvSpPr>
          <p:spPr>
            <a:xfrm>
              <a:off x="-3505127" y="74042"/>
              <a:ext cx="5360" cy="9923"/>
            </a:xfrm>
            <a:custGeom>
              <a:avLst/>
              <a:gdLst/>
              <a:ahLst/>
              <a:cxnLst/>
              <a:rect l="l" t="t" r="r" b="b"/>
              <a:pathLst>
                <a:path w="74" h="137" extrusionOk="0">
                  <a:moveTo>
                    <a:pt x="32" y="1"/>
                  </a:moveTo>
                  <a:cubicBezTo>
                    <a:pt x="11" y="1"/>
                    <a:pt x="0" y="32"/>
                    <a:pt x="0" y="63"/>
                  </a:cubicBezTo>
                  <a:cubicBezTo>
                    <a:pt x="0" y="105"/>
                    <a:pt x="11" y="137"/>
                    <a:pt x="32" y="137"/>
                  </a:cubicBezTo>
                  <a:cubicBezTo>
                    <a:pt x="53" y="137"/>
                    <a:pt x="74" y="105"/>
                    <a:pt x="74" y="63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11880;p123">
              <a:extLst>
                <a:ext uri="{FF2B5EF4-FFF2-40B4-BE49-F238E27FC236}">
                  <a16:creationId xmlns:a16="http://schemas.microsoft.com/office/drawing/2014/main" id="{7CB8FBE3-8E5D-51A2-E15E-B067ABE5F3DC}"/>
                </a:ext>
              </a:extLst>
            </p:cNvPr>
            <p:cNvSpPr/>
            <p:nvPr/>
          </p:nvSpPr>
          <p:spPr>
            <a:xfrm>
              <a:off x="-3603122" y="104462"/>
              <a:ext cx="25132" cy="11444"/>
            </a:xfrm>
            <a:custGeom>
              <a:avLst/>
              <a:gdLst/>
              <a:ahLst/>
              <a:cxnLst/>
              <a:rect l="l" t="t" r="r" b="b"/>
              <a:pathLst>
                <a:path w="34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346" y="157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11881;p123">
              <a:extLst>
                <a:ext uri="{FF2B5EF4-FFF2-40B4-BE49-F238E27FC236}">
                  <a16:creationId xmlns:a16="http://schemas.microsoft.com/office/drawing/2014/main" id="{D050C205-335A-33D4-F927-8DF006A0FE04}"/>
                </a:ext>
              </a:extLst>
            </p:cNvPr>
            <p:cNvSpPr/>
            <p:nvPr/>
          </p:nvSpPr>
          <p:spPr>
            <a:xfrm>
              <a:off x="-3560607" y="92294"/>
              <a:ext cx="20569" cy="25857"/>
            </a:xfrm>
            <a:custGeom>
              <a:avLst/>
              <a:gdLst/>
              <a:ahLst/>
              <a:cxnLst/>
              <a:rect l="l" t="t" r="r" b="b"/>
              <a:pathLst>
                <a:path w="284" h="357" extrusionOk="0">
                  <a:moveTo>
                    <a:pt x="1" y="0"/>
                  </a:moveTo>
                  <a:lnTo>
                    <a:pt x="11" y="346"/>
                  </a:lnTo>
                  <a:lnTo>
                    <a:pt x="284" y="357"/>
                  </a:lnTo>
                  <a:lnTo>
                    <a:pt x="284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11882;p123">
              <a:extLst>
                <a:ext uri="{FF2B5EF4-FFF2-40B4-BE49-F238E27FC236}">
                  <a16:creationId xmlns:a16="http://schemas.microsoft.com/office/drawing/2014/main" id="{A6915B4D-E600-B4D4-75A4-03419E81C45A}"/>
                </a:ext>
              </a:extLst>
            </p:cNvPr>
            <p:cNvSpPr/>
            <p:nvPr/>
          </p:nvSpPr>
          <p:spPr>
            <a:xfrm>
              <a:off x="-3387431" y="89976"/>
              <a:ext cx="28899" cy="23611"/>
            </a:xfrm>
            <a:custGeom>
              <a:avLst/>
              <a:gdLst/>
              <a:ahLst/>
              <a:cxnLst/>
              <a:rect l="l" t="t" r="r" b="b"/>
              <a:pathLst>
                <a:path w="399" h="326" extrusionOk="0">
                  <a:moveTo>
                    <a:pt x="1" y="1"/>
                  </a:moveTo>
                  <a:lnTo>
                    <a:pt x="1" y="305"/>
                  </a:lnTo>
                  <a:lnTo>
                    <a:pt x="399" y="326"/>
                  </a:lnTo>
                  <a:lnTo>
                    <a:pt x="399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11883;p123">
              <a:extLst>
                <a:ext uri="{FF2B5EF4-FFF2-40B4-BE49-F238E27FC236}">
                  <a16:creationId xmlns:a16="http://schemas.microsoft.com/office/drawing/2014/main" id="{5BA41F48-6C23-BAD0-9262-807CFFC2FC40}"/>
                </a:ext>
              </a:extLst>
            </p:cNvPr>
            <p:cNvSpPr/>
            <p:nvPr/>
          </p:nvSpPr>
          <p:spPr>
            <a:xfrm>
              <a:off x="-3387431" y="-72552"/>
              <a:ext cx="37300" cy="22090"/>
            </a:xfrm>
            <a:custGeom>
              <a:avLst/>
              <a:gdLst/>
              <a:ahLst/>
              <a:cxnLst/>
              <a:rect l="l" t="t" r="r" b="b"/>
              <a:pathLst>
                <a:path w="515" h="305" extrusionOk="0">
                  <a:moveTo>
                    <a:pt x="1" y="1"/>
                  </a:moveTo>
                  <a:lnTo>
                    <a:pt x="1" y="294"/>
                  </a:lnTo>
                  <a:lnTo>
                    <a:pt x="514" y="305"/>
                  </a:lnTo>
                  <a:lnTo>
                    <a:pt x="514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11884;p123">
              <a:extLst>
                <a:ext uri="{FF2B5EF4-FFF2-40B4-BE49-F238E27FC236}">
                  <a16:creationId xmlns:a16="http://schemas.microsoft.com/office/drawing/2014/main" id="{BF7371C3-9C5F-6410-F909-7942CAF59B8A}"/>
                </a:ext>
              </a:extLst>
            </p:cNvPr>
            <p:cNvSpPr/>
            <p:nvPr/>
          </p:nvSpPr>
          <p:spPr>
            <a:xfrm>
              <a:off x="-3551481" y="66437"/>
              <a:ext cx="3114" cy="19048"/>
            </a:xfrm>
            <a:custGeom>
              <a:avLst/>
              <a:gdLst/>
              <a:ahLst/>
              <a:cxnLst/>
              <a:rect l="l" t="t" r="r" b="b"/>
              <a:pathLst>
                <a:path w="43" h="263" extrusionOk="0">
                  <a:moveTo>
                    <a:pt x="0" y="1"/>
                  </a:moveTo>
                  <a:lnTo>
                    <a:pt x="0" y="263"/>
                  </a:lnTo>
                  <a:lnTo>
                    <a:pt x="42" y="2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11885;p123">
              <a:extLst>
                <a:ext uri="{FF2B5EF4-FFF2-40B4-BE49-F238E27FC236}">
                  <a16:creationId xmlns:a16="http://schemas.microsoft.com/office/drawing/2014/main" id="{AF986CC4-E7E1-CC5B-992A-ADBD6A83D64C}"/>
                </a:ext>
              </a:extLst>
            </p:cNvPr>
            <p:cNvSpPr/>
            <p:nvPr/>
          </p:nvSpPr>
          <p:spPr>
            <a:xfrm>
              <a:off x="-3594793" y="-16348"/>
              <a:ext cx="8474" cy="9923"/>
            </a:xfrm>
            <a:custGeom>
              <a:avLst/>
              <a:gdLst/>
              <a:ahLst/>
              <a:cxnLst/>
              <a:rect l="l" t="t" r="r" b="b"/>
              <a:pathLst>
                <a:path w="117" h="137" extrusionOk="0">
                  <a:moveTo>
                    <a:pt x="64" y="1"/>
                  </a:moveTo>
                  <a:cubicBezTo>
                    <a:pt x="32" y="1"/>
                    <a:pt x="1" y="32"/>
                    <a:pt x="11" y="64"/>
                  </a:cubicBezTo>
                  <a:cubicBezTo>
                    <a:pt x="1" y="95"/>
                    <a:pt x="32" y="127"/>
                    <a:pt x="64" y="137"/>
                  </a:cubicBezTo>
                  <a:cubicBezTo>
                    <a:pt x="95" y="137"/>
                    <a:pt x="116" y="106"/>
                    <a:pt x="116" y="64"/>
                  </a:cubicBezTo>
                  <a:cubicBezTo>
                    <a:pt x="116" y="3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11886;p123">
              <a:extLst>
                <a:ext uri="{FF2B5EF4-FFF2-40B4-BE49-F238E27FC236}">
                  <a16:creationId xmlns:a16="http://schemas.microsoft.com/office/drawing/2014/main" id="{FB389251-D849-86CF-D4F4-6A65ACA476CB}"/>
                </a:ext>
              </a:extLst>
            </p:cNvPr>
            <p:cNvSpPr/>
            <p:nvPr/>
          </p:nvSpPr>
          <p:spPr>
            <a:xfrm>
              <a:off x="-5095574" y="-84720"/>
              <a:ext cx="82857" cy="209750"/>
            </a:xfrm>
            <a:custGeom>
              <a:avLst/>
              <a:gdLst/>
              <a:ahLst/>
              <a:cxnLst/>
              <a:rect l="l" t="t" r="r" b="b"/>
              <a:pathLst>
                <a:path w="1144" h="2896" extrusionOk="0">
                  <a:moveTo>
                    <a:pt x="1" y="1"/>
                  </a:moveTo>
                  <a:lnTo>
                    <a:pt x="43" y="2895"/>
                  </a:lnTo>
                  <a:lnTo>
                    <a:pt x="1144" y="2895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11887;p123">
              <a:extLst>
                <a:ext uri="{FF2B5EF4-FFF2-40B4-BE49-F238E27FC236}">
                  <a16:creationId xmlns:a16="http://schemas.microsoft.com/office/drawing/2014/main" id="{56D9DAD6-B772-C1AB-FF03-8B87D22357EB}"/>
                </a:ext>
              </a:extLst>
            </p:cNvPr>
            <p:cNvSpPr/>
            <p:nvPr/>
          </p:nvSpPr>
          <p:spPr>
            <a:xfrm>
              <a:off x="-4677085" y="-84720"/>
              <a:ext cx="54755" cy="209750"/>
            </a:xfrm>
            <a:custGeom>
              <a:avLst/>
              <a:gdLst/>
              <a:ahLst/>
              <a:cxnLst/>
              <a:rect l="l" t="t" r="r" b="b"/>
              <a:pathLst>
                <a:path w="756" h="2896" extrusionOk="0">
                  <a:moveTo>
                    <a:pt x="1" y="1"/>
                  </a:moveTo>
                  <a:lnTo>
                    <a:pt x="32" y="2895"/>
                  </a:lnTo>
                  <a:lnTo>
                    <a:pt x="756" y="289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11888;p123">
              <a:extLst>
                <a:ext uri="{FF2B5EF4-FFF2-40B4-BE49-F238E27FC236}">
                  <a16:creationId xmlns:a16="http://schemas.microsoft.com/office/drawing/2014/main" id="{8A700DEB-35F4-58B6-A979-1D34CE629457}"/>
                </a:ext>
              </a:extLst>
            </p:cNvPr>
            <p:cNvSpPr/>
            <p:nvPr/>
          </p:nvSpPr>
          <p:spPr>
            <a:xfrm>
              <a:off x="-5004387" y="-84720"/>
              <a:ext cx="71414" cy="209750"/>
            </a:xfrm>
            <a:custGeom>
              <a:avLst/>
              <a:gdLst/>
              <a:ahLst/>
              <a:cxnLst/>
              <a:rect l="l" t="t" r="r" b="b"/>
              <a:pathLst>
                <a:path w="986" h="2896" extrusionOk="0">
                  <a:moveTo>
                    <a:pt x="32" y="1"/>
                  </a:moveTo>
                  <a:lnTo>
                    <a:pt x="0" y="2895"/>
                  </a:lnTo>
                  <a:lnTo>
                    <a:pt x="902" y="2895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11889;p123">
              <a:extLst>
                <a:ext uri="{FF2B5EF4-FFF2-40B4-BE49-F238E27FC236}">
                  <a16:creationId xmlns:a16="http://schemas.microsoft.com/office/drawing/2014/main" id="{CC148E40-A68D-F843-51E4-D2E67AB3D339}"/>
                </a:ext>
              </a:extLst>
            </p:cNvPr>
            <p:cNvSpPr/>
            <p:nvPr/>
          </p:nvSpPr>
          <p:spPr>
            <a:xfrm>
              <a:off x="-4809990" y="-26198"/>
              <a:ext cx="52510" cy="151229"/>
            </a:xfrm>
            <a:custGeom>
              <a:avLst/>
              <a:gdLst/>
              <a:ahLst/>
              <a:cxnLst/>
              <a:rect l="l" t="t" r="r" b="b"/>
              <a:pathLst>
                <a:path w="725" h="2088" extrusionOk="0">
                  <a:moveTo>
                    <a:pt x="43" y="0"/>
                  </a:moveTo>
                  <a:lnTo>
                    <a:pt x="1" y="2087"/>
                  </a:lnTo>
                  <a:lnTo>
                    <a:pt x="724" y="208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11890;p123">
              <a:extLst>
                <a:ext uri="{FF2B5EF4-FFF2-40B4-BE49-F238E27FC236}">
                  <a16:creationId xmlns:a16="http://schemas.microsoft.com/office/drawing/2014/main" id="{A28E8961-5719-6FA5-8902-EEFBFC47C1FA}"/>
                </a:ext>
              </a:extLst>
            </p:cNvPr>
            <p:cNvSpPr/>
            <p:nvPr/>
          </p:nvSpPr>
          <p:spPr>
            <a:xfrm>
              <a:off x="-4859314" y="-84720"/>
              <a:ext cx="41791" cy="209750"/>
            </a:xfrm>
            <a:custGeom>
              <a:avLst/>
              <a:gdLst/>
              <a:ahLst/>
              <a:cxnLst/>
              <a:rect l="l" t="t" r="r" b="b"/>
              <a:pathLst>
                <a:path w="577" h="2896" extrusionOk="0">
                  <a:moveTo>
                    <a:pt x="0" y="1"/>
                  </a:moveTo>
                  <a:lnTo>
                    <a:pt x="63" y="2895"/>
                  </a:lnTo>
                  <a:lnTo>
                    <a:pt x="577" y="289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11891;p123">
              <a:extLst>
                <a:ext uri="{FF2B5EF4-FFF2-40B4-BE49-F238E27FC236}">
                  <a16:creationId xmlns:a16="http://schemas.microsoft.com/office/drawing/2014/main" id="{CF6C54DB-9533-99C8-A93B-BB8BD012E1DC}"/>
                </a:ext>
              </a:extLst>
            </p:cNvPr>
            <p:cNvSpPr/>
            <p:nvPr/>
          </p:nvSpPr>
          <p:spPr>
            <a:xfrm>
              <a:off x="-4932249" y="-64151"/>
              <a:ext cx="69168" cy="189181"/>
            </a:xfrm>
            <a:custGeom>
              <a:avLst/>
              <a:gdLst/>
              <a:ahLst/>
              <a:cxnLst/>
              <a:rect l="l" t="t" r="r" b="b"/>
              <a:pathLst>
                <a:path w="955" h="2612" extrusionOk="0">
                  <a:moveTo>
                    <a:pt x="84" y="0"/>
                  </a:moveTo>
                  <a:lnTo>
                    <a:pt x="0" y="2611"/>
                  </a:lnTo>
                  <a:lnTo>
                    <a:pt x="955" y="2611"/>
                  </a:lnTo>
                  <a:lnTo>
                    <a:pt x="871" y="7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11892;p123">
              <a:extLst>
                <a:ext uri="{FF2B5EF4-FFF2-40B4-BE49-F238E27FC236}">
                  <a16:creationId xmlns:a16="http://schemas.microsoft.com/office/drawing/2014/main" id="{DFC35095-261A-3565-3FB4-40B44036D90C}"/>
                </a:ext>
              </a:extLst>
            </p:cNvPr>
            <p:cNvSpPr/>
            <p:nvPr/>
          </p:nvSpPr>
          <p:spPr>
            <a:xfrm>
              <a:off x="-4753786" y="-67193"/>
              <a:ext cx="71486" cy="192223"/>
            </a:xfrm>
            <a:custGeom>
              <a:avLst/>
              <a:gdLst/>
              <a:ahLst/>
              <a:cxnLst/>
              <a:rect l="l" t="t" r="r" b="b"/>
              <a:pathLst>
                <a:path w="987" h="2654" extrusionOk="0">
                  <a:moveTo>
                    <a:pt x="1" y="0"/>
                  </a:moveTo>
                  <a:lnTo>
                    <a:pt x="32" y="2653"/>
                  </a:lnTo>
                  <a:lnTo>
                    <a:pt x="986" y="2653"/>
                  </a:lnTo>
                  <a:lnTo>
                    <a:pt x="88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11893;p123">
              <a:extLst>
                <a:ext uri="{FF2B5EF4-FFF2-40B4-BE49-F238E27FC236}">
                  <a16:creationId xmlns:a16="http://schemas.microsoft.com/office/drawing/2014/main" id="{712AF99B-77FF-955D-8129-308F725B6202}"/>
                </a:ext>
              </a:extLst>
            </p:cNvPr>
            <p:cNvSpPr/>
            <p:nvPr/>
          </p:nvSpPr>
          <p:spPr>
            <a:xfrm>
              <a:off x="-5094053" y="8712"/>
              <a:ext cx="81336" cy="116319"/>
            </a:xfrm>
            <a:custGeom>
              <a:avLst/>
              <a:gdLst/>
              <a:ahLst/>
              <a:cxnLst/>
              <a:rect l="l" t="t" r="r" b="b"/>
              <a:pathLst>
                <a:path w="1123" h="1606" extrusionOk="0">
                  <a:moveTo>
                    <a:pt x="986" y="1"/>
                  </a:moveTo>
                  <a:cubicBezTo>
                    <a:pt x="651" y="64"/>
                    <a:pt x="326" y="158"/>
                    <a:pt x="1" y="284"/>
                  </a:cubicBezTo>
                  <a:lnTo>
                    <a:pt x="22" y="1605"/>
                  </a:lnTo>
                  <a:lnTo>
                    <a:pt x="1123" y="1605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11894;p123">
              <a:extLst>
                <a:ext uri="{FF2B5EF4-FFF2-40B4-BE49-F238E27FC236}">
                  <a16:creationId xmlns:a16="http://schemas.microsoft.com/office/drawing/2014/main" id="{C7EBA5A9-9D45-ED11-0C36-CA40019F3576}"/>
                </a:ext>
              </a:extLst>
            </p:cNvPr>
            <p:cNvSpPr/>
            <p:nvPr/>
          </p:nvSpPr>
          <p:spPr>
            <a:xfrm>
              <a:off x="-4675564" y="48982"/>
              <a:ext cx="53234" cy="76049"/>
            </a:xfrm>
            <a:custGeom>
              <a:avLst/>
              <a:gdLst/>
              <a:ahLst/>
              <a:cxnLst/>
              <a:rect l="l" t="t" r="r" b="b"/>
              <a:pathLst>
                <a:path w="735" h="1050" extrusionOk="0">
                  <a:moveTo>
                    <a:pt x="1" y="1"/>
                  </a:moveTo>
                  <a:lnTo>
                    <a:pt x="11" y="1049"/>
                  </a:lnTo>
                  <a:lnTo>
                    <a:pt x="735" y="1049"/>
                  </a:lnTo>
                  <a:lnTo>
                    <a:pt x="693" y="388"/>
                  </a:lnTo>
                  <a:cubicBezTo>
                    <a:pt x="473" y="242"/>
                    <a:pt x="242" y="116"/>
                    <a:pt x="1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11895;p123">
              <a:extLst>
                <a:ext uri="{FF2B5EF4-FFF2-40B4-BE49-F238E27FC236}">
                  <a16:creationId xmlns:a16="http://schemas.microsoft.com/office/drawing/2014/main" id="{4078F1E2-7B9F-718D-341A-2A14F46C8B96}"/>
                </a:ext>
              </a:extLst>
            </p:cNvPr>
            <p:cNvSpPr/>
            <p:nvPr/>
          </p:nvSpPr>
          <p:spPr>
            <a:xfrm>
              <a:off x="-5004387" y="-1935"/>
              <a:ext cx="69168" cy="126965"/>
            </a:xfrm>
            <a:custGeom>
              <a:avLst/>
              <a:gdLst/>
              <a:ahLst/>
              <a:cxnLst/>
              <a:rect l="l" t="t" r="r" b="b"/>
              <a:pathLst>
                <a:path w="955" h="1753" extrusionOk="0">
                  <a:moveTo>
                    <a:pt x="954" y="1"/>
                  </a:moveTo>
                  <a:cubicBezTo>
                    <a:pt x="640" y="11"/>
                    <a:pt x="325" y="43"/>
                    <a:pt x="21" y="95"/>
                  </a:cubicBezTo>
                  <a:lnTo>
                    <a:pt x="0" y="1752"/>
                  </a:lnTo>
                  <a:lnTo>
                    <a:pt x="902" y="1752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11896;p123">
              <a:extLst>
                <a:ext uri="{FF2B5EF4-FFF2-40B4-BE49-F238E27FC236}">
                  <a16:creationId xmlns:a16="http://schemas.microsoft.com/office/drawing/2014/main" id="{E3379607-7DE3-FAB8-0A66-68067190A701}"/>
                </a:ext>
              </a:extLst>
            </p:cNvPr>
            <p:cNvSpPr/>
            <p:nvPr/>
          </p:nvSpPr>
          <p:spPr>
            <a:xfrm>
              <a:off x="-4809990" y="7191"/>
              <a:ext cx="52510" cy="117840"/>
            </a:xfrm>
            <a:custGeom>
              <a:avLst/>
              <a:gdLst/>
              <a:ahLst/>
              <a:cxnLst/>
              <a:rect l="l" t="t" r="r" b="b"/>
              <a:pathLst>
                <a:path w="725" h="1627" extrusionOk="0">
                  <a:moveTo>
                    <a:pt x="43" y="1"/>
                  </a:moveTo>
                  <a:lnTo>
                    <a:pt x="1" y="1626"/>
                  </a:lnTo>
                  <a:lnTo>
                    <a:pt x="724" y="1626"/>
                  </a:lnTo>
                  <a:lnTo>
                    <a:pt x="693" y="148"/>
                  </a:lnTo>
                  <a:cubicBezTo>
                    <a:pt x="483" y="95"/>
                    <a:pt x="263" y="43"/>
                    <a:pt x="43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11897;p123">
              <a:extLst>
                <a:ext uri="{FF2B5EF4-FFF2-40B4-BE49-F238E27FC236}">
                  <a16:creationId xmlns:a16="http://schemas.microsoft.com/office/drawing/2014/main" id="{D213AA87-9764-6DD4-56CD-517A6BB29D8F}"/>
                </a:ext>
              </a:extLst>
            </p:cNvPr>
            <p:cNvSpPr/>
            <p:nvPr/>
          </p:nvSpPr>
          <p:spPr>
            <a:xfrm>
              <a:off x="-4857865" y="383"/>
              <a:ext cx="40342" cy="124648"/>
            </a:xfrm>
            <a:custGeom>
              <a:avLst/>
              <a:gdLst/>
              <a:ahLst/>
              <a:cxnLst/>
              <a:rect l="l" t="t" r="r" b="b"/>
              <a:pathLst>
                <a:path w="557" h="1721" extrusionOk="0">
                  <a:moveTo>
                    <a:pt x="1" y="0"/>
                  </a:moveTo>
                  <a:lnTo>
                    <a:pt x="43" y="1720"/>
                  </a:lnTo>
                  <a:lnTo>
                    <a:pt x="557" y="1720"/>
                  </a:lnTo>
                  <a:lnTo>
                    <a:pt x="546" y="74"/>
                  </a:lnTo>
                  <a:cubicBezTo>
                    <a:pt x="368" y="42"/>
                    <a:pt x="190" y="21"/>
                    <a:pt x="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11898;p123">
              <a:extLst>
                <a:ext uri="{FF2B5EF4-FFF2-40B4-BE49-F238E27FC236}">
                  <a16:creationId xmlns:a16="http://schemas.microsoft.com/office/drawing/2014/main" id="{3DC8276B-8793-E2BB-1F95-E22FBFF01724}"/>
                </a:ext>
              </a:extLst>
            </p:cNvPr>
            <p:cNvSpPr/>
            <p:nvPr/>
          </p:nvSpPr>
          <p:spPr>
            <a:xfrm>
              <a:off x="-4933045" y="-2225"/>
              <a:ext cx="69965" cy="127255"/>
            </a:xfrm>
            <a:custGeom>
              <a:avLst/>
              <a:gdLst/>
              <a:ahLst/>
              <a:cxnLst/>
              <a:rect l="l" t="t" r="r" b="b"/>
              <a:pathLst>
                <a:path w="966" h="1757" extrusionOk="0">
                  <a:moveTo>
                    <a:pt x="291" y="1"/>
                  </a:moveTo>
                  <a:cubicBezTo>
                    <a:pt x="215" y="1"/>
                    <a:pt x="140" y="2"/>
                    <a:pt x="64" y="5"/>
                  </a:cubicBezTo>
                  <a:lnTo>
                    <a:pt x="1" y="1756"/>
                  </a:lnTo>
                  <a:lnTo>
                    <a:pt x="966" y="1756"/>
                  </a:lnTo>
                  <a:lnTo>
                    <a:pt x="913" y="26"/>
                  </a:lnTo>
                  <a:cubicBezTo>
                    <a:pt x="706" y="11"/>
                    <a:pt x="499" y="1"/>
                    <a:pt x="291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11899;p123">
              <a:extLst>
                <a:ext uri="{FF2B5EF4-FFF2-40B4-BE49-F238E27FC236}">
                  <a16:creationId xmlns:a16="http://schemas.microsoft.com/office/drawing/2014/main" id="{CB4E32D0-7479-C8AE-C655-BCAA8A0CDAAD}"/>
                </a:ext>
              </a:extLst>
            </p:cNvPr>
            <p:cNvSpPr/>
            <p:nvPr/>
          </p:nvSpPr>
          <p:spPr>
            <a:xfrm>
              <a:off x="-4752989" y="20156"/>
              <a:ext cx="70689" cy="104875"/>
            </a:xfrm>
            <a:custGeom>
              <a:avLst/>
              <a:gdLst/>
              <a:ahLst/>
              <a:cxnLst/>
              <a:rect l="l" t="t" r="r" b="b"/>
              <a:pathLst>
                <a:path w="976" h="1448" extrusionOk="0">
                  <a:moveTo>
                    <a:pt x="0" y="0"/>
                  </a:moveTo>
                  <a:lnTo>
                    <a:pt x="21" y="1437"/>
                  </a:lnTo>
                  <a:lnTo>
                    <a:pt x="975" y="1447"/>
                  </a:lnTo>
                  <a:lnTo>
                    <a:pt x="933" y="336"/>
                  </a:lnTo>
                  <a:cubicBezTo>
                    <a:pt x="629" y="199"/>
                    <a:pt x="325" y="94"/>
                    <a:pt x="0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11900;p123">
              <a:extLst>
                <a:ext uri="{FF2B5EF4-FFF2-40B4-BE49-F238E27FC236}">
                  <a16:creationId xmlns:a16="http://schemas.microsoft.com/office/drawing/2014/main" id="{A97E3A91-5006-7DB9-D480-393F1E97E928}"/>
                </a:ext>
              </a:extLst>
            </p:cNvPr>
            <p:cNvSpPr/>
            <p:nvPr/>
          </p:nvSpPr>
          <p:spPr>
            <a:xfrm>
              <a:off x="-4995333" y="102144"/>
              <a:ext cx="43384" cy="13761"/>
            </a:xfrm>
            <a:custGeom>
              <a:avLst/>
              <a:gdLst/>
              <a:ahLst/>
              <a:cxnLst/>
              <a:rect l="l" t="t" r="r" b="b"/>
              <a:pathLst>
                <a:path w="599" h="190" extrusionOk="0">
                  <a:moveTo>
                    <a:pt x="11" y="1"/>
                  </a:moveTo>
                  <a:lnTo>
                    <a:pt x="1" y="189"/>
                  </a:lnTo>
                  <a:lnTo>
                    <a:pt x="599" y="189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11901;p123">
              <a:extLst>
                <a:ext uri="{FF2B5EF4-FFF2-40B4-BE49-F238E27FC236}">
                  <a16:creationId xmlns:a16="http://schemas.microsoft.com/office/drawing/2014/main" id="{BA00D74D-3123-25F0-2F26-4D6C7DD60C6C}"/>
                </a:ext>
              </a:extLst>
            </p:cNvPr>
            <p:cNvSpPr/>
            <p:nvPr/>
          </p:nvSpPr>
          <p:spPr>
            <a:xfrm>
              <a:off x="-4994537" y="78605"/>
              <a:ext cx="43384" cy="14486"/>
            </a:xfrm>
            <a:custGeom>
              <a:avLst/>
              <a:gdLst/>
              <a:ahLst/>
              <a:cxnLst/>
              <a:rect l="l" t="t" r="r" b="b"/>
              <a:pathLst>
                <a:path w="599" h="200" extrusionOk="0">
                  <a:moveTo>
                    <a:pt x="11" y="0"/>
                  </a:moveTo>
                  <a:lnTo>
                    <a:pt x="0" y="200"/>
                  </a:lnTo>
                  <a:lnTo>
                    <a:pt x="588" y="20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11902;p123">
              <a:extLst>
                <a:ext uri="{FF2B5EF4-FFF2-40B4-BE49-F238E27FC236}">
                  <a16:creationId xmlns:a16="http://schemas.microsoft.com/office/drawing/2014/main" id="{1ABACA96-D1B9-9856-A169-51328730853F}"/>
                </a:ext>
              </a:extLst>
            </p:cNvPr>
            <p:cNvSpPr/>
            <p:nvPr/>
          </p:nvSpPr>
          <p:spPr>
            <a:xfrm>
              <a:off x="-4918560" y="96060"/>
              <a:ext cx="41066" cy="18324"/>
            </a:xfrm>
            <a:custGeom>
              <a:avLst/>
              <a:gdLst/>
              <a:ahLst/>
              <a:cxnLst/>
              <a:rect l="l" t="t" r="r" b="b"/>
              <a:pathLst>
                <a:path w="567" h="253" extrusionOk="0">
                  <a:moveTo>
                    <a:pt x="0" y="1"/>
                  </a:moveTo>
                  <a:lnTo>
                    <a:pt x="0" y="252"/>
                  </a:lnTo>
                  <a:lnTo>
                    <a:pt x="566" y="252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11903;p123">
              <a:extLst>
                <a:ext uri="{FF2B5EF4-FFF2-40B4-BE49-F238E27FC236}">
                  <a16:creationId xmlns:a16="http://schemas.microsoft.com/office/drawing/2014/main" id="{2AA3EDCF-3648-5FCF-7C76-F29CD0806D3B}"/>
                </a:ext>
              </a:extLst>
            </p:cNvPr>
            <p:cNvSpPr/>
            <p:nvPr/>
          </p:nvSpPr>
          <p:spPr>
            <a:xfrm>
              <a:off x="-4998303" y="-75594"/>
              <a:ext cx="47875" cy="12240"/>
            </a:xfrm>
            <a:custGeom>
              <a:avLst/>
              <a:gdLst/>
              <a:ahLst/>
              <a:cxnLst/>
              <a:rect l="l" t="t" r="r" b="b"/>
              <a:pathLst>
                <a:path w="661" h="169" extrusionOk="0">
                  <a:moveTo>
                    <a:pt x="0" y="1"/>
                  </a:moveTo>
                  <a:lnTo>
                    <a:pt x="0" y="169"/>
                  </a:lnTo>
                  <a:lnTo>
                    <a:pt x="661" y="169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11904;p123">
              <a:extLst>
                <a:ext uri="{FF2B5EF4-FFF2-40B4-BE49-F238E27FC236}">
                  <a16:creationId xmlns:a16="http://schemas.microsoft.com/office/drawing/2014/main" id="{96510B07-F8E7-68E7-60FA-DFBAA025B564}"/>
                </a:ext>
              </a:extLst>
            </p:cNvPr>
            <p:cNvSpPr/>
            <p:nvPr/>
          </p:nvSpPr>
          <p:spPr>
            <a:xfrm>
              <a:off x="-4841931" y="-71756"/>
              <a:ext cx="9271" cy="7170"/>
            </a:xfrm>
            <a:custGeom>
              <a:avLst/>
              <a:gdLst/>
              <a:ahLst/>
              <a:cxnLst/>
              <a:rect l="l" t="t" r="r" b="b"/>
              <a:pathLst>
                <a:path w="128" h="99" extrusionOk="0">
                  <a:moveTo>
                    <a:pt x="75" y="0"/>
                  </a:moveTo>
                  <a:cubicBezTo>
                    <a:pt x="0" y="0"/>
                    <a:pt x="63" y="98"/>
                    <a:pt x="103" y="98"/>
                  </a:cubicBezTo>
                  <a:cubicBezTo>
                    <a:pt x="114" y="98"/>
                    <a:pt x="123" y="91"/>
                    <a:pt x="127" y="74"/>
                  </a:cubicBezTo>
                  <a:cubicBezTo>
                    <a:pt x="127" y="42"/>
                    <a:pt x="106" y="11"/>
                    <a:pt x="7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11905;p123">
              <a:extLst>
                <a:ext uri="{FF2B5EF4-FFF2-40B4-BE49-F238E27FC236}">
                  <a16:creationId xmlns:a16="http://schemas.microsoft.com/office/drawing/2014/main" id="{2AD82EBD-F318-C98A-B18B-9FF1F00F3E8C}"/>
                </a:ext>
              </a:extLst>
            </p:cNvPr>
            <p:cNvSpPr/>
            <p:nvPr/>
          </p:nvSpPr>
          <p:spPr>
            <a:xfrm>
              <a:off x="-4898859" y="74042"/>
              <a:ext cx="7677" cy="9923"/>
            </a:xfrm>
            <a:custGeom>
              <a:avLst/>
              <a:gdLst/>
              <a:ahLst/>
              <a:cxnLst/>
              <a:rect l="l" t="t" r="r" b="b"/>
              <a:pathLst>
                <a:path w="106" h="137" extrusionOk="0">
                  <a:moveTo>
                    <a:pt x="53" y="1"/>
                  </a:moveTo>
                  <a:cubicBezTo>
                    <a:pt x="22" y="1"/>
                    <a:pt x="1" y="32"/>
                    <a:pt x="1" y="63"/>
                  </a:cubicBezTo>
                  <a:cubicBezTo>
                    <a:pt x="1" y="105"/>
                    <a:pt x="22" y="137"/>
                    <a:pt x="53" y="137"/>
                  </a:cubicBezTo>
                  <a:cubicBezTo>
                    <a:pt x="85" y="137"/>
                    <a:pt x="106" y="105"/>
                    <a:pt x="106" y="63"/>
                  </a:cubicBezTo>
                  <a:cubicBezTo>
                    <a:pt x="106" y="32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11906;p123">
              <a:extLst>
                <a:ext uri="{FF2B5EF4-FFF2-40B4-BE49-F238E27FC236}">
                  <a16:creationId xmlns:a16="http://schemas.microsoft.com/office/drawing/2014/main" id="{0A0FBAF8-8082-EEE0-F39B-CF5905AD8C50}"/>
                </a:ext>
              </a:extLst>
            </p:cNvPr>
            <p:cNvSpPr/>
            <p:nvPr/>
          </p:nvSpPr>
          <p:spPr>
            <a:xfrm>
              <a:off x="-4800140" y="104462"/>
              <a:ext cx="32013" cy="11444"/>
            </a:xfrm>
            <a:custGeom>
              <a:avLst/>
              <a:gdLst/>
              <a:ahLst/>
              <a:cxnLst/>
              <a:rect l="l" t="t" r="r" b="b"/>
              <a:pathLst>
                <a:path w="442" h="158" extrusionOk="0">
                  <a:moveTo>
                    <a:pt x="11" y="0"/>
                  </a:moveTo>
                  <a:lnTo>
                    <a:pt x="1" y="157"/>
                  </a:lnTo>
                  <a:lnTo>
                    <a:pt x="441" y="15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11907;p123">
              <a:extLst>
                <a:ext uri="{FF2B5EF4-FFF2-40B4-BE49-F238E27FC236}">
                  <a16:creationId xmlns:a16="http://schemas.microsoft.com/office/drawing/2014/main" id="{DB162CA3-5CAF-051D-C2E4-1E9990FB90BD}"/>
                </a:ext>
              </a:extLst>
            </p:cNvPr>
            <p:cNvSpPr/>
            <p:nvPr/>
          </p:nvSpPr>
          <p:spPr>
            <a:xfrm>
              <a:off x="-4847942" y="92294"/>
              <a:ext cx="25132" cy="25857"/>
            </a:xfrm>
            <a:custGeom>
              <a:avLst/>
              <a:gdLst/>
              <a:ahLst/>
              <a:cxnLst/>
              <a:rect l="l" t="t" r="r" b="b"/>
              <a:pathLst>
                <a:path w="347" h="357" extrusionOk="0">
                  <a:moveTo>
                    <a:pt x="346" y="0"/>
                  </a:moveTo>
                  <a:lnTo>
                    <a:pt x="0" y="11"/>
                  </a:lnTo>
                  <a:lnTo>
                    <a:pt x="0" y="357"/>
                  </a:lnTo>
                  <a:lnTo>
                    <a:pt x="346" y="34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11908;p123">
              <a:extLst>
                <a:ext uri="{FF2B5EF4-FFF2-40B4-BE49-F238E27FC236}">
                  <a16:creationId xmlns:a16="http://schemas.microsoft.com/office/drawing/2014/main" id="{B9C4ECFA-B407-3D5A-CCB3-76B93AB8977A}"/>
                </a:ext>
              </a:extLst>
            </p:cNvPr>
            <p:cNvSpPr/>
            <p:nvPr/>
          </p:nvSpPr>
          <p:spPr>
            <a:xfrm>
              <a:off x="-4738576" y="-55821"/>
              <a:ext cx="37300" cy="21294"/>
            </a:xfrm>
            <a:custGeom>
              <a:avLst/>
              <a:gdLst/>
              <a:ahLst/>
              <a:cxnLst/>
              <a:rect l="l" t="t" r="r" b="b"/>
              <a:pathLst>
                <a:path w="515" h="294" extrusionOk="0">
                  <a:moveTo>
                    <a:pt x="11" y="0"/>
                  </a:moveTo>
                  <a:lnTo>
                    <a:pt x="0" y="294"/>
                  </a:lnTo>
                  <a:lnTo>
                    <a:pt x="514" y="29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11909;p123">
              <a:extLst>
                <a:ext uri="{FF2B5EF4-FFF2-40B4-BE49-F238E27FC236}">
                  <a16:creationId xmlns:a16="http://schemas.microsoft.com/office/drawing/2014/main" id="{3B2C046F-408C-E93B-BC6F-A99CDEDD2471}"/>
                </a:ext>
              </a:extLst>
            </p:cNvPr>
            <p:cNvSpPr/>
            <p:nvPr/>
          </p:nvSpPr>
          <p:spPr>
            <a:xfrm>
              <a:off x="-4672522" y="-73277"/>
              <a:ext cx="29695" cy="22815"/>
            </a:xfrm>
            <a:custGeom>
              <a:avLst/>
              <a:gdLst/>
              <a:ahLst/>
              <a:cxnLst/>
              <a:rect l="l" t="t" r="r" b="b"/>
              <a:pathLst>
                <a:path w="410" h="315" extrusionOk="0">
                  <a:moveTo>
                    <a:pt x="1" y="0"/>
                  </a:moveTo>
                  <a:lnTo>
                    <a:pt x="1" y="294"/>
                  </a:lnTo>
                  <a:lnTo>
                    <a:pt x="410" y="315"/>
                  </a:lnTo>
                  <a:lnTo>
                    <a:pt x="410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11910;p123">
              <a:extLst>
                <a:ext uri="{FF2B5EF4-FFF2-40B4-BE49-F238E27FC236}">
                  <a16:creationId xmlns:a16="http://schemas.microsoft.com/office/drawing/2014/main" id="{7AE491E7-702D-017F-53A4-84AC09CDEE4A}"/>
                </a:ext>
              </a:extLst>
            </p:cNvPr>
            <p:cNvSpPr/>
            <p:nvPr/>
          </p:nvSpPr>
          <p:spPr>
            <a:xfrm>
              <a:off x="-5078843" y="89976"/>
              <a:ext cx="37300" cy="23611"/>
            </a:xfrm>
            <a:custGeom>
              <a:avLst/>
              <a:gdLst/>
              <a:ahLst/>
              <a:cxnLst/>
              <a:rect l="l" t="t" r="r" b="b"/>
              <a:pathLst>
                <a:path w="515" h="326" extrusionOk="0">
                  <a:moveTo>
                    <a:pt x="514" y="1"/>
                  </a:moveTo>
                  <a:lnTo>
                    <a:pt x="11" y="32"/>
                  </a:lnTo>
                  <a:lnTo>
                    <a:pt x="0" y="326"/>
                  </a:lnTo>
                  <a:lnTo>
                    <a:pt x="504" y="30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11911;p123">
              <a:extLst>
                <a:ext uri="{FF2B5EF4-FFF2-40B4-BE49-F238E27FC236}">
                  <a16:creationId xmlns:a16="http://schemas.microsoft.com/office/drawing/2014/main" id="{24A47C8F-F98A-FBC5-3059-B6B2CA35DBE5}"/>
                </a:ext>
              </a:extLst>
            </p:cNvPr>
            <p:cNvSpPr/>
            <p:nvPr/>
          </p:nvSpPr>
          <p:spPr>
            <a:xfrm>
              <a:off x="-5088693" y="-72552"/>
              <a:ext cx="47150" cy="22090"/>
            </a:xfrm>
            <a:custGeom>
              <a:avLst/>
              <a:gdLst/>
              <a:ahLst/>
              <a:cxnLst/>
              <a:rect l="l" t="t" r="r" b="b"/>
              <a:pathLst>
                <a:path w="651" h="305" extrusionOk="0">
                  <a:moveTo>
                    <a:pt x="650" y="1"/>
                  </a:moveTo>
                  <a:lnTo>
                    <a:pt x="0" y="11"/>
                  </a:lnTo>
                  <a:lnTo>
                    <a:pt x="0" y="305"/>
                  </a:lnTo>
                  <a:lnTo>
                    <a:pt x="650" y="294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11912;p123">
              <a:extLst>
                <a:ext uri="{FF2B5EF4-FFF2-40B4-BE49-F238E27FC236}">
                  <a16:creationId xmlns:a16="http://schemas.microsoft.com/office/drawing/2014/main" id="{362D14C9-EEEA-D0C9-6CEE-09D699FBEC4A}"/>
                </a:ext>
              </a:extLst>
            </p:cNvPr>
            <p:cNvSpPr/>
            <p:nvPr/>
          </p:nvSpPr>
          <p:spPr>
            <a:xfrm>
              <a:off x="-4743936" y="100623"/>
              <a:ext cx="49468" cy="16006"/>
            </a:xfrm>
            <a:custGeom>
              <a:avLst/>
              <a:gdLst/>
              <a:ahLst/>
              <a:cxnLst/>
              <a:rect l="l" t="t" r="r" b="b"/>
              <a:pathLst>
                <a:path w="683" h="221" extrusionOk="0">
                  <a:moveTo>
                    <a:pt x="1" y="1"/>
                  </a:moveTo>
                  <a:lnTo>
                    <a:pt x="11" y="221"/>
                  </a:lnTo>
                  <a:lnTo>
                    <a:pt x="683" y="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11913;p123">
              <a:extLst>
                <a:ext uri="{FF2B5EF4-FFF2-40B4-BE49-F238E27FC236}">
                  <a16:creationId xmlns:a16="http://schemas.microsoft.com/office/drawing/2014/main" id="{12C5F951-1587-1721-6149-83F50B75CA7F}"/>
                </a:ext>
              </a:extLst>
            </p:cNvPr>
            <p:cNvSpPr/>
            <p:nvPr/>
          </p:nvSpPr>
          <p:spPr>
            <a:xfrm>
              <a:off x="-4670204" y="76360"/>
              <a:ext cx="37228" cy="43312"/>
            </a:xfrm>
            <a:custGeom>
              <a:avLst/>
              <a:gdLst/>
              <a:ahLst/>
              <a:cxnLst/>
              <a:rect l="l" t="t" r="r" b="b"/>
              <a:pathLst>
                <a:path w="514" h="598" extrusionOk="0">
                  <a:moveTo>
                    <a:pt x="0" y="0"/>
                  </a:moveTo>
                  <a:lnTo>
                    <a:pt x="11" y="598"/>
                  </a:lnTo>
                  <a:lnTo>
                    <a:pt x="514" y="5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11914;p123">
              <a:extLst>
                <a:ext uri="{FF2B5EF4-FFF2-40B4-BE49-F238E27FC236}">
                  <a16:creationId xmlns:a16="http://schemas.microsoft.com/office/drawing/2014/main" id="{066A5996-60FB-875F-E642-8700B4A890E4}"/>
                </a:ext>
              </a:extLst>
            </p:cNvPr>
            <p:cNvSpPr/>
            <p:nvPr/>
          </p:nvSpPr>
          <p:spPr>
            <a:xfrm>
              <a:off x="-4837295" y="66437"/>
              <a:ext cx="3839" cy="19048"/>
            </a:xfrm>
            <a:custGeom>
              <a:avLst/>
              <a:gdLst/>
              <a:ahLst/>
              <a:cxnLst/>
              <a:rect l="l" t="t" r="r" b="b"/>
              <a:pathLst>
                <a:path w="53" h="263" extrusionOk="0">
                  <a:moveTo>
                    <a:pt x="0" y="1"/>
                  </a:moveTo>
                  <a:lnTo>
                    <a:pt x="0" y="263"/>
                  </a:lnTo>
                  <a:lnTo>
                    <a:pt x="53" y="26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11915;p123">
              <a:extLst>
                <a:ext uri="{FF2B5EF4-FFF2-40B4-BE49-F238E27FC236}">
                  <a16:creationId xmlns:a16="http://schemas.microsoft.com/office/drawing/2014/main" id="{A8A4ED5F-2508-259C-16D1-E013B52935C3}"/>
                </a:ext>
              </a:extLst>
            </p:cNvPr>
            <p:cNvSpPr/>
            <p:nvPr/>
          </p:nvSpPr>
          <p:spPr>
            <a:xfrm>
              <a:off x="-4791014" y="-16348"/>
              <a:ext cx="11516" cy="9923"/>
            </a:xfrm>
            <a:custGeom>
              <a:avLst/>
              <a:gdLst/>
              <a:ahLst/>
              <a:cxnLst/>
              <a:rect l="l" t="t" r="r" b="b"/>
              <a:pathLst>
                <a:path w="159" h="137" extrusionOk="0">
                  <a:moveTo>
                    <a:pt x="95" y="1"/>
                  </a:moveTo>
                  <a:cubicBezTo>
                    <a:pt x="1" y="1"/>
                    <a:pt x="1" y="137"/>
                    <a:pt x="95" y="137"/>
                  </a:cubicBezTo>
                  <a:cubicBezTo>
                    <a:pt x="127" y="137"/>
                    <a:pt x="158" y="106"/>
                    <a:pt x="158" y="64"/>
                  </a:cubicBezTo>
                  <a:cubicBezTo>
                    <a:pt x="158" y="32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11916;p123">
              <a:extLst>
                <a:ext uri="{FF2B5EF4-FFF2-40B4-BE49-F238E27FC236}">
                  <a16:creationId xmlns:a16="http://schemas.microsoft.com/office/drawing/2014/main" id="{F615ABD4-2607-9203-FE46-336839F443BC}"/>
                </a:ext>
              </a:extLst>
            </p:cNvPr>
            <p:cNvSpPr/>
            <p:nvPr/>
          </p:nvSpPr>
          <p:spPr>
            <a:xfrm>
              <a:off x="-4446184" y="-104421"/>
              <a:ext cx="64605" cy="229450"/>
            </a:xfrm>
            <a:custGeom>
              <a:avLst/>
              <a:gdLst/>
              <a:ahLst/>
              <a:cxnLst/>
              <a:rect l="l" t="t" r="r" b="b"/>
              <a:pathLst>
                <a:path w="892" h="3168" extrusionOk="0">
                  <a:moveTo>
                    <a:pt x="1" y="0"/>
                  </a:moveTo>
                  <a:lnTo>
                    <a:pt x="32" y="3167"/>
                  </a:lnTo>
                  <a:lnTo>
                    <a:pt x="892" y="3167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11917;p123">
              <a:extLst>
                <a:ext uri="{FF2B5EF4-FFF2-40B4-BE49-F238E27FC236}">
                  <a16:creationId xmlns:a16="http://schemas.microsoft.com/office/drawing/2014/main" id="{164358FA-D4A5-961D-BD82-E957C2EEF50B}"/>
                </a:ext>
              </a:extLst>
            </p:cNvPr>
            <p:cNvSpPr/>
            <p:nvPr/>
          </p:nvSpPr>
          <p:spPr>
            <a:xfrm>
              <a:off x="-4617042" y="-40612"/>
              <a:ext cx="69893" cy="165642"/>
            </a:xfrm>
            <a:custGeom>
              <a:avLst/>
              <a:gdLst/>
              <a:ahLst/>
              <a:cxnLst/>
              <a:rect l="l" t="t" r="r" b="b"/>
              <a:pathLst>
                <a:path w="965" h="2287" extrusionOk="0">
                  <a:moveTo>
                    <a:pt x="0" y="0"/>
                  </a:moveTo>
                  <a:lnTo>
                    <a:pt x="105" y="2286"/>
                  </a:lnTo>
                  <a:lnTo>
                    <a:pt x="965" y="2286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11918;p123">
              <a:extLst>
                <a:ext uri="{FF2B5EF4-FFF2-40B4-BE49-F238E27FC236}">
                  <a16:creationId xmlns:a16="http://schemas.microsoft.com/office/drawing/2014/main" id="{42742E0D-72F9-BE73-5F15-C90D956FC9A7}"/>
                </a:ext>
              </a:extLst>
            </p:cNvPr>
            <p:cNvSpPr/>
            <p:nvPr/>
          </p:nvSpPr>
          <p:spPr>
            <a:xfrm>
              <a:off x="-4374770" y="-104421"/>
              <a:ext cx="98791" cy="229450"/>
            </a:xfrm>
            <a:custGeom>
              <a:avLst/>
              <a:gdLst/>
              <a:ahLst/>
              <a:cxnLst/>
              <a:rect l="l" t="t" r="r" b="b"/>
              <a:pathLst>
                <a:path w="1364" h="3168" extrusionOk="0">
                  <a:moveTo>
                    <a:pt x="0" y="0"/>
                  </a:moveTo>
                  <a:lnTo>
                    <a:pt x="53" y="3167"/>
                  </a:lnTo>
                  <a:lnTo>
                    <a:pt x="1364" y="3167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11919;p123">
              <a:extLst>
                <a:ext uri="{FF2B5EF4-FFF2-40B4-BE49-F238E27FC236}">
                  <a16:creationId xmlns:a16="http://schemas.microsoft.com/office/drawing/2014/main" id="{78BAD5D9-546B-8DD9-4F95-0B4FEBB788BB}"/>
                </a:ext>
              </a:extLst>
            </p:cNvPr>
            <p:cNvSpPr/>
            <p:nvPr/>
          </p:nvSpPr>
          <p:spPr>
            <a:xfrm>
              <a:off x="-4271488" y="-104421"/>
              <a:ext cx="85899" cy="229450"/>
            </a:xfrm>
            <a:custGeom>
              <a:avLst/>
              <a:gdLst/>
              <a:ahLst/>
              <a:cxnLst/>
              <a:rect l="l" t="t" r="r" b="b"/>
              <a:pathLst>
                <a:path w="1186" h="3168" extrusionOk="0">
                  <a:moveTo>
                    <a:pt x="42" y="0"/>
                  </a:moveTo>
                  <a:lnTo>
                    <a:pt x="0" y="3167"/>
                  </a:lnTo>
                  <a:lnTo>
                    <a:pt x="1070" y="3167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11920;p123">
              <a:extLst>
                <a:ext uri="{FF2B5EF4-FFF2-40B4-BE49-F238E27FC236}">
                  <a16:creationId xmlns:a16="http://schemas.microsoft.com/office/drawing/2014/main" id="{AD9F346D-70D3-471C-3E24-9D1FB1CCA947}"/>
                </a:ext>
              </a:extLst>
            </p:cNvPr>
            <p:cNvSpPr/>
            <p:nvPr/>
          </p:nvSpPr>
          <p:spPr>
            <a:xfrm>
              <a:off x="-4183415" y="-81678"/>
              <a:ext cx="82857" cy="206708"/>
            </a:xfrm>
            <a:custGeom>
              <a:avLst/>
              <a:gdLst/>
              <a:ahLst/>
              <a:cxnLst/>
              <a:rect l="l" t="t" r="r" b="b"/>
              <a:pathLst>
                <a:path w="1144" h="2854" extrusionOk="0">
                  <a:moveTo>
                    <a:pt x="106" y="1"/>
                  </a:moveTo>
                  <a:lnTo>
                    <a:pt x="1" y="2853"/>
                  </a:lnTo>
                  <a:lnTo>
                    <a:pt x="1144" y="2853"/>
                  </a:lnTo>
                  <a:lnTo>
                    <a:pt x="1039" y="8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11921;p123">
              <a:extLst>
                <a:ext uri="{FF2B5EF4-FFF2-40B4-BE49-F238E27FC236}">
                  <a16:creationId xmlns:a16="http://schemas.microsoft.com/office/drawing/2014/main" id="{C46DAD7B-4878-CAA7-7BC9-F5FBC42919AA}"/>
                </a:ext>
              </a:extLst>
            </p:cNvPr>
            <p:cNvSpPr/>
            <p:nvPr/>
          </p:nvSpPr>
          <p:spPr>
            <a:xfrm>
              <a:off x="-4538095" y="-85444"/>
              <a:ext cx="85899" cy="210474"/>
            </a:xfrm>
            <a:custGeom>
              <a:avLst/>
              <a:gdLst/>
              <a:ahLst/>
              <a:cxnLst/>
              <a:rect l="l" t="t" r="r" b="b"/>
              <a:pathLst>
                <a:path w="1186" h="2906" extrusionOk="0">
                  <a:moveTo>
                    <a:pt x="1" y="0"/>
                  </a:moveTo>
                  <a:lnTo>
                    <a:pt x="32" y="2905"/>
                  </a:lnTo>
                  <a:lnTo>
                    <a:pt x="1186" y="2905"/>
                  </a:lnTo>
                  <a:lnTo>
                    <a:pt x="106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11922;p123">
              <a:extLst>
                <a:ext uri="{FF2B5EF4-FFF2-40B4-BE49-F238E27FC236}">
                  <a16:creationId xmlns:a16="http://schemas.microsoft.com/office/drawing/2014/main" id="{2DA7FF90-70E3-5EE9-E985-12FBE9E2BC9E}"/>
                </a:ext>
              </a:extLst>
            </p:cNvPr>
            <p:cNvSpPr/>
            <p:nvPr/>
          </p:nvSpPr>
          <p:spPr>
            <a:xfrm>
              <a:off x="-4446184" y="-104421"/>
              <a:ext cx="60839" cy="162600"/>
            </a:xfrm>
            <a:custGeom>
              <a:avLst/>
              <a:gdLst/>
              <a:ahLst/>
              <a:cxnLst/>
              <a:rect l="l" t="t" r="r" b="b"/>
              <a:pathLst>
                <a:path w="840" h="2245" extrusionOk="0">
                  <a:moveTo>
                    <a:pt x="1" y="0"/>
                  </a:moveTo>
                  <a:lnTo>
                    <a:pt x="22" y="2213"/>
                  </a:lnTo>
                  <a:cubicBezTo>
                    <a:pt x="284" y="2223"/>
                    <a:pt x="567" y="2234"/>
                    <a:pt x="839" y="2244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11923;p123">
              <a:extLst>
                <a:ext uri="{FF2B5EF4-FFF2-40B4-BE49-F238E27FC236}">
                  <a16:creationId xmlns:a16="http://schemas.microsoft.com/office/drawing/2014/main" id="{74A92564-FE41-C491-BAA4-EBFB98BA3F2E}"/>
                </a:ext>
              </a:extLst>
            </p:cNvPr>
            <p:cNvSpPr/>
            <p:nvPr/>
          </p:nvSpPr>
          <p:spPr>
            <a:xfrm>
              <a:off x="-4617042" y="-40612"/>
              <a:ext cx="68372" cy="84378"/>
            </a:xfrm>
            <a:custGeom>
              <a:avLst/>
              <a:gdLst/>
              <a:ahLst/>
              <a:cxnLst/>
              <a:rect l="l" t="t" r="r" b="b"/>
              <a:pathLst>
                <a:path w="944" h="1165" extrusionOk="0">
                  <a:moveTo>
                    <a:pt x="0" y="0"/>
                  </a:moveTo>
                  <a:lnTo>
                    <a:pt x="42" y="975"/>
                  </a:lnTo>
                  <a:cubicBezTo>
                    <a:pt x="325" y="1049"/>
                    <a:pt x="619" y="1101"/>
                    <a:pt x="944" y="1164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1924;p123">
              <a:extLst>
                <a:ext uri="{FF2B5EF4-FFF2-40B4-BE49-F238E27FC236}">
                  <a16:creationId xmlns:a16="http://schemas.microsoft.com/office/drawing/2014/main" id="{A1DCFDED-607D-00D1-B519-7BF4DBDF490D}"/>
                </a:ext>
              </a:extLst>
            </p:cNvPr>
            <p:cNvSpPr/>
            <p:nvPr/>
          </p:nvSpPr>
          <p:spPr>
            <a:xfrm>
              <a:off x="-4374770" y="-104421"/>
              <a:ext cx="92707" cy="162600"/>
            </a:xfrm>
            <a:custGeom>
              <a:avLst/>
              <a:gdLst/>
              <a:ahLst/>
              <a:cxnLst/>
              <a:rect l="l" t="t" r="r" b="b"/>
              <a:pathLst>
                <a:path w="1280" h="2245" extrusionOk="0">
                  <a:moveTo>
                    <a:pt x="0" y="0"/>
                  </a:moveTo>
                  <a:lnTo>
                    <a:pt x="42" y="2244"/>
                  </a:lnTo>
                  <a:lnTo>
                    <a:pt x="126" y="2244"/>
                  </a:lnTo>
                  <a:cubicBezTo>
                    <a:pt x="525" y="2244"/>
                    <a:pt x="902" y="2234"/>
                    <a:pt x="1280" y="2202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1925;p123">
              <a:extLst>
                <a:ext uri="{FF2B5EF4-FFF2-40B4-BE49-F238E27FC236}">
                  <a16:creationId xmlns:a16="http://schemas.microsoft.com/office/drawing/2014/main" id="{C00D7D52-CCAE-7EDE-9CE5-DA41DCB5D425}"/>
                </a:ext>
              </a:extLst>
            </p:cNvPr>
            <p:cNvSpPr/>
            <p:nvPr/>
          </p:nvSpPr>
          <p:spPr>
            <a:xfrm>
              <a:off x="-4270764" y="-104421"/>
              <a:ext cx="85175" cy="158761"/>
            </a:xfrm>
            <a:custGeom>
              <a:avLst/>
              <a:gdLst/>
              <a:ahLst/>
              <a:cxnLst/>
              <a:rect l="l" t="t" r="r" b="b"/>
              <a:pathLst>
                <a:path w="1176" h="2192" extrusionOk="0">
                  <a:moveTo>
                    <a:pt x="32" y="0"/>
                  </a:moveTo>
                  <a:lnTo>
                    <a:pt x="1" y="2192"/>
                  </a:lnTo>
                  <a:cubicBezTo>
                    <a:pt x="389" y="2160"/>
                    <a:pt x="756" y="2119"/>
                    <a:pt x="1102" y="206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11926;p123">
              <a:extLst>
                <a:ext uri="{FF2B5EF4-FFF2-40B4-BE49-F238E27FC236}">
                  <a16:creationId xmlns:a16="http://schemas.microsoft.com/office/drawing/2014/main" id="{BEDBF424-A493-6922-7478-5D6E40658638}"/>
                </a:ext>
              </a:extLst>
            </p:cNvPr>
            <p:cNvSpPr/>
            <p:nvPr/>
          </p:nvSpPr>
          <p:spPr>
            <a:xfrm>
              <a:off x="-4181098" y="-81678"/>
              <a:ext cx="76773" cy="126169"/>
            </a:xfrm>
            <a:custGeom>
              <a:avLst/>
              <a:gdLst/>
              <a:ahLst/>
              <a:cxnLst/>
              <a:rect l="l" t="t" r="r" b="b"/>
              <a:pathLst>
                <a:path w="1060" h="1742" extrusionOk="0">
                  <a:moveTo>
                    <a:pt x="63" y="1"/>
                  </a:moveTo>
                  <a:lnTo>
                    <a:pt x="0" y="1742"/>
                  </a:lnTo>
                  <a:cubicBezTo>
                    <a:pt x="357" y="1689"/>
                    <a:pt x="713" y="1616"/>
                    <a:pt x="1059" y="1521"/>
                  </a:cubicBezTo>
                  <a:lnTo>
                    <a:pt x="1007" y="8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11927;p123">
              <a:extLst>
                <a:ext uri="{FF2B5EF4-FFF2-40B4-BE49-F238E27FC236}">
                  <a16:creationId xmlns:a16="http://schemas.microsoft.com/office/drawing/2014/main" id="{91C16ED0-7ADE-ED19-B827-B80B9C2CE9CB}"/>
                </a:ext>
              </a:extLst>
            </p:cNvPr>
            <p:cNvSpPr/>
            <p:nvPr/>
          </p:nvSpPr>
          <p:spPr>
            <a:xfrm>
              <a:off x="-4538095" y="-85444"/>
              <a:ext cx="82857" cy="139785"/>
            </a:xfrm>
            <a:custGeom>
              <a:avLst/>
              <a:gdLst/>
              <a:ahLst/>
              <a:cxnLst/>
              <a:rect l="l" t="t" r="r" b="b"/>
              <a:pathLst>
                <a:path w="1144" h="1930" extrusionOk="0">
                  <a:moveTo>
                    <a:pt x="1" y="0"/>
                  </a:moveTo>
                  <a:lnTo>
                    <a:pt x="22" y="1815"/>
                  </a:lnTo>
                  <a:cubicBezTo>
                    <a:pt x="378" y="1867"/>
                    <a:pt x="745" y="1909"/>
                    <a:pt x="1144" y="1930"/>
                  </a:cubicBezTo>
                  <a:lnTo>
                    <a:pt x="106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11928;p123">
              <a:extLst>
                <a:ext uri="{FF2B5EF4-FFF2-40B4-BE49-F238E27FC236}">
                  <a16:creationId xmlns:a16="http://schemas.microsoft.com/office/drawing/2014/main" id="{E217C962-D7A7-C346-A520-5922FAB02307}"/>
                </a:ext>
              </a:extLst>
            </p:cNvPr>
            <p:cNvSpPr/>
            <p:nvPr/>
          </p:nvSpPr>
          <p:spPr>
            <a:xfrm>
              <a:off x="-4526652" y="-73277"/>
              <a:ext cx="55479" cy="13689"/>
            </a:xfrm>
            <a:custGeom>
              <a:avLst/>
              <a:gdLst/>
              <a:ahLst/>
              <a:cxnLst/>
              <a:rect l="l" t="t" r="r" b="b"/>
              <a:pathLst>
                <a:path w="766" h="189" extrusionOk="0">
                  <a:moveTo>
                    <a:pt x="0" y="0"/>
                  </a:moveTo>
                  <a:lnTo>
                    <a:pt x="11" y="189"/>
                  </a:lnTo>
                  <a:lnTo>
                    <a:pt x="766" y="189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11929;p123">
              <a:extLst>
                <a:ext uri="{FF2B5EF4-FFF2-40B4-BE49-F238E27FC236}">
                  <a16:creationId xmlns:a16="http://schemas.microsoft.com/office/drawing/2014/main" id="{19926EBE-9966-0DE7-3DB9-F08C02DA1166}"/>
                </a:ext>
              </a:extLst>
            </p:cNvPr>
            <p:cNvSpPr/>
            <p:nvPr/>
          </p:nvSpPr>
          <p:spPr>
            <a:xfrm>
              <a:off x="-4525927" y="-50534"/>
              <a:ext cx="55552" cy="14558"/>
            </a:xfrm>
            <a:custGeom>
              <a:avLst/>
              <a:gdLst/>
              <a:ahLst/>
              <a:cxnLst/>
              <a:rect l="l" t="t" r="r" b="b"/>
              <a:pathLst>
                <a:path w="767" h="201" extrusionOk="0">
                  <a:moveTo>
                    <a:pt x="1" y="1"/>
                  </a:moveTo>
                  <a:lnTo>
                    <a:pt x="11" y="200"/>
                  </a:lnTo>
                  <a:lnTo>
                    <a:pt x="766" y="200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11930;p123">
              <a:extLst>
                <a:ext uri="{FF2B5EF4-FFF2-40B4-BE49-F238E27FC236}">
                  <a16:creationId xmlns:a16="http://schemas.microsoft.com/office/drawing/2014/main" id="{E4D63295-C815-0897-753B-8A8BD9E8409C}"/>
                </a:ext>
              </a:extLst>
            </p:cNvPr>
            <p:cNvSpPr/>
            <p:nvPr/>
          </p:nvSpPr>
          <p:spPr>
            <a:xfrm>
              <a:off x="-4437855" y="-93049"/>
              <a:ext cx="32737" cy="11444"/>
            </a:xfrm>
            <a:custGeom>
              <a:avLst/>
              <a:gdLst/>
              <a:ahLst/>
              <a:cxnLst/>
              <a:rect l="l" t="t" r="r" b="b"/>
              <a:pathLst>
                <a:path w="452" h="158" extrusionOk="0">
                  <a:moveTo>
                    <a:pt x="1" y="1"/>
                  </a:moveTo>
                  <a:lnTo>
                    <a:pt x="11" y="158"/>
                  </a:lnTo>
                  <a:lnTo>
                    <a:pt x="452" y="1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11931;p123">
              <a:extLst>
                <a:ext uri="{FF2B5EF4-FFF2-40B4-BE49-F238E27FC236}">
                  <a16:creationId xmlns:a16="http://schemas.microsoft.com/office/drawing/2014/main" id="{975098EF-6DD5-2A9F-BFD7-43B3052AED51}"/>
                </a:ext>
              </a:extLst>
            </p:cNvPr>
            <p:cNvSpPr/>
            <p:nvPr/>
          </p:nvSpPr>
          <p:spPr>
            <a:xfrm>
              <a:off x="-4528173" y="100623"/>
              <a:ext cx="61563" cy="12240"/>
            </a:xfrm>
            <a:custGeom>
              <a:avLst/>
              <a:gdLst/>
              <a:ahLst/>
              <a:cxnLst/>
              <a:rect l="l" t="t" r="r" b="b"/>
              <a:pathLst>
                <a:path w="850" h="169" extrusionOk="0">
                  <a:moveTo>
                    <a:pt x="0" y="1"/>
                  </a:moveTo>
                  <a:lnTo>
                    <a:pt x="0" y="168"/>
                  </a:lnTo>
                  <a:lnTo>
                    <a:pt x="849" y="168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1932;p123">
              <a:extLst>
                <a:ext uri="{FF2B5EF4-FFF2-40B4-BE49-F238E27FC236}">
                  <a16:creationId xmlns:a16="http://schemas.microsoft.com/office/drawing/2014/main" id="{9622895C-46C5-85E2-98DF-1720A73B1DB3}"/>
                </a:ext>
              </a:extLst>
            </p:cNvPr>
            <p:cNvSpPr/>
            <p:nvPr/>
          </p:nvSpPr>
          <p:spPr>
            <a:xfrm>
              <a:off x="-4421124" y="99682"/>
              <a:ext cx="11081" cy="8619"/>
            </a:xfrm>
            <a:custGeom>
              <a:avLst/>
              <a:gdLst/>
              <a:ahLst/>
              <a:cxnLst/>
              <a:rect l="l" t="t" r="r" b="b"/>
              <a:pathLst>
                <a:path w="153" h="119" extrusionOk="0">
                  <a:moveTo>
                    <a:pt x="75" y="0"/>
                  </a:moveTo>
                  <a:cubicBezTo>
                    <a:pt x="37" y="0"/>
                    <a:pt x="1" y="19"/>
                    <a:pt x="11" y="56"/>
                  </a:cubicBezTo>
                  <a:cubicBezTo>
                    <a:pt x="16" y="97"/>
                    <a:pt x="48" y="118"/>
                    <a:pt x="79" y="118"/>
                  </a:cubicBezTo>
                  <a:cubicBezTo>
                    <a:pt x="111" y="118"/>
                    <a:pt x="142" y="97"/>
                    <a:pt x="147" y="56"/>
                  </a:cubicBezTo>
                  <a:cubicBezTo>
                    <a:pt x="153" y="19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11933;p123">
              <a:extLst>
                <a:ext uri="{FF2B5EF4-FFF2-40B4-BE49-F238E27FC236}">
                  <a16:creationId xmlns:a16="http://schemas.microsoft.com/office/drawing/2014/main" id="{775643BD-0795-551D-C56A-83D19BD1442E}"/>
                </a:ext>
              </a:extLst>
            </p:cNvPr>
            <p:cNvSpPr/>
            <p:nvPr/>
          </p:nvSpPr>
          <p:spPr>
            <a:xfrm>
              <a:off x="-4366441" y="-93774"/>
              <a:ext cx="57797" cy="17527"/>
            </a:xfrm>
            <a:custGeom>
              <a:avLst/>
              <a:gdLst/>
              <a:ahLst/>
              <a:cxnLst/>
              <a:rect l="l" t="t" r="r" b="b"/>
              <a:pathLst>
                <a:path w="798" h="242" extrusionOk="0">
                  <a:moveTo>
                    <a:pt x="1" y="0"/>
                  </a:moveTo>
                  <a:lnTo>
                    <a:pt x="11" y="241"/>
                  </a:lnTo>
                  <a:lnTo>
                    <a:pt x="798" y="24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11934;p123">
              <a:extLst>
                <a:ext uri="{FF2B5EF4-FFF2-40B4-BE49-F238E27FC236}">
                  <a16:creationId xmlns:a16="http://schemas.microsoft.com/office/drawing/2014/main" id="{AA23419F-D4BF-C5DA-165B-53B4E10BC0DE}"/>
                </a:ext>
              </a:extLst>
            </p:cNvPr>
            <p:cNvSpPr/>
            <p:nvPr/>
          </p:nvSpPr>
          <p:spPr>
            <a:xfrm>
              <a:off x="-4162121" y="-68714"/>
              <a:ext cx="37300" cy="25857"/>
            </a:xfrm>
            <a:custGeom>
              <a:avLst/>
              <a:gdLst/>
              <a:ahLst/>
              <a:cxnLst/>
              <a:rect l="l" t="t" r="r" b="b"/>
              <a:pathLst>
                <a:path w="515" h="357" extrusionOk="0">
                  <a:moveTo>
                    <a:pt x="0" y="0"/>
                  </a:moveTo>
                  <a:lnTo>
                    <a:pt x="0" y="357"/>
                  </a:lnTo>
                  <a:lnTo>
                    <a:pt x="514" y="35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11935;p123">
              <a:extLst>
                <a:ext uri="{FF2B5EF4-FFF2-40B4-BE49-F238E27FC236}">
                  <a16:creationId xmlns:a16="http://schemas.microsoft.com/office/drawing/2014/main" id="{A0B1D840-7CDB-F8DC-7835-91209F166C82}"/>
                </a:ext>
              </a:extLst>
            </p:cNvPr>
            <p:cNvSpPr/>
            <p:nvPr/>
          </p:nvSpPr>
          <p:spPr>
            <a:xfrm>
              <a:off x="-4257799" y="87731"/>
              <a:ext cx="50917" cy="25132"/>
            </a:xfrm>
            <a:custGeom>
              <a:avLst/>
              <a:gdLst/>
              <a:ahLst/>
              <a:cxnLst/>
              <a:rect l="l" t="t" r="r" b="b"/>
              <a:pathLst>
                <a:path w="703" h="347" extrusionOk="0">
                  <a:moveTo>
                    <a:pt x="0" y="0"/>
                  </a:moveTo>
                  <a:lnTo>
                    <a:pt x="11" y="346"/>
                  </a:lnTo>
                  <a:lnTo>
                    <a:pt x="703" y="346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11936;p123">
              <a:extLst>
                <a:ext uri="{FF2B5EF4-FFF2-40B4-BE49-F238E27FC236}">
                  <a16:creationId xmlns:a16="http://schemas.microsoft.com/office/drawing/2014/main" id="{00F22679-B899-166B-4097-BC6E3ACA5C88}"/>
                </a:ext>
              </a:extLst>
            </p:cNvPr>
            <p:cNvSpPr/>
            <p:nvPr/>
          </p:nvSpPr>
          <p:spPr>
            <a:xfrm>
              <a:off x="-4165163" y="92294"/>
              <a:ext cx="43384" cy="25857"/>
            </a:xfrm>
            <a:custGeom>
              <a:avLst/>
              <a:gdLst/>
              <a:ahLst/>
              <a:cxnLst/>
              <a:rect l="l" t="t" r="r" b="b"/>
              <a:pathLst>
                <a:path w="599" h="357" extrusionOk="0">
                  <a:moveTo>
                    <a:pt x="1" y="0"/>
                  </a:moveTo>
                  <a:lnTo>
                    <a:pt x="1" y="336"/>
                  </a:lnTo>
                  <a:lnTo>
                    <a:pt x="598" y="357"/>
                  </a:lnTo>
                  <a:lnTo>
                    <a:pt x="598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11937;p123">
              <a:extLst>
                <a:ext uri="{FF2B5EF4-FFF2-40B4-BE49-F238E27FC236}">
                  <a16:creationId xmlns:a16="http://schemas.microsoft.com/office/drawing/2014/main" id="{94F23923-5A1B-4058-0256-E415517B5E60}"/>
                </a:ext>
              </a:extLst>
            </p:cNvPr>
            <p:cNvSpPr/>
            <p:nvPr/>
          </p:nvSpPr>
          <p:spPr>
            <a:xfrm>
              <a:off x="-4608713" y="-32282"/>
              <a:ext cx="44108" cy="23611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9" y="0"/>
                  </a:moveTo>
                  <a:lnTo>
                    <a:pt x="1" y="32"/>
                  </a:lnTo>
                  <a:lnTo>
                    <a:pt x="1" y="326"/>
                  </a:lnTo>
                  <a:lnTo>
                    <a:pt x="609" y="29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11938;p123">
              <a:extLst>
                <a:ext uri="{FF2B5EF4-FFF2-40B4-BE49-F238E27FC236}">
                  <a16:creationId xmlns:a16="http://schemas.microsoft.com/office/drawing/2014/main" id="{371CC5B4-A54A-4FD0-57B1-3B8903376E51}"/>
                </a:ext>
              </a:extLst>
            </p:cNvPr>
            <p:cNvSpPr/>
            <p:nvPr/>
          </p:nvSpPr>
          <p:spPr>
            <a:xfrm>
              <a:off x="-4602629" y="96857"/>
              <a:ext cx="41863" cy="23611"/>
            </a:xfrm>
            <a:custGeom>
              <a:avLst/>
              <a:gdLst/>
              <a:ahLst/>
              <a:cxnLst/>
              <a:rect l="l" t="t" r="r" b="b"/>
              <a:pathLst>
                <a:path w="578" h="326" extrusionOk="0">
                  <a:moveTo>
                    <a:pt x="577" y="0"/>
                  </a:moveTo>
                  <a:lnTo>
                    <a:pt x="0" y="32"/>
                  </a:lnTo>
                  <a:lnTo>
                    <a:pt x="0" y="325"/>
                  </a:lnTo>
                  <a:lnTo>
                    <a:pt x="577" y="304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11939;p123">
              <a:extLst>
                <a:ext uri="{FF2B5EF4-FFF2-40B4-BE49-F238E27FC236}">
                  <a16:creationId xmlns:a16="http://schemas.microsoft.com/office/drawing/2014/main" id="{47EBC18A-BF2F-A3E1-D351-6D51639DDBE4}"/>
                </a:ext>
              </a:extLst>
            </p:cNvPr>
            <p:cNvSpPr/>
            <p:nvPr/>
          </p:nvSpPr>
          <p:spPr>
            <a:xfrm>
              <a:off x="-4253236" y="-93049"/>
              <a:ext cx="60767" cy="16006"/>
            </a:xfrm>
            <a:custGeom>
              <a:avLst/>
              <a:gdLst/>
              <a:ahLst/>
              <a:cxnLst/>
              <a:rect l="l" t="t" r="r" b="b"/>
              <a:pathLst>
                <a:path w="839" h="221" extrusionOk="0">
                  <a:moveTo>
                    <a:pt x="0" y="1"/>
                  </a:moveTo>
                  <a:lnTo>
                    <a:pt x="11" y="221"/>
                  </a:lnTo>
                  <a:lnTo>
                    <a:pt x="839" y="22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11940;p123">
              <a:extLst>
                <a:ext uri="{FF2B5EF4-FFF2-40B4-BE49-F238E27FC236}">
                  <a16:creationId xmlns:a16="http://schemas.microsoft.com/office/drawing/2014/main" id="{FB2161BC-9A14-4F36-7DFE-BE69781FD8D6}"/>
                </a:ext>
              </a:extLst>
            </p:cNvPr>
            <p:cNvSpPr/>
            <p:nvPr/>
          </p:nvSpPr>
          <p:spPr>
            <a:xfrm>
              <a:off x="-4146912" y="-36049"/>
              <a:ext cx="6881" cy="19048"/>
            </a:xfrm>
            <a:custGeom>
              <a:avLst/>
              <a:gdLst/>
              <a:ahLst/>
              <a:cxnLst/>
              <a:rect l="l" t="t" r="r" b="b"/>
              <a:pathLst>
                <a:path w="95" h="263" extrusionOk="0">
                  <a:moveTo>
                    <a:pt x="0" y="0"/>
                  </a:moveTo>
                  <a:lnTo>
                    <a:pt x="11" y="262"/>
                  </a:lnTo>
                  <a:lnTo>
                    <a:pt x="95" y="26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11941;p123">
              <a:extLst>
                <a:ext uri="{FF2B5EF4-FFF2-40B4-BE49-F238E27FC236}">
                  <a16:creationId xmlns:a16="http://schemas.microsoft.com/office/drawing/2014/main" id="{C531DE95-E3D5-6AF1-3735-1A27E5E5BB29}"/>
                </a:ext>
              </a:extLst>
            </p:cNvPr>
            <p:cNvSpPr/>
            <p:nvPr/>
          </p:nvSpPr>
          <p:spPr>
            <a:xfrm>
              <a:off x="-4331168" y="99319"/>
              <a:ext cx="11154" cy="7460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28" y="1"/>
                  </a:moveTo>
                  <a:cubicBezTo>
                    <a:pt x="83" y="1"/>
                    <a:pt x="1" y="102"/>
                    <a:pt x="80" y="102"/>
                  </a:cubicBezTo>
                  <a:cubicBezTo>
                    <a:pt x="122" y="102"/>
                    <a:pt x="153" y="71"/>
                    <a:pt x="153" y="40"/>
                  </a:cubicBezTo>
                  <a:cubicBezTo>
                    <a:pt x="153" y="11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11942;p123">
              <a:extLst>
                <a:ext uri="{FF2B5EF4-FFF2-40B4-BE49-F238E27FC236}">
                  <a16:creationId xmlns:a16="http://schemas.microsoft.com/office/drawing/2014/main" id="{33003F02-B733-6BD9-DAD3-4CDF81F6DDCA}"/>
                </a:ext>
              </a:extLst>
            </p:cNvPr>
            <p:cNvSpPr/>
            <p:nvPr/>
          </p:nvSpPr>
          <p:spPr>
            <a:xfrm>
              <a:off x="-4339063" y="-61181"/>
              <a:ext cx="9923" cy="9995"/>
            </a:xfrm>
            <a:custGeom>
              <a:avLst/>
              <a:gdLst/>
              <a:ahLst/>
              <a:cxnLst/>
              <a:rect l="l" t="t" r="r" b="b"/>
              <a:pathLst>
                <a:path w="137" h="138" extrusionOk="0">
                  <a:moveTo>
                    <a:pt x="63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06"/>
                    <a:pt x="32" y="137"/>
                    <a:pt x="63" y="137"/>
                  </a:cubicBezTo>
                  <a:cubicBezTo>
                    <a:pt x="105" y="137"/>
                    <a:pt x="136" y="106"/>
                    <a:pt x="136" y="64"/>
                  </a:cubicBezTo>
                  <a:cubicBezTo>
                    <a:pt x="136" y="32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11943;p123">
              <a:extLst>
                <a:ext uri="{FF2B5EF4-FFF2-40B4-BE49-F238E27FC236}">
                  <a16:creationId xmlns:a16="http://schemas.microsoft.com/office/drawing/2014/main" id="{AF026A10-59EB-8DA2-82F9-32007DC30BBC}"/>
                </a:ext>
              </a:extLst>
            </p:cNvPr>
            <p:cNvSpPr/>
            <p:nvPr/>
          </p:nvSpPr>
          <p:spPr>
            <a:xfrm>
              <a:off x="-4239764" y="66582"/>
              <a:ext cx="13182" cy="9053"/>
            </a:xfrm>
            <a:custGeom>
              <a:avLst/>
              <a:gdLst/>
              <a:ahLst/>
              <a:cxnLst/>
              <a:rect l="l" t="t" r="r" b="b"/>
              <a:pathLst>
                <a:path w="182" h="125" extrusionOk="0">
                  <a:moveTo>
                    <a:pt x="150" y="0"/>
                  </a:moveTo>
                  <a:cubicBezTo>
                    <a:pt x="96" y="0"/>
                    <a:pt x="0" y="125"/>
                    <a:pt x="97" y="125"/>
                  </a:cubicBezTo>
                  <a:cubicBezTo>
                    <a:pt x="139" y="125"/>
                    <a:pt x="181" y="83"/>
                    <a:pt x="181" y="41"/>
                  </a:cubicBezTo>
                  <a:cubicBezTo>
                    <a:pt x="179" y="12"/>
                    <a:pt x="166" y="0"/>
                    <a:pt x="150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11944;p123">
              <a:extLst>
                <a:ext uri="{FF2B5EF4-FFF2-40B4-BE49-F238E27FC236}">
                  <a16:creationId xmlns:a16="http://schemas.microsoft.com/office/drawing/2014/main" id="{29117A7D-B3D3-039C-6111-1050F38C47F8}"/>
                </a:ext>
              </a:extLst>
            </p:cNvPr>
            <p:cNvSpPr/>
            <p:nvPr/>
          </p:nvSpPr>
          <p:spPr>
            <a:xfrm>
              <a:off x="-4228973" y="-60384"/>
              <a:ext cx="12240" cy="12240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85" y="0"/>
                  </a:moveTo>
                  <a:cubicBezTo>
                    <a:pt x="32" y="0"/>
                    <a:pt x="1" y="32"/>
                    <a:pt x="1" y="84"/>
                  </a:cubicBezTo>
                  <a:cubicBezTo>
                    <a:pt x="1" y="126"/>
                    <a:pt x="32" y="168"/>
                    <a:pt x="85" y="168"/>
                  </a:cubicBezTo>
                  <a:cubicBezTo>
                    <a:pt x="127" y="168"/>
                    <a:pt x="168" y="126"/>
                    <a:pt x="168" y="84"/>
                  </a:cubicBezTo>
                  <a:cubicBezTo>
                    <a:pt x="168" y="32"/>
                    <a:pt x="127" y="0"/>
                    <a:pt x="85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11945;p123">
              <a:extLst>
                <a:ext uri="{FF2B5EF4-FFF2-40B4-BE49-F238E27FC236}">
                  <a16:creationId xmlns:a16="http://schemas.microsoft.com/office/drawing/2014/main" id="{52AAC62D-30EC-BA02-CE04-CF0658A2FC0C}"/>
                </a:ext>
              </a:extLst>
            </p:cNvPr>
            <p:cNvSpPr/>
            <p:nvPr/>
          </p:nvSpPr>
          <p:spPr>
            <a:xfrm>
              <a:off x="-4094546" y="-1495835"/>
              <a:ext cx="82857" cy="209678"/>
            </a:xfrm>
            <a:custGeom>
              <a:avLst/>
              <a:gdLst/>
              <a:ahLst/>
              <a:cxnLst/>
              <a:rect l="l" t="t" r="r" b="b"/>
              <a:pathLst>
                <a:path w="1144" h="2895" extrusionOk="0">
                  <a:moveTo>
                    <a:pt x="1" y="0"/>
                  </a:moveTo>
                  <a:lnTo>
                    <a:pt x="53" y="2894"/>
                  </a:lnTo>
                  <a:lnTo>
                    <a:pt x="1144" y="289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11946;p123">
              <a:extLst>
                <a:ext uri="{FF2B5EF4-FFF2-40B4-BE49-F238E27FC236}">
                  <a16:creationId xmlns:a16="http://schemas.microsoft.com/office/drawing/2014/main" id="{EB037D25-B587-94EE-969C-C045F272FDC5}"/>
                </a:ext>
              </a:extLst>
            </p:cNvPr>
            <p:cNvSpPr/>
            <p:nvPr/>
          </p:nvSpPr>
          <p:spPr>
            <a:xfrm>
              <a:off x="-3675260" y="-1495835"/>
              <a:ext cx="53958" cy="209678"/>
            </a:xfrm>
            <a:custGeom>
              <a:avLst/>
              <a:gdLst/>
              <a:ahLst/>
              <a:cxnLst/>
              <a:rect l="l" t="t" r="r" b="b"/>
              <a:pathLst>
                <a:path w="745" h="2895" extrusionOk="0">
                  <a:moveTo>
                    <a:pt x="0" y="0"/>
                  </a:moveTo>
                  <a:lnTo>
                    <a:pt x="32" y="2894"/>
                  </a:lnTo>
                  <a:lnTo>
                    <a:pt x="745" y="2894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11947;p123">
              <a:extLst>
                <a:ext uri="{FF2B5EF4-FFF2-40B4-BE49-F238E27FC236}">
                  <a16:creationId xmlns:a16="http://schemas.microsoft.com/office/drawing/2014/main" id="{17E67149-5D5B-C429-E7FF-301C41941946}"/>
                </a:ext>
              </a:extLst>
            </p:cNvPr>
            <p:cNvSpPr/>
            <p:nvPr/>
          </p:nvSpPr>
          <p:spPr>
            <a:xfrm>
              <a:off x="-4003359" y="-1495835"/>
              <a:ext cx="72210" cy="209678"/>
            </a:xfrm>
            <a:custGeom>
              <a:avLst/>
              <a:gdLst/>
              <a:ahLst/>
              <a:cxnLst/>
              <a:rect l="l" t="t" r="r" b="b"/>
              <a:pathLst>
                <a:path w="997" h="2895" extrusionOk="0">
                  <a:moveTo>
                    <a:pt x="32" y="0"/>
                  </a:moveTo>
                  <a:lnTo>
                    <a:pt x="0" y="2894"/>
                  </a:lnTo>
                  <a:lnTo>
                    <a:pt x="902" y="2894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11948;p123">
              <a:extLst>
                <a:ext uri="{FF2B5EF4-FFF2-40B4-BE49-F238E27FC236}">
                  <a16:creationId xmlns:a16="http://schemas.microsoft.com/office/drawing/2014/main" id="{2EE76BD8-4B10-17B0-D5FC-77BC9F2461A7}"/>
                </a:ext>
              </a:extLst>
            </p:cNvPr>
            <p:cNvSpPr/>
            <p:nvPr/>
          </p:nvSpPr>
          <p:spPr>
            <a:xfrm>
              <a:off x="-3808963" y="-1437386"/>
              <a:ext cx="52510" cy="151229"/>
            </a:xfrm>
            <a:custGeom>
              <a:avLst/>
              <a:gdLst/>
              <a:ahLst/>
              <a:cxnLst/>
              <a:rect l="l" t="t" r="r" b="b"/>
              <a:pathLst>
                <a:path w="725" h="2088" extrusionOk="0">
                  <a:moveTo>
                    <a:pt x="43" y="1"/>
                  </a:moveTo>
                  <a:lnTo>
                    <a:pt x="1" y="2087"/>
                  </a:lnTo>
                  <a:lnTo>
                    <a:pt x="724" y="2087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11949;p123">
              <a:extLst>
                <a:ext uri="{FF2B5EF4-FFF2-40B4-BE49-F238E27FC236}">
                  <a16:creationId xmlns:a16="http://schemas.microsoft.com/office/drawing/2014/main" id="{C6C53364-27CC-94CF-024B-24035D55381A}"/>
                </a:ext>
              </a:extLst>
            </p:cNvPr>
            <p:cNvSpPr/>
            <p:nvPr/>
          </p:nvSpPr>
          <p:spPr>
            <a:xfrm>
              <a:off x="-3858358" y="-1495835"/>
              <a:ext cx="42660" cy="209678"/>
            </a:xfrm>
            <a:custGeom>
              <a:avLst/>
              <a:gdLst/>
              <a:ahLst/>
              <a:cxnLst/>
              <a:rect l="l" t="t" r="r" b="b"/>
              <a:pathLst>
                <a:path w="589" h="2895" extrusionOk="0">
                  <a:moveTo>
                    <a:pt x="1" y="0"/>
                  </a:moveTo>
                  <a:lnTo>
                    <a:pt x="64" y="2894"/>
                  </a:lnTo>
                  <a:lnTo>
                    <a:pt x="588" y="2894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11950;p123">
              <a:extLst>
                <a:ext uri="{FF2B5EF4-FFF2-40B4-BE49-F238E27FC236}">
                  <a16:creationId xmlns:a16="http://schemas.microsoft.com/office/drawing/2014/main" id="{8D1DC85C-1CC5-219A-D52B-716C3F4CC666}"/>
                </a:ext>
              </a:extLst>
            </p:cNvPr>
            <p:cNvSpPr/>
            <p:nvPr/>
          </p:nvSpPr>
          <p:spPr>
            <a:xfrm>
              <a:off x="-3931221" y="-1475338"/>
              <a:ext cx="69965" cy="189181"/>
            </a:xfrm>
            <a:custGeom>
              <a:avLst/>
              <a:gdLst/>
              <a:ahLst/>
              <a:cxnLst/>
              <a:rect l="l" t="t" r="r" b="b"/>
              <a:pathLst>
                <a:path w="966" h="2612" extrusionOk="0">
                  <a:moveTo>
                    <a:pt x="84" y="0"/>
                  </a:moveTo>
                  <a:lnTo>
                    <a:pt x="0" y="2611"/>
                  </a:lnTo>
                  <a:lnTo>
                    <a:pt x="965" y="2611"/>
                  </a:lnTo>
                  <a:lnTo>
                    <a:pt x="881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1951;p123">
              <a:extLst>
                <a:ext uri="{FF2B5EF4-FFF2-40B4-BE49-F238E27FC236}">
                  <a16:creationId xmlns:a16="http://schemas.microsoft.com/office/drawing/2014/main" id="{A116C38A-5447-AF9A-5D0C-E0A93474643A}"/>
                </a:ext>
              </a:extLst>
            </p:cNvPr>
            <p:cNvSpPr/>
            <p:nvPr/>
          </p:nvSpPr>
          <p:spPr>
            <a:xfrm>
              <a:off x="-3752758" y="-1478380"/>
              <a:ext cx="72210" cy="192223"/>
            </a:xfrm>
            <a:custGeom>
              <a:avLst/>
              <a:gdLst/>
              <a:ahLst/>
              <a:cxnLst/>
              <a:rect l="l" t="t" r="r" b="b"/>
              <a:pathLst>
                <a:path w="997" h="2654" extrusionOk="0">
                  <a:moveTo>
                    <a:pt x="1" y="0"/>
                  </a:moveTo>
                  <a:lnTo>
                    <a:pt x="32" y="2653"/>
                  </a:lnTo>
                  <a:lnTo>
                    <a:pt x="997" y="2653"/>
                  </a:lnTo>
                  <a:lnTo>
                    <a:pt x="89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1952;p123">
              <a:extLst>
                <a:ext uri="{FF2B5EF4-FFF2-40B4-BE49-F238E27FC236}">
                  <a16:creationId xmlns:a16="http://schemas.microsoft.com/office/drawing/2014/main" id="{A07586AB-1DBD-475F-EEE4-FF27A86B5884}"/>
                </a:ext>
              </a:extLst>
            </p:cNvPr>
            <p:cNvSpPr/>
            <p:nvPr/>
          </p:nvSpPr>
          <p:spPr>
            <a:xfrm>
              <a:off x="-4092228" y="-1402475"/>
              <a:ext cx="80539" cy="116319"/>
            </a:xfrm>
            <a:custGeom>
              <a:avLst/>
              <a:gdLst/>
              <a:ahLst/>
              <a:cxnLst/>
              <a:rect l="l" t="t" r="r" b="b"/>
              <a:pathLst>
                <a:path w="1112" h="1606" extrusionOk="0">
                  <a:moveTo>
                    <a:pt x="975" y="1"/>
                  </a:moveTo>
                  <a:cubicBezTo>
                    <a:pt x="640" y="64"/>
                    <a:pt x="315" y="158"/>
                    <a:pt x="0" y="284"/>
                  </a:cubicBezTo>
                  <a:lnTo>
                    <a:pt x="21" y="1605"/>
                  </a:lnTo>
                  <a:lnTo>
                    <a:pt x="1112" y="1605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1953;p123">
              <a:extLst>
                <a:ext uri="{FF2B5EF4-FFF2-40B4-BE49-F238E27FC236}">
                  <a16:creationId xmlns:a16="http://schemas.microsoft.com/office/drawing/2014/main" id="{FDC0CB74-409A-D63D-81C3-A967F15997D5}"/>
                </a:ext>
              </a:extLst>
            </p:cNvPr>
            <p:cNvSpPr/>
            <p:nvPr/>
          </p:nvSpPr>
          <p:spPr>
            <a:xfrm>
              <a:off x="-3673739" y="-1362930"/>
              <a:ext cx="52438" cy="76773"/>
            </a:xfrm>
            <a:custGeom>
              <a:avLst/>
              <a:gdLst/>
              <a:ahLst/>
              <a:cxnLst/>
              <a:rect l="l" t="t" r="r" b="b"/>
              <a:pathLst>
                <a:path w="724" h="1060" extrusionOk="0">
                  <a:moveTo>
                    <a:pt x="0" y="0"/>
                  </a:moveTo>
                  <a:lnTo>
                    <a:pt x="11" y="1049"/>
                  </a:lnTo>
                  <a:lnTo>
                    <a:pt x="724" y="1059"/>
                  </a:lnTo>
                  <a:lnTo>
                    <a:pt x="692" y="399"/>
                  </a:lnTo>
                  <a:cubicBezTo>
                    <a:pt x="462" y="252"/>
                    <a:pt x="231" y="116"/>
                    <a:pt x="0" y="0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1954;p123">
              <a:extLst>
                <a:ext uri="{FF2B5EF4-FFF2-40B4-BE49-F238E27FC236}">
                  <a16:creationId xmlns:a16="http://schemas.microsoft.com/office/drawing/2014/main" id="{B929A98E-59F7-7226-0C40-3C7632477703}"/>
                </a:ext>
              </a:extLst>
            </p:cNvPr>
            <p:cNvSpPr/>
            <p:nvPr/>
          </p:nvSpPr>
          <p:spPr>
            <a:xfrm>
              <a:off x="-4003359" y="-1413050"/>
              <a:ext cx="69168" cy="126893"/>
            </a:xfrm>
            <a:custGeom>
              <a:avLst/>
              <a:gdLst/>
              <a:ahLst/>
              <a:cxnLst/>
              <a:rect l="l" t="t" r="r" b="b"/>
              <a:pathLst>
                <a:path w="955" h="1752" extrusionOk="0">
                  <a:moveTo>
                    <a:pt x="954" y="0"/>
                  </a:moveTo>
                  <a:lnTo>
                    <a:pt x="954" y="0"/>
                  </a:lnTo>
                  <a:cubicBezTo>
                    <a:pt x="640" y="11"/>
                    <a:pt x="325" y="42"/>
                    <a:pt x="21" y="95"/>
                  </a:cubicBezTo>
                  <a:lnTo>
                    <a:pt x="0" y="1751"/>
                  </a:lnTo>
                  <a:lnTo>
                    <a:pt x="902" y="1751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1955;p123">
              <a:extLst>
                <a:ext uri="{FF2B5EF4-FFF2-40B4-BE49-F238E27FC236}">
                  <a16:creationId xmlns:a16="http://schemas.microsoft.com/office/drawing/2014/main" id="{3D588303-966D-14E2-93AD-8F18AED71DC2}"/>
                </a:ext>
              </a:extLst>
            </p:cNvPr>
            <p:cNvSpPr/>
            <p:nvPr/>
          </p:nvSpPr>
          <p:spPr>
            <a:xfrm>
              <a:off x="-3808166" y="-1403996"/>
              <a:ext cx="51713" cy="117840"/>
            </a:xfrm>
            <a:custGeom>
              <a:avLst/>
              <a:gdLst/>
              <a:ahLst/>
              <a:cxnLst/>
              <a:rect l="l" t="t" r="r" b="b"/>
              <a:pathLst>
                <a:path w="714" h="1627" extrusionOk="0">
                  <a:moveTo>
                    <a:pt x="32" y="1"/>
                  </a:moveTo>
                  <a:lnTo>
                    <a:pt x="0" y="1626"/>
                  </a:lnTo>
                  <a:lnTo>
                    <a:pt x="713" y="1626"/>
                  </a:lnTo>
                  <a:lnTo>
                    <a:pt x="682" y="158"/>
                  </a:lnTo>
                  <a:cubicBezTo>
                    <a:pt x="472" y="95"/>
                    <a:pt x="252" y="43"/>
                    <a:pt x="32" y="1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1956;p123">
              <a:extLst>
                <a:ext uri="{FF2B5EF4-FFF2-40B4-BE49-F238E27FC236}">
                  <a16:creationId xmlns:a16="http://schemas.microsoft.com/office/drawing/2014/main" id="{31AD60AA-5685-C023-187D-50C71226DE2A}"/>
                </a:ext>
              </a:extLst>
            </p:cNvPr>
            <p:cNvSpPr/>
            <p:nvPr/>
          </p:nvSpPr>
          <p:spPr>
            <a:xfrm>
              <a:off x="-3856837" y="-1410805"/>
              <a:ext cx="41139" cy="124648"/>
            </a:xfrm>
            <a:custGeom>
              <a:avLst/>
              <a:gdLst/>
              <a:ahLst/>
              <a:cxnLst/>
              <a:rect l="l" t="t" r="r" b="b"/>
              <a:pathLst>
                <a:path w="568" h="1721" extrusionOk="0">
                  <a:moveTo>
                    <a:pt x="1" y="1"/>
                  </a:moveTo>
                  <a:lnTo>
                    <a:pt x="43" y="1720"/>
                  </a:lnTo>
                  <a:lnTo>
                    <a:pt x="567" y="1720"/>
                  </a:lnTo>
                  <a:lnTo>
                    <a:pt x="546" y="74"/>
                  </a:lnTo>
                  <a:cubicBezTo>
                    <a:pt x="368" y="43"/>
                    <a:pt x="190" y="22"/>
                    <a:pt x="1" y="1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1957;p123">
              <a:extLst>
                <a:ext uri="{FF2B5EF4-FFF2-40B4-BE49-F238E27FC236}">
                  <a16:creationId xmlns:a16="http://schemas.microsoft.com/office/drawing/2014/main" id="{0C133A45-E222-A9F8-9CCB-A0FAA322E6AF}"/>
                </a:ext>
              </a:extLst>
            </p:cNvPr>
            <p:cNvSpPr/>
            <p:nvPr/>
          </p:nvSpPr>
          <p:spPr>
            <a:xfrm>
              <a:off x="-3931221" y="-1413340"/>
              <a:ext cx="69965" cy="127183"/>
            </a:xfrm>
            <a:custGeom>
              <a:avLst/>
              <a:gdLst/>
              <a:ahLst/>
              <a:cxnLst/>
              <a:rect l="l" t="t" r="r" b="b"/>
              <a:pathLst>
                <a:path w="966" h="1756" extrusionOk="0">
                  <a:moveTo>
                    <a:pt x="280" y="0"/>
                  </a:moveTo>
                  <a:cubicBezTo>
                    <a:pt x="204" y="0"/>
                    <a:pt x="129" y="1"/>
                    <a:pt x="53" y="4"/>
                  </a:cubicBezTo>
                  <a:lnTo>
                    <a:pt x="0" y="1755"/>
                  </a:lnTo>
                  <a:lnTo>
                    <a:pt x="965" y="1755"/>
                  </a:lnTo>
                  <a:lnTo>
                    <a:pt x="902" y="25"/>
                  </a:lnTo>
                  <a:cubicBezTo>
                    <a:pt x="695" y="10"/>
                    <a:pt x="488" y="0"/>
                    <a:pt x="280" y="0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1958;p123">
              <a:extLst>
                <a:ext uri="{FF2B5EF4-FFF2-40B4-BE49-F238E27FC236}">
                  <a16:creationId xmlns:a16="http://schemas.microsoft.com/office/drawing/2014/main" id="{DBF105F8-3CC2-7ED2-6F0B-D411AD9B7BCC}"/>
                </a:ext>
              </a:extLst>
            </p:cNvPr>
            <p:cNvSpPr/>
            <p:nvPr/>
          </p:nvSpPr>
          <p:spPr>
            <a:xfrm>
              <a:off x="-3751237" y="-1391032"/>
              <a:ext cx="70689" cy="104875"/>
            </a:xfrm>
            <a:custGeom>
              <a:avLst/>
              <a:gdLst/>
              <a:ahLst/>
              <a:cxnLst/>
              <a:rect l="l" t="t" r="r" b="b"/>
              <a:pathLst>
                <a:path w="976" h="1448" extrusionOk="0">
                  <a:moveTo>
                    <a:pt x="1" y="0"/>
                  </a:moveTo>
                  <a:lnTo>
                    <a:pt x="11" y="1447"/>
                  </a:lnTo>
                  <a:lnTo>
                    <a:pt x="976" y="1447"/>
                  </a:lnTo>
                  <a:lnTo>
                    <a:pt x="934" y="336"/>
                  </a:lnTo>
                  <a:cubicBezTo>
                    <a:pt x="630" y="200"/>
                    <a:pt x="315" y="95"/>
                    <a:pt x="1" y="0"/>
                  </a:cubicBez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1959;p123">
              <a:extLst>
                <a:ext uri="{FF2B5EF4-FFF2-40B4-BE49-F238E27FC236}">
                  <a16:creationId xmlns:a16="http://schemas.microsoft.com/office/drawing/2014/main" id="{99EDE03D-FFAB-5C63-A7FE-10570BD4DB9A}"/>
                </a:ext>
              </a:extLst>
            </p:cNvPr>
            <p:cNvSpPr/>
            <p:nvPr/>
          </p:nvSpPr>
          <p:spPr>
            <a:xfrm>
              <a:off x="-3993509" y="-1309043"/>
              <a:ext cx="42587" cy="13761"/>
            </a:xfrm>
            <a:custGeom>
              <a:avLst/>
              <a:gdLst/>
              <a:ahLst/>
              <a:cxnLst/>
              <a:rect l="l" t="t" r="r" b="b"/>
              <a:pathLst>
                <a:path w="588" h="190" extrusionOk="0">
                  <a:moveTo>
                    <a:pt x="0" y="1"/>
                  </a:moveTo>
                  <a:lnTo>
                    <a:pt x="0" y="190"/>
                  </a:lnTo>
                  <a:lnTo>
                    <a:pt x="588" y="190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1960;p123">
              <a:extLst>
                <a:ext uri="{FF2B5EF4-FFF2-40B4-BE49-F238E27FC236}">
                  <a16:creationId xmlns:a16="http://schemas.microsoft.com/office/drawing/2014/main" id="{15EF8B12-91C7-31C4-FE47-291CE6850FE2}"/>
                </a:ext>
              </a:extLst>
            </p:cNvPr>
            <p:cNvSpPr/>
            <p:nvPr/>
          </p:nvSpPr>
          <p:spPr>
            <a:xfrm>
              <a:off x="-3992785" y="-1332582"/>
              <a:ext cx="42660" cy="14485"/>
            </a:xfrm>
            <a:custGeom>
              <a:avLst/>
              <a:gdLst/>
              <a:ahLst/>
              <a:cxnLst/>
              <a:rect l="l" t="t" r="r" b="b"/>
              <a:pathLst>
                <a:path w="589" h="200" extrusionOk="0">
                  <a:moveTo>
                    <a:pt x="1" y="1"/>
                  </a:moveTo>
                  <a:lnTo>
                    <a:pt x="1" y="200"/>
                  </a:lnTo>
                  <a:lnTo>
                    <a:pt x="588" y="200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1961;p123">
              <a:extLst>
                <a:ext uri="{FF2B5EF4-FFF2-40B4-BE49-F238E27FC236}">
                  <a16:creationId xmlns:a16="http://schemas.microsoft.com/office/drawing/2014/main" id="{E9462482-B1F4-6A63-3689-AFF74BC1DAFC}"/>
                </a:ext>
              </a:extLst>
            </p:cNvPr>
            <p:cNvSpPr/>
            <p:nvPr/>
          </p:nvSpPr>
          <p:spPr>
            <a:xfrm>
              <a:off x="-3917532" y="-1315127"/>
              <a:ext cx="41066" cy="18324"/>
            </a:xfrm>
            <a:custGeom>
              <a:avLst/>
              <a:gdLst/>
              <a:ahLst/>
              <a:cxnLst/>
              <a:rect l="l" t="t" r="r" b="b"/>
              <a:pathLst>
                <a:path w="567" h="253" extrusionOk="0">
                  <a:moveTo>
                    <a:pt x="0" y="1"/>
                  </a:moveTo>
                  <a:lnTo>
                    <a:pt x="0" y="253"/>
                  </a:lnTo>
                  <a:lnTo>
                    <a:pt x="566" y="25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1962;p123">
              <a:extLst>
                <a:ext uri="{FF2B5EF4-FFF2-40B4-BE49-F238E27FC236}">
                  <a16:creationId xmlns:a16="http://schemas.microsoft.com/office/drawing/2014/main" id="{2EFB12A6-A444-0B51-B97C-158739DED9C6}"/>
                </a:ext>
              </a:extLst>
            </p:cNvPr>
            <p:cNvSpPr/>
            <p:nvPr/>
          </p:nvSpPr>
          <p:spPr>
            <a:xfrm>
              <a:off x="-3996551" y="-1486782"/>
              <a:ext cx="47947" cy="12240"/>
            </a:xfrm>
            <a:custGeom>
              <a:avLst/>
              <a:gdLst/>
              <a:ahLst/>
              <a:cxnLst/>
              <a:rect l="l" t="t" r="r" b="b"/>
              <a:pathLst>
                <a:path w="662" h="169" extrusionOk="0">
                  <a:moveTo>
                    <a:pt x="0" y="1"/>
                  </a:moveTo>
                  <a:lnTo>
                    <a:pt x="0" y="169"/>
                  </a:lnTo>
                  <a:lnTo>
                    <a:pt x="661" y="169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1963;p123">
              <a:extLst>
                <a:ext uri="{FF2B5EF4-FFF2-40B4-BE49-F238E27FC236}">
                  <a16:creationId xmlns:a16="http://schemas.microsoft.com/office/drawing/2014/main" id="{DE52CB50-FA84-819A-C3BD-4F8B9A36A105}"/>
                </a:ext>
              </a:extLst>
            </p:cNvPr>
            <p:cNvSpPr/>
            <p:nvPr/>
          </p:nvSpPr>
          <p:spPr>
            <a:xfrm>
              <a:off x="-3840324" y="-1482219"/>
              <a:ext cx="9416" cy="7170"/>
            </a:xfrm>
            <a:custGeom>
              <a:avLst/>
              <a:gdLst/>
              <a:ahLst/>
              <a:cxnLst/>
              <a:rect l="l" t="t" r="r" b="b"/>
              <a:pathLst>
                <a:path w="130" h="99" extrusionOk="0">
                  <a:moveTo>
                    <a:pt x="67" y="1"/>
                  </a:moveTo>
                  <a:cubicBezTo>
                    <a:pt x="0" y="1"/>
                    <a:pt x="65" y="99"/>
                    <a:pt x="100" y="99"/>
                  </a:cubicBezTo>
                  <a:cubicBezTo>
                    <a:pt x="109" y="99"/>
                    <a:pt x="117" y="92"/>
                    <a:pt x="119" y="74"/>
                  </a:cubicBezTo>
                  <a:cubicBezTo>
                    <a:pt x="130" y="32"/>
                    <a:pt x="98" y="1"/>
                    <a:pt x="67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1964;p123">
              <a:extLst>
                <a:ext uri="{FF2B5EF4-FFF2-40B4-BE49-F238E27FC236}">
                  <a16:creationId xmlns:a16="http://schemas.microsoft.com/office/drawing/2014/main" id="{D49D17DB-64C1-D787-E398-B29F24B313E4}"/>
                </a:ext>
              </a:extLst>
            </p:cNvPr>
            <p:cNvSpPr/>
            <p:nvPr/>
          </p:nvSpPr>
          <p:spPr>
            <a:xfrm>
              <a:off x="-3897832" y="-1337145"/>
              <a:ext cx="6953" cy="9995"/>
            </a:xfrm>
            <a:custGeom>
              <a:avLst/>
              <a:gdLst/>
              <a:ahLst/>
              <a:cxnLst/>
              <a:rect l="l" t="t" r="r" b="b"/>
              <a:pathLst>
                <a:path w="96" h="138" extrusionOk="0">
                  <a:moveTo>
                    <a:pt x="5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53" y="137"/>
                  </a:cubicBezTo>
                  <a:cubicBezTo>
                    <a:pt x="74" y="137"/>
                    <a:pt x="95" y="106"/>
                    <a:pt x="95" y="74"/>
                  </a:cubicBezTo>
                  <a:cubicBezTo>
                    <a:pt x="95" y="32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1965;p123">
              <a:extLst>
                <a:ext uri="{FF2B5EF4-FFF2-40B4-BE49-F238E27FC236}">
                  <a16:creationId xmlns:a16="http://schemas.microsoft.com/office/drawing/2014/main" id="{AF1DCA28-268D-A937-8D03-991AF4577B7B}"/>
                </a:ext>
              </a:extLst>
            </p:cNvPr>
            <p:cNvSpPr/>
            <p:nvPr/>
          </p:nvSpPr>
          <p:spPr>
            <a:xfrm>
              <a:off x="-3798316" y="-1306726"/>
              <a:ext cx="31941" cy="11444"/>
            </a:xfrm>
            <a:custGeom>
              <a:avLst/>
              <a:gdLst/>
              <a:ahLst/>
              <a:cxnLst/>
              <a:rect l="l" t="t" r="r" b="b"/>
              <a:pathLst>
                <a:path w="441" h="158" extrusionOk="0">
                  <a:moveTo>
                    <a:pt x="0" y="0"/>
                  </a:moveTo>
                  <a:lnTo>
                    <a:pt x="0" y="158"/>
                  </a:lnTo>
                  <a:lnTo>
                    <a:pt x="430" y="158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1966;p123">
              <a:extLst>
                <a:ext uri="{FF2B5EF4-FFF2-40B4-BE49-F238E27FC236}">
                  <a16:creationId xmlns:a16="http://schemas.microsoft.com/office/drawing/2014/main" id="{0AD410E4-5ECF-19E4-A999-B99EBA6D1CA1}"/>
                </a:ext>
              </a:extLst>
            </p:cNvPr>
            <p:cNvSpPr/>
            <p:nvPr/>
          </p:nvSpPr>
          <p:spPr>
            <a:xfrm>
              <a:off x="-3846915" y="-1318894"/>
              <a:ext cx="25857" cy="25929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357" y="0"/>
                  </a:moveTo>
                  <a:lnTo>
                    <a:pt x="0" y="11"/>
                  </a:lnTo>
                  <a:lnTo>
                    <a:pt x="0" y="357"/>
                  </a:lnTo>
                  <a:lnTo>
                    <a:pt x="357" y="34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1967;p123">
              <a:extLst>
                <a:ext uri="{FF2B5EF4-FFF2-40B4-BE49-F238E27FC236}">
                  <a16:creationId xmlns:a16="http://schemas.microsoft.com/office/drawing/2014/main" id="{1DA4A7E9-5390-A66D-A758-6C0683BEFE6F}"/>
                </a:ext>
              </a:extLst>
            </p:cNvPr>
            <p:cNvSpPr/>
            <p:nvPr/>
          </p:nvSpPr>
          <p:spPr>
            <a:xfrm>
              <a:off x="-3737548" y="-1467009"/>
              <a:ext cx="37300" cy="21366"/>
            </a:xfrm>
            <a:custGeom>
              <a:avLst/>
              <a:gdLst/>
              <a:ahLst/>
              <a:cxnLst/>
              <a:rect l="l" t="t" r="r" b="b"/>
              <a:pathLst>
                <a:path w="515" h="295" extrusionOk="0">
                  <a:moveTo>
                    <a:pt x="11" y="1"/>
                  </a:moveTo>
                  <a:lnTo>
                    <a:pt x="0" y="294"/>
                  </a:lnTo>
                  <a:lnTo>
                    <a:pt x="514" y="2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1968;p123">
              <a:extLst>
                <a:ext uri="{FF2B5EF4-FFF2-40B4-BE49-F238E27FC236}">
                  <a16:creationId xmlns:a16="http://schemas.microsoft.com/office/drawing/2014/main" id="{DA8C89A9-9DC2-212E-2CE1-ACC2D4BAE21F}"/>
                </a:ext>
              </a:extLst>
            </p:cNvPr>
            <p:cNvSpPr/>
            <p:nvPr/>
          </p:nvSpPr>
          <p:spPr>
            <a:xfrm>
              <a:off x="-3671494" y="-1484464"/>
              <a:ext cx="30492" cy="22887"/>
            </a:xfrm>
            <a:custGeom>
              <a:avLst/>
              <a:gdLst/>
              <a:ahLst/>
              <a:cxnLst/>
              <a:rect l="l" t="t" r="r" b="b"/>
              <a:pathLst>
                <a:path w="421" h="316" extrusionOk="0">
                  <a:moveTo>
                    <a:pt x="11" y="0"/>
                  </a:moveTo>
                  <a:lnTo>
                    <a:pt x="1" y="294"/>
                  </a:lnTo>
                  <a:lnTo>
                    <a:pt x="410" y="315"/>
                  </a:lnTo>
                  <a:lnTo>
                    <a:pt x="420" y="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1969;p123">
              <a:extLst>
                <a:ext uri="{FF2B5EF4-FFF2-40B4-BE49-F238E27FC236}">
                  <a16:creationId xmlns:a16="http://schemas.microsoft.com/office/drawing/2014/main" id="{1459F100-A270-7EB0-A259-E2B48496ADBD}"/>
                </a:ext>
              </a:extLst>
            </p:cNvPr>
            <p:cNvSpPr/>
            <p:nvPr/>
          </p:nvSpPr>
          <p:spPr>
            <a:xfrm>
              <a:off x="-4077091" y="-1321139"/>
              <a:ext cx="36576" cy="23611"/>
            </a:xfrm>
            <a:custGeom>
              <a:avLst/>
              <a:gdLst/>
              <a:ahLst/>
              <a:cxnLst/>
              <a:rect l="l" t="t" r="r" b="b"/>
              <a:pathLst>
                <a:path w="505" h="326" extrusionOk="0">
                  <a:moveTo>
                    <a:pt x="504" y="0"/>
                  </a:moveTo>
                  <a:lnTo>
                    <a:pt x="1" y="31"/>
                  </a:lnTo>
                  <a:lnTo>
                    <a:pt x="1" y="325"/>
                  </a:lnTo>
                  <a:lnTo>
                    <a:pt x="504" y="304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1970;p123">
              <a:extLst>
                <a:ext uri="{FF2B5EF4-FFF2-40B4-BE49-F238E27FC236}">
                  <a16:creationId xmlns:a16="http://schemas.microsoft.com/office/drawing/2014/main" id="{A486ADA3-5CA5-A904-6B57-FD26C5657EB0}"/>
                </a:ext>
              </a:extLst>
            </p:cNvPr>
            <p:cNvSpPr/>
            <p:nvPr/>
          </p:nvSpPr>
          <p:spPr>
            <a:xfrm>
              <a:off x="-4087665" y="-1483740"/>
              <a:ext cx="47875" cy="22163"/>
            </a:xfrm>
            <a:custGeom>
              <a:avLst/>
              <a:gdLst/>
              <a:ahLst/>
              <a:cxnLst/>
              <a:rect l="l" t="t" r="r" b="b"/>
              <a:pathLst>
                <a:path w="661" h="306" extrusionOk="0">
                  <a:moveTo>
                    <a:pt x="661" y="1"/>
                  </a:moveTo>
                  <a:lnTo>
                    <a:pt x="11" y="11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650" y="29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1971;p123">
              <a:extLst>
                <a:ext uri="{FF2B5EF4-FFF2-40B4-BE49-F238E27FC236}">
                  <a16:creationId xmlns:a16="http://schemas.microsoft.com/office/drawing/2014/main" id="{F7D7AD87-E9E9-C78B-DD30-090899A87AF9}"/>
                </a:ext>
              </a:extLst>
            </p:cNvPr>
            <p:cNvSpPr/>
            <p:nvPr/>
          </p:nvSpPr>
          <p:spPr>
            <a:xfrm>
              <a:off x="-3742111" y="-1310564"/>
              <a:ext cx="49468" cy="16079"/>
            </a:xfrm>
            <a:custGeom>
              <a:avLst/>
              <a:gdLst/>
              <a:ahLst/>
              <a:cxnLst/>
              <a:rect l="l" t="t" r="r" b="b"/>
              <a:pathLst>
                <a:path w="683" h="222" extrusionOk="0">
                  <a:moveTo>
                    <a:pt x="0" y="1"/>
                  </a:moveTo>
                  <a:lnTo>
                    <a:pt x="11" y="221"/>
                  </a:lnTo>
                  <a:lnTo>
                    <a:pt x="682" y="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1972;p123">
              <a:extLst>
                <a:ext uri="{FF2B5EF4-FFF2-40B4-BE49-F238E27FC236}">
                  <a16:creationId xmlns:a16="http://schemas.microsoft.com/office/drawing/2014/main" id="{266787B7-9F37-8BB6-F311-F40F623AC6D0}"/>
                </a:ext>
              </a:extLst>
            </p:cNvPr>
            <p:cNvSpPr/>
            <p:nvPr/>
          </p:nvSpPr>
          <p:spPr>
            <a:xfrm>
              <a:off x="-3668452" y="-1334828"/>
              <a:ext cx="37300" cy="43312"/>
            </a:xfrm>
            <a:custGeom>
              <a:avLst/>
              <a:gdLst/>
              <a:ahLst/>
              <a:cxnLst/>
              <a:rect l="l" t="t" r="r" b="b"/>
              <a:pathLst>
                <a:path w="515" h="598" extrusionOk="0">
                  <a:moveTo>
                    <a:pt x="1" y="0"/>
                  </a:moveTo>
                  <a:lnTo>
                    <a:pt x="11" y="598"/>
                  </a:lnTo>
                  <a:lnTo>
                    <a:pt x="514" y="59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1973;p123">
              <a:extLst>
                <a:ext uri="{FF2B5EF4-FFF2-40B4-BE49-F238E27FC236}">
                  <a16:creationId xmlns:a16="http://schemas.microsoft.com/office/drawing/2014/main" id="{FB3E485B-0115-97ED-BECA-F892DB69A65C}"/>
                </a:ext>
              </a:extLst>
            </p:cNvPr>
            <p:cNvSpPr/>
            <p:nvPr/>
          </p:nvSpPr>
          <p:spPr>
            <a:xfrm>
              <a:off x="-3836268" y="-1344750"/>
              <a:ext cx="4635" cy="19121"/>
            </a:xfrm>
            <a:custGeom>
              <a:avLst/>
              <a:gdLst/>
              <a:ahLst/>
              <a:cxnLst/>
              <a:rect l="l" t="t" r="r" b="b"/>
              <a:pathLst>
                <a:path w="64" h="264" extrusionOk="0">
                  <a:moveTo>
                    <a:pt x="0" y="1"/>
                  </a:moveTo>
                  <a:lnTo>
                    <a:pt x="0" y="263"/>
                  </a:lnTo>
                  <a:lnTo>
                    <a:pt x="63" y="2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1974;p123">
              <a:extLst>
                <a:ext uri="{FF2B5EF4-FFF2-40B4-BE49-F238E27FC236}">
                  <a16:creationId xmlns:a16="http://schemas.microsoft.com/office/drawing/2014/main" id="{A9E3EDE6-8ED8-6FE0-B721-283F228585B1}"/>
                </a:ext>
              </a:extLst>
            </p:cNvPr>
            <p:cNvSpPr/>
            <p:nvPr/>
          </p:nvSpPr>
          <p:spPr>
            <a:xfrm>
              <a:off x="-3788465" y="-1426956"/>
              <a:ext cx="11516" cy="8619"/>
            </a:xfrm>
            <a:custGeom>
              <a:avLst/>
              <a:gdLst/>
              <a:ahLst/>
              <a:cxnLst/>
              <a:rect l="l" t="t" r="r" b="b"/>
              <a:pathLst>
                <a:path w="159" h="119" extrusionOk="0">
                  <a:moveTo>
                    <a:pt x="79" y="1"/>
                  </a:moveTo>
                  <a:cubicBezTo>
                    <a:pt x="40" y="1"/>
                    <a:pt x="1" y="19"/>
                    <a:pt x="11" y="56"/>
                  </a:cubicBezTo>
                  <a:cubicBezTo>
                    <a:pt x="1" y="98"/>
                    <a:pt x="40" y="119"/>
                    <a:pt x="79" y="119"/>
                  </a:cubicBezTo>
                  <a:cubicBezTo>
                    <a:pt x="119" y="119"/>
                    <a:pt x="158" y="98"/>
                    <a:pt x="148" y="56"/>
                  </a:cubicBezTo>
                  <a:cubicBezTo>
                    <a:pt x="158" y="19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1975;p123">
              <a:extLst>
                <a:ext uri="{FF2B5EF4-FFF2-40B4-BE49-F238E27FC236}">
                  <a16:creationId xmlns:a16="http://schemas.microsoft.com/office/drawing/2014/main" id="{A31897C8-BF24-AF5A-88FF-9B701449D982}"/>
                </a:ext>
              </a:extLst>
            </p:cNvPr>
            <p:cNvSpPr/>
            <p:nvPr/>
          </p:nvSpPr>
          <p:spPr>
            <a:xfrm>
              <a:off x="-3410246" y="-1495835"/>
              <a:ext cx="65402" cy="209678"/>
            </a:xfrm>
            <a:custGeom>
              <a:avLst/>
              <a:gdLst/>
              <a:ahLst/>
              <a:cxnLst/>
              <a:rect l="l" t="t" r="r" b="b"/>
              <a:pathLst>
                <a:path w="903" h="2895" extrusionOk="0">
                  <a:moveTo>
                    <a:pt x="190" y="0"/>
                  </a:moveTo>
                  <a:lnTo>
                    <a:pt x="1" y="2894"/>
                  </a:lnTo>
                  <a:lnTo>
                    <a:pt x="871" y="289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1976;p123">
              <a:extLst>
                <a:ext uri="{FF2B5EF4-FFF2-40B4-BE49-F238E27FC236}">
                  <a16:creationId xmlns:a16="http://schemas.microsoft.com/office/drawing/2014/main" id="{BED8F535-E0BC-3715-28A6-30583379CA3D}"/>
                </a:ext>
              </a:extLst>
            </p:cNvPr>
            <p:cNvSpPr/>
            <p:nvPr/>
          </p:nvSpPr>
          <p:spPr>
            <a:xfrm>
              <a:off x="-3473259" y="-1495835"/>
              <a:ext cx="57073" cy="209678"/>
            </a:xfrm>
            <a:custGeom>
              <a:avLst/>
              <a:gdLst/>
              <a:ahLst/>
              <a:cxnLst/>
              <a:rect l="l" t="t" r="r" b="b"/>
              <a:pathLst>
                <a:path w="788" h="2895" extrusionOk="0">
                  <a:moveTo>
                    <a:pt x="1" y="0"/>
                  </a:moveTo>
                  <a:lnTo>
                    <a:pt x="74" y="2894"/>
                  </a:lnTo>
                  <a:lnTo>
                    <a:pt x="787" y="2894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1977;p123">
              <a:extLst>
                <a:ext uri="{FF2B5EF4-FFF2-40B4-BE49-F238E27FC236}">
                  <a16:creationId xmlns:a16="http://schemas.microsoft.com/office/drawing/2014/main" id="{21352AAE-C3E8-E2E9-3581-EFBD77ECE1AF}"/>
                </a:ext>
              </a:extLst>
            </p:cNvPr>
            <p:cNvSpPr/>
            <p:nvPr/>
          </p:nvSpPr>
          <p:spPr>
            <a:xfrm>
              <a:off x="-3611451" y="-1437386"/>
              <a:ext cx="41066" cy="151229"/>
            </a:xfrm>
            <a:custGeom>
              <a:avLst/>
              <a:gdLst/>
              <a:ahLst/>
              <a:cxnLst/>
              <a:rect l="l" t="t" r="r" b="b"/>
              <a:pathLst>
                <a:path w="567" h="2088" extrusionOk="0">
                  <a:moveTo>
                    <a:pt x="32" y="1"/>
                  </a:moveTo>
                  <a:lnTo>
                    <a:pt x="0" y="2087"/>
                  </a:lnTo>
                  <a:lnTo>
                    <a:pt x="566" y="2087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1978;p123">
              <a:extLst>
                <a:ext uri="{FF2B5EF4-FFF2-40B4-BE49-F238E27FC236}">
                  <a16:creationId xmlns:a16="http://schemas.microsoft.com/office/drawing/2014/main" id="{F50A770C-A7D9-74FF-1FEB-DC774D29E8FA}"/>
                </a:ext>
              </a:extLst>
            </p:cNvPr>
            <p:cNvSpPr/>
            <p:nvPr/>
          </p:nvSpPr>
          <p:spPr>
            <a:xfrm>
              <a:off x="-3564373" y="-1495835"/>
              <a:ext cx="33462" cy="209678"/>
            </a:xfrm>
            <a:custGeom>
              <a:avLst/>
              <a:gdLst/>
              <a:ahLst/>
              <a:cxnLst/>
              <a:rect l="l" t="t" r="r" b="b"/>
              <a:pathLst>
                <a:path w="462" h="2895" extrusionOk="0">
                  <a:moveTo>
                    <a:pt x="21" y="0"/>
                  </a:moveTo>
                  <a:lnTo>
                    <a:pt x="0" y="2894"/>
                  </a:lnTo>
                  <a:lnTo>
                    <a:pt x="409" y="2894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1979;p123">
              <a:extLst>
                <a:ext uri="{FF2B5EF4-FFF2-40B4-BE49-F238E27FC236}">
                  <a16:creationId xmlns:a16="http://schemas.microsoft.com/office/drawing/2014/main" id="{1C19CA23-BF78-4555-93B8-2D27995D4A7D}"/>
                </a:ext>
              </a:extLst>
            </p:cNvPr>
            <p:cNvSpPr/>
            <p:nvPr/>
          </p:nvSpPr>
          <p:spPr>
            <a:xfrm>
              <a:off x="-3528666" y="-1475338"/>
              <a:ext cx="55479" cy="189181"/>
            </a:xfrm>
            <a:custGeom>
              <a:avLst/>
              <a:gdLst/>
              <a:ahLst/>
              <a:cxnLst/>
              <a:rect l="l" t="t" r="r" b="b"/>
              <a:pathLst>
                <a:path w="766" h="2612" extrusionOk="0">
                  <a:moveTo>
                    <a:pt x="692" y="0"/>
                  </a:moveTo>
                  <a:lnTo>
                    <a:pt x="73" y="74"/>
                  </a:lnTo>
                  <a:lnTo>
                    <a:pt x="0" y="2611"/>
                  </a:lnTo>
                  <a:lnTo>
                    <a:pt x="766" y="261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1980;p123">
              <a:extLst>
                <a:ext uri="{FF2B5EF4-FFF2-40B4-BE49-F238E27FC236}">
                  <a16:creationId xmlns:a16="http://schemas.microsoft.com/office/drawing/2014/main" id="{90753519-A123-4617-00BD-055EA4F0B18E}"/>
                </a:ext>
              </a:extLst>
            </p:cNvPr>
            <p:cNvSpPr/>
            <p:nvPr/>
          </p:nvSpPr>
          <p:spPr>
            <a:xfrm>
              <a:off x="-3410246" y="-1402475"/>
              <a:ext cx="63881" cy="116319"/>
            </a:xfrm>
            <a:custGeom>
              <a:avLst/>
              <a:gdLst/>
              <a:ahLst/>
              <a:cxnLst/>
              <a:rect l="l" t="t" r="r" b="b"/>
              <a:pathLst>
                <a:path w="882" h="1606" extrusionOk="0">
                  <a:moveTo>
                    <a:pt x="106" y="1"/>
                  </a:moveTo>
                  <a:lnTo>
                    <a:pt x="1" y="1605"/>
                  </a:lnTo>
                  <a:lnTo>
                    <a:pt x="871" y="1605"/>
                  </a:lnTo>
                  <a:lnTo>
                    <a:pt x="882" y="284"/>
                  </a:lnTo>
                  <a:cubicBezTo>
                    <a:pt x="641" y="158"/>
                    <a:pt x="378" y="64"/>
                    <a:pt x="106" y="1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1981;p123">
              <a:extLst>
                <a:ext uri="{FF2B5EF4-FFF2-40B4-BE49-F238E27FC236}">
                  <a16:creationId xmlns:a16="http://schemas.microsoft.com/office/drawing/2014/main" id="{FD22A647-3299-9FEA-FF3D-7F31AAD1FDD5}"/>
                </a:ext>
              </a:extLst>
            </p:cNvPr>
            <p:cNvSpPr/>
            <p:nvPr/>
          </p:nvSpPr>
          <p:spPr>
            <a:xfrm>
              <a:off x="-3470941" y="-1413050"/>
              <a:ext cx="54755" cy="126893"/>
            </a:xfrm>
            <a:custGeom>
              <a:avLst/>
              <a:gdLst/>
              <a:ahLst/>
              <a:cxnLst/>
              <a:rect l="l" t="t" r="r" b="b"/>
              <a:pathLst>
                <a:path w="756" h="1752" extrusionOk="0">
                  <a:moveTo>
                    <a:pt x="0" y="0"/>
                  </a:moveTo>
                  <a:lnTo>
                    <a:pt x="42" y="1751"/>
                  </a:lnTo>
                  <a:lnTo>
                    <a:pt x="755" y="1751"/>
                  </a:lnTo>
                  <a:lnTo>
                    <a:pt x="734" y="95"/>
                  </a:lnTo>
                  <a:cubicBezTo>
                    <a:pt x="493" y="42"/>
                    <a:pt x="241" y="11"/>
                    <a:pt x="0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1982;p123">
              <a:extLst>
                <a:ext uri="{FF2B5EF4-FFF2-40B4-BE49-F238E27FC236}">
                  <a16:creationId xmlns:a16="http://schemas.microsoft.com/office/drawing/2014/main" id="{6B91FAF0-C0E5-C993-651D-A261DC682ECA}"/>
                </a:ext>
              </a:extLst>
            </p:cNvPr>
            <p:cNvSpPr/>
            <p:nvPr/>
          </p:nvSpPr>
          <p:spPr>
            <a:xfrm>
              <a:off x="-3611451" y="-1403996"/>
              <a:ext cx="41791" cy="117840"/>
            </a:xfrm>
            <a:custGeom>
              <a:avLst/>
              <a:gdLst/>
              <a:ahLst/>
              <a:cxnLst/>
              <a:rect l="l" t="t" r="r" b="b"/>
              <a:pathLst>
                <a:path w="577" h="1627" extrusionOk="0">
                  <a:moveTo>
                    <a:pt x="545" y="1"/>
                  </a:moveTo>
                  <a:cubicBezTo>
                    <a:pt x="367" y="43"/>
                    <a:pt x="189" y="95"/>
                    <a:pt x="21" y="158"/>
                  </a:cubicBezTo>
                  <a:lnTo>
                    <a:pt x="0" y="1626"/>
                  </a:lnTo>
                  <a:lnTo>
                    <a:pt x="577" y="1626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1983;p123">
              <a:extLst>
                <a:ext uri="{FF2B5EF4-FFF2-40B4-BE49-F238E27FC236}">
                  <a16:creationId xmlns:a16="http://schemas.microsoft.com/office/drawing/2014/main" id="{C363930C-5923-7F8D-17D0-DA95F2E0467B}"/>
                </a:ext>
              </a:extLst>
            </p:cNvPr>
            <p:cNvSpPr/>
            <p:nvPr/>
          </p:nvSpPr>
          <p:spPr>
            <a:xfrm>
              <a:off x="-3564373" y="-1410805"/>
              <a:ext cx="31941" cy="124648"/>
            </a:xfrm>
            <a:custGeom>
              <a:avLst/>
              <a:gdLst/>
              <a:ahLst/>
              <a:cxnLst/>
              <a:rect l="l" t="t" r="r" b="b"/>
              <a:pathLst>
                <a:path w="441" h="1721" extrusionOk="0">
                  <a:moveTo>
                    <a:pt x="441" y="1"/>
                  </a:moveTo>
                  <a:cubicBezTo>
                    <a:pt x="294" y="22"/>
                    <a:pt x="147" y="43"/>
                    <a:pt x="11" y="74"/>
                  </a:cubicBezTo>
                  <a:lnTo>
                    <a:pt x="0" y="1720"/>
                  </a:lnTo>
                  <a:lnTo>
                    <a:pt x="409" y="172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1984;p123">
              <a:extLst>
                <a:ext uri="{FF2B5EF4-FFF2-40B4-BE49-F238E27FC236}">
                  <a16:creationId xmlns:a16="http://schemas.microsoft.com/office/drawing/2014/main" id="{419157C6-DAB8-3241-2D01-A81AA31D1656}"/>
                </a:ext>
              </a:extLst>
            </p:cNvPr>
            <p:cNvSpPr/>
            <p:nvPr/>
          </p:nvSpPr>
          <p:spPr>
            <a:xfrm>
              <a:off x="-3528666" y="-1413340"/>
              <a:ext cx="55479" cy="127183"/>
            </a:xfrm>
            <a:custGeom>
              <a:avLst/>
              <a:gdLst/>
              <a:ahLst/>
              <a:cxnLst/>
              <a:rect l="l" t="t" r="r" b="b"/>
              <a:pathLst>
                <a:path w="766" h="1756" extrusionOk="0">
                  <a:moveTo>
                    <a:pt x="536" y="0"/>
                  </a:moveTo>
                  <a:cubicBezTo>
                    <a:pt x="375" y="0"/>
                    <a:pt x="214" y="10"/>
                    <a:pt x="52" y="25"/>
                  </a:cubicBezTo>
                  <a:lnTo>
                    <a:pt x="0" y="1755"/>
                  </a:lnTo>
                  <a:lnTo>
                    <a:pt x="766" y="1755"/>
                  </a:lnTo>
                  <a:lnTo>
                    <a:pt x="713" y="4"/>
                  </a:lnTo>
                  <a:cubicBezTo>
                    <a:pt x="654" y="1"/>
                    <a:pt x="595" y="0"/>
                    <a:pt x="536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1985;p123">
              <a:extLst>
                <a:ext uri="{FF2B5EF4-FFF2-40B4-BE49-F238E27FC236}">
                  <a16:creationId xmlns:a16="http://schemas.microsoft.com/office/drawing/2014/main" id="{279A3B22-C370-2C57-B498-12106BDA88DD}"/>
                </a:ext>
              </a:extLst>
            </p:cNvPr>
            <p:cNvSpPr/>
            <p:nvPr/>
          </p:nvSpPr>
          <p:spPr>
            <a:xfrm>
              <a:off x="-3458049" y="-1309043"/>
              <a:ext cx="34258" cy="13761"/>
            </a:xfrm>
            <a:custGeom>
              <a:avLst/>
              <a:gdLst/>
              <a:ahLst/>
              <a:cxnLst/>
              <a:rect l="l" t="t" r="r" b="b"/>
              <a:pathLst>
                <a:path w="473" h="190" extrusionOk="0">
                  <a:moveTo>
                    <a:pt x="0" y="1"/>
                  </a:moveTo>
                  <a:lnTo>
                    <a:pt x="0" y="190"/>
                  </a:lnTo>
                  <a:lnTo>
                    <a:pt x="472" y="190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1986;p123">
              <a:extLst>
                <a:ext uri="{FF2B5EF4-FFF2-40B4-BE49-F238E27FC236}">
                  <a16:creationId xmlns:a16="http://schemas.microsoft.com/office/drawing/2014/main" id="{01270EAB-DB8E-F804-5C2B-DA3B83FCA086}"/>
                </a:ext>
              </a:extLst>
            </p:cNvPr>
            <p:cNvSpPr/>
            <p:nvPr/>
          </p:nvSpPr>
          <p:spPr>
            <a:xfrm>
              <a:off x="-3458845" y="-1332582"/>
              <a:ext cx="34258" cy="14485"/>
            </a:xfrm>
            <a:custGeom>
              <a:avLst/>
              <a:gdLst/>
              <a:ahLst/>
              <a:cxnLst/>
              <a:rect l="l" t="t" r="r" b="b"/>
              <a:pathLst>
                <a:path w="473" h="200" extrusionOk="0">
                  <a:moveTo>
                    <a:pt x="1" y="1"/>
                  </a:moveTo>
                  <a:lnTo>
                    <a:pt x="11" y="200"/>
                  </a:lnTo>
                  <a:lnTo>
                    <a:pt x="473" y="200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1987;p123">
              <a:extLst>
                <a:ext uri="{FF2B5EF4-FFF2-40B4-BE49-F238E27FC236}">
                  <a16:creationId xmlns:a16="http://schemas.microsoft.com/office/drawing/2014/main" id="{EACACD2C-0A62-A805-17DC-12D36558E1CE}"/>
                </a:ext>
              </a:extLst>
            </p:cNvPr>
            <p:cNvSpPr/>
            <p:nvPr/>
          </p:nvSpPr>
          <p:spPr>
            <a:xfrm>
              <a:off x="-3516571" y="-1315127"/>
              <a:ext cx="32013" cy="18324"/>
            </a:xfrm>
            <a:custGeom>
              <a:avLst/>
              <a:gdLst/>
              <a:ahLst/>
              <a:cxnLst/>
              <a:rect l="l" t="t" r="r" b="b"/>
              <a:pathLst>
                <a:path w="442" h="253" extrusionOk="0">
                  <a:moveTo>
                    <a:pt x="1" y="1"/>
                  </a:moveTo>
                  <a:lnTo>
                    <a:pt x="1" y="253"/>
                  </a:lnTo>
                  <a:lnTo>
                    <a:pt x="441" y="2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1988;p123">
              <a:extLst>
                <a:ext uri="{FF2B5EF4-FFF2-40B4-BE49-F238E27FC236}">
                  <a16:creationId xmlns:a16="http://schemas.microsoft.com/office/drawing/2014/main" id="{9B13A49E-5C40-41CD-3281-880DF4A1979B}"/>
                </a:ext>
              </a:extLst>
            </p:cNvPr>
            <p:cNvSpPr/>
            <p:nvPr/>
          </p:nvSpPr>
          <p:spPr>
            <a:xfrm>
              <a:off x="-3459570" y="-1486782"/>
              <a:ext cx="38024" cy="12240"/>
            </a:xfrm>
            <a:custGeom>
              <a:avLst/>
              <a:gdLst/>
              <a:ahLst/>
              <a:cxnLst/>
              <a:rect l="l" t="t" r="r" b="b"/>
              <a:pathLst>
                <a:path w="525" h="169" extrusionOk="0">
                  <a:moveTo>
                    <a:pt x="0" y="1"/>
                  </a:moveTo>
                  <a:lnTo>
                    <a:pt x="0" y="169"/>
                  </a:lnTo>
                  <a:lnTo>
                    <a:pt x="525" y="169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1989;p123">
              <a:extLst>
                <a:ext uri="{FF2B5EF4-FFF2-40B4-BE49-F238E27FC236}">
                  <a16:creationId xmlns:a16="http://schemas.microsoft.com/office/drawing/2014/main" id="{F650273F-2FB3-E4CA-E295-7C740E12AC02}"/>
                </a:ext>
              </a:extLst>
            </p:cNvPr>
            <p:cNvSpPr/>
            <p:nvPr/>
          </p:nvSpPr>
          <p:spPr>
            <a:xfrm>
              <a:off x="-3552278" y="-1482219"/>
              <a:ext cx="6156" cy="9995"/>
            </a:xfrm>
            <a:custGeom>
              <a:avLst/>
              <a:gdLst/>
              <a:ahLst/>
              <a:cxnLst/>
              <a:rect l="l" t="t" r="r" b="b"/>
              <a:pathLst>
                <a:path w="85" h="138" extrusionOk="0">
                  <a:moveTo>
                    <a:pt x="43" y="1"/>
                  </a:moveTo>
                  <a:cubicBezTo>
                    <a:pt x="22" y="1"/>
                    <a:pt x="1" y="22"/>
                    <a:pt x="1" y="74"/>
                  </a:cubicBezTo>
                  <a:cubicBezTo>
                    <a:pt x="1" y="106"/>
                    <a:pt x="22" y="137"/>
                    <a:pt x="43" y="137"/>
                  </a:cubicBezTo>
                  <a:cubicBezTo>
                    <a:pt x="74" y="137"/>
                    <a:pt x="85" y="106"/>
                    <a:pt x="85" y="74"/>
                  </a:cubicBezTo>
                  <a:cubicBezTo>
                    <a:pt x="85" y="3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1990;p123">
              <a:extLst>
                <a:ext uri="{FF2B5EF4-FFF2-40B4-BE49-F238E27FC236}">
                  <a16:creationId xmlns:a16="http://schemas.microsoft.com/office/drawing/2014/main" id="{536C4165-91B9-A284-18C7-230164BF3350}"/>
                </a:ext>
              </a:extLst>
            </p:cNvPr>
            <p:cNvSpPr/>
            <p:nvPr/>
          </p:nvSpPr>
          <p:spPr>
            <a:xfrm>
              <a:off x="-3505127" y="-1337145"/>
              <a:ext cx="5360" cy="9995"/>
            </a:xfrm>
            <a:custGeom>
              <a:avLst/>
              <a:gdLst/>
              <a:ahLst/>
              <a:cxnLst/>
              <a:rect l="l" t="t" r="r" b="b"/>
              <a:pathLst>
                <a:path w="74" h="138" extrusionOk="0">
                  <a:moveTo>
                    <a:pt x="32" y="1"/>
                  </a:moveTo>
                  <a:cubicBezTo>
                    <a:pt x="11" y="1"/>
                    <a:pt x="0" y="32"/>
                    <a:pt x="0" y="74"/>
                  </a:cubicBezTo>
                  <a:cubicBezTo>
                    <a:pt x="0" y="106"/>
                    <a:pt x="11" y="137"/>
                    <a:pt x="32" y="137"/>
                  </a:cubicBezTo>
                  <a:cubicBezTo>
                    <a:pt x="53" y="137"/>
                    <a:pt x="74" y="106"/>
                    <a:pt x="74" y="74"/>
                  </a:cubicBezTo>
                  <a:cubicBezTo>
                    <a:pt x="74" y="32"/>
                    <a:pt x="53" y="1"/>
                    <a:pt x="32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1991;p123">
              <a:extLst>
                <a:ext uri="{FF2B5EF4-FFF2-40B4-BE49-F238E27FC236}">
                  <a16:creationId xmlns:a16="http://schemas.microsoft.com/office/drawing/2014/main" id="{E009F7D8-B1ED-7BDA-EE05-5A0A45F381E1}"/>
                </a:ext>
              </a:extLst>
            </p:cNvPr>
            <p:cNvSpPr/>
            <p:nvPr/>
          </p:nvSpPr>
          <p:spPr>
            <a:xfrm>
              <a:off x="-3603122" y="-1306726"/>
              <a:ext cx="25132" cy="11444"/>
            </a:xfrm>
            <a:custGeom>
              <a:avLst/>
              <a:gdLst/>
              <a:ahLst/>
              <a:cxnLst/>
              <a:rect l="l" t="t" r="r" b="b"/>
              <a:pathLst>
                <a:path w="347" h="158" extrusionOk="0">
                  <a:moveTo>
                    <a:pt x="0" y="0"/>
                  </a:moveTo>
                  <a:lnTo>
                    <a:pt x="0" y="158"/>
                  </a:lnTo>
                  <a:lnTo>
                    <a:pt x="346" y="15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11992;p123">
              <a:extLst>
                <a:ext uri="{FF2B5EF4-FFF2-40B4-BE49-F238E27FC236}">
                  <a16:creationId xmlns:a16="http://schemas.microsoft.com/office/drawing/2014/main" id="{FF40348A-11E1-2D00-9496-1F206DE123C4}"/>
                </a:ext>
              </a:extLst>
            </p:cNvPr>
            <p:cNvSpPr/>
            <p:nvPr/>
          </p:nvSpPr>
          <p:spPr>
            <a:xfrm>
              <a:off x="-3560607" y="-1318894"/>
              <a:ext cx="20569" cy="25929"/>
            </a:xfrm>
            <a:custGeom>
              <a:avLst/>
              <a:gdLst/>
              <a:ahLst/>
              <a:cxnLst/>
              <a:rect l="l" t="t" r="r" b="b"/>
              <a:pathLst>
                <a:path w="284" h="358" extrusionOk="0">
                  <a:moveTo>
                    <a:pt x="1" y="0"/>
                  </a:moveTo>
                  <a:lnTo>
                    <a:pt x="11" y="347"/>
                  </a:lnTo>
                  <a:lnTo>
                    <a:pt x="284" y="357"/>
                  </a:lnTo>
                  <a:lnTo>
                    <a:pt x="284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11993;p123">
              <a:extLst>
                <a:ext uri="{FF2B5EF4-FFF2-40B4-BE49-F238E27FC236}">
                  <a16:creationId xmlns:a16="http://schemas.microsoft.com/office/drawing/2014/main" id="{3A18C0D6-94F2-E98C-8D38-0245D366C149}"/>
                </a:ext>
              </a:extLst>
            </p:cNvPr>
            <p:cNvSpPr/>
            <p:nvPr/>
          </p:nvSpPr>
          <p:spPr>
            <a:xfrm>
              <a:off x="-3387431" y="-1321139"/>
              <a:ext cx="28899" cy="23611"/>
            </a:xfrm>
            <a:custGeom>
              <a:avLst/>
              <a:gdLst/>
              <a:ahLst/>
              <a:cxnLst/>
              <a:rect l="l" t="t" r="r" b="b"/>
              <a:pathLst>
                <a:path w="399" h="326" extrusionOk="0">
                  <a:moveTo>
                    <a:pt x="1" y="0"/>
                  </a:moveTo>
                  <a:lnTo>
                    <a:pt x="1" y="304"/>
                  </a:lnTo>
                  <a:lnTo>
                    <a:pt x="399" y="325"/>
                  </a:lnTo>
                  <a:lnTo>
                    <a:pt x="399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11994;p123">
              <a:extLst>
                <a:ext uri="{FF2B5EF4-FFF2-40B4-BE49-F238E27FC236}">
                  <a16:creationId xmlns:a16="http://schemas.microsoft.com/office/drawing/2014/main" id="{3032065F-6D1E-7C18-2C0A-50C46B167FB4}"/>
                </a:ext>
              </a:extLst>
            </p:cNvPr>
            <p:cNvSpPr/>
            <p:nvPr/>
          </p:nvSpPr>
          <p:spPr>
            <a:xfrm>
              <a:off x="-3387431" y="-1483740"/>
              <a:ext cx="37300" cy="22163"/>
            </a:xfrm>
            <a:custGeom>
              <a:avLst/>
              <a:gdLst/>
              <a:ahLst/>
              <a:cxnLst/>
              <a:rect l="l" t="t" r="r" b="b"/>
              <a:pathLst>
                <a:path w="515" h="306" extrusionOk="0">
                  <a:moveTo>
                    <a:pt x="1" y="1"/>
                  </a:moveTo>
                  <a:lnTo>
                    <a:pt x="1" y="295"/>
                  </a:lnTo>
                  <a:lnTo>
                    <a:pt x="514" y="305"/>
                  </a:lnTo>
                  <a:lnTo>
                    <a:pt x="514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11995;p123">
              <a:extLst>
                <a:ext uri="{FF2B5EF4-FFF2-40B4-BE49-F238E27FC236}">
                  <a16:creationId xmlns:a16="http://schemas.microsoft.com/office/drawing/2014/main" id="{6B78485F-0D5F-AFF1-78C2-9BF8D2CBF561}"/>
                </a:ext>
              </a:extLst>
            </p:cNvPr>
            <p:cNvSpPr/>
            <p:nvPr/>
          </p:nvSpPr>
          <p:spPr>
            <a:xfrm>
              <a:off x="-3551481" y="-1344750"/>
              <a:ext cx="3114" cy="19121"/>
            </a:xfrm>
            <a:custGeom>
              <a:avLst/>
              <a:gdLst/>
              <a:ahLst/>
              <a:cxnLst/>
              <a:rect l="l" t="t" r="r" b="b"/>
              <a:pathLst>
                <a:path w="43" h="264" extrusionOk="0">
                  <a:moveTo>
                    <a:pt x="0" y="1"/>
                  </a:moveTo>
                  <a:lnTo>
                    <a:pt x="0" y="263"/>
                  </a:lnTo>
                  <a:lnTo>
                    <a:pt x="42" y="2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11996;p123">
              <a:extLst>
                <a:ext uri="{FF2B5EF4-FFF2-40B4-BE49-F238E27FC236}">
                  <a16:creationId xmlns:a16="http://schemas.microsoft.com/office/drawing/2014/main" id="{9DAD5310-D71F-2CBA-06B7-EF0B2A018885}"/>
                </a:ext>
              </a:extLst>
            </p:cNvPr>
            <p:cNvSpPr/>
            <p:nvPr/>
          </p:nvSpPr>
          <p:spPr>
            <a:xfrm>
              <a:off x="-3594793" y="-1427536"/>
              <a:ext cx="8836" cy="8112"/>
            </a:xfrm>
            <a:custGeom>
              <a:avLst/>
              <a:gdLst/>
              <a:ahLst/>
              <a:cxnLst/>
              <a:rect l="l" t="t" r="r" b="b"/>
              <a:pathLst>
                <a:path w="122" h="112" extrusionOk="0">
                  <a:moveTo>
                    <a:pt x="64" y="1"/>
                  </a:moveTo>
                  <a:cubicBezTo>
                    <a:pt x="32" y="1"/>
                    <a:pt x="1" y="32"/>
                    <a:pt x="11" y="64"/>
                  </a:cubicBezTo>
                  <a:cubicBezTo>
                    <a:pt x="1" y="95"/>
                    <a:pt x="30" y="111"/>
                    <a:pt x="60" y="111"/>
                  </a:cubicBezTo>
                  <a:cubicBezTo>
                    <a:pt x="90" y="111"/>
                    <a:pt x="121" y="95"/>
                    <a:pt x="116" y="64"/>
                  </a:cubicBezTo>
                  <a:cubicBezTo>
                    <a:pt x="116" y="32"/>
                    <a:pt x="95" y="1"/>
                    <a:pt x="6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11997;p123">
              <a:extLst>
                <a:ext uri="{FF2B5EF4-FFF2-40B4-BE49-F238E27FC236}">
                  <a16:creationId xmlns:a16="http://schemas.microsoft.com/office/drawing/2014/main" id="{2B9DDF74-22CB-6BEC-ED18-8A28EFA8F7A4}"/>
                </a:ext>
              </a:extLst>
            </p:cNvPr>
            <p:cNvSpPr/>
            <p:nvPr/>
          </p:nvSpPr>
          <p:spPr>
            <a:xfrm>
              <a:off x="-5095574" y="-1495835"/>
              <a:ext cx="82857" cy="209678"/>
            </a:xfrm>
            <a:custGeom>
              <a:avLst/>
              <a:gdLst/>
              <a:ahLst/>
              <a:cxnLst/>
              <a:rect l="l" t="t" r="r" b="b"/>
              <a:pathLst>
                <a:path w="1144" h="2895" extrusionOk="0">
                  <a:moveTo>
                    <a:pt x="1" y="0"/>
                  </a:moveTo>
                  <a:lnTo>
                    <a:pt x="43" y="2894"/>
                  </a:lnTo>
                  <a:lnTo>
                    <a:pt x="1144" y="289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11998;p123">
              <a:extLst>
                <a:ext uri="{FF2B5EF4-FFF2-40B4-BE49-F238E27FC236}">
                  <a16:creationId xmlns:a16="http://schemas.microsoft.com/office/drawing/2014/main" id="{9BD59892-B4EF-7715-F7A4-6B44D9ACB745}"/>
                </a:ext>
              </a:extLst>
            </p:cNvPr>
            <p:cNvSpPr/>
            <p:nvPr/>
          </p:nvSpPr>
          <p:spPr>
            <a:xfrm>
              <a:off x="-4677085" y="-1495835"/>
              <a:ext cx="54755" cy="209678"/>
            </a:xfrm>
            <a:custGeom>
              <a:avLst/>
              <a:gdLst/>
              <a:ahLst/>
              <a:cxnLst/>
              <a:rect l="l" t="t" r="r" b="b"/>
              <a:pathLst>
                <a:path w="756" h="2895" extrusionOk="0">
                  <a:moveTo>
                    <a:pt x="1" y="0"/>
                  </a:moveTo>
                  <a:lnTo>
                    <a:pt x="32" y="2894"/>
                  </a:lnTo>
                  <a:lnTo>
                    <a:pt x="756" y="2894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11999;p123">
              <a:extLst>
                <a:ext uri="{FF2B5EF4-FFF2-40B4-BE49-F238E27FC236}">
                  <a16:creationId xmlns:a16="http://schemas.microsoft.com/office/drawing/2014/main" id="{D931477E-F1FE-3074-A06E-8761E417E580}"/>
                </a:ext>
              </a:extLst>
            </p:cNvPr>
            <p:cNvSpPr/>
            <p:nvPr/>
          </p:nvSpPr>
          <p:spPr>
            <a:xfrm>
              <a:off x="-5004387" y="-1495835"/>
              <a:ext cx="71414" cy="209678"/>
            </a:xfrm>
            <a:custGeom>
              <a:avLst/>
              <a:gdLst/>
              <a:ahLst/>
              <a:cxnLst/>
              <a:rect l="l" t="t" r="r" b="b"/>
              <a:pathLst>
                <a:path w="986" h="2895" extrusionOk="0">
                  <a:moveTo>
                    <a:pt x="32" y="0"/>
                  </a:moveTo>
                  <a:lnTo>
                    <a:pt x="0" y="2894"/>
                  </a:lnTo>
                  <a:lnTo>
                    <a:pt x="902" y="2894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12000;p123">
              <a:extLst>
                <a:ext uri="{FF2B5EF4-FFF2-40B4-BE49-F238E27FC236}">
                  <a16:creationId xmlns:a16="http://schemas.microsoft.com/office/drawing/2014/main" id="{07348E30-30AF-9921-6653-DC208F771441}"/>
                </a:ext>
              </a:extLst>
            </p:cNvPr>
            <p:cNvSpPr/>
            <p:nvPr/>
          </p:nvSpPr>
          <p:spPr>
            <a:xfrm>
              <a:off x="-4809990" y="-1437386"/>
              <a:ext cx="52510" cy="151229"/>
            </a:xfrm>
            <a:custGeom>
              <a:avLst/>
              <a:gdLst/>
              <a:ahLst/>
              <a:cxnLst/>
              <a:rect l="l" t="t" r="r" b="b"/>
              <a:pathLst>
                <a:path w="725" h="2088" extrusionOk="0">
                  <a:moveTo>
                    <a:pt x="43" y="1"/>
                  </a:moveTo>
                  <a:lnTo>
                    <a:pt x="1" y="2087"/>
                  </a:lnTo>
                  <a:lnTo>
                    <a:pt x="724" y="2087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12001;p123">
              <a:extLst>
                <a:ext uri="{FF2B5EF4-FFF2-40B4-BE49-F238E27FC236}">
                  <a16:creationId xmlns:a16="http://schemas.microsoft.com/office/drawing/2014/main" id="{E1DDFDFD-2743-8DC5-5E58-D79059B1D30E}"/>
                </a:ext>
              </a:extLst>
            </p:cNvPr>
            <p:cNvSpPr/>
            <p:nvPr/>
          </p:nvSpPr>
          <p:spPr>
            <a:xfrm>
              <a:off x="-4859314" y="-1495835"/>
              <a:ext cx="41791" cy="209678"/>
            </a:xfrm>
            <a:custGeom>
              <a:avLst/>
              <a:gdLst/>
              <a:ahLst/>
              <a:cxnLst/>
              <a:rect l="l" t="t" r="r" b="b"/>
              <a:pathLst>
                <a:path w="577" h="2895" extrusionOk="0">
                  <a:moveTo>
                    <a:pt x="0" y="0"/>
                  </a:moveTo>
                  <a:lnTo>
                    <a:pt x="63" y="2894"/>
                  </a:lnTo>
                  <a:lnTo>
                    <a:pt x="577" y="2894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12002;p123">
              <a:extLst>
                <a:ext uri="{FF2B5EF4-FFF2-40B4-BE49-F238E27FC236}">
                  <a16:creationId xmlns:a16="http://schemas.microsoft.com/office/drawing/2014/main" id="{911C5DC1-4F58-EF13-8756-6B0F75099BD5}"/>
                </a:ext>
              </a:extLst>
            </p:cNvPr>
            <p:cNvSpPr/>
            <p:nvPr/>
          </p:nvSpPr>
          <p:spPr>
            <a:xfrm>
              <a:off x="-4932249" y="-1475338"/>
              <a:ext cx="69168" cy="189181"/>
            </a:xfrm>
            <a:custGeom>
              <a:avLst/>
              <a:gdLst/>
              <a:ahLst/>
              <a:cxnLst/>
              <a:rect l="l" t="t" r="r" b="b"/>
              <a:pathLst>
                <a:path w="955" h="2612" extrusionOk="0">
                  <a:moveTo>
                    <a:pt x="84" y="0"/>
                  </a:moveTo>
                  <a:lnTo>
                    <a:pt x="0" y="2611"/>
                  </a:lnTo>
                  <a:lnTo>
                    <a:pt x="955" y="2611"/>
                  </a:lnTo>
                  <a:lnTo>
                    <a:pt x="871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12003;p123">
              <a:extLst>
                <a:ext uri="{FF2B5EF4-FFF2-40B4-BE49-F238E27FC236}">
                  <a16:creationId xmlns:a16="http://schemas.microsoft.com/office/drawing/2014/main" id="{793B74CE-262D-B4AE-EA02-549996BAD9D7}"/>
                </a:ext>
              </a:extLst>
            </p:cNvPr>
            <p:cNvSpPr/>
            <p:nvPr/>
          </p:nvSpPr>
          <p:spPr>
            <a:xfrm>
              <a:off x="-4753786" y="-1478380"/>
              <a:ext cx="71486" cy="192223"/>
            </a:xfrm>
            <a:custGeom>
              <a:avLst/>
              <a:gdLst/>
              <a:ahLst/>
              <a:cxnLst/>
              <a:rect l="l" t="t" r="r" b="b"/>
              <a:pathLst>
                <a:path w="987" h="2654" extrusionOk="0">
                  <a:moveTo>
                    <a:pt x="1" y="0"/>
                  </a:moveTo>
                  <a:lnTo>
                    <a:pt x="32" y="2653"/>
                  </a:lnTo>
                  <a:lnTo>
                    <a:pt x="986" y="2653"/>
                  </a:lnTo>
                  <a:lnTo>
                    <a:pt x="88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12004;p123">
              <a:extLst>
                <a:ext uri="{FF2B5EF4-FFF2-40B4-BE49-F238E27FC236}">
                  <a16:creationId xmlns:a16="http://schemas.microsoft.com/office/drawing/2014/main" id="{48D06140-4A42-B1CB-E558-635DEB0D69CF}"/>
                </a:ext>
              </a:extLst>
            </p:cNvPr>
            <p:cNvSpPr/>
            <p:nvPr/>
          </p:nvSpPr>
          <p:spPr>
            <a:xfrm>
              <a:off x="-5094053" y="-1402475"/>
              <a:ext cx="81336" cy="116319"/>
            </a:xfrm>
            <a:custGeom>
              <a:avLst/>
              <a:gdLst/>
              <a:ahLst/>
              <a:cxnLst/>
              <a:rect l="l" t="t" r="r" b="b"/>
              <a:pathLst>
                <a:path w="1123" h="1606" extrusionOk="0">
                  <a:moveTo>
                    <a:pt x="986" y="1"/>
                  </a:moveTo>
                  <a:cubicBezTo>
                    <a:pt x="651" y="64"/>
                    <a:pt x="326" y="158"/>
                    <a:pt x="1" y="284"/>
                  </a:cubicBezTo>
                  <a:lnTo>
                    <a:pt x="22" y="1605"/>
                  </a:lnTo>
                  <a:lnTo>
                    <a:pt x="1123" y="1605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12005;p123">
              <a:extLst>
                <a:ext uri="{FF2B5EF4-FFF2-40B4-BE49-F238E27FC236}">
                  <a16:creationId xmlns:a16="http://schemas.microsoft.com/office/drawing/2014/main" id="{FE913C5C-A8D8-8F65-30C3-58152382D837}"/>
                </a:ext>
              </a:extLst>
            </p:cNvPr>
            <p:cNvSpPr/>
            <p:nvPr/>
          </p:nvSpPr>
          <p:spPr>
            <a:xfrm>
              <a:off x="-4675564" y="-1362930"/>
              <a:ext cx="53234" cy="76773"/>
            </a:xfrm>
            <a:custGeom>
              <a:avLst/>
              <a:gdLst/>
              <a:ahLst/>
              <a:cxnLst/>
              <a:rect l="l" t="t" r="r" b="b"/>
              <a:pathLst>
                <a:path w="735" h="1060" extrusionOk="0">
                  <a:moveTo>
                    <a:pt x="1" y="0"/>
                  </a:moveTo>
                  <a:lnTo>
                    <a:pt x="11" y="1049"/>
                  </a:lnTo>
                  <a:lnTo>
                    <a:pt x="735" y="1059"/>
                  </a:lnTo>
                  <a:lnTo>
                    <a:pt x="735" y="1059"/>
                  </a:lnTo>
                  <a:lnTo>
                    <a:pt x="693" y="399"/>
                  </a:lnTo>
                  <a:cubicBezTo>
                    <a:pt x="473" y="252"/>
                    <a:pt x="242" y="116"/>
                    <a:pt x="1" y="0"/>
                  </a:cubicBez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12006;p123">
              <a:extLst>
                <a:ext uri="{FF2B5EF4-FFF2-40B4-BE49-F238E27FC236}">
                  <a16:creationId xmlns:a16="http://schemas.microsoft.com/office/drawing/2014/main" id="{DEB72AD8-AC58-E6EA-DA17-BA64BE9C08F1}"/>
                </a:ext>
              </a:extLst>
            </p:cNvPr>
            <p:cNvSpPr/>
            <p:nvPr/>
          </p:nvSpPr>
          <p:spPr>
            <a:xfrm>
              <a:off x="-5004387" y="-1413050"/>
              <a:ext cx="69168" cy="126893"/>
            </a:xfrm>
            <a:custGeom>
              <a:avLst/>
              <a:gdLst/>
              <a:ahLst/>
              <a:cxnLst/>
              <a:rect l="l" t="t" r="r" b="b"/>
              <a:pathLst>
                <a:path w="955" h="1752" extrusionOk="0">
                  <a:moveTo>
                    <a:pt x="954" y="0"/>
                  </a:moveTo>
                  <a:cubicBezTo>
                    <a:pt x="640" y="11"/>
                    <a:pt x="325" y="42"/>
                    <a:pt x="21" y="95"/>
                  </a:cubicBezTo>
                  <a:lnTo>
                    <a:pt x="0" y="1751"/>
                  </a:lnTo>
                  <a:lnTo>
                    <a:pt x="902" y="1751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12007;p123">
              <a:extLst>
                <a:ext uri="{FF2B5EF4-FFF2-40B4-BE49-F238E27FC236}">
                  <a16:creationId xmlns:a16="http://schemas.microsoft.com/office/drawing/2014/main" id="{73B4EEE8-C0BD-645D-342A-FFB6A8FFB58D}"/>
                </a:ext>
              </a:extLst>
            </p:cNvPr>
            <p:cNvSpPr/>
            <p:nvPr/>
          </p:nvSpPr>
          <p:spPr>
            <a:xfrm>
              <a:off x="-4809990" y="-1403996"/>
              <a:ext cx="52510" cy="117840"/>
            </a:xfrm>
            <a:custGeom>
              <a:avLst/>
              <a:gdLst/>
              <a:ahLst/>
              <a:cxnLst/>
              <a:rect l="l" t="t" r="r" b="b"/>
              <a:pathLst>
                <a:path w="725" h="1627" extrusionOk="0">
                  <a:moveTo>
                    <a:pt x="43" y="1"/>
                  </a:moveTo>
                  <a:lnTo>
                    <a:pt x="1" y="1626"/>
                  </a:lnTo>
                  <a:lnTo>
                    <a:pt x="724" y="1626"/>
                  </a:lnTo>
                  <a:lnTo>
                    <a:pt x="693" y="158"/>
                  </a:lnTo>
                  <a:cubicBezTo>
                    <a:pt x="483" y="95"/>
                    <a:pt x="263" y="43"/>
                    <a:pt x="43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12008;p123">
              <a:extLst>
                <a:ext uri="{FF2B5EF4-FFF2-40B4-BE49-F238E27FC236}">
                  <a16:creationId xmlns:a16="http://schemas.microsoft.com/office/drawing/2014/main" id="{9D9D65F0-6C30-BD20-EE59-930E1C5D84B0}"/>
                </a:ext>
              </a:extLst>
            </p:cNvPr>
            <p:cNvSpPr/>
            <p:nvPr/>
          </p:nvSpPr>
          <p:spPr>
            <a:xfrm>
              <a:off x="-4857865" y="-1410805"/>
              <a:ext cx="40342" cy="124648"/>
            </a:xfrm>
            <a:custGeom>
              <a:avLst/>
              <a:gdLst/>
              <a:ahLst/>
              <a:cxnLst/>
              <a:rect l="l" t="t" r="r" b="b"/>
              <a:pathLst>
                <a:path w="557" h="1721" extrusionOk="0">
                  <a:moveTo>
                    <a:pt x="1" y="1"/>
                  </a:moveTo>
                  <a:lnTo>
                    <a:pt x="43" y="1720"/>
                  </a:lnTo>
                  <a:lnTo>
                    <a:pt x="557" y="1720"/>
                  </a:lnTo>
                  <a:lnTo>
                    <a:pt x="546" y="74"/>
                  </a:lnTo>
                  <a:cubicBezTo>
                    <a:pt x="368" y="43"/>
                    <a:pt x="190" y="22"/>
                    <a:pt x="1" y="1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12009;p123">
              <a:extLst>
                <a:ext uri="{FF2B5EF4-FFF2-40B4-BE49-F238E27FC236}">
                  <a16:creationId xmlns:a16="http://schemas.microsoft.com/office/drawing/2014/main" id="{4E57711F-45FA-E446-D503-FBCC63619EBC}"/>
                </a:ext>
              </a:extLst>
            </p:cNvPr>
            <p:cNvSpPr/>
            <p:nvPr/>
          </p:nvSpPr>
          <p:spPr>
            <a:xfrm>
              <a:off x="-4933045" y="-1413340"/>
              <a:ext cx="69965" cy="127183"/>
            </a:xfrm>
            <a:custGeom>
              <a:avLst/>
              <a:gdLst/>
              <a:ahLst/>
              <a:cxnLst/>
              <a:rect l="l" t="t" r="r" b="b"/>
              <a:pathLst>
                <a:path w="966" h="1756" extrusionOk="0">
                  <a:moveTo>
                    <a:pt x="291" y="0"/>
                  </a:moveTo>
                  <a:cubicBezTo>
                    <a:pt x="215" y="0"/>
                    <a:pt x="140" y="1"/>
                    <a:pt x="64" y="4"/>
                  </a:cubicBezTo>
                  <a:lnTo>
                    <a:pt x="1" y="1755"/>
                  </a:lnTo>
                  <a:lnTo>
                    <a:pt x="966" y="1755"/>
                  </a:lnTo>
                  <a:lnTo>
                    <a:pt x="913" y="25"/>
                  </a:lnTo>
                  <a:cubicBezTo>
                    <a:pt x="706" y="10"/>
                    <a:pt x="499" y="0"/>
                    <a:pt x="291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12010;p123">
              <a:extLst>
                <a:ext uri="{FF2B5EF4-FFF2-40B4-BE49-F238E27FC236}">
                  <a16:creationId xmlns:a16="http://schemas.microsoft.com/office/drawing/2014/main" id="{6D9E9B99-29C9-8DCF-9441-BDAE9ACF2546}"/>
                </a:ext>
              </a:extLst>
            </p:cNvPr>
            <p:cNvSpPr/>
            <p:nvPr/>
          </p:nvSpPr>
          <p:spPr>
            <a:xfrm>
              <a:off x="-4752989" y="-1391032"/>
              <a:ext cx="70689" cy="104875"/>
            </a:xfrm>
            <a:custGeom>
              <a:avLst/>
              <a:gdLst/>
              <a:ahLst/>
              <a:cxnLst/>
              <a:rect l="l" t="t" r="r" b="b"/>
              <a:pathLst>
                <a:path w="976" h="1448" extrusionOk="0">
                  <a:moveTo>
                    <a:pt x="0" y="0"/>
                  </a:moveTo>
                  <a:lnTo>
                    <a:pt x="21" y="1447"/>
                  </a:lnTo>
                  <a:lnTo>
                    <a:pt x="975" y="1447"/>
                  </a:lnTo>
                  <a:lnTo>
                    <a:pt x="933" y="336"/>
                  </a:lnTo>
                  <a:cubicBezTo>
                    <a:pt x="629" y="200"/>
                    <a:pt x="325" y="95"/>
                    <a:pt x="0" y="0"/>
                  </a:cubicBez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12011;p123">
              <a:extLst>
                <a:ext uri="{FF2B5EF4-FFF2-40B4-BE49-F238E27FC236}">
                  <a16:creationId xmlns:a16="http://schemas.microsoft.com/office/drawing/2014/main" id="{2A3059A8-31CE-31AA-7DDE-C9E4AEBCF2A8}"/>
                </a:ext>
              </a:extLst>
            </p:cNvPr>
            <p:cNvSpPr/>
            <p:nvPr/>
          </p:nvSpPr>
          <p:spPr>
            <a:xfrm>
              <a:off x="-4995333" y="-1309043"/>
              <a:ext cx="43384" cy="13761"/>
            </a:xfrm>
            <a:custGeom>
              <a:avLst/>
              <a:gdLst/>
              <a:ahLst/>
              <a:cxnLst/>
              <a:rect l="l" t="t" r="r" b="b"/>
              <a:pathLst>
                <a:path w="599" h="190" extrusionOk="0">
                  <a:moveTo>
                    <a:pt x="11" y="1"/>
                  </a:moveTo>
                  <a:lnTo>
                    <a:pt x="1" y="190"/>
                  </a:lnTo>
                  <a:lnTo>
                    <a:pt x="599" y="19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12012;p123">
              <a:extLst>
                <a:ext uri="{FF2B5EF4-FFF2-40B4-BE49-F238E27FC236}">
                  <a16:creationId xmlns:a16="http://schemas.microsoft.com/office/drawing/2014/main" id="{F065A16E-8F53-685F-31AD-AA737C1BD702}"/>
                </a:ext>
              </a:extLst>
            </p:cNvPr>
            <p:cNvSpPr/>
            <p:nvPr/>
          </p:nvSpPr>
          <p:spPr>
            <a:xfrm>
              <a:off x="-4994537" y="-1332582"/>
              <a:ext cx="43384" cy="14485"/>
            </a:xfrm>
            <a:custGeom>
              <a:avLst/>
              <a:gdLst/>
              <a:ahLst/>
              <a:cxnLst/>
              <a:rect l="l" t="t" r="r" b="b"/>
              <a:pathLst>
                <a:path w="599" h="200" extrusionOk="0">
                  <a:moveTo>
                    <a:pt x="11" y="1"/>
                  </a:moveTo>
                  <a:lnTo>
                    <a:pt x="0" y="200"/>
                  </a:lnTo>
                  <a:lnTo>
                    <a:pt x="588" y="200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12013;p123">
              <a:extLst>
                <a:ext uri="{FF2B5EF4-FFF2-40B4-BE49-F238E27FC236}">
                  <a16:creationId xmlns:a16="http://schemas.microsoft.com/office/drawing/2014/main" id="{B9F788CB-B0BF-5615-2ACD-A37A3DAF89D4}"/>
                </a:ext>
              </a:extLst>
            </p:cNvPr>
            <p:cNvSpPr/>
            <p:nvPr/>
          </p:nvSpPr>
          <p:spPr>
            <a:xfrm>
              <a:off x="-4918560" y="-1315127"/>
              <a:ext cx="41066" cy="18324"/>
            </a:xfrm>
            <a:custGeom>
              <a:avLst/>
              <a:gdLst/>
              <a:ahLst/>
              <a:cxnLst/>
              <a:rect l="l" t="t" r="r" b="b"/>
              <a:pathLst>
                <a:path w="567" h="253" extrusionOk="0">
                  <a:moveTo>
                    <a:pt x="0" y="1"/>
                  </a:moveTo>
                  <a:lnTo>
                    <a:pt x="0" y="253"/>
                  </a:lnTo>
                  <a:lnTo>
                    <a:pt x="566" y="25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12014;p123">
              <a:extLst>
                <a:ext uri="{FF2B5EF4-FFF2-40B4-BE49-F238E27FC236}">
                  <a16:creationId xmlns:a16="http://schemas.microsoft.com/office/drawing/2014/main" id="{C6917571-E3EF-F32E-3C62-148482B94020}"/>
                </a:ext>
              </a:extLst>
            </p:cNvPr>
            <p:cNvSpPr/>
            <p:nvPr/>
          </p:nvSpPr>
          <p:spPr>
            <a:xfrm>
              <a:off x="-4998303" y="-1486782"/>
              <a:ext cx="47875" cy="12240"/>
            </a:xfrm>
            <a:custGeom>
              <a:avLst/>
              <a:gdLst/>
              <a:ahLst/>
              <a:cxnLst/>
              <a:rect l="l" t="t" r="r" b="b"/>
              <a:pathLst>
                <a:path w="661" h="169" extrusionOk="0">
                  <a:moveTo>
                    <a:pt x="0" y="1"/>
                  </a:moveTo>
                  <a:lnTo>
                    <a:pt x="0" y="169"/>
                  </a:lnTo>
                  <a:lnTo>
                    <a:pt x="661" y="169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2015;p123">
              <a:extLst>
                <a:ext uri="{FF2B5EF4-FFF2-40B4-BE49-F238E27FC236}">
                  <a16:creationId xmlns:a16="http://schemas.microsoft.com/office/drawing/2014/main" id="{9CA2B401-5065-DCA2-FDE2-9EFBD5A51594}"/>
                </a:ext>
              </a:extLst>
            </p:cNvPr>
            <p:cNvSpPr/>
            <p:nvPr/>
          </p:nvSpPr>
          <p:spPr>
            <a:xfrm>
              <a:off x="-4841931" y="-1482219"/>
              <a:ext cx="9271" cy="7170"/>
            </a:xfrm>
            <a:custGeom>
              <a:avLst/>
              <a:gdLst/>
              <a:ahLst/>
              <a:cxnLst/>
              <a:rect l="l" t="t" r="r" b="b"/>
              <a:pathLst>
                <a:path w="128" h="99" extrusionOk="0">
                  <a:moveTo>
                    <a:pt x="75" y="1"/>
                  </a:moveTo>
                  <a:cubicBezTo>
                    <a:pt x="0" y="1"/>
                    <a:pt x="63" y="99"/>
                    <a:pt x="103" y="99"/>
                  </a:cubicBezTo>
                  <a:cubicBezTo>
                    <a:pt x="114" y="99"/>
                    <a:pt x="123" y="92"/>
                    <a:pt x="127" y="74"/>
                  </a:cubicBezTo>
                  <a:cubicBezTo>
                    <a:pt x="127" y="32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2016;p123">
              <a:extLst>
                <a:ext uri="{FF2B5EF4-FFF2-40B4-BE49-F238E27FC236}">
                  <a16:creationId xmlns:a16="http://schemas.microsoft.com/office/drawing/2014/main" id="{C641C113-3EB0-6281-9F55-6EBC3AC5352E}"/>
                </a:ext>
              </a:extLst>
            </p:cNvPr>
            <p:cNvSpPr/>
            <p:nvPr/>
          </p:nvSpPr>
          <p:spPr>
            <a:xfrm>
              <a:off x="-4898859" y="-1337145"/>
              <a:ext cx="7677" cy="9995"/>
            </a:xfrm>
            <a:custGeom>
              <a:avLst/>
              <a:gdLst/>
              <a:ahLst/>
              <a:cxnLst/>
              <a:rect l="l" t="t" r="r" b="b"/>
              <a:pathLst>
                <a:path w="106" h="138" extrusionOk="0">
                  <a:moveTo>
                    <a:pt x="53" y="1"/>
                  </a:moveTo>
                  <a:cubicBezTo>
                    <a:pt x="22" y="1"/>
                    <a:pt x="1" y="32"/>
                    <a:pt x="1" y="74"/>
                  </a:cubicBezTo>
                  <a:cubicBezTo>
                    <a:pt x="1" y="106"/>
                    <a:pt x="22" y="137"/>
                    <a:pt x="53" y="137"/>
                  </a:cubicBezTo>
                  <a:cubicBezTo>
                    <a:pt x="85" y="137"/>
                    <a:pt x="106" y="106"/>
                    <a:pt x="106" y="74"/>
                  </a:cubicBezTo>
                  <a:cubicBezTo>
                    <a:pt x="106" y="32"/>
                    <a:pt x="74" y="1"/>
                    <a:pt x="53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2017;p123">
              <a:extLst>
                <a:ext uri="{FF2B5EF4-FFF2-40B4-BE49-F238E27FC236}">
                  <a16:creationId xmlns:a16="http://schemas.microsoft.com/office/drawing/2014/main" id="{F40E580A-859E-C794-5845-BAFEEB486B06}"/>
                </a:ext>
              </a:extLst>
            </p:cNvPr>
            <p:cNvSpPr/>
            <p:nvPr/>
          </p:nvSpPr>
          <p:spPr>
            <a:xfrm>
              <a:off x="-4800140" y="-1306726"/>
              <a:ext cx="32013" cy="11444"/>
            </a:xfrm>
            <a:custGeom>
              <a:avLst/>
              <a:gdLst/>
              <a:ahLst/>
              <a:cxnLst/>
              <a:rect l="l" t="t" r="r" b="b"/>
              <a:pathLst>
                <a:path w="442" h="158" extrusionOk="0">
                  <a:moveTo>
                    <a:pt x="11" y="0"/>
                  </a:moveTo>
                  <a:lnTo>
                    <a:pt x="1" y="158"/>
                  </a:lnTo>
                  <a:lnTo>
                    <a:pt x="441" y="158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2018;p123">
              <a:extLst>
                <a:ext uri="{FF2B5EF4-FFF2-40B4-BE49-F238E27FC236}">
                  <a16:creationId xmlns:a16="http://schemas.microsoft.com/office/drawing/2014/main" id="{308CC09F-73F2-0E1A-59FD-28537F4BFB06}"/>
                </a:ext>
              </a:extLst>
            </p:cNvPr>
            <p:cNvSpPr/>
            <p:nvPr/>
          </p:nvSpPr>
          <p:spPr>
            <a:xfrm>
              <a:off x="-4847942" y="-1318894"/>
              <a:ext cx="25132" cy="25929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346" y="0"/>
                  </a:moveTo>
                  <a:lnTo>
                    <a:pt x="0" y="11"/>
                  </a:lnTo>
                  <a:lnTo>
                    <a:pt x="0" y="357"/>
                  </a:lnTo>
                  <a:lnTo>
                    <a:pt x="346" y="347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2019;p123">
              <a:extLst>
                <a:ext uri="{FF2B5EF4-FFF2-40B4-BE49-F238E27FC236}">
                  <a16:creationId xmlns:a16="http://schemas.microsoft.com/office/drawing/2014/main" id="{4FEFB008-2A35-3671-4FD8-9A6AEFAEA82F}"/>
                </a:ext>
              </a:extLst>
            </p:cNvPr>
            <p:cNvSpPr/>
            <p:nvPr/>
          </p:nvSpPr>
          <p:spPr>
            <a:xfrm>
              <a:off x="-4738576" y="-1467009"/>
              <a:ext cx="37300" cy="21366"/>
            </a:xfrm>
            <a:custGeom>
              <a:avLst/>
              <a:gdLst/>
              <a:ahLst/>
              <a:cxnLst/>
              <a:rect l="l" t="t" r="r" b="b"/>
              <a:pathLst>
                <a:path w="515" h="295" extrusionOk="0">
                  <a:moveTo>
                    <a:pt x="11" y="1"/>
                  </a:moveTo>
                  <a:lnTo>
                    <a:pt x="0" y="294"/>
                  </a:lnTo>
                  <a:lnTo>
                    <a:pt x="514" y="2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2020;p123">
              <a:extLst>
                <a:ext uri="{FF2B5EF4-FFF2-40B4-BE49-F238E27FC236}">
                  <a16:creationId xmlns:a16="http://schemas.microsoft.com/office/drawing/2014/main" id="{FCDAE963-4A15-6D7B-EBB6-955C16CC84FC}"/>
                </a:ext>
              </a:extLst>
            </p:cNvPr>
            <p:cNvSpPr/>
            <p:nvPr/>
          </p:nvSpPr>
          <p:spPr>
            <a:xfrm>
              <a:off x="-4672522" y="-1484464"/>
              <a:ext cx="29695" cy="22887"/>
            </a:xfrm>
            <a:custGeom>
              <a:avLst/>
              <a:gdLst/>
              <a:ahLst/>
              <a:cxnLst/>
              <a:rect l="l" t="t" r="r" b="b"/>
              <a:pathLst>
                <a:path w="410" h="316" extrusionOk="0">
                  <a:moveTo>
                    <a:pt x="1" y="0"/>
                  </a:moveTo>
                  <a:lnTo>
                    <a:pt x="1" y="294"/>
                  </a:lnTo>
                  <a:lnTo>
                    <a:pt x="410" y="315"/>
                  </a:lnTo>
                  <a:lnTo>
                    <a:pt x="410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2021;p123">
              <a:extLst>
                <a:ext uri="{FF2B5EF4-FFF2-40B4-BE49-F238E27FC236}">
                  <a16:creationId xmlns:a16="http://schemas.microsoft.com/office/drawing/2014/main" id="{5EB15BF0-1F3F-2452-06CF-C8AFF1C8EBD1}"/>
                </a:ext>
              </a:extLst>
            </p:cNvPr>
            <p:cNvSpPr/>
            <p:nvPr/>
          </p:nvSpPr>
          <p:spPr>
            <a:xfrm>
              <a:off x="-5078843" y="-1321139"/>
              <a:ext cx="37300" cy="23611"/>
            </a:xfrm>
            <a:custGeom>
              <a:avLst/>
              <a:gdLst/>
              <a:ahLst/>
              <a:cxnLst/>
              <a:rect l="l" t="t" r="r" b="b"/>
              <a:pathLst>
                <a:path w="515" h="326" extrusionOk="0">
                  <a:moveTo>
                    <a:pt x="514" y="0"/>
                  </a:moveTo>
                  <a:lnTo>
                    <a:pt x="11" y="31"/>
                  </a:lnTo>
                  <a:lnTo>
                    <a:pt x="0" y="325"/>
                  </a:lnTo>
                  <a:lnTo>
                    <a:pt x="504" y="30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2022;p123">
              <a:extLst>
                <a:ext uri="{FF2B5EF4-FFF2-40B4-BE49-F238E27FC236}">
                  <a16:creationId xmlns:a16="http://schemas.microsoft.com/office/drawing/2014/main" id="{3C906993-CC2F-7D96-3761-53369E8066F4}"/>
                </a:ext>
              </a:extLst>
            </p:cNvPr>
            <p:cNvSpPr/>
            <p:nvPr/>
          </p:nvSpPr>
          <p:spPr>
            <a:xfrm>
              <a:off x="-5088693" y="-1483740"/>
              <a:ext cx="47150" cy="22163"/>
            </a:xfrm>
            <a:custGeom>
              <a:avLst/>
              <a:gdLst/>
              <a:ahLst/>
              <a:cxnLst/>
              <a:rect l="l" t="t" r="r" b="b"/>
              <a:pathLst>
                <a:path w="651" h="306" extrusionOk="0">
                  <a:moveTo>
                    <a:pt x="650" y="1"/>
                  </a:moveTo>
                  <a:lnTo>
                    <a:pt x="0" y="11"/>
                  </a:lnTo>
                  <a:lnTo>
                    <a:pt x="0" y="305"/>
                  </a:lnTo>
                  <a:lnTo>
                    <a:pt x="650" y="295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2023;p123">
              <a:extLst>
                <a:ext uri="{FF2B5EF4-FFF2-40B4-BE49-F238E27FC236}">
                  <a16:creationId xmlns:a16="http://schemas.microsoft.com/office/drawing/2014/main" id="{9DC1E446-95AC-EDFC-20E7-E9FB01FCFFEB}"/>
                </a:ext>
              </a:extLst>
            </p:cNvPr>
            <p:cNvSpPr/>
            <p:nvPr/>
          </p:nvSpPr>
          <p:spPr>
            <a:xfrm>
              <a:off x="-4743936" y="-1310564"/>
              <a:ext cx="49468" cy="16079"/>
            </a:xfrm>
            <a:custGeom>
              <a:avLst/>
              <a:gdLst/>
              <a:ahLst/>
              <a:cxnLst/>
              <a:rect l="l" t="t" r="r" b="b"/>
              <a:pathLst>
                <a:path w="683" h="222" extrusionOk="0">
                  <a:moveTo>
                    <a:pt x="1" y="1"/>
                  </a:moveTo>
                  <a:lnTo>
                    <a:pt x="11" y="221"/>
                  </a:lnTo>
                  <a:lnTo>
                    <a:pt x="683" y="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2024;p123">
              <a:extLst>
                <a:ext uri="{FF2B5EF4-FFF2-40B4-BE49-F238E27FC236}">
                  <a16:creationId xmlns:a16="http://schemas.microsoft.com/office/drawing/2014/main" id="{7F047CB1-BD5E-E58A-A987-557AB1A5B6AC}"/>
                </a:ext>
              </a:extLst>
            </p:cNvPr>
            <p:cNvSpPr/>
            <p:nvPr/>
          </p:nvSpPr>
          <p:spPr>
            <a:xfrm>
              <a:off x="-4670204" y="-1334828"/>
              <a:ext cx="37228" cy="43312"/>
            </a:xfrm>
            <a:custGeom>
              <a:avLst/>
              <a:gdLst/>
              <a:ahLst/>
              <a:cxnLst/>
              <a:rect l="l" t="t" r="r" b="b"/>
              <a:pathLst>
                <a:path w="514" h="598" extrusionOk="0">
                  <a:moveTo>
                    <a:pt x="0" y="0"/>
                  </a:moveTo>
                  <a:lnTo>
                    <a:pt x="11" y="598"/>
                  </a:lnTo>
                  <a:lnTo>
                    <a:pt x="514" y="5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2025;p123">
              <a:extLst>
                <a:ext uri="{FF2B5EF4-FFF2-40B4-BE49-F238E27FC236}">
                  <a16:creationId xmlns:a16="http://schemas.microsoft.com/office/drawing/2014/main" id="{FF5B4889-848A-0806-2C3B-D37E2C5F6A69}"/>
                </a:ext>
              </a:extLst>
            </p:cNvPr>
            <p:cNvSpPr/>
            <p:nvPr/>
          </p:nvSpPr>
          <p:spPr>
            <a:xfrm>
              <a:off x="-4837295" y="-1344750"/>
              <a:ext cx="3839" cy="19121"/>
            </a:xfrm>
            <a:custGeom>
              <a:avLst/>
              <a:gdLst/>
              <a:ahLst/>
              <a:cxnLst/>
              <a:rect l="l" t="t" r="r" b="b"/>
              <a:pathLst>
                <a:path w="53" h="264" extrusionOk="0">
                  <a:moveTo>
                    <a:pt x="0" y="1"/>
                  </a:moveTo>
                  <a:lnTo>
                    <a:pt x="0" y="263"/>
                  </a:lnTo>
                  <a:lnTo>
                    <a:pt x="53" y="26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2026;p123">
              <a:extLst>
                <a:ext uri="{FF2B5EF4-FFF2-40B4-BE49-F238E27FC236}">
                  <a16:creationId xmlns:a16="http://schemas.microsoft.com/office/drawing/2014/main" id="{C9353ECA-F641-A124-6711-5DE3BE45207B}"/>
                </a:ext>
              </a:extLst>
            </p:cNvPr>
            <p:cNvSpPr/>
            <p:nvPr/>
          </p:nvSpPr>
          <p:spPr>
            <a:xfrm>
              <a:off x="-4789493" y="-1427536"/>
              <a:ext cx="9995" cy="9995"/>
            </a:xfrm>
            <a:custGeom>
              <a:avLst/>
              <a:gdLst/>
              <a:ahLst/>
              <a:cxnLst/>
              <a:rect l="l" t="t" r="r" b="b"/>
              <a:pathLst>
                <a:path w="138" h="138" extrusionOk="0">
                  <a:moveTo>
                    <a:pt x="74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106"/>
                    <a:pt x="32" y="137"/>
                    <a:pt x="74" y="137"/>
                  </a:cubicBezTo>
                  <a:cubicBezTo>
                    <a:pt x="106" y="137"/>
                    <a:pt x="137" y="106"/>
                    <a:pt x="137" y="64"/>
                  </a:cubicBezTo>
                  <a:cubicBezTo>
                    <a:pt x="137" y="32"/>
                    <a:pt x="106" y="1"/>
                    <a:pt x="7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2027;p123">
              <a:extLst>
                <a:ext uri="{FF2B5EF4-FFF2-40B4-BE49-F238E27FC236}">
                  <a16:creationId xmlns:a16="http://schemas.microsoft.com/office/drawing/2014/main" id="{74852D9B-F926-E97B-87C5-E28E5C5A4266}"/>
                </a:ext>
              </a:extLst>
            </p:cNvPr>
            <p:cNvSpPr/>
            <p:nvPr/>
          </p:nvSpPr>
          <p:spPr>
            <a:xfrm>
              <a:off x="-4446184" y="-1515608"/>
              <a:ext cx="64605" cy="229450"/>
            </a:xfrm>
            <a:custGeom>
              <a:avLst/>
              <a:gdLst/>
              <a:ahLst/>
              <a:cxnLst/>
              <a:rect l="l" t="t" r="r" b="b"/>
              <a:pathLst>
                <a:path w="892" h="3168" extrusionOk="0">
                  <a:moveTo>
                    <a:pt x="1" y="0"/>
                  </a:moveTo>
                  <a:lnTo>
                    <a:pt x="32" y="3167"/>
                  </a:lnTo>
                  <a:lnTo>
                    <a:pt x="892" y="3167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2028;p123">
              <a:extLst>
                <a:ext uri="{FF2B5EF4-FFF2-40B4-BE49-F238E27FC236}">
                  <a16:creationId xmlns:a16="http://schemas.microsoft.com/office/drawing/2014/main" id="{25DF6071-49D2-1161-D38D-4048A0C6BB5C}"/>
                </a:ext>
              </a:extLst>
            </p:cNvPr>
            <p:cNvSpPr/>
            <p:nvPr/>
          </p:nvSpPr>
          <p:spPr>
            <a:xfrm>
              <a:off x="-4617042" y="-1451799"/>
              <a:ext cx="69893" cy="165642"/>
            </a:xfrm>
            <a:custGeom>
              <a:avLst/>
              <a:gdLst/>
              <a:ahLst/>
              <a:cxnLst/>
              <a:rect l="l" t="t" r="r" b="b"/>
              <a:pathLst>
                <a:path w="965" h="2287" extrusionOk="0">
                  <a:moveTo>
                    <a:pt x="0" y="0"/>
                  </a:moveTo>
                  <a:lnTo>
                    <a:pt x="105" y="2286"/>
                  </a:lnTo>
                  <a:lnTo>
                    <a:pt x="965" y="2286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E6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2029;p123">
              <a:extLst>
                <a:ext uri="{FF2B5EF4-FFF2-40B4-BE49-F238E27FC236}">
                  <a16:creationId xmlns:a16="http://schemas.microsoft.com/office/drawing/2014/main" id="{7405DD0A-5177-C57A-E944-EAFA457AE41A}"/>
                </a:ext>
              </a:extLst>
            </p:cNvPr>
            <p:cNvSpPr/>
            <p:nvPr/>
          </p:nvSpPr>
          <p:spPr>
            <a:xfrm>
              <a:off x="-4374770" y="-1515608"/>
              <a:ext cx="98791" cy="229450"/>
            </a:xfrm>
            <a:custGeom>
              <a:avLst/>
              <a:gdLst/>
              <a:ahLst/>
              <a:cxnLst/>
              <a:rect l="l" t="t" r="r" b="b"/>
              <a:pathLst>
                <a:path w="1364" h="3168" extrusionOk="0">
                  <a:moveTo>
                    <a:pt x="0" y="0"/>
                  </a:moveTo>
                  <a:lnTo>
                    <a:pt x="53" y="3167"/>
                  </a:lnTo>
                  <a:lnTo>
                    <a:pt x="1364" y="3167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2030;p123">
              <a:extLst>
                <a:ext uri="{FF2B5EF4-FFF2-40B4-BE49-F238E27FC236}">
                  <a16:creationId xmlns:a16="http://schemas.microsoft.com/office/drawing/2014/main" id="{25856344-52B9-80D2-2E97-20863E6C6395}"/>
                </a:ext>
              </a:extLst>
            </p:cNvPr>
            <p:cNvSpPr/>
            <p:nvPr/>
          </p:nvSpPr>
          <p:spPr>
            <a:xfrm>
              <a:off x="-4271488" y="-1515608"/>
              <a:ext cx="85899" cy="229450"/>
            </a:xfrm>
            <a:custGeom>
              <a:avLst/>
              <a:gdLst/>
              <a:ahLst/>
              <a:cxnLst/>
              <a:rect l="l" t="t" r="r" b="b"/>
              <a:pathLst>
                <a:path w="1186" h="3168" extrusionOk="0">
                  <a:moveTo>
                    <a:pt x="42" y="0"/>
                  </a:moveTo>
                  <a:lnTo>
                    <a:pt x="0" y="3167"/>
                  </a:lnTo>
                  <a:lnTo>
                    <a:pt x="1070" y="3167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726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2031;p123">
              <a:extLst>
                <a:ext uri="{FF2B5EF4-FFF2-40B4-BE49-F238E27FC236}">
                  <a16:creationId xmlns:a16="http://schemas.microsoft.com/office/drawing/2014/main" id="{764FD12D-3D50-F1EF-6772-FA16B3E598A4}"/>
                </a:ext>
              </a:extLst>
            </p:cNvPr>
            <p:cNvSpPr/>
            <p:nvPr/>
          </p:nvSpPr>
          <p:spPr>
            <a:xfrm>
              <a:off x="-4183415" y="-1492793"/>
              <a:ext cx="82857" cy="206636"/>
            </a:xfrm>
            <a:custGeom>
              <a:avLst/>
              <a:gdLst/>
              <a:ahLst/>
              <a:cxnLst/>
              <a:rect l="l" t="t" r="r" b="b"/>
              <a:pathLst>
                <a:path w="1144" h="2853" extrusionOk="0">
                  <a:moveTo>
                    <a:pt x="106" y="0"/>
                  </a:moveTo>
                  <a:lnTo>
                    <a:pt x="1" y="2852"/>
                  </a:lnTo>
                  <a:lnTo>
                    <a:pt x="1144" y="2852"/>
                  </a:lnTo>
                  <a:lnTo>
                    <a:pt x="1039" y="8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0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2032;p123">
              <a:extLst>
                <a:ext uri="{FF2B5EF4-FFF2-40B4-BE49-F238E27FC236}">
                  <a16:creationId xmlns:a16="http://schemas.microsoft.com/office/drawing/2014/main" id="{27790338-6586-9B76-7532-C79EFE5325AC}"/>
                </a:ext>
              </a:extLst>
            </p:cNvPr>
            <p:cNvSpPr/>
            <p:nvPr/>
          </p:nvSpPr>
          <p:spPr>
            <a:xfrm>
              <a:off x="-4538095" y="-1496632"/>
              <a:ext cx="85899" cy="210474"/>
            </a:xfrm>
            <a:custGeom>
              <a:avLst/>
              <a:gdLst/>
              <a:ahLst/>
              <a:cxnLst/>
              <a:rect l="l" t="t" r="r" b="b"/>
              <a:pathLst>
                <a:path w="1186" h="2906" extrusionOk="0">
                  <a:moveTo>
                    <a:pt x="1" y="1"/>
                  </a:moveTo>
                  <a:lnTo>
                    <a:pt x="32" y="2905"/>
                  </a:lnTo>
                  <a:lnTo>
                    <a:pt x="1186" y="2905"/>
                  </a:lnTo>
                  <a:lnTo>
                    <a:pt x="106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3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2033;p123">
              <a:extLst>
                <a:ext uri="{FF2B5EF4-FFF2-40B4-BE49-F238E27FC236}">
                  <a16:creationId xmlns:a16="http://schemas.microsoft.com/office/drawing/2014/main" id="{10C04514-5DD0-CB68-0E32-CB79C69521AA}"/>
                </a:ext>
              </a:extLst>
            </p:cNvPr>
            <p:cNvSpPr/>
            <p:nvPr/>
          </p:nvSpPr>
          <p:spPr>
            <a:xfrm>
              <a:off x="-4446184" y="-1514884"/>
              <a:ext cx="60839" cy="161875"/>
            </a:xfrm>
            <a:custGeom>
              <a:avLst/>
              <a:gdLst/>
              <a:ahLst/>
              <a:cxnLst/>
              <a:rect l="l" t="t" r="r" b="b"/>
              <a:pathLst>
                <a:path w="840" h="2235" extrusionOk="0">
                  <a:moveTo>
                    <a:pt x="1" y="1"/>
                  </a:moveTo>
                  <a:lnTo>
                    <a:pt x="22" y="2203"/>
                  </a:lnTo>
                  <a:cubicBezTo>
                    <a:pt x="284" y="2214"/>
                    <a:pt x="567" y="2224"/>
                    <a:pt x="839" y="2235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2034;p123">
              <a:extLst>
                <a:ext uri="{FF2B5EF4-FFF2-40B4-BE49-F238E27FC236}">
                  <a16:creationId xmlns:a16="http://schemas.microsoft.com/office/drawing/2014/main" id="{91C6F116-F719-A278-9F2D-4C28EF3B5A66}"/>
                </a:ext>
              </a:extLst>
            </p:cNvPr>
            <p:cNvSpPr/>
            <p:nvPr/>
          </p:nvSpPr>
          <p:spPr>
            <a:xfrm>
              <a:off x="-4617042" y="-1451799"/>
              <a:ext cx="68372" cy="84378"/>
            </a:xfrm>
            <a:custGeom>
              <a:avLst/>
              <a:gdLst/>
              <a:ahLst/>
              <a:cxnLst/>
              <a:rect l="l" t="t" r="r" b="b"/>
              <a:pathLst>
                <a:path w="944" h="1165" extrusionOk="0">
                  <a:moveTo>
                    <a:pt x="0" y="0"/>
                  </a:moveTo>
                  <a:lnTo>
                    <a:pt x="42" y="976"/>
                  </a:lnTo>
                  <a:cubicBezTo>
                    <a:pt x="325" y="1049"/>
                    <a:pt x="619" y="1101"/>
                    <a:pt x="944" y="1164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2035;p123">
              <a:extLst>
                <a:ext uri="{FF2B5EF4-FFF2-40B4-BE49-F238E27FC236}">
                  <a16:creationId xmlns:a16="http://schemas.microsoft.com/office/drawing/2014/main" id="{3C0611DA-4563-922F-FB7E-136663F165E1}"/>
                </a:ext>
              </a:extLst>
            </p:cNvPr>
            <p:cNvSpPr/>
            <p:nvPr/>
          </p:nvSpPr>
          <p:spPr>
            <a:xfrm>
              <a:off x="-4374770" y="-1514884"/>
              <a:ext cx="92707" cy="161875"/>
            </a:xfrm>
            <a:custGeom>
              <a:avLst/>
              <a:gdLst/>
              <a:ahLst/>
              <a:cxnLst/>
              <a:rect l="l" t="t" r="r" b="b"/>
              <a:pathLst>
                <a:path w="1280" h="2235" extrusionOk="0">
                  <a:moveTo>
                    <a:pt x="0" y="1"/>
                  </a:moveTo>
                  <a:lnTo>
                    <a:pt x="42" y="2235"/>
                  </a:lnTo>
                  <a:lnTo>
                    <a:pt x="126" y="2235"/>
                  </a:lnTo>
                  <a:cubicBezTo>
                    <a:pt x="525" y="2235"/>
                    <a:pt x="902" y="2214"/>
                    <a:pt x="1280" y="2193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2036;p123">
              <a:extLst>
                <a:ext uri="{FF2B5EF4-FFF2-40B4-BE49-F238E27FC236}">
                  <a16:creationId xmlns:a16="http://schemas.microsoft.com/office/drawing/2014/main" id="{E2ADCCEF-FBBF-1149-86FD-DB47C9464692}"/>
                </a:ext>
              </a:extLst>
            </p:cNvPr>
            <p:cNvSpPr/>
            <p:nvPr/>
          </p:nvSpPr>
          <p:spPr>
            <a:xfrm>
              <a:off x="-4270764" y="-1514884"/>
              <a:ext cx="85175" cy="158109"/>
            </a:xfrm>
            <a:custGeom>
              <a:avLst/>
              <a:gdLst/>
              <a:ahLst/>
              <a:cxnLst/>
              <a:rect l="l" t="t" r="r" b="b"/>
              <a:pathLst>
                <a:path w="1176" h="2183" extrusionOk="0">
                  <a:moveTo>
                    <a:pt x="32" y="1"/>
                  </a:moveTo>
                  <a:lnTo>
                    <a:pt x="1" y="2182"/>
                  </a:lnTo>
                  <a:cubicBezTo>
                    <a:pt x="389" y="2151"/>
                    <a:pt x="756" y="2109"/>
                    <a:pt x="1102" y="2056"/>
                  </a:cubicBezTo>
                  <a:lnTo>
                    <a:pt x="1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2037;p123">
              <a:extLst>
                <a:ext uri="{FF2B5EF4-FFF2-40B4-BE49-F238E27FC236}">
                  <a16:creationId xmlns:a16="http://schemas.microsoft.com/office/drawing/2014/main" id="{AC7C911F-D067-42D2-68DB-42862FC006CF}"/>
                </a:ext>
              </a:extLst>
            </p:cNvPr>
            <p:cNvSpPr/>
            <p:nvPr/>
          </p:nvSpPr>
          <p:spPr>
            <a:xfrm>
              <a:off x="-4181098" y="-1492793"/>
              <a:ext cx="76773" cy="126096"/>
            </a:xfrm>
            <a:custGeom>
              <a:avLst/>
              <a:gdLst/>
              <a:ahLst/>
              <a:cxnLst/>
              <a:rect l="l" t="t" r="r" b="b"/>
              <a:pathLst>
                <a:path w="1060" h="1741" extrusionOk="0">
                  <a:moveTo>
                    <a:pt x="63" y="0"/>
                  </a:moveTo>
                  <a:lnTo>
                    <a:pt x="0" y="1741"/>
                  </a:lnTo>
                  <a:cubicBezTo>
                    <a:pt x="357" y="1678"/>
                    <a:pt x="713" y="1605"/>
                    <a:pt x="1059" y="1510"/>
                  </a:cubicBezTo>
                  <a:lnTo>
                    <a:pt x="1007" y="8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2038;p123">
              <a:extLst>
                <a:ext uri="{FF2B5EF4-FFF2-40B4-BE49-F238E27FC236}">
                  <a16:creationId xmlns:a16="http://schemas.microsoft.com/office/drawing/2014/main" id="{9F6C5EB8-CAD4-1E9B-7A0E-267594E4E58B}"/>
                </a:ext>
              </a:extLst>
            </p:cNvPr>
            <p:cNvSpPr/>
            <p:nvPr/>
          </p:nvSpPr>
          <p:spPr>
            <a:xfrm>
              <a:off x="-4538095" y="-1495835"/>
              <a:ext cx="82857" cy="140582"/>
            </a:xfrm>
            <a:custGeom>
              <a:avLst/>
              <a:gdLst/>
              <a:ahLst/>
              <a:cxnLst/>
              <a:rect l="l" t="t" r="r" b="b"/>
              <a:pathLst>
                <a:path w="1144" h="1941" extrusionOk="0">
                  <a:moveTo>
                    <a:pt x="1" y="0"/>
                  </a:moveTo>
                  <a:lnTo>
                    <a:pt x="22" y="1804"/>
                  </a:lnTo>
                  <a:cubicBezTo>
                    <a:pt x="378" y="1856"/>
                    <a:pt x="745" y="1898"/>
                    <a:pt x="1144" y="1940"/>
                  </a:cubicBezTo>
                  <a:lnTo>
                    <a:pt x="106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2039;p123">
              <a:extLst>
                <a:ext uri="{FF2B5EF4-FFF2-40B4-BE49-F238E27FC236}">
                  <a16:creationId xmlns:a16="http://schemas.microsoft.com/office/drawing/2014/main" id="{34A78584-4CAB-FCB5-955C-D77704A8C20F}"/>
                </a:ext>
              </a:extLst>
            </p:cNvPr>
            <p:cNvSpPr/>
            <p:nvPr/>
          </p:nvSpPr>
          <p:spPr>
            <a:xfrm>
              <a:off x="-4526652" y="-1484464"/>
              <a:ext cx="55479" cy="13761"/>
            </a:xfrm>
            <a:custGeom>
              <a:avLst/>
              <a:gdLst/>
              <a:ahLst/>
              <a:cxnLst/>
              <a:rect l="l" t="t" r="r" b="b"/>
              <a:pathLst>
                <a:path w="766" h="190" extrusionOk="0">
                  <a:moveTo>
                    <a:pt x="0" y="0"/>
                  </a:moveTo>
                  <a:lnTo>
                    <a:pt x="11" y="189"/>
                  </a:lnTo>
                  <a:lnTo>
                    <a:pt x="766" y="189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2040;p123">
              <a:extLst>
                <a:ext uri="{FF2B5EF4-FFF2-40B4-BE49-F238E27FC236}">
                  <a16:creationId xmlns:a16="http://schemas.microsoft.com/office/drawing/2014/main" id="{2D94F3F3-BCD9-D2D9-89C7-6D9B51128DEF}"/>
                </a:ext>
              </a:extLst>
            </p:cNvPr>
            <p:cNvSpPr/>
            <p:nvPr/>
          </p:nvSpPr>
          <p:spPr>
            <a:xfrm>
              <a:off x="-4525927" y="-1461649"/>
              <a:ext cx="55552" cy="14485"/>
            </a:xfrm>
            <a:custGeom>
              <a:avLst/>
              <a:gdLst/>
              <a:ahLst/>
              <a:cxnLst/>
              <a:rect l="l" t="t" r="r" b="b"/>
              <a:pathLst>
                <a:path w="767" h="200" extrusionOk="0">
                  <a:moveTo>
                    <a:pt x="1" y="0"/>
                  </a:moveTo>
                  <a:lnTo>
                    <a:pt x="11" y="199"/>
                  </a:lnTo>
                  <a:lnTo>
                    <a:pt x="766" y="199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2041;p123">
              <a:extLst>
                <a:ext uri="{FF2B5EF4-FFF2-40B4-BE49-F238E27FC236}">
                  <a16:creationId xmlns:a16="http://schemas.microsoft.com/office/drawing/2014/main" id="{165E94B6-0C38-BBAB-8412-5E9BC8779A14}"/>
                </a:ext>
              </a:extLst>
            </p:cNvPr>
            <p:cNvSpPr/>
            <p:nvPr/>
          </p:nvSpPr>
          <p:spPr>
            <a:xfrm>
              <a:off x="-4437855" y="-1504237"/>
              <a:ext cx="32737" cy="11516"/>
            </a:xfrm>
            <a:custGeom>
              <a:avLst/>
              <a:gdLst/>
              <a:ahLst/>
              <a:cxnLst/>
              <a:rect l="l" t="t" r="r" b="b"/>
              <a:pathLst>
                <a:path w="452" h="159" extrusionOk="0">
                  <a:moveTo>
                    <a:pt x="1" y="1"/>
                  </a:moveTo>
                  <a:lnTo>
                    <a:pt x="11" y="158"/>
                  </a:lnTo>
                  <a:lnTo>
                    <a:pt x="452" y="1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2042;p123">
              <a:extLst>
                <a:ext uri="{FF2B5EF4-FFF2-40B4-BE49-F238E27FC236}">
                  <a16:creationId xmlns:a16="http://schemas.microsoft.com/office/drawing/2014/main" id="{14739673-53CC-C473-24B2-D138457D46D7}"/>
                </a:ext>
              </a:extLst>
            </p:cNvPr>
            <p:cNvSpPr/>
            <p:nvPr/>
          </p:nvSpPr>
          <p:spPr>
            <a:xfrm>
              <a:off x="-4528173" y="-1310564"/>
              <a:ext cx="61563" cy="12240"/>
            </a:xfrm>
            <a:custGeom>
              <a:avLst/>
              <a:gdLst/>
              <a:ahLst/>
              <a:cxnLst/>
              <a:rect l="l" t="t" r="r" b="b"/>
              <a:pathLst>
                <a:path w="850" h="169" extrusionOk="0">
                  <a:moveTo>
                    <a:pt x="0" y="1"/>
                  </a:moveTo>
                  <a:lnTo>
                    <a:pt x="0" y="169"/>
                  </a:lnTo>
                  <a:lnTo>
                    <a:pt x="849" y="16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2043;p123">
              <a:extLst>
                <a:ext uri="{FF2B5EF4-FFF2-40B4-BE49-F238E27FC236}">
                  <a16:creationId xmlns:a16="http://schemas.microsoft.com/office/drawing/2014/main" id="{095CA1C1-05F1-5B82-5C31-2494169A1ADF}"/>
                </a:ext>
              </a:extLst>
            </p:cNvPr>
            <p:cNvSpPr/>
            <p:nvPr/>
          </p:nvSpPr>
          <p:spPr>
            <a:xfrm>
              <a:off x="-4421124" y="-1311506"/>
              <a:ext cx="11081" cy="8619"/>
            </a:xfrm>
            <a:custGeom>
              <a:avLst/>
              <a:gdLst/>
              <a:ahLst/>
              <a:cxnLst/>
              <a:rect l="l" t="t" r="r" b="b"/>
              <a:pathLst>
                <a:path w="153" h="119" extrusionOk="0">
                  <a:moveTo>
                    <a:pt x="79" y="1"/>
                  </a:moveTo>
                  <a:cubicBezTo>
                    <a:pt x="48" y="1"/>
                    <a:pt x="16" y="19"/>
                    <a:pt x="11" y="56"/>
                  </a:cubicBezTo>
                  <a:cubicBezTo>
                    <a:pt x="1" y="98"/>
                    <a:pt x="37" y="119"/>
                    <a:pt x="75" y="119"/>
                  </a:cubicBezTo>
                  <a:cubicBezTo>
                    <a:pt x="113" y="119"/>
                    <a:pt x="153" y="98"/>
                    <a:pt x="147" y="56"/>
                  </a:cubicBezTo>
                  <a:cubicBezTo>
                    <a:pt x="142" y="19"/>
                    <a:pt x="111" y="1"/>
                    <a:pt x="79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2044;p123">
              <a:extLst>
                <a:ext uri="{FF2B5EF4-FFF2-40B4-BE49-F238E27FC236}">
                  <a16:creationId xmlns:a16="http://schemas.microsoft.com/office/drawing/2014/main" id="{48817184-4ADF-0971-0636-6CBC2F0B1CDD}"/>
                </a:ext>
              </a:extLst>
            </p:cNvPr>
            <p:cNvSpPr/>
            <p:nvPr/>
          </p:nvSpPr>
          <p:spPr>
            <a:xfrm>
              <a:off x="-4366441" y="-1504961"/>
              <a:ext cx="57797" cy="17527"/>
            </a:xfrm>
            <a:custGeom>
              <a:avLst/>
              <a:gdLst/>
              <a:ahLst/>
              <a:cxnLst/>
              <a:rect l="l" t="t" r="r" b="b"/>
              <a:pathLst>
                <a:path w="798" h="242" extrusionOk="0">
                  <a:moveTo>
                    <a:pt x="1" y="0"/>
                  </a:moveTo>
                  <a:lnTo>
                    <a:pt x="11" y="241"/>
                  </a:lnTo>
                  <a:lnTo>
                    <a:pt x="798" y="24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2045;p123">
              <a:extLst>
                <a:ext uri="{FF2B5EF4-FFF2-40B4-BE49-F238E27FC236}">
                  <a16:creationId xmlns:a16="http://schemas.microsoft.com/office/drawing/2014/main" id="{5EAF478E-1C98-72ED-8FF5-ADF2ED1723BD}"/>
                </a:ext>
              </a:extLst>
            </p:cNvPr>
            <p:cNvSpPr/>
            <p:nvPr/>
          </p:nvSpPr>
          <p:spPr>
            <a:xfrm>
              <a:off x="-4162121" y="-1479901"/>
              <a:ext cx="37300" cy="25857"/>
            </a:xfrm>
            <a:custGeom>
              <a:avLst/>
              <a:gdLst/>
              <a:ahLst/>
              <a:cxnLst/>
              <a:rect l="l" t="t" r="r" b="b"/>
              <a:pathLst>
                <a:path w="515" h="357" extrusionOk="0">
                  <a:moveTo>
                    <a:pt x="0" y="0"/>
                  </a:moveTo>
                  <a:lnTo>
                    <a:pt x="0" y="357"/>
                  </a:lnTo>
                  <a:lnTo>
                    <a:pt x="514" y="35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2046;p123">
              <a:extLst>
                <a:ext uri="{FF2B5EF4-FFF2-40B4-BE49-F238E27FC236}">
                  <a16:creationId xmlns:a16="http://schemas.microsoft.com/office/drawing/2014/main" id="{359FD8F9-03DD-7670-2B73-26CCF6C8A147}"/>
                </a:ext>
              </a:extLst>
            </p:cNvPr>
            <p:cNvSpPr/>
            <p:nvPr/>
          </p:nvSpPr>
          <p:spPr>
            <a:xfrm>
              <a:off x="-4257799" y="-1323457"/>
              <a:ext cx="50917" cy="25132"/>
            </a:xfrm>
            <a:custGeom>
              <a:avLst/>
              <a:gdLst/>
              <a:ahLst/>
              <a:cxnLst/>
              <a:rect l="l" t="t" r="r" b="b"/>
              <a:pathLst>
                <a:path w="703" h="347" extrusionOk="0">
                  <a:moveTo>
                    <a:pt x="0" y="1"/>
                  </a:moveTo>
                  <a:lnTo>
                    <a:pt x="11" y="347"/>
                  </a:lnTo>
                  <a:lnTo>
                    <a:pt x="703" y="34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2047;p123">
              <a:extLst>
                <a:ext uri="{FF2B5EF4-FFF2-40B4-BE49-F238E27FC236}">
                  <a16:creationId xmlns:a16="http://schemas.microsoft.com/office/drawing/2014/main" id="{ACFC6634-F381-E27A-2230-A05EDD767D9B}"/>
                </a:ext>
              </a:extLst>
            </p:cNvPr>
            <p:cNvSpPr/>
            <p:nvPr/>
          </p:nvSpPr>
          <p:spPr>
            <a:xfrm>
              <a:off x="-4165163" y="-1318169"/>
              <a:ext cx="43384" cy="25205"/>
            </a:xfrm>
            <a:custGeom>
              <a:avLst/>
              <a:gdLst/>
              <a:ahLst/>
              <a:cxnLst/>
              <a:rect l="l" t="t" r="r" b="b"/>
              <a:pathLst>
                <a:path w="599" h="348" extrusionOk="0">
                  <a:moveTo>
                    <a:pt x="1" y="1"/>
                  </a:moveTo>
                  <a:lnTo>
                    <a:pt x="1" y="326"/>
                  </a:lnTo>
                  <a:lnTo>
                    <a:pt x="598" y="347"/>
                  </a:lnTo>
                  <a:lnTo>
                    <a:pt x="598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2048;p123">
              <a:extLst>
                <a:ext uri="{FF2B5EF4-FFF2-40B4-BE49-F238E27FC236}">
                  <a16:creationId xmlns:a16="http://schemas.microsoft.com/office/drawing/2014/main" id="{2D6312FF-7FBA-A981-605A-65953ECBEB8B}"/>
                </a:ext>
              </a:extLst>
            </p:cNvPr>
            <p:cNvSpPr/>
            <p:nvPr/>
          </p:nvSpPr>
          <p:spPr>
            <a:xfrm>
              <a:off x="-4608713" y="-1443470"/>
              <a:ext cx="44108" cy="23611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9" y="1"/>
                  </a:moveTo>
                  <a:lnTo>
                    <a:pt x="1" y="32"/>
                  </a:lnTo>
                  <a:lnTo>
                    <a:pt x="1" y="326"/>
                  </a:lnTo>
                  <a:lnTo>
                    <a:pt x="609" y="30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2049;p123">
              <a:extLst>
                <a:ext uri="{FF2B5EF4-FFF2-40B4-BE49-F238E27FC236}">
                  <a16:creationId xmlns:a16="http://schemas.microsoft.com/office/drawing/2014/main" id="{3026D616-04E5-8D78-8F37-B373629BE8EB}"/>
                </a:ext>
              </a:extLst>
            </p:cNvPr>
            <p:cNvSpPr/>
            <p:nvPr/>
          </p:nvSpPr>
          <p:spPr>
            <a:xfrm>
              <a:off x="-4602629" y="-1314331"/>
              <a:ext cx="41863" cy="23611"/>
            </a:xfrm>
            <a:custGeom>
              <a:avLst/>
              <a:gdLst/>
              <a:ahLst/>
              <a:cxnLst/>
              <a:rect l="l" t="t" r="r" b="b"/>
              <a:pathLst>
                <a:path w="578" h="326" extrusionOk="0">
                  <a:moveTo>
                    <a:pt x="577" y="0"/>
                  </a:moveTo>
                  <a:lnTo>
                    <a:pt x="0" y="32"/>
                  </a:lnTo>
                  <a:lnTo>
                    <a:pt x="0" y="325"/>
                  </a:lnTo>
                  <a:lnTo>
                    <a:pt x="577" y="304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2050;p123">
              <a:extLst>
                <a:ext uri="{FF2B5EF4-FFF2-40B4-BE49-F238E27FC236}">
                  <a16:creationId xmlns:a16="http://schemas.microsoft.com/office/drawing/2014/main" id="{41AC6623-2B62-E967-0114-A01C0A44ACD5}"/>
                </a:ext>
              </a:extLst>
            </p:cNvPr>
            <p:cNvSpPr/>
            <p:nvPr/>
          </p:nvSpPr>
          <p:spPr>
            <a:xfrm>
              <a:off x="-4253236" y="-1504237"/>
              <a:ext cx="60767" cy="16006"/>
            </a:xfrm>
            <a:custGeom>
              <a:avLst/>
              <a:gdLst/>
              <a:ahLst/>
              <a:cxnLst/>
              <a:rect l="l" t="t" r="r" b="b"/>
              <a:pathLst>
                <a:path w="839" h="221" extrusionOk="0">
                  <a:moveTo>
                    <a:pt x="0" y="1"/>
                  </a:moveTo>
                  <a:lnTo>
                    <a:pt x="11" y="221"/>
                  </a:lnTo>
                  <a:lnTo>
                    <a:pt x="839" y="22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12051;p123">
              <a:extLst>
                <a:ext uri="{FF2B5EF4-FFF2-40B4-BE49-F238E27FC236}">
                  <a16:creationId xmlns:a16="http://schemas.microsoft.com/office/drawing/2014/main" id="{7E7707A4-F709-D955-443F-3F1C8ACD9960}"/>
                </a:ext>
              </a:extLst>
            </p:cNvPr>
            <p:cNvSpPr/>
            <p:nvPr/>
          </p:nvSpPr>
          <p:spPr>
            <a:xfrm>
              <a:off x="-4146912" y="-1447236"/>
              <a:ext cx="6881" cy="19048"/>
            </a:xfrm>
            <a:custGeom>
              <a:avLst/>
              <a:gdLst/>
              <a:ahLst/>
              <a:cxnLst/>
              <a:rect l="l" t="t" r="r" b="b"/>
              <a:pathLst>
                <a:path w="95" h="263" extrusionOk="0">
                  <a:moveTo>
                    <a:pt x="0" y="0"/>
                  </a:moveTo>
                  <a:lnTo>
                    <a:pt x="11" y="262"/>
                  </a:lnTo>
                  <a:lnTo>
                    <a:pt x="95" y="26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12052;p123">
              <a:extLst>
                <a:ext uri="{FF2B5EF4-FFF2-40B4-BE49-F238E27FC236}">
                  <a16:creationId xmlns:a16="http://schemas.microsoft.com/office/drawing/2014/main" id="{3D29ED09-3D67-90F2-707A-64E1A2E92425}"/>
                </a:ext>
              </a:extLst>
            </p:cNvPr>
            <p:cNvSpPr/>
            <p:nvPr/>
          </p:nvSpPr>
          <p:spPr>
            <a:xfrm>
              <a:off x="-4331168" y="-1311868"/>
              <a:ext cx="11154" cy="7460"/>
            </a:xfrm>
            <a:custGeom>
              <a:avLst/>
              <a:gdLst/>
              <a:ahLst/>
              <a:cxnLst/>
              <a:rect l="l" t="t" r="r" b="b"/>
              <a:pathLst>
                <a:path w="154" h="103" extrusionOk="0">
                  <a:moveTo>
                    <a:pt x="128" y="1"/>
                  </a:moveTo>
                  <a:cubicBezTo>
                    <a:pt x="83" y="1"/>
                    <a:pt x="1" y="103"/>
                    <a:pt x="80" y="103"/>
                  </a:cubicBezTo>
                  <a:cubicBezTo>
                    <a:pt x="122" y="103"/>
                    <a:pt x="153" y="71"/>
                    <a:pt x="153" y="40"/>
                  </a:cubicBezTo>
                  <a:cubicBezTo>
                    <a:pt x="153" y="12"/>
                    <a:pt x="143" y="1"/>
                    <a:pt x="128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12053;p123">
              <a:extLst>
                <a:ext uri="{FF2B5EF4-FFF2-40B4-BE49-F238E27FC236}">
                  <a16:creationId xmlns:a16="http://schemas.microsoft.com/office/drawing/2014/main" id="{2314EAD9-59A6-ABF7-EC2D-8541B26BFDF8}"/>
                </a:ext>
              </a:extLst>
            </p:cNvPr>
            <p:cNvSpPr/>
            <p:nvPr/>
          </p:nvSpPr>
          <p:spPr>
            <a:xfrm>
              <a:off x="-4340584" y="-1473093"/>
              <a:ext cx="11444" cy="10719"/>
            </a:xfrm>
            <a:custGeom>
              <a:avLst/>
              <a:gdLst/>
              <a:ahLst/>
              <a:cxnLst/>
              <a:rect l="l" t="t" r="r" b="b"/>
              <a:pathLst>
                <a:path w="158" h="148" extrusionOk="0">
                  <a:moveTo>
                    <a:pt x="84" y="1"/>
                  </a:moveTo>
                  <a:cubicBezTo>
                    <a:pt x="0" y="1"/>
                    <a:pt x="0" y="148"/>
                    <a:pt x="84" y="148"/>
                  </a:cubicBezTo>
                  <a:cubicBezTo>
                    <a:pt x="126" y="148"/>
                    <a:pt x="157" y="116"/>
                    <a:pt x="157" y="74"/>
                  </a:cubicBezTo>
                  <a:cubicBezTo>
                    <a:pt x="157" y="3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12054;p123">
              <a:extLst>
                <a:ext uri="{FF2B5EF4-FFF2-40B4-BE49-F238E27FC236}">
                  <a16:creationId xmlns:a16="http://schemas.microsoft.com/office/drawing/2014/main" id="{65563CC8-56A9-10C2-82F1-751B8C8F99E5}"/>
                </a:ext>
              </a:extLst>
            </p:cNvPr>
            <p:cNvSpPr/>
            <p:nvPr/>
          </p:nvSpPr>
          <p:spPr>
            <a:xfrm>
              <a:off x="-4238098" y="-1347358"/>
              <a:ext cx="11516" cy="11444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79" y="0"/>
                  </a:moveTo>
                  <a:cubicBezTo>
                    <a:pt x="40" y="0"/>
                    <a:pt x="1" y="26"/>
                    <a:pt x="1" y="79"/>
                  </a:cubicBezTo>
                  <a:cubicBezTo>
                    <a:pt x="1" y="131"/>
                    <a:pt x="40" y="158"/>
                    <a:pt x="79" y="158"/>
                  </a:cubicBezTo>
                  <a:cubicBezTo>
                    <a:pt x="119" y="158"/>
                    <a:pt x="158" y="131"/>
                    <a:pt x="158" y="79"/>
                  </a:cubicBezTo>
                  <a:cubicBezTo>
                    <a:pt x="158" y="26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12055;p123">
              <a:extLst>
                <a:ext uri="{FF2B5EF4-FFF2-40B4-BE49-F238E27FC236}">
                  <a16:creationId xmlns:a16="http://schemas.microsoft.com/office/drawing/2014/main" id="{FA95F4FC-ACF0-75D8-F8A7-30FE5EC10F52}"/>
                </a:ext>
              </a:extLst>
            </p:cNvPr>
            <p:cNvSpPr/>
            <p:nvPr/>
          </p:nvSpPr>
          <p:spPr>
            <a:xfrm>
              <a:off x="-4228973" y="-1471572"/>
              <a:ext cx="12240" cy="12240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85" y="1"/>
                  </a:moveTo>
                  <a:cubicBezTo>
                    <a:pt x="32" y="1"/>
                    <a:pt x="1" y="32"/>
                    <a:pt x="1" y="85"/>
                  </a:cubicBezTo>
                  <a:cubicBezTo>
                    <a:pt x="1" y="127"/>
                    <a:pt x="32" y="168"/>
                    <a:pt x="85" y="168"/>
                  </a:cubicBezTo>
                  <a:cubicBezTo>
                    <a:pt x="127" y="168"/>
                    <a:pt x="168" y="127"/>
                    <a:pt x="168" y="85"/>
                  </a:cubicBezTo>
                  <a:cubicBezTo>
                    <a:pt x="168" y="32"/>
                    <a:pt x="127" y="1"/>
                    <a:pt x="85" y="1"/>
                  </a:cubicBez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12056;p123">
              <a:extLst>
                <a:ext uri="{FF2B5EF4-FFF2-40B4-BE49-F238E27FC236}">
                  <a16:creationId xmlns:a16="http://schemas.microsoft.com/office/drawing/2014/main" id="{1AE49A12-3A88-6E84-A11B-E491B64CBF9E}"/>
                </a:ext>
              </a:extLst>
            </p:cNvPr>
            <p:cNvSpPr/>
            <p:nvPr/>
          </p:nvSpPr>
          <p:spPr>
            <a:xfrm>
              <a:off x="-5220874" y="687000"/>
              <a:ext cx="1967928" cy="230175"/>
            </a:xfrm>
            <a:custGeom>
              <a:avLst/>
              <a:gdLst/>
              <a:ahLst/>
              <a:cxnLst/>
              <a:rect l="l" t="t" r="r" b="b"/>
              <a:pathLst>
                <a:path w="27171" h="3178" extrusionOk="0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rgbClr val="5E1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12057;p123">
              <a:extLst>
                <a:ext uri="{FF2B5EF4-FFF2-40B4-BE49-F238E27FC236}">
                  <a16:creationId xmlns:a16="http://schemas.microsoft.com/office/drawing/2014/main" id="{88B48A29-EE4B-1DB9-7EBA-322CD3B2D716}"/>
                </a:ext>
              </a:extLst>
            </p:cNvPr>
            <p:cNvSpPr/>
            <p:nvPr/>
          </p:nvSpPr>
          <p:spPr>
            <a:xfrm>
              <a:off x="-5220874" y="-1574854"/>
              <a:ext cx="1967928" cy="38024"/>
            </a:xfrm>
            <a:custGeom>
              <a:avLst/>
              <a:gdLst/>
              <a:ahLst/>
              <a:cxnLst/>
              <a:rect l="l" t="t" r="r" b="b"/>
              <a:pathLst>
                <a:path w="27171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12058;p123">
              <a:extLst>
                <a:ext uri="{FF2B5EF4-FFF2-40B4-BE49-F238E27FC236}">
                  <a16:creationId xmlns:a16="http://schemas.microsoft.com/office/drawing/2014/main" id="{00639BD0-10B8-5C9C-571F-2EB089115C67}"/>
                </a:ext>
              </a:extLst>
            </p:cNvPr>
            <p:cNvSpPr/>
            <p:nvPr/>
          </p:nvSpPr>
          <p:spPr>
            <a:xfrm>
              <a:off x="-5220874" y="-1292312"/>
              <a:ext cx="1967928" cy="38024"/>
            </a:xfrm>
            <a:custGeom>
              <a:avLst/>
              <a:gdLst/>
              <a:ahLst/>
              <a:cxnLst/>
              <a:rect l="l" t="t" r="r" b="b"/>
              <a:pathLst>
                <a:path w="27171" h="525" extrusionOk="0">
                  <a:moveTo>
                    <a:pt x="1" y="0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12059;p123">
              <a:extLst>
                <a:ext uri="{FF2B5EF4-FFF2-40B4-BE49-F238E27FC236}">
                  <a16:creationId xmlns:a16="http://schemas.microsoft.com/office/drawing/2014/main" id="{311A05FA-C2AC-57A7-09DE-297E241C92FE}"/>
                </a:ext>
              </a:extLst>
            </p:cNvPr>
            <p:cNvSpPr/>
            <p:nvPr/>
          </p:nvSpPr>
          <p:spPr>
            <a:xfrm>
              <a:off x="-5220874" y="-1009771"/>
              <a:ext cx="1967928" cy="38024"/>
            </a:xfrm>
            <a:custGeom>
              <a:avLst/>
              <a:gdLst/>
              <a:ahLst/>
              <a:cxnLst/>
              <a:rect l="l" t="t" r="r" b="b"/>
              <a:pathLst>
                <a:path w="27171" h="525" extrusionOk="0">
                  <a:moveTo>
                    <a:pt x="1" y="0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12060;p123">
              <a:extLst>
                <a:ext uri="{FF2B5EF4-FFF2-40B4-BE49-F238E27FC236}">
                  <a16:creationId xmlns:a16="http://schemas.microsoft.com/office/drawing/2014/main" id="{4DD160CA-71EB-2483-083F-BDCA990531C4}"/>
                </a:ext>
              </a:extLst>
            </p:cNvPr>
            <p:cNvSpPr/>
            <p:nvPr/>
          </p:nvSpPr>
          <p:spPr>
            <a:xfrm>
              <a:off x="-5220874" y="-727229"/>
              <a:ext cx="1967928" cy="38024"/>
            </a:xfrm>
            <a:custGeom>
              <a:avLst/>
              <a:gdLst/>
              <a:ahLst/>
              <a:cxnLst/>
              <a:rect l="l" t="t" r="r" b="b"/>
              <a:pathLst>
                <a:path w="27171" h="525" extrusionOk="0">
                  <a:moveTo>
                    <a:pt x="1" y="0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12061;p123">
              <a:extLst>
                <a:ext uri="{FF2B5EF4-FFF2-40B4-BE49-F238E27FC236}">
                  <a16:creationId xmlns:a16="http://schemas.microsoft.com/office/drawing/2014/main" id="{FD91FD80-DE3E-4B89-ED6F-E25FEAD25104}"/>
                </a:ext>
              </a:extLst>
            </p:cNvPr>
            <p:cNvSpPr/>
            <p:nvPr/>
          </p:nvSpPr>
          <p:spPr>
            <a:xfrm>
              <a:off x="-5220874" y="-443963"/>
              <a:ext cx="1967928" cy="38097"/>
            </a:xfrm>
            <a:custGeom>
              <a:avLst/>
              <a:gdLst/>
              <a:ahLst/>
              <a:cxnLst/>
              <a:rect l="l" t="t" r="r" b="b"/>
              <a:pathLst>
                <a:path w="27171" h="526" extrusionOk="0">
                  <a:moveTo>
                    <a:pt x="1" y="1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12062;p123">
              <a:extLst>
                <a:ext uri="{FF2B5EF4-FFF2-40B4-BE49-F238E27FC236}">
                  <a16:creationId xmlns:a16="http://schemas.microsoft.com/office/drawing/2014/main" id="{5B745444-C7DA-D0E4-B6FF-CF2528CC1A73}"/>
                </a:ext>
              </a:extLst>
            </p:cNvPr>
            <p:cNvSpPr/>
            <p:nvPr/>
          </p:nvSpPr>
          <p:spPr>
            <a:xfrm>
              <a:off x="-5220874" y="-161421"/>
              <a:ext cx="1967928" cy="38097"/>
            </a:xfrm>
            <a:custGeom>
              <a:avLst/>
              <a:gdLst/>
              <a:ahLst/>
              <a:cxnLst/>
              <a:rect l="l" t="t" r="r" b="b"/>
              <a:pathLst>
                <a:path w="27171" h="526" extrusionOk="0">
                  <a:moveTo>
                    <a:pt x="1" y="1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12063;p123">
              <a:extLst>
                <a:ext uri="{FF2B5EF4-FFF2-40B4-BE49-F238E27FC236}">
                  <a16:creationId xmlns:a16="http://schemas.microsoft.com/office/drawing/2014/main" id="{2006706B-510F-CBDA-51E7-E96C54C9FA05}"/>
                </a:ext>
              </a:extLst>
            </p:cNvPr>
            <p:cNvSpPr/>
            <p:nvPr/>
          </p:nvSpPr>
          <p:spPr>
            <a:xfrm>
              <a:off x="-5220874" y="121120"/>
              <a:ext cx="1967928" cy="38097"/>
            </a:xfrm>
            <a:custGeom>
              <a:avLst/>
              <a:gdLst/>
              <a:ahLst/>
              <a:cxnLst/>
              <a:rect l="l" t="t" r="r" b="b"/>
              <a:pathLst>
                <a:path w="27171" h="526" extrusionOk="0">
                  <a:moveTo>
                    <a:pt x="1" y="1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12064;p123">
              <a:extLst>
                <a:ext uri="{FF2B5EF4-FFF2-40B4-BE49-F238E27FC236}">
                  <a16:creationId xmlns:a16="http://schemas.microsoft.com/office/drawing/2014/main" id="{C97FCF47-AB30-37D9-068F-6308B684CF38}"/>
                </a:ext>
              </a:extLst>
            </p:cNvPr>
            <p:cNvSpPr/>
            <p:nvPr/>
          </p:nvSpPr>
          <p:spPr>
            <a:xfrm>
              <a:off x="-5220874" y="403662"/>
              <a:ext cx="1967928" cy="38024"/>
            </a:xfrm>
            <a:custGeom>
              <a:avLst/>
              <a:gdLst/>
              <a:ahLst/>
              <a:cxnLst/>
              <a:rect l="l" t="t" r="r" b="b"/>
              <a:pathLst>
                <a:path w="27171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7171" y="525"/>
                  </a:lnTo>
                  <a:lnTo>
                    <a:pt x="27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12065;p123">
              <a:extLst>
                <a:ext uri="{FF2B5EF4-FFF2-40B4-BE49-F238E27FC236}">
                  <a16:creationId xmlns:a16="http://schemas.microsoft.com/office/drawing/2014/main" id="{42EE2665-CA1E-0B24-1C2B-990FC7149E3F}"/>
                </a:ext>
              </a:extLst>
            </p:cNvPr>
            <p:cNvSpPr/>
            <p:nvPr/>
          </p:nvSpPr>
          <p:spPr>
            <a:xfrm>
              <a:off x="-4990770" y="687000"/>
              <a:ext cx="1509969" cy="230175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12066;p123">
              <a:extLst>
                <a:ext uri="{FF2B5EF4-FFF2-40B4-BE49-F238E27FC236}">
                  <a16:creationId xmlns:a16="http://schemas.microsoft.com/office/drawing/2014/main" id="{10CD0B86-37BC-2A4D-66BA-F6AE02A83082}"/>
                </a:ext>
              </a:extLst>
            </p:cNvPr>
            <p:cNvSpPr/>
            <p:nvPr/>
          </p:nvSpPr>
          <p:spPr>
            <a:xfrm>
              <a:off x="-3330503" y="-1464691"/>
              <a:ext cx="103426" cy="1968652"/>
            </a:xfrm>
            <a:custGeom>
              <a:avLst/>
              <a:gdLst/>
              <a:ahLst/>
              <a:cxnLst/>
              <a:rect l="l" t="t" r="r" b="b"/>
              <a:pathLst>
                <a:path w="1428" h="27181" extrusionOk="0">
                  <a:moveTo>
                    <a:pt x="1" y="0"/>
                  </a:moveTo>
                  <a:lnTo>
                    <a:pt x="1" y="27181"/>
                  </a:lnTo>
                  <a:lnTo>
                    <a:pt x="1427" y="2718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12067;p123">
              <a:extLst>
                <a:ext uri="{FF2B5EF4-FFF2-40B4-BE49-F238E27FC236}">
                  <a16:creationId xmlns:a16="http://schemas.microsoft.com/office/drawing/2014/main" id="{CFC0B1DC-2F03-04BD-B8C4-AAC38D400EC2}"/>
                </a:ext>
              </a:extLst>
            </p:cNvPr>
            <p:cNvSpPr/>
            <p:nvPr/>
          </p:nvSpPr>
          <p:spPr>
            <a:xfrm>
              <a:off x="-5227682" y="-1464691"/>
              <a:ext cx="103354" cy="1968652"/>
            </a:xfrm>
            <a:custGeom>
              <a:avLst/>
              <a:gdLst/>
              <a:ahLst/>
              <a:cxnLst/>
              <a:rect l="l" t="t" r="r" b="b"/>
              <a:pathLst>
                <a:path w="1427" h="27181" extrusionOk="0">
                  <a:moveTo>
                    <a:pt x="0" y="0"/>
                  </a:moveTo>
                  <a:lnTo>
                    <a:pt x="0" y="27181"/>
                  </a:lnTo>
                  <a:lnTo>
                    <a:pt x="1426" y="2718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12068;p123">
              <a:extLst>
                <a:ext uri="{FF2B5EF4-FFF2-40B4-BE49-F238E27FC236}">
                  <a16:creationId xmlns:a16="http://schemas.microsoft.com/office/drawing/2014/main" id="{96CBC064-99E4-C58F-0997-26B89E57394B}"/>
                </a:ext>
              </a:extLst>
            </p:cNvPr>
            <p:cNvSpPr/>
            <p:nvPr/>
          </p:nvSpPr>
          <p:spPr>
            <a:xfrm>
              <a:off x="-3249166" y="-1892306"/>
              <a:ext cx="62288" cy="2805696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12069;p123">
              <a:extLst>
                <a:ext uri="{FF2B5EF4-FFF2-40B4-BE49-F238E27FC236}">
                  <a16:creationId xmlns:a16="http://schemas.microsoft.com/office/drawing/2014/main" id="{C7483456-A559-3F20-8303-C67B3C71B081}"/>
                </a:ext>
              </a:extLst>
            </p:cNvPr>
            <p:cNvSpPr/>
            <p:nvPr/>
          </p:nvSpPr>
          <p:spPr>
            <a:xfrm>
              <a:off x="-5267952" y="-1892306"/>
              <a:ext cx="61563" cy="2805696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12070;p123">
              <a:extLst>
                <a:ext uri="{FF2B5EF4-FFF2-40B4-BE49-F238E27FC236}">
                  <a16:creationId xmlns:a16="http://schemas.microsoft.com/office/drawing/2014/main" id="{7BD9288D-EC97-FDC0-78DA-5463753E220F}"/>
                </a:ext>
              </a:extLst>
            </p:cNvPr>
            <p:cNvSpPr/>
            <p:nvPr/>
          </p:nvSpPr>
          <p:spPr>
            <a:xfrm>
              <a:off x="-5221598" y="-1868043"/>
              <a:ext cx="218803" cy="417038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12071;p123">
              <a:extLst>
                <a:ext uri="{FF2B5EF4-FFF2-40B4-BE49-F238E27FC236}">
                  <a16:creationId xmlns:a16="http://schemas.microsoft.com/office/drawing/2014/main" id="{219AEC6B-B2E4-AF0A-66F6-B261920B7706}"/>
                </a:ext>
              </a:extLst>
            </p:cNvPr>
            <p:cNvSpPr/>
            <p:nvPr/>
          </p:nvSpPr>
          <p:spPr>
            <a:xfrm>
              <a:off x="-3452762" y="-1868043"/>
              <a:ext cx="218803" cy="417038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12072;p123">
              <a:extLst>
                <a:ext uri="{FF2B5EF4-FFF2-40B4-BE49-F238E27FC236}">
                  <a16:creationId xmlns:a16="http://schemas.microsoft.com/office/drawing/2014/main" id="{88ED2D80-2A5B-C2CD-BCE6-D98D86D3488C}"/>
                </a:ext>
              </a:extLst>
            </p:cNvPr>
            <p:cNvSpPr/>
            <p:nvPr/>
          </p:nvSpPr>
          <p:spPr>
            <a:xfrm>
              <a:off x="-3455007" y="490286"/>
              <a:ext cx="218803" cy="417038"/>
            </a:xfrm>
            <a:custGeom>
              <a:avLst/>
              <a:gdLst/>
              <a:ahLst/>
              <a:cxnLst/>
              <a:rect l="l" t="t" r="r" b="b"/>
              <a:pathLst>
                <a:path w="3021" h="5758" extrusionOk="0">
                  <a:moveTo>
                    <a:pt x="1699" y="0"/>
                  </a:moveTo>
                  <a:lnTo>
                    <a:pt x="1699" y="336"/>
                  </a:lnTo>
                  <a:cubicBezTo>
                    <a:pt x="2087" y="336"/>
                    <a:pt x="2192" y="1584"/>
                    <a:pt x="1458" y="1584"/>
                  </a:cubicBezTo>
                  <a:lnTo>
                    <a:pt x="1458" y="2024"/>
                  </a:lnTo>
                  <a:cubicBezTo>
                    <a:pt x="1206" y="2024"/>
                    <a:pt x="650" y="2422"/>
                    <a:pt x="650" y="3230"/>
                  </a:cubicBezTo>
                  <a:cubicBezTo>
                    <a:pt x="650" y="3545"/>
                    <a:pt x="703" y="3702"/>
                    <a:pt x="776" y="3786"/>
                  </a:cubicBezTo>
                  <a:cubicBezTo>
                    <a:pt x="913" y="3932"/>
                    <a:pt x="832" y="4232"/>
                    <a:pt x="677" y="4232"/>
                  </a:cubicBezTo>
                  <a:cubicBezTo>
                    <a:pt x="665" y="4232"/>
                    <a:pt x="653" y="4230"/>
                    <a:pt x="640" y="4226"/>
                  </a:cubicBezTo>
                  <a:lnTo>
                    <a:pt x="629" y="4226"/>
                  </a:lnTo>
                  <a:cubicBezTo>
                    <a:pt x="578" y="4202"/>
                    <a:pt x="526" y="4190"/>
                    <a:pt x="475" y="4190"/>
                  </a:cubicBezTo>
                  <a:cubicBezTo>
                    <a:pt x="308" y="4190"/>
                    <a:pt x="158" y="4314"/>
                    <a:pt x="126" y="4499"/>
                  </a:cubicBezTo>
                  <a:cubicBezTo>
                    <a:pt x="106" y="4638"/>
                    <a:pt x="133" y="4889"/>
                    <a:pt x="314" y="4889"/>
                  </a:cubicBezTo>
                  <a:cubicBezTo>
                    <a:pt x="324" y="4889"/>
                    <a:pt x="335" y="4888"/>
                    <a:pt x="346" y="4887"/>
                  </a:cubicBezTo>
                  <a:lnTo>
                    <a:pt x="346" y="5055"/>
                  </a:lnTo>
                  <a:cubicBezTo>
                    <a:pt x="158" y="5055"/>
                    <a:pt x="0" y="5201"/>
                    <a:pt x="0" y="5390"/>
                  </a:cubicBezTo>
                  <a:lnTo>
                    <a:pt x="0" y="5757"/>
                  </a:lnTo>
                  <a:lnTo>
                    <a:pt x="3020" y="5747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12073;p123">
              <a:extLst>
                <a:ext uri="{FF2B5EF4-FFF2-40B4-BE49-F238E27FC236}">
                  <a16:creationId xmlns:a16="http://schemas.microsoft.com/office/drawing/2014/main" id="{BC3F1A58-3AB0-3057-CD3E-5367E2BA4FF8}"/>
                </a:ext>
              </a:extLst>
            </p:cNvPr>
            <p:cNvSpPr/>
            <p:nvPr/>
          </p:nvSpPr>
          <p:spPr>
            <a:xfrm>
              <a:off x="-5218629" y="490286"/>
              <a:ext cx="218079" cy="417038"/>
            </a:xfrm>
            <a:custGeom>
              <a:avLst/>
              <a:gdLst/>
              <a:ahLst/>
              <a:cxnLst/>
              <a:rect l="l" t="t" r="r" b="b"/>
              <a:pathLst>
                <a:path w="3011" h="5758" extrusionOk="0">
                  <a:moveTo>
                    <a:pt x="74" y="0"/>
                  </a:moveTo>
                  <a:lnTo>
                    <a:pt x="1" y="5747"/>
                  </a:lnTo>
                  <a:lnTo>
                    <a:pt x="3011" y="5757"/>
                  </a:lnTo>
                  <a:lnTo>
                    <a:pt x="3011" y="5390"/>
                  </a:lnTo>
                  <a:cubicBezTo>
                    <a:pt x="3011" y="5212"/>
                    <a:pt x="2864" y="5055"/>
                    <a:pt x="2685" y="5055"/>
                  </a:cubicBezTo>
                  <a:lnTo>
                    <a:pt x="2685" y="4887"/>
                  </a:lnTo>
                  <a:cubicBezTo>
                    <a:pt x="2696" y="4888"/>
                    <a:pt x="2706" y="4889"/>
                    <a:pt x="2716" y="4889"/>
                  </a:cubicBezTo>
                  <a:cubicBezTo>
                    <a:pt x="2888" y="4889"/>
                    <a:pt x="2915" y="4638"/>
                    <a:pt x="2895" y="4499"/>
                  </a:cubicBezTo>
                  <a:cubicBezTo>
                    <a:pt x="2863" y="4314"/>
                    <a:pt x="2714" y="4190"/>
                    <a:pt x="2546" y="4190"/>
                  </a:cubicBezTo>
                  <a:cubicBezTo>
                    <a:pt x="2495" y="4190"/>
                    <a:pt x="2443" y="4202"/>
                    <a:pt x="2392" y="4226"/>
                  </a:cubicBezTo>
                  <a:lnTo>
                    <a:pt x="2381" y="4226"/>
                  </a:lnTo>
                  <a:cubicBezTo>
                    <a:pt x="2369" y="4230"/>
                    <a:pt x="2356" y="4232"/>
                    <a:pt x="2344" y="4232"/>
                  </a:cubicBezTo>
                  <a:cubicBezTo>
                    <a:pt x="2189" y="4232"/>
                    <a:pt x="2109" y="3932"/>
                    <a:pt x="2245" y="3786"/>
                  </a:cubicBezTo>
                  <a:cubicBezTo>
                    <a:pt x="2318" y="3702"/>
                    <a:pt x="2381" y="3545"/>
                    <a:pt x="2381" y="3230"/>
                  </a:cubicBezTo>
                  <a:cubicBezTo>
                    <a:pt x="2381" y="2422"/>
                    <a:pt x="1826" y="2024"/>
                    <a:pt x="1574" y="2024"/>
                  </a:cubicBezTo>
                  <a:lnTo>
                    <a:pt x="1574" y="1584"/>
                  </a:lnTo>
                  <a:cubicBezTo>
                    <a:pt x="829" y="1584"/>
                    <a:pt x="945" y="336"/>
                    <a:pt x="1322" y="336"/>
                  </a:cubicBezTo>
                  <a:lnTo>
                    <a:pt x="1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12074;p123">
              <a:extLst>
                <a:ext uri="{FF2B5EF4-FFF2-40B4-BE49-F238E27FC236}">
                  <a16:creationId xmlns:a16="http://schemas.microsoft.com/office/drawing/2014/main" id="{6B905645-578C-7CAB-6F26-CAA03CCC4E45}"/>
                </a:ext>
              </a:extLst>
            </p:cNvPr>
            <p:cNvSpPr/>
            <p:nvPr/>
          </p:nvSpPr>
          <p:spPr>
            <a:xfrm>
              <a:off x="-5353055" y="893565"/>
              <a:ext cx="2233809" cy="95025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12075;p123">
              <a:extLst>
                <a:ext uri="{FF2B5EF4-FFF2-40B4-BE49-F238E27FC236}">
                  <a16:creationId xmlns:a16="http://schemas.microsoft.com/office/drawing/2014/main" id="{16164ED7-1C7D-BC85-1D7A-0714707DDC11}"/>
                </a:ext>
              </a:extLst>
            </p:cNvPr>
            <p:cNvSpPr/>
            <p:nvPr/>
          </p:nvSpPr>
          <p:spPr>
            <a:xfrm>
              <a:off x="-5267952" y="-1892306"/>
              <a:ext cx="2080335" cy="57797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12076;p123">
              <a:extLst>
                <a:ext uri="{FF2B5EF4-FFF2-40B4-BE49-F238E27FC236}">
                  <a16:creationId xmlns:a16="http://schemas.microsoft.com/office/drawing/2014/main" id="{782337BF-DECF-FFF6-DDF1-41306C68E980}"/>
                </a:ext>
              </a:extLst>
            </p:cNvPr>
            <p:cNvSpPr/>
            <p:nvPr/>
          </p:nvSpPr>
          <p:spPr>
            <a:xfrm>
              <a:off x="-5319594" y="-1972049"/>
              <a:ext cx="2182820" cy="120085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12077;p123">
              <a:extLst>
                <a:ext uri="{FF2B5EF4-FFF2-40B4-BE49-F238E27FC236}">
                  <a16:creationId xmlns:a16="http://schemas.microsoft.com/office/drawing/2014/main" id="{04776976-666A-9CDC-D0BC-6F32F5CFA05A}"/>
                </a:ext>
              </a:extLst>
            </p:cNvPr>
            <p:cNvSpPr/>
            <p:nvPr/>
          </p:nvSpPr>
          <p:spPr>
            <a:xfrm>
              <a:off x="-5413750" y="-2075332"/>
              <a:ext cx="2371928" cy="122330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12078;p123">
              <a:extLst>
                <a:ext uri="{FF2B5EF4-FFF2-40B4-BE49-F238E27FC236}">
                  <a16:creationId xmlns:a16="http://schemas.microsoft.com/office/drawing/2014/main" id="{ECD5DD94-CF41-279B-F2B9-0DC9DC794E4A}"/>
                </a:ext>
              </a:extLst>
            </p:cNvPr>
            <p:cNvSpPr/>
            <p:nvPr/>
          </p:nvSpPr>
          <p:spPr>
            <a:xfrm>
              <a:off x="-5403176" y="972512"/>
              <a:ext cx="2340857" cy="67720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rgbClr val="93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12079;p123">
              <a:extLst>
                <a:ext uri="{FF2B5EF4-FFF2-40B4-BE49-F238E27FC236}">
                  <a16:creationId xmlns:a16="http://schemas.microsoft.com/office/drawing/2014/main" id="{DC35CD70-C41A-F594-7866-9CCE2C8C1AB7}"/>
                </a:ext>
              </a:extLst>
            </p:cNvPr>
            <p:cNvSpPr/>
            <p:nvPr/>
          </p:nvSpPr>
          <p:spPr>
            <a:xfrm>
              <a:off x="-5038573" y="972512"/>
              <a:ext cx="852979" cy="67720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12080;p123">
              <a:extLst>
                <a:ext uri="{FF2B5EF4-FFF2-40B4-BE49-F238E27FC236}">
                  <a16:creationId xmlns:a16="http://schemas.microsoft.com/office/drawing/2014/main" id="{9E487332-B911-56FF-C35E-07C100E63C45}"/>
                </a:ext>
              </a:extLst>
            </p:cNvPr>
            <p:cNvSpPr/>
            <p:nvPr/>
          </p:nvSpPr>
          <p:spPr>
            <a:xfrm>
              <a:off x="-4007922" y="972512"/>
              <a:ext cx="439056" cy="67720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12081;p123">
              <a:extLst>
                <a:ext uri="{FF2B5EF4-FFF2-40B4-BE49-F238E27FC236}">
                  <a16:creationId xmlns:a16="http://schemas.microsoft.com/office/drawing/2014/main" id="{26C8286F-F0AF-88AA-B050-88CA24AF596E}"/>
                </a:ext>
              </a:extLst>
            </p:cNvPr>
            <p:cNvSpPr/>
            <p:nvPr/>
          </p:nvSpPr>
          <p:spPr>
            <a:xfrm>
              <a:off x="-3218819" y="-732589"/>
              <a:ext cx="290217" cy="1772808"/>
            </a:xfrm>
            <a:custGeom>
              <a:avLst/>
              <a:gdLst/>
              <a:ahLst/>
              <a:cxnLst/>
              <a:rect l="l" t="t" r="r" b="b"/>
              <a:pathLst>
                <a:path w="4007" h="24477" extrusionOk="0">
                  <a:moveTo>
                    <a:pt x="0" y="1"/>
                  </a:moveTo>
                  <a:lnTo>
                    <a:pt x="3042" y="24476"/>
                  </a:lnTo>
                  <a:lnTo>
                    <a:pt x="4006" y="2447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12082;p123">
              <a:extLst>
                <a:ext uri="{FF2B5EF4-FFF2-40B4-BE49-F238E27FC236}">
                  <a16:creationId xmlns:a16="http://schemas.microsoft.com/office/drawing/2014/main" id="{4D680C34-B202-C8FE-5E69-F30090044657}"/>
                </a:ext>
              </a:extLst>
            </p:cNvPr>
            <p:cNvSpPr/>
            <p:nvPr/>
          </p:nvSpPr>
          <p:spPr>
            <a:xfrm>
              <a:off x="-3242358" y="-732589"/>
              <a:ext cx="290217" cy="1772808"/>
            </a:xfrm>
            <a:custGeom>
              <a:avLst/>
              <a:gdLst/>
              <a:ahLst/>
              <a:cxnLst/>
              <a:rect l="l" t="t" r="r" b="b"/>
              <a:pathLst>
                <a:path w="4007" h="24477" extrusionOk="0">
                  <a:moveTo>
                    <a:pt x="0" y="1"/>
                  </a:moveTo>
                  <a:lnTo>
                    <a:pt x="3041" y="24476"/>
                  </a:lnTo>
                  <a:lnTo>
                    <a:pt x="4006" y="2447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12083;p123">
              <a:extLst>
                <a:ext uri="{FF2B5EF4-FFF2-40B4-BE49-F238E27FC236}">
                  <a16:creationId xmlns:a16="http://schemas.microsoft.com/office/drawing/2014/main" id="{B295DDF8-BDE0-A9B1-1670-02675564A603}"/>
                </a:ext>
              </a:extLst>
            </p:cNvPr>
            <p:cNvSpPr/>
            <p:nvPr/>
          </p:nvSpPr>
          <p:spPr>
            <a:xfrm>
              <a:off x="-3482385" y="-590557"/>
              <a:ext cx="280294" cy="27450"/>
            </a:xfrm>
            <a:custGeom>
              <a:avLst/>
              <a:gdLst/>
              <a:ahLst/>
              <a:cxnLst/>
              <a:rect l="l" t="t" r="r" b="b"/>
              <a:pathLst>
                <a:path w="3870" h="379" extrusionOk="0">
                  <a:moveTo>
                    <a:pt x="3697" y="0"/>
                  </a:moveTo>
                  <a:cubicBezTo>
                    <a:pt x="3692" y="0"/>
                    <a:pt x="3687" y="0"/>
                    <a:pt x="3681" y="1"/>
                  </a:cubicBezTo>
                  <a:lnTo>
                    <a:pt x="221" y="1"/>
                  </a:lnTo>
                  <a:cubicBezTo>
                    <a:pt x="116" y="1"/>
                    <a:pt x="22" y="85"/>
                    <a:pt x="11" y="190"/>
                  </a:cubicBezTo>
                  <a:cubicBezTo>
                    <a:pt x="1" y="295"/>
                    <a:pt x="85" y="378"/>
                    <a:pt x="179" y="378"/>
                  </a:cubicBezTo>
                  <a:lnTo>
                    <a:pt x="3639" y="378"/>
                  </a:lnTo>
                  <a:cubicBezTo>
                    <a:pt x="3755" y="378"/>
                    <a:pt x="3839" y="295"/>
                    <a:pt x="3849" y="190"/>
                  </a:cubicBezTo>
                  <a:cubicBezTo>
                    <a:pt x="3869" y="90"/>
                    <a:pt x="3795" y="0"/>
                    <a:pt x="3697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12084;p123">
              <a:extLst>
                <a:ext uri="{FF2B5EF4-FFF2-40B4-BE49-F238E27FC236}">
                  <a16:creationId xmlns:a16="http://schemas.microsoft.com/office/drawing/2014/main" id="{AC59786C-813F-BF65-69F7-7F3E7D651573}"/>
                </a:ext>
              </a:extLst>
            </p:cNvPr>
            <p:cNvSpPr/>
            <p:nvPr/>
          </p:nvSpPr>
          <p:spPr>
            <a:xfrm>
              <a:off x="-3457252" y="-404417"/>
              <a:ext cx="280294" cy="27450"/>
            </a:xfrm>
            <a:custGeom>
              <a:avLst/>
              <a:gdLst/>
              <a:ahLst/>
              <a:cxnLst/>
              <a:rect l="l" t="t" r="r" b="b"/>
              <a:pathLst>
                <a:path w="3870" h="379" extrusionOk="0">
                  <a:moveTo>
                    <a:pt x="230" y="0"/>
                  </a:moveTo>
                  <a:cubicBezTo>
                    <a:pt x="115" y="0"/>
                    <a:pt x="31" y="84"/>
                    <a:pt x="10" y="189"/>
                  </a:cubicBezTo>
                  <a:cubicBezTo>
                    <a:pt x="0" y="288"/>
                    <a:pt x="75" y="378"/>
                    <a:pt x="173" y="378"/>
                  </a:cubicBezTo>
                  <a:cubicBezTo>
                    <a:pt x="178" y="378"/>
                    <a:pt x="183" y="378"/>
                    <a:pt x="189" y="378"/>
                  </a:cubicBezTo>
                  <a:lnTo>
                    <a:pt x="3649" y="378"/>
                  </a:lnTo>
                  <a:cubicBezTo>
                    <a:pt x="3754" y="378"/>
                    <a:pt x="3838" y="294"/>
                    <a:pt x="3859" y="189"/>
                  </a:cubicBezTo>
                  <a:cubicBezTo>
                    <a:pt x="3869" y="84"/>
                    <a:pt x="3785" y="0"/>
                    <a:pt x="3680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12085;p123">
              <a:extLst>
                <a:ext uri="{FF2B5EF4-FFF2-40B4-BE49-F238E27FC236}">
                  <a16:creationId xmlns:a16="http://schemas.microsoft.com/office/drawing/2014/main" id="{8191AF19-2B49-1CEB-2909-8FEB4C8DD44C}"/>
                </a:ext>
              </a:extLst>
            </p:cNvPr>
            <p:cNvSpPr/>
            <p:nvPr/>
          </p:nvSpPr>
          <p:spPr>
            <a:xfrm>
              <a:off x="-3432264" y="-217626"/>
              <a:ext cx="280367" cy="27450"/>
            </a:xfrm>
            <a:custGeom>
              <a:avLst/>
              <a:gdLst/>
              <a:ahLst/>
              <a:cxnLst/>
              <a:rect l="l" t="t" r="r" b="b"/>
              <a:pathLst>
                <a:path w="3871" h="379" extrusionOk="0">
                  <a:moveTo>
                    <a:pt x="232" y="1"/>
                  </a:moveTo>
                  <a:cubicBezTo>
                    <a:pt x="116" y="1"/>
                    <a:pt x="32" y="85"/>
                    <a:pt x="22" y="190"/>
                  </a:cubicBezTo>
                  <a:cubicBezTo>
                    <a:pt x="1" y="294"/>
                    <a:pt x="85" y="378"/>
                    <a:pt x="190" y="378"/>
                  </a:cubicBezTo>
                  <a:lnTo>
                    <a:pt x="3650" y="378"/>
                  </a:lnTo>
                  <a:cubicBezTo>
                    <a:pt x="3755" y="378"/>
                    <a:pt x="3849" y="294"/>
                    <a:pt x="3860" y="190"/>
                  </a:cubicBezTo>
                  <a:cubicBezTo>
                    <a:pt x="3870" y="85"/>
                    <a:pt x="3797" y="1"/>
                    <a:pt x="3692" y="1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12086;p123">
              <a:extLst>
                <a:ext uri="{FF2B5EF4-FFF2-40B4-BE49-F238E27FC236}">
                  <a16:creationId xmlns:a16="http://schemas.microsoft.com/office/drawing/2014/main" id="{9CC2025D-17FE-482B-420E-9CDE53C25E11}"/>
                </a:ext>
              </a:extLst>
            </p:cNvPr>
            <p:cNvSpPr/>
            <p:nvPr/>
          </p:nvSpPr>
          <p:spPr>
            <a:xfrm>
              <a:off x="-3406408" y="-30834"/>
              <a:ext cx="280222" cy="27450"/>
            </a:xfrm>
            <a:custGeom>
              <a:avLst/>
              <a:gdLst/>
              <a:ahLst/>
              <a:cxnLst/>
              <a:rect l="l" t="t" r="r" b="b"/>
              <a:pathLst>
                <a:path w="3869" h="379" extrusionOk="0">
                  <a:moveTo>
                    <a:pt x="3697" y="1"/>
                  </a:moveTo>
                  <a:cubicBezTo>
                    <a:pt x="3692" y="1"/>
                    <a:pt x="3686" y="1"/>
                    <a:pt x="3681" y="1"/>
                  </a:cubicBezTo>
                  <a:lnTo>
                    <a:pt x="221" y="1"/>
                  </a:lnTo>
                  <a:cubicBezTo>
                    <a:pt x="116" y="1"/>
                    <a:pt x="21" y="85"/>
                    <a:pt x="11" y="190"/>
                  </a:cubicBezTo>
                  <a:cubicBezTo>
                    <a:pt x="0" y="295"/>
                    <a:pt x="74" y="379"/>
                    <a:pt x="179" y="379"/>
                  </a:cubicBezTo>
                  <a:lnTo>
                    <a:pt x="3639" y="379"/>
                  </a:lnTo>
                  <a:cubicBezTo>
                    <a:pt x="3744" y="379"/>
                    <a:pt x="3838" y="295"/>
                    <a:pt x="3849" y="190"/>
                  </a:cubicBezTo>
                  <a:cubicBezTo>
                    <a:pt x="3869" y="91"/>
                    <a:pt x="3794" y="1"/>
                    <a:pt x="3697" y="1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12087;p123">
              <a:extLst>
                <a:ext uri="{FF2B5EF4-FFF2-40B4-BE49-F238E27FC236}">
                  <a16:creationId xmlns:a16="http://schemas.microsoft.com/office/drawing/2014/main" id="{F167E39E-89AB-75F7-3744-E86B9EA7F98F}"/>
                </a:ext>
              </a:extLst>
            </p:cNvPr>
            <p:cNvSpPr/>
            <p:nvPr/>
          </p:nvSpPr>
          <p:spPr>
            <a:xfrm>
              <a:off x="-3381348" y="156031"/>
              <a:ext cx="280294" cy="27450"/>
            </a:xfrm>
            <a:custGeom>
              <a:avLst/>
              <a:gdLst/>
              <a:ahLst/>
              <a:cxnLst/>
              <a:rect l="l" t="t" r="r" b="b"/>
              <a:pathLst>
                <a:path w="3870" h="379" extrusionOk="0">
                  <a:moveTo>
                    <a:pt x="3697" y="0"/>
                  </a:moveTo>
                  <a:cubicBezTo>
                    <a:pt x="3692" y="0"/>
                    <a:pt x="3686" y="1"/>
                    <a:pt x="3681" y="1"/>
                  </a:cubicBezTo>
                  <a:lnTo>
                    <a:pt x="221" y="1"/>
                  </a:lnTo>
                  <a:cubicBezTo>
                    <a:pt x="116" y="1"/>
                    <a:pt x="21" y="74"/>
                    <a:pt x="11" y="190"/>
                  </a:cubicBezTo>
                  <a:cubicBezTo>
                    <a:pt x="0" y="284"/>
                    <a:pt x="84" y="379"/>
                    <a:pt x="189" y="379"/>
                  </a:cubicBezTo>
                  <a:lnTo>
                    <a:pt x="3639" y="379"/>
                  </a:lnTo>
                  <a:cubicBezTo>
                    <a:pt x="3755" y="379"/>
                    <a:pt x="3838" y="295"/>
                    <a:pt x="3859" y="190"/>
                  </a:cubicBezTo>
                  <a:cubicBezTo>
                    <a:pt x="3869" y="90"/>
                    <a:pt x="3794" y="0"/>
                    <a:pt x="3697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12088;p123">
              <a:extLst>
                <a:ext uri="{FF2B5EF4-FFF2-40B4-BE49-F238E27FC236}">
                  <a16:creationId xmlns:a16="http://schemas.microsoft.com/office/drawing/2014/main" id="{F41598D5-30F1-5F7F-119F-44C1C62014B7}"/>
                </a:ext>
              </a:extLst>
            </p:cNvPr>
            <p:cNvSpPr/>
            <p:nvPr/>
          </p:nvSpPr>
          <p:spPr>
            <a:xfrm>
              <a:off x="-3356287" y="342171"/>
              <a:ext cx="280294" cy="27378"/>
            </a:xfrm>
            <a:custGeom>
              <a:avLst/>
              <a:gdLst/>
              <a:ahLst/>
              <a:cxnLst/>
              <a:rect l="l" t="t" r="r" b="b"/>
              <a:pathLst>
                <a:path w="3870" h="378" extrusionOk="0">
                  <a:moveTo>
                    <a:pt x="231" y="0"/>
                  </a:moveTo>
                  <a:cubicBezTo>
                    <a:pt x="116" y="0"/>
                    <a:pt x="32" y="84"/>
                    <a:pt x="11" y="189"/>
                  </a:cubicBezTo>
                  <a:cubicBezTo>
                    <a:pt x="0" y="294"/>
                    <a:pt x="84" y="378"/>
                    <a:pt x="189" y="378"/>
                  </a:cubicBezTo>
                  <a:lnTo>
                    <a:pt x="3650" y="378"/>
                  </a:lnTo>
                  <a:cubicBezTo>
                    <a:pt x="3755" y="378"/>
                    <a:pt x="3838" y="294"/>
                    <a:pt x="3859" y="189"/>
                  </a:cubicBezTo>
                  <a:cubicBezTo>
                    <a:pt x="3870" y="84"/>
                    <a:pt x="3786" y="0"/>
                    <a:pt x="3692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12089;p123">
              <a:extLst>
                <a:ext uri="{FF2B5EF4-FFF2-40B4-BE49-F238E27FC236}">
                  <a16:creationId xmlns:a16="http://schemas.microsoft.com/office/drawing/2014/main" id="{558062FB-E91F-AB2F-5F55-C4878B74494E}"/>
                </a:ext>
              </a:extLst>
            </p:cNvPr>
            <p:cNvSpPr/>
            <p:nvPr/>
          </p:nvSpPr>
          <p:spPr>
            <a:xfrm>
              <a:off x="-3331227" y="528962"/>
              <a:ext cx="280294" cy="27450"/>
            </a:xfrm>
            <a:custGeom>
              <a:avLst/>
              <a:gdLst/>
              <a:ahLst/>
              <a:cxnLst/>
              <a:rect l="l" t="t" r="r" b="b"/>
              <a:pathLst>
                <a:path w="3870" h="379" extrusionOk="0">
                  <a:moveTo>
                    <a:pt x="3708" y="0"/>
                  </a:moveTo>
                  <a:cubicBezTo>
                    <a:pt x="3702" y="0"/>
                    <a:pt x="3697" y="0"/>
                    <a:pt x="3692" y="1"/>
                  </a:cubicBezTo>
                  <a:lnTo>
                    <a:pt x="231" y="1"/>
                  </a:lnTo>
                  <a:cubicBezTo>
                    <a:pt x="126" y="1"/>
                    <a:pt x="32" y="85"/>
                    <a:pt x="21" y="190"/>
                  </a:cubicBezTo>
                  <a:cubicBezTo>
                    <a:pt x="1" y="295"/>
                    <a:pt x="84" y="378"/>
                    <a:pt x="189" y="378"/>
                  </a:cubicBezTo>
                  <a:lnTo>
                    <a:pt x="3650" y="378"/>
                  </a:lnTo>
                  <a:cubicBezTo>
                    <a:pt x="3755" y="378"/>
                    <a:pt x="3849" y="295"/>
                    <a:pt x="3859" y="190"/>
                  </a:cubicBezTo>
                  <a:cubicBezTo>
                    <a:pt x="3869" y="90"/>
                    <a:pt x="3804" y="0"/>
                    <a:pt x="3708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12090;p123">
              <a:extLst>
                <a:ext uri="{FF2B5EF4-FFF2-40B4-BE49-F238E27FC236}">
                  <a16:creationId xmlns:a16="http://schemas.microsoft.com/office/drawing/2014/main" id="{255FF946-A516-9E30-FE33-C2B45FC935B3}"/>
                </a:ext>
              </a:extLst>
            </p:cNvPr>
            <p:cNvSpPr/>
            <p:nvPr/>
          </p:nvSpPr>
          <p:spPr>
            <a:xfrm>
              <a:off x="-3305371" y="715102"/>
              <a:ext cx="280294" cy="28174"/>
            </a:xfrm>
            <a:custGeom>
              <a:avLst/>
              <a:gdLst/>
              <a:ahLst/>
              <a:cxnLst/>
              <a:rect l="l" t="t" r="r" b="b"/>
              <a:pathLst>
                <a:path w="3870" h="389" extrusionOk="0">
                  <a:moveTo>
                    <a:pt x="220" y="0"/>
                  </a:moveTo>
                  <a:cubicBezTo>
                    <a:pt x="115" y="0"/>
                    <a:pt x="21" y="84"/>
                    <a:pt x="11" y="189"/>
                  </a:cubicBezTo>
                  <a:cubicBezTo>
                    <a:pt x="0" y="294"/>
                    <a:pt x="84" y="388"/>
                    <a:pt x="178" y="388"/>
                  </a:cubicBezTo>
                  <a:lnTo>
                    <a:pt x="3639" y="388"/>
                  </a:lnTo>
                  <a:cubicBezTo>
                    <a:pt x="3754" y="378"/>
                    <a:pt x="3838" y="304"/>
                    <a:pt x="3849" y="189"/>
                  </a:cubicBezTo>
                  <a:cubicBezTo>
                    <a:pt x="3869" y="94"/>
                    <a:pt x="3786" y="0"/>
                    <a:pt x="3681" y="0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12091;p123">
              <a:extLst>
                <a:ext uri="{FF2B5EF4-FFF2-40B4-BE49-F238E27FC236}">
                  <a16:creationId xmlns:a16="http://schemas.microsoft.com/office/drawing/2014/main" id="{30F34879-9EC3-CF82-865A-ABAB71353E2D}"/>
                </a:ext>
              </a:extLst>
            </p:cNvPr>
            <p:cNvSpPr/>
            <p:nvPr/>
          </p:nvSpPr>
          <p:spPr>
            <a:xfrm>
              <a:off x="-3280310" y="901894"/>
              <a:ext cx="280294" cy="27522"/>
            </a:xfrm>
            <a:custGeom>
              <a:avLst/>
              <a:gdLst/>
              <a:ahLst/>
              <a:cxnLst/>
              <a:rect l="l" t="t" r="r" b="b"/>
              <a:pathLst>
                <a:path w="3870" h="380" extrusionOk="0">
                  <a:moveTo>
                    <a:pt x="231" y="1"/>
                  </a:moveTo>
                  <a:cubicBezTo>
                    <a:pt x="115" y="1"/>
                    <a:pt x="32" y="85"/>
                    <a:pt x="11" y="189"/>
                  </a:cubicBezTo>
                  <a:cubicBezTo>
                    <a:pt x="1" y="289"/>
                    <a:pt x="76" y="379"/>
                    <a:pt x="173" y="379"/>
                  </a:cubicBezTo>
                  <a:cubicBezTo>
                    <a:pt x="178" y="379"/>
                    <a:pt x="183" y="379"/>
                    <a:pt x="189" y="378"/>
                  </a:cubicBezTo>
                  <a:lnTo>
                    <a:pt x="3649" y="378"/>
                  </a:lnTo>
                  <a:cubicBezTo>
                    <a:pt x="3754" y="378"/>
                    <a:pt x="3838" y="294"/>
                    <a:pt x="3859" y="189"/>
                  </a:cubicBezTo>
                  <a:cubicBezTo>
                    <a:pt x="3870" y="85"/>
                    <a:pt x="3786" y="1"/>
                    <a:pt x="3681" y="1"/>
                  </a:cubicBez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12092;p123">
              <a:extLst>
                <a:ext uri="{FF2B5EF4-FFF2-40B4-BE49-F238E27FC236}">
                  <a16:creationId xmlns:a16="http://schemas.microsoft.com/office/drawing/2014/main" id="{85C45D38-38FB-C3AF-40EE-32F71B3B7551}"/>
                </a:ext>
              </a:extLst>
            </p:cNvPr>
            <p:cNvSpPr/>
            <p:nvPr/>
          </p:nvSpPr>
          <p:spPr>
            <a:xfrm>
              <a:off x="-3503606" y="-732589"/>
              <a:ext cx="290145" cy="1772808"/>
            </a:xfrm>
            <a:custGeom>
              <a:avLst/>
              <a:gdLst/>
              <a:ahLst/>
              <a:cxnLst/>
              <a:rect l="l" t="t" r="r" b="b"/>
              <a:pathLst>
                <a:path w="4006" h="24477" extrusionOk="0">
                  <a:moveTo>
                    <a:pt x="0" y="1"/>
                  </a:moveTo>
                  <a:lnTo>
                    <a:pt x="3041" y="24476"/>
                  </a:lnTo>
                  <a:lnTo>
                    <a:pt x="4006" y="24476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C6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12093;p123">
              <a:extLst>
                <a:ext uri="{FF2B5EF4-FFF2-40B4-BE49-F238E27FC236}">
                  <a16:creationId xmlns:a16="http://schemas.microsoft.com/office/drawing/2014/main" id="{2EBD3D36-BDF1-3F59-ABAE-20DE5802A770}"/>
                </a:ext>
              </a:extLst>
            </p:cNvPr>
            <p:cNvSpPr/>
            <p:nvPr/>
          </p:nvSpPr>
          <p:spPr>
            <a:xfrm>
              <a:off x="-3527145" y="-732589"/>
              <a:ext cx="290145" cy="1772808"/>
            </a:xfrm>
            <a:custGeom>
              <a:avLst/>
              <a:gdLst/>
              <a:ahLst/>
              <a:cxnLst/>
              <a:rect l="l" t="t" r="r" b="b"/>
              <a:pathLst>
                <a:path w="4006" h="24477" extrusionOk="0">
                  <a:moveTo>
                    <a:pt x="0" y="1"/>
                  </a:moveTo>
                  <a:lnTo>
                    <a:pt x="3041" y="24476"/>
                  </a:lnTo>
                  <a:lnTo>
                    <a:pt x="4006" y="2447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12094;p123">
              <a:extLst>
                <a:ext uri="{FF2B5EF4-FFF2-40B4-BE49-F238E27FC236}">
                  <a16:creationId xmlns:a16="http://schemas.microsoft.com/office/drawing/2014/main" id="{C35A1597-E02A-06BE-0680-55CD5C5FA07C}"/>
                </a:ext>
              </a:extLst>
            </p:cNvPr>
            <p:cNvSpPr/>
            <p:nvPr/>
          </p:nvSpPr>
          <p:spPr>
            <a:xfrm>
              <a:off x="-5413750" y="-2075332"/>
              <a:ext cx="2371204" cy="22815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12095;p123">
              <a:extLst>
                <a:ext uri="{FF2B5EF4-FFF2-40B4-BE49-F238E27FC236}">
                  <a16:creationId xmlns:a16="http://schemas.microsoft.com/office/drawing/2014/main" id="{A97AE9C3-D8E4-BB55-3380-31F24F03C7A9}"/>
                </a:ext>
              </a:extLst>
            </p:cNvPr>
            <p:cNvSpPr/>
            <p:nvPr/>
          </p:nvSpPr>
          <p:spPr>
            <a:xfrm>
              <a:off x="-5067472" y="-1901432"/>
              <a:ext cx="1679376" cy="4867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B55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12096;p123">
              <a:extLst>
                <a:ext uri="{FF2B5EF4-FFF2-40B4-BE49-F238E27FC236}">
                  <a16:creationId xmlns:a16="http://schemas.microsoft.com/office/drawing/2014/main" id="{70217743-3DDD-B9E4-A944-1895294C4F0C}"/>
                </a:ext>
              </a:extLst>
            </p:cNvPr>
            <p:cNvSpPr/>
            <p:nvPr/>
          </p:nvSpPr>
          <p:spPr>
            <a:xfrm>
              <a:off x="-5367468" y="-2015361"/>
              <a:ext cx="2278569" cy="16006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12097;p123">
              <a:extLst>
                <a:ext uri="{FF2B5EF4-FFF2-40B4-BE49-F238E27FC236}">
                  <a16:creationId xmlns:a16="http://schemas.microsoft.com/office/drawing/2014/main" id="{949B3F27-63FD-FA2A-907F-26AB6D577CDD}"/>
                </a:ext>
              </a:extLst>
            </p:cNvPr>
            <p:cNvSpPr/>
            <p:nvPr/>
          </p:nvSpPr>
          <p:spPr>
            <a:xfrm>
              <a:off x="-5156341" y="-1725432"/>
              <a:ext cx="91259" cy="99153"/>
            </a:xfrm>
            <a:custGeom>
              <a:avLst/>
              <a:gdLst/>
              <a:ahLst/>
              <a:cxnLst/>
              <a:rect l="l" t="t" r="r" b="b"/>
              <a:pathLst>
                <a:path w="1260" h="1369" extrusionOk="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12098;p123">
              <a:extLst>
                <a:ext uri="{FF2B5EF4-FFF2-40B4-BE49-F238E27FC236}">
                  <a16:creationId xmlns:a16="http://schemas.microsoft.com/office/drawing/2014/main" id="{E40B733B-EC0F-FB8A-A0CC-9D075F947F34}"/>
                </a:ext>
              </a:extLst>
            </p:cNvPr>
            <p:cNvSpPr/>
            <p:nvPr/>
          </p:nvSpPr>
          <p:spPr>
            <a:xfrm>
              <a:off x="-5062909" y="-1797208"/>
              <a:ext cx="34403" cy="27595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12099;p123">
              <a:extLst>
                <a:ext uri="{FF2B5EF4-FFF2-40B4-BE49-F238E27FC236}">
                  <a16:creationId xmlns:a16="http://schemas.microsoft.com/office/drawing/2014/main" id="{53BAB755-0E15-A84C-1F24-BE27EE1A7FF7}"/>
                </a:ext>
              </a:extLst>
            </p:cNvPr>
            <p:cNvSpPr/>
            <p:nvPr/>
          </p:nvSpPr>
          <p:spPr>
            <a:xfrm>
              <a:off x="-3432264" y="-1798222"/>
              <a:ext cx="35779" cy="29333"/>
            </a:xfrm>
            <a:custGeom>
              <a:avLst/>
              <a:gdLst/>
              <a:ahLst/>
              <a:cxnLst/>
              <a:rect l="l" t="t" r="r" b="b"/>
              <a:pathLst>
                <a:path w="494" h="405" extrusionOk="0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12100;p123">
              <a:extLst>
                <a:ext uri="{FF2B5EF4-FFF2-40B4-BE49-F238E27FC236}">
                  <a16:creationId xmlns:a16="http://schemas.microsoft.com/office/drawing/2014/main" id="{2DFF80A3-7BBB-5528-2C18-1A4AA104ED64}"/>
                </a:ext>
              </a:extLst>
            </p:cNvPr>
            <p:cNvSpPr/>
            <p:nvPr/>
          </p:nvSpPr>
          <p:spPr>
            <a:xfrm>
              <a:off x="-3388156" y="-1725142"/>
              <a:ext cx="89665" cy="99226"/>
            </a:xfrm>
            <a:custGeom>
              <a:avLst/>
              <a:gdLst/>
              <a:ahLst/>
              <a:cxnLst/>
              <a:rect l="l" t="t" r="r" b="b"/>
              <a:pathLst>
                <a:path w="1238" h="1370" extrusionOk="0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12101;p123">
              <a:extLst>
                <a:ext uri="{FF2B5EF4-FFF2-40B4-BE49-F238E27FC236}">
                  <a16:creationId xmlns:a16="http://schemas.microsoft.com/office/drawing/2014/main" id="{2E6F3664-7854-5CC4-21D3-72D1AD5D53AC}"/>
                </a:ext>
              </a:extLst>
            </p:cNvPr>
            <p:cNvSpPr/>
            <p:nvPr/>
          </p:nvSpPr>
          <p:spPr>
            <a:xfrm>
              <a:off x="-5135844" y="669690"/>
              <a:ext cx="69241" cy="90027"/>
            </a:xfrm>
            <a:custGeom>
              <a:avLst/>
              <a:gdLst/>
              <a:ahLst/>
              <a:cxnLst/>
              <a:rect l="l" t="t" r="r" b="b"/>
              <a:pathLst>
                <a:path w="956" h="1243" extrusionOk="0">
                  <a:moveTo>
                    <a:pt x="403" y="1"/>
                  </a:moveTo>
                  <a:cubicBezTo>
                    <a:pt x="381" y="1"/>
                    <a:pt x="359" y="3"/>
                    <a:pt x="337" y="8"/>
                  </a:cubicBezTo>
                  <a:cubicBezTo>
                    <a:pt x="116" y="50"/>
                    <a:pt x="1" y="375"/>
                    <a:pt x="74" y="711"/>
                  </a:cubicBezTo>
                  <a:cubicBezTo>
                    <a:pt x="151" y="1016"/>
                    <a:pt x="356" y="1242"/>
                    <a:pt x="558" y="1242"/>
                  </a:cubicBezTo>
                  <a:cubicBezTo>
                    <a:pt x="579" y="1242"/>
                    <a:pt x="599" y="1240"/>
                    <a:pt x="620" y="1235"/>
                  </a:cubicBezTo>
                  <a:cubicBezTo>
                    <a:pt x="840" y="1183"/>
                    <a:pt x="955" y="868"/>
                    <a:pt x="882" y="533"/>
                  </a:cubicBezTo>
                  <a:cubicBezTo>
                    <a:pt x="815" y="220"/>
                    <a:pt x="612" y="1"/>
                    <a:pt x="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12102;p123">
              <a:extLst>
                <a:ext uri="{FF2B5EF4-FFF2-40B4-BE49-F238E27FC236}">
                  <a16:creationId xmlns:a16="http://schemas.microsoft.com/office/drawing/2014/main" id="{9B5B4791-0FCC-1A37-AEB0-F35ED05A52E0}"/>
                </a:ext>
              </a:extLst>
            </p:cNvPr>
            <p:cNvSpPr/>
            <p:nvPr/>
          </p:nvSpPr>
          <p:spPr>
            <a:xfrm>
              <a:off x="-5094632" y="814474"/>
              <a:ext cx="50047" cy="41863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12103;p123">
              <a:extLst>
                <a:ext uri="{FF2B5EF4-FFF2-40B4-BE49-F238E27FC236}">
                  <a16:creationId xmlns:a16="http://schemas.microsoft.com/office/drawing/2014/main" id="{7E88FE0B-A3DD-48EA-832B-690AC692F4F8}"/>
                </a:ext>
              </a:extLst>
            </p:cNvPr>
            <p:cNvSpPr/>
            <p:nvPr/>
          </p:nvSpPr>
          <p:spPr>
            <a:xfrm>
              <a:off x="-5191251" y="612544"/>
              <a:ext cx="49758" cy="42660"/>
            </a:xfrm>
            <a:custGeom>
              <a:avLst/>
              <a:gdLst/>
              <a:ahLst/>
              <a:cxnLst/>
              <a:rect l="l" t="t" r="r" b="b"/>
              <a:pathLst>
                <a:path w="687" h="589" extrusionOk="0">
                  <a:moveTo>
                    <a:pt x="377" y="1"/>
                  </a:moveTo>
                  <a:cubicBezTo>
                    <a:pt x="317" y="1"/>
                    <a:pt x="255" y="20"/>
                    <a:pt x="200" y="63"/>
                  </a:cubicBezTo>
                  <a:cubicBezTo>
                    <a:pt x="0" y="221"/>
                    <a:pt x="84" y="546"/>
                    <a:pt x="336" y="588"/>
                  </a:cubicBezTo>
                  <a:cubicBezTo>
                    <a:pt x="343" y="588"/>
                    <a:pt x="349" y="588"/>
                    <a:pt x="356" y="588"/>
                  </a:cubicBezTo>
                  <a:cubicBezTo>
                    <a:pt x="506" y="588"/>
                    <a:pt x="652" y="476"/>
                    <a:pt x="672" y="325"/>
                  </a:cubicBezTo>
                  <a:cubicBezTo>
                    <a:pt x="687" y="135"/>
                    <a:pt x="53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12104;p123">
              <a:extLst>
                <a:ext uri="{FF2B5EF4-FFF2-40B4-BE49-F238E27FC236}">
                  <a16:creationId xmlns:a16="http://schemas.microsoft.com/office/drawing/2014/main" id="{BC4C1943-91D0-5FF6-0585-17E24C427FBD}"/>
                </a:ext>
              </a:extLst>
            </p:cNvPr>
            <p:cNvSpPr/>
            <p:nvPr/>
          </p:nvSpPr>
          <p:spPr>
            <a:xfrm>
              <a:off x="-5191251" y="767468"/>
              <a:ext cx="49758" cy="42660"/>
            </a:xfrm>
            <a:custGeom>
              <a:avLst/>
              <a:gdLst/>
              <a:ahLst/>
              <a:cxnLst/>
              <a:rect l="l" t="t" r="r" b="b"/>
              <a:pathLst>
                <a:path w="687" h="589" extrusionOk="0">
                  <a:moveTo>
                    <a:pt x="377" y="1"/>
                  </a:moveTo>
                  <a:cubicBezTo>
                    <a:pt x="317" y="1"/>
                    <a:pt x="255" y="20"/>
                    <a:pt x="200" y="64"/>
                  </a:cubicBezTo>
                  <a:cubicBezTo>
                    <a:pt x="0" y="221"/>
                    <a:pt x="84" y="546"/>
                    <a:pt x="336" y="588"/>
                  </a:cubicBezTo>
                  <a:cubicBezTo>
                    <a:pt x="343" y="588"/>
                    <a:pt x="349" y="589"/>
                    <a:pt x="356" y="589"/>
                  </a:cubicBezTo>
                  <a:cubicBezTo>
                    <a:pt x="506" y="589"/>
                    <a:pt x="652" y="476"/>
                    <a:pt x="672" y="326"/>
                  </a:cubicBezTo>
                  <a:cubicBezTo>
                    <a:pt x="687" y="136"/>
                    <a:pt x="53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그룹 30">
            <a:extLst>
              <a:ext uri="{FF2B5EF4-FFF2-40B4-BE49-F238E27FC236}">
                <a16:creationId xmlns:a16="http://schemas.microsoft.com/office/drawing/2014/main" id="{61585E18-4586-DD29-443A-943412512775}"/>
              </a:ext>
            </a:extLst>
          </p:cNvPr>
          <p:cNvGrpSpPr/>
          <p:nvPr/>
        </p:nvGrpSpPr>
        <p:grpSpPr>
          <a:xfrm>
            <a:off x="193765" y="485192"/>
            <a:ext cx="11755639" cy="5677678"/>
            <a:chOff x="2933787" y="2486893"/>
            <a:chExt cx="12596528" cy="6097764"/>
          </a:xfrm>
        </p:grpSpPr>
        <p:grpSp>
          <p:nvGrpSpPr>
            <p:cNvPr id="2654" name="Group 2">
              <a:extLst>
                <a:ext uri="{FF2B5EF4-FFF2-40B4-BE49-F238E27FC236}">
                  <a16:creationId xmlns:a16="http://schemas.microsoft.com/office/drawing/2014/main" id="{4CC8731D-B823-6B52-7116-260D5EF7FD6B}"/>
                </a:ext>
              </a:extLst>
            </p:cNvPr>
            <p:cNvGrpSpPr/>
            <p:nvPr/>
          </p:nvGrpSpPr>
          <p:grpSpPr>
            <a:xfrm>
              <a:off x="2933787" y="2486893"/>
              <a:ext cx="6726977" cy="1580803"/>
              <a:chOff x="3171825" y="2124943"/>
              <a:chExt cx="6726977" cy="1580803"/>
            </a:xfrm>
          </p:grpSpPr>
          <p:sp>
            <p:nvSpPr>
              <p:cNvPr id="2660" name="Arrow: Pentagon 3">
                <a:extLst>
                  <a:ext uri="{FF2B5EF4-FFF2-40B4-BE49-F238E27FC236}">
                    <a16:creationId xmlns:a16="http://schemas.microsoft.com/office/drawing/2014/main" id="{B9364DB9-60CA-E89B-295C-7245E0D9542F}"/>
                  </a:ext>
                </a:extLst>
              </p:cNvPr>
              <p:cNvSpPr/>
              <p:nvPr/>
            </p:nvSpPr>
            <p:spPr>
              <a:xfrm>
                <a:off x="4368109" y="2291562"/>
                <a:ext cx="5530693" cy="1209503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z-Latn-AZ" sz="2000" dirty="0"/>
              </a:p>
              <a:p>
                <a:pPr algn="ctr"/>
                <a:r>
                  <a:rPr lang="en-US" sz="2400" b="1" dirty="0"/>
                  <a:t>   </a:t>
                </a:r>
                <a:r>
                  <a:rPr lang="az-Latn-AZ" sz="2400" b="1" dirty="0"/>
                  <a:t>İzlədiyiniz üçün təşəkkürlər</a:t>
                </a:r>
                <a:endParaRPr lang="en-US" sz="2400" b="1" dirty="0"/>
              </a:p>
              <a:p>
                <a:pPr algn="ctr"/>
                <a:endParaRPr lang="en-US" sz="2000" dirty="0"/>
              </a:p>
            </p:txBody>
          </p:sp>
          <p:grpSp>
            <p:nvGrpSpPr>
              <p:cNvPr id="2661" name="Group 4">
                <a:extLst>
                  <a:ext uri="{FF2B5EF4-FFF2-40B4-BE49-F238E27FC236}">
                    <a16:creationId xmlns:a16="http://schemas.microsoft.com/office/drawing/2014/main" id="{0F4E8B68-0C05-B474-1783-69CCA2670050}"/>
                  </a:ext>
                </a:extLst>
              </p:cNvPr>
              <p:cNvGrpSpPr/>
              <p:nvPr/>
            </p:nvGrpSpPr>
            <p:grpSpPr>
              <a:xfrm>
                <a:off x="3171825" y="2124943"/>
                <a:ext cx="1580803" cy="1580803"/>
                <a:chOff x="2828925" y="2048222"/>
                <a:chExt cx="1828800" cy="1828800"/>
              </a:xfrm>
            </p:grpSpPr>
            <p:sp>
              <p:nvSpPr>
                <p:cNvPr id="2662" name="Oval 2661">
                  <a:extLst>
                    <a:ext uri="{FF2B5EF4-FFF2-40B4-BE49-F238E27FC236}">
                      <a16:creationId xmlns:a16="http://schemas.microsoft.com/office/drawing/2014/main" id="{F3FC31B2-4802-0103-AFA2-AA9722003056}"/>
                    </a:ext>
                  </a:extLst>
                </p:cNvPr>
                <p:cNvSpPr/>
                <p:nvPr/>
              </p:nvSpPr>
              <p:spPr>
                <a:xfrm>
                  <a:off x="2828925" y="2048222"/>
                  <a:ext cx="1828800" cy="18288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3" name="Oval 2662">
                  <a:extLst>
                    <a:ext uri="{FF2B5EF4-FFF2-40B4-BE49-F238E27FC236}">
                      <a16:creationId xmlns:a16="http://schemas.microsoft.com/office/drawing/2014/main" id="{9AA98BE2-76B9-BF8F-6EAC-F2CA378D2EEE}"/>
                    </a:ext>
                  </a:extLst>
                </p:cNvPr>
                <p:cNvSpPr/>
                <p:nvPr/>
              </p:nvSpPr>
              <p:spPr>
                <a:xfrm>
                  <a:off x="2919586" y="2138883"/>
                  <a:ext cx="1647478" cy="16474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655" name="Group 7">
              <a:extLst>
                <a:ext uri="{FF2B5EF4-FFF2-40B4-BE49-F238E27FC236}">
                  <a16:creationId xmlns:a16="http://schemas.microsoft.com/office/drawing/2014/main" id="{97882E0C-19DD-5EAD-90D6-2D41BA24EE98}"/>
                </a:ext>
              </a:extLst>
            </p:cNvPr>
            <p:cNvGrpSpPr/>
            <p:nvPr/>
          </p:nvGrpSpPr>
          <p:grpSpPr>
            <a:xfrm flipH="1">
              <a:off x="8325061" y="7003854"/>
              <a:ext cx="7205254" cy="1580803"/>
              <a:chOff x="-3100277" y="5246752"/>
              <a:chExt cx="7205254" cy="1580803"/>
            </a:xfrm>
          </p:grpSpPr>
          <p:sp>
            <p:nvSpPr>
              <p:cNvPr id="2656" name="Arrow: Pentagon 8">
                <a:extLst>
                  <a:ext uri="{FF2B5EF4-FFF2-40B4-BE49-F238E27FC236}">
                    <a16:creationId xmlns:a16="http://schemas.microsoft.com/office/drawing/2014/main" id="{2E595239-CE24-75A8-4D18-B6FD5CE382F3}"/>
                  </a:ext>
                </a:extLst>
              </p:cNvPr>
              <p:cNvSpPr/>
              <p:nvPr/>
            </p:nvSpPr>
            <p:spPr>
              <a:xfrm>
                <a:off x="-1859964" y="5472485"/>
                <a:ext cx="5964941" cy="1209503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az-Latn-AZ" sz="2400" b="1" dirty="0"/>
                  <a:t>Növbəti mərhələ canlı təqdimat</a:t>
                </a:r>
                <a:r>
                  <a:rPr lang="en-US" sz="2400" b="1" dirty="0"/>
                  <a:t> </a:t>
                </a:r>
              </a:p>
            </p:txBody>
          </p:sp>
          <p:grpSp>
            <p:nvGrpSpPr>
              <p:cNvPr id="2657" name="Group 9">
                <a:extLst>
                  <a:ext uri="{FF2B5EF4-FFF2-40B4-BE49-F238E27FC236}">
                    <a16:creationId xmlns:a16="http://schemas.microsoft.com/office/drawing/2014/main" id="{68315251-9E43-FA5D-6D24-AE2570DAF4C6}"/>
                  </a:ext>
                </a:extLst>
              </p:cNvPr>
              <p:cNvGrpSpPr/>
              <p:nvPr/>
            </p:nvGrpSpPr>
            <p:grpSpPr>
              <a:xfrm>
                <a:off x="-3100277" y="5246752"/>
                <a:ext cx="1580804" cy="1580803"/>
                <a:chOff x="-4427147" y="5659780"/>
                <a:chExt cx="1828801" cy="1828800"/>
              </a:xfrm>
            </p:grpSpPr>
            <p:sp>
              <p:nvSpPr>
                <p:cNvPr id="2658" name="Oval 2657">
                  <a:extLst>
                    <a:ext uri="{FF2B5EF4-FFF2-40B4-BE49-F238E27FC236}">
                      <a16:creationId xmlns:a16="http://schemas.microsoft.com/office/drawing/2014/main" id="{E5570462-49E1-D2DD-3F89-ACC5211295FC}"/>
                    </a:ext>
                  </a:extLst>
                </p:cNvPr>
                <p:cNvSpPr/>
                <p:nvPr/>
              </p:nvSpPr>
              <p:spPr>
                <a:xfrm>
                  <a:off x="-4427147" y="5659780"/>
                  <a:ext cx="1828801" cy="1828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9" name="Oval 2658">
                  <a:extLst>
                    <a:ext uri="{FF2B5EF4-FFF2-40B4-BE49-F238E27FC236}">
                      <a16:creationId xmlns:a16="http://schemas.microsoft.com/office/drawing/2014/main" id="{F83EA546-791F-C844-C713-12F8F479E55C}"/>
                    </a:ext>
                  </a:extLst>
                </p:cNvPr>
                <p:cNvSpPr/>
                <p:nvPr/>
              </p:nvSpPr>
              <p:spPr>
                <a:xfrm>
                  <a:off x="-4348053" y="5762035"/>
                  <a:ext cx="1647478" cy="16474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66" name="Google Shape;12113;p124">
            <a:extLst>
              <a:ext uri="{FF2B5EF4-FFF2-40B4-BE49-F238E27FC236}">
                <a16:creationId xmlns:a16="http://schemas.microsoft.com/office/drawing/2014/main" id="{F5475049-9D15-1250-0457-5669D0124035}"/>
              </a:ext>
            </a:extLst>
          </p:cNvPr>
          <p:cNvGrpSpPr/>
          <p:nvPr/>
        </p:nvGrpSpPr>
        <p:grpSpPr>
          <a:xfrm>
            <a:off x="2830275" y="2347381"/>
            <a:ext cx="2273570" cy="3748079"/>
            <a:chOff x="5192925" y="2581600"/>
            <a:chExt cx="805150" cy="1327325"/>
          </a:xfrm>
        </p:grpSpPr>
        <p:sp>
          <p:nvSpPr>
            <p:cNvPr id="2667" name="Google Shape;12114;p124">
              <a:extLst>
                <a:ext uri="{FF2B5EF4-FFF2-40B4-BE49-F238E27FC236}">
                  <a16:creationId xmlns:a16="http://schemas.microsoft.com/office/drawing/2014/main" id="{3D556CDD-B2D0-83C1-6414-8258272FDE89}"/>
                </a:ext>
              </a:extLst>
            </p:cNvPr>
            <p:cNvSpPr/>
            <p:nvPr/>
          </p:nvSpPr>
          <p:spPr>
            <a:xfrm>
              <a:off x="5323400" y="2717275"/>
              <a:ext cx="415550" cy="695700"/>
            </a:xfrm>
            <a:custGeom>
              <a:avLst/>
              <a:gdLst/>
              <a:ahLst/>
              <a:cxnLst/>
              <a:rect l="l" t="t" r="r" b="b"/>
              <a:pathLst>
                <a:path w="16622" h="27828" extrusionOk="0">
                  <a:moveTo>
                    <a:pt x="0" y="1"/>
                  </a:moveTo>
                  <a:lnTo>
                    <a:pt x="0" y="27827"/>
                  </a:lnTo>
                  <a:lnTo>
                    <a:pt x="16622" y="27827"/>
                  </a:lnTo>
                  <a:lnTo>
                    <a:pt x="16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8" name="Google Shape;12115;p124">
              <a:extLst>
                <a:ext uri="{FF2B5EF4-FFF2-40B4-BE49-F238E27FC236}">
                  <a16:creationId xmlns:a16="http://schemas.microsoft.com/office/drawing/2014/main" id="{70A333B1-6ECC-05CE-B8CA-E387E51823CD}"/>
                </a:ext>
              </a:extLst>
            </p:cNvPr>
            <p:cNvGrpSpPr/>
            <p:nvPr/>
          </p:nvGrpSpPr>
          <p:grpSpPr>
            <a:xfrm flipH="1">
              <a:off x="5323718" y="3222518"/>
              <a:ext cx="415568" cy="182280"/>
              <a:chOff x="6277350" y="2757650"/>
              <a:chExt cx="477225" cy="209325"/>
            </a:xfrm>
          </p:grpSpPr>
          <p:sp>
            <p:nvSpPr>
              <p:cNvPr id="2772" name="Google Shape;12116;p124">
                <a:extLst>
                  <a:ext uri="{FF2B5EF4-FFF2-40B4-BE49-F238E27FC236}">
                    <a16:creationId xmlns:a16="http://schemas.microsoft.com/office/drawing/2014/main" id="{D3766E45-89C6-69D6-6203-AFB43295B7DC}"/>
                  </a:ext>
                </a:extLst>
              </p:cNvPr>
              <p:cNvSpPr/>
              <p:nvPr/>
            </p:nvSpPr>
            <p:spPr>
              <a:xfrm>
                <a:off x="6645950" y="2778225"/>
                <a:ext cx="77325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7550" extrusionOk="0">
                    <a:moveTo>
                      <a:pt x="181" y="1"/>
                    </a:moveTo>
                    <a:lnTo>
                      <a:pt x="0" y="7550"/>
                    </a:lnTo>
                    <a:lnTo>
                      <a:pt x="3092" y="7550"/>
                    </a:lnTo>
                    <a:lnTo>
                      <a:pt x="29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12117;p124">
                <a:extLst>
                  <a:ext uri="{FF2B5EF4-FFF2-40B4-BE49-F238E27FC236}">
                    <a16:creationId xmlns:a16="http://schemas.microsoft.com/office/drawing/2014/main" id="{AA82EA90-BE01-90C0-562A-5EE75FABFD1A}"/>
                  </a:ext>
                </a:extLst>
              </p:cNvPr>
              <p:cNvSpPr/>
              <p:nvPr/>
            </p:nvSpPr>
            <p:spPr>
              <a:xfrm>
                <a:off x="6714500" y="2778225"/>
                <a:ext cx="40075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550" extrusionOk="0">
                    <a:moveTo>
                      <a:pt x="147" y="1"/>
                    </a:moveTo>
                    <a:lnTo>
                      <a:pt x="0" y="7550"/>
                    </a:lnTo>
                    <a:lnTo>
                      <a:pt x="1603" y="7550"/>
                    </a:lnTo>
                    <a:lnTo>
                      <a:pt x="1591" y="215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12118;p124">
                <a:extLst>
                  <a:ext uri="{FF2B5EF4-FFF2-40B4-BE49-F238E27FC236}">
                    <a16:creationId xmlns:a16="http://schemas.microsoft.com/office/drawing/2014/main" id="{038BA372-E4A9-2E96-53C8-9E05665F4AAA}"/>
                  </a:ext>
                </a:extLst>
              </p:cNvPr>
              <p:cNvSpPr/>
              <p:nvPr/>
            </p:nvSpPr>
            <p:spPr>
              <a:xfrm>
                <a:off x="6648200" y="2825050"/>
                <a:ext cx="31625" cy="14192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5677" extrusionOk="0">
                    <a:moveTo>
                      <a:pt x="0" y="1"/>
                    </a:moveTo>
                    <a:lnTo>
                      <a:pt x="136" y="5677"/>
                    </a:lnTo>
                    <a:lnTo>
                      <a:pt x="1264" y="5677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12119;p124">
                <a:extLst>
                  <a:ext uri="{FF2B5EF4-FFF2-40B4-BE49-F238E27FC236}">
                    <a16:creationId xmlns:a16="http://schemas.microsoft.com/office/drawing/2014/main" id="{1A71F90B-E0B9-9B72-5369-0E30BCBF3129}"/>
                  </a:ext>
                </a:extLst>
              </p:cNvPr>
              <p:cNvSpPr/>
              <p:nvPr/>
            </p:nvSpPr>
            <p:spPr>
              <a:xfrm>
                <a:off x="6671325" y="2825050"/>
                <a:ext cx="37825" cy="141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677" extrusionOk="0">
                    <a:moveTo>
                      <a:pt x="68" y="1"/>
                    </a:moveTo>
                    <a:lnTo>
                      <a:pt x="1" y="5677"/>
                    </a:lnTo>
                    <a:lnTo>
                      <a:pt x="1355" y="5677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12120;p124">
                <a:extLst>
                  <a:ext uri="{FF2B5EF4-FFF2-40B4-BE49-F238E27FC236}">
                    <a16:creationId xmlns:a16="http://schemas.microsoft.com/office/drawing/2014/main" id="{39D9B37C-0E16-FC94-A775-1B69AB60CDB8}"/>
                  </a:ext>
                </a:extLst>
              </p:cNvPr>
              <p:cNvSpPr/>
              <p:nvPr/>
            </p:nvSpPr>
            <p:spPr>
              <a:xfrm>
                <a:off x="6610950" y="2773425"/>
                <a:ext cx="358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7742" extrusionOk="0">
                    <a:moveTo>
                      <a:pt x="1287" y="1"/>
                    </a:moveTo>
                    <a:lnTo>
                      <a:pt x="1" y="136"/>
                    </a:lnTo>
                    <a:lnTo>
                      <a:pt x="46" y="7742"/>
                    </a:lnTo>
                    <a:lnTo>
                      <a:pt x="1434" y="7742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12121;p124">
                <a:extLst>
                  <a:ext uri="{FF2B5EF4-FFF2-40B4-BE49-F238E27FC236}">
                    <a16:creationId xmlns:a16="http://schemas.microsoft.com/office/drawing/2014/main" id="{71AF5D49-750D-1DE0-8CC0-8A1493404E59}"/>
                  </a:ext>
                </a:extLst>
              </p:cNvPr>
              <p:cNvSpPr/>
              <p:nvPr/>
            </p:nvSpPr>
            <p:spPr>
              <a:xfrm>
                <a:off x="6637750" y="2773425"/>
                <a:ext cx="299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7742" extrusionOk="0">
                    <a:moveTo>
                      <a:pt x="125" y="1"/>
                    </a:moveTo>
                    <a:lnTo>
                      <a:pt x="1" y="7742"/>
                    </a:lnTo>
                    <a:lnTo>
                      <a:pt x="1163" y="7742"/>
                    </a:lnTo>
                    <a:lnTo>
                      <a:pt x="1197" y="57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12122;p124">
                <a:extLst>
                  <a:ext uri="{FF2B5EF4-FFF2-40B4-BE49-F238E27FC236}">
                    <a16:creationId xmlns:a16="http://schemas.microsoft.com/office/drawing/2014/main" id="{92742B2B-FA1A-58CB-3004-EA5708C0807E}"/>
                  </a:ext>
                </a:extLst>
              </p:cNvPr>
              <p:cNvSpPr/>
              <p:nvPr/>
            </p:nvSpPr>
            <p:spPr>
              <a:xfrm>
                <a:off x="6537625" y="2757650"/>
                <a:ext cx="8042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373" extrusionOk="0">
                    <a:moveTo>
                      <a:pt x="0" y="0"/>
                    </a:moveTo>
                    <a:lnTo>
                      <a:pt x="124" y="8373"/>
                    </a:lnTo>
                    <a:lnTo>
                      <a:pt x="3058" y="8373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12123;p124">
                <a:extLst>
                  <a:ext uri="{FF2B5EF4-FFF2-40B4-BE49-F238E27FC236}">
                    <a16:creationId xmlns:a16="http://schemas.microsoft.com/office/drawing/2014/main" id="{0A1A333C-7168-1AE3-4D24-60ED03816E81}"/>
                  </a:ext>
                </a:extLst>
              </p:cNvPr>
              <p:cNvSpPr/>
              <p:nvPr/>
            </p:nvSpPr>
            <p:spPr>
              <a:xfrm>
                <a:off x="6610675" y="2757650"/>
                <a:ext cx="22600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373" extrusionOk="0">
                    <a:moveTo>
                      <a:pt x="193" y="0"/>
                    </a:moveTo>
                    <a:lnTo>
                      <a:pt x="1" y="8373"/>
                    </a:lnTo>
                    <a:lnTo>
                      <a:pt x="870" y="8373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12124;p124">
                <a:extLst>
                  <a:ext uri="{FF2B5EF4-FFF2-40B4-BE49-F238E27FC236}">
                    <a16:creationId xmlns:a16="http://schemas.microsoft.com/office/drawing/2014/main" id="{6478F299-22C1-7354-473E-969D3B7F7D40}"/>
                  </a:ext>
                </a:extLst>
              </p:cNvPr>
              <p:cNvSpPr/>
              <p:nvPr/>
            </p:nvSpPr>
            <p:spPr>
              <a:xfrm>
                <a:off x="6486550" y="2763275"/>
                <a:ext cx="87475" cy="2037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8148" extrusionOk="0">
                    <a:moveTo>
                      <a:pt x="1" y="1"/>
                    </a:moveTo>
                    <a:lnTo>
                      <a:pt x="102" y="8148"/>
                    </a:lnTo>
                    <a:lnTo>
                      <a:pt x="3499" y="8148"/>
                    </a:lnTo>
                    <a:lnTo>
                      <a:pt x="3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12125;p124">
                <a:extLst>
                  <a:ext uri="{FF2B5EF4-FFF2-40B4-BE49-F238E27FC236}">
                    <a16:creationId xmlns:a16="http://schemas.microsoft.com/office/drawing/2014/main" id="{21F64600-0A55-C118-17BD-7DB0B5E6658A}"/>
                  </a:ext>
                </a:extLst>
              </p:cNvPr>
              <p:cNvSpPr/>
              <p:nvPr/>
            </p:nvSpPr>
            <p:spPr>
              <a:xfrm>
                <a:off x="6559325" y="2763275"/>
                <a:ext cx="45725" cy="20370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8148" extrusionOk="0">
                    <a:moveTo>
                      <a:pt x="193" y="1"/>
                    </a:moveTo>
                    <a:lnTo>
                      <a:pt x="1" y="8148"/>
                    </a:lnTo>
                    <a:lnTo>
                      <a:pt x="1773" y="8148"/>
                    </a:lnTo>
                    <a:lnTo>
                      <a:pt x="1829" y="193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12126;p124">
                <a:extLst>
                  <a:ext uri="{FF2B5EF4-FFF2-40B4-BE49-F238E27FC236}">
                    <a16:creationId xmlns:a16="http://schemas.microsoft.com/office/drawing/2014/main" id="{0B90B9C0-3C0B-507F-9D58-C85C560644BA}"/>
                  </a:ext>
                </a:extLst>
              </p:cNvPr>
              <p:cNvSpPr/>
              <p:nvPr/>
            </p:nvSpPr>
            <p:spPr>
              <a:xfrm>
                <a:off x="6615475" y="2955100"/>
                <a:ext cx="130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520" y="317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12127;p124">
                <a:extLst>
                  <a:ext uri="{FF2B5EF4-FFF2-40B4-BE49-F238E27FC236}">
                    <a16:creationId xmlns:a16="http://schemas.microsoft.com/office/drawing/2014/main" id="{B3EB7B39-65FE-409F-2E65-EF622B9EC8DB}"/>
                  </a:ext>
                </a:extLst>
              </p:cNvPr>
              <p:cNvSpPr/>
              <p:nvPr/>
            </p:nvSpPr>
            <p:spPr>
              <a:xfrm>
                <a:off x="6621125" y="2764975"/>
                <a:ext cx="735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06" extrusionOk="0">
                    <a:moveTo>
                      <a:pt x="0" y="0"/>
                    </a:moveTo>
                    <a:lnTo>
                      <a:pt x="0" y="305"/>
                    </a:lnTo>
                    <a:lnTo>
                      <a:pt x="294" y="30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12128;p124">
                <a:extLst>
                  <a:ext uri="{FF2B5EF4-FFF2-40B4-BE49-F238E27FC236}">
                    <a16:creationId xmlns:a16="http://schemas.microsoft.com/office/drawing/2014/main" id="{E74ED4E3-7028-774E-D482-F56F4EF0048C}"/>
                  </a:ext>
                </a:extLst>
              </p:cNvPr>
              <p:cNvSpPr/>
              <p:nvPr/>
            </p:nvSpPr>
            <p:spPr>
              <a:xfrm>
                <a:off x="6570900" y="2950875"/>
                <a:ext cx="296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41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1185" y="441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12129;p124">
                <a:extLst>
                  <a:ext uri="{FF2B5EF4-FFF2-40B4-BE49-F238E27FC236}">
                    <a16:creationId xmlns:a16="http://schemas.microsoft.com/office/drawing/2014/main" id="{DE4C2A72-0E7D-6076-61AC-4E5E43A1A647}"/>
                  </a:ext>
                </a:extLst>
              </p:cNvPr>
              <p:cNvSpPr/>
              <p:nvPr/>
            </p:nvSpPr>
            <p:spPr>
              <a:xfrm>
                <a:off x="6685425" y="2855250"/>
                <a:ext cx="9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397" extrusionOk="0">
                    <a:moveTo>
                      <a:pt x="46" y="0"/>
                    </a:moveTo>
                    <a:lnTo>
                      <a:pt x="1" y="3397"/>
                    </a:lnTo>
                    <a:lnTo>
                      <a:pt x="317" y="339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12130;p124">
                <a:extLst>
                  <a:ext uri="{FF2B5EF4-FFF2-40B4-BE49-F238E27FC236}">
                    <a16:creationId xmlns:a16="http://schemas.microsoft.com/office/drawing/2014/main" id="{08B909D7-49C3-B972-CA46-3B3362F8DC4B}"/>
                  </a:ext>
                </a:extLst>
              </p:cNvPr>
              <p:cNvSpPr/>
              <p:nvPr/>
            </p:nvSpPr>
            <p:spPr>
              <a:xfrm>
                <a:off x="6681775" y="2832125"/>
                <a:ext cx="192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768" y="44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12131;p124">
                <a:extLst>
                  <a:ext uri="{FF2B5EF4-FFF2-40B4-BE49-F238E27FC236}">
                    <a16:creationId xmlns:a16="http://schemas.microsoft.com/office/drawing/2014/main" id="{336928C0-2D03-0104-5F94-42D6FA368573}"/>
                  </a:ext>
                </a:extLst>
              </p:cNvPr>
              <p:cNvSpPr/>
              <p:nvPr/>
            </p:nvSpPr>
            <p:spPr>
              <a:xfrm>
                <a:off x="6643400" y="2950325"/>
                <a:ext cx="206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41" extrusionOk="0">
                    <a:moveTo>
                      <a:pt x="1" y="0"/>
                    </a:moveTo>
                    <a:lnTo>
                      <a:pt x="1" y="440"/>
                    </a:lnTo>
                    <a:lnTo>
                      <a:pt x="824" y="440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12132;p124">
                <a:extLst>
                  <a:ext uri="{FF2B5EF4-FFF2-40B4-BE49-F238E27FC236}">
                    <a16:creationId xmlns:a16="http://schemas.microsoft.com/office/drawing/2014/main" id="{4603C305-89C9-0B25-F93C-BA15D57B850E}"/>
                  </a:ext>
                </a:extLst>
              </p:cNvPr>
              <p:cNvSpPr/>
              <p:nvPr/>
            </p:nvSpPr>
            <p:spPr>
              <a:xfrm>
                <a:off x="6645375" y="2779650"/>
                <a:ext cx="19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86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779" y="485"/>
                    </a:lnTo>
                    <a:lnTo>
                      <a:pt x="779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12133;p124">
                <a:extLst>
                  <a:ext uri="{FF2B5EF4-FFF2-40B4-BE49-F238E27FC236}">
                    <a16:creationId xmlns:a16="http://schemas.microsoft.com/office/drawing/2014/main" id="{26293329-00F0-1DEF-42C1-FFA158360639}"/>
                  </a:ext>
                </a:extLst>
              </p:cNvPr>
              <p:cNvSpPr/>
              <p:nvPr/>
            </p:nvSpPr>
            <p:spPr>
              <a:xfrm>
                <a:off x="6677825" y="2950325"/>
                <a:ext cx="231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926" y="440"/>
                    </a:lnTo>
                    <a:lnTo>
                      <a:pt x="9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12134;p124">
                <a:extLst>
                  <a:ext uri="{FF2B5EF4-FFF2-40B4-BE49-F238E27FC236}">
                    <a16:creationId xmlns:a16="http://schemas.microsoft.com/office/drawing/2014/main" id="{95F91875-DE54-42AA-A044-5748E051CD0A}"/>
                  </a:ext>
                </a:extLst>
              </p:cNvPr>
              <p:cNvSpPr/>
              <p:nvPr/>
            </p:nvSpPr>
            <p:spPr>
              <a:xfrm>
                <a:off x="6720700" y="2950875"/>
                <a:ext cx="296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41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1185" y="441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12135;p124">
                <a:extLst>
                  <a:ext uri="{FF2B5EF4-FFF2-40B4-BE49-F238E27FC236}">
                    <a16:creationId xmlns:a16="http://schemas.microsoft.com/office/drawing/2014/main" id="{5B633A72-EAF3-EBE2-9FDE-23055C68EF1F}"/>
                  </a:ext>
                </a:extLst>
              </p:cNvPr>
              <p:cNvSpPr/>
              <p:nvPr/>
            </p:nvSpPr>
            <p:spPr>
              <a:xfrm>
                <a:off x="6570900" y="2929450"/>
                <a:ext cx="296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1185" y="316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12136;p124">
                <a:extLst>
                  <a:ext uri="{FF2B5EF4-FFF2-40B4-BE49-F238E27FC236}">
                    <a16:creationId xmlns:a16="http://schemas.microsoft.com/office/drawing/2014/main" id="{BF06EC27-FD8A-FEF7-B19F-29F47C8B11DC}"/>
                  </a:ext>
                </a:extLst>
              </p:cNvPr>
              <p:cNvSpPr/>
              <p:nvPr/>
            </p:nvSpPr>
            <p:spPr>
              <a:xfrm>
                <a:off x="6579650" y="2773150"/>
                <a:ext cx="209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835" y="317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12137;p124">
                <a:extLst>
                  <a:ext uri="{FF2B5EF4-FFF2-40B4-BE49-F238E27FC236}">
                    <a16:creationId xmlns:a16="http://schemas.microsoft.com/office/drawing/2014/main" id="{3C681979-830C-38E9-7425-24A4C4604B88}"/>
                  </a:ext>
                </a:extLst>
              </p:cNvPr>
              <p:cNvSpPr/>
              <p:nvPr/>
            </p:nvSpPr>
            <p:spPr>
              <a:xfrm>
                <a:off x="6575700" y="2791500"/>
                <a:ext cx="248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993" y="316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12138;p124">
                <a:extLst>
                  <a:ext uri="{FF2B5EF4-FFF2-40B4-BE49-F238E27FC236}">
                    <a16:creationId xmlns:a16="http://schemas.microsoft.com/office/drawing/2014/main" id="{1C348B15-1C70-3B41-534E-8B1268E76988}"/>
                  </a:ext>
                </a:extLst>
              </p:cNvPr>
              <p:cNvSpPr/>
              <p:nvPr/>
            </p:nvSpPr>
            <p:spPr>
              <a:xfrm>
                <a:off x="6620550" y="2941850"/>
                <a:ext cx="59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238" y="317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12139;p124">
                <a:extLst>
                  <a:ext uri="{FF2B5EF4-FFF2-40B4-BE49-F238E27FC236}">
                    <a16:creationId xmlns:a16="http://schemas.microsoft.com/office/drawing/2014/main" id="{E36690C4-D082-0753-C690-38D620229E26}"/>
                  </a:ext>
                </a:extLst>
              </p:cNvPr>
              <p:cNvSpPr/>
              <p:nvPr/>
            </p:nvSpPr>
            <p:spPr>
              <a:xfrm>
                <a:off x="6447350" y="2762725"/>
                <a:ext cx="70250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8170" extrusionOk="0">
                    <a:moveTo>
                      <a:pt x="0" y="0"/>
                    </a:moveTo>
                    <a:lnTo>
                      <a:pt x="113" y="8170"/>
                    </a:lnTo>
                    <a:lnTo>
                      <a:pt x="2810" y="8170"/>
                    </a:lnTo>
                    <a:lnTo>
                      <a:pt x="27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12140;p124">
                <a:extLst>
                  <a:ext uri="{FF2B5EF4-FFF2-40B4-BE49-F238E27FC236}">
                    <a16:creationId xmlns:a16="http://schemas.microsoft.com/office/drawing/2014/main" id="{C9E675FC-0B28-9B21-B68D-73FED701BCE2}"/>
                  </a:ext>
                </a:extLst>
              </p:cNvPr>
              <p:cNvSpPr/>
              <p:nvPr/>
            </p:nvSpPr>
            <p:spPr>
              <a:xfrm>
                <a:off x="6393450" y="2783025"/>
                <a:ext cx="67450" cy="18395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7358" extrusionOk="0">
                    <a:moveTo>
                      <a:pt x="396" y="1"/>
                    </a:moveTo>
                    <a:lnTo>
                      <a:pt x="1" y="7358"/>
                    </a:lnTo>
                    <a:lnTo>
                      <a:pt x="2698" y="7358"/>
                    </a:lnTo>
                    <a:lnTo>
                      <a:pt x="2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12141;p124">
                <a:extLst>
                  <a:ext uri="{FF2B5EF4-FFF2-40B4-BE49-F238E27FC236}">
                    <a16:creationId xmlns:a16="http://schemas.microsoft.com/office/drawing/2014/main" id="{A2BBE558-A10A-5A47-F629-BE38A6930112}"/>
                  </a:ext>
                </a:extLst>
              </p:cNvPr>
              <p:cNvSpPr/>
              <p:nvPr/>
            </p:nvSpPr>
            <p:spPr>
              <a:xfrm>
                <a:off x="6322375" y="2762725"/>
                <a:ext cx="95075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8170" extrusionOk="0">
                    <a:moveTo>
                      <a:pt x="124" y="0"/>
                    </a:moveTo>
                    <a:lnTo>
                      <a:pt x="0" y="8170"/>
                    </a:lnTo>
                    <a:lnTo>
                      <a:pt x="3464" y="8170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12142;p124">
                <a:extLst>
                  <a:ext uri="{FF2B5EF4-FFF2-40B4-BE49-F238E27FC236}">
                    <a16:creationId xmlns:a16="http://schemas.microsoft.com/office/drawing/2014/main" id="{9B1E5276-6DD6-4971-287D-CC1931EC1A71}"/>
                  </a:ext>
                </a:extLst>
              </p:cNvPr>
              <p:cNvSpPr/>
              <p:nvPr/>
            </p:nvSpPr>
            <p:spPr>
              <a:xfrm>
                <a:off x="6506300" y="2762725"/>
                <a:ext cx="38100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170" extrusionOk="0">
                    <a:moveTo>
                      <a:pt x="316" y="0"/>
                    </a:moveTo>
                    <a:lnTo>
                      <a:pt x="1" y="8170"/>
                    </a:lnTo>
                    <a:lnTo>
                      <a:pt x="1467" y="8170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12143;p124">
                <a:extLst>
                  <a:ext uri="{FF2B5EF4-FFF2-40B4-BE49-F238E27FC236}">
                    <a16:creationId xmlns:a16="http://schemas.microsoft.com/office/drawing/2014/main" id="{397642F2-989E-F36F-6B12-9CEF5DD2E0B8}"/>
                  </a:ext>
                </a:extLst>
              </p:cNvPr>
              <p:cNvSpPr/>
              <p:nvPr/>
            </p:nvSpPr>
            <p:spPr>
              <a:xfrm>
                <a:off x="6452125" y="2783025"/>
                <a:ext cx="50250" cy="183950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7358" extrusionOk="0">
                    <a:moveTo>
                      <a:pt x="182" y="1"/>
                    </a:moveTo>
                    <a:lnTo>
                      <a:pt x="1" y="7358"/>
                    </a:lnTo>
                    <a:lnTo>
                      <a:pt x="1919" y="7358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12144;p124">
                <a:extLst>
                  <a:ext uri="{FF2B5EF4-FFF2-40B4-BE49-F238E27FC236}">
                    <a16:creationId xmlns:a16="http://schemas.microsoft.com/office/drawing/2014/main" id="{D2397971-FA89-566A-CEA9-2B3F10BEA963}"/>
                  </a:ext>
                </a:extLst>
              </p:cNvPr>
              <p:cNvSpPr/>
              <p:nvPr/>
            </p:nvSpPr>
            <p:spPr>
              <a:xfrm>
                <a:off x="6391775" y="2762725"/>
                <a:ext cx="50225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8170" extrusionOk="0">
                    <a:moveTo>
                      <a:pt x="0" y="0"/>
                    </a:moveTo>
                    <a:lnTo>
                      <a:pt x="181" y="8170"/>
                    </a:lnTo>
                    <a:lnTo>
                      <a:pt x="2009" y="8170"/>
                    </a:lnTo>
                    <a:lnTo>
                      <a:pt x="1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12145;p124">
                <a:extLst>
                  <a:ext uri="{FF2B5EF4-FFF2-40B4-BE49-F238E27FC236}">
                    <a16:creationId xmlns:a16="http://schemas.microsoft.com/office/drawing/2014/main" id="{208FCD5A-3E4A-D42E-EF75-9646220355D5}"/>
                  </a:ext>
                </a:extLst>
              </p:cNvPr>
              <p:cNvSpPr/>
              <p:nvPr/>
            </p:nvSpPr>
            <p:spPr>
              <a:xfrm>
                <a:off x="6515900" y="2928300"/>
                <a:ext cx="203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98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813" y="49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12146;p124">
                <a:extLst>
                  <a:ext uri="{FF2B5EF4-FFF2-40B4-BE49-F238E27FC236}">
                    <a16:creationId xmlns:a16="http://schemas.microsoft.com/office/drawing/2014/main" id="{EC57E9B2-12FD-186D-4A25-CF71E702D84C}"/>
                  </a:ext>
                </a:extLst>
              </p:cNvPr>
              <p:cNvSpPr/>
              <p:nvPr/>
            </p:nvSpPr>
            <p:spPr>
              <a:xfrm>
                <a:off x="6515900" y="2948350"/>
                <a:ext cx="203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08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813" y="508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12147;p124">
                <a:extLst>
                  <a:ext uri="{FF2B5EF4-FFF2-40B4-BE49-F238E27FC236}">
                    <a16:creationId xmlns:a16="http://schemas.microsoft.com/office/drawing/2014/main" id="{3A5CEEEA-AE17-C95C-D66A-2FE2ABFE9AA5}"/>
                  </a:ext>
                </a:extLst>
              </p:cNvPr>
              <p:cNvSpPr/>
              <p:nvPr/>
            </p:nvSpPr>
            <p:spPr>
              <a:xfrm>
                <a:off x="6459750" y="2928300"/>
                <a:ext cx="369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498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1479" y="497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12148;p124">
                <a:extLst>
                  <a:ext uri="{FF2B5EF4-FFF2-40B4-BE49-F238E27FC236}">
                    <a16:creationId xmlns:a16="http://schemas.microsoft.com/office/drawing/2014/main" id="{2DA0C3B2-583A-3A07-143B-B6072E78B7C3}"/>
                  </a:ext>
                </a:extLst>
              </p:cNvPr>
              <p:cNvSpPr/>
              <p:nvPr/>
            </p:nvSpPr>
            <p:spPr>
              <a:xfrm>
                <a:off x="6459750" y="2948350"/>
                <a:ext cx="369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508" extrusionOk="0">
                    <a:moveTo>
                      <a:pt x="1" y="0"/>
                    </a:moveTo>
                    <a:lnTo>
                      <a:pt x="1" y="508"/>
                    </a:lnTo>
                    <a:lnTo>
                      <a:pt x="1479" y="508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12149;p124">
                <a:extLst>
                  <a:ext uri="{FF2B5EF4-FFF2-40B4-BE49-F238E27FC236}">
                    <a16:creationId xmlns:a16="http://schemas.microsoft.com/office/drawing/2014/main" id="{B286EEE1-F2E3-26CB-D3F3-8DFCD668563E}"/>
                  </a:ext>
                </a:extLst>
              </p:cNvPr>
              <p:cNvSpPr/>
              <p:nvPr/>
            </p:nvSpPr>
            <p:spPr>
              <a:xfrm>
                <a:off x="6399100" y="2767225"/>
                <a:ext cx="364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847" extrusionOk="0">
                    <a:moveTo>
                      <a:pt x="1456" y="1"/>
                    </a:moveTo>
                    <a:lnTo>
                      <a:pt x="1" y="46"/>
                    </a:lnTo>
                    <a:lnTo>
                      <a:pt x="1" y="847"/>
                    </a:lnTo>
                    <a:lnTo>
                      <a:pt x="1456" y="802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12150;p124">
                <a:extLst>
                  <a:ext uri="{FF2B5EF4-FFF2-40B4-BE49-F238E27FC236}">
                    <a16:creationId xmlns:a16="http://schemas.microsoft.com/office/drawing/2014/main" id="{A1B6496E-37A3-1864-C385-7D821BB63728}"/>
                  </a:ext>
                </a:extLst>
              </p:cNvPr>
              <p:cNvSpPr/>
              <p:nvPr/>
            </p:nvSpPr>
            <p:spPr>
              <a:xfrm>
                <a:off x="6404175" y="2939325"/>
                <a:ext cx="319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47" extrusionOk="0">
                    <a:moveTo>
                      <a:pt x="1276" y="0"/>
                    </a:moveTo>
                    <a:lnTo>
                      <a:pt x="1" y="45"/>
                    </a:lnTo>
                    <a:lnTo>
                      <a:pt x="1" y="846"/>
                    </a:lnTo>
                    <a:lnTo>
                      <a:pt x="1276" y="801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12151;p124">
                <a:extLst>
                  <a:ext uri="{FF2B5EF4-FFF2-40B4-BE49-F238E27FC236}">
                    <a16:creationId xmlns:a16="http://schemas.microsoft.com/office/drawing/2014/main" id="{7E26E665-830D-94D1-27FC-9086137B6930}"/>
                  </a:ext>
                </a:extLst>
              </p:cNvPr>
              <p:cNvSpPr/>
              <p:nvPr/>
            </p:nvSpPr>
            <p:spPr>
              <a:xfrm>
                <a:off x="6471325" y="2794875"/>
                <a:ext cx="147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01" extrusionOk="0">
                    <a:moveTo>
                      <a:pt x="294" y="1"/>
                    </a:moveTo>
                    <a:cubicBezTo>
                      <a:pt x="136" y="1"/>
                      <a:pt x="0" y="158"/>
                      <a:pt x="0" y="350"/>
                    </a:cubicBezTo>
                    <a:cubicBezTo>
                      <a:pt x="0" y="542"/>
                      <a:pt x="136" y="700"/>
                      <a:pt x="294" y="700"/>
                    </a:cubicBezTo>
                    <a:cubicBezTo>
                      <a:pt x="452" y="700"/>
                      <a:pt x="587" y="542"/>
                      <a:pt x="587" y="350"/>
                    </a:cubicBezTo>
                    <a:cubicBezTo>
                      <a:pt x="587" y="158"/>
                      <a:pt x="452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12152;p124">
                <a:extLst>
                  <a:ext uri="{FF2B5EF4-FFF2-40B4-BE49-F238E27FC236}">
                    <a16:creationId xmlns:a16="http://schemas.microsoft.com/office/drawing/2014/main" id="{C041A735-2962-1434-DCBF-F33D59757330}"/>
                  </a:ext>
                </a:extLst>
              </p:cNvPr>
              <p:cNvSpPr/>
              <p:nvPr/>
            </p:nvSpPr>
            <p:spPr>
              <a:xfrm>
                <a:off x="6522675" y="2770325"/>
                <a:ext cx="144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701" extrusionOk="0">
                    <a:moveTo>
                      <a:pt x="293" y="1"/>
                    </a:moveTo>
                    <a:cubicBezTo>
                      <a:pt x="135" y="1"/>
                      <a:pt x="0" y="159"/>
                      <a:pt x="0" y="351"/>
                    </a:cubicBezTo>
                    <a:cubicBezTo>
                      <a:pt x="0" y="542"/>
                      <a:pt x="135" y="700"/>
                      <a:pt x="293" y="700"/>
                    </a:cubicBezTo>
                    <a:cubicBezTo>
                      <a:pt x="451" y="700"/>
                      <a:pt x="576" y="542"/>
                      <a:pt x="576" y="351"/>
                    </a:cubicBezTo>
                    <a:cubicBezTo>
                      <a:pt x="576" y="159"/>
                      <a:pt x="451" y="1"/>
                      <a:pt x="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12153;p124">
                <a:extLst>
                  <a:ext uri="{FF2B5EF4-FFF2-40B4-BE49-F238E27FC236}">
                    <a16:creationId xmlns:a16="http://schemas.microsoft.com/office/drawing/2014/main" id="{22465C61-0EAF-4817-4E82-8DCBC309B4A7}"/>
                  </a:ext>
                </a:extLst>
              </p:cNvPr>
              <p:cNvSpPr/>
              <p:nvPr/>
            </p:nvSpPr>
            <p:spPr>
              <a:xfrm>
                <a:off x="6277350" y="2757650"/>
                <a:ext cx="8042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373" extrusionOk="0">
                    <a:moveTo>
                      <a:pt x="0" y="0"/>
                    </a:moveTo>
                    <a:lnTo>
                      <a:pt x="125" y="8373"/>
                    </a:lnTo>
                    <a:lnTo>
                      <a:pt x="3059" y="8373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12154;p124">
                <a:extLst>
                  <a:ext uri="{FF2B5EF4-FFF2-40B4-BE49-F238E27FC236}">
                    <a16:creationId xmlns:a16="http://schemas.microsoft.com/office/drawing/2014/main" id="{054BBDAF-2725-0D89-0DA8-5DDB8447D13A}"/>
                  </a:ext>
                </a:extLst>
              </p:cNvPr>
              <p:cNvSpPr/>
              <p:nvPr/>
            </p:nvSpPr>
            <p:spPr>
              <a:xfrm>
                <a:off x="6351450" y="2757650"/>
                <a:ext cx="2257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8373" extrusionOk="0">
                    <a:moveTo>
                      <a:pt x="192" y="0"/>
                    </a:moveTo>
                    <a:lnTo>
                      <a:pt x="0" y="8373"/>
                    </a:lnTo>
                    <a:lnTo>
                      <a:pt x="869" y="8373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12155;p124">
                <a:extLst>
                  <a:ext uri="{FF2B5EF4-FFF2-40B4-BE49-F238E27FC236}">
                    <a16:creationId xmlns:a16="http://schemas.microsoft.com/office/drawing/2014/main" id="{86247EE4-47C2-9465-84F8-64A4830B87F5}"/>
                  </a:ext>
                </a:extLst>
              </p:cNvPr>
              <p:cNvSpPr/>
              <p:nvPr/>
            </p:nvSpPr>
            <p:spPr>
              <a:xfrm>
                <a:off x="6354925" y="2955100"/>
                <a:ext cx="133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531" y="317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12156;p124">
                <a:extLst>
                  <a:ext uri="{FF2B5EF4-FFF2-40B4-BE49-F238E27FC236}">
                    <a16:creationId xmlns:a16="http://schemas.microsoft.com/office/drawing/2014/main" id="{43EDB86B-21BA-C6D4-C204-4F561AC29C88}"/>
                  </a:ext>
                </a:extLst>
              </p:cNvPr>
              <p:cNvSpPr/>
              <p:nvPr/>
            </p:nvSpPr>
            <p:spPr>
              <a:xfrm>
                <a:off x="6360850" y="2764975"/>
                <a:ext cx="73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294" y="30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9" name="Google Shape;12157;p124">
              <a:extLst>
                <a:ext uri="{FF2B5EF4-FFF2-40B4-BE49-F238E27FC236}">
                  <a16:creationId xmlns:a16="http://schemas.microsoft.com/office/drawing/2014/main" id="{7A1E31D4-6A4F-D984-6D38-9D4555BAF9AA}"/>
                </a:ext>
              </a:extLst>
            </p:cNvPr>
            <p:cNvGrpSpPr/>
            <p:nvPr/>
          </p:nvGrpSpPr>
          <p:grpSpPr>
            <a:xfrm>
              <a:off x="5318956" y="2774355"/>
              <a:ext cx="415568" cy="182280"/>
              <a:chOff x="6277350" y="2757650"/>
              <a:chExt cx="477225" cy="209325"/>
            </a:xfrm>
          </p:grpSpPr>
          <p:sp>
            <p:nvSpPr>
              <p:cNvPr id="2731" name="Google Shape;12158;p124">
                <a:extLst>
                  <a:ext uri="{FF2B5EF4-FFF2-40B4-BE49-F238E27FC236}">
                    <a16:creationId xmlns:a16="http://schemas.microsoft.com/office/drawing/2014/main" id="{C796A4DB-09CD-720F-1ACB-C12EBA1FC78D}"/>
                  </a:ext>
                </a:extLst>
              </p:cNvPr>
              <p:cNvSpPr/>
              <p:nvPr/>
            </p:nvSpPr>
            <p:spPr>
              <a:xfrm>
                <a:off x="6645950" y="2778225"/>
                <a:ext cx="77325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7550" extrusionOk="0">
                    <a:moveTo>
                      <a:pt x="181" y="1"/>
                    </a:moveTo>
                    <a:lnTo>
                      <a:pt x="0" y="7550"/>
                    </a:lnTo>
                    <a:lnTo>
                      <a:pt x="3092" y="7550"/>
                    </a:lnTo>
                    <a:lnTo>
                      <a:pt x="29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12159;p124">
                <a:extLst>
                  <a:ext uri="{FF2B5EF4-FFF2-40B4-BE49-F238E27FC236}">
                    <a16:creationId xmlns:a16="http://schemas.microsoft.com/office/drawing/2014/main" id="{363C2A51-37F3-3C2D-942E-AC622F90AA44}"/>
                  </a:ext>
                </a:extLst>
              </p:cNvPr>
              <p:cNvSpPr/>
              <p:nvPr/>
            </p:nvSpPr>
            <p:spPr>
              <a:xfrm>
                <a:off x="6714500" y="2778225"/>
                <a:ext cx="40075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550" extrusionOk="0">
                    <a:moveTo>
                      <a:pt x="147" y="1"/>
                    </a:moveTo>
                    <a:lnTo>
                      <a:pt x="0" y="7550"/>
                    </a:lnTo>
                    <a:lnTo>
                      <a:pt x="1603" y="7550"/>
                    </a:lnTo>
                    <a:lnTo>
                      <a:pt x="1591" y="215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12160;p124">
                <a:extLst>
                  <a:ext uri="{FF2B5EF4-FFF2-40B4-BE49-F238E27FC236}">
                    <a16:creationId xmlns:a16="http://schemas.microsoft.com/office/drawing/2014/main" id="{C49556AA-B7EC-7849-4EAD-094AC80CBA9E}"/>
                  </a:ext>
                </a:extLst>
              </p:cNvPr>
              <p:cNvSpPr/>
              <p:nvPr/>
            </p:nvSpPr>
            <p:spPr>
              <a:xfrm>
                <a:off x="6648200" y="2825050"/>
                <a:ext cx="31625" cy="14192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5677" extrusionOk="0">
                    <a:moveTo>
                      <a:pt x="0" y="1"/>
                    </a:moveTo>
                    <a:lnTo>
                      <a:pt x="136" y="5677"/>
                    </a:lnTo>
                    <a:lnTo>
                      <a:pt x="1264" y="5677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12161;p124">
                <a:extLst>
                  <a:ext uri="{FF2B5EF4-FFF2-40B4-BE49-F238E27FC236}">
                    <a16:creationId xmlns:a16="http://schemas.microsoft.com/office/drawing/2014/main" id="{3542EF64-1426-4ECF-FF00-A6A90803B395}"/>
                  </a:ext>
                </a:extLst>
              </p:cNvPr>
              <p:cNvSpPr/>
              <p:nvPr/>
            </p:nvSpPr>
            <p:spPr>
              <a:xfrm>
                <a:off x="6671325" y="2825050"/>
                <a:ext cx="37825" cy="141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677" extrusionOk="0">
                    <a:moveTo>
                      <a:pt x="68" y="1"/>
                    </a:moveTo>
                    <a:lnTo>
                      <a:pt x="1" y="5677"/>
                    </a:lnTo>
                    <a:lnTo>
                      <a:pt x="1355" y="5677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12162;p124">
                <a:extLst>
                  <a:ext uri="{FF2B5EF4-FFF2-40B4-BE49-F238E27FC236}">
                    <a16:creationId xmlns:a16="http://schemas.microsoft.com/office/drawing/2014/main" id="{408BC12D-751D-E7A8-159A-D6EB6A99E93F}"/>
                  </a:ext>
                </a:extLst>
              </p:cNvPr>
              <p:cNvSpPr/>
              <p:nvPr/>
            </p:nvSpPr>
            <p:spPr>
              <a:xfrm>
                <a:off x="6610950" y="2773425"/>
                <a:ext cx="358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7742" extrusionOk="0">
                    <a:moveTo>
                      <a:pt x="1287" y="1"/>
                    </a:moveTo>
                    <a:lnTo>
                      <a:pt x="1" y="136"/>
                    </a:lnTo>
                    <a:lnTo>
                      <a:pt x="46" y="7742"/>
                    </a:lnTo>
                    <a:lnTo>
                      <a:pt x="1434" y="7742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12163;p124">
                <a:extLst>
                  <a:ext uri="{FF2B5EF4-FFF2-40B4-BE49-F238E27FC236}">
                    <a16:creationId xmlns:a16="http://schemas.microsoft.com/office/drawing/2014/main" id="{C8F1093C-1941-E39C-4738-5449A2A4B65B}"/>
                  </a:ext>
                </a:extLst>
              </p:cNvPr>
              <p:cNvSpPr/>
              <p:nvPr/>
            </p:nvSpPr>
            <p:spPr>
              <a:xfrm>
                <a:off x="6637750" y="2773425"/>
                <a:ext cx="299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7742" extrusionOk="0">
                    <a:moveTo>
                      <a:pt x="125" y="1"/>
                    </a:moveTo>
                    <a:lnTo>
                      <a:pt x="1" y="7742"/>
                    </a:lnTo>
                    <a:lnTo>
                      <a:pt x="1163" y="7742"/>
                    </a:lnTo>
                    <a:lnTo>
                      <a:pt x="1197" y="57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12164;p124">
                <a:extLst>
                  <a:ext uri="{FF2B5EF4-FFF2-40B4-BE49-F238E27FC236}">
                    <a16:creationId xmlns:a16="http://schemas.microsoft.com/office/drawing/2014/main" id="{A02AF079-FDE7-454C-9BEF-2DD4F654B4E6}"/>
                  </a:ext>
                </a:extLst>
              </p:cNvPr>
              <p:cNvSpPr/>
              <p:nvPr/>
            </p:nvSpPr>
            <p:spPr>
              <a:xfrm>
                <a:off x="6537625" y="2757650"/>
                <a:ext cx="8042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373" extrusionOk="0">
                    <a:moveTo>
                      <a:pt x="0" y="0"/>
                    </a:moveTo>
                    <a:lnTo>
                      <a:pt x="124" y="8373"/>
                    </a:lnTo>
                    <a:lnTo>
                      <a:pt x="3058" y="8373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12165;p124">
                <a:extLst>
                  <a:ext uri="{FF2B5EF4-FFF2-40B4-BE49-F238E27FC236}">
                    <a16:creationId xmlns:a16="http://schemas.microsoft.com/office/drawing/2014/main" id="{82979469-9E95-DB7C-5061-4CE66DB5DF30}"/>
                  </a:ext>
                </a:extLst>
              </p:cNvPr>
              <p:cNvSpPr/>
              <p:nvPr/>
            </p:nvSpPr>
            <p:spPr>
              <a:xfrm>
                <a:off x="6610675" y="2757650"/>
                <a:ext cx="22600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373" extrusionOk="0">
                    <a:moveTo>
                      <a:pt x="193" y="0"/>
                    </a:moveTo>
                    <a:lnTo>
                      <a:pt x="1" y="8373"/>
                    </a:lnTo>
                    <a:lnTo>
                      <a:pt x="870" y="8373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12166;p124">
                <a:extLst>
                  <a:ext uri="{FF2B5EF4-FFF2-40B4-BE49-F238E27FC236}">
                    <a16:creationId xmlns:a16="http://schemas.microsoft.com/office/drawing/2014/main" id="{E90A3C0C-0DC2-A553-D817-27546AABBF51}"/>
                  </a:ext>
                </a:extLst>
              </p:cNvPr>
              <p:cNvSpPr/>
              <p:nvPr/>
            </p:nvSpPr>
            <p:spPr>
              <a:xfrm>
                <a:off x="6486550" y="2763275"/>
                <a:ext cx="87475" cy="2037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8148" extrusionOk="0">
                    <a:moveTo>
                      <a:pt x="1" y="1"/>
                    </a:moveTo>
                    <a:lnTo>
                      <a:pt x="102" y="8148"/>
                    </a:lnTo>
                    <a:lnTo>
                      <a:pt x="3499" y="8148"/>
                    </a:lnTo>
                    <a:lnTo>
                      <a:pt x="3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12167;p124">
                <a:extLst>
                  <a:ext uri="{FF2B5EF4-FFF2-40B4-BE49-F238E27FC236}">
                    <a16:creationId xmlns:a16="http://schemas.microsoft.com/office/drawing/2014/main" id="{D0833C48-315C-14D0-FE01-342D99C5BE51}"/>
                  </a:ext>
                </a:extLst>
              </p:cNvPr>
              <p:cNvSpPr/>
              <p:nvPr/>
            </p:nvSpPr>
            <p:spPr>
              <a:xfrm>
                <a:off x="6559325" y="2763275"/>
                <a:ext cx="45725" cy="20370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8148" extrusionOk="0">
                    <a:moveTo>
                      <a:pt x="193" y="1"/>
                    </a:moveTo>
                    <a:lnTo>
                      <a:pt x="1" y="8148"/>
                    </a:lnTo>
                    <a:lnTo>
                      <a:pt x="1773" y="8148"/>
                    </a:lnTo>
                    <a:lnTo>
                      <a:pt x="1829" y="193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12168;p124">
                <a:extLst>
                  <a:ext uri="{FF2B5EF4-FFF2-40B4-BE49-F238E27FC236}">
                    <a16:creationId xmlns:a16="http://schemas.microsoft.com/office/drawing/2014/main" id="{3B345E1E-DDA4-A75A-1890-104FDC65C4DC}"/>
                  </a:ext>
                </a:extLst>
              </p:cNvPr>
              <p:cNvSpPr/>
              <p:nvPr/>
            </p:nvSpPr>
            <p:spPr>
              <a:xfrm>
                <a:off x="6615475" y="2955100"/>
                <a:ext cx="130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520" y="317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12169;p124">
                <a:extLst>
                  <a:ext uri="{FF2B5EF4-FFF2-40B4-BE49-F238E27FC236}">
                    <a16:creationId xmlns:a16="http://schemas.microsoft.com/office/drawing/2014/main" id="{29E03073-5B81-B492-91B9-8DC1D6A0C101}"/>
                  </a:ext>
                </a:extLst>
              </p:cNvPr>
              <p:cNvSpPr/>
              <p:nvPr/>
            </p:nvSpPr>
            <p:spPr>
              <a:xfrm>
                <a:off x="6621125" y="2764975"/>
                <a:ext cx="735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06" extrusionOk="0">
                    <a:moveTo>
                      <a:pt x="0" y="0"/>
                    </a:moveTo>
                    <a:lnTo>
                      <a:pt x="0" y="305"/>
                    </a:lnTo>
                    <a:lnTo>
                      <a:pt x="294" y="30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12170;p124">
                <a:extLst>
                  <a:ext uri="{FF2B5EF4-FFF2-40B4-BE49-F238E27FC236}">
                    <a16:creationId xmlns:a16="http://schemas.microsoft.com/office/drawing/2014/main" id="{7A45072C-F2F8-41E4-6A6A-5BD3834BD16C}"/>
                  </a:ext>
                </a:extLst>
              </p:cNvPr>
              <p:cNvSpPr/>
              <p:nvPr/>
            </p:nvSpPr>
            <p:spPr>
              <a:xfrm>
                <a:off x="6570900" y="2950875"/>
                <a:ext cx="296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41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1185" y="441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12171;p124">
                <a:extLst>
                  <a:ext uri="{FF2B5EF4-FFF2-40B4-BE49-F238E27FC236}">
                    <a16:creationId xmlns:a16="http://schemas.microsoft.com/office/drawing/2014/main" id="{D06CD057-B7A1-8E39-B6DF-890AED2FFEF0}"/>
                  </a:ext>
                </a:extLst>
              </p:cNvPr>
              <p:cNvSpPr/>
              <p:nvPr/>
            </p:nvSpPr>
            <p:spPr>
              <a:xfrm>
                <a:off x="6685425" y="2855250"/>
                <a:ext cx="9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397" extrusionOk="0">
                    <a:moveTo>
                      <a:pt x="46" y="0"/>
                    </a:moveTo>
                    <a:lnTo>
                      <a:pt x="1" y="3397"/>
                    </a:lnTo>
                    <a:lnTo>
                      <a:pt x="317" y="339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12172;p124">
                <a:extLst>
                  <a:ext uri="{FF2B5EF4-FFF2-40B4-BE49-F238E27FC236}">
                    <a16:creationId xmlns:a16="http://schemas.microsoft.com/office/drawing/2014/main" id="{5170378E-6DEB-3CA3-021B-500B3F26542A}"/>
                  </a:ext>
                </a:extLst>
              </p:cNvPr>
              <p:cNvSpPr/>
              <p:nvPr/>
            </p:nvSpPr>
            <p:spPr>
              <a:xfrm>
                <a:off x="6681775" y="2832125"/>
                <a:ext cx="192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768" y="44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12173;p124">
                <a:extLst>
                  <a:ext uri="{FF2B5EF4-FFF2-40B4-BE49-F238E27FC236}">
                    <a16:creationId xmlns:a16="http://schemas.microsoft.com/office/drawing/2014/main" id="{1CC759C9-BC56-C932-DAC8-958E6786D409}"/>
                  </a:ext>
                </a:extLst>
              </p:cNvPr>
              <p:cNvSpPr/>
              <p:nvPr/>
            </p:nvSpPr>
            <p:spPr>
              <a:xfrm>
                <a:off x="6643400" y="2950325"/>
                <a:ext cx="206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41" extrusionOk="0">
                    <a:moveTo>
                      <a:pt x="1" y="0"/>
                    </a:moveTo>
                    <a:lnTo>
                      <a:pt x="1" y="440"/>
                    </a:lnTo>
                    <a:lnTo>
                      <a:pt x="824" y="440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12174;p124">
                <a:extLst>
                  <a:ext uri="{FF2B5EF4-FFF2-40B4-BE49-F238E27FC236}">
                    <a16:creationId xmlns:a16="http://schemas.microsoft.com/office/drawing/2014/main" id="{8C0A3B26-B346-4E1B-710B-D13DCDBEFB41}"/>
                  </a:ext>
                </a:extLst>
              </p:cNvPr>
              <p:cNvSpPr/>
              <p:nvPr/>
            </p:nvSpPr>
            <p:spPr>
              <a:xfrm>
                <a:off x="6645375" y="2779650"/>
                <a:ext cx="19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86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779" y="485"/>
                    </a:lnTo>
                    <a:lnTo>
                      <a:pt x="779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12175;p124">
                <a:extLst>
                  <a:ext uri="{FF2B5EF4-FFF2-40B4-BE49-F238E27FC236}">
                    <a16:creationId xmlns:a16="http://schemas.microsoft.com/office/drawing/2014/main" id="{759D447E-4A1B-F95D-352F-B9D783E560E4}"/>
                  </a:ext>
                </a:extLst>
              </p:cNvPr>
              <p:cNvSpPr/>
              <p:nvPr/>
            </p:nvSpPr>
            <p:spPr>
              <a:xfrm>
                <a:off x="6677825" y="2950325"/>
                <a:ext cx="231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926" y="440"/>
                    </a:lnTo>
                    <a:lnTo>
                      <a:pt x="9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12176;p124">
                <a:extLst>
                  <a:ext uri="{FF2B5EF4-FFF2-40B4-BE49-F238E27FC236}">
                    <a16:creationId xmlns:a16="http://schemas.microsoft.com/office/drawing/2014/main" id="{F8702A97-9DDD-82BA-396E-50369DD4EDA7}"/>
                  </a:ext>
                </a:extLst>
              </p:cNvPr>
              <p:cNvSpPr/>
              <p:nvPr/>
            </p:nvSpPr>
            <p:spPr>
              <a:xfrm>
                <a:off x="6720700" y="2950875"/>
                <a:ext cx="296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41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1185" y="441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12177;p124">
                <a:extLst>
                  <a:ext uri="{FF2B5EF4-FFF2-40B4-BE49-F238E27FC236}">
                    <a16:creationId xmlns:a16="http://schemas.microsoft.com/office/drawing/2014/main" id="{C8361333-35C8-DEA4-68A7-17A61A5C7109}"/>
                  </a:ext>
                </a:extLst>
              </p:cNvPr>
              <p:cNvSpPr/>
              <p:nvPr/>
            </p:nvSpPr>
            <p:spPr>
              <a:xfrm>
                <a:off x="6570900" y="2929450"/>
                <a:ext cx="296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1185" y="316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12178;p124">
                <a:extLst>
                  <a:ext uri="{FF2B5EF4-FFF2-40B4-BE49-F238E27FC236}">
                    <a16:creationId xmlns:a16="http://schemas.microsoft.com/office/drawing/2014/main" id="{2A082231-10A9-EA64-5CE8-49E173840A5D}"/>
                  </a:ext>
                </a:extLst>
              </p:cNvPr>
              <p:cNvSpPr/>
              <p:nvPr/>
            </p:nvSpPr>
            <p:spPr>
              <a:xfrm>
                <a:off x="6579650" y="2773150"/>
                <a:ext cx="209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835" y="317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12179;p124">
                <a:extLst>
                  <a:ext uri="{FF2B5EF4-FFF2-40B4-BE49-F238E27FC236}">
                    <a16:creationId xmlns:a16="http://schemas.microsoft.com/office/drawing/2014/main" id="{B94F0605-D0A4-BF28-EFB3-21A0FB1C5986}"/>
                  </a:ext>
                </a:extLst>
              </p:cNvPr>
              <p:cNvSpPr/>
              <p:nvPr/>
            </p:nvSpPr>
            <p:spPr>
              <a:xfrm>
                <a:off x="6575700" y="2791500"/>
                <a:ext cx="248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993" y="316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12180;p124">
                <a:extLst>
                  <a:ext uri="{FF2B5EF4-FFF2-40B4-BE49-F238E27FC236}">
                    <a16:creationId xmlns:a16="http://schemas.microsoft.com/office/drawing/2014/main" id="{C8C04758-A8E2-95F2-11FE-9705EA361DE2}"/>
                  </a:ext>
                </a:extLst>
              </p:cNvPr>
              <p:cNvSpPr/>
              <p:nvPr/>
            </p:nvSpPr>
            <p:spPr>
              <a:xfrm>
                <a:off x="6620550" y="2941850"/>
                <a:ext cx="59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238" y="317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12181;p124">
                <a:extLst>
                  <a:ext uri="{FF2B5EF4-FFF2-40B4-BE49-F238E27FC236}">
                    <a16:creationId xmlns:a16="http://schemas.microsoft.com/office/drawing/2014/main" id="{89B61692-885F-6B90-9251-7BE0094F880E}"/>
                  </a:ext>
                </a:extLst>
              </p:cNvPr>
              <p:cNvSpPr/>
              <p:nvPr/>
            </p:nvSpPr>
            <p:spPr>
              <a:xfrm>
                <a:off x="6447350" y="2762725"/>
                <a:ext cx="70250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8170" extrusionOk="0">
                    <a:moveTo>
                      <a:pt x="0" y="0"/>
                    </a:moveTo>
                    <a:lnTo>
                      <a:pt x="113" y="8170"/>
                    </a:lnTo>
                    <a:lnTo>
                      <a:pt x="2810" y="8170"/>
                    </a:lnTo>
                    <a:lnTo>
                      <a:pt x="27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12182;p124">
                <a:extLst>
                  <a:ext uri="{FF2B5EF4-FFF2-40B4-BE49-F238E27FC236}">
                    <a16:creationId xmlns:a16="http://schemas.microsoft.com/office/drawing/2014/main" id="{36FAB9D1-BF46-EE0A-BE0B-F765778A8859}"/>
                  </a:ext>
                </a:extLst>
              </p:cNvPr>
              <p:cNvSpPr/>
              <p:nvPr/>
            </p:nvSpPr>
            <p:spPr>
              <a:xfrm>
                <a:off x="6393450" y="2783025"/>
                <a:ext cx="67450" cy="18395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7358" extrusionOk="0">
                    <a:moveTo>
                      <a:pt x="396" y="1"/>
                    </a:moveTo>
                    <a:lnTo>
                      <a:pt x="1" y="7358"/>
                    </a:lnTo>
                    <a:lnTo>
                      <a:pt x="2698" y="7358"/>
                    </a:lnTo>
                    <a:lnTo>
                      <a:pt x="2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12183;p124">
                <a:extLst>
                  <a:ext uri="{FF2B5EF4-FFF2-40B4-BE49-F238E27FC236}">
                    <a16:creationId xmlns:a16="http://schemas.microsoft.com/office/drawing/2014/main" id="{5BD0A7B1-CB81-A086-6109-F1AFA284D688}"/>
                  </a:ext>
                </a:extLst>
              </p:cNvPr>
              <p:cNvSpPr/>
              <p:nvPr/>
            </p:nvSpPr>
            <p:spPr>
              <a:xfrm>
                <a:off x="6322375" y="2762725"/>
                <a:ext cx="95075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8170" extrusionOk="0">
                    <a:moveTo>
                      <a:pt x="124" y="0"/>
                    </a:moveTo>
                    <a:lnTo>
                      <a:pt x="0" y="8170"/>
                    </a:lnTo>
                    <a:lnTo>
                      <a:pt x="3464" y="8170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12184;p124">
                <a:extLst>
                  <a:ext uri="{FF2B5EF4-FFF2-40B4-BE49-F238E27FC236}">
                    <a16:creationId xmlns:a16="http://schemas.microsoft.com/office/drawing/2014/main" id="{FAD1343B-F10B-D031-BCD2-2A0A1C36F205}"/>
                  </a:ext>
                </a:extLst>
              </p:cNvPr>
              <p:cNvSpPr/>
              <p:nvPr/>
            </p:nvSpPr>
            <p:spPr>
              <a:xfrm>
                <a:off x="6506300" y="2762725"/>
                <a:ext cx="38100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170" extrusionOk="0">
                    <a:moveTo>
                      <a:pt x="316" y="0"/>
                    </a:moveTo>
                    <a:lnTo>
                      <a:pt x="1" y="8170"/>
                    </a:lnTo>
                    <a:lnTo>
                      <a:pt x="1467" y="8170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12185;p124">
                <a:extLst>
                  <a:ext uri="{FF2B5EF4-FFF2-40B4-BE49-F238E27FC236}">
                    <a16:creationId xmlns:a16="http://schemas.microsoft.com/office/drawing/2014/main" id="{901A0CCC-A795-8BBE-7FE1-6F4117171DF1}"/>
                  </a:ext>
                </a:extLst>
              </p:cNvPr>
              <p:cNvSpPr/>
              <p:nvPr/>
            </p:nvSpPr>
            <p:spPr>
              <a:xfrm>
                <a:off x="6452125" y="2783025"/>
                <a:ext cx="50250" cy="183950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7358" extrusionOk="0">
                    <a:moveTo>
                      <a:pt x="182" y="1"/>
                    </a:moveTo>
                    <a:lnTo>
                      <a:pt x="1" y="7358"/>
                    </a:lnTo>
                    <a:lnTo>
                      <a:pt x="1919" y="7358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12186;p124">
                <a:extLst>
                  <a:ext uri="{FF2B5EF4-FFF2-40B4-BE49-F238E27FC236}">
                    <a16:creationId xmlns:a16="http://schemas.microsoft.com/office/drawing/2014/main" id="{884CFB26-1F2B-55C9-C797-7F240C86424D}"/>
                  </a:ext>
                </a:extLst>
              </p:cNvPr>
              <p:cNvSpPr/>
              <p:nvPr/>
            </p:nvSpPr>
            <p:spPr>
              <a:xfrm>
                <a:off x="6391775" y="2762725"/>
                <a:ext cx="50225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8170" extrusionOk="0">
                    <a:moveTo>
                      <a:pt x="0" y="0"/>
                    </a:moveTo>
                    <a:lnTo>
                      <a:pt x="181" y="8170"/>
                    </a:lnTo>
                    <a:lnTo>
                      <a:pt x="2009" y="8170"/>
                    </a:lnTo>
                    <a:lnTo>
                      <a:pt x="1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12187;p124">
                <a:extLst>
                  <a:ext uri="{FF2B5EF4-FFF2-40B4-BE49-F238E27FC236}">
                    <a16:creationId xmlns:a16="http://schemas.microsoft.com/office/drawing/2014/main" id="{52D5A735-E87B-0A73-8A6C-63F22962A228}"/>
                  </a:ext>
                </a:extLst>
              </p:cNvPr>
              <p:cNvSpPr/>
              <p:nvPr/>
            </p:nvSpPr>
            <p:spPr>
              <a:xfrm>
                <a:off x="6515900" y="2928300"/>
                <a:ext cx="203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98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813" y="49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12188;p124">
                <a:extLst>
                  <a:ext uri="{FF2B5EF4-FFF2-40B4-BE49-F238E27FC236}">
                    <a16:creationId xmlns:a16="http://schemas.microsoft.com/office/drawing/2014/main" id="{2F0BA45A-5120-81A7-5DC2-B48380179359}"/>
                  </a:ext>
                </a:extLst>
              </p:cNvPr>
              <p:cNvSpPr/>
              <p:nvPr/>
            </p:nvSpPr>
            <p:spPr>
              <a:xfrm>
                <a:off x="6515900" y="2948350"/>
                <a:ext cx="203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08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813" y="508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12189;p124">
                <a:extLst>
                  <a:ext uri="{FF2B5EF4-FFF2-40B4-BE49-F238E27FC236}">
                    <a16:creationId xmlns:a16="http://schemas.microsoft.com/office/drawing/2014/main" id="{3FBE6C27-2AC6-2CDF-F338-AA192F229129}"/>
                  </a:ext>
                </a:extLst>
              </p:cNvPr>
              <p:cNvSpPr/>
              <p:nvPr/>
            </p:nvSpPr>
            <p:spPr>
              <a:xfrm>
                <a:off x="6459750" y="2928300"/>
                <a:ext cx="369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498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1479" y="497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12190;p124">
                <a:extLst>
                  <a:ext uri="{FF2B5EF4-FFF2-40B4-BE49-F238E27FC236}">
                    <a16:creationId xmlns:a16="http://schemas.microsoft.com/office/drawing/2014/main" id="{BFB24009-F388-E1CA-3DA8-1F5842B83F06}"/>
                  </a:ext>
                </a:extLst>
              </p:cNvPr>
              <p:cNvSpPr/>
              <p:nvPr/>
            </p:nvSpPr>
            <p:spPr>
              <a:xfrm>
                <a:off x="6459750" y="2948350"/>
                <a:ext cx="369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508" extrusionOk="0">
                    <a:moveTo>
                      <a:pt x="1" y="0"/>
                    </a:moveTo>
                    <a:lnTo>
                      <a:pt x="1" y="508"/>
                    </a:lnTo>
                    <a:lnTo>
                      <a:pt x="1479" y="508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12191;p124">
                <a:extLst>
                  <a:ext uri="{FF2B5EF4-FFF2-40B4-BE49-F238E27FC236}">
                    <a16:creationId xmlns:a16="http://schemas.microsoft.com/office/drawing/2014/main" id="{58A31251-06BD-AF4A-4224-9BE360AC442F}"/>
                  </a:ext>
                </a:extLst>
              </p:cNvPr>
              <p:cNvSpPr/>
              <p:nvPr/>
            </p:nvSpPr>
            <p:spPr>
              <a:xfrm>
                <a:off x="6399100" y="2767225"/>
                <a:ext cx="364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847" extrusionOk="0">
                    <a:moveTo>
                      <a:pt x="1456" y="1"/>
                    </a:moveTo>
                    <a:lnTo>
                      <a:pt x="1" y="46"/>
                    </a:lnTo>
                    <a:lnTo>
                      <a:pt x="1" y="847"/>
                    </a:lnTo>
                    <a:lnTo>
                      <a:pt x="1456" y="802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12192;p124">
                <a:extLst>
                  <a:ext uri="{FF2B5EF4-FFF2-40B4-BE49-F238E27FC236}">
                    <a16:creationId xmlns:a16="http://schemas.microsoft.com/office/drawing/2014/main" id="{446DFFFE-DF2F-2D00-C1FF-F924342FBB5D}"/>
                  </a:ext>
                </a:extLst>
              </p:cNvPr>
              <p:cNvSpPr/>
              <p:nvPr/>
            </p:nvSpPr>
            <p:spPr>
              <a:xfrm>
                <a:off x="6404175" y="2939325"/>
                <a:ext cx="319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47" extrusionOk="0">
                    <a:moveTo>
                      <a:pt x="1276" y="0"/>
                    </a:moveTo>
                    <a:lnTo>
                      <a:pt x="1" y="45"/>
                    </a:lnTo>
                    <a:lnTo>
                      <a:pt x="1" y="846"/>
                    </a:lnTo>
                    <a:lnTo>
                      <a:pt x="1276" y="801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12193;p124">
                <a:extLst>
                  <a:ext uri="{FF2B5EF4-FFF2-40B4-BE49-F238E27FC236}">
                    <a16:creationId xmlns:a16="http://schemas.microsoft.com/office/drawing/2014/main" id="{8AE2A798-8F22-0BAE-1E1C-4584CFD5A38F}"/>
                  </a:ext>
                </a:extLst>
              </p:cNvPr>
              <p:cNvSpPr/>
              <p:nvPr/>
            </p:nvSpPr>
            <p:spPr>
              <a:xfrm>
                <a:off x="6471325" y="2794875"/>
                <a:ext cx="147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01" extrusionOk="0">
                    <a:moveTo>
                      <a:pt x="294" y="1"/>
                    </a:moveTo>
                    <a:cubicBezTo>
                      <a:pt x="136" y="1"/>
                      <a:pt x="0" y="158"/>
                      <a:pt x="0" y="350"/>
                    </a:cubicBezTo>
                    <a:cubicBezTo>
                      <a:pt x="0" y="542"/>
                      <a:pt x="136" y="700"/>
                      <a:pt x="294" y="700"/>
                    </a:cubicBezTo>
                    <a:cubicBezTo>
                      <a:pt x="452" y="700"/>
                      <a:pt x="587" y="542"/>
                      <a:pt x="587" y="350"/>
                    </a:cubicBezTo>
                    <a:cubicBezTo>
                      <a:pt x="587" y="158"/>
                      <a:pt x="452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12194;p124">
                <a:extLst>
                  <a:ext uri="{FF2B5EF4-FFF2-40B4-BE49-F238E27FC236}">
                    <a16:creationId xmlns:a16="http://schemas.microsoft.com/office/drawing/2014/main" id="{686AE478-0C24-ABE9-502A-8807E28E58A6}"/>
                  </a:ext>
                </a:extLst>
              </p:cNvPr>
              <p:cNvSpPr/>
              <p:nvPr/>
            </p:nvSpPr>
            <p:spPr>
              <a:xfrm>
                <a:off x="6522675" y="2770325"/>
                <a:ext cx="144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701" extrusionOk="0">
                    <a:moveTo>
                      <a:pt x="293" y="1"/>
                    </a:moveTo>
                    <a:cubicBezTo>
                      <a:pt x="135" y="1"/>
                      <a:pt x="0" y="159"/>
                      <a:pt x="0" y="351"/>
                    </a:cubicBezTo>
                    <a:cubicBezTo>
                      <a:pt x="0" y="542"/>
                      <a:pt x="135" y="700"/>
                      <a:pt x="293" y="700"/>
                    </a:cubicBezTo>
                    <a:cubicBezTo>
                      <a:pt x="451" y="700"/>
                      <a:pt x="576" y="542"/>
                      <a:pt x="576" y="351"/>
                    </a:cubicBezTo>
                    <a:cubicBezTo>
                      <a:pt x="576" y="159"/>
                      <a:pt x="451" y="1"/>
                      <a:pt x="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12195;p124">
                <a:extLst>
                  <a:ext uri="{FF2B5EF4-FFF2-40B4-BE49-F238E27FC236}">
                    <a16:creationId xmlns:a16="http://schemas.microsoft.com/office/drawing/2014/main" id="{95A7B372-98BF-2EBE-D4AA-710DA0DBEC31}"/>
                  </a:ext>
                </a:extLst>
              </p:cNvPr>
              <p:cNvSpPr/>
              <p:nvPr/>
            </p:nvSpPr>
            <p:spPr>
              <a:xfrm>
                <a:off x="6277350" y="2757650"/>
                <a:ext cx="8042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373" extrusionOk="0">
                    <a:moveTo>
                      <a:pt x="0" y="0"/>
                    </a:moveTo>
                    <a:lnTo>
                      <a:pt x="125" y="8373"/>
                    </a:lnTo>
                    <a:lnTo>
                      <a:pt x="3059" y="8373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12196;p124">
                <a:extLst>
                  <a:ext uri="{FF2B5EF4-FFF2-40B4-BE49-F238E27FC236}">
                    <a16:creationId xmlns:a16="http://schemas.microsoft.com/office/drawing/2014/main" id="{A12F5777-6454-F0E2-5E90-694789F3F3F5}"/>
                  </a:ext>
                </a:extLst>
              </p:cNvPr>
              <p:cNvSpPr/>
              <p:nvPr/>
            </p:nvSpPr>
            <p:spPr>
              <a:xfrm>
                <a:off x="6351450" y="2757650"/>
                <a:ext cx="22575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8373" extrusionOk="0">
                    <a:moveTo>
                      <a:pt x="192" y="0"/>
                    </a:moveTo>
                    <a:lnTo>
                      <a:pt x="0" y="8373"/>
                    </a:lnTo>
                    <a:lnTo>
                      <a:pt x="869" y="8373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12197;p124">
                <a:extLst>
                  <a:ext uri="{FF2B5EF4-FFF2-40B4-BE49-F238E27FC236}">
                    <a16:creationId xmlns:a16="http://schemas.microsoft.com/office/drawing/2014/main" id="{71644176-CD5A-6D52-A5B6-533BFFCFE7A3}"/>
                  </a:ext>
                </a:extLst>
              </p:cNvPr>
              <p:cNvSpPr/>
              <p:nvPr/>
            </p:nvSpPr>
            <p:spPr>
              <a:xfrm>
                <a:off x="6354925" y="2955100"/>
                <a:ext cx="133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531" y="317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12198;p124">
                <a:extLst>
                  <a:ext uri="{FF2B5EF4-FFF2-40B4-BE49-F238E27FC236}">
                    <a16:creationId xmlns:a16="http://schemas.microsoft.com/office/drawing/2014/main" id="{5FFF5F98-6145-0AEB-7A7B-89FFB9CEC27F}"/>
                  </a:ext>
                </a:extLst>
              </p:cNvPr>
              <p:cNvSpPr/>
              <p:nvPr/>
            </p:nvSpPr>
            <p:spPr>
              <a:xfrm>
                <a:off x="6360850" y="2764975"/>
                <a:ext cx="73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294" y="30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0" name="Google Shape;12199;p124">
              <a:extLst>
                <a:ext uri="{FF2B5EF4-FFF2-40B4-BE49-F238E27FC236}">
                  <a16:creationId xmlns:a16="http://schemas.microsoft.com/office/drawing/2014/main" id="{708C1983-44F3-85BA-C4BE-D6512DFFF4D6}"/>
                </a:ext>
              </a:extLst>
            </p:cNvPr>
            <p:cNvGrpSpPr/>
            <p:nvPr/>
          </p:nvGrpSpPr>
          <p:grpSpPr>
            <a:xfrm>
              <a:off x="5330850" y="2998125"/>
              <a:ext cx="449700" cy="181975"/>
              <a:chOff x="6282025" y="3155488"/>
              <a:chExt cx="449700" cy="181975"/>
            </a:xfrm>
          </p:grpSpPr>
          <p:sp>
            <p:nvSpPr>
              <p:cNvPr id="2698" name="Google Shape;12200;p124">
                <a:extLst>
                  <a:ext uri="{FF2B5EF4-FFF2-40B4-BE49-F238E27FC236}">
                    <a16:creationId xmlns:a16="http://schemas.microsoft.com/office/drawing/2014/main" id="{3E7F4EF4-2EAA-9C9B-0E85-9B43910A6863}"/>
                  </a:ext>
                </a:extLst>
              </p:cNvPr>
              <p:cNvSpPr/>
              <p:nvPr/>
            </p:nvSpPr>
            <p:spPr>
              <a:xfrm>
                <a:off x="6309950" y="3159988"/>
                <a:ext cx="73375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7099" extrusionOk="0">
                    <a:moveTo>
                      <a:pt x="90" y="1"/>
                    </a:moveTo>
                    <a:lnTo>
                      <a:pt x="0" y="7099"/>
                    </a:lnTo>
                    <a:lnTo>
                      <a:pt x="2821" y="7099"/>
                    </a:lnTo>
                    <a:lnTo>
                      <a:pt x="29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12201;p124">
                <a:extLst>
                  <a:ext uri="{FF2B5EF4-FFF2-40B4-BE49-F238E27FC236}">
                    <a16:creationId xmlns:a16="http://schemas.microsoft.com/office/drawing/2014/main" id="{8E1D2BE3-BFED-25D9-F6A3-152B506E8017}"/>
                  </a:ext>
                </a:extLst>
              </p:cNvPr>
              <p:cNvSpPr/>
              <p:nvPr/>
            </p:nvSpPr>
            <p:spPr>
              <a:xfrm>
                <a:off x="6369175" y="3177488"/>
                <a:ext cx="705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6399" extrusionOk="0">
                    <a:moveTo>
                      <a:pt x="91" y="1"/>
                    </a:moveTo>
                    <a:lnTo>
                      <a:pt x="1" y="6399"/>
                    </a:lnTo>
                    <a:lnTo>
                      <a:pt x="2822" y="6399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12202;p124">
                <a:extLst>
                  <a:ext uri="{FF2B5EF4-FFF2-40B4-BE49-F238E27FC236}">
                    <a16:creationId xmlns:a16="http://schemas.microsoft.com/office/drawing/2014/main" id="{BBD7268D-99D2-4F1A-059A-D38BB58BA588}"/>
                  </a:ext>
                </a:extLst>
              </p:cNvPr>
              <p:cNvSpPr/>
              <p:nvPr/>
            </p:nvSpPr>
            <p:spPr>
              <a:xfrm>
                <a:off x="6414600" y="3159988"/>
                <a:ext cx="99900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7099" extrusionOk="0">
                    <a:moveTo>
                      <a:pt x="1" y="1"/>
                    </a:moveTo>
                    <a:lnTo>
                      <a:pt x="362" y="7099"/>
                    </a:lnTo>
                    <a:lnTo>
                      <a:pt x="3995" y="7099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12203;p124">
                <a:extLst>
                  <a:ext uri="{FF2B5EF4-FFF2-40B4-BE49-F238E27FC236}">
                    <a16:creationId xmlns:a16="http://schemas.microsoft.com/office/drawing/2014/main" id="{6014A558-8DB1-AC4D-CB27-67A91FA271A8}"/>
                  </a:ext>
                </a:extLst>
              </p:cNvPr>
              <p:cNvSpPr/>
              <p:nvPr/>
            </p:nvSpPr>
            <p:spPr>
              <a:xfrm>
                <a:off x="6484000" y="3173538"/>
                <a:ext cx="81000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557" extrusionOk="0">
                    <a:moveTo>
                      <a:pt x="192" y="1"/>
                    </a:moveTo>
                    <a:lnTo>
                      <a:pt x="1" y="6557"/>
                    </a:lnTo>
                    <a:lnTo>
                      <a:pt x="3239" y="6557"/>
                    </a:lnTo>
                    <a:lnTo>
                      <a:pt x="30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12204;p124">
                <a:extLst>
                  <a:ext uri="{FF2B5EF4-FFF2-40B4-BE49-F238E27FC236}">
                    <a16:creationId xmlns:a16="http://schemas.microsoft.com/office/drawing/2014/main" id="{21DF3CE4-E426-721B-C9F2-9955892F05D8}"/>
                  </a:ext>
                </a:extLst>
              </p:cNvPr>
              <p:cNvSpPr/>
              <p:nvPr/>
            </p:nvSpPr>
            <p:spPr>
              <a:xfrm>
                <a:off x="6282025" y="3159988"/>
                <a:ext cx="39500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7099" extrusionOk="0">
                    <a:moveTo>
                      <a:pt x="0" y="1"/>
                    </a:moveTo>
                    <a:lnTo>
                      <a:pt x="56" y="7099"/>
                    </a:lnTo>
                    <a:lnTo>
                      <a:pt x="1580" y="7099"/>
                    </a:ln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12205;p124">
                <a:extLst>
                  <a:ext uri="{FF2B5EF4-FFF2-40B4-BE49-F238E27FC236}">
                    <a16:creationId xmlns:a16="http://schemas.microsoft.com/office/drawing/2014/main" id="{F593E649-6308-9594-AFAD-7AAEF9FE9B89}"/>
                  </a:ext>
                </a:extLst>
              </p:cNvPr>
              <p:cNvSpPr/>
              <p:nvPr/>
            </p:nvSpPr>
            <p:spPr>
              <a:xfrm>
                <a:off x="6325750" y="3177488"/>
                <a:ext cx="527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6399" extrusionOk="0">
                    <a:moveTo>
                      <a:pt x="0" y="1"/>
                    </a:moveTo>
                    <a:lnTo>
                      <a:pt x="102" y="6399"/>
                    </a:lnTo>
                    <a:lnTo>
                      <a:pt x="2110" y="6399"/>
                    </a:lnTo>
                    <a:lnTo>
                      <a:pt x="1918" y="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12206;p124">
                <a:extLst>
                  <a:ext uri="{FF2B5EF4-FFF2-40B4-BE49-F238E27FC236}">
                    <a16:creationId xmlns:a16="http://schemas.microsoft.com/office/drawing/2014/main" id="{FDEDA494-4B3E-49E6-041E-3A19F9870056}"/>
                  </a:ext>
                </a:extLst>
              </p:cNvPr>
              <p:cNvSpPr/>
              <p:nvPr/>
            </p:nvSpPr>
            <p:spPr>
              <a:xfrm>
                <a:off x="6389225" y="3159988"/>
                <a:ext cx="52475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7099" extrusionOk="0">
                    <a:moveTo>
                      <a:pt x="68" y="1"/>
                    </a:moveTo>
                    <a:lnTo>
                      <a:pt x="0" y="7099"/>
                    </a:lnTo>
                    <a:lnTo>
                      <a:pt x="1907" y="7099"/>
                    </a:lnTo>
                    <a:lnTo>
                      <a:pt x="20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12207;p124">
                <a:extLst>
                  <a:ext uri="{FF2B5EF4-FFF2-40B4-BE49-F238E27FC236}">
                    <a16:creationId xmlns:a16="http://schemas.microsoft.com/office/drawing/2014/main" id="{8F17A9D5-A1F2-08C9-8B89-D25DD77D31B4}"/>
                  </a:ext>
                </a:extLst>
              </p:cNvPr>
              <p:cNvSpPr/>
              <p:nvPr/>
            </p:nvSpPr>
            <p:spPr>
              <a:xfrm>
                <a:off x="6451275" y="3173538"/>
                <a:ext cx="42050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6557" extrusionOk="0">
                    <a:moveTo>
                      <a:pt x="1524" y="1"/>
                    </a:moveTo>
                    <a:lnTo>
                      <a:pt x="12" y="192"/>
                    </a:lnTo>
                    <a:lnTo>
                      <a:pt x="1" y="6557"/>
                    </a:lnTo>
                    <a:lnTo>
                      <a:pt x="1682" y="6557"/>
                    </a:lnTo>
                    <a:lnTo>
                      <a:pt x="1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12208;p124">
                <a:extLst>
                  <a:ext uri="{FF2B5EF4-FFF2-40B4-BE49-F238E27FC236}">
                    <a16:creationId xmlns:a16="http://schemas.microsoft.com/office/drawing/2014/main" id="{9F8012F1-A2DC-88A7-277A-F44CC8A75854}"/>
                  </a:ext>
                </a:extLst>
              </p:cNvPr>
              <p:cNvSpPr/>
              <p:nvPr/>
            </p:nvSpPr>
            <p:spPr>
              <a:xfrm>
                <a:off x="6529700" y="3214163"/>
                <a:ext cx="33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4932" extrusionOk="0">
                    <a:moveTo>
                      <a:pt x="57" y="1"/>
                    </a:moveTo>
                    <a:lnTo>
                      <a:pt x="1" y="4932"/>
                    </a:lnTo>
                    <a:lnTo>
                      <a:pt x="1174" y="4932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12209;p124">
                <a:extLst>
                  <a:ext uri="{FF2B5EF4-FFF2-40B4-BE49-F238E27FC236}">
                    <a16:creationId xmlns:a16="http://schemas.microsoft.com/office/drawing/2014/main" id="{61FABFE0-277D-9D46-0125-DB08F7101C66}"/>
                  </a:ext>
                </a:extLst>
              </p:cNvPr>
              <p:cNvSpPr/>
              <p:nvPr/>
            </p:nvSpPr>
            <p:spPr>
              <a:xfrm>
                <a:off x="6498950" y="3214163"/>
                <a:ext cx="395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932" extrusionOk="0">
                    <a:moveTo>
                      <a:pt x="1" y="1"/>
                    </a:moveTo>
                    <a:lnTo>
                      <a:pt x="170" y="4932"/>
                    </a:lnTo>
                    <a:lnTo>
                      <a:pt x="1580" y="493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12210;p124">
                <a:extLst>
                  <a:ext uri="{FF2B5EF4-FFF2-40B4-BE49-F238E27FC236}">
                    <a16:creationId xmlns:a16="http://schemas.microsoft.com/office/drawing/2014/main" id="{E7C3A78F-3E4D-F981-DF91-0E10135F495B}"/>
                  </a:ext>
                </a:extLst>
              </p:cNvPr>
              <p:cNvSpPr/>
              <p:nvPr/>
            </p:nvSpPr>
            <p:spPr>
              <a:xfrm>
                <a:off x="6564125" y="3169313"/>
                <a:ext cx="3755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6726" extrusionOk="0">
                    <a:moveTo>
                      <a:pt x="158" y="0"/>
                    </a:moveTo>
                    <a:lnTo>
                      <a:pt x="0" y="6726"/>
                    </a:lnTo>
                    <a:lnTo>
                      <a:pt x="1456" y="6726"/>
                    </a:lnTo>
                    <a:lnTo>
                      <a:pt x="1501" y="11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12211;p124">
                <a:extLst>
                  <a:ext uri="{FF2B5EF4-FFF2-40B4-BE49-F238E27FC236}">
                    <a16:creationId xmlns:a16="http://schemas.microsoft.com/office/drawing/2014/main" id="{BA7D50C4-3F24-F006-BD4A-225548C58C96}"/>
                  </a:ext>
                </a:extLst>
              </p:cNvPr>
              <p:cNvSpPr/>
              <p:nvPr/>
            </p:nvSpPr>
            <p:spPr>
              <a:xfrm>
                <a:off x="6542125" y="3169313"/>
                <a:ext cx="3160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6726" extrusionOk="0">
                    <a:moveTo>
                      <a:pt x="1129" y="0"/>
                    </a:moveTo>
                    <a:lnTo>
                      <a:pt x="0" y="45"/>
                    </a:lnTo>
                    <a:lnTo>
                      <a:pt x="45" y="6726"/>
                    </a:lnTo>
                    <a:lnTo>
                      <a:pt x="1264" y="6726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12212;p124">
                <a:extLst>
                  <a:ext uri="{FF2B5EF4-FFF2-40B4-BE49-F238E27FC236}">
                    <a16:creationId xmlns:a16="http://schemas.microsoft.com/office/drawing/2014/main" id="{157E7EAF-5F6B-8906-5468-C53F22ACB0A2}"/>
                  </a:ext>
                </a:extLst>
              </p:cNvPr>
              <p:cNvSpPr/>
              <p:nvPr/>
            </p:nvSpPr>
            <p:spPr>
              <a:xfrm>
                <a:off x="6594300" y="3155488"/>
                <a:ext cx="84100" cy="181975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7279" extrusionOk="0">
                    <a:moveTo>
                      <a:pt x="1" y="0"/>
                    </a:moveTo>
                    <a:lnTo>
                      <a:pt x="159" y="7279"/>
                    </a:lnTo>
                    <a:lnTo>
                      <a:pt x="3239" y="7279"/>
                    </a:lnTo>
                    <a:lnTo>
                      <a:pt x="3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12213;p124">
                <a:extLst>
                  <a:ext uri="{FF2B5EF4-FFF2-40B4-BE49-F238E27FC236}">
                    <a16:creationId xmlns:a16="http://schemas.microsoft.com/office/drawing/2014/main" id="{C995D649-C88B-F00F-7303-26F4401AD63C}"/>
                  </a:ext>
                </a:extLst>
              </p:cNvPr>
              <p:cNvSpPr/>
              <p:nvPr/>
            </p:nvSpPr>
            <p:spPr>
              <a:xfrm>
                <a:off x="6578225" y="3155488"/>
                <a:ext cx="23725" cy="1819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7279" extrusionOk="0">
                    <a:moveTo>
                      <a:pt x="0" y="0"/>
                    </a:moveTo>
                    <a:lnTo>
                      <a:pt x="34" y="7279"/>
                    </a:lnTo>
                    <a:lnTo>
                      <a:pt x="948" y="7279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12214;p124">
                <a:extLst>
                  <a:ext uri="{FF2B5EF4-FFF2-40B4-BE49-F238E27FC236}">
                    <a16:creationId xmlns:a16="http://schemas.microsoft.com/office/drawing/2014/main" id="{0AB4CF7B-E22D-6BA1-B4A4-2FB47DF60620}"/>
                  </a:ext>
                </a:extLst>
              </p:cNvPr>
              <p:cNvSpPr/>
              <p:nvPr/>
            </p:nvSpPr>
            <p:spPr>
              <a:xfrm>
                <a:off x="6640575" y="3160563"/>
                <a:ext cx="91150" cy="176900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7076" extrusionOk="0">
                    <a:moveTo>
                      <a:pt x="384" y="1"/>
                    </a:moveTo>
                    <a:lnTo>
                      <a:pt x="0" y="7076"/>
                    </a:lnTo>
                    <a:lnTo>
                      <a:pt x="3544" y="7076"/>
                    </a:lnTo>
                    <a:lnTo>
                      <a:pt x="36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12215;p124">
                <a:extLst>
                  <a:ext uri="{FF2B5EF4-FFF2-40B4-BE49-F238E27FC236}">
                    <a16:creationId xmlns:a16="http://schemas.microsoft.com/office/drawing/2014/main" id="{5006132E-0279-ABF7-C83F-E901F13FD837}"/>
                  </a:ext>
                </a:extLst>
              </p:cNvPr>
              <p:cNvSpPr/>
              <p:nvPr/>
            </p:nvSpPr>
            <p:spPr>
              <a:xfrm>
                <a:off x="6607850" y="3160563"/>
                <a:ext cx="47975" cy="1769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7076" extrusionOk="0">
                    <a:moveTo>
                      <a:pt x="1716" y="1"/>
                    </a:moveTo>
                    <a:lnTo>
                      <a:pt x="0" y="170"/>
                    </a:lnTo>
                    <a:lnTo>
                      <a:pt x="57" y="7076"/>
                    </a:lnTo>
                    <a:lnTo>
                      <a:pt x="1919" y="7076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12216;p124">
                <a:extLst>
                  <a:ext uri="{FF2B5EF4-FFF2-40B4-BE49-F238E27FC236}">
                    <a16:creationId xmlns:a16="http://schemas.microsoft.com/office/drawing/2014/main" id="{9CC8FEBF-1271-8A33-FC2F-E3F02CFB4A8D}"/>
                  </a:ext>
                </a:extLst>
              </p:cNvPr>
              <p:cNvSpPr/>
              <p:nvPr/>
            </p:nvSpPr>
            <p:spPr>
              <a:xfrm>
                <a:off x="6290200" y="3303588"/>
                <a:ext cx="214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1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858" y="44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12217;p124">
                <a:extLst>
                  <a:ext uri="{FF2B5EF4-FFF2-40B4-BE49-F238E27FC236}">
                    <a16:creationId xmlns:a16="http://schemas.microsoft.com/office/drawing/2014/main" id="{CEC1FF91-F15A-0202-9E7E-D06C9B0E800B}"/>
                  </a:ext>
                </a:extLst>
              </p:cNvPr>
              <p:cNvSpPr/>
              <p:nvPr/>
            </p:nvSpPr>
            <p:spPr>
              <a:xfrm>
                <a:off x="6290200" y="3321363"/>
                <a:ext cx="214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1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858" y="44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12218;p124">
                <a:extLst>
                  <a:ext uri="{FF2B5EF4-FFF2-40B4-BE49-F238E27FC236}">
                    <a16:creationId xmlns:a16="http://schemas.microsoft.com/office/drawing/2014/main" id="{DC0A36F8-F8C4-DB1B-E2E7-5470A889F847}"/>
                  </a:ext>
                </a:extLst>
              </p:cNvPr>
              <p:cNvSpPr/>
              <p:nvPr/>
            </p:nvSpPr>
            <p:spPr>
              <a:xfrm>
                <a:off x="6331950" y="3303588"/>
                <a:ext cx="38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441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1535" y="441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12219;p124">
                <a:extLst>
                  <a:ext uri="{FF2B5EF4-FFF2-40B4-BE49-F238E27FC236}">
                    <a16:creationId xmlns:a16="http://schemas.microsoft.com/office/drawing/2014/main" id="{14A8D32B-1274-9635-89D3-C8E756214681}"/>
                  </a:ext>
                </a:extLst>
              </p:cNvPr>
              <p:cNvSpPr/>
              <p:nvPr/>
            </p:nvSpPr>
            <p:spPr>
              <a:xfrm>
                <a:off x="6331950" y="3321363"/>
                <a:ext cx="38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441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1535" y="441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12220;p124">
                <a:extLst>
                  <a:ext uri="{FF2B5EF4-FFF2-40B4-BE49-F238E27FC236}">
                    <a16:creationId xmlns:a16="http://schemas.microsoft.com/office/drawing/2014/main" id="{52002FA2-D4C5-785A-4500-7E59D9915FFF}"/>
                  </a:ext>
                </a:extLst>
              </p:cNvPr>
              <p:cNvSpPr/>
              <p:nvPr/>
            </p:nvSpPr>
            <p:spPr>
              <a:xfrm>
                <a:off x="6583300" y="3327288"/>
                <a:ext cx="138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61" extrusionOk="0">
                    <a:moveTo>
                      <a:pt x="1" y="0"/>
                    </a:moveTo>
                    <a:lnTo>
                      <a:pt x="1" y="260"/>
                    </a:lnTo>
                    <a:lnTo>
                      <a:pt x="554" y="260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12221;p124">
                <a:extLst>
                  <a:ext uri="{FF2B5EF4-FFF2-40B4-BE49-F238E27FC236}">
                    <a16:creationId xmlns:a16="http://schemas.microsoft.com/office/drawing/2014/main" id="{E4B9D4C0-DE7C-7576-C3F6-5DD5E53AF3CE}"/>
                  </a:ext>
                </a:extLst>
              </p:cNvPr>
              <p:cNvSpPr/>
              <p:nvPr/>
            </p:nvSpPr>
            <p:spPr>
              <a:xfrm>
                <a:off x="6612650" y="3323338"/>
                <a:ext cx="310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85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1241" y="384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12222;p124">
                <a:extLst>
                  <a:ext uri="{FF2B5EF4-FFF2-40B4-BE49-F238E27FC236}">
                    <a16:creationId xmlns:a16="http://schemas.microsoft.com/office/drawing/2014/main" id="{B8FB7960-F237-F6B8-86B3-6EF64A62D047}"/>
                  </a:ext>
                </a:extLst>
              </p:cNvPr>
              <p:cNvSpPr/>
              <p:nvPr/>
            </p:nvSpPr>
            <p:spPr>
              <a:xfrm>
                <a:off x="6514175" y="3240388"/>
                <a:ext cx="962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947" extrusionOk="0">
                    <a:moveTo>
                      <a:pt x="1" y="1"/>
                    </a:moveTo>
                    <a:lnTo>
                      <a:pt x="57" y="2946"/>
                    </a:lnTo>
                    <a:lnTo>
                      <a:pt x="385" y="2946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12223;p124">
                <a:extLst>
                  <a:ext uri="{FF2B5EF4-FFF2-40B4-BE49-F238E27FC236}">
                    <a16:creationId xmlns:a16="http://schemas.microsoft.com/office/drawing/2014/main" id="{109DCD7C-ACDD-1B92-89F3-D1973962BB5D}"/>
                  </a:ext>
                </a:extLst>
              </p:cNvPr>
              <p:cNvSpPr/>
              <p:nvPr/>
            </p:nvSpPr>
            <p:spPr>
              <a:xfrm>
                <a:off x="6507425" y="3220088"/>
                <a:ext cx="200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385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801" y="384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12224;p124">
                <a:extLst>
                  <a:ext uri="{FF2B5EF4-FFF2-40B4-BE49-F238E27FC236}">
                    <a16:creationId xmlns:a16="http://schemas.microsoft.com/office/drawing/2014/main" id="{B008E058-D0FD-B363-5A75-D4CC07D1A00F}"/>
                  </a:ext>
                </a:extLst>
              </p:cNvPr>
              <p:cNvSpPr/>
              <p:nvPr/>
            </p:nvSpPr>
            <p:spPr>
              <a:xfrm>
                <a:off x="6546075" y="3323063"/>
                <a:ext cx="21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84" extrusionOk="0">
                    <a:moveTo>
                      <a:pt x="0" y="0"/>
                    </a:moveTo>
                    <a:lnTo>
                      <a:pt x="0" y="384"/>
                    </a:lnTo>
                    <a:lnTo>
                      <a:pt x="869" y="384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12225;p124">
                <a:extLst>
                  <a:ext uri="{FF2B5EF4-FFF2-40B4-BE49-F238E27FC236}">
                    <a16:creationId xmlns:a16="http://schemas.microsoft.com/office/drawing/2014/main" id="{F0BEDE5C-6F31-48B4-872A-6EB880F97EA3}"/>
                  </a:ext>
                </a:extLst>
              </p:cNvPr>
              <p:cNvSpPr/>
              <p:nvPr/>
            </p:nvSpPr>
            <p:spPr>
              <a:xfrm>
                <a:off x="6507425" y="3323063"/>
                <a:ext cx="242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4" extrusionOk="0">
                    <a:moveTo>
                      <a:pt x="0" y="0"/>
                    </a:moveTo>
                    <a:lnTo>
                      <a:pt x="0" y="384"/>
                    </a:lnTo>
                    <a:lnTo>
                      <a:pt x="971" y="384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12226;p124">
                <a:extLst>
                  <a:ext uri="{FF2B5EF4-FFF2-40B4-BE49-F238E27FC236}">
                    <a16:creationId xmlns:a16="http://schemas.microsoft.com/office/drawing/2014/main" id="{752872D0-041F-CFAD-77F4-B6D668E6D8DF}"/>
                  </a:ext>
                </a:extLst>
              </p:cNvPr>
              <p:cNvSpPr/>
              <p:nvPr/>
            </p:nvSpPr>
            <p:spPr>
              <a:xfrm>
                <a:off x="6455800" y="3323338"/>
                <a:ext cx="310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85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1241" y="384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12227;p124">
                <a:extLst>
                  <a:ext uri="{FF2B5EF4-FFF2-40B4-BE49-F238E27FC236}">
                    <a16:creationId xmlns:a16="http://schemas.microsoft.com/office/drawing/2014/main" id="{40544657-B13E-85D3-0F4D-5B5DB79F8E34}"/>
                  </a:ext>
                </a:extLst>
              </p:cNvPr>
              <p:cNvSpPr/>
              <p:nvPr/>
            </p:nvSpPr>
            <p:spPr>
              <a:xfrm>
                <a:off x="6395700" y="3163938"/>
                <a:ext cx="384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735" extrusionOk="0">
                    <a:moveTo>
                      <a:pt x="1" y="1"/>
                    </a:moveTo>
                    <a:lnTo>
                      <a:pt x="1" y="689"/>
                    </a:lnTo>
                    <a:lnTo>
                      <a:pt x="1535" y="734"/>
                    </a:lnTo>
                    <a:lnTo>
                      <a:pt x="15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12228;p124">
                <a:extLst>
                  <a:ext uri="{FF2B5EF4-FFF2-40B4-BE49-F238E27FC236}">
                    <a16:creationId xmlns:a16="http://schemas.microsoft.com/office/drawing/2014/main" id="{7C43DA04-B542-C4B7-46CE-3419CE70156A}"/>
                  </a:ext>
                </a:extLst>
              </p:cNvPr>
              <p:cNvSpPr/>
              <p:nvPr/>
            </p:nvSpPr>
            <p:spPr>
              <a:xfrm>
                <a:off x="6395425" y="3313463"/>
                <a:ext cx="333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35" extrusionOk="0">
                    <a:moveTo>
                      <a:pt x="0" y="1"/>
                    </a:moveTo>
                    <a:lnTo>
                      <a:pt x="0" y="689"/>
                    </a:lnTo>
                    <a:lnTo>
                      <a:pt x="1332" y="734"/>
                    </a:lnTo>
                    <a:lnTo>
                      <a:pt x="1332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12229;p124">
                <a:extLst>
                  <a:ext uri="{FF2B5EF4-FFF2-40B4-BE49-F238E27FC236}">
                    <a16:creationId xmlns:a16="http://schemas.microsoft.com/office/drawing/2014/main" id="{D7249633-B4B4-AFE0-98CF-E4240EBC3BC9}"/>
                  </a:ext>
                </a:extLst>
              </p:cNvPr>
              <p:cNvSpPr/>
              <p:nvPr/>
            </p:nvSpPr>
            <p:spPr>
              <a:xfrm>
                <a:off x="6612650" y="3304713"/>
                <a:ext cx="3105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83" extrusionOk="0">
                    <a:moveTo>
                      <a:pt x="0" y="1"/>
                    </a:moveTo>
                    <a:lnTo>
                      <a:pt x="0" y="283"/>
                    </a:lnTo>
                    <a:lnTo>
                      <a:pt x="1241" y="283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12230;p124">
                <a:extLst>
                  <a:ext uri="{FF2B5EF4-FFF2-40B4-BE49-F238E27FC236}">
                    <a16:creationId xmlns:a16="http://schemas.microsoft.com/office/drawing/2014/main" id="{4A4A6FBD-AEAD-9ECC-24F0-1037C9FB4AF9}"/>
                  </a:ext>
                </a:extLst>
              </p:cNvPr>
              <p:cNvSpPr/>
              <p:nvPr/>
            </p:nvSpPr>
            <p:spPr>
              <a:xfrm>
                <a:off x="6343225" y="3188213"/>
                <a:ext cx="149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9" extrusionOk="0">
                    <a:moveTo>
                      <a:pt x="294" y="0"/>
                    </a:moveTo>
                    <a:cubicBezTo>
                      <a:pt x="125" y="0"/>
                      <a:pt x="1" y="125"/>
                      <a:pt x="1" y="294"/>
                    </a:cubicBezTo>
                    <a:cubicBezTo>
                      <a:pt x="1" y="463"/>
                      <a:pt x="125" y="598"/>
                      <a:pt x="294" y="598"/>
                    </a:cubicBezTo>
                    <a:cubicBezTo>
                      <a:pt x="463" y="598"/>
                      <a:pt x="599" y="463"/>
                      <a:pt x="599" y="294"/>
                    </a:cubicBezTo>
                    <a:cubicBezTo>
                      <a:pt x="599" y="125"/>
                      <a:pt x="463" y="0"/>
                      <a:pt x="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12231;p124">
                <a:extLst>
                  <a:ext uri="{FF2B5EF4-FFF2-40B4-BE49-F238E27FC236}">
                    <a16:creationId xmlns:a16="http://schemas.microsoft.com/office/drawing/2014/main" id="{A4E46DD4-52EB-54EA-BACD-1B028BB9977B}"/>
                  </a:ext>
                </a:extLst>
              </p:cNvPr>
              <p:cNvSpPr/>
              <p:nvPr/>
            </p:nvSpPr>
            <p:spPr>
              <a:xfrm>
                <a:off x="6620550" y="3180588"/>
                <a:ext cx="152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99" extrusionOk="0">
                    <a:moveTo>
                      <a:pt x="305" y="1"/>
                    </a:moveTo>
                    <a:cubicBezTo>
                      <a:pt x="136" y="1"/>
                      <a:pt x="0" y="136"/>
                      <a:pt x="0" y="305"/>
                    </a:cubicBezTo>
                    <a:cubicBezTo>
                      <a:pt x="0" y="463"/>
                      <a:pt x="136" y="599"/>
                      <a:pt x="305" y="599"/>
                    </a:cubicBezTo>
                    <a:cubicBezTo>
                      <a:pt x="474" y="599"/>
                      <a:pt x="609" y="463"/>
                      <a:pt x="609" y="305"/>
                    </a:cubicBezTo>
                    <a:cubicBezTo>
                      <a:pt x="609" y="136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12232;p124">
                <a:extLst>
                  <a:ext uri="{FF2B5EF4-FFF2-40B4-BE49-F238E27FC236}">
                    <a16:creationId xmlns:a16="http://schemas.microsoft.com/office/drawing/2014/main" id="{EE254BF5-0B7C-9F7E-3FD9-26447BBF8FE0}"/>
                  </a:ext>
                </a:extLst>
              </p:cNvPr>
              <p:cNvSpPr/>
              <p:nvPr/>
            </p:nvSpPr>
            <p:spPr>
              <a:xfrm>
                <a:off x="6289350" y="3166763"/>
                <a:ext cx="152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99" extrusionOk="0">
                    <a:moveTo>
                      <a:pt x="305" y="1"/>
                    </a:moveTo>
                    <a:cubicBezTo>
                      <a:pt x="136" y="1"/>
                      <a:pt x="0" y="136"/>
                      <a:pt x="0" y="294"/>
                    </a:cubicBezTo>
                    <a:cubicBezTo>
                      <a:pt x="0" y="463"/>
                      <a:pt x="136" y="599"/>
                      <a:pt x="305" y="599"/>
                    </a:cubicBezTo>
                    <a:cubicBezTo>
                      <a:pt x="474" y="599"/>
                      <a:pt x="610" y="463"/>
                      <a:pt x="610" y="294"/>
                    </a:cubicBezTo>
                    <a:cubicBezTo>
                      <a:pt x="610" y="136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1" name="Google Shape;12233;p124">
              <a:extLst>
                <a:ext uri="{FF2B5EF4-FFF2-40B4-BE49-F238E27FC236}">
                  <a16:creationId xmlns:a16="http://schemas.microsoft.com/office/drawing/2014/main" id="{C5D79C18-04BD-EEEC-0D7C-96D9FF42196C}"/>
                </a:ext>
              </a:extLst>
            </p:cNvPr>
            <p:cNvSpPr/>
            <p:nvPr/>
          </p:nvSpPr>
          <p:spPr>
            <a:xfrm>
              <a:off x="5748950" y="2724075"/>
              <a:ext cx="238950" cy="708375"/>
            </a:xfrm>
            <a:custGeom>
              <a:avLst/>
              <a:gdLst/>
              <a:ahLst/>
              <a:cxnLst/>
              <a:rect l="l" t="t" r="r" b="b"/>
              <a:pathLst>
                <a:path w="9558" h="28335" extrusionOk="0">
                  <a:moveTo>
                    <a:pt x="0" y="0"/>
                  </a:moveTo>
                  <a:lnTo>
                    <a:pt x="0" y="28335"/>
                  </a:lnTo>
                  <a:lnTo>
                    <a:pt x="9558" y="28335"/>
                  </a:lnTo>
                  <a:lnTo>
                    <a:pt x="9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12234;p124">
              <a:extLst>
                <a:ext uri="{FF2B5EF4-FFF2-40B4-BE49-F238E27FC236}">
                  <a16:creationId xmlns:a16="http://schemas.microsoft.com/office/drawing/2014/main" id="{9DA2A606-5147-6EC5-AE22-0E83AAD2308D}"/>
                </a:ext>
              </a:extLst>
            </p:cNvPr>
            <p:cNvSpPr/>
            <p:nvPr/>
          </p:nvSpPr>
          <p:spPr>
            <a:xfrm>
              <a:off x="5760800" y="2749750"/>
              <a:ext cx="227100" cy="389600"/>
            </a:xfrm>
            <a:custGeom>
              <a:avLst/>
              <a:gdLst/>
              <a:ahLst/>
              <a:cxnLst/>
              <a:rect l="l" t="t" r="r" b="b"/>
              <a:pathLst>
                <a:path w="9084" h="15584" extrusionOk="0">
                  <a:moveTo>
                    <a:pt x="9084" y="0"/>
                  </a:moveTo>
                  <a:lnTo>
                    <a:pt x="0" y="7233"/>
                  </a:lnTo>
                  <a:lnTo>
                    <a:pt x="0" y="15584"/>
                  </a:lnTo>
                  <a:lnTo>
                    <a:pt x="9084" y="833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12235;p124">
              <a:extLst>
                <a:ext uri="{FF2B5EF4-FFF2-40B4-BE49-F238E27FC236}">
                  <a16:creationId xmlns:a16="http://schemas.microsoft.com/office/drawing/2014/main" id="{30669CCB-0277-09A1-3A12-39C35054B42D}"/>
                </a:ext>
              </a:extLst>
            </p:cNvPr>
            <p:cNvSpPr/>
            <p:nvPr/>
          </p:nvSpPr>
          <p:spPr>
            <a:xfrm>
              <a:off x="5760800" y="3048500"/>
              <a:ext cx="227100" cy="296800"/>
            </a:xfrm>
            <a:custGeom>
              <a:avLst/>
              <a:gdLst/>
              <a:ahLst/>
              <a:cxnLst/>
              <a:rect l="l" t="t" r="r" b="b"/>
              <a:pathLst>
                <a:path w="9084" h="11872" extrusionOk="0">
                  <a:moveTo>
                    <a:pt x="9084" y="0"/>
                  </a:moveTo>
                  <a:lnTo>
                    <a:pt x="0" y="7233"/>
                  </a:lnTo>
                  <a:lnTo>
                    <a:pt x="0" y="11871"/>
                  </a:lnTo>
                  <a:lnTo>
                    <a:pt x="9084" y="4638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12236;p124">
              <a:extLst>
                <a:ext uri="{FF2B5EF4-FFF2-40B4-BE49-F238E27FC236}">
                  <a16:creationId xmlns:a16="http://schemas.microsoft.com/office/drawing/2014/main" id="{AC7CE559-B30B-2319-6F87-A3819B240240}"/>
                </a:ext>
              </a:extLst>
            </p:cNvPr>
            <p:cNvSpPr/>
            <p:nvPr/>
          </p:nvSpPr>
          <p:spPr>
            <a:xfrm>
              <a:off x="5748950" y="3366150"/>
              <a:ext cx="238950" cy="66875"/>
            </a:xfrm>
            <a:custGeom>
              <a:avLst/>
              <a:gdLst/>
              <a:ahLst/>
              <a:cxnLst/>
              <a:rect l="l" t="t" r="r" b="b"/>
              <a:pathLst>
                <a:path w="9558" h="2675" extrusionOk="0">
                  <a:moveTo>
                    <a:pt x="9558" y="0"/>
                  </a:moveTo>
                  <a:cubicBezTo>
                    <a:pt x="7521" y="1198"/>
                    <a:pt x="5331" y="1792"/>
                    <a:pt x="2984" y="1792"/>
                  </a:cubicBezTo>
                  <a:cubicBezTo>
                    <a:pt x="2016" y="1792"/>
                    <a:pt x="1022" y="1691"/>
                    <a:pt x="0" y="1490"/>
                  </a:cubicBezTo>
                  <a:lnTo>
                    <a:pt x="0" y="2674"/>
                  </a:lnTo>
                  <a:lnTo>
                    <a:pt x="9558" y="2674"/>
                  </a:lnTo>
                  <a:lnTo>
                    <a:pt x="9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12237;p124">
              <a:extLst>
                <a:ext uri="{FF2B5EF4-FFF2-40B4-BE49-F238E27FC236}">
                  <a16:creationId xmlns:a16="http://schemas.microsoft.com/office/drawing/2014/main" id="{DD536AED-F4A9-4FF4-6DE4-60DC1745CDB8}"/>
                </a:ext>
              </a:extLst>
            </p:cNvPr>
            <p:cNvSpPr/>
            <p:nvPr/>
          </p:nvSpPr>
          <p:spPr>
            <a:xfrm>
              <a:off x="5748950" y="2655800"/>
              <a:ext cx="30200" cy="776650"/>
            </a:xfrm>
            <a:custGeom>
              <a:avLst/>
              <a:gdLst/>
              <a:ahLst/>
              <a:cxnLst/>
              <a:rect l="l" t="t" r="r" b="b"/>
              <a:pathLst>
                <a:path w="1208" h="31066" extrusionOk="0">
                  <a:moveTo>
                    <a:pt x="0" y="1"/>
                  </a:moveTo>
                  <a:lnTo>
                    <a:pt x="0" y="31066"/>
                  </a:lnTo>
                  <a:lnTo>
                    <a:pt x="1208" y="31066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12238;p124">
              <a:extLst>
                <a:ext uri="{FF2B5EF4-FFF2-40B4-BE49-F238E27FC236}">
                  <a16:creationId xmlns:a16="http://schemas.microsoft.com/office/drawing/2014/main" id="{71C78549-769A-213C-C7C9-EF6D7F53C9F5}"/>
                </a:ext>
              </a:extLst>
            </p:cNvPr>
            <p:cNvSpPr/>
            <p:nvPr/>
          </p:nvSpPr>
          <p:spPr>
            <a:xfrm>
              <a:off x="5571500" y="3442875"/>
              <a:ext cx="387625" cy="77025"/>
            </a:xfrm>
            <a:custGeom>
              <a:avLst/>
              <a:gdLst/>
              <a:ahLst/>
              <a:cxnLst/>
              <a:rect l="l" t="t" r="r" b="b"/>
              <a:pathLst>
                <a:path w="15505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15505" y="3081"/>
                  </a:lnTo>
                  <a:lnTo>
                    <a:pt x="15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12239;p124">
              <a:extLst>
                <a:ext uri="{FF2B5EF4-FFF2-40B4-BE49-F238E27FC236}">
                  <a16:creationId xmlns:a16="http://schemas.microsoft.com/office/drawing/2014/main" id="{3E65E431-6AA0-16D6-25FF-390F70C031BC}"/>
                </a:ext>
              </a:extLst>
            </p:cNvPr>
            <p:cNvSpPr/>
            <p:nvPr/>
          </p:nvSpPr>
          <p:spPr>
            <a:xfrm>
              <a:off x="5732025" y="3442875"/>
              <a:ext cx="260125" cy="466050"/>
            </a:xfrm>
            <a:custGeom>
              <a:avLst/>
              <a:gdLst/>
              <a:ahLst/>
              <a:cxnLst/>
              <a:rect l="l" t="t" r="r" b="b"/>
              <a:pathLst>
                <a:path w="10405" h="18642" extrusionOk="0">
                  <a:moveTo>
                    <a:pt x="0" y="0"/>
                  </a:moveTo>
                  <a:cubicBezTo>
                    <a:pt x="0" y="1219"/>
                    <a:pt x="688" y="2212"/>
                    <a:pt x="1535" y="2212"/>
                  </a:cubicBezTo>
                  <a:cubicBezTo>
                    <a:pt x="2753" y="2212"/>
                    <a:pt x="3871" y="3104"/>
                    <a:pt x="4243" y="4469"/>
                  </a:cubicBezTo>
                  <a:cubicBezTo>
                    <a:pt x="4514" y="5439"/>
                    <a:pt x="5191" y="6342"/>
                    <a:pt x="6782" y="6342"/>
                  </a:cubicBezTo>
                  <a:cubicBezTo>
                    <a:pt x="9129" y="6342"/>
                    <a:pt x="10404" y="14241"/>
                    <a:pt x="8373" y="17209"/>
                  </a:cubicBezTo>
                  <a:cubicBezTo>
                    <a:pt x="7955" y="17829"/>
                    <a:pt x="9558" y="18642"/>
                    <a:pt x="10235" y="18642"/>
                  </a:cubicBezTo>
                  <a:lnTo>
                    <a:pt x="10235" y="0"/>
                  </a:lnTo>
                  <a:close/>
                </a:path>
              </a:pathLst>
            </a:custGeom>
            <a:solidFill>
              <a:srgbClr val="84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12240;p124">
              <a:extLst>
                <a:ext uri="{FF2B5EF4-FFF2-40B4-BE49-F238E27FC236}">
                  <a16:creationId xmlns:a16="http://schemas.microsoft.com/office/drawing/2014/main" id="{B77B4A77-1665-6BBA-A75D-41A28795FEFD}"/>
                </a:ext>
              </a:extLst>
            </p:cNvPr>
            <p:cNvSpPr/>
            <p:nvPr/>
          </p:nvSpPr>
          <p:spPr>
            <a:xfrm>
              <a:off x="5703525" y="3442875"/>
              <a:ext cx="279600" cy="466050"/>
            </a:xfrm>
            <a:custGeom>
              <a:avLst/>
              <a:gdLst/>
              <a:ahLst/>
              <a:cxnLst/>
              <a:rect l="l" t="t" r="r" b="b"/>
              <a:pathLst>
                <a:path w="11184" h="18642" extrusionOk="0">
                  <a:moveTo>
                    <a:pt x="0" y="0"/>
                  </a:moveTo>
                  <a:cubicBezTo>
                    <a:pt x="0" y="1219"/>
                    <a:pt x="689" y="2212"/>
                    <a:pt x="1524" y="2212"/>
                  </a:cubicBezTo>
                  <a:cubicBezTo>
                    <a:pt x="2754" y="2212"/>
                    <a:pt x="3871" y="3104"/>
                    <a:pt x="4243" y="4469"/>
                  </a:cubicBezTo>
                  <a:cubicBezTo>
                    <a:pt x="4514" y="5439"/>
                    <a:pt x="5180" y="6342"/>
                    <a:pt x="6782" y="6342"/>
                  </a:cubicBezTo>
                  <a:cubicBezTo>
                    <a:pt x="9129" y="6342"/>
                    <a:pt x="10393" y="14241"/>
                    <a:pt x="8373" y="17209"/>
                  </a:cubicBezTo>
                  <a:cubicBezTo>
                    <a:pt x="7956" y="17829"/>
                    <a:pt x="9547" y="18642"/>
                    <a:pt x="10235" y="18642"/>
                  </a:cubicBezTo>
                  <a:lnTo>
                    <a:pt x="11183" y="18642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12241;p124">
              <a:extLst>
                <a:ext uri="{FF2B5EF4-FFF2-40B4-BE49-F238E27FC236}">
                  <a16:creationId xmlns:a16="http://schemas.microsoft.com/office/drawing/2014/main" id="{67100B92-AED6-0672-A26B-484AAF4E1300}"/>
                </a:ext>
              </a:extLst>
            </p:cNvPr>
            <p:cNvSpPr/>
            <p:nvPr/>
          </p:nvSpPr>
          <p:spPr>
            <a:xfrm>
              <a:off x="5732025" y="3442875"/>
              <a:ext cx="260125" cy="466050"/>
            </a:xfrm>
            <a:custGeom>
              <a:avLst/>
              <a:gdLst/>
              <a:ahLst/>
              <a:cxnLst/>
              <a:rect l="l" t="t" r="r" b="b"/>
              <a:pathLst>
                <a:path w="10405" h="18642" extrusionOk="0">
                  <a:moveTo>
                    <a:pt x="0" y="0"/>
                  </a:moveTo>
                  <a:cubicBezTo>
                    <a:pt x="0" y="1219"/>
                    <a:pt x="688" y="2212"/>
                    <a:pt x="1535" y="2212"/>
                  </a:cubicBezTo>
                  <a:cubicBezTo>
                    <a:pt x="2753" y="2212"/>
                    <a:pt x="3871" y="3104"/>
                    <a:pt x="4243" y="4469"/>
                  </a:cubicBezTo>
                  <a:cubicBezTo>
                    <a:pt x="4514" y="5439"/>
                    <a:pt x="5191" y="6342"/>
                    <a:pt x="6782" y="6342"/>
                  </a:cubicBezTo>
                  <a:cubicBezTo>
                    <a:pt x="9129" y="6342"/>
                    <a:pt x="10404" y="14241"/>
                    <a:pt x="8373" y="17209"/>
                  </a:cubicBezTo>
                  <a:cubicBezTo>
                    <a:pt x="7955" y="17829"/>
                    <a:pt x="9558" y="18642"/>
                    <a:pt x="10235" y="18642"/>
                  </a:cubicBezTo>
                  <a:lnTo>
                    <a:pt x="10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12242;p124">
              <a:extLst>
                <a:ext uri="{FF2B5EF4-FFF2-40B4-BE49-F238E27FC236}">
                  <a16:creationId xmlns:a16="http://schemas.microsoft.com/office/drawing/2014/main" id="{B3597A65-AD8F-1DCF-EF45-FBEEB2BA399E}"/>
                </a:ext>
              </a:extLst>
            </p:cNvPr>
            <p:cNvSpPr/>
            <p:nvPr/>
          </p:nvSpPr>
          <p:spPr>
            <a:xfrm>
              <a:off x="5732025" y="3423975"/>
              <a:ext cx="255875" cy="211600"/>
            </a:xfrm>
            <a:custGeom>
              <a:avLst/>
              <a:gdLst/>
              <a:ahLst/>
              <a:cxnLst/>
              <a:rect l="l" t="t" r="r" b="b"/>
              <a:pathLst>
                <a:path w="10235" h="8464" extrusionOk="0">
                  <a:moveTo>
                    <a:pt x="0" y="756"/>
                  </a:moveTo>
                  <a:cubicBezTo>
                    <a:pt x="0" y="1005"/>
                    <a:pt x="34" y="1242"/>
                    <a:pt x="90" y="1467"/>
                  </a:cubicBezTo>
                  <a:cubicBezTo>
                    <a:pt x="373" y="1998"/>
                    <a:pt x="9772" y="0"/>
                    <a:pt x="10235" y="8463"/>
                  </a:cubicBezTo>
                  <a:lnTo>
                    <a:pt x="10235" y="7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12243;p124">
              <a:extLst>
                <a:ext uri="{FF2B5EF4-FFF2-40B4-BE49-F238E27FC236}">
                  <a16:creationId xmlns:a16="http://schemas.microsoft.com/office/drawing/2014/main" id="{32536377-BA37-1F9B-C4E0-966DA7E891EC}"/>
                </a:ext>
              </a:extLst>
            </p:cNvPr>
            <p:cNvSpPr/>
            <p:nvPr/>
          </p:nvSpPr>
          <p:spPr>
            <a:xfrm>
              <a:off x="5330850" y="3442875"/>
              <a:ext cx="259850" cy="466050"/>
            </a:xfrm>
            <a:custGeom>
              <a:avLst/>
              <a:gdLst/>
              <a:ahLst/>
              <a:cxnLst/>
              <a:rect l="l" t="t" r="r" b="b"/>
              <a:pathLst>
                <a:path w="10394" h="18642" extrusionOk="0">
                  <a:moveTo>
                    <a:pt x="1" y="0"/>
                  </a:moveTo>
                  <a:cubicBezTo>
                    <a:pt x="1" y="1219"/>
                    <a:pt x="678" y="2212"/>
                    <a:pt x="1524" y="2212"/>
                  </a:cubicBezTo>
                  <a:cubicBezTo>
                    <a:pt x="2754" y="2212"/>
                    <a:pt x="3871" y="3104"/>
                    <a:pt x="4244" y="4469"/>
                  </a:cubicBezTo>
                  <a:cubicBezTo>
                    <a:pt x="4503" y="5439"/>
                    <a:pt x="5180" y="6342"/>
                    <a:pt x="6772" y="6342"/>
                  </a:cubicBezTo>
                  <a:cubicBezTo>
                    <a:pt x="9119" y="6342"/>
                    <a:pt x="10394" y="14241"/>
                    <a:pt x="8374" y="17209"/>
                  </a:cubicBezTo>
                  <a:cubicBezTo>
                    <a:pt x="7945" y="17829"/>
                    <a:pt x="9547" y="18642"/>
                    <a:pt x="10224" y="18642"/>
                  </a:cubicBezTo>
                  <a:lnTo>
                    <a:pt x="10224" y="0"/>
                  </a:lnTo>
                  <a:close/>
                </a:path>
              </a:pathLst>
            </a:custGeom>
            <a:solidFill>
              <a:srgbClr val="69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12244;p124">
              <a:extLst>
                <a:ext uri="{FF2B5EF4-FFF2-40B4-BE49-F238E27FC236}">
                  <a16:creationId xmlns:a16="http://schemas.microsoft.com/office/drawing/2014/main" id="{2DE981F7-BBAA-D773-3585-4ACF581D5727}"/>
                </a:ext>
              </a:extLst>
            </p:cNvPr>
            <p:cNvSpPr/>
            <p:nvPr/>
          </p:nvSpPr>
          <p:spPr>
            <a:xfrm>
              <a:off x="5301800" y="3442875"/>
              <a:ext cx="279600" cy="466050"/>
            </a:xfrm>
            <a:custGeom>
              <a:avLst/>
              <a:gdLst/>
              <a:ahLst/>
              <a:cxnLst/>
              <a:rect l="l" t="t" r="r" b="b"/>
              <a:pathLst>
                <a:path w="11184" h="18642" extrusionOk="0">
                  <a:moveTo>
                    <a:pt x="1" y="0"/>
                  </a:moveTo>
                  <a:cubicBezTo>
                    <a:pt x="1" y="1219"/>
                    <a:pt x="689" y="2212"/>
                    <a:pt x="1524" y="2212"/>
                  </a:cubicBezTo>
                  <a:cubicBezTo>
                    <a:pt x="2754" y="2212"/>
                    <a:pt x="3871" y="3104"/>
                    <a:pt x="4244" y="4469"/>
                  </a:cubicBezTo>
                  <a:cubicBezTo>
                    <a:pt x="4503" y="5439"/>
                    <a:pt x="5180" y="6342"/>
                    <a:pt x="6771" y="6342"/>
                  </a:cubicBezTo>
                  <a:cubicBezTo>
                    <a:pt x="9130" y="6342"/>
                    <a:pt x="10393" y="14241"/>
                    <a:pt x="8374" y="17209"/>
                  </a:cubicBezTo>
                  <a:cubicBezTo>
                    <a:pt x="7956" y="17829"/>
                    <a:pt x="9547" y="18642"/>
                    <a:pt x="10235" y="18642"/>
                  </a:cubicBezTo>
                  <a:lnTo>
                    <a:pt x="11183" y="18642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12245;p124">
              <a:extLst>
                <a:ext uri="{FF2B5EF4-FFF2-40B4-BE49-F238E27FC236}">
                  <a16:creationId xmlns:a16="http://schemas.microsoft.com/office/drawing/2014/main" id="{E4537F21-9570-67E7-27D3-95478A19393B}"/>
                </a:ext>
              </a:extLst>
            </p:cNvPr>
            <p:cNvSpPr/>
            <p:nvPr/>
          </p:nvSpPr>
          <p:spPr>
            <a:xfrm>
              <a:off x="5330850" y="3442875"/>
              <a:ext cx="259850" cy="466050"/>
            </a:xfrm>
            <a:custGeom>
              <a:avLst/>
              <a:gdLst/>
              <a:ahLst/>
              <a:cxnLst/>
              <a:rect l="l" t="t" r="r" b="b"/>
              <a:pathLst>
                <a:path w="10394" h="18642" extrusionOk="0">
                  <a:moveTo>
                    <a:pt x="1" y="0"/>
                  </a:moveTo>
                  <a:cubicBezTo>
                    <a:pt x="1" y="1219"/>
                    <a:pt x="678" y="2212"/>
                    <a:pt x="1524" y="2212"/>
                  </a:cubicBezTo>
                  <a:cubicBezTo>
                    <a:pt x="2754" y="2212"/>
                    <a:pt x="3871" y="3104"/>
                    <a:pt x="4244" y="4469"/>
                  </a:cubicBezTo>
                  <a:cubicBezTo>
                    <a:pt x="4503" y="5439"/>
                    <a:pt x="5180" y="6342"/>
                    <a:pt x="6772" y="6342"/>
                  </a:cubicBezTo>
                  <a:cubicBezTo>
                    <a:pt x="9119" y="6342"/>
                    <a:pt x="10394" y="14241"/>
                    <a:pt x="8374" y="17209"/>
                  </a:cubicBezTo>
                  <a:cubicBezTo>
                    <a:pt x="7945" y="17829"/>
                    <a:pt x="9547" y="18642"/>
                    <a:pt x="10224" y="18642"/>
                  </a:cubicBezTo>
                  <a:lnTo>
                    <a:pt x="10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12246;p124">
              <a:extLst>
                <a:ext uri="{FF2B5EF4-FFF2-40B4-BE49-F238E27FC236}">
                  <a16:creationId xmlns:a16="http://schemas.microsoft.com/office/drawing/2014/main" id="{FDD151DA-001A-D82F-FB97-8565AF01D97E}"/>
                </a:ext>
              </a:extLst>
            </p:cNvPr>
            <p:cNvSpPr/>
            <p:nvPr/>
          </p:nvSpPr>
          <p:spPr>
            <a:xfrm>
              <a:off x="5330850" y="3442875"/>
              <a:ext cx="259575" cy="179450"/>
            </a:xfrm>
            <a:custGeom>
              <a:avLst/>
              <a:gdLst/>
              <a:ahLst/>
              <a:cxnLst/>
              <a:rect l="l" t="t" r="r" b="b"/>
              <a:pathLst>
                <a:path w="10383" h="7178" extrusionOk="0">
                  <a:moveTo>
                    <a:pt x="1" y="0"/>
                  </a:moveTo>
                  <a:cubicBezTo>
                    <a:pt x="1" y="102"/>
                    <a:pt x="1" y="204"/>
                    <a:pt x="12" y="294"/>
                  </a:cubicBezTo>
                  <a:cubicBezTo>
                    <a:pt x="3352" y="542"/>
                    <a:pt x="10224" y="677"/>
                    <a:pt x="10224" y="7177"/>
                  </a:cubicBezTo>
                  <a:lnTo>
                    <a:pt x="10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12247;p124">
              <a:extLst>
                <a:ext uri="{FF2B5EF4-FFF2-40B4-BE49-F238E27FC236}">
                  <a16:creationId xmlns:a16="http://schemas.microsoft.com/office/drawing/2014/main" id="{D8DB9554-CE1E-B3BA-8D66-9C5C108E861C}"/>
                </a:ext>
              </a:extLst>
            </p:cNvPr>
            <p:cNvSpPr/>
            <p:nvPr/>
          </p:nvSpPr>
          <p:spPr>
            <a:xfrm>
              <a:off x="5192925" y="2581600"/>
              <a:ext cx="575800" cy="166200"/>
            </a:xfrm>
            <a:custGeom>
              <a:avLst/>
              <a:gdLst/>
              <a:ahLst/>
              <a:cxnLst/>
              <a:rect l="l" t="t" r="r" b="b"/>
              <a:pathLst>
                <a:path w="23032" h="6648" extrusionOk="0">
                  <a:moveTo>
                    <a:pt x="0" y="1"/>
                  </a:moveTo>
                  <a:lnTo>
                    <a:pt x="0" y="260"/>
                  </a:lnTo>
                  <a:cubicBezTo>
                    <a:pt x="0" y="1118"/>
                    <a:pt x="688" y="1806"/>
                    <a:pt x="1535" y="1806"/>
                  </a:cubicBezTo>
                  <a:cubicBezTo>
                    <a:pt x="1535" y="1806"/>
                    <a:pt x="1309" y="2754"/>
                    <a:pt x="2313" y="2754"/>
                  </a:cubicBezTo>
                  <a:cubicBezTo>
                    <a:pt x="3667" y="2754"/>
                    <a:pt x="4141" y="4255"/>
                    <a:pt x="4141" y="6647"/>
                  </a:cubicBezTo>
                  <a:lnTo>
                    <a:pt x="23031" y="6647"/>
                  </a:lnTo>
                  <a:lnTo>
                    <a:pt x="2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12248;p124">
              <a:extLst>
                <a:ext uri="{FF2B5EF4-FFF2-40B4-BE49-F238E27FC236}">
                  <a16:creationId xmlns:a16="http://schemas.microsoft.com/office/drawing/2014/main" id="{6569FDC9-7534-782C-CC23-23BCD0559449}"/>
                </a:ext>
              </a:extLst>
            </p:cNvPr>
            <p:cNvSpPr/>
            <p:nvPr/>
          </p:nvSpPr>
          <p:spPr>
            <a:xfrm>
              <a:off x="5207300" y="2618275"/>
              <a:ext cx="564800" cy="128400"/>
            </a:xfrm>
            <a:custGeom>
              <a:avLst/>
              <a:gdLst/>
              <a:ahLst/>
              <a:cxnLst/>
              <a:rect l="l" t="t" r="r" b="b"/>
              <a:pathLst>
                <a:path w="22592" h="5136" extrusionOk="0">
                  <a:moveTo>
                    <a:pt x="0" y="1"/>
                  </a:moveTo>
                  <a:cubicBezTo>
                    <a:pt x="271" y="204"/>
                    <a:pt x="599" y="339"/>
                    <a:pt x="960" y="339"/>
                  </a:cubicBezTo>
                  <a:cubicBezTo>
                    <a:pt x="960" y="339"/>
                    <a:pt x="734" y="1287"/>
                    <a:pt x="1738" y="1287"/>
                  </a:cubicBezTo>
                  <a:cubicBezTo>
                    <a:pt x="2539" y="1287"/>
                    <a:pt x="3025" y="1817"/>
                    <a:pt x="3295" y="2743"/>
                  </a:cubicBezTo>
                  <a:cubicBezTo>
                    <a:pt x="5406" y="1975"/>
                    <a:pt x="8057" y="1513"/>
                    <a:pt x="10935" y="1513"/>
                  </a:cubicBezTo>
                  <a:cubicBezTo>
                    <a:pt x="16002" y="1513"/>
                    <a:pt x="20436" y="3081"/>
                    <a:pt x="22400" y="5135"/>
                  </a:cubicBezTo>
                  <a:cubicBezTo>
                    <a:pt x="22591" y="3804"/>
                    <a:pt x="22479" y="1942"/>
                    <a:pt x="22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12249;p124">
              <a:extLst>
                <a:ext uri="{FF2B5EF4-FFF2-40B4-BE49-F238E27FC236}">
                  <a16:creationId xmlns:a16="http://schemas.microsoft.com/office/drawing/2014/main" id="{EF225120-1C32-3E9B-8606-0E125E30D659}"/>
                </a:ext>
              </a:extLst>
            </p:cNvPr>
            <p:cNvSpPr/>
            <p:nvPr/>
          </p:nvSpPr>
          <p:spPr>
            <a:xfrm>
              <a:off x="5499000" y="2627025"/>
              <a:ext cx="268875" cy="28225"/>
            </a:xfrm>
            <a:custGeom>
              <a:avLst/>
              <a:gdLst/>
              <a:ahLst/>
              <a:cxnLst/>
              <a:rect l="l" t="t" r="r" b="b"/>
              <a:pathLst>
                <a:path w="10755" h="1129" extrusionOk="0">
                  <a:moveTo>
                    <a:pt x="8475" y="1"/>
                  </a:moveTo>
                  <a:cubicBezTo>
                    <a:pt x="3792" y="1"/>
                    <a:pt x="0" y="249"/>
                    <a:pt x="0" y="565"/>
                  </a:cubicBezTo>
                  <a:cubicBezTo>
                    <a:pt x="0" y="881"/>
                    <a:pt x="3792" y="1129"/>
                    <a:pt x="8475" y="1129"/>
                  </a:cubicBezTo>
                  <a:cubicBezTo>
                    <a:pt x="9265" y="1129"/>
                    <a:pt x="10032" y="1129"/>
                    <a:pt x="10754" y="1106"/>
                  </a:cubicBezTo>
                  <a:cubicBezTo>
                    <a:pt x="10732" y="757"/>
                    <a:pt x="10709" y="384"/>
                    <a:pt x="10687" y="23"/>
                  </a:cubicBezTo>
                  <a:cubicBezTo>
                    <a:pt x="9976" y="1"/>
                    <a:pt x="9242" y="1"/>
                    <a:pt x="8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2250;p124">
              <a:extLst>
                <a:ext uri="{FF2B5EF4-FFF2-40B4-BE49-F238E27FC236}">
                  <a16:creationId xmlns:a16="http://schemas.microsoft.com/office/drawing/2014/main" id="{A80A26C3-E42F-6A18-7B19-027E02CE5B97}"/>
                </a:ext>
              </a:extLst>
            </p:cNvPr>
            <p:cNvSpPr/>
            <p:nvPr/>
          </p:nvSpPr>
          <p:spPr>
            <a:xfrm>
              <a:off x="5296175" y="2742975"/>
              <a:ext cx="470000" cy="689475"/>
            </a:xfrm>
            <a:custGeom>
              <a:avLst/>
              <a:gdLst/>
              <a:ahLst/>
              <a:cxnLst/>
              <a:rect l="l" t="t" r="r" b="b"/>
              <a:pathLst>
                <a:path w="18800" h="27579" extrusionOk="0">
                  <a:moveTo>
                    <a:pt x="0" y="0"/>
                  </a:moveTo>
                  <a:lnTo>
                    <a:pt x="0" y="27579"/>
                  </a:lnTo>
                  <a:lnTo>
                    <a:pt x="18800" y="27579"/>
                  </a:lnTo>
                  <a:lnTo>
                    <a:pt x="18800" y="192"/>
                  </a:lnTo>
                  <a:lnTo>
                    <a:pt x="17581" y="0"/>
                  </a:lnTo>
                  <a:lnTo>
                    <a:pt x="17581" y="26371"/>
                  </a:lnTo>
                  <a:lnTo>
                    <a:pt x="1219" y="26371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2251;p124">
              <a:extLst>
                <a:ext uri="{FF2B5EF4-FFF2-40B4-BE49-F238E27FC236}">
                  <a16:creationId xmlns:a16="http://schemas.microsoft.com/office/drawing/2014/main" id="{3B1DF159-2C93-3FE9-7591-7211CD370CE4}"/>
                </a:ext>
              </a:extLst>
            </p:cNvPr>
            <p:cNvSpPr/>
            <p:nvPr/>
          </p:nvSpPr>
          <p:spPr>
            <a:xfrm>
              <a:off x="5664025" y="2581600"/>
              <a:ext cx="323875" cy="167050"/>
            </a:xfrm>
            <a:custGeom>
              <a:avLst/>
              <a:gdLst/>
              <a:ahLst/>
              <a:cxnLst/>
              <a:rect l="l" t="t" r="r" b="b"/>
              <a:pathLst>
                <a:path w="12955" h="6682" extrusionOk="0">
                  <a:moveTo>
                    <a:pt x="1" y="1"/>
                  </a:moveTo>
                  <a:lnTo>
                    <a:pt x="1" y="260"/>
                  </a:lnTo>
                  <a:cubicBezTo>
                    <a:pt x="1" y="1118"/>
                    <a:pt x="689" y="1806"/>
                    <a:pt x="1535" y="1806"/>
                  </a:cubicBezTo>
                  <a:cubicBezTo>
                    <a:pt x="1535" y="1806"/>
                    <a:pt x="1310" y="2754"/>
                    <a:pt x="2314" y="2754"/>
                  </a:cubicBezTo>
                  <a:cubicBezTo>
                    <a:pt x="3657" y="2754"/>
                    <a:pt x="4086" y="4289"/>
                    <a:pt x="4086" y="6681"/>
                  </a:cubicBezTo>
                  <a:lnTo>
                    <a:pt x="12955" y="6647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2252;p124">
              <a:extLst>
                <a:ext uri="{FF2B5EF4-FFF2-40B4-BE49-F238E27FC236}">
                  <a16:creationId xmlns:a16="http://schemas.microsoft.com/office/drawing/2014/main" id="{7B2A1A88-8B84-75E4-4537-9973B891DF11}"/>
                </a:ext>
              </a:extLst>
            </p:cNvPr>
            <p:cNvSpPr/>
            <p:nvPr/>
          </p:nvSpPr>
          <p:spPr>
            <a:xfrm>
              <a:off x="5664025" y="2581600"/>
              <a:ext cx="260400" cy="172675"/>
            </a:xfrm>
            <a:custGeom>
              <a:avLst/>
              <a:gdLst/>
              <a:ahLst/>
              <a:cxnLst/>
              <a:rect l="l" t="t" r="r" b="b"/>
              <a:pathLst>
                <a:path w="10416" h="6907" extrusionOk="0">
                  <a:moveTo>
                    <a:pt x="1" y="1"/>
                  </a:moveTo>
                  <a:lnTo>
                    <a:pt x="1" y="260"/>
                  </a:lnTo>
                  <a:cubicBezTo>
                    <a:pt x="1" y="1118"/>
                    <a:pt x="689" y="1806"/>
                    <a:pt x="1535" y="1806"/>
                  </a:cubicBezTo>
                  <a:cubicBezTo>
                    <a:pt x="1535" y="1806"/>
                    <a:pt x="1310" y="2754"/>
                    <a:pt x="2314" y="2754"/>
                  </a:cubicBezTo>
                  <a:cubicBezTo>
                    <a:pt x="3657" y="2754"/>
                    <a:pt x="4086" y="4514"/>
                    <a:pt x="4086" y="6907"/>
                  </a:cubicBezTo>
                  <a:lnTo>
                    <a:pt x="4605" y="6839"/>
                  </a:lnTo>
                  <a:cubicBezTo>
                    <a:pt x="4605" y="2720"/>
                    <a:pt x="7335" y="475"/>
                    <a:pt x="10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2253;p124">
              <a:extLst>
                <a:ext uri="{FF2B5EF4-FFF2-40B4-BE49-F238E27FC236}">
                  <a16:creationId xmlns:a16="http://schemas.microsoft.com/office/drawing/2014/main" id="{E9395873-55AC-009A-C200-83D079AB1C95}"/>
                </a:ext>
              </a:extLst>
            </p:cNvPr>
            <p:cNvSpPr/>
            <p:nvPr/>
          </p:nvSpPr>
          <p:spPr>
            <a:xfrm>
              <a:off x="5318725" y="3171775"/>
              <a:ext cx="424025" cy="22025"/>
            </a:xfrm>
            <a:custGeom>
              <a:avLst/>
              <a:gdLst/>
              <a:ahLst/>
              <a:cxnLst/>
              <a:rect l="l" t="t" r="r" b="b"/>
              <a:pathLst>
                <a:path w="16961" h="881" extrusionOk="0">
                  <a:moveTo>
                    <a:pt x="1" y="0"/>
                  </a:moveTo>
                  <a:lnTo>
                    <a:pt x="1" y="880"/>
                  </a:lnTo>
                  <a:lnTo>
                    <a:pt x="16961" y="880"/>
                  </a:lnTo>
                  <a:lnTo>
                    <a:pt x="16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2254;p124">
              <a:extLst>
                <a:ext uri="{FF2B5EF4-FFF2-40B4-BE49-F238E27FC236}">
                  <a16:creationId xmlns:a16="http://schemas.microsoft.com/office/drawing/2014/main" id="{3634EE7A-BDD9-6EF3-B043-6C35C84ADDFC}"/>
                </a:ext>
              </a:extLst>
            </p:cNvPr>
            <p:cNvSpPr/>
            <p:nvPr/>
          </p:nvSpPr>
          <p:spPr>
            <a:xfrm>
              <a:off x="5318725" y="2945250"/>
              <a:ext cx="424025" cy="21725"/>
            </a:xfrm>
            <a:custGeom>
              <a:avLst/>
              <a:gdLst/>
              <a:ahLst/>
              <a:cxnLst/>
              <a:rect l="l" t="t" r="r" b="b"/>
              <a:pathLst>
                <a:path w="16961" h="869" extrusionOk="0">
                  <a:moveTo>
                    <a:pt x="1" y="0"/>
                  </a:moveTo>
                  <a:lnTo>
                    <a:pt x="1" y="869"/>
                  </a:lnTo>
                  <a:lnTo>
                    <a:pt x="16961" y="869"/>
                  </a:lnTo>
                  <a:lnTo>
                    <a:pt x="16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2255;p124">
              <a:extLst>
                <a:ext uri="{FF2B5EF4-FFF2-40B4-BE49-F238E27FC236}">
                  <a16:creationId xmlns:a16="http://schemas.microsoft.com/office/drawing/2014/main" id="{80F49F98-B78C-287F-470E-C237349C773F}"/>
                </a:ext>
              </a:extLst>
            </p:cNvPr>
            <p:cNvSpPr/>
            <p:nvPr/>
          </p:nvSpPr>
          <p:spPr>
            <a:xfrm>
              <a:off x="5260900" y="3417775"/>
              <a:ext cx="505275" cy="38375"/>
            </a:xfrm>
            <a:custGeom>
              <a:avLst/>
              <a:gdLst/>
              <a:ahLst/>
              <a:cxnLst/>
              <a:rect l="l" t="t" r="r" b="b"/>
              <a:pathLst>
                <a:path w="20211" h="1535" extrusionOk="0">
                  <a:moveTo>
                    <a:pt x="768" y="0"/>
                  </a:moveTo>
                  <a:cubicBezTo>
                    <a:pt x="339" y="0"/>
                    <a:pt x="0" y="339"/>
                    <a:pt x="0" y="767"/>
                  </a:cubicBezTo>
                  <a:cubicBezTo>
                    <a:pt x="0" y="1185"/>
                    <a:pt x="339" y="1535"/>
                    <a:pt x="768" y="1535"/>
                  </a:cubicBezTo>
                  <a:lnTo>
                    <a:pt x="19443" y="1535"/>
                  </a:lnTo>
                  <a:cubicBezTo>
                    <a:pt x="19872" y="1535"/>
                    <a:pt x="20211" y="1185"/>
                    <a:pt x="20211" y="767"/>
                  </a:cubicBezTo>
                  <a:cubicBezTo>
                    <a:pt x="20211" y="339"/>
                    <a:pt x="19872" y="0"/>
                    <a:pt x="19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2256;p124">
              <a:extLst>
                <a:ext uri="{FF2B5EF4-FFF2-40B4-BE49-F238E27FC236}">
                  <a16:creationId xmlns:a16="http://schemas.microsoft.com/office/drawing/2014/main" id="{8058DE7D-841A-8FB6-9330-C0215C1FBD93}"/>
                </a:ext>
              </a:extLst>
            </p:cNvPr>
            <p:cNvSpPr/>
            <p:nvPr/>
          </p:nvSpPr>
          <p:spPr>
            <a:xfrm>
              <a:off x="5260625" y="3417475"/>
              <a:ext cx="448850" cy="20900"/>
            </a:xfrm>
            <a:custGeom>
              <a:avLst/>
              <a:gdLst/>
              <a:ahLst/>
              <a:cxnLst/>
              <a:rect l="l" t="t" r="r" b="b"/>
              <a:pathLst>
                <a:path w="17954" h="836" extrusionOk="0">
                  <a:moveTo>
                    <a:pt x="779" y="1"/>
                  </a:moveTo>
                  <a:cubicBezTo>
                    <a:pt x="350" y="1"/>
                    <a:pt x="11" y="351"/>
                    <a:pt x="0" y="779"/>
                  </a:cubicBezTo>
                  <a:cubicBezTo>
                    <a:pt x="0" y="791"/>
                    <a:pt x="11" y="813"/>
                    <a:pt x="11" y="836"/>
                  </a:cubicBezTo>
                  <a:lnTo>
                    <a:pt x="17186" y="836"/>
                  </a:lnTo>
                  <a:cubicBezTo>
                    <a:pt x="17615" y="836"/>
                    <a:pt x="17953" y="497"/>
                    <a:pt x="17953" y="69"/>
                  </a:cubicBezTo>
                  <a:cubicBezTo>
                    <a:pt x="17953" y="46"/>
                    <a:pt x="17953" y="23"/>
                    <a:pt x="1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12257;p124">
              <a:extLst>
                <a:ext uri="{FF2B5EF4-FFF2-40B4-BE49-F238E27FC236}">
                  <a16:creationId xmlns:a16="http://schemas.microsoft.com/office/drawing/2014/main" id="{D119E83B-8C42-2139-6521-B456AEEA26EB}"/>
                </a:ext>
              </a:extLst>
            </p:cNvPr>
            <p:cNvSpPr/>
            <p:nvPr/>
          </p:nvSpPr>
          <p:spPr>
            <a:xfrm>
              <a:off x="5745275" y="3417775"/>
              <a:ext cx="252800" cy="38375"/>
            </a:xfrm>
            <a:custGeom>
              <a:avLst/>
              <a:gdLst/>
              <a:ahLst/>
              <a:cxnLst/>
              <a:rect l="l" t="t" r="r" b="b"/>
              <a:pathLst>
                <a:path w="10112" h="1535" extrusionOk="0">
                  <a:moveTo>
                    <a:pt x="768" y="0"/>
                  </a:moveTo>
                  <a:cubicBezTo>
                    <a:pt x="339" y="0"/>
                    <a:pt x="0" y="339"/>
                    <a:pt x="0" y="767"/>
                  </a:cubicBezTo>
                  <a:cubicBezTo>
                    <a:pt x="0" y="1185"/>
                    <a:pt x="339" y="1535"/>
                    <a:pt x="768" y="1535"/>
                  </a:cubicBezTo>
                  <a:lnTo>
                    <a:pt x="9333" y="1535"/>
                  </a:lnTo>
                  <a:cubicBezTo>
                    <a:pt x="9761" y="1535"/>
                    <a:pt x="10111" y="1185"/>
                    <a:pt x="10111" y="767"/>
                  </a:cubicBezTo>
                  <a:cubicBezTo>
                    <a:pt x="10111" y="339"/>
                    <a:pt x="9761" y="0"/>
                    <a:pt x="9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12258;p124">
              <a:extLst>
                <a:ext uri="{FF2B5EF4-FFF2-40B4-BE49-F238E27FC236}">
                  <a16:creationId xmlns:a16="http://schemas.microsoft.com/office/drawing/2014/main" id="{0763501C-826A-9D0A-983E-124226502101}"/>
                </a:ext>
              </a:extLst>
            </p:cNvPr>
            <p:cNvSpPr/>
            <p:nvPr/>
          </p:nvSpPr>
          <p:spPr>
            <a:xfrm>
              <a:off x="5229300" y="2627600"/>
              <a:ext cx="249700" cy="25975"/>
            </a:xfrm>
            <a:custGeom>
              <a:avLst/>
              <a:gdLst/>
              <a:ahLst/>
              <a:cxnLst/>
              <a:rect l="l" t="t" r="r" b="b"/>
              <a:pathLst>
                <a:path w="9988" h="1039" extrusionOk="0">
                  <a:moveTo>
                    <a:pt x="1242" y="0"/>
                  </a:moveTo>
                  <a:cubicBezTo>
                    <a:pt x="836" y="0"/>
                    <a:pt x="452" y="11"/>
                    <a:pt x="80" y="23"/>
                  </a:cubicBezTo>
                  <a:cubicBezTo>
                    <a:pt x="46" y="226"/>
                    <a:pt x="1" y="914"/>
                    <a:pt x="858" y="914"/>
                  </a:cubicBezTo>
                  <a:cubicBezTo>
                    <a:pt x="1073" y="914"/>
                    <a:pt x="1276" y="959"/>
                    <a:pt x="1445" y="1038"/>
                  </a:cubicBezTo>
                  <a:cubicBezTo>
                    <a:pt x="3781" y="1016"/>
                    <a:pt x="9987" y="801"/>
                    <a:pt x="9987" y="519"/>
                  </a:cubicBezTo>
                  <a:cubicBezTo>
                    <a:pt x="9987" y="237"/>
                    <a:pt x="3679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12259;p124">
              <a:extLst>
                <a:ext uri="{FF2B5EF4-FFF2-40B4-BE49-F238E27FC236}">
                  <a16:creationId xmlns:a16="http://schemas.microsoft.com/office/drawing/2014/main" id="{96DCD114-8DEF-EC8A-595A-6385C89F5D4D}"/>
                </a:ext>
              </a:extLst>
            </p:cNvPr>
            <p:cNvSpPr/>
            <p:nvPr/>
          </p:nvSpPr>
          <p:spPr>
            <a:xfrm>
              <a:off x="5745275" y="3417775"/>
              <a:ext cx="46000" cy="38375"/>
            </a:xfrm>
            <a:custGeom>
              <a:avLst/>
              <a:gdLst/>
              <a:ahLst/>
              <a:cxnLst/>
              <a:rect l="l" t="t" r="r" b="b"/>
              <a:pathLst>
                <a:path w="1840" h="1535" extrusionOk="0">
                  <a:moveTo>
                    <a:pt x="599" y="0"/>
                  </a:moveTo>
                  <a:cubicBezTo>
                    <a:pt x="271" y="0"/>
                    <a:pt x="0" y="271"/>
                    <a:pt x="0" y="598"/>
                  </a:cubicBezTo>
                  <a:lnTo>
                    <a:pt x="0" y="925"/>
                  </a:lnTo>
                  <a:cubicBezTo>
                    <a:pt x="0" y="1264"/>
                    <a:pt x="271" y="1535"/>
                    <a:pt x="599" y="1535"/>
                  </a:cubicBezTo>
                  <a:lnTo>
                    <a:pt x="1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12310;p124">
            <a:extLst>
              <a:ext uri="{FF2B5EF4-FFF2-40B4-BE49-F238E27FC236}">
                <a16:creationId xmlns:a16="http://schemas.microsoft.com/office/drawing/2014/main" id="{3BEAAF18-A66A-4026-02E9-6ABCDAC88F1F}"/>
              </a:ext>
            </a:extLst>
          </p:cNvPr>
          <p:cNvGrpSpPr/>
          <p:nvPr/>
        </p:nvGrpSpPr>
        <p:grpSpPr>
          <a:xfrm>
            <a:off x="898189" y="5167613"/>
            <a:ext cx="2533223" cy="1111147"/>
            <a:chOff x="6277350" y="2757650"/>
            <a:chExt cx="477225" cy="209325"/>
          </a:xfrm>
        </p:grpSpPr>
        <p:sp>
          <p:nvSpPr>
            <p:cNvPr id="2814" name="Google Shape;12311;p124">
              <a:extLst>
                <a:ext uri="{FF2B5EF4-FFF2-40B4-BE49-F238E27FC236}">
                  <a16:creationId xmlns:a16="http://schemas.microsoft.com/office/drawing/2014/main" id="{01799319-E683-3061-D14F-A6441B1A8C23}"/>
                </a:ext>
              </a:extLst>
            </p:cNvPr>
            <p:cNvSpPr/>
            <p:nvPr/>
          </p:nvSpPr>
          <p:spPr>
            <a:xfrm>
              <a:off x="6645950" y="2778225"/>
              <a:ext cx="77325" cy="188750"/>
            </a:xfrm>
            <a:custGeom>
              <a:avLst/>
              <a:gdLst/>
              <a:ahLst/>
              <a:cxnLst/>
              <a:rect l="l" t="t" r="r" b="b"/>
              <a:pathLst>
                <a:path w="3093" h="7550" extrusionOk="0">
                  <a:moveTo>
                    <a:pt x="181" y="1"/>
                  </a:moveTo>
                  <a:lnTo>
                    <a:pt x="0" y="7550"/>
                  </a:lnTo>
                  <a:lnTo>
                    <a:pt x="3092" y="7550"/>
                  </a:lnTo>
                  <a:lnTo>
                    <a:pt x="2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12312;p124">
              <a:extLst>
                <a:ext uri="{FF2B5EF4-FFF2-40B4-BE49-F238E27FC236}">
                  <a16:creationId xmlns:a16="http://schemas.microsoft.com/office/drawing/2014/main" id="{C4F58A62-23A9-F980-78D7-EB2D4429150E}"/>
                </a:ext>
              </a:extLst>
            </p:cNvPr>
            <p:cNvSpPr/>
            <p:nvPr/>
          </p:nvSpPr>
          <p:spPr>
            <a:xfrm>
              <a:off x="6714500" y="2778225"/>
              <a:ext cx="40075" cy="188750"/>
            </a:xfrm>
            <a:custGeom>
              <a:avLst/>
              <a:gdLst/>
              <a:ahLst/>
              <a:cxnLst/>
              <a:rect l="l" t="t" r="r" b="b"/>
              <a:pathLst>
                <a:path w="1603" h="7550" extrusionOk="0">
                  <a:moveTo>
                    <a:pt x="147" y="1"/>
                  </a:moveTo>
                  <a:lnTo>
                    <a:pt x="0" y="7550"/>
                  </a:lnTo>
                  <a:lnTo>
                    <a:pt x="1603" y="7550"/>
                  </a:lnTo>
                  <a:lnTo>
                    <a:pt x="1591" y="215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12313;p124">
              <a:extLst>
                <a:ext uri="{FF2B5EF4-FFF2-40B4-BE49-F238E27FC236}">
                  <a16:creationId xmlns:a16="http://schemas.microsoft.com/office/drawing/2014/main" id="{9AE31F6F-D681-DDA0-B95E-3D38664616FB}"/>
                </a:ext>
              </a:extLst>
            </p:cNvPr>
            <p:cNvSpPr/>
            <p:nvPr/>
          </p:nvSpPr>
          <p:spPr>
            <a:xfrm>
              <a:off x="6648200" y="2825050"/>
              <a:ext cx="31625" cy="141925"/>
            </a:xfrm>
            <a:custGeom>
              <a:avLst/>
              <a:gdLst/>
              <a:ahLst/>
              <a:cxnLst/>
              <a:rect l="l" t="t" r="r" b="b"/>
              <a:pathLst>
                <a:path w="1265" h="5677" extrusionOk="0">
                  <a:moveTo>
                    <a:pt x="0" y="1"/>
                  </a:moveTo>
                  <a:lnTo>
                    <a:pt x="136" y="5677"/>
                  </a:lnTo>
                  <a:lnTo>
                    <a:pt x="1264" y="567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12314;p124">
              <a:extLst>
                <a:ext uri="{FF2B5EF4-FFF2-40B4-BE49-F238E27FC236}">
                  <a16:creationId xmlns:a16="http://schemas.microsoft.com/office/drawing/2014/main" id="{7113DF46-CC81-C1E9-C90E-B8DB06B1D76A}"/>
                </a:ext>
              </a:extLst>
            </p:cNvPr>
            <p:cNvSpPr/>
            <p:nvPr/>
          </p:nvSpPr>
          <p:spPr>
            <a:xfrm>
              <a:off x="6671325" y="2825050"/>
              <a:ext cx="37825" cy="141925"/>
            </a:xfrm>
            <a:custGeom>
              <a:avLst/>
              <a:gdLst/>
              <a:ahLst/>
              <a:cxnLst/>
              <a:rect l="l" t="t" r="r" b="b"/>
              <a:pathLst>
                <a:path w="1513" h="5677" extrusionOk="0">
                  <a:moveTo>
                    <a:pt x="68" y="1"/>
                  </a:moveTo>
                  <a:lnTo>
                    <a:pt x="1" y="5677"/>
                  </a:lnTo>
                  <a:lnTo>
                    <a:pt x="1355" y="5677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12315;p124">
              <a:extLst>
                <a:ext uri="{FF2B5EF4-FFF2-40B4-BE49-F238E27FC236}">
                  <a16:creationId xmlns:a16="http://schemas.microsoft.com/office/drawing/2014/main" id="{6C8D4F90-F427-E0C9-3EA4-AC14FA12AA4C}"/>
                </a:ext>
              </a:extLst>
            </p:cNvPr>
            <p:cNvSpPr/>
            <p:nvPr/>
          </p:nvSpPr>
          <p:spPr>
            <a:xfrm>
              <a:off x="6610950" y="2773425"/>
              <a:ext cx="35875" cy="193550"/>
            </a:xfrm>
            <a:custGeom>
              <a:avLst/>
              <a:gdLst/>
              <a:ahLst/>
              <a:cxnLst/>
              <a:rect l="l" t="t" r="r" b="b"/>
              <a:pathLst>
                <a:path w="1435" h="7742" extrusionOk="0">
                  <a:moveTo>
                    <a:pt x="1287" y="1"/>
                  </a:moveTo>
                  <a:lnTo>
                    <a:pt x="1" y="136"/>
                  </a:lnTo>
                  <a:lnTo>
                    <a:pt x="46" y="7742"/>
                  </a:lnTo>
                  <a:lnTo>
                    <a:pt x="1434" y="774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12316;p124">
              <a:extLst>
                <a:ext uri="{FF2B5EF4-FFF2-40B4-BE49-F238E27FC236}">
                  <a16:creationId xmlns:a16="http://schemas.microsoft.com/office/drawing/2014/main" id="{E8F413FE-238A-5F18-3643-5EC06E9FEC0D}"/>
                </a:ext>
              </a:extLst>
            </p:cNvPr>
            <p:cNvSpPr/>
            <p:nvPr/>
          </p:nvSpPr>
          <p:spPr>
            <a:xfrm>
              <a:off x="6637750" y="2773425"/>
              <a:ext cx="29950" cy="193550"/>
            </a:xfrm>
            <a:custGeom>
              <a:avLst/>
              <a:gdLst/>
              <a:ahLst/>
              <a:cxnLst/>
              <a:rect l="l" t="t" r="r" b="b"/>
              <a:pathLst>
                <a:path w="1198" h="7742" extrusionOk="0">
                  <a:moveTo>
                    <a:pt x="125" y="1"/>
                  </a:moveTo>
                  <a:lnTo>
                    <a:pt x="1" y="7742"/>
                  </a:lnTo>
                  <a:lnTo>
                    <a:pt x="1163" y="7742"/>
                  </a:lnTo>
                  <a:lnTo>
                    <a:pt x="1197" y="5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12317;p124">
              <a:extLst>
                <a:ext uri="{FF2B5EF4-FFF2-40B4-BE49-F238E27FC236}">
                  <a16:creationId xmlns:a16="http://schemas.microsoft.com/office/drawing/2014/main" id="{EFF76FC0-7057-A8E4-2A79-D1204AA554C3}"/>
                </a:ext>
              </a:extLst>
            </p:cNvPr>
            <p:cNvSpPr/>
            <p:nvPr/>
          </p:nvSpPr>
          <p:spPr>
            <a:xfrm>
              <a:off x="6537625" y="2757650"/>
              <a:ext cx="80425" cy="209325"/>
            </a:xfrm>
            <a:custGeom>
              <a:avLst/>
              <a:gdLst/>
              <a:ahLst/>
              <a:cxnLst/>
              <a:rect l="l" t="t" r="r" b="b"/>
              <a:pathLst>
                <a:path w="3217" h="8373" extrusionOk="0">
                  <a:moveTo>
                    <a:pt x="0" y="0"/>
                  </a:moveTo>
                  <a:lnTo>
                    <a:pt x="124" y="8373"/>
                  </a:lnTo>
                  <a:lnTo>
                    <a:pt x="3058" y="8373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12318;p124">
              <a:extLst>
                <a:ext uri="{FF2B5EF4-FFF2-40B4-BE49-F238E27FC236}">
                  <a16:creationId xmlns:a16="http://schemas.microsoft.com/office/drawing/2014/main" id="{5A5AA591-11D0-7B1C-A885-9B2B9948648C}"/>
                </a:ext>
              </a:extLst>
            </p:cNvPr>
            <p:cNvSpPr/>
            <p:nvPr/>
          </p:nvSpPr>
          <p:spPr>
            <a:xfrm>
              <a:off x="6610675" y="2757650"/>
              <a:ext cx="22600" cy="209325"/>
            </a:xfrm>
            <a:custGeom>
              <a:avLst/>
              <a:gdLst/>
              <a:ahLst/>
              <a:cxnLst/>
              <a:rect l="l" t="t" r="r" b="b"/>
              <a:pathLst>
                <a:path w="904" h="8373" extrusionOk="0">
                  <a:moveTo>
                    <a:pt x="193" y="0"/>
                  </a:moveTo>
                  <a:lnTo>
                    <a:pt x="1" y="8373"/>
                  </a:lnTo>
                  <a:lnTo>
                    <a:pt x="870" y="837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12319;p124">
              <a:extLst>
                <a:ext uri="{FF2B5EF4-FFF2-40B4-BE49-F238E27FC236}">
                  <a16:creationId xmlns:a16="http://schemas.microsoft.com/office/drawing/2014/main" id="{D708A65A-EA96-32D4-35BF-F8C726EC8FBB}"/>
                </a:ext>
              </a:extLst>
            </p:cNvPr>
            <p:cNvSpPr/>
            <p:nvPr/>
          </p:nvSpPr>
          <p:spPr>
            <a:xfrm>
              <a:off x="6486550" y="2763275"/>
              <a:ext cx="87475" cy="203700"/>
            </a:xfrm>
            <a:custGeom>
              <a:avLst/>
              <a:gdLst/>
              <a:ahLst/>
              <a:cxnLst/>
              <a:rect l="l" t="t" r="r" b="b"/>
              <a:pathLst>
                <a:path w="3499" h="8148" extrusionOk="0">
                  <a:moveTo>
                    <a:pt x="1" y="1"/>
                  </a:moveTo>
                  <a:lnTo>
                    <a:pt x="102" y="8148"/>
                  </a:lnTo>
                  <a:lnTo>
                    <a:pt x="3499" y="8148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12320;p124">
              <a:extLst>
                <a:ext uri="{FF2B5EF4-FFF2-40B4-BE49-F238E27FC236}">
                  <a16:creationId xmlns:a16="http://schemas.microsoft.com/office/drawing/2014/main" id="{649E3F17-BC14-58FD-D615-B997CA1128A3}"/>
                </a:ext>
              </a:extLst>
            </p:cNvPr>
            <p:cNvSpPr/>
            <p:nvPr/>
          </p:nvSpPr>
          <p:spPr>
            <a:xfrm>
              <a:off x="6559325" y="2763275"/>
              <a:ext cx="45725" cy="203700"/>
            </a:xfrm>
            <a:custGeom>
              <a:avLst/>
              <a:gdLst/>
              <a:ahLst/>
              <a:cxnLst/>
              <a:rect l="l" t="t" r="r" b="b"/>
              <a:pathLst>
                <a:path w="1829" h="8148" extrusionOk="0">
                  <a:moveTo>
                    <a:pt x="193" y="1"/>
                  </a:moveTo>
                  <a:lnTo>
                    <a:pt x="1" y="8148"/>
                  </a:lnTo>
                  <a:lnTo>
                    <a:pt x="1773" y="8148"/>
                  </a:lnTo>
                  <a:lnTo>
                    <a:pt x="1829" y="193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12321;p124">
              <a:extLst>
                <a:ext uri="{FF2B5EF4-FFF2-40B4-BE49-F238E27FC236}">
                  <a16:creationId xmlns:a16="http://schemas.microsoft.com/office/drawing/2014/main" id="{644EDEE5-682B-3BE4-3891-1F6AF91A552D}"/>
                </a:ext>
              </a:extLst>
            </p:cNvPr>
            <p:cNvSpPr/>
            <p:nvPr/>
          </p:nvSpPr>
          <p:spPr>
            <a:xfrm>
              <a:off x="6615475" y="2955100"/>
              <a:ext cx="13000" cy="7925"/>
            </a:xfrm>
            <a:custGeom>
              <a:avLst/>
              <a:gdLst/>
              <a:ahLst/>
              <a:cxnLst/>
              <a:rect l="l" t="t" r="r" b="b"/>
              <a:pathLst>
                <a:path w="520" h="317" extrusionOk="0">
                  <a:moveTo>
                    <a:pt x="1" y="1"/>
                  </a:moveTo>
                  <a:lnTo>
                    <a:pt x="1" y="317"/>
                  </a:lnTo>
                  <a:lnTo>
                    <a:pt x="520" y="317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12322;p124">
              <a:extLst>
                <a:ext uri="{FF2B5EF4-FFF2-40B4-BE49-F238E27FC236}">
                  <a16:creationId xmlns:a16="http://schemas.microsoft.com/office/drawing/2014/main" id="{21EC62B1-2EE6-639E-D86E-E3AA6D5311FB}"/>
                </a:ext>
              </a:extLst>
            </p:cNvPr>
            <p:cNvSpPr/>
            <p:nvPr/>
          </p:nvSpPr>
          <p:spPr>
            <a:xfrm>
              <a:off x="6621125" y="2764975"/>
              <a:ext cx="7350" cy="7650"/>
            </a:xfrm>
            <a:custGeom>
              <a:avLst/>
              <a:gdLst/>
              <a:ahLst/>
              <a:cxnLst/>
              <a:rect l="l" t="t" r="r" b="b"/>
              <a:pathLst>
                <a:path w="294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94" y="30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12323;p124">
              <a:extLst>
                <a:ext uri="{FF2B5EF4-FFF2-40B4-BE49-F238E27FC236}">
                  <a16:creationId xmlns:a16="http://schemas.microsoft.com/office/drawing/2014/main" id="{E6B043C4-BF63-CCC2-C293-594EEDE07575}"/>
                </a:ext>
              </a:extLst>
            </p:cNvPr>
            <p:cNvSpPr/>
            <p:nvPr/>
          </p:nvSpPr>
          <p:spPr>
            <a:xfrm>
              <a:off x="6570900" y="2950875"/>
              <a:ext cx="29650" cy="11025"/>
            </a:xfrm>
            <a:custGeom>
              <a:avLst/>
              <a:gdLst/>
              <a:ahLst/>
              <a:cxnLst/>
              <a:rect l="l" t="t" r="r" b="b"/>
              <a:pathLst>
                <a:path w="1186" h="441" extrusionOk="0">
                  <a:moveTo>
                    <a:pt x="1" y="1"/>
                  </a:moveTo>
                  <a:lnTo>
                    <a:pt x="1" y="441"/>
                  </a:lnTo>
                  <a:lnTo>
                    <a:pt x="1185" y="441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12324;p124">
              <a:extLst>
                <a:ext uri="{FF2B5EF4-FFF2-40B4-BE49-F238E27FC236}">
                  <a16:creationId xmlns:a16="http://schemas.microsoft.com/office/drawing/2014/main" id="{2FCF8D85-11B6-1A54-4145-ACA544B29DB6}"/>
                </a:ext>
              </a:extLst>
            </p:cNvPr>
            <p:cNvSpPr/>
            <p:nvPr/>
          </p:nvSpPr>
          <p:spPr>
            <a:xfrm>
              <a:off x="6685425" y="2855250"/>
              <a:ext cx="9075" cy="84925"/>
            </a:xfrm>
            <a:custGeom>
              <a:avLst/>
              <a:gdLst/>
              <a:ahLst/>
              <a:cxnLst/>
              <a:rect l="l" t="t" r="r" b="b"/>
              <a:pathLst>
                <a:path w="363" h="3397" extrusionOk="0">
                  <a:moveTo>
                    <a:pt x="46" y="0"/>
                  </a:moveTo>
                  <a:lnTo>
                    <a:pt x="1" y="3397"/>
                  </a:lnTo>
                  <a:lnTo>
                    <a:pt x="317" y="3397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12325;p124">
              <a:extLst>
                <a:ext uri="{FF2B5EF4-FFF2-40B4-BE49-F238E27FC236}">
                  <a16:creationId xmlns:a16="http://schemas.microsoft.com/office/drawing/2014/main" id="{F6D451DD-E37E-EDC7-A4BF-EA171055FEC7}"/>
                </a:ext>
              </a:extLst>
            </p:cNvPr>
            <p:cNvSpPr/>
            <p:nvPr/>
          </p:nvSpPr>
          <p:spPr>
            <a:xfrm>
              <a:off x="6681775" y="2832125"/>
              <a:ext cx="19200" cy="11025"/>
            </a:xfrm>
            <a:custGeom>
              <a:avLst/>
              <a:gdLst/>
              <a:ahLst/>
              <a:cxnLst/>
              <a:rect l="l" t="t" r="r" b="b"/>
              <a:pathLst>
                <a:path w="768" h="441" extrusionOk="0">
                  <a:moveTo>
                    <a:pt x="0" y="0"/>
                  </a:moveTo>
                  <a:lnTo>
                    <a:pt x="0" y="440"/>
                  </a:lnTo>
                  <a:lnTo>
                    <a:pt x="768" y="44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12326;p124">
              <a:extLst>
                <a:ext uri="{FF2B5EF4-FFF2-40B4-BE49-F238E27FC236}">
                  <a16:creationId xmlns:a16="http://schemas.microsoft.com/office/drawing/2014/main" id="{615070DD-F6A7-4466-B5D0-7E05D5C45D3A}"/>
                </a:ext>
              </a:extLst>
            </p:cNvPr>
            <p:cNvSpPr/>
            <p:nvPr/>
          </p:nvSpPr>
          <p:spPr>
            <a:xfrm>
              <a:off x="6643400" y="2950325"/>
              <a:ext cx="20625" cy="11025"/>
            </a:xfrm>
            <a:custGeom>
              <a:avLst/>
              <a:gdLst/>
              <a:ahLst/>
              <a:cxnLst/>
              <a:rect l="l" t="t" r="r" b="b"/>
              <a:pathLst>
                <a:path w="825" h="441" extrusionOk="0">
                  <a:moveTo>
                    <a:pt x="1" y="0"/>
                  </a:moveTo>
                  <a:lnTo>
                    <a:pt x="1" y="440"/>
                  </a:lnTo>
                  <a:lnTo>
                    <a:pt x="824" y="440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12327;p124">
              <a:extLst>
                <a:ext uri="{FF2B5EF4-FFF2-40B4-BE49-F238E27FC236}">
                  <a16:creationId xmlns:a16="http://schemas.microsoft.com/office/drawing/2014/main" id="{46533836-2448-6A4C-20D3-84EA2C5EDFA2}"/>
                </a:ext>
              </a:extLst>
            </p:cNvPr>
            <p:cNvSpPr/>
            <p:nvPr/>
          </p:nvSpPr>
          <p:spPr>
            <a:xfrm>
              <a:off x="6645375" y="2779650"/>
              <a:ext cx="19500" cy="12150"/>
            </a:xfrm>
            <a:custGeom>
              <a:avLst/>
              <a:gdLst/>
              <a:ahLst/>
              <a:cxnLst/>
              <a:rect l="l" t="t" r="r" b="b"/>
              <a:pathLst>
                <a:path w="780" h="486" extrusionOk="0">
                  <a:moveTo>
                    <a:pt x="1" y="0"/>
                  </a:moveTo>
                  <a:lnTo>
                    <a:pt x="1" y="452"/>
                  </a:lnTo>
                  <a:lnTo>
                    <a:pt x="779" y="485"/>
                  </a:lnTo>
                  <a:lnTo>
                    <a:pt x="77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12328;p124">
              <a:extLst>
                <a:ext uri="{FF2B5EF4-FFF2-40B4-BE49-F238E27FC236}">
                  <a16:creationId xmlns:a16="http://schemas.microsoft.com/office/drawing/2014/main" id="{D02E1D0F-718C-960F-A5D3-5ECD06643AE8}"/>
                </a:ext>
              </a:extLst>
            </p:cNvPr>
            <p:cNvSpPr/>
            <p:nvPr/>
          </p:nvSpPr>
          <p:spPr>
            <a:xfrm>
              <a:off x="6677825" y="2950325"/>
              <a:ext cx="23150" cy="11025"/>
            </a:xfrm>
            <a:custGeom>
              <a:avLst/>
              <a:gdLst/>
              <a:ahLst/>
              <a:cxnLst/>
              <a:rect l="l" t="t" r="r" b="b"/>
              <a:pathLst>
                <a:path w="926" h="441" extrusionOk="0">
                  <a:moveTo>
                    <a:pt x="0" y="0"/>
                  </a:moveTo>
                  <a:lnTo>
                    <a:pt x="0" y="440"/>
                  </a:lnTo>
                  <a:lnTo>
                    <a:pt x="926" y="44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12329;p124">
              <a:extLst>
                <a:ext uri="{FF2B5EF4-FFF2-40B4-BE49-F238E27FC236}">
                  <a16:creationId xmlns:a16="http://schemas.microsoft.com/office/drawing/2014/main" id="{C042A61F-2752-2E51-A000-642A3A3CA3D4}"/>
                </a:ext>
              </a:extLst>
            </p:cNvPr>
            <p:cNvSpPr/>
            <p:nvPr/>
          </p:nvSpPr>
          <p:spPr>
            <a:xfrm>
              <a:off x="6720700" y="2950875"/>
              <a:ext cx="29650" cy="11025"/>
            </a:xfrm>
            <a:custGeom>
              <a:avLst/>
              <a:gdLst/>
              <a:ahLst/>
              <a:cxnLst/>
              <a:rect l="l" t="t" r="r" b="b"/>
              <a:pathLst>
                <a:path w="1186" h="441" extrusionOk="0">
                  <a:moveTo>
                    <a:pt x="1" y="1"/>
                  </a:moveTo>
                  <a:lnTo>
                    <a:pt x="1" y="441"/>
                  </a:lnTo>
                  <a:lnTo>
                    <a:pt x="1185" y="441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12330;p124">
              <a:extLst>
                <a:ext uri="{FF2B5EF4-FFF2-40B4-BE49-F238E27FC236}">
                  <a16:creationId xmlns:a16="http://schemas.microsoft.com/office/drawing/2014/main" id="{928CB9E9-4977-92AB-0CC9-78A9D59F178D}"/>
                </a:ext>
              </a:extLst>
            </p:cNvPr>
            <p:cNvSpPr/>
            <p:nvPr/>
          </p:nvSpPr>
          <p:spPr>
            <a:xfrm>
              <a:off x="6570900" y="2929450"/>
              <a:ext cx="29650" cy="7925"/>
            </a:xfrm>
            <a:custGeom>
              <a:avLst/>
              <a:gdLst/>
              <a:ahLst/>
              <a:cxnLst/>
              <a:rect l="l" t="t" r="r" b="b"/>
              <a:pathLst>
                <a:path w="118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1185" y="3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12331;p124">
              <a:extLst>
                <a:ext uri="{FF2B5EF4-FFF2-40B4-BE49-F238E27FC236}">
                  <a16:creationId xmlns:a16="http://schemas.microsoft.com/office/drawing/2014/main" id="{71ADAA8E-CCD2-B958-A2F2-116E1FA01F19}"/>
                </a:ext>
              </a:extLst>
            </p:cNvPr>
            <p:cNvSpPr/>
            <p:nvPr/>
          </p:nvSpPr>
          <p:spPr>
            <a:xfrm>
              <a:off x="6579650" y="2773150"/>
              <a:ext cx="20900" cy="7925"/>
            </a:xfrm>
            <a:custGeom>
              <a:avLst/>
              <a:gdLst/>
              <a:ahLst/>
              <a:cxnLst/>
              <a:rect l="l" t="t" r="r" b="b"/>
              <a:pathLst>
                <a:path w="836" h="317" extrusionOk="0">
                  <a:moveTo>
                    <a:pt x="0" y="1"/>
                  </a:moveTo>
                  <a:lnTo>
                    <a:pt x="0" y="317"/>
                  </a:lnTo>
                  <a:lnTo>
                    <a:pt x="835" y="317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12332;p124">
              <a:extLst>
                <a:ext uri="{FF2B5EF4-FFF2-40B4-BE49-F238E27FC236}">
                  <a16:creationId xmlns:a16="http://schemas.microsoft.com/office/drawing/2014/main" id="{3E14A6D6-39CC-4DC5-AEBF-CE296CCF719C}"/>
                </a:ext>
              </a:extLst>
            </p:cNvPr>
            <p:cNvSpPr/>
            <p:nvPr/>
          </p:nvSpPr>
          <p:spPr>
            <a:xfrm>
              <a:off x="6575700" y="2791500"/>
              <a:ext cx="24850" cy="7925"/>
            </a:xfrm>
            <a:custGeom>
              <a:avLst/>
              <a:gdLst/>
              <a:ahLst/>
              <a:cxnLst/>
              <a:rect l="l" t="t" r="r" b="b"/>
              <a:pathLst>
                <a:path w="994" h="317" extrusionOk="0">
                  <a:moveTo>
                    <a:pt x="0" y="0"/>
                  </a:moveTo>
                  <a:lnTo>
                    <a:pt x="0" y="316"/>
                  </a:lnTo>
                  <a:lnTo>
                    <a:pt x="993" y="316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12333;p124">
              <a:extLst>
                <a:ext uri="{FF2B5EF4-FFF2-40B4-BE49-F238E27FC236}">
                  <a16:creationId xmlns:a16="http://schemas.microsoft.com/office/drawing/2014/main" id="{9863D136-D3D6-27B4-A704-9FD64DD913F1}"/>
                </a:ext>
              </a:extLst>
            </p:cNvPr>
            <p:cNvSpPr/>
            <p:nvPr/>
          </p:nvSpPr>
          <p:spPr>
            <a:xfrm>
              <a:off x="6620550" y="2941850"/>
              <a:ext cx="5950" cy="7925"/>
            </a:xfrm>
            <a:custGeom>
              <a:avLst/>
              <a:gdLst/>
              <a:ahLst/>
              <a:cxnLst/>
              <a:rect l="l" t="t" r="r" b="b"/>
              <a:pathLst>
                <a:path w="238" h="317" extrusionOk="0">
                  <a:moveTo>
                    <a:pt x="1" y="1"/>
                  </a:moveTo>
                  <a:lnTo>
                    <a:pt x="1" y="317"/>
                  </a:lnTo>
                  <a:lnTo>
                    <a:pt x="238" y="31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12334;p124">
              <a:extLst>
                <a:ext uri="{FF2B5EF4-FFF2-40B4-BE49-F238E27FC236}">
                  <a16:creationId xmlns:a16="http://schemas.microsoft.com/office/drawing/2014/main" id="{36838270-4BA7-23A8-9894-3FCE65C569D2}"/>
                </a:ext>
              </a:extLst>
            </p:cNvPr>
            <p:cNvSpPr/>
            <p:nvPr/>
          </p:nvSpPr>
          <p:spPr>
            <a:xfrm>
              <a:off x="6447350" y="2762725"/>
              <a:ext cx="70250" cy="204250"/>
            </a:xfrm>
            <a:custGeom>
              <a:avLst/>
              <a:gdLst/>
              <a:ahLst/>
              <a:cxnLst/>
              <a:rect l="l" t="t" r="r" b="b"/>
              <a:pathLst>
                <a:path w="2810" h="8170" extrusionOk="0">
                  <a:moveTo>
                    <a:pt x="0" y="0"/>
                  </a:moveTo>
                  <a:lnTo>
                    <a:pt x="113" y="8170"/>
                  </a:lnTo>
                  <a:lnTo>
                    <a:pt x="2810" y="817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12335;p124">
              <a:extLst>
                <a:ext uri="{FF2B5EF4-FFF2-40B4-BE49-F238E27FC236}">
                  <a16:creationId xmlns:a16="http://schemas.microsoft.com/office/drawing/2014/main" id="{1AD5BFB8-36D2-FB19-48EA-D2AB63E50C56}"/>
                </a:ext>
              </a:extLst>
            </p:cNvPr>
            <p:cNvSpPr/>
            <p:nvPr/>
          </p:nvSpPr>
          <p:spPr>
            <a:xfrm>
              <a:off x="6393450" y="2783025"/>
              <a:ext cx="67450" cy="183950"/>
            </a:xfrm>
            <a:custGeom>
              <a:avLst/>
              <a:gdLst/>
              <a:ahLst/>
              <a:cxnLst/>
              <a:rect l="l" t="t" r="r" b="b"/>
              <a:pathLst>
                <a:path w="2698" h="7358" extrusionOk="0">
                  <a:moveTo>
                    <a:pt x="396" y="1"/>
                  </a:moveTo>
                  <a:lnTo>
                    <a:pt x="1" y="7358"/>
                  </a:lnTo>
                  <a:lnTo>
                    <a:pt x="2698" y="7358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12336;p124">
              <a:extLst>
                <a:ext uri="{FF2B5EF4-FFF2-40B4-BE49-F238E27FC236}">
                  <a16:creationId xmlns:a16="http://schemas.microsoft.com/office/drawing/2014/main" id="{55D068CA-D4BA-2DB7-578E-1D84233D004D}"/>
                </a:ext>
              </a:extLst>
            </p:cNvPr>
            <p:cNvSpPr/>
            <p:nvPr/>
          </p:nvSpPr>
          <p:spPr>
            <a:xfrm>
              <a:off x="6322375" y="2762725"/>
              <a:ext cx="95075" cy="204250"/>
            </a:xfrm>
            <a:custGeom>
              <a:avLst/>
              <a:gdLst/>
              <a:ahLst/>
              <a:cxnLst/>
              <a:rect l="l" t="t" r="r" b="b"/>
              <a:pathLst>
                <a:path w="3803" h="8170" extrusionOk="0">
                  <a:moveTo>
                    <a:pt x="124" y="0"/>
                  </a:moveTo>
                  <a:lnTo>
                    <a:pt x="0" y="8170"/>
                  </a:lnTo>
                  <a:lnTo>
                    <a:pt x="3464" y="8170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12337;p124">
              <a:extLst>
                <a:ext uri="{FF2B5EF4-FFF2-40B4-BE49-F238E27FC236}">
                  <a16:creationId xmlns:a16="http://schemas.microsoft.com/office/drawing/2014/main" id="{BD90C93D-1BB8-D1AA-B17E-4DAE06F2D22C}"/>
                </a:ext>
              </a:extLst>
            </p:cNvPr>
            <p:cNvSpPr/>
            <p:nvPr/>
          </p:nvSpPr>
          <p:spPr>
            <a:xfrm>
              <a:off x="6506300" y="2762725"/>
              <a:ext cx="38100" cy="204250"/>
            </a:xfrm>
            <a:custGeom>
              <a:avLst/>
              <a:gdLst/>
              <a:ahLst/>
              <a:cxnLst/>
              <a:rect l="l" t="t" r="r" b="b"/>
              <a:pathLst>
                <a:path w="1524" h="8170" extrusionOk="0">
                  <a:moveTo>
                    <a:pt x="316" y="0"/>
                  </a:moveTo>
                  <a:lnTo>
                    <a:pt x="1" y="8170"/>
                  </a:lnTo>
                  <a:lnTo>
                    <a:pt x="1467" y="817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12338;p124">
              <a:extLst>
                <a:ext uri="{FF2B5EF4-FFF2-40B4-BE49-F238E27FC236}">
                  <a16:creationId xmlns:a16="http://schemas.microsoft.com/office/drawing/2014/main" id="{50E80DAA-C0E3-5A47-9E10-72F0163A5E73}"/>
                </a:ext>
              </a:extLst>
            </p:cNvPr>
            <p:cNvSpPr/>
            <p:nvPr/>
          </p:nvSpPr>
          <p:spPr>
            <a:xfrm>
              <a:off x="6452125" y="2783025"/>
              <a:ext cx="50250" cy="183950"/>
            </a:xfrm>
            <a:custGeom>
              <a:avLst/>
              <a:gdLst/>
              <a:ahLst/>
              <a:cxnLst/>
              <a:rect l="l" t="t" r="r" b="b"/>
              <a:pathLst>
                <a:path w="2010" h="7358" extrusionOk="0">
                  <a:moveTo>
                    <a:pt x="182" y="1"/>
                  </a:moveTo>
                  <a:lnTo>
                    <a:pt x="1" y="7358"/>
                  </a:lnTo>
                  <a:lnTo>
                    <a:pt x="1919" y="7358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12339;p124">
              <a:extLst>
                <a:ext uri="{FF2B5EF4-FFF2-40B4-BE49-F238E27FC236}">
                  <a16:creationId xmlns:a16="http://schemas.microsoft.com/office/drawing/2014/main" id="{BC85C41B-357B-943E-F283-5D647906A278}"/>
                </a:ext>
              </a:extLst>
            </p:cNvPr>
            <p:cNvSpPr/>
            <p:nvPr/>
          </p:nvSpPr>
          <p:spPr>
            <a:xfrm>
              <a:off x="6391775" y="2762725"/>
              <a:ext cx="50225" cy="204250"/>
            </a:xfrm>
            <a:custGeom>
              <a:avLst/>
              <a:gdLst/>
              <a:ahLst/>
              <a:cxnLst/>
              <a:rect l="l" t="t" r="r" b="b"/>
              <a:pathLst>
                <a:path w="2009" h="8170" extrusionOk="0">
                  <a:moveTo>
                    <a:pt x="0" y="0"/>
                  </a:moveTo>
                  <a:lnTo>
                    <a:pt x="181" y="8170"/>
                  </a:lnTo>
                  <a:lnTo>
                    <a:pt x="2009" y="8170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12340;p124">
              <a:extLst>
                <a:ext uri="{FF2B5EF4-FFF2-40B4-BE49-F238E27FC236}">
                  <a16:creationId xmlns:a16="http://schemas.microsoft.com/office/drawing/2014/main" id="{C072F576-57E2-6546-13F7-258F1C1C119A}"/>
                </a:ext>
              </a:extLst>
            </p:cNvPr>
            <p:cNvSpPr/>
            <p:nvPr/>
          </p:nvSpPr>
          <p:spPr>
            <a:xfrm>
              <a:off x="6515900" y="2928300"/>
              <a:ext cx="20325" cy="12450"/>
            </a:xfrm>
            <a:custGeom>
              <a:avLst/>
              <a:gdLst/>
              <a:ahLst/>
              <a:cxnLst/>
              <a:rect l="l" t="t" r="r" b="b"/>
              <a:pathLst>
                <a:path w="813" h="498" extrusionOk="0">
                  <a:moveTo>
                    <a:pt x="0" y="1"/>
                  </a:moveTo>
                  <a:lnTo>
                    <a:pt x="0" y="497"/>
                  </a:lnTo>
                  <a:lnTo>
                    <a:pt x="813" y="497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12341;p124">
              <a:extLst>
                <a:ext uri="{FF2B5EF4-FFF2-40B4-BE49-F238E27FC236}">
                  <a16:creationId xmlns:a16="http://schemas.microsoft.com/office/drawing/2014/main" id="{2B18F5C9-3CA7-EA5E-28C5-C259A05360E0}"/>
                </a:ext>
              </a:extLst>
            </p:cNvPr>
            <p:cNvSpPr/>
            <p:nvPr/>
          </p:nvSpPr>
          <p:spPr>
            <a:xfrm>
              <a:off x="6515900" y="2948350"/>
              <a:ext cx="20325" cy="12700"/>
            </a:xfrm>
            <a:custGeom>
              <a:avLst/>
              <a:gdLst/>
              <a:ahLst/>
              <a:cxnLst/>
              <a:rect l="l" t="t" r="r" b="b"/>
              <a:pathLst>
                <a:path w="813" h="508" extrusionOk="0">
                  <a:moveTo>
                    <a:pt x="0" y="0"/>
                  </a:moveTo>
                  <a:lnTo>
                    <a:pt x="0" y="508"/>
                  </a:lnTo>
                  <a:lnTo>
                    <a:pt x="813" y="50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12342;p124">
              <a:extLst>
                <a:ext uri="{FF2B5EF4-FFF2-40B4-BE49-F238E27FC236}">
                  <a16:creationId xmlns:a16="http://schemas.microsoft.com/office/drawing/2014/main" id="{13F7147B-F425-C2B7-DCC2-0AFEBCE4FFE6}"/>
                </a:ext>
              </a:extLst>
            </p:cNvPr>
            <p:cNvSpPr/>
            <p:nvPr/>
          </p:nvSpPr>
          <p:spPr>
            <a:xfrm>
              <a:off x="6459750" y="2928300"/>
              <a:ext cx="36975" cy="12450"/>
            </a:xfrm>
            <a:custGeom>
              <a:avLst/>
              <a:gdLst/>
              <a:ahLst/>
              <a:cxnLst/>
              <a:rect l="l" t="t" r="r" b="b"/>
              <a:pathLst>
                <a:path w="1479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479" y="497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12343;p124">
              <a:extLst>
                <a:ext uri="{FF2B5EF4-FFF2-40B4-BE49-F238E27FC236}">
                  <a16:creationId xmlns:a16="http://schemas.microsoft.com/office/drawing/2014/main" id="{57AAF9E8-CFE1-84A0-4A79-0CB56F386C4B}"/>
                </a:ext>
              </a:extLst>
            </p:cNvPr>
            <p:cNvSpPr/>
            <p:nvPr/>
          </p:nvSpPr>
          <p:spPr>
            <a:xfrm>
              <a:off x="6459750" y="2948350"/>
              <a:ext cx="36975" cy="12700"/>
            </a:xfrm>
            <a:custGeom>
              <a:avLst/>
              <a:gdLst/>
              <a:ahLst/>
              <a:cxnLst/>
              <a:rect l="l" t="t" r="r" b="b"/>
              <a:pathLst>
                <a:path w="1479" h="508" extrusionOk="0">
                  <a:moveTo>
                    <a:pt x="1" y="0"/>
                  </a:moveTo>
                  <a:lnTo>
                    <a:pt x="1" y="508"/>
                  </a:lnTo>
                  <a:lnTo>
                    <a:pt x="1479" y="508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12344;p124">
              <a:extLst>
                <a:ext uri="{FF2B5EF4-FFF2-40B4-BE49-F238E27FC236}">
                  <a16:creationId xmlns:a16="http://schemas.microsoft.com/office/drawing/2014/main" id="{84DAE0C1-C8B6-79F1-F1E8-0D63910A98F3}"/>
                </a:ext>
              </a:extLst>
            </p:cNvPr>
            <p:cNvSpPr/>
            <p:nvPr/>
          </p:nvSpPr>
          <p:spPr>
            <a:xfrm>
              <a:off x="6399100" y="2767225"/>
              <a:ext cx="36425" cy="21175"/>
            </a:xfrm>
            <a:custGeom>
              <a:avLst/>
              <a:gdLst/>
              <a:ahLst/>
              <a:cxnLst/>
              <a:rect l="l" t="t" r="r" b="b"/>
              <a:pathLst>
                <a:path w="1457" h="847" extrusionOk="0">
                  <a:moveTo>
                    <a:pt x="1456" y="1"/>
                  </a:moveTo>
                  <a:lnTo>
                    <a:pt x="1" y="46"/>
                  </a:lnTo>
                  <a:lnTo>
                    <a:pt x="1" y="847"/>
                  </a:lnTo>
                  <a:lnTo>
                    <a:pt x="1456" y="802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12345;p124">
              <a:extLst>
                <a:ext uri="{FF2B5EF4-FFF2-40B4-BE49-F238E27FC236}">
                  <a16:creationId xmlns:a16="http://schemas.microsoft.com/office/drawing/2014/main" id="{9B9E792C-4DF6-3E34-85E4-8997E04B6EEF}"/>
                </a:ext>
              </a:extLst>
            </p:cNvPr>
            <p:cNvSpPr/>
            <p:nvPr/>
          </p:nvSpPr>
          <p:spPr>
            <a:xfrm>
              <a:off x="6404175" y="2939325"/>
              <a:ext cx="31900" cy="21175"/>
            </a:xfrm>
            <a:custGeom>
              <a:avLst/>
              <a:gdLst/>
              <a:ahLst/>
              <a:cxnLst/>
              <a:rect l="l" t="t" r="r" b="b"/>
              <a:pathLst>
                <a:path w="1276" h="847" extrusionOk="0">
                  <a:moveTo>
                    <a:pt x="1276" y="0"/>
                  </a:moveTo>
                  <a:lnTo>
                    <a:pt x="1" y="45"/>
                  </a:lnTo>
                  <a:lnTo>
                    <a:pt x="1" y="846"/>
                  </a:lnTo>
                  <a:lnTo>
                    <a:pt x="1276" y="801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12346;p124">
              <a:extLst>
                <a:ext uri="{FF2B5EF4-FFF2-40B4-BE49-F238E27FC236}">
                  <a16:creationId xmlns:a16="http://schemas.microsoft.com/office/drawing/2014/main" id="{DD5B7E66-98CB-F048-65B7-35700F585401}"/>
                </a:ext>
              </a:extLst>
            </p:cNvPr>
            <p:cNvSpPr/>
            <p:nvPr/>
          </p:nvSpPr>
          <p:spPr>
            <a:xfrm>
              <a:off x="6471325" y="2794875"/>
              <a:ext cx="14700" cy="17525"/>
            </a:xfrm>
            <a:custGeom>
              <a:avLst/>
              <a:gdLst/>
              <a:ahLst/>
              <a:cxnLst/>
              <a:rect l="l" t="t" r="r" b="b"/>
              <a:pathLst>
                <a:path w="588" h="701" extrusionOk="0">
                  <a:moveTo>
                    <a:pt x="294" y="1"/>
                  </a:moveTo>
                  <a:cubicBezTo>
                    <a:pt x="136" y="1"/>
                    <a:pt x="0" y="158"/>
                    <a:pt x="0" y="350"/>
                  </a:cubicBezTo>
                  <a:cubicBezTo>
                    <a:pt x="0" y="542"/>
                    <a:pt x="136" y="700"/>
                    <a:pt x="294" y="700"/>
                  </a:cubicBezTo>
                  <a:cubicBezTo>
                    <a:pt x="452" y="700"/>
                    <a:pt x="587" y="542"/>
                    <a:pt x="587" y="350"/>
                  </a:cubicBezTo>
                  <a:cubicBezTo>
                    <a:pt x="587" y="158"/>
                    <a:pt x="452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12347;p124">
              <a:extLst>
                <a:ext uri="{FF2B5EF4-FFF2-40B4-BE49-F238E27FC236}">
                  <a16:creationId xmlns:a16="http://schemas.microsoft.com/office/drawing/2014/main" id="{5662AE18-0D9A-D12E-3E80-4CB1437E3144}"/>
                </a:ext>
              </a:extLst>
            </p:cNvPr>
            <p:cNvSpPr/>
            <p:nvPr/>
          </p:nvSpPr>
          <p:spPr>
            <a:xfrm>
              <a:off x="6522675" y="2770325"/>
              <a:ext cx="14400" cy="17525"/>
            </a:xfrm>
            <a:custGeom>
              <a:avLst/>
              <a:gdLst/>
              <a:ahLst/>
              <a:cxnLst/>
              <a:rect l="l" t="t" r="r" b="b"/>
              <a:pathLst>
                <a:path w="576" h="701" extrusionOk="0">
                  <a:moveTo>
                    <a:pt x="293" y="1"/>
                  </a:moveTo>
                  <a:cubicBezTo>
                    <a:pt x="135" y="1"/>
                    <a:pt x="0" y="159"/>
                    <a:pt x="0" y="351"/>
                  </a:cubicBezTo>
                  <a:cubicBezTo>
                    <a:pt x="0" y="542"/>
                    <a:pt x="135" y="700"/>
                    <a:pt x="293" y="700"/>
                  </a:cubicBezTo>
                  <a:cubicBezTo>
                    <a:pt x="451" y="700"/>
                    <a:pt x="576" y="542"/>
                    <a:pt x="576" y="351"/>
                  </a:cubicBezTo>
                  <a:cubicBezTo>
                    <a:pt x="576" y="159"/>
                    <a:pt x="451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12348;p124">
              <a:extLst>
                <a:ext uri="{FF2B5EF4-FFF2-40B4-BE49-F238E27FC236}">
                  <a16:creationId xmlns:a16="http://schemas.microsoft.com/office/drawing/2014/main" id="{21872740-279B-6052-C4A4-4D9CC9EF9666}"/>
                </a:ext>
              </a:extLst>
            </p:cNvPr>
            <p:cNvSpPr/>
            <p:nvPr/>
          </p:nvSpPr>
          <p:spPr>
            <a:xfrm>
              <a:off x="6277350" y="2757650"/>
              <a:ext cx="80425" cy="209325"/>
            </a:xfrm>
            <a:custGeom>
              <a:avLst/>
              <a:gdLst/>
              <a:ahLst/>
              <a:cxnLst/>
              <a:rect l="l" t="t" r="r" b="b"/>
              <a:pathLst>
                <a:path w="3217" h="8373" extrusionOk="0">
                  <a:moveTo>
                    <a:pt x="0" y="0"/>
                  </a:moveTo>
                  <a:lnTo>
                    <a:pt x="125" y="8373"/>
                  </a:lnTo>
                  <a:lnTo>
                    <a:pt x="3059" y="8373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12349;p124">
              <a:extLst>
                <a:ext uri="{FF2B5EF4-FFF2-40B4-BE49-F238E27FC236}">
                  <a16:creationId xmlns:a16="http://schemas.microsoft.com/office/drawing/2014/main" id="{5C1C0189-35AC-1A06-AD64-0430AED681C0}"/>
                </a:ext>
              </a:extLst>
            </p:cNvPr>
            <p:cNvSpPr/>
            <p:nvPr/>
          </p:nvSpPr>
          <p:spPr>
            <a:xfrm>
              <a:off x="6351450" y="2757650"/>
              <a:ext cx="22575" cy="209325"/>
            </a:xfrm>
            <a:custGeom>
              <a:avLst/>
              <a:gdLst/>
              <a:ahLst/>
              <a:cxnLst/>
              <a:rect l="l" t="t" r="r" b="b"/>
              <a:pathLst>
                <a:path w="903" h="8373" extrusionOk="0">
                  <a:moveTo>
                    <a:pt x="192" y="0"/>
                  </a:moveTo>
                  <a:lnTo>
                    <a:pt x="0" y="8373"/>
                  </a:lnTo>
                  <a:lnTo>
                    <a:pt x="869" y="837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12350;p124">
              <a:extLst>
                <a:ext uri="{FF2B5EF4-FFF2-40B4-BE49-F238E27FC236}">
                  <a16:creationId xmlns:a16="http://schemas.microsoft.com/office/drawing/2014/main" id="{5B0AD9B6-89DC-FE4F-5A4D-55327F09E625}"/>
                </a:ext>
              </a:extLst>
            </p:cNvPr>
            <p:cNvSpPr/>
            <p:nvPr/>
          </p:nvSpPr>
          <p:spPr>
            <a:xfrm>
              <a:off x="6354925" y="2955100"/>
              <a:ext cx="13300" cy="7925"/>
            </a:xfrm>
            <a:custGeom>
              <a:avLst/>
              <a:gdLst/>
              <a:ahLst/>
              <a:cxnLst/>
              <a:rect l="l" t="t" r="r" b="b"/>
              <a:pathLst>
                <a:path w="532" h="317" extrusionOk="0">
                  <a:moveTo>
                    <a:pt x="1" y="1"/>
                  </a:moveTo>
                  <a:lnTo>
                    <a:pt x="1" y="317"/>
                  </a:lnTo>
                  <a:lnTo>
                    <a:pt x="531" y="317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12351;p124">
              <a:extLst>
                <a:ext uri="{FF2B5EF4-FFF2-40B4-BE49-F238E27FC236}">
                  <a16:creationId xmlns:a16="http://schemas.microsoft.com/office/drawing/2014/main" id="{1DE241BC-07A0-C119-2825-C06685A1320C}"/>
                </a:ext>
              </a:extLst>
            </p:cNvPr>
            <p:cNvSpPr/>
            <p:nvPr/>
          </p:nvSpPr>
          <p:spPr>
            <a:xfrm>
              <a:off x="6360850" y="2764975"/>
              <a:ext cx="7375" cy="7650"/>
            </a:xfrm>
            <a:custGeom>
              <a:avLst/>
              <a:gdLst/>
              <a:ahLst/>
              <a:cxnLst/>
              <a:rect l="l" t="t" r="r" b="b"/>
              <a:pathLst>
                <a:path w="295" h="306" extrusionOk="0">
                  <a:moveTo>
                    <a:pt x="1" y="0"/>
                  </a:moveTo>
                  <a:lnTo>
                    <a:pt x="1" y="305"/>
                  </a:lnTo>
                  <a:lnTo>
                    <a:pt x="294" y="30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12352;p124">
            <a:extLst>
              <a:ext uri="{FF2B5EF4-FFF2-40B4-BE49-F238E27FC236}">
                <a16:creationId xmlns:a16="http://schemas.microsoft.com/office/drawing/2014/main" id="{89FE0A2C-2E30-1314-424F-C16D23F09670}"/>
              </a:ext>
            </a:extLst>
          </p:cNvPr>
          <p:cNvGrpSpPr/>
          <p:nvPr/>
        </p:nvGrpSpPr>
        <p:grpSpPr>
          <a:xfrm>
            <a:off x="123584" y="3013787"/>
            <a:ext cx="2571093" cy="1109298"/>
            <a:chOff x="6309950" y="3155488"/>
            <a:chExt cx="421775" cy="181975"/>
          </a:xfrm>
        </p:grpSpPr>
        <p:sp>
          <p:nvSpPr>
            <p:cNvPr id="2856" name="Google Shape;12353;p124">
              <a:extLst>
                <a:ext uri="{FF2B5EF4-FFF2-40B4-BE49-F238E27FC236}">
                  <a16:creationId xmlns:a16="http://schemas.microsoft.com/office/drawing/2014/main" id="{4DE0A89A-9174-1CC4-9A1C-A558832A8F83}"/>
                </a:ext>
              </a:extLst>
            </p:cNvPr>
            <p:cNvSpPr/>
            <p:nvPr/>
          </p:nvSpPr>
          <p:spPr>
            <a:xfrm>
              <a:off x="6309950" y="3159988"/>
              <a:ext cx="73375" cy="177475"/>
            </a:xfrm>
            <a:custGeom>
              <a:avLst/>
              <a:gdLst/>
              <a:ahLst/>
              <a:cxnLst/>
              <a:rect l="l" t="t" r="r" b="b"/>
              <a:pathLst>
                <a:path w="2935" h="7099" extrusionOk="0">
                  <a:moveTo>
                    <a:pt x="90" y="1"/>
                  </a:moveTo>
                  <a:lnTo>
                    <a:pt x="0" y="7099"/>
                  </a:lnTo>
                  <a:lnTo>
                    <a:pt x="2821" y="7099"/>
                  </a:lnTo>
                  <a:lnTo>
                    <a:pt x="2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12354;p124">
              <a:extLst>
                <a:ext uri="{FF2B5EF4-FFF2-40B4-BE49-F238E27FC236}">
                  <a16:creationId xmlns:a16="http://schemas.microsoft.com/office/drawing/2014/main" id="{40B0E0B6-B079-3DA0-A8BD-4E461EC2503B}"/>
                </a:ext>
              </a:extLst>
            </p:cNvPr>
            <p:cNvSpPr/>
            <p:nvPr/>
          </p:nvSpPr>
          <p:spPr>
            <a:xfrm>
              <a:off x="6369175" y="3177488"/>
              <a:ext cx="70550" cy="159975"/>
            </a:xfrm>
            <a:custGeom>
              <a:avLst/>
              <a:gdLst/>
              <a:ahLst/>
              <a:cxnLst/>
              <a:rect l="l" t="t" r="r" b="b"/>
              <a:pathLst>
                <a:path w="2822" h="6399" extrusionOk="0">
                  <a:moveTo>
                    <a:pt x="91" y="1"/>
                  </a:moveTo>
                  <a:lnTo>
                    <a:pt x="1" y="6399"/>
                  </a:lnTo>
                  <a:lnTo>
                    <a:pt x="2822" y="6399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12355;p124">
              <a:extLst>
                <a:ext uri="{FF2B5EF4-FFF2-40B4-BE49-F238E27FC236}">
                  <a16:creationId xmlns:a16="http://schemas.microsoft.com/office/drawing/2014/main" id="{FBF4A062-9423-0D58-90E4-7317E3507EC1}"/>
                </a:ext>
              </a:extLst>
            </p:cNvPr>
            <p:cNvSpPr/>
            <p:nvPr/>
          </p:nvSpPr>
          <p:spPr>
            <a:xfrm>
              <a:off x="6414600" y="3159988"/>
              <a:ext cx="99900" cy="177475"/>
            </a:xfrm>
            <a:custGeom>
              <a:avLst/>
              <a:gdLst/>
              <a:ahLst/>
              <a:cxnLst/>
              <a:rect l="l" t="t" r="r" b="b"/>
              <a:pathLst>
                <a:path w="3996" h="7099" extrusionOk="0">
                  <a:moveTo>
                    <a:pt x="1" y="1"/>
                  </a:moveTo>
                  <a:lnTo>
                    <a:pt x="362" y="7099"/>
                  </a:lnTo>
                  <a:lnTo>
                    <a:pt x="3995" y="709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12356;p124">
              <a:extLst>
                <a:ext uri="{FF2B5EF4-FFF2-40B4-BE49-F238E27FC236}">
                  <a16:creationId xmlns:a16="http://schemas.microsoft.com/office/drawing/2014/main" id="{9EFC3A2B-C226-94DD-C933-50D7D10927F1}"/>
                </a:ext>
              </a:extLst>
            </p:cNvPr>
            <p:cNvSpPr/>
            <p:nvPr/>
          </p:nvSpPr>
          <p:spPr>
            <a:xfrm>
              <a:off x="6484000" y="3173538"/>
              <a:ext cx="81000" cy="163925"/>
            </a:xfrm>
            <a:custGeom>
              <a:avLst/>
              <a:gdLst/>
              <a:ahLst/>
              <a:cxnLst/>
              <a:rect l="l" t="t" r="r" b="b"/>
              <a:pathLst>
                <a:path w="3240" h="6557" extrusionOk="0">
                  <a:moveTo>
                    <a:pt x="192" y="1"/>
                  </a:moveTo>
                  <a:lnTo>
                    <a:pt x="1" y="6557"/>
                  </a:lnTo>
                  <a:lnTo>
                    <a:pt x="3239" y="6557"/>
                  </a:lnTo>
                  <a:lnTo>
                    <a:pt x="30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12358;p124">
              <a:extLst>
                <a:ext uri="{FF2B5EF4-FFF2-40B4-BE49-F238E27FC236}">
                  <a16:creationId xmlns:a16="http://schemas.microsoft.com/office/drawing/2014/main" id="{432FE451-89ED-BF77-19D7-D1178B089520}"/>
                </a:ext>
              </a:extLst>
            </p:cNvPr>
            <p:cNvSpPr/>
            <p:nvPr/>
          </p:nvSpPr>
          <p:spPr>
            <a:xfrm>
              <a:off x="6325750" y="3177488"/>
              <a:ext cx="52775" cy="159975"/>
            </a:xfrm>
            <a:custGeom>
              <a:avLst/>
              <a:gdLst/>
              <a:ahLst/>
              <a:cxnLst/>
              <a:rect l="l" t="t" r="r" b="b"/>
              <a:pathLst>
                <a:path w="2111" h="6399" extrusionOk="0">
                  <a:moveTo>
                    <a:pt x="0" y="1"/>
                  </a:moveTo>
                  <a:lnTo>
                    <a:pt x="102" y="6399"/>
                  </a:lnTo>
                  <a:lnTo>
                    <a:pt x="2110" y="6399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12359;p124">
              <a:extLst>
                <a:ext uri="{FF2B5EF4-FFF2-40B4-BE49-F238E27FC236}">
                  <a16:creationId xmlns:a16="http://schemas.microsoft.com/office/drawing/2014/main" id="{55271814-FC7C-C740-ED8A-2CDA2FF17148}"/>
                </a:ext>
              </a:extLst>
            </p:cNvPr>
            <p:cNvSpPr/>
            <p:nvPr/>
          </p:nvSpPr>
          <p:spPr>
            <a:xfrm>
              <a:off x="6389225" y="3159988"/>
              <a:ext cx="52475" cy="177475"/>
            </a:xfrm>
            <a:custGeom>
              <a:avLst/>
              <a:gdLst/>
              <a:ahLst/>
              <a:cxnLst/>
              <a:rect l="l" t="t" r="r" b="b"/>
              <a:pathLst>
                <a:path w="2099" h="7099" extrusionOk="0">
                  <a:moveTo>
                    <a:pt x="68" y="1"/>
                  </a:moveTo>
                  <a:lnTo>
                    <a:pt x="0" y="7099"/>
                  </a:lnTo>
                  <a:lnTo>
                    <a:pt x="1907" y="7099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12360;p124">
              <a:extLst>
                <a:ext uri="{FF2B5EF4-FFF2-40B4-BE49-F238E27FC236}">
                  <a16:creationId xmlns:a16="http://schemas.microsoft.com/office/drawing/2014/main" id="{B2E7214F-01D0-6B0B-8A68-0BDE7A9A6396}"/>
                </a:ext>
              </a:extLst>
            </p:cNvPr>
            <p:cNvSpPr/>
            <p:nvPr/>
          </p:nvSpPr>
          <p:spPr>
            <a:xfrm>
              <a:off x="6451275" y="3173538"/>
              <a:ext cx="42050" cy="163925"/>
            </a:xfrm>
            <a:custGeom>
              <a:avLst/>
              <a:gdLst/>
              <a:ahLst/>
              <a:cxnLst/>
              <a:rect l="l" t="t" r="r" b="b"/>
              <a:pathLst>
                <a:path w="1682" h="6557" extrusionOk="0">
                  <a:moveTo>
                    <a:pt x="1524" y="1"/>
                  </a:moveTo>
                  <a:lnTo>
                    <a:pt x="12" y="192"/>
                  </a:lnTo>
                  <a:lnTo>
                    <a:pt x="1" y="6557"/>
                  </a:lnTo>
                  <a:lnTo>
                    <a:pt x="1682" y="6557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12361;p124">
              <a:extLst>
                <a:ext uri="{FF2B5EF4-FFF2-40B4-BE49-F238E27FC236}">
                  <a16:creationId xmlns:a16="http://schemas.microsoft.com/office/drawing/2014/main" id="{2E14A76E-C38B-E9FC-8B9B-838F60F31AF3}"/>
                </a:ext>
              </a:extLst>
            </p:cNvPr>
            <p:cNvSpPr/>
            <p:nvPr/>
          </p:nvSpPr>
          <p:spPr>
            <a:xfrm>
              <a:off x="6529700" y="3214163"/>
              <a:ext cx="33025" cy="123300"/>
            </a:xfrm>
            <a:custGeom>
              <a:avLst/>
              <a:gdLst/>
              <a:ahLst/>
              <a:cxnLst/>
              <a:rect l="l" t="t" r="r" b="b"/>
              <a:pathLst>
                <a:path w="1321" h="4932" extrusionOk="0">
                  <a:moveTo>
                    <a:pt x="57" y="1"/>
                  </a:moveTo>
                  <a:lnTo>
                    <a:pt x="1" y="4932"/>
                  </a:lnTo>
                  <a:lnTo>
                    <a:pt x="1174" y="4932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12362;p124">
              <a:extLst>
                <a:ext uri="{FF2B5EF4-FFF2-40B4-BE49-F238E27FC236}">
                  <a16:creationId xmlns:a16="http://schemas.microsoft.com/office/drawing/2014/main" id="{1FFDF31B-6B13-F74A-14AC-EEE1FE499A2C}"/>
                </a:ext>
              </a:extLst>
            </p:cNvPr>
            <p:cNvSpPr/>
            <p:nvPr/>
          </p:nvSpPr>
          <p:spPr>
            <a:xfrm>
              <a:off x="6498950" y="3214163"/>
              <a:ext cx="39525" cy="123300"/>
            </a:xfrm>
            <a:custGeom>
              <a:avLst/>
              <a:gdLst/>
              <a:ahLst/>
              <a:cxnLst/>
              <a:rect l="l" t="t" r="r" b="b"/>
              <a:pathLst>
                <a:path w="1581" h="4932" extrusionOk="0">
                  <a:moveTo>
                    <a:pt x="1" y="1"/>
                  </a:moveTo>
                  <a:lnTo>
                    <a:pt x="170" y="4932"/>
                  </a:lnTo>
                  <a:lnTo>
                    <a:pt x="1580" y="493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12363;p124">
              <a:extLst>
                <a:ext uri="{FF2B5EF4-FFF2-40B4-BE49-F238E27FC236}">
                  <a16:creationId xmlns:a16="http://schemas.microsoft.com/office/drawing/2014/main" id="{06ED10D6-2412-3BF9-70C9-33ACAA46E173}"/>
                </a:ext>
              </a:extLst>
            </p:cNvPr>
            <p:cNvSpPr/>
            <p:nvPr/>
          </p:nvSpPr>
          <p:spPr>
            <a:xfrm>
              <a:off x="6564125" y="3169313"/>
              <a:ext cx="37550" cy="168150"/>
            </a:xfrm>
            <a:custGeom>
              <a:avLst/>
              <a:gdLst/>
              <a:ahLst/>
              <a:cxnLst/>
              <a:rect l="l" t="t" r="r" b="b"/>
              <a:pathLst>
                <a:path w="1502" h="6726" extrusionOk="0">
                  <a:moveTo>
                    <a:pt x="158" y="0"/>
                  </a:moveTo>
                  <a:lnTo>
                    <a:pt x="0" y="6726"/>
                  </a:lnTo>
                  <a:lnTo>
                    <a:pt x="1456" y="6726"/>
                  </a:lnTo>
                  <a:lnTo>
                    <a:pt x="1501" y="11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12364;p124">
              <a:extLst>
                <a:ext uri="{FF2B5EF4-FFF2-40B4-BE49-F238E27FC236}">
                  <a16:creationId xmlns:a16="http://schemas.microsoft.com/office/drawing/2014/main" id="{A412FE1F-476B-5DAF-022F-8F992D246A62}"/>
                </a:ext>
              </a:extLst>
            </p:cNvPr>
            <p:cNvSpPr/>
            <p:nvPr/>
          </p:nvSpPr>
          <p:spPr>
            <a:xfrm>
              <a:off x="6542125" y="3169313"/>
              <a:ext cx="31600" cy="168150"/>
            </a:xfrm>
            <a:custGeom>
              <a:avLst/>
              <a:gdLst/>
              <a:ahLst/>
              <a:cxnLst/>
              <a:rect l="l" t="t" r="r" b="b"/>
              <a:pathLst>
                <a:path w="1264" h="6726" extrusionOk="0">
                  <a:moveTo>
                    <a:pt x="1129" y="0"/>
                  </a:moveTo>
                  <a:lnTo>
                    <a:pt x="0" y="45"/>
                  </a:lnTo>
                  <a:lnTo>
                    <a:pt x="45" y="6726"/>
                  </a:lnTo>
                  <a:lnTo>
                    <a:pt x="1264" y="6726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12365;p124">
              <a:extLst>
                <a:ext uri="{FF2B5EF4-FFF2-40B4-BE49-F238E27FC236}">
                  <a16:creationId xmlns:a16="http://schemas.microsoft.com/office/drawing/2014/main" id="{0DFB4D82-0D48-1244-6590-C9DB99495D41}"/>
                </a:ext>
              </a:extLst>
            </p:cNvPr>
            <p:cNvSpPr/>
            <p:nvPr/>
          </p:nvSpPr>
          <p:spPr>
            <a:xfrm>
              <a:off x="6594300" y="3155488"/>
              <a:ext cx="84100" cy="181975"/>
            </a:xfrm>
            <a:custGeom>
              <a:avLst/>
              <a:gdLst/>
              <a:ahLst/>
              <a:cxnLst/>
              <a:rect l="l" t="t" r="r" b="b"/>
              <a:pathLst>
                <a:path w="3364" h="7279" extrusionOk="0">
                  <a:moveTo>
                    <a:pt x="1" y="0"/>
                  </a:moveTo>
                  <a:lnTo>
                    <a:pt x="159" y="7279"/>
                  </a:lnTo>
                  <a:lnTo>
                    <a:pt x="3239" y="7279"/>
                  </a:lnTo>
                  <a:lnTo>
                    <a:pt x="3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12366;p124">
              <a:extLst>
                <a:ext uri="{FF2B5EF4-FFF2-40B4-BE49-F238E27FC236}">
                  <a16:creationId xmlns:a16="http://schemas.microsoft.com/office/drawing/2014/main" id="{BEF1BA0D-31E8-6ADC-F40A-870B4C3B0AC2}"/>
                </a:ext>
              </a:extLst>
            </p:cNvPr>
            <p:cNvSpPr/>
            <p:nvPr/>
          </p:nvSpPr>
          <p:spPr>
            <a:xfrm>
              <a:off x="6578225" y="3155488"/>
              <a:ext cx="23725" cy="181975"/>
            </a:xfrm>
            <a:custGeom>
              <a:avLst/>
              <a:gdLst/>
              <a:ahLst/>
              <a:cxnLst/>
              <a:rect l="l" t="t" r="r" b="b"/>
              <a:pathLst>
                <a:path w="949" h="7279" extrusionOk="0">
                  <a:moveTo>
                    <a:pt x="0" y="0"/>
                  </a:moveTo>
                  <a:lnTo>
                    <a:pt x="34" y="7279"/>
                  </a:lnTo>
                  <a:lnTo>
                    <a:pt x="948" y="727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12367;p124">
              <a:extLst>
                <a:ext uri="{FF2B5EF4-FFF2-40B4-BE49-F238E27FC236}">
                  <a16:creationId xmlns:a16="http://schemas.microsoft.com/office/drawing/2014/main" id="{EACB4EE7-152B-AAF4-2AE8-47B7A42B827F}"/>
                </a:ext>
              </a:extLst>
            </p:cNvPr>
            <p:cNvSpPr/>
            <p:nvPr/>
          </p:nvSpPr>
          <p:spPr>
            <a:xfrm>
              <a:off x="6640575" y="3160563"/>
              <a:ext cx="91150" cy="176900"/>
            </a:xfrm>
            <a:custGeom>
              <a:avLst/>
              <a:gdLst/>
              <a:ahLst/>
              <a:cxnLst/>
              <a:rect l="l" t="t" r="r" b="b"/>
              <a:pathLst>
                <a:path w="3646" h="7076" extrusionOk="0">
                  <a:moveTo>
                    <a:pt x="384" y="1"/>
                  </a:moveTo>
                  <a:lnTo>
                    <a:pt x="0" y="7076"/>
                  </a:lnTo>
                  <a:lnTo>
                    <a:pt x="3544" y="7076"/>
                  </a:lnTo>
                  <a:lnTo>
                    <a:pt x="3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12368;p124">
              <a:extLst>
                <a:ext uri="{FF2B5EF4-FFF2-40B4-BE49-F238E27FC236}">
                  <a16:creationId xmlns:a16="http://schemas.microsoft.com/office/drawing/2014/main" id="{76F56BCC-ADA4-FE4F-A81E-E5A1F86E707B}"/>
                </a:ext>
              </a:extLst>
            </p:cNvPr>
            <p:cNvSpPr/>
            <p:nvPr/>
          </p:nvSpPr>
          <p:spPr>
            <a:xfrm>
              <a:off x="6607850" y="3160563"/>
              <a:ext cx="47975" cy="176900"/>
            </a:xfrm>
            <a:custGeom>
              <a:avLst/>
              <a:gdLst/>
              <a:ahLst/>
              <a:cxnLst/>
              <a:rect l="l" t="t" r="r" b="b"/>
              <a:pathLst>
                <a:path w="1919" h="7076" extrusionOk="0">
                  <a:moveTo>
                    <a:pt x="1716" y="1"/>
                  </a:moveTo>
                  <a:lnTo>
                    <a:pt x="0" y="170"/>
                  </a:lnTo>
                  <a:lnTo>
                    <a:pt x="57" y="7076"/>
                  </a:lnTo>
                  <a:lnTo>
                    <a:pt x="1919" y="7076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12371;p124">
              <a:extLst>
                <a:ext uri="{FF2B5EF4-FFF2-40B4-BE49-F238E27FC236}">
                  <a16:creationId xmlns:a16="http://schemas.microsoft.com/office/drawing/2014/main" id="{6BBE59BE-641B-BD01-5D68-3F7B619D8D39}"/>
                </a:ext>
              </a:extLst>
            </p:cNvPr>
            <p:cNvSpPr/>
            <p:nvPr/>
          </p:nvSpPr>
          <p:spPr>
            <a:xfrm>
              <a:off x="6331950" y="3303588"/>
              <a:ext cx="38400" cy="11025"/>
            </a:xfrm>
            <a:custGeom>
              <a:avLst/>
              <a:gdLst/>
              <a:ahLst/>
              <a:cxnLst/>
              <a:rect l="l" t="t" r="r" b="b"/>
              <a:pathLst>
                <a:path w="1536" h="441" extrusionOk="0">
                  <a:moveTo>
                    <a:pt x="0" y="1"/>
                  </a:moveTo>
                  <a:lnTo>
                    <a:pt x="0" y="441"/>
                  </a:lnTo>
                  <a:lnTo>
                    <a:pt x="1535" y="44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12372;p124">
              <a:extLst>
                <a:ext uri="{FF2B5EF4-FFF2-40B4-BE49-F238E27FC236}">
                  <a16:creationId xmlns:a16="http://schemas.microsoft.com/office/drawing/2014/main" id="{1E0CB60C-099E-DFE0-6FF2-F2AB934AFA04}"/>
                </a:ext>
              </a:extLst>
            </p:cNvPr>
            <p:cNvSpPr/>
            <p:nvPr/>
          </p:nvSpPr>
          <p:spPr>
            <a:xfrm>
              <a:off x="6331950" y="3321363"/>
              <a:ext cx="38400" cy="11025"/>
            </a:xfrm>
            <a:custGeom>
              <a:avLst/>
              <a:gdLst/>
              <a:ahLst/>
              <a:cxnLst/>
              <a:rect l="l" t="t" r="r" b="b"/>
              <a:pathLst>
                <a:path w="1536" h="441" extrusionOk="0">
                  <a:moveTo>
                    <a:pt x="0" y="1"/>
                  </a:moveTo>
                  <a:lnTo>
                    <a:pt x="0" y="441"/>
                  </a:lnTo>
                  <a:lnTo>
                    <a:pt x="1535" y="44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12373;p124">
              <a:extLst>
                <a:ext uri="{FF2B5EF4-FFF2-40B4-BE49-F238E27FC236}">
                  <a16:creationId xmlns:a16="http://schemas.microsoft.com/office/drawing/2014/main" id="{2CF2948B-8802-B4E4-42ED-0CD6F459077A}"/>
                </a:ext>
              </a:extLst>
            </p:cNvPr>
            <p:cNvSpPr/>
            <p:nvPr/>
          </p:nvSpPr>
          <p:spPr>
            <a:xfrm>
              <a:off x="6583300" y="3327288"/>
              <a:ext cx="13850" cy="6525"/>
            </a:xfrm>
            <a:custGeom>
              <a:avLst/>
              <a:gdLst/>
              <a:ahLst/>
              <a:cxnLst/>
              <a:rect l="l" t="t" r="r" b="b"/>
              <a:pathLst>
                <a:path w="55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54" y="26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12374;p124">
              <a:extLst>
                <a:ext uri="{FF2B5EF4-FFF2-40B4-BE49-F238E27FC236}">
                  <a16:creationId xmlns:a16="http://schemas.microsoft.com/office/drawing/2014/main" id="{C8F21919-80E7-28B8-69F4-A316D4A4469F}"/>
                </a:ext>
              </a:extLst>
            </p:cNvPr>
            <p:cNvSpPr/>
            <p:nvPr/>
          </p:nvSpPr>
          <p:spPr>
            <a:xfrm>
              <a:off x="6612650" y="3323338"/>
              <a:ext cx="31050" cy="9625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1"/>
                  </a:moveTo>
                  <a:lnTo>
                    <a:pt x="0" y="384"/>
                  </a:lnTo>
                  <a:lnTo>
                    <a:pt x="1241" y="38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12375;p124">
              <a:extLst>
                <a:ext uri="{FF2B5EF4-FFF2-40B4-BE49-F238E27FC236}">
                  <a16:creationId xmlns:a16="http://schemas.microsoft.com/office/drawing/2014/main" id="{8A8BE8EB-ED6F-BB9C-B4CC-93B48301C3C8}"/>
                </a:ext>
              </a:extLst>
            </p:cNvPr>
            <p:cNvSpPr/>
            <p:nvPr/>
          </p:nvSpPr>
          <p:spPr>
            <a:xfrm>
              <a:off x="6514175" y="3240388"/>
              <a:ext cx="9625" cy="73675"/>
            </a:xfrm>
            <a:custGeom>
              <a:avLst/>
              <a:gdLst/>
              <a:ahLst/>
              <a:cxnLst/>
              <a:rect l="l" t="t" r="r" b="b"/>
              <a:pathLst>
                <a:path w="385" h="2947" extrusionOk="0">
                  <a:moveTo>
                    <a:pt x="1" y="1"/>
                  </a:moveTo>
                  <a:lnTo>
                    <a:pt x="57" y="2946"/>
                  </a:lnTo>
                  <a:lnTo>
                    <a:pt x="385" y="294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12376;p124">
              <a:extLst>
                <a:ext uri="{FF2B5EF4-FFF2-40B4-BE49-F238E27FC236}">
                  <a16:creationId xmlns:a16="http://schemas.microsoft.com/office/drawing/2014/main" id="{8DBF68B3-036E-F37F-DFEF-0691EBA66DA4}"/>
                </a:ext>
              </a:extLst>
            </p:cNvPr>
            <p:cNvSpPr/>
            <p:nvPr/>
          </p:nvSpPr>
          <p:spPr>
            <a:xfrm>
              <a:off x="6507425" y="3220088"/>
              <a:ext cx="20050" cy="9625"/>
            </a:xfrm>
            <a:custGeom>
              <a:avLst/>
              <a:gdLst/>
              <a:ahLst/>
              <a:cxnLst/>
              <a:rect l="l" t="t" r="r" b="b"/>
              <a:pathLst>
                <a:path w="802" h="385" extrusionOk="0">
                  <a:moveTo>
                    <a:pt x="0" y="1"/>
                  </a:moveTo>
                  <a:lnTo>
                    <a:pt x="0" y="384"/>
                  </a:lnTo>
                  <a:lnTo>
                    <a:pt x="801" y="38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12377;p124">
              <a:extLst>
                <a:ext uri="{FF2B5EF4-FFF2-40B4-BE49-F238E27FC236}">
                  <a16:creationId xmlns:a16="http://schemas.microsoft.com/office/drawing/2014/main" id="{BCD0FA55-63B7-1504-12E6-5DF6E4402CDF}"/>
                </a:ext>
              </a:extLst>
            </p:cNvPr>
            <p:cNvSpPr/>
            <p:nvPr/>
          </p:nvSpPr>
          <p:spPr>
            <a:xfrm>
              <a:off x="6546075" y="3323063"/>
              <a:ext cx="21725" cy="9600"/>
            </a:xfrm>
            <a:custGeom>
              <a:avLst/>
              <a:gdLst/>
              <a:ahLst/>
              <a:cxnLst/>
              <a:rect l="l" t="t" r="r" b="b"/>
              <a:pathLst>
                <a:path w="869" h="384" extrusionOk="0">
                  <a:moveTo>
                    <a:pt x="0" y="0"/>
                  </a:moveTo>
                  <a:lnTo>
                    <a:pt x="0" y="384"/>
                  </a:lnTo>
                  <a:lnTo>
                    <a:pt x="869" y="3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12378;p124">
              <a:extLst>
                <a:ext uri="{FF2B5EF4-FFF2-40B4-BE49-F238E27FC236}">
                  <a16:creationId xmlns:a16="http://schemas.microsoft.com/office/drawing/2014/main" id="{D9322E2D-0B76-C6DA-7CF9-2B1109807607}"/>
                </a:ext>
              </a:extLst>
            </p:cNvPr>
            <p:cNvSpPr/>
            <p:nvPr/>
          </p:nvSpPr>
          <p:spPr>
            <a:xfrm>
              <a:off x="6507425" y="3323063"/>
              <a:ext cx="24275" cy="9600"/>
            </a:xfrm>
            <a:custGeom>
              <a:avLst/>
              <a:gdLst/>
              <a:ahLst/>
              <a:cxnLst/>
              <a:rect l="l" t="t" r="r" b="b"/>
              <a:pathLst>
                <a:path w="971" h="384" extrusionOk="0">
                  <a:moveTo>
                    <a:pt x="0" y="0"/>
                  </a:moveTo>
                  <a:lnTo>
                    <a:pt x="0" y="384"/>
                  </a:lnTo>
                  <a:lnTo>
                    <a:pt x="971" y="38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12379;p124">
              <a:extLst>
                <a:ext uri="{FF2B5EF4-FFF2-40B4-BE49-F238E27FC236}">
                  <a16:creationId xmlns:a16="http://schemas.microsoft.com/office/drawing/2014/main" id="{A3EDF082-8848-1817-5DB6-2CEF5F4D095A}"/>
                </a:ext>
              </a:extLst>
            </p:cNvPr>
            <p:cNvSpPr/>
            <p:nvPr/>
          </p:nvSpPr>
          <p:spPr>
            <a:xfrm>
              <a:off x="6455800" y="3323338"/>
              <a:ext cx="31050" cy="9625"/>
            </a:xfrm>
            <a:custGeom>
              <a:avLst/>
              <a:gdLst/>
              <a:ahLst/>
              <a:cxnLst/>
              <a:rect l="l" t="t" r="r" b="b"/>
              <a:pathLst>
                <a:path w="1242" h="385" extrusionOk="0">
                  <a:moveTo>
                    <a:pt x="0" y="1"/>
                  </a:moveTo>
                  <a:lnTo>
                    <a:pt x="0" y="384"/>
                  </a:lnTo>
                  <a:lnTo>
                    <a:pt x="1241" y="38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12380;p124">
              <a:extLst>
                <a:ext uri="{FF2B5EF4-FFF2-40B4-BE49-F238E27FC236}">
                  <a16:creationId xmlns:a16="http://schemas.microsoft.com/office/drawing/2014/main" id="{CF302207-9CF5-5166-9526-5F09066D0462}"/>
                </a:ext>
              </a:extLst>
            </p:cNvPr>
            <p:cNvSpPr/>
            <p:nvPr/>
          </p:nvSpPr>
          <p:spPr>
            <a:xfrm>
              <a:off x="6395700" y="3163938"/>
              <a:ext cx="38400" cy="18375"/>
            </a:xfrm>
            <a:custGeom>
              <a:avLst/>
              <a:gdLst/>
              <a:ahLst/>
              <a:cxnLst/>
              <a:rect l="l" t="t" r="r" b="b"/>
              <a:pathLst>
                <a:path w="1536" h="735" extrusionOk="0">
                  <a:moveTo>
                    <a:pt x="1" y="1"/>
                  </a:moveTo>
                  <a:lnTo>
                    <a:pt x="1" y="689"/>
                  </a:lnTo>
                  <a:lnTo>
                    <a:pt x="1535" y="734"/>
                  </a:lnTo>
                  <a:lnTo>
                    <a:pt x="1535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12381;p124">
              <a:extLst>
                <a:ext uri="{FF2B5EF4-FFF2-40B4-BE49-F238E27FC236}">
                  <a16:creationId xmlns:a16="http://schemas.microsoft.com/office/drawing/2014/main" id="{9CFAB81D-EB2D-5082-E7FD-E743AFEA2108}"/>
                </a:ext>
              </a:extLst>
            </p:cNvPr>
            <p:cNvSpPr/>
            <p:nvPr/>
          </p:nvSpPr>
          <p:spPr>
            <a:xfrm>
              <a:off x="6395425" y="3313463"/>
              <a:ext cx="33300" cy="18375"/>
            </a:xfrm>
            <a:custGeom>
              <a:avLst/>
              <a:gdLst/>
              <a:ahLst/>
              <a:cxnLst/>
              <a:rect l="l" t="t" r="r" b="b"/>
              <a:pathLst>
                <a:path w="1332" h="735" extrusionOk="0">
                  <a:moveTo>
                    <a:pt x="0" y="1"/>
                  </a:moveTo>
                  <a:lnTo>
                    <a:pt x="0" y="689"/>
                  </a:lnTo>
                  <a:lnTo>
                    <a:pt x="1332" y="734"/>
                  </a:lnTo>
                  <a:lnTo>
                    <a:pt x="1332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12382;p124">
              <a:extLst>
                <a:ext uri="{FF2B5EF4-FFF2-40B4-BE49-F238E27FC236}">
                  <a16:creationId xmlns:a16="http://schemas.microsoft.com/office/drawing/2014/main" id="{7ECF7153-BD90-CE5A-783C-DDBDFDB47634}"/>
                </a:ext>
              </a:extLst>
            </p:cNvPr>
            <p:cNvSpPr/>
            <p:nvPr/>
          </p:nvSpPr>
          <p:spPr>
            <a:xfrm>
              <a:off x="6612650" y="3304713"/>
              <a:ext cx="31050" cy="7075"/>
            </a:xfrm>
            <a:custGeom>
              <a:avLst/>
              <a:gdLst/>
              <a:ahLst/>
              <a:cxnLst/>
              <a:rect l="l" t="t" r="r" b="b"/>
              <a:pathLst>
                <a:path w="1242" h="283" extrusionOk="0">
                  <a:moveTo>
                    <a:pt x="0" y="1"/>
                  </a:moveTo>
                  <a:lnTo>
                    <a:pt x="0" y="283"/>
                  </a:lnTo>
                  <a:lnTo>
                    <a:pt x="1241" y="283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12383;p124">
              <a:extLst>
                <a:ext uri="{FF2B5EF4-FFF2-40B4-BE49-F238E27FC236}">
                  <a16:creationId xmlns:a16="http://schemas.microsoft.com/office/drawing/2014/main" id="{CC99E7C5-2115-AEFC-9AD9-73D250776D83}"/>
                </a:ext>
              </a:extLst>
            </p:cNvPr>
            <p:cNvSpPr/>
            <p:nvPr/>
          </p:nvSpPr>
          <p:spPr>
            <a:xfrm>
              <a:off x="6343225" y="3188213"/>
              <a:ext cx="14975" cy="1497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4" y="0"/>
                  </a:moveTo>
                  <a:cubicBezTo>
                    <a:pt x="125" y="0"/>
                    <a:pt x="1" y="125"/>
                    <a:pt x="1" y="294"/>
                  </a:cubicBezTo>
                  <a:cubicBezTo>
                    <a:pt x="1" y="463"/>
                    <a:pt x="125" y="598"/>
                    <a:pt x="294" y="598"/>
                  </a:cubicBezTo>
                  <a:cubicBezTo>
                    <a:pt x="463" y="598"/>
                    <a:pt x="599" y="463"/>
                    <a:pt x="599" y="294"/>
                  </a:cubicBezTo>
                  <a:cubicBezTo>
                    <a:pt x="599" y="125"/>
                    <a:pt x="463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12384;p124">
              <a:extLst>
                <a:ext uri="{FF2B5EF4-FFF2-40B4-BE49-F238E27FC236}">
                  <a16:creationId xmlns:a16="http://schemas.microsoft.com/office/drawing/2014/main" id="{45E920EC-DCB5-86B7-4F2D-65F6783628CE}"/>
                </a:ext>
              </a:extLst>
            </p:cNvPr>
            <p:cNvSpPr/>
            <p:nvPr/>
          </p:nvSpPr>
          <p:spPr>
            <a:xfrm>
              <a:off x="6620550" y="3180588"/>
              <a:ext cx="15250" cy="14975"/>
            </a:xfrm>
            <a:custGeom>
              <a:avLst/>
              <a:gdLst/>
              <a:ahLst/>
              <a:cxnLst/>
              <a:rect l="l" t="t" r="r" b="b"/>
              <a:pathLst>
                <a:path w="610" h="599" extrusionOk="0">
                  <a:moveTo>
                    <a:pt x="305" y="1"/>
                  </a:moveTo>
                  <a:cubicBezTo>
                    <a:pt x="136" y="1"/>
                    <a:pt x="0" y="136"/>
                    <a:pt x="0" y="305"/>
                  </a:cubicBezTo>
                  <a:cubicBezTo>
                    <a:pt x="0" y="463"/>
                    <a:pt x="136" y="599"/>
                    <a:pt x="305" y="599"/>
                  </a:cubicBezTo>
                  <a:cubicBezTo>
                    <a:pt x="474" y="599"/>
                    <a:pt x="609" y="463"/>
                    <a:pt x="609" y="305"/>
                  </a:cubicBezTo>
                  <a:cubicBezTo>
                    <a:pt x="609" y="136"/>
                    <a:pt x="474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1" name="Google Shape;12392;p125">
            <a:extLst>
              <a:ext uri="{FF2B5EF4-FFF2-40B4-BE49-F238E27FC236}">
                <a16:creationId xmlns:a16="http://schemas.microsoft.com/office/drawing/2014/main" id="{5EF9D666-3DFC-EAE3-3F0E-2D42DF7D7256}"/>
              </a:ext>
            </a:extLst>
          </p:cNvPr>
          <p:cNvGrpSpPr/>
          <p:nvPr/>
        </p:nvGrpSpPr>
        <p:grpSpPr>
          <a:xfrm rot="1321491" flipH="1">
            <a:off x="10611740" y="5079214"/>
            <a:ext cx="1226920" cy="649540"/>
            <a:chOff x="-1074225" y="4512538"/>
            <a:chExt cx="714950" cy="378500"/>
          </a:xfrm>
        </p:grpSpPr>
        <p:sp>
          <p:nvSpPr>
            <p:cNvPr id="2902" name="Google Shape;12393;p125">
              <a:extLst>
                <a:ext uri="{FF2B5EF4-FFF2-40B4-BE49-F238E27FC236}">
                  <a16:creationId xmlns:a16="http://schemas.microsoft.com/office/drawing/2014/main" id="{AD0543D3-E5C5-747F-D2D9-8F5BE6A870EE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12394;p125">
              <a:extLst>
                <a:ext uri="{FF2B5EF4-FFF2-40B4-BE49-F238E27FC236}">
                  <a16:creationId xmlns:a16="http://schemas.microsoft.com/office/drawing/2014/main" id="{BB8D1A9C-C594-64CE-BEBC-CA393AA719D2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12395;p125">
              <a:extLst>
                <a:ext uri="{FF2B5EF4-FFF2-40B4-BE49-F238E27FC236}">
                  <a16:creationId xmlns:a16="http://schemas.microsoft.com/office/drawing/2014/main" id="{8EC948BA-D262-564F-5BF9-6E34444276A2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12396;p125">
              <a:extLst>
                <a:ext uri="{FF2B5EF4-FFF2-40B4-BE49-F238E27FC236}">
                  <a16:creationId xmlns:a16="http://schemas.microsoft.com/office/drawing/2014/main" id="{437DD630-62C2-E5C3-5B46-00A49CA680DC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12397;p125">
              <a:extLst>
                <a:ext uri="{FF2B5EF4-FFF2-40B4-BE49-F238E27FC236}">
                  <a16:creationId xmlns:a16="http://schemas.microsoft.com/office/drawing/2014/main" id="{EA822F51-0CBB-01FC-A4BE-C9991F87BB2B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12398;p125">
              <a:extLst>
                <a:ext uri="{FF2B5EF4-FFF2-40B4-BE49-F238E27FC236}">
                  <a16:creationId xmlns:a16="http://schemas.microsoft.com/office/drawing/2014/main" id="{AC7C73D2-9BD7-10DB-A295-3450D24F5180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12399;p125">
              <a:extLst>
                <a:ext uri="{FF2B5EF4-FFF2-40B4-BE49-F238E27FC236}">
                  <a16:creationId xmlns:a16="http://schemas.microsoft.com/office/drawing/2014/main" id="{4BA0C405-57EF-43E8-710F-D47CB9C84BCE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12400;p125">
              <a:extLst>
                <a:ext uri="{FF2B5EF4-FFF2-40B4-BE49-F238E27FC236}">
                  <a16:creationId xmlns:a16="http://schemas.microsoft.com/office/drawing/2014/main" id="{6563AD1A-0C80-22B0-F45F-FA1B9413976D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12401;p125">
              <a:extLst>
                <a:ext uri="{FF2B5EF4-FFF2-40B4-BE49-F238E27FC236}">
                  <a16:creationId xmlns:a16="http://schemas.microsoft.com/office/drawing/2014/main" id="{D05EDC18-447C-067E-3EEB-991EE49A0F90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12402;p125">
              <a:extLst>
                <a:ext uri="{FF2B5EF4-FFF2-40B4-BE49-F238E27FC236}">
                  <a16:creationId xmlns:a16="http://schemas.microsoft.com/office/drawing/2014/main" id="{93301456-92EA-7C1F-536F-D1AD9C9D8848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12403;p125">
              <a:extLst>
                <a:ext uri="{FF2B5EF4-FFF2-40B4-BE49-F238E27FC236}">
                  <a16:creationId xmlns:a16="http://schemas.microsoft.com/office/drawing/2014/main" id="{F689BCAE-CCC2-138F-E06F-D31CABDD3B8A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2392;p125">
            <a:extLst>
              <a:ext uri="{FF2B5EF4-FFF2-40B4-BE49-F238E27FC236}">
                <a16:creationId xmlns:a16="http://schemas.microsoft.com/office/drawing/2014/main" id="{5C3EFE76-9DE1-189C-5E05-08EA2C399756}"/>
              </a:ext>
            </a:extLst>
          </p:cNvPr>
          <p:cNvGrpSpPr/>
          <p:nvPr/>
        </p:nvGrpSpPr>
        <p:grpSpPr>
          <a:xfrm rot="1321491" flipH="1">
            <a:off x="323184" y="902209"/>
            <a:ext cx="1226920" cy="649540"/>
            <a:chOff x="-1074225" y="4512538"/>
            <a:chExt cx="714950" cy="378500"/>
          </a:xfrm>
        </p:grpSpPr>
        <p:sp>
          <p:nvSpPr>
            <p:cNvPr id="3" name="Google Shape;12393;p125">
              <a:extLst>
                <a:ext uri="{FF2B5EF4-FFF2-40B4-BE49-F238E27FC236}">
                  <a16:creationId xmlns:a16="http://schemas.microsoft.com/office/drawing/2014/main" id="{3DD7AC48-B7CA-B3F9-2D97-5CAE12947975}"/>
                </a:ext>
              </a:extLst>
            </p:cNvPr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394;p125">
              <a:extLst>
                <a:ext uri="{FF2B5EF4-FFF2-40B4-BE49-F238E27FC236}">
                  <a16:creationId xmlns:a16="http://schemas.microsoft.com/office/drawing/2014/main" id="{EFC544C8-821E-271D-FD05-9C2825DDDAFD}"/>
                </a:ext>
              </a:extLst>
            </p:cNvPr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395;p125">
              <a:extLst>
                <a:ext uri="{FF2B5EF4-FFF2-40B4-BE49-F238E27FC236}">
                  <a16:creationId xmlns:a16="http://schemas.microsoft.com/office/drawing/2014/main" id="{5DF653E7-780A-9926-7575-87805780E3CF}"/>
                </a:ext>
              </a:extLst>
            </p:cNvPr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396;p125">
              <a:extLst>
                <a:ext uri="{FF2B5EF4-FFF2-40B4-BE49-F238E27FC236}">
                  <a16:creationId xmlns:a16="http://schemas.microsoft.com/office/drawing/2014/main" id="{57493152-9C69-2229-1798-B5EF8FC8B8A6}"/>
                </a:ext>
              </a:extLst>
            </p:cNvPr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97;p125">
              <a:extLst>
                <a:ext uri="{FF2B5EF4-FFF2-40B4-BE49-F238E27FC236}">
                  <a16:creationId xmlns:a16="http://schemas.microsoft.com/office/drawing/2014/main" id="{09C6DC64-12CE-C86D-91EC-0A11E8BF1412}"/>
                </a:ext>
              </a:extLst>
            </p:cNvPr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98;p125">
              <a:extLst>
                <a:ext uri="{FF2B5EF4-FFF2-40B4-BE49-F238E27FC236}">
                  <a16:creationId xmlns:a16="http://schemas.microsoft.com/office/drawing/2014/main" id="{0CF53987-57D7-505B-43CF-BBFB91FE63F6}"/>
                </a:ext>
              </a:extLst>
            </p:cNvPr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99;p125">
              <a:extLst>
                <a:ext uri="{FF2B5EF4-FFF2-40B4-BE49-F238E27FC236}">
                  <a16:creationId xmlns:a16="http://schemas.microsoft.com/office/drawing/2014/main" id="{B883C51A-795D-AC95-5633-AB1FD686D623}"/>
                </a:ext>
              </a:extLst>
            </p:cNvPr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00;p125">
              <a:extLst>
                <a:ext uri="{FF2B5EF4-FFF2-40B4-BE49-F238E27FC236}">
                  <a16:creationId xmlns:a16="http://schemas.microsoft.com/office/drawing/2014/main" id="{A042395C-75D4-482B-F791-9D833FDBC9B3}"/>
                </a:ext>
              </a:extLst>
            </p:cNvPr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01;p125">
              <a:extLst>
                <a:ext uri="{FF2B5EF4-FFF2-40B4-BE49-F238E27FC236}">
                  <a16:creationId xmlns:a16="http://schemas.microsoft.com/office/drawing/2014/main" id="{5966D8E2-00EA-19B9-4311-C98F591082F9}"/>
                </a:ext>
              </a:extLst>
            </p:cNvPr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02;p125">
              <a:extLst>
                <a:ext uri="{FF2B5EF4-FFF2-40B4-BE49-F238E27FC236}">
                  <a16:creationId xmlns:a16="http://schemas.microsoft.com/office/drawing/2014/main" id="{12136936-DBF9-1EA0-1097-01B046778E75}"/>
                </a:ext>
              </a:extLst>
            </p:cNvPr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03;p125">
              <a:extLst>
                <a:ext uri="{FF2B5EF4-FFF2-40B4-BE49-F238E27FC236}">
                  <a16:creationId xmlns:a16="http://schemas.microsoft.com/office/drawing/2014/main" id="{7DBA247E-EA91-C96B-B709-084BC4DD22A2}"/>
                </a:ext>
              </a:extLst>
            </p:cNvPr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11318</TotalTime>
  <Words>344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Black</vt:lpstr>
      <vt:lpstr>Arial</vt:lpstr>
      <vt:lpstr>Calibri</vt:lpstr>
      <vt:lpstr>Open Sans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Elnur Guliyev</cp:lastModifiedBy>
  <cp:revision>126</cp:revision>
  <dcterms:created xsi:type="dcterms:W3CDTF">2020-01-20T05:08:25Z</dcterms:created>
  <dcterms:modified xsi:type="dcterms:W3CDTF">2024-05-24T14:15:03Z</dcterms:modified>
</cp:coreProperties>
</file>