
<file path=[Content_Types].xml><?xml version="1.0" encoding="utf-8"?>
<Types xmlns="http://schemas.openxmlformats.org/package/2006/content-types">
  <Override PartName="/_rels/.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0240"/>
            <a:ext cx="822924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3146040"/>
            <a:ext cx="822924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02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02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31460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31460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0240"/>
            <a:ext cx="8229240" cy="372528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200240"/>
            <a:ext cx="8229240" cy="372528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237040" y="1200240"/>
            <a:ext cx="4668840" cy="3725280"/>
          </a:xfrm>
          <a:prstGeom prst="rect">
            <a:avLst/>
          </a:prstGeom>
          <a:ln>
            <a:noFill/>
          </a:ln>
        </p:spPr>
      </p:pic>
      <p:pic>
        <p:nvPicPr>
          <p:cNvPr id="36" name="" descr=""/>
          <p:cNvPicPr/>
          <p:nvPr/>
        </p:nvPicPr>
        <p:blipFill>
          <a:blip r:embed="rId3"/>
          <a:stretch/>
        </p:blipFill>
        <p:spPr>
          <a:xfrm>
            <a:off x="2237040" y="1200240"/>
            <a:ext cx="4668840" cy="3725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200240"/>
            <a:ext cx="8229240" cy="3725280"/>
          </a:xfrm>
          <a:prstGeom prst="rect">
            <a:avLst/>
          </a:prstGeom>
        </p:spPr>
        <p:txBody>
          <a:bodyPr lIns="0" rIns="0" tIns="0" bIns="0" anchor="ctr"/>
          <a:p>
            <a:pPr algn="ctr"/>
            <a:endParaRPr b="0" lang="en-IE"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0240"/>
            <a:ext cx="8229240" cy="372528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0240"/>
            <a:ext cx="4015800" cy="372528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200240"/>
            <a:ext cx="4015800" cy="372528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920"/>
            <a:ext cx="8229240" cy="3974760"/>
          </a:xfrm>
          <a:prstGeom prst="rect">
            <a:avLst/>
          </a:prstGeom>
        </p:spPr>
        <p:txBody>
          <a:bodyPr lIns="0" rIns="0" tIns="0" bIns="0" anchor="ctr"/>
          <a:p>
            <a:pPr algn="ctr"/>
            <a:endParaRPr b="0" lang="en-IE"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02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31460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200240"/>
            <a:ext cx="4015800" cy="372528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0240"/>
            <a:ext cx="8229240" cy="3725280"/>
          </a:xfrm>
          <a:prstGeom prst="rect">
            <a:avLst/>
          </a:prstGeom>
        </p:spPr>
        <p:txBody>
          <a:bodyPr lIns="0" rIns="0" tIns="0" bIns="0" anchor="ctr"/>
          <a:p>
            <a:pPr algn="ctr"/>
            <a:endParaRPr b="0" lang="en-IE"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0240"/>
            <a:ext cx="4015800" cy="372528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02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31460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02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02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3146040"/>
            <a:ext cx="822924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0240"/>
            <a:ext cx="822924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3146040"/>
            <a:ext cx="822924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02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02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31460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31460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0240"/>
            <a:ext cx="8229240" cy="372528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200240"/>
            <a:ext cx="8229240" cy="372528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237040" y="1200240"/>
            <a:ext cx="4668840" cy="3725280"/>
          </a:xfrm>
          <a:prstGeom prst="rect">
            <a:avLst/>
          </a:prstGeom>
          <a:ln>
            <a:noFill/>
          </a:ln>
        </p:spPr>
      </p:pic>
      <p:pic>
        <p:nvPicPr>
          <p:cNvPr id="73" name="" descr=""/>
          <p:cNvPicPr/>
          <p:nvPr/>
        </p:nvPicPr>
        <p:blipFill>
          <a:blip r:embed="rId3"/>
          <a:stretch/>
        </p:blipFill>
        <p:spPr>
          <a:xfrm>
            <a:off x="2237040" y="1200240"/>
            <a:ext cx="4668840" cy="3725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0240"/>
            <a:ext cx="8229240" cy="372528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0240"/>
            <a:ext cx="4015800" cy="372528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0240"/>
            <a:ext cx="4015800" cy="372528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920"/>
            <a:ext cx="8229240" cy="3974760"/>
          </a:xfrm>
          <a:prstGeom prst="rect">
            <a:avLst/>
          </a:prstGeom>
        </p:spPr>
        <p:txBody>
          <a:bodyPr lIns="0" rIns="0" tIns="0" bIns="0" anchor="ctr"/>
          <a:p>
            <a:pPr algn="ctr"/>
            <a:endParaRPr b="0" lang="en-I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02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31460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0240"/>
            <a:ext cx="4015800" cy="372528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0240"/>
            <a:ext cx="4015800" cy="372528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02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31460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920"/>
            <a:ext cx="8229240" cy="857160"/>
          </a:xfrm>
          <a:prstGeom prst="rect">
            <a:avLst/>
          </a:prstGeom>
        </p:spPr>
        <p:txBody>
          <a:bodyPr lIns="0" rIns="0" tIns="0" bIns="0" anchor="ctr"/>
          <a:p>
            <a:endParaRPr b="0" lang="en-IE"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02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0240"/>
            <a:ext cx="401580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3146040"/>
            <a:ext cx="8229240" cy="1776600"/>
          </a:xfrm>
          <a:prstGeom prst="rect">
            <a:avLst/>
          </a:prstGeom>
        </p:spPr>
        <p:txBody>
          <a:bodyPr lIns="0" rIns="0" tIns="0" bIns="0"/>
          <a:p>
            <a:endParaRPr b="0" lang="en-IE"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83280"/>
            <a:ext cx="7772040" cy="1159560"/>
          </a:xfrm>
          <a:prstGeom prst="rect">
            <a:avLst/>
          </a:prstGeom>
        </p:spPr>
        <p:txBody>
          <a:bodyPr tIns="91440" bIns="91440" anchor="b"/>
          <a:p>
            <a:endParaRPr b="0" lang="en-IE" sz="1400" spc="-1" strike="noStrike">
              <a:solidFill>
                <a:srgbClr val="000000"/>
              </a:solidFill>
              <a:uFill>
                <a:solidFill>
                  <a:srgbClr val="ffffff"/>
                </a:solidFill>
              </a:uFill>
              <a:latin typeface="Arial"/>
            </a:endParaRPr>
          </a:p>
        </p:txBody>
      </p:sp>
      <p:sp>
        <p:nvSpPr>
          <p:cNvPr id="1" name="PlaceHolder 2"/>
          <p:cNvSpPr>
            <a:spLocks noGrp="1"/>
          </p:cNvSpPr>
          <p:nvPr>
            <p:ph type="sldNum"/>
          </p:nvPr>
        </p:nvSpPr>
        <p:spPr>
          <a:xfrm>
            <a:off x="8556840" y="4749840"/>
            <a:ext cx="548280" cy="393120"/>
          </a:xfrm>
          <a:prstGeom prst="rect">
            <a:avLst/>
          </a:prstGeom>
        </p:spPr>
        <p:txBody>
          <a:bodyPr tIns="91440" bIns="91440" anchor="ctr"/>
          <a:p>
            <a:pPr algn="r">
              <a:lnSpc>
                <a:spcPct val="100000"/>
              </a:lnSpc>
            </a:pPr>
            <a:fld id="{56E90076-8B0D-4828-8D82-6F87C68BA813}" type="slidenum">
              <a:rPr b="0" lang="en-IE" sz="1300" spc="-1" strike="noStrike">
                <a:solidFill>
                  <a:srgbClr val="000000"/>
                </a:solidFill>
                <a:uFill>
                  <a:solidFill>
                    <a:srgbClr val="ffffff"/>
                  </a:solidFill>
                </a:uFill>
                <a:latin typeface="Arial"/>
                <a:ea typeface="Arial"/>
              </a:rPr>
              <a:t>&lt;number&gt;</a:t>
            </a:fld>
            <a:endParaRPr b="0" lang="en-IE" sz="1400" spc="-1" strike="noStrike">
              <a:solidFill>
                <a:srgbClr val="000000"/>
              </a:solidFill>
              <a:uFill>
                <a:solidFill>
                  <a:srgbClr val="ffffff"/>
                </a:solidFill>
              </a:uFill>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IE" sz="1400" spc="-1" strike="noStrike">
                <a:solidFill>
                  <a:srgbClr val="000000"/>
                </a:solidFill>
                <a:uFill>
                  <a:solidFill>
                    <a:srgbClr val="ffffff"/>
                  </a:solidFill>
                </a:uFill>
                <a:latin typeface="Arial"/>
              </a:rPr>
              <a:t>Click to edit the outline text format</a:t>
            </a:r>
            <a:endParaRPr b="0" lang="en-IE"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E" sz="1400" spc="-1" strike="noStrike">
                <a:solidFill>
                  <a:srgbClr val="000000"/>
                </a:solidFill>
                <a:uFill>
                  <a:solidFill>
                    <a:srgbClr val="ffffff"/>
                  </a:solidFill>
                </a:uFill>
                <a:latin typeface="Arial"/>
              </a:rPr>
              <a:t>Second Outline Level</a:t>
            </a:r>
            <a:endParaRPr b="0" lang="en-IE"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E" sz="1400" spc="-1" strike="noStrike">
                <a:solidFill>
                  <a:srgbClr val="000000"/>
                </a:solidFill>
                <a:uFill>
                  <a:solidFill>
                    <a:srgbClr val="ffffff"/>
                  </a:solidFill>
                </a:uFill>
                <a:latin typeface="Arial"/>
              </a:rPr>
              <a:t>Third Outline Level</a:t>
            </a:r>
            <a:endParaRPr b="0" lang="en-IE"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E" sz="1400" spc="-1" strike="noStrike">
                <a:solidFill>
                  <a:srgbClr val="000000"/>
                </a:solidFill>
                <a:uFill>
                  <a:solidFill>
                    <a:srgbClr val="ffffff"/>
                  </a:solidFill>
                </a:uFill>
                <a:latin typeface="Arial"/>
              </a:rPr>
              <a:t>Fourth Outline Level</a:t>
            </a:r>
            <a:endParaRPr b="0" lang="en-IE"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E" sz="2000" spc="-1" strike="noStrike">
                <a:solidFill>
                  <a:srgbClr val="000000"/>
                </a:solidFill>
                <a:uFill>
                  <a:solidFill>
                    <a:srgbClr val="ffffff"/>
                  </a:solidFill>
                </a:uFill>
                <a:latin typeface="Arial"/>
              </a:rPr>
              <a:t>Fifth Outline Level</a:t>
            </a:r>
            <a:endParaRPr b="0" lang="en-I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E" sz="2000" spc="-1" strike="noStrike">
                <a:solidFill>
                  <a:srgbClr val="000000"/>
                </a:solidFill>
                <a:uFill>
                  <a:solidFill>
                    <a:srgbClr val="ffffff"/>
                  </a:solidFill>
                </a:uFill>
                <a:latin typeface="Arial"/>
              </a:rPr>
              <a:t>Sixth Outline Level</a:t>
            </a:r>
            <a:endParaRPr b="0" lang="en-I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E" sz="2000" spc="-1" strike="noStrike">
                <a:solidFill>
                  <a:srgbClr val="000000"/>
                </a:solidFill>
                <a:uFill>
                  <a:solidFill>
                    <a:srgbClr val="ffffff"/>
                  </a:solidFill>
                </a:uFill>
                <a:latin typeface="Arial"/>
              </a:rPr>
              <a:t>Seventh Outline Level</a:t>
            </a:r>
            <a:endParaRPr b="0" lang="en-I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920"/>
            <a:ext cx="8229240" cy="857160"/>
          </a:xfrm>
          <a:prstGeom prst="rect">
            <a:avLst/>
          </a:prstGeom>
        </p:spPr>
        <p:txBody>
          <a:bodyPr tIns="91440" bIns="91440" anchor="b"/>
          <a:p>
            <a:endParaRPr b="0" lang="en-IE" sz="1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457200" y="1200240"/>
            <a:ext cx="8229240" cy="3725280"/>
          </a:xfrm>
          <a:prstGeom prst="rect">
            <a:avLst/>
          </a:prstGeom>
        </p:spPr>
        <p:txBody>
          <a:bodyPr tIns="91440" bIns="91440"/>
          <a:p>
            <a:pPr marL="432000" indent="-324000">
              <a:buClr>
                <a:srgbClr val="000000"/>
              </a:buClr>
              <a:buSzPct val="45000"/>
              <a:buFont typeface="Wingdings" charset="2"/>
              <a:buChar char=""/>
            </a:pPr>
            <a:r>
              <a:rPr b="0" lang="en-IE" sz="3000" spc="-1" strike="noStrike">
                <a:solidFill>
                  <a:srgbClr val="000000"/>
                </a:solidFill>
                <a:uFill>
                  <a:solidFill>
                    <a:srgbClr val="ffffff"/>
                  </a:solidFill>
                </a:uFill>
                <a:latin typeface="Arial"/>
              </a:rPr>
              <a:t>Click to edit the outline text format</a:t>
            </a:r>
            <a:endParaRPr b="0" lang="en-IE" sz="30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E" sz="3000" spc="-1" strike="noStrike">
                <a:solidFill>
                  <a:srgbClr val="000000"/>
                </a:solidFill>
                <a:uFill>
                  <a:solidFill>
                    <a:srgbClr val="ffffff"/>
                  </a:solidFill>
                </a:uFill>
                <a:latin typeface="Arial"/>
              </a:rPr>
              <a:t>Second Outline Level</a:t>
            </a:r>
            <a:endParaRPr b="0" lang="en-IE" sz="3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E" sz="3000" spc="-1" strike="noStrike">
                <a:solidFill>
                  <a:srgbClr val="000000"/>
                </a:solidFill>
                <a:uFill>
                  <a:solidFill>
                    <a:srgbClr val="ffffff"/>
                  </a:solidFill>
                </a:uFill>
                <a:latin typeface="Arial"/>
              </a:rPr>
              <a:t>Third Outline Level</a:t>
            </a:r>
            <a:endParaRPr b="0" lang="en-IE" sz="30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E" sz="3000" spc="-1" strike="noStrike">
                <a:solidFill>
                  <a:srgbClr val="000000"/>
                </a:solidFill>
                <a:uFill>
                  <a:solidFill>
                    <a:srgbClr val="ffffff"/>
                  </a:solidFill>
                </a:uFill>
                <a:latin typeface="Arial"/>
              </a:rPr>
              <a:t>Fourth Outline Level</a:t>
            </a:r>
            <a:endParaRPr b="0" lang="en-IE" sz="3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E" sz="3000" spc="-1" strike="noStrike">
                <a:solidFill>
                  <a:srgbClr val="000000"/>
                </a:solidFill>
                <a:uFill>
                  <a:solidFill>
                    <a:srgbClr val="ffffff"/>
                  </a:solidFill>
                </a:uFill>
                <a:latin typeface="Arial"/>
              </a:rPr>
              <a:t>Fifth Outline Level</a:t>
            </a:r>
            <a:endParaRPr b="0" lang="en-IE" sz="3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E" sz="3000" spc="-1" strike="noStrike">
                <a:solidFill>
                  <a:srgbClr val="000000"/>
                </a:solidFill>
                <a:uFill>
                  <a:solidFill>
                    <a:srgbClr val="ffffff"/>
                  </a:solidFill>
                </a:uFill>
                <a:latin typeface="Arial"/>
              </a:rPr>
              <a:t>Sixth Outline Level</a:t>
            </a:r>
            <a:endParaRPr b="0" lang="en-IE" sz="3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E" sz="3000" spc="-1" strike="noStrike">
                <a:solidFill>
                  <a:srgbClr val="000000"/>
                </a:solidFill>
                <a:uFill>
                  <a:solidFill>
                    <a:srgbClr val="ffffff"/>
                  </a:solidFill>
                </a:uFill>
                <a:latin typeface="Arial"/>
              </a:rPr>
              <a:t>Seventh Outline Level</a:t>
            </a:r>
            <a:endParaRPr b="0" lang="en-IE" sz="3000" spc="-1" strike="noStrike">
              <a:solidFill>
                <a:srgbClr val="000000"/>
              </a:solidFill>
              <a:uFill>
                <a:solidFill>
                  <a:srgbClr val="ffffff"/>
                </a:solidFill>
              </a:uFill>
              <a:latin typeface="Arial"/>
            </a:endParaRPr>
          </a:p>
        </p:txBody>
      </p:sp>
      <p:sp>
        <p:nvSpPr>
          <p:cNvPr id="39" name="PlaceHolder 3"/>
          <p:cNvSpPr>
            <a:spLocks noGrp="1"/>
          </p:cNvSpPr>
          <p:nvPr>
            <p:ph type="sldNum"/>
          </p:nvPr>
        </p:nvSpPr>
        <p:spPr>
          <a:xfrm>
            <a:off x="8556840" y="4749840"/>
            <a:ext cx="548280" cy="393120"/>
          </a:xfrm>
          <a:prstGeom prst="rect">
            <a:avLst/>
          </a:prstGeom>
        </p:spPr>
        <p:txBody>
          <a:bodyPr tIns="91440" bIns="91440" anchor="ctr"/>
          <a:p>
            <a:pPr algn="r">
              <a:lnSpc>
                <a:spcPct val="100000"/>
              </a:lnSpc>
            </a:pPr>
            <a:fld id="{99D2031F-F362-4ABB-B6AF-DDADAB248D98}" type="slidenum">
              <a:rPr b="0" lang="en-IE" sz="1300" spc="-1" strike="noStrike">
                <a:solidFill>
                  <a:srgbClr val="000000"/>
                </a:solidFill>
                <a:uFill>
                  <a:solidFill>
                    <a:srgbClr val="ffffff"/>
                  </a:solidFill>
                </a:uFill>
                <a:latin typeface="Arial"/>
                <a:ea typeface="Arial"/>
              </a:rPr>
              <a:t>1</a:t>
            </a:fld>
            <a:endParaRPr b="0" lang="en-I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hyperlink" Target="https://youtu.be/ULyw1tetzfU" TargetMode="External"/><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685800" y="266040"/>
            <a:ext cx="7772040" cy="2477160"/>
          </a:xfrm>
          <a:prstGeom prst="rect">
            <a:avLst/>
          </a:prstGeom>
          <a:noFill/>
          <a:ln>
            <a:noFill/>
          </a:ln>
        </p:spPr>
        <p:txBody>
          <a:bodyPr tIns="91440" bIns="91440" anchor="b"/>
          <a:p>
            <a:pPr algn="ctr">
              <a:lnSpc>
                <a:spcPct val="100000"/>
              </a:lnSpc>
            </a:pPr>
            <a:r>
              <a:rPr b="1" lang="en-IE" sz="3600" spc="-1" strike="noStrike">
                <a:solidFill>
                  <a:srgbClr val="000000"/>
                </a:solidFill>
                <a:uFill>
                  <a:solidFill>
                    <a:srgbClr val="ffffff"/>
                  </a:solidFill>
                </a:uFill>
                <a:latin typeface="Arial"/>
                <a:ea typeface="Arial"/>
              </a:rPr>
              <a:t>Computer Vision </a:t>
            </a:r>
            <a:r>
              <a:rPr b="1" lang="en-IE" sz="3600" spc="-1" strike="noStrike">
                <a:solidFill>
                  <a:srgbClr val="000000"/>
                </a:solidFill>
                <a:uFill>
                  <a:solidFill>
                    <a:srgbClr val="ffffff"/>
                  </a:solidFill>
                </a:uFill>
                <a:latin typeface="Arial"/>
                <a:ea typeface="Arial"/>
              </a:rPr>
              <a:t>
</a:t>
            </a:r>
            <a:r>
              <a:rPr b="1" lang="en-IE" sz="3600" spc="-1" strike="noStrike">
                <a:solidFill>
                  <a:srgbClr val="000000"/>
                </a:solidFill>
                <a:uFill>
                  <a:solidFill>
                    <a:srgbClr val="ffffff"/>
                  </a:solidFill>
                </a:uFill>
                <a:latin typeface="Arial"/>
                <a:ea typeface="Arial"/>
              </a:rPr>
              <a:t>Autumn 2018</a:t>
            </a:r>
            <a:r>
              <a:rPr b="1" lang="en-IE" sz="3600" spc="-1" strike="noStrike">
                <a:solidFill>
                  <a:srgbClr val="000000"/>
                </a:solidFill>
                <a:uFill>
                  <a:solidFill>
                    <a:srgbClr val="ffffff"/>
                  </a:solidFill>
                </a:uFill>
                <a:latin typeface="Arial"/>
                <a:ea typeface="Arial"/>
              </a:rPr>
              <a:t>
</a:t>
            </a:r>
            <a:r>
              <a:rPr b="1" lang="en-IE" sz="3600" spc="-1" strike="noStrike">
                <a:solidFill>
                  <a:srgbClr val="000000"/>
                </a:solidFill>
                <a:uFill>
                  <a:solidFill>
                    <a:srgbClr val="ffffff"/>
                  </a:solidFill>
                </a:uFill>
                <a:latin typeface="Arial"/>
                <a:ea typeface="Arial"/>
              </a:rPr>
              <a:t>Problem Set #4</a:t>
            </a:r>
            <a:endParaRPr b="0" lang="en-IE" sz="1400" spc="-1" strike="noStrike">
              <a:solidFill>
                <a:srgbClr val="000000"/>
              </a:solidFill>
              <a:uFill>
                <a:solidFill>
                  <a:srgbClr val="ffffff"/>
                </a:solidFill>
              </a:uFill>
              <a:latin typeface="Arial"/>
            </a:endParaRPr>
          </a:p>
        </p:txBody>
      </p:sp>
      <p:sp>
        <p:nvSpPr>
          <p:cNvPr id="75" name="TextShape 2"/>
          <p:cNvSpPr txBox="1"/>
          <p:nvPr/>
        </p:nvSpPr>
        <p:spPr>
          <a:xfrm>
            <a:off x="685800" y="3042360"/>
            <a:ext cx="7772040" cy="1123200"/>
          </a:xfrm>
          <a:prstGeom prst="rect">
            <a:avLst/>
          </a:prstGeom>
          <a:noFill/>
          <a:ln>
            <a:noFill/>
          </a:ln>
        </p:spPr>
        <p:txBody>
          <a:bodyPr tIns="91440" bIns="91440"/>
          <a:p>
            <a:pPr algn="ctr">
              <a:lnSpc>
                <a:spcPct val="100000"/>
              </a:lnSpc>
            </a:pPr>
            <a:r>
              <a:rPr b="0" lang="en-IE" sz="1800" spc="-1" strike="noStrike">
                <a:solidFill>
                  <a:srgbClr val="666666"/>
                </a:solidFill>
                <a:uFill>
                  <a:solidFill>
                    <a:srgbClr val="ffffff"/>
                  </a:solidFill>
                </a:uFill>
                <a:latin typeface="Arial"/>
                <a:ea typeface="Arial"/>
              </a:rPr>
              <a:t>Darragh Hanley</a:t>
            </a:r>
            <a:endParaRPr b="0" lang="en-IE" sz="3200" spc="-1" strike="noStrike">
              <a:solidFill>
                <a:srgbClr val="000000"/>
              </a:solidFill>
              <a:uFill>
                <a:solidFill>
                  <a:srgbClr val="ffffff"/>
                </a:solidFill>
              </a:uFill>
              <a:latin typeface="Arial"/>
            </a:endParaRPr>
          </a:p>
          <a:p>
            <a:pPr algn="ctr">
              <a:lnSpc>
                <a:spcPct val="100000"/>
              </a:lnSpc>
            </a:pPr>
            <a:r>
              <a:rPr b="0" lang="en-IE" sz="1800" spc="-1" strike="noStrike">
                <a:solidFill>
                  <a:srgbClr val="666666"/>
                </a:solidFill>
                <a:uFill>
                  <a:solidFill>
                    <a:srgbClr val="ffffff"/>
                  </a:solidFill>
                </a:uFill>
                <a:latin typeface="Arial"/>
                <a:ea typeface="Arial"/>
              </a:rPr>
              <a:t>darragh.hanley@gatech.edu</a:t>
            </a:r>
            <a:endParaRPr b="0" lang="en-IE" sz="3200" spc="-1" strike="noStrike">
              <a:solidFill>
                <a:srgbClr val="000000"/>
              </a:solidFill>
              <a:uFill>
                <a:solidFill>
                  <a:srgbClr val="ffffff"/>
                </a:solidFill>
              </a:uFill>
              <a:latin typeface="Arial"/>
            </a:endParaRPr>
          </a:p>
          <a:p>
            <a:pPr algn="ctr">
              <a:lnSpc>
                <a:spcPct val="100000"/>
              </a:lnSpc>
            </a:pPr>
            <a:endParaRPr b="0" lang="en-IE" sz="3200" spc="-1" strike="noStrike">
              <a:solidFill>
                <a:srgbClr val="000000"/>
              </a:solidFill>
              <a:uFill>
                <a:solidFill>
                  <a:srgbClr val="ffffff"/>
                </a:solidFill>
              </a:uFill>
              <a:latin typeface="Arial"/>
            </a:endParaRPr>
          </a:p>
        </p:txBody>
      </p:sp>
      <p:sp>
        <p:nvSpPr>
          <p:cNvPr id="76" name="CustomShape 3"/>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3a: Difference images</a:t>
            </a:r>
            <a:endParaRPr b="0" lang="en-IE" sz="1400" spc="-1" strike="noStrike">
              <a:solidFill>
                <a:srgbClr val="000000"/>
              </a:solidFill>
              <a:uFill>
                <a:solidFill>
                  <a:srgbClr val="ffffff"/>
                </a:solidFill>
              </a:uFill>
              <a:latin typeface="Arial"/>
            </a:endParaRPr>
          </a:p>
        </p:txBody>
      </p:sp>
      <p:sp>
        <p:nvSpPr>
          <p:cNvPr id="109"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10" name="CustomShape 3"/>
          <p:cNvSpPr/>
          <p:nvPr/>
        </p:nvSpPr>
        <p:spPr>
          <a:xfrm>
            <a:off x="2412720" y="431352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ps4-3-a-1.png</a:t>
            </a:r>
            <a:endParaRPr b="0" lang="en-IE" sz="1800" spc="-1" strike="noStrike">
              <a:solidFill>
                <a:srgbClr val="000000"/>
              </a:solidFill>
              <a:uFill>
                <a:solidFill>
                  <a:srgbClr val="ffffff"/>
                </a:solidFill>
              </a:uFill>
              <a:latin typeface="Arial"/>
            </a:endParaRPr>
          </a:p>
        </p:txBody>
      </p:sp>
      <p:pic>
        <p:nvPicPr>
          <p:cNvPr id="111" name="" descr=""/>
          <p:cNvPicPr/>
          <p:nvPr/>
        </p:nvPicPr>
        <p:blipFill>
          <a:blip r:embed="rId1"/>
          <a:stretch/>
        </p:blipFill>
        <p:spPr>
          <a:xfrm>
            <a:off x="3086640" y="1716480"/>
            <a:ext cx="3009600" cy="24001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3a: Difference images (cont.)</a:t>
            </a:r>
            <a:endParaRPr b="0" lang="en-IE" sz="1400" spc="-1" strike="noStrike">
              <a:solidFill>
                <a:srgbClr val="000000"/>
              </a:solidFill>
              <a:uFill>
                <a:solidFill>
                  <a:srgbClr val="ffffff"/>
                </a:solidFill>
              </a:uFill>
              <a:latin typeface="Arial"/>
            </a:endParaRPr>
          </a:p>
        </p:txBody>
      </p:sp>
      <p:sp>
        <p:nvSpPr>
          <p:cNvPr id="113"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14" name="CustomShape 3"/>
          <p:cNvSpPr/>
          <p:nvPr/>
        </p:nvSpPr>
        <p:spPr>
          <a:xfrm>
            <a:off x="2412720" y="431352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ps4-3-a-2.png</a:t>
            </a:r>
            <a:endParaRPr b="0" lang="en-IE" sz="1800" spc="-1" strike="noStrike">
              <a:solidFill>
                <a:srgbClr val="000000"/>
              </a:solidFill>
              <a:uFill>
                <a:solidFill>
                  <a:srgbClr val="ffffff"/>
                </a:solidFill>
              </a:uFill>
              <a:latin typeface="Arial"/>
            </a:endParaRPr>
          </a:p>
        </p:txBody>
      </p:sp>
      <p:pic>
        <p:nvPicPr>
          <p:cNvPr id="115" name="" descr=""/>
          <p:cNvPicPr/>
          <p:nvPr/>
        </p:nvPicPr>
        <p:blipFill>
          <a:blip r:embed="rId1"/>
          <a:stretch/>
        </p:blipFill>
        <p:spPr>
          <a:xfrm>
            <a:off x="3086640" y="1716480"/>
            <a:ext cx="3009600" cy="24001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4a: Hierarchical LK</a:t>
            </a:r>
            <a:endParaRPr b="0" lang="en-IE" sz="1400" spc="-1" strike="noStrike">
              <a:solidFill>
                <a:srgbClr val="000000"/>
              </a:solidFill>
              <a:uFill>
                <a:solidFill>
                  <a:srgbClr val="ffffff"/>
                </a:solidFill>
              </a:uFill>
              <a:latin typeface="Arial"/>
            </a:endParaRPr>
          </a:p>
        </p:txBody>
      </p:sp>
      <p:sp>
        <p:nvSpPr>
          <p:cNvPr id="117"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18" name="CustomShape 3"/>
          <p:cNvSpPr/>
          <p:nvPr/>
        </p:nvSpPr>
        <p:spPr>
          <a:xfrm>
            <a:off x="2412720" y="431352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ps4-4-a-1.png</a:t>
            </a:r>
            <a:endParaRPr b="0" lang="en-IE" sz="1800" spc="-1" strike="noStrike">
              <a:solidFill>
                <a:srgbClr val="000000"/>
              </a:solidFill>
              <a:uFill>
                <a:solidFill>
                  <a:srgbClr val="ffffff"/>
                </a:solidFill>
              </a:uFill>
              <a:latin typeface="Arial"/>
            </a:endParaRPr>
          </a:p>
        </p:txBody>
      </p:sp>
      <p:pic>
        <p:nvPicPr>
          <p:cNvPr id="119" name="" descr=""/>
          <p:cNvPicPr/>
          <p:nvPr/>
        </p:nvPicPr>
        <p:blipFill>
          <a:blip r:embed="rId1"/>
          <a:stretch/>
        </p:blipFill>
        <p:spPr>
          <a:xfrm>
            <a:off x="3067560" y="1773720"/>
            <a:ext cx="3047760" cy="22856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4a: Hierarchical LK (cont.)</a:t>
            </a:r>
            <a:endParaRPr b="0" lang="en-IE" sz="1400" spc="-1" strike="noStrike">
              <a:solidFill>
                <a:srgbClr val="000000"/>
              </a:solidFill>
              <a:uFill>
                <a:solidFill>
                  <a:srgbClr val="ffffff"/>
                </a:solidFill>
              </a:uFill>
              <a:latin typeface="Arial"/>
            </a:endParaRPr>
          </a:p>
        </p:txBody>
      </p:sp>
      <p:sp>
        <p:nvSpPr>
          <p:cNvPr id="121"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22" name="CustomShape 3"/>
          <p:cNvSpPr/>
          <p:nvPr/>
        </p:nvSpPr>
        <p:spPr>
          <a:xfrm>
            <a:off x="2412720" y="431352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ps4-4-a-2.png</a:t>
            </a:r>
            <a:endParaRPr b="0" lang="en-IE" sz="1800" spc="-1" strike="noStrike">
              <a:solidFill>
                <a:srgbClr val="000000"/>
              </a:solidFill>
              <a:uFill>
                <a:solidFill>
                  <a:srgbClr val="ffffff"/>
                </a:solidFill>
              </a:uFill>
              <a:latin typeface="Arial"/>
            </a:endParaRPr>
          </a:p>
        </p:txBody>
      </p:sp>
      <p:pic>
        <p:nvPicPr>
          <p:cNvPr id="123" name="" descr=""/>
          <p:cNvPicPr/>
          <p:nvPr/>
        </p:nvPicPr>
        <p:blipFill>
          <a:blip r:embed="rId1"/>
          <a:stretch/>
        </p:blipFill>
        <p:spPr>
          <a:xfrm>
            <a:off x="3067560" y="1773720"/>
            <a:ext cx="3047760" cy="22856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4a: Hierarchical LK (cont.)</a:t>
            </a:r>
            <a:endParaRPr b="0" lang="en-IE" sz="1400" spc="-1" strike="noStrike">
              <a:solidFill>
                <a:srgbClr val="000000"/>
              </a:solidFill>
              <a:uFill>
                <a:solidFill>
                  <a:srgbClr val="ffffff"/>
                </a:solidFill>
              </a:uFill>
              <a:latin typeface="Arial"/>
            </a:endParaRPr>
          </a:p>
        </p:txBody>
      </p:sp>
      <p:sp>
        <p:nvSpPr>
          <p:cNvPr id="125"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26" name="CustomShape 3"/>
          <p:cNvSpPr/>
          <p:nvPr/>
        </p:nvSpPr>
        <p:spPr>
          <a:xfrm>
            <a:off x="2412720" y="431352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ps4-4-a-3.png</a:t>
            </a:r>
            <a:endParaRPr b="0" lang="en-IE" sz="1800" spc="-1" strike="noStrike">
              <a:solidFill>
                <a:srgbClr val="000000"/>
              </a:solidFill>
              <a:uFill>
                <a:solidFill>
                  <a:srgbClr val="ffffff"/>
                </a:solidFill>
              </a:uFill>
              <a:latin typeface="Arial"/>
            </a:endParaRPr>
          </a:p>
        </p:txBody>
      </p:sp>
      <p:pic>
        <p:nvPicPr>
          <p:cNvPr id="127" name="" descr=""/>
          <p:cNvPicPr/>
          <p:nvPr/>
        </p:nvPicPr>
        <p:blipFill>
          <a:blip r:embed="rId1"/>
          <a:stretch/>
        </p:blipFill>
        <p:spPr>
          <a:xfrm>
            <a:off x="3067560" y="1773720"/>
            <a:ext cx="3047760" cy="22856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4b: Hierarchical LK (cont.)</a:t>
            </a:r>
            <a:endParaRPr b="0" lang="en-IE" sz="1400" spc="-1" strike="noStrike">
              <a:solidFill>
                <a:srgbClr val="000000"/>
              </a:solidFill>
              <a:uFill>
                <a:solidFill>
                  <a:srgbClr val="ffffff"/>
                </a:solidFill>
              </a:uFill>
              <a:latin typeface="Arial"/>
            </a:endParaRPr>
          </a:p>
        </p:txBody>
      </p:sp>
      <p:sp>
        <p:nvSpPr>
          <p:cNvPr id="129"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30" name="CustomShape 3"/>
          <p:cNvSpPr/>
          <p:nvPr/>
        </p:nvSpPr>
        <p:spPr>
          <a:xfrm>
            <a:off x="2412720" y="431352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ps4-4-b-1.png</a:t>
            </a:r>
            <a:endParaRPr b="0" lang="en-IE" sz="1800" spc="-1" strike="noStrike">
              <a:solidFill>
                <a:srgbClr val="000000"/>
              </a:solidFill>
              <a:uFill>
                <a:solidFill>
                  <a:srgbClr val="ffffff"/>
                </a:solidFill>
              </a:uFill>
              <a:latin typeface="Arial"/>
            </a:endParaRPr>
          </a:p>
        </p:txBody>
      </p:sp>
      <p:pic>
        <p:nvPicPr>
          <p:cNvPr id="131" name="" descr=""/>
          <p:cNvPicPr/>
          <p:nvPr/>
        </p:nvPicPr>
        <p:blipFill>
          <a:blip r:embed="rId1"/>
          <a:stretch/>
        </p:blipFill>
        <p:spPr>
          <a:xfrm>
            <a:off x="2880000" y="1308600"/>
            <a:ext cx="3823200" cy="286740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4b: Hierarchical LK (cont.)</a:t>
            </a:r>
            <a:endParaRPr b="0" lang="en-IE" sz="1400" spc="-1" strike="noStrike">
              <a:solidFill>
                <a:srgbClr val="000000"/>
              </a:solidFill>
              <a:uFill>
                <a:solidFill>
                  <a:srgbClr val="ffffff"/>
                </a:solidFill>
              </a:uFill>
              <a:latin typeface="Arial"/>
            </a:endParaRPr>
          </a:p>
        </p:txBody>
      </p:sp>
      <p:sp>
        <p:nvSpPr>
          <p:cNvPr id="133"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34" name="CustomShape 3"/>
          <p:cNvSpPr/>
          <p:nvPr/>
        </p:nvSpPr>
        <p:spPr>
          <a:xfrm>
            <a:off x="2412720" y="431352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ps4-4-b-2.png</a:t>
            </a:r>
            <a:endParaRPr b="0" lang="en-IE" sz="1800" spc="-1" strike="noStrike">
              <a:solidFill>
                <a:srgbClr val="000000"/>
              </a:solidFill>
              <a:uFill>
                <a:solidFill>
                  <a:srgbClr val="ffffff"/>
                </a:solidFill>
              </a:uFill>
              <a:latin typeface="Arial"/>
            </a:endParaRPr>
          </a:p>
        </p:txBody>
      </p:sp>
      <p:pic>
        <p:nvPicPr>
          <p:cNvPr id="135" name="" descr=""/>
          <p:cNvPicPr/>
          <p:nvPr/>
        </p:nvPicPr>
        <p:blipFill>
          <a:blip r:embed="rId1"/>
          <a:stretch/>
        </p:blipFill>
        <p:spPr>
          <a:xfrm>
            <a:off x="2520000" y="1128600"/>
            <a:ext cx="4255200" cy="31914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5a: Frame Interpolation</a:t>
            </a:r>
            <a:endParaRPr b="0" lang="en-IE" sz="1400" spc="-1" strike="noStrike">
              <a:solidFill>
                <a:srgbClr val="000000"/>
              </a:solidFill>
              <a:uFill>
                <a:solidFill>
                  <a:srgbClr val="ffffff"/>
                </a:solidFill>
              </a:uFill>
              <a:latin typeface="Arial"/>
            </a:endParaRPr>
          </a:p>
        </p:txBody>
      </p:sp>
      <p:sp>
        <p:nvSpPr>
          <p:cNvPr id="137"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38" name="CustomShape 3"/>
          <p:cNvSpPr/>
          <p:nvPr/>
        </p:nvSpPr>
        <p:spPr>
          <a:xfrm>
            <a:off x="2412720" y="431352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ps4-5-a-1.png</a:t>
            </a:r>
            <a:endParaRPr b="0" lang="en-IE" sz="1800" spc="-1" strike="noStrike">
              <a:solidFill>
                <a:srgbClr val="000000"/>
              </a:solidFill>
              <a:uFill>
                <a:solidFill>
                  <a:srgbClr val="ffffff"/>
                </a:solidFill>
              </a:uFill>
              <a:latin typeface="Arial"/>
            </a:endParaRPr>
          </a:p>
        </p:txBody>
      </p:sp>
      <p:pic>
        <p:nvPicPr>
          <p:cNvPr id="139" name="" descr=""/>
          <p:cNvPicPr/>
          <p:nvPr/>
        </p:nvPicPr>
        <p:blipFill>
          <a:blip r:embed="rId1"/>
          <a:stretch/>
        </p:blipFill>
        <p:spPr>
          <a:xfrm>
            <a:off x="1440000" y="1224000"/>
            <a:ext cx="6028560" cy="301428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5b: Frame Interpolation</a:t>
            </a:r>
            <a:endParaRPr b="0" lang="en-IE" sz="1400" spc="-1" strike="noStrike">
              <a:solidFill>
                <a:srgbClr val="000000"/>
              </a:solidFill>
              <a:uFill>
                <a:solidFill>
                  <a:srgbClr val="ffffff"/>
                </a:solidFill>
              </a:uFill>
              <a:latin typeface="Arial"/>
            </a:endParaRPr>
          </a:p>
        </p:txBody>
      </p:sp>
      <p:sp>
        <p:nvSpPr>
          <p:cNvPr id="141"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42" name="CustomShape 3"/>
          <p:cNvSpPr/>
          <p:nvPr/>
        </p:nvSpPr>
        <p:spPr>
          <a:xfrm>
            <a:off x="2412720" y="431352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ps4-5-b-1.png</a:t>
            </a:r>
            <a:endParaRPr b="0" lang="en-IE" sz="1800" spc="-1" strike="noStrike">
              <a:solidFill>
                <a:srgbClr val="000000"/>
              </a:solidFill>
              <a:uFill>
                <a:solidFill>
                  <a:srgbClr val="ffffff"/>
                </a:solidFill>
              </a:uFill>
              <a:latin typeface="Arial"/>
            </a:endParaRPr>
          </a:p>
        </p:txBody>
      </p:sp>
      <p:pic>
        <p:nvPicPr>
          <p:cNvPr id="143" name="" descr=""/>
          <p:cNvPicPr/>
          <p:nvPr/>
        </p:nvPicPr>
        <p:blipFill>
          <a:blip r:embed="rId1"/>
          <a:stretch/>
        </p:blipFill>
        <p:spPr>
          <a:xfrm>
            <a:off x="1656000" y="1063080"/>
            <a:ext cx="6355080" cy="317736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5b: Frame Interpolation</a:t>
            </a:r>
            <a:endParaRPr b="0" lang="en-IE" sz="1400" spc="-1" strike="noStrike">
              <a:solidFill>
                <a:srgbClr val="000000"/>
              </a:solidFill>
              <a:uFill>
                <a:solidFill>
                  <a:srgbClr val="ffffff"/>
                </a:solidFill>
              </a:uFill>
              <a:latin typeface="Arial"/>
            </a:endParaRPr>
          </a:p>
        </p:txBody>
      </p:sp>
      <p:sp>
        <p:nvSpPr>
          <p:cNvPr id="145"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46" name="CustomShape 3"/>
          <p:cNvSpPr/>
          <p:nvPr/>
        </p:nvSpPr>
        <p:spPr>
          <a:xfrm>
            <a:off x="2412720" y="431352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ps4-5-b-2.png</a:t>
            </a:r>
            <a:endParaRPr b="0" lang="en-IE" sz="1800" spc="-1" strike="noStrike">
              <a:solidFill>
                <a:srgbClr val="000000"/>
              </a:solidFill>
              <a:uFill>
                <a:solidFill>
                  <a:srgbClr val="ffffff"/>
                </a:solidFill>
              </a:uFill>
              <a:latin typeface="Arial"/>
            </a:endParaRPr>
          </a:p>
        </p:txBody>
      </p:sp>
      <p:pic>
        <p:nvPicPr>
          <p:cNvPr id="147" name="" descr=""/>
          <p:cNvPicPr/>
          <p:nvPr/>
        </p:nvPicPr>
        <p:blipFill>
          <a:blip r:embed="rId1"/>
          <a:stretch/>
        </p:blipFill>
        <p:spPr>
          <a:xfrm>
            <a:off x="1584000" y="1152000"/>
            <a:ext cx="6244560" cy="312228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1a: Base Shift0 and ShiftR2</a:t>
            </a:r>
            <a:endParaRPr b="0" lang="en-IE" sz="1400" spc="-1" strike="noStrike">
              <a:solidFill>
                <a:srgbClr val="000000"/>
              </a:solidFill>
              <a:uFill>
                <a:solidFill>
                  <a:srgbClr val="ffffff"/>
                </a:solidFill>
              </a:uFill>
              <a:latin typeface="Arial"/>
            </a:endParaRPr>
          </a:p>
        </p:txBody>
      </p:sp>
      <p:sp>
        <p:nvSpPr>
          <p:cNvPr id="78"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79" name="CustomShape 3"/>
          <p:cNvSpPr/>
          <p:nvPr/>
        </p:nvSpPr>
        <p:spPr>
          <a:xfrm>
            <a:off x="2412720" y="431352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ps4-1-a-1.png</a:t>
            </a:r>
            <a:endParaRPr b="0" lang="en-IE" sz="1800" spc="-1" strike="noStrike">
              <a:solidFill>
                <a:srgbClr val="000000"/>
              </a:solidFill>
              <a:uFill>
                <a:solidFill>
                  <a:srgbClr val="ffffff"/>
                </a:solidFill>
              </a:uFill>
              <a:latin typeface="Arial"/>
            </a:endParaRPr>
          </a:p>
        </p:txBody>
      </p:sp>
      <p:pic>
        <p:nvPicPr>
          <p:cNvPr id="80" name="" descr=""/>
          <p:cNvPicPr/>
          <p:nvPr/>
        </p:nvPicPr>
        <p:blipFill>
          <a:blip r:embed="rId1"/>
          <a:stretch/>
        </p:blipFill>
        <p:spPr>
          <a:xfrm>
            <a:off x="3067560" y="1773720"/>
            <a:ext cx="3047760" cy="22856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6: Challenge Problem</a:t>
            </a:r>
            <a:endParaRPr b="0" lang="en-IE" sz="1400" spc="-1" strike="noStrike">
              <a:solidFill>
                <a:srgbClr val="000000"/>
              </a:solidFill>
              <a:uFill>
                <a:solidFill>
                  <a:srgbClr val="ffffff"/>
                </a:solidFill>
              </a:uFill>
              <a:latin typeface="Arial"/>
            </a:endParaRPr>
          </a:p>
        </p:txBody>
      </p:sp>
      <p:sp>
        <p:nvSpPr>
          <p:cNvPr id="149"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50" name="CustomShape 3"/>
          <p:cNvSpPr/>
          <p:nvPr/>
        </p:nvSpPr>
        <p:spPr>
          <a:xfrm>
            <a:off x="2412720" y="431352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ps4-6-a-1.png</a:t>
            </a:r>
            <a:endParaRPr b="0" lang="en-IE" sz="1800" spc="-1" strike="noStrike">
              <a:solidFill>
                <a:srgbClr val="000000"/>
              </a:solidFill>
              <a:uFill>
                <a:solidFill>
                  <a:srgbClr val="ffffff"/>
                </a:solidFill>
              </a:uFill>
              <a:latin typeface="Arial"/>
            </a:endParaRPr>
          </a:p>
        </p:txBody>
      </p:sp>
      <p:pic>
        <p:nvPicPr>
          <p:cNvPr id="151" name="" descr=""/>
          <p:cNvPicPr/>
          <p:nvPr/>
        </p:nvPicPr>
        <p:blipFill>
          <a:blip r:embed="rId1"/>
          <a:stretch/>
        </p:blipFill>
        <p:spPr>
          <a:xfrm>
            <a:off x="2907360" y="936000"/>
            <a:ext cx="3428640" cy="34286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6: Challenge Problem (cont.)</a:t>
            </a:r>
            <a:endParaRPr b="0" lang="en-IE" sz="1400" spc="-1" strike="noStrike">
              <a:solidFill>
                <a:srgbClr val="000000"/>
              </a:solidFill>
              <a:uFill>
                <a:solidFill>
                  <a:srgbClr val="ffffff"/>
                </a:solidFill>
              </a:uFill>
              <a:latin typeface="Arial"/>
            </a:endParaRPr>
          </a:p>
        </p:txBody>
      </p:sp>
      <p:sp>
        <p:nvSpPr>
          <p:cNvPr id="153"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54" name="CustomShape 3"/>
          <p:cNvSpPr/>
          <p:nvPr/>
        </p:nvSpPr>
        <p:spPr>
          <a:xfrm>
            <a:off x="2412720" y="431352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ps4-6-a-2.png</a:t>
            </a:r>
            <a:endParaRPr b="0" lang="en-IE" sz="1800" spc="-1" strike="noStrike">
              <a:solidFill>
                <a:srgbClr val="000000"/>
              </a:solidFill>
              <a:uFill>
                <a:solidFill>
                  <a:srgbClr val="ffffff"/>
                </a:solidFill>
              </a:uFill>
              <a:latin typeface="Arial"/>
            </a:endParaRPr>
          </a:p>
        </p:txBody>
      </p:sp>
      <p:pic>
        <p:nvPicPr>
          <p:cNvPr id="155" name="" descr=""/>
          <p:cNvPicPr/>
          <p:nvPr/>
        </p:nvPicPr>
        <p:blipFill>
          <a:blip r:embed="rId1"/>
          <a:stretch/>
        </p:blipFill>
        <p:spPr>
          <a:xfrm>
            <a:off x="2877120" y="1008000"/>
            <a:ext cx="3428640" cy="342864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6: Challenge Problem (cont.)</a:t>
            </a:r>
            <a:endParaRPr b="0" lang="en-IE" sz="1400" spc="-1" strike="noStrike">
              <a:solidFill>
                <a:srgbClr val="000000"/>
              </a:solidFill>
              <a:uFill>
                <a:solidFill>
                  <a:srgbClr val="ffffff"/>
                </a:solidFill>
              </a:uFill>
              <a:latin typeface="Arial"/>
            </a:endParaRPr>
          </a:p>
        </p:txBody>
      </p:sp>
      <p:sp>
        <p:nvSpPr>
          <p:cNvPr id="157"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58" name="CustomShape 3"/>
          <p:cNvSpPr/>
          <p:nvPr/>
        </p:nvSpPr>
        <p:spPr>
          <a:xfrm>
            <a:off x="1113840" y="2432520"/>
            <a:ext cx="6989760" cy="1010880"/>
          </a:xfrm>
          <a:prstGeom prst="rect">
            <a:avLst/>
          </a:prstGeom>
          <a:noFill/>
          <a:ln>
            <a:noFill/>
          </a:ln>
        </p:spPr>
        <p:style>
          <a:lnRef idx="0"/>
          <a:fillRef idx="0"/>
          <a:effectRef idx="0"/>
          <a:fontRef idx="minor"/>
        </p:style>
        <p:txBody>
          <a:bodyPr tIns="91440" bIns="91440"/>
          <a:p>
            <a:pPr algn="ctr">
              <a:lnSpc>
                <a:spcPct val="115000"/>
              </a:lnSpc>
            </a:pPr>
            <a:r>
              <a:rPr b="1" lang="en-IE" sz="3600" spc="-1" strike="noStrike">
                <a:solidFill>
                  <a:srgbClr val="000000"/>
                </a:solidFill>
                <a:uFill>
                  <a:solidFill>
                    <a:srgbClr val="ffffff"/>
                  </a:solidFill>
                </a:uFill>
                <a:latin typeface="Calibri"/>
                <a:ea typeface="Calibri"/>
                <a:hlinkClick r:id="rId1"/>
              </a:rPr>
              <a:t>Video Link</a:t>
            </a:r>
            <a:endParaRPr b="0" lang="en-IE" sz="1800" spc="-1" strike="noStrike">
              <a:solidFill>
                <a:srgbClr val="000000"/>
              </a:solidFill>
              <a:uFill>
                <a:solidFill>
                  <a:srgbClr val="ffffff"/>
                </a:solidFill>
              </a:uFill>
              <a:latin typeface="Arial"/>
            </a:endParaRPr>
          </a:p>
          <a:p>
            <a:pPr algn="ctr">
              <a:lnSpc>
                <a:spcPct val="115000"/>
              </a:lnSpc>
            </a:pPr>
            <a:r>
              <a:rPr b="1" lang="en-IE" sz="3600" spc="-1" strike="noStrike">
                <a:solidFill>
                  <a:srgbClr val="000000"/>
                </a:solidFill>
                <a:uFill>
                  <a:solidFill>
                    <a:srgbClr val="ffffff"/>
                  </a:solidFill>
                </a:uFill>
                <a:latin typeface="Calibri"/>
                <a:ea typeface="Calibri"/>
              </a:rPr>
              <a:t>https://youtu.be/ULyw1tetzfU</a:t>
            </a:r>
            <a:endParaRPr b="0" lang="en-IE"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1a: Base Shift0 and ShiftR5U5</a:t>
            </a:r>
            <a:endParaRPr b="0" lang="en-IE" sz="1400" spc="-1" strike="noStrike">
              <a:solidFill>
                <a:srgbClr val="000000"/>
              </a:solidFill>
              <a:uFill>
                <a:solidFill>
                  <a:srgbClr val="ffffff"/>
                </a:solidFill>
              </a:uFill>
              <a:latin typeface="Arial"/>
            </a:endParaRPr>
          </a:p>
        </p:txBody>
      </p:sp>
      <p:sp>
        <p:nvSpPr>
          <p:cNvPr id="82"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83" name="CustomShape 3"/>
          <p:cNvSpPr/>
          <p:nvPr/>
        </p:nvSpPr>
        <p:spPr>
          <a:xfrm>
            <a:off x="2412720" y="431352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ps4-1-a-2.png</a:t>
            </a:r>
            <a:endParaRPr b="0" lang="en-IE" sz="1800" spc="-1" strike="noStrike">
              <a:solidFill>
                <a:srgbClr val="000000"/>
              </a:solidFill>
              <a:uFill>
                <a:solidFill>
                  <a:srgbClr val="ffffff"/>
                </a:solidFill>
              </a:uFill>
              <a:latin typeface="Arial"/>
            </a:endParaRPr>
          </a:p>
        </p:txBody>
      </p:sp>
      <p:pic>
        <p:nvPicPr>
          <p:cNvPr id="84" name="" descr=""/>
          <p:cNvPicPr/>
          <p:nvPr/>
        </p:nvPicPr>
        <p:blipFill>
          <a:blip r:embed="rId1"/>
          <a:stretch/>
        </p:blipFill>
        <p:spPr>
          <a:xfrm>
            <a:off x="3067560" y="1773720"/>
            <a:ext cx="3047760" cy="22856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1b: Base Shift0 and ShiftR10</a:t>
            </a:r>
            <a:endParaRPr b="0" lang="en-IE" sz="1400" spc="-1" strike="noStrike">
              <a:solidFill>
                <a:srgbClr val="000000"/>
              </a:solidFill>
              <a:uFill>
                <a:solidFill>
                  <a:srgbClr val="ffffff"/>
                </a:solidFill>
              </a:uFill>
              <a:latin typeface="Arial"/>
            </a:endParaRPr>
          </a:p>
        </p:txBody>
      </p:sp>
      <p:sp>
        <p:nvSpPr>
          <p:cNvPr id="86"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87" name="CustomShape 3"/>
          <p:cNvSpPr/>
          <p:nvPr/>
        </p:nvSpPr>
        <p:spPr>
          <a:xfrm>
            <a:off x="2412720" y="431352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ps4-1-b-1.png</a:t>
            </a:r>
            <a:endParaRPr b="0" lang="en-IE" sz="1800" spc="-1" strike="noStrike">
              <a:solidFill>
                <a:srgbClr val="000000"/>
              </a:solidFill>
              <a:uFill>
                <a:solidFill>
                  <a:srgbClr val="ffffff"/>
                </a:solidFill>
              </a:uFill>
              <a:latin typeface="Arial"/>
            </a:endParaRPr>
          </a:p>
        </p:txBody>
      </p:sp>
      <p:pic>
        <p:nvPicPr>
          <p:cNvPr id="88" name="" descr=""/>
          <p:cNvPicPr/>
          <p:nvPr/>
        </p:nvPicPr>
        <p:blipFill>
          <a:blip r:embed="rId1"/>
          <a:stretch/>
        </p:blipFill>
        <p:spPr>
          <a:xfrm>
            <a:off x="3067560" y="1773720"/>
            <a:ext cx="3047760" cy="22856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1b: Base Shift0 and ShiftR20</a:t>
            </a:r>
            <a:endParaRPr b="0" lang="en-IE" sz="1400" spc="-1" strike="noStrike">
              <a:solidFill>
                <a:srgbClr val="000000"/>
              </a:solidFill>
              <a:uFill>
                <a:solidFill>
                  <a:srgbClr val="ffffff"/>
                </a:solidFill>
              </a:uFill>
              <a:latin typeface="Arial"/>
            </a:endParaRPr>
          </a:p>
        </p:txBody>
      </p:sp>
      <p:sp>
        <p:nvSpPr>
          <p:cNvPr id="90"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91" name="CustomShape 3"/>
          <p:cNvSpPr/>
          <p:nvPr/>
        </p:nvSpPr>
        <p:spPr>
          <a:xfrm>
            <a:off x="2412720" y="431352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ps4-1-b-2.png</a:t>
            </a:r>
            <a:endParaRPr b="0" lang="en-IE" sz="1800" spc="-1" strike="noStrike">
              <a:solidFill>
                <a:srgbClr val="000000"/>
              </a:solidFill>
              <a:uFill>
                <a:solidFill>
                  <a:srgbClr val="ffffff"/>
                </a:solidFill>
              </a:uFill>
              <a:latin typeface="Arial"/>
            </a:endParaRPr>
          </a:p>
        </p:txBody>
      </p:sp>
      <p:pic>
        <p:nvPicPr>
          <p:cNvPr id="92" name="" descr=""/>
          <p:cNvPicPr/>
          <p:nvPr/>
        </p:nvPicPr>
        <p:blipFill>
          <a:blip r:embed="rId1"/>
          <a:stretch/>
        </p:blipFill>
        <p:spPr>
          <a:xfrm>
            <a:off x="3067560" y="1773720"/>
            <a:ext cx="3047760" cy="22856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1b: Base Shift0 and ShiftR40</a:t>
            </a:r>
            <a:endParaRPr b="0" lang="en-IE" sz="1400" spc="-1" strike="noStrike">
              <a:solidFill>
                <a:srgbClr val="000000"/>
              </a:solidFill>
              <a:uFill>
                <a:solidFill>
                  <a:srgbClr val="ffffff"/>
                </a:solidFill>
              </a:uFill>
              <a:latin typeface="Arial"/>
            </a:endParaRPr>
          </a:p>
        </p:txBody>
      </p:sp>
      <p:sp>
        <p:nvSpPr>
          <p:cNvPr id="94"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95" name="CustomShape 3"/>
          <p:cNvSpPr/>
          <p:nvPr/>
        </p:nvSpPr>
        <p:spPr>
          <a:xfrm>
            <a:off x="2412720" y="431352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ps4-1-b-3.png</a:t>
            </a:r>
            <a:endParaRPr b="0" lang="en-IE" sz="1800" spc="-1" strike="noStrike">
              <a:solidFill>
                <a:srgbClr val="000000"/>
              </a:solidFill>
              <a:uFill>
                <a:solidFill>
                  <a:srgbClr val="ffffff"/>
                </a:solidFill>
              </a:uFill>
              <a:latin typeface="Arial"/>
            </a:endParaRPr>
          </a:p>
        </p:txBody>
      </p:sp>
      <p:pic>
        <p:nvPicPr>
          <p:cNvPr id="96" name="" descr=""/>
          <p:cNvPicPr/>
          <p:nvPr/>
        </p:nvPicPr>
        <p:blipFill>
          <a:blip r:embed="rId1"/>
          <a:stretch/>
        </p:blipFill>
        <p:spPr>
          <a:xfrm>
            <a:off x="3067560" y="1773720"/>
            <a:ext cx="3047760" cy="22856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1b: Text Response</a:t>
            </a:r>
            <a:endParaRPr b="0" lang="en-IE" sz="1400" spc="-1" strike="noStrike">
              <a:solidFill>
                <a:srgbClr val="000000"/>
              </a:solidFill>
              <a:uFill>
                <a:solidFill>
                  <a:srgbClr val="ffffff"/>
                </a:solidFill>
              </a:uFill>
              <a:latin typeface="Arial"/>
            </a:endParaRPr>
          </a:p>
        </p:txBody>
      </p:sp>
      <p:sp>
        <p:nvSpPr>
          <p:cNvPr id="98" name="TextShape 2"/>
          <p:cNvSpPr txBox="1"/>
          <p:nvPr/>
        </p:nvSpPr>
        <p:spPr>
          <a:xfrm>
            <a:off x="457200" y="1200240"/>
            <a:ext cx="8229240" cy="3725280"/>
          </a:xfrm>
          <a:prstGeom prst="rect">
            <a:avLst/>
          </a:prstGeom>
          <a:noFill/>
          <a:ln>
            <a:noFill/>
          </a:ln>
        </p:spPr>
        <p:txBody>
          <a:bodyPr tIns="91440" bIns="91440"/>
          <a:p>
            <a:pPr marL="457200" indent="-380520">
              <a:lnSpc>
                <a:spcPct val="115000"/>
              </a:lnSpc>
              <a:buClr>
                <a:srgbClr val="000000"/>
              </a:buClr>
              <a:buFont typeface="Arial"/>
              <a:buChar char="●"/>
            </a:pPr>
            <a:r>
              <a:rPr b="0" lang="en-IE" sz="2400" spc="-1" strike="noStrike">
                <a:solidFill>
                  <a:srgbClr val="000000"/>
                </a:solidFill>
                <a:uFill>
                  <a:solidFill>
                    <a:srgbClr val="ffffff"/>
                  </a:solidFill>
                </a:uFill>
                <a:latin typeface="Calibri"/>
                <a:ea typeface="Calibri"/>
              </a:rPr>
              <a:t>Does LK still work? Does it fall apart on any of the pairs? Try using different parameters to get results closer to the ones above. Describe your results and what you tried.</a:t>
            </a:r>
            <a:endParaRPr b="0" lang="en-IE" sz="1400" spc="-1" strike="noStrike">
              <a:solidFill>
                <a:srgbClr val="000000"/>
              </a:solidFill>
              <a:uFill>
                <a:solidFill>
                  <a:srgbClr val="ffffff"/>
                </a:solidFill>
              </a:uFill>
              <a:latin typeface="Arial"/>
            </a:endParaRPr>
          </a:p>
        </p:txBody>
      </p:sp>
      <p:sp>
        <p:nvSpPr>
          <p:cNvPr id="99" name="CustomShape 3"/>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2a: Gaussian Pyramid</a:t>
            </a:r>
            <a:endParaRPr b="0" lang="en-IE" sz="1400" spc="-1" strike="noStrike">
              <a:solidFill>
                <a:srgbClr val="000000"/>
              </a:solidFill>
              <a:uFill>
                <a:solidFill>
                  <a:srgbClr val="ffffff"/>
                </a:solidFill>
              </a:uFill>
              <a:latin typeface="Arial"/>
            </a:endParaRPr>
          </a:p>
        </p:txBody>
      </p:sp>
      <p:sp>
        <p:nvSpPr>
          <p:cNvPr id="101"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02" name="CustomShape 3"/>
          <p:cNvSpPr/>
          <p:nvPr/>
        </p:nvSpPr>
        <p:spPr>
          <a:xfrm>
            <a:off x="2079000" y="4440240"/>
            <a:ext cx="4318560" cy="503640"/>
          </a:xfrm>
          <a:prstGeom prst="rect">
            <a:avLst/>
          </a:prstGeom>
          <a:noFill/>
          <a:ln>
            <a:noFill/>
          </a:ln>
        </p:spPr>
        <p:style>
          <a:lnRef idx="0"/>
          <a:fillRef idx="0"/>
          <a:effectRef idx="0"/>
          <a:fontRef idx="minor"/>
        </p:style>
        <p:txBody>
          <a:bodyPr tIns="91440" bIns="91440"/>
          <a:p>
            <a:pPr algn="ctr">
              <a:lnSpc>
                <a:spcPct val="115000"/>
              </a:lnSpc>
            </a:pPr>
            <a:r>
              <a:rPr b="1" lang="en-IE" sz="1400" spc="-1" strike="noStrike">
                <a:solidFill>
                  <a:srgbClr val="000000"/>
                </a:solidFill>
                <a:uFill>
                  <a:solidFill>
                    <a:srgbClr val="ffffff"/>
                  </a:solidFill>
                </a:uFill>
                <a:latin typeface="Calibri"/>
                <a:ea typeface="Calibri"/>
              </a:rPr>
              <a:t>ps4-2-a-1.png</a:t>
            </a:r>
            <a:endParaRPr b="0" lang="en-IE" sz="1800" spc="-1" strike="noStrike">
              <a:solidFill>
                <a:srgbClr val="000000"/>
              </a:solidFill>
              <a:uFill>
                <a:solidFill>
                  <a:srgbClr val="ffffff"/>
                </a:solidFill>
              </a:uFill>
              <a:latin typeface="Arial"/>
            </a:endParaRPr>
          </a:p>
        </p:txBody>
      </p:sp>
      <p:pic>
        <p:nvPicPr>
          <p:cNvPr id="103" name="" descr=""/>
          <p:cNvPicPr/>
          <p:nvPr/>
        </p:nvPicPr>
        <p:blipFill>
          <a:blip r:embed="rId1"/>
          <a:stretch/>
        </p:blipFill>
        <p:spPr>
          <a:xfrm>
            <a:off x="1767240" y="1716480"/>
            <a:ext cx="5648040" cy="24001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57200" y="205920"/>
            <a:ext cx="8229240" cy="857160"/>
          </a:xfrm>
          <a:prstGeom prst="rect">
            <a:avLst/>
          </a:prstGeom>
          <a:noFill/>
          <a:ln>
            <a:noFill/>
          </a:ln>
        </p:spPr>
        <p:txBody>
          <a:bodyPr tIns="91440" bIns="91440" anchor="b"/>
          <a:p>
            <a:pPr>
              <a:lnSpc>
                <a:spcPct val="100000"/>
              </a:lnSpc>
            </a:pPr>
            <a:r>
              <a:rPr b="1" lang="en-IE" sz="3600" spc="-1" strike="noStrike">
                <a:solidFill>
                  <a:srgbClr val="000000"/>
                </a:solidFill>
                <a:uFill>
                  <a:solidFill>
                    <a:srgbClr val="ffffff"/>
                  </a:solidFill>
                </a:uFill>
                <a:latin typeface="Arial"/>
                <a:ea typeface="Arial"/>
              </a:rPr>
              <a:t>2b: Laplacian Pyramid</a:t>
            </a:r>
            <a:endParaRPr b="0" lang="en-IE" sz="1400" spc="-1" strike="noStrike">
              <a:solidFill>
                <a:srgbClr val="000000"/>
              </a:solidFill>
              <a:uFill>
                <a:solidFill>
                  <a:srgbClr val="ffffff"/>
                </a:solidFill>
              </a:uFill>
              <a:latin typeface="Arial"/>
            </a:endParaRPr>
          </a:p>
        </p:txBody>
      </p:sp>
      <p:sp>
        <p:nvSpPr>
          <p:cNvPr id="105" name="CustomShape 2"/>
          <p:cNvSpPr/>
          <p:nvPr/>
        </p:nvSpPr>
        <p:spPr>
          <a:xfrm>
            <a:off x="0" y="4944240"/>
            <a:ext cx="2567160" cy="199080"/>
          </a:xfrm>
          <a:prstGeom prst="rect">
            <a:avLst/>
          </a:prstGeom>
          <a:noFill/>
          <a:ln>
            <a:noFill/>
          </a:ln>
        </p:spPr>
        <p:style>
          <a:lnRef idx="0"/>
          <a:fillRef idx="0"/>
          <a:effectRef idx="0"/>
          <a:fontRef idx="minor"/>
        </p:style>
        <p:txBody>
          <a:bodyPr tIns="91440" bIns="91440" anchor="ctr"/>
          <a:p>
            <a:pPr>
              <a:lnSpc>
                <a:spcPct val="100000"/>
              </a:lnSpc>
            </a:pPr>
            <a:r>
              <a:rPr b="0" lang="en-IE" sz="1000" spc="-1" strike="noStrike">
                <a:solidFill>
                  <a:srgbClr val="999999"/>
                </a:solidFill>
                <a:uFill>
                  <a:solidFill>
                    <a:srgbClr val="ffffff"/>
                  </a:solidFill>
                </a:uFill>
                <a:latin typeface="Arial"/>
                <a:ea typeface="Arial"/>
              </a:rPr>
              <a:t>Computer Vision @ GT</a:t>
            </a:r>
            <a:endParaRPr b="0" lang="en-IE" sz="1800" spc="-1" strike="noStrike">
              <a:solidFill>
                <a:srgbClr val="000000"/>
              </a:solidFill>
              <a:uFill>
                <a:solidFill>
                  <a:srgbClr val="ffffff"/>
                </a:solidFill>
              </a:uFill>
              <a:latin typeface="Arial"/>
            </a:endParaRPr>
          </a:p>
        </p:txBody>
      </p:sp>
      <p:sp>
        <p:nvSpPr>
          <p:cNvPr id="106" name="CustomShape 3"/>
          <p:cNvSpPr/>
          <p:nvPr/>
        </p:nvSpPr>
        <p:spPr>
          <a:xfrm>
            <a:off x="2079000" y="4440240"/>
            <a:ext cx="4318560" cy="503640"/>
          </a:xfrm>
          <a:prstGeom prst="rect">
            <a:avLst/>
          </a:prstGeom>
          <a:noFill/>
          <a:ln>
            <a:noFill/>
          </a:ln>
        </p:spPr>
        <p:style>
          <a:lnRef idx="0"/>
          <a:fillRef idx="0"/>
          <a:effectRef idx="0"/>
          <a:fontRef idx="minor"/>
        </p:style>
        <p:txBody>
          <a:bodyPr tIns="91440" bIns="91440"/>
          <a:p>
            <a:pPr>
              <a:lnSpc>
                <a:spcPct val="115000"/>
              </a:lnSpc>
            </a:pPr>
            <a:r>
              <a:rPr b="0" lang="en-IE" sz="1400" spc="-1" strike="noStrike">
                <a:solidFill>
                  <a:srgbClr val="000000"/>
                </a:solidFill>
                <a:uFill>
                  <a:solidFill>
                    <a:srgbClr val="ffffff"/>
                  </a:solidFill>
                </a:uFill>
                <a:latin typeface="Calibri"/>
                <a:ea typeface="Calibri"/>
              </a:rPr>
              <a:t>Laplacian Pyramid Image </a:t>
            </a:r>
            <a:r>
              <a:rPr b="1" lang="en-IE" sz="1400" spc="-1" strike="noStrike">
                <a:solidFill>
                  <a:srgbClr val="000000"/>
                </a:solidFill>
                <a:uFill>
                  <a:solidFill>
                    <a:srgbClr val="ffffff"/>
                  </a:solidFill>
                </a:uFill>
                <a:latin typeface="Calibri"/>
                <a:ea typeface="Calibri"/>
              </a:rPr>
              <a:t>- ps4-2-b-1.png</a:t>
            </a:r>
            <a:endParaRPr b="0" lang="en-IE" sz="1800" spc="-1" strike="noStrike">
              <a:solidFill>
                <a:srgbClr val="000000"/>
              </a:solidFill>
              <a:uFill>
                <a:solidFill>
                  <a:srgbClr val="ffffff"/>
                </a:solidFill>
              </a:uFill>
              <a:latin typeface="Arial"/>
            </a:endParaRPr>
          </a:p>
        </p:txBody>
      </p:sp>
      <p:pic>
        <p:nvPicPr>
          <p:cNvPr id="107" name="" descr=""/>
          <p:cNvPicPr/>
          <p:nvPr/>
        </p:nvPicPr>
        <p:blipFill>
          <a:blip r:embed="rId1"/>
          <a:stretch/>
        </p:blipFill>
        <p:spPr>
          <a:xfrm>
            <a:off x="1767240" y="1716480"/>
            <a:ext cx="5648040" cy="24001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en-IE</dc:language>
  <cp:lastModifiedBy/>
  <dcterms:modified xsi:type="dcterms:W3CDTF">2018-09-30T17:55:45Z</dcterms:modified>
  <cp:revision>4</cp:revision>
  <dc:subject/>
  <dc:title/>
</cp:coreProperties>
</file>