
<file path=[Content_Types].xml><?xml version="1.0" encoding="utf-8"?>
<Types xmlns="http://schemas.openxmlformats.org/package/2006/content-types">
  <Override PartName="/_rels/.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200240"/>
            <a:ext cx="822888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146040"/>
            <a:ext cx="822888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2002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3880" y="12002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3880" y="31460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1460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200240"/>
            <a:ext cx="8228880" cy="37249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200240"/>
            <a:ext cx="8228880" cy="37249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37400" y="1199880"/>
            <a:ext cx="4668480" cy="3724920"/>
          </a:xfrm>
          <a:prstGeom prst="rect">
            <a:avLst/>
          </a:prstGeom>
          <a:ln>
            <a:noFill/>
          </a:ln>
        </p:spPr>
      </p:pic>
      <p:pic>
        <p:nvPicPr>
          <p:cNvPr id="35" name="" descr=""/>
          <p:cNvPicPr/>
          <p:nvPr/>
        </p:nvPicPr>
        <p:blipFill>
          <a:blip r:embed="rId3"/>
          <a:stretch/>
        </p:blipFill>
        <p:spPr>
          <a:xfrm>
            <a:off x="2237400" y="1199880"/>
            <a:ext cx="4668480" cy="3724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200240"/>
            <a:ext cx="8228880" cy="3724920"/>
          </a:xfrm>
          <a:prstGeom prst="rect">
            <a:avLst/>
          </a:prstGeom>
        </p:spPr>
        <p:txBody>
          <a:bodyPr lIns="0" rIns="0" tIns="0" bIns="0" anchor="ctr"/>
          <a:p>
            <a:pPr algn="ctr"/>
            <a:endParaRPr b="0" lang="en-IE"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200240"/>
            <a:ext cx="8228880" cy="37249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200240"/>
            <a:ext cx="4015440" cy="37249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4673880" y="1200240"/>
            <a:ext cx="4015440" cy="37249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05920"/>
            <a:ext cx="8228880" cy="3972960"/>
          </a:xfrm>
          <a:prstGeom prst="rect">
            <a:avLst/>
          </a:prstGeom>
        </p:spPr>
        <p:txBody>
          <a:bodyPr lIns="0" rIns="0" tIns="0" bIns="0" anchor="ctr"/>
          <a:p>
            <a:pPr algn="ctr"/>
            <a:endParaRPr b="0" lang="en-IE"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2002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31460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4673880" y="1200240"/>
            <a:ext cx="4015440" cy="37249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200240"/>
            <a:ext cx="8228880" cy="3724920"/>
          </a:xfrm>
          <a:prstGeom prst="rect">
            <a:avLst/>
          </a:prstGeom>
        </p:spPr>
        <p:txBody>
          <a:bodyPr lIns="0" rIns="0" tIns="0" bIns="0" anchor="ctr"/>
          <a:p>
            <a:pPr algn="ctr"/>
            <a:endParaRPr b="0" lang="en-IE"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200240"/>
            <a:ext cx="4015440" cy="37249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673880" y="12002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3880" y="31460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2002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3880" y="12002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3146040"/>
            <a:ext cx="822888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200240"/>
            <a:ext cx="822888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146040"/>
            <a:ext cx="822888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2002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4673880" y="12002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4673880" y="31460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31460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200240"/>
            <a:ext cx="8228880" cy="37249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200240"/>
            <a:ext cx="8228880" cy="37249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37400" y="1199880"/>
            <a:ext cx="4668480" cy="3724920"/>
          </a:xfrm>
          <a:prstGeom prst="rect">
            <a:avLst/>
          </a:prstGeom>
          <a:ln>
            <a:noFill/>
          </a:ln>
        </p:spPr>
      </p:pic>
      <p:pic>
        <p:nvPicPr>
          <p:cNvPr id="71" name="" descr=""/>
          <p:cNvPicPr/>
          <p:nvPr/>
        </p:nvPicPr>
        <p:blipFill>
          <a:blip r:embed="rId3"/>
          <a:stretch/>
        </p:blipFill>
        <p:spPr>
          <a:xfrm>
            <a:off x="2237400" y="1199880"/>
            <a:ext cx="4668480" cy="37249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200240"/>
            <a:ext cx="8228880" cy="37249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200240"/>
            <a:ext cx="4015440" cy="37249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3880" y="1200240"/>
            <a:ext cx="4015440" cy="37249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920"/>
            <a:ext cx="8228880" cy="3972960"/>
          </a:xfrm>
          <a:prstGeom prst="rect">
            <a:avLst/>
          </a:prstGeom>
        </p:spPr>
        <p:txBody>
          <a:bodyPr lIns="0" rIns="0" tIns="0" bIns="0" anchor="ctr"/>
          <a:p>
            <a:pPr algn="ctr"/>
            <a:endParaRPr b="0" lang="en-IE"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2002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1460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3880" y="1200240"/>
            <a:ext cx="4015440" cy="37249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200240"/>
            <a:ext cx="4015440" cy="37249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3880" y="12002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3880" y="31460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2002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3880" y="12002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146040"/>
            <a:ext cx="822888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IE" sz="3200" spc="-1" strike="noStrike">
                <a:solidFill>
                  <a:srgbClr val="000000"/>
                </a:solidFill>
                <a:uFill>
                  <a:solidFill>
                    <a:srgbClr val="ffffff"/>
                  </a:solidFill>
                </a:uFill>
                <a:latin typeface="Arial"/>
              </a:rPr>
              <a:t>Click to edit the outline text format</a:t>
            </a:r>
            <a:endParaRPr b="0" lang="en-IE"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E" sz="2800" spc="-1" strike="noStrike">
                <a:solidFill>
                  <a:srgbClr val="000000"/>
                </a:solidFill>
                <a:uFill>
                  <a:solidFill>
                    <a:srgbClr val="ffffff"/>
                  </a:solidFill>
                </a:uFill>
                <a:latin typeface="Arial"/>
              </a:rPr>
              <a:t>Second Outline Level</a:t>
            </a:r>
            <a:endParaRPr b="0" lang="en-IE"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E" sz="2400" spc="-1" strike="noStrike">
                <a:solidFill>
                  <a:srgbClr val="000000"/>
                </a:solidFill>
                <a:uFill>
                  <a:solidFill>
                    <a:srgbClr val="ffffff"/>
                  </a:solidFill>
                </a:uFill>
                <a:latin typeface="Arial"/>
              </a:rPr>
              <a:t>Third Outline Level</a:t>
            </a:r>
            <a:endParaRPr b="0" lang="en-IE"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E" sz="2000" spc="-1" strike="noStrike">
                <a:solidFill>
                  <a:srgbClr val="000000"/>
                </a:solidFill>
                <a:uFill>
                  <a:solidFill>
                    <a:srgbClr val="ffffff"/>
                  </a:solidFill>
                </a:uFill>
                <a:latin typeface="Arial"/>
              </a:rPr>
              <a:t>Fourth Outline Level</a:t>
            </a:r>
            <a:endParaRPr b="0" lang="en-IE"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E" sz="2000" spc="-1" strike="noStrike">
                <a:solidFill>
                  <a:srgbClr val="000000"/>
                </a:solidFill>
                <a:uFill>
                  <a:solidFill>
                    <a:srgbClr val="ffffff"/>
                  </a:solidFill>
                </a:uFill>
                <a:latin typeface="Arial"/>
              </a:rPr>
              <a:t>Fifth Outline Level</a:t>
            </a:r>
            <a:endParaRPr b="0" lang="en-I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E" sz="2000" spc="-1" strike="noStrike">
                <a:solidFill>
                  <a:srgbClr val="000000"/>
                </a:solidFill>
                <a:uFill>
                  <a:solidFill>
                    <a:srgbClr val="ffffff"/>
                  </a:solidFill>
                </a:uFill>
                <a:latin typeface="Arial"/>
              </a:rPr>
              <a:t>Sixth Outline Level</a:t>
            </a:r>
            <a:endParaRPr b="0" lang="en-IE"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E" sz="2000" spc="-1" strike="noStrike">
                <a:solidFill>
                  <a:srgbClr val="000000"/>
                </a:solidFill>
                <a:uFill>
                  <a:solidFill>
                    <a:srgbClr val="ffffff"/>
                  </a:solidFill>
                </a:uFill>
                <a:latin typeface="Arial"/>
              </a:rPr>
              <a:t>Seventh Outline Level</a:t>
            </a:r>
            <a:endParaRPr b="0" lang="en-I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200240"/>
            <a:ext cx="8228880" cy="3724920"/>
          </a:xfrm>
          <a:prstGeom prst="rect">
            <a:avLst/>
          </a:prstGeom>
        </p:spPr>
        <p:txBody>
          <a:bodyPr lIns="0" rIns="0" tIns="0" bIns="0"/>
          <a:p>
            <a:pPr marL="432000" indent="-324000">
              <a:buClr>
                <a:srgbClr val="000000"/>
              </a:buClr>
              <a:buSzPct val="45000"/>
              <a:buFont typeface="Wingdings" charset="2"/>
              <a:buChar char=""/>
            </a:pPr>
            <a:r>
              <a:rPr b="0" lang="en-IE" sz="1800" spc="-1" strike="noStrike">
                <a:solidFill>
                  <a:srgbClr val="000000"/>
                </a:solidFill>
                <a:uFill>
                  <a:solidFill>
                    <a:srgbClr val="ffffff"/>
                  </a:solidFill>
                </a:uFill>
                <a:latin typeface="Arial"/>
              </a:rPr>
              <a:t>Click to edit the outline text format</a:t>
            </a:r>
            <a:endParaRPr b="0" lang="en-IE"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E" sz="1800" spc="-1" strike="noStrike">
                <a:solidFill>
                  <a:srgbClr val="000000"/>
                </a:solidFill>
                <a:uFill>
                  <a:solidFill>
                    <a:srgbClr val="ffffff"/>
                  </a:solidFill>
                </a:uFill>
                <a:latin typeface="Arial"/>
              </a:rPr>
              <a:t>Second Outline Level</a:t>
            </a:r>
            <a:endParaRPr b="0" lang="en-IE"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E" sz="1800" spc="-1" strike="noStrike">
                <a:solidFill>
                  <a:srgbClr val="000000"/>
                </a:solidFill>
                <a:uFill>
                  <a:solidFill>
                    <a:srgbClr val="ffffff"/>
                  </a:solidFill>
                </a:uFill>
                <a:latin typeface="Arial"/>
              </a:rPr>
              <a:t>Third Outline Level</a:t>
            </a:r>
            <a:endParaRPr b="0" lang="en-IE"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E" sz="1800" spc="-1" strike="noStrike">
                <a:solidFill>
                  <a:srgbClr val="000000"/>
                </a:solidFill>
                <a:uFill>
                  <a:solidFill>
                    <a:srgbClr val="ffffff"/>
                  </a:solidFill>
                </a:uFill>
                <a:latin typeface="Arial"/>
              </a:rPr>
              <a:t>Fourth Outline Level</a:t>
            </a:r>
            <a:endParaRPr b="0" lang="en-IE"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E" sz="1800" spc="-1" strike="noStrike">
                <a:solidFill>
                  <a:srgbClr val="000000"/>
                </a:solidFill>
                <a:uFill>
                  <a:solidFill>
                    <a:srgbClr val="ffffff"/>
                  </a:solidFill>
                </a:uFill>
                <a:latin typeface="Arial"/>
              </a:rPr>
              <a:t>Fifth Outline Level</a:t>
            </a:r>
            <a:endParaRPr b="0" lang="en-IE"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E" sz="1800" spc="-1" strike="noStrike">
                <a:solidFill>
                  <a:srgbClr val="000000"/>
                </a:solidFill>
                <a:uFill>
                  <a:solidFill>
                    <a:srgbClr val="ffffff"/>
                  </a:solidFill>
                </a:uFill>
                <a:latin typeface="Arial"/>
              </a:rPr>
              <a:t>Sixth Outline Level</a:t>
            </a:r>
            <a:endParaRPr b="0" lang="en-IE"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E" sz="1800" spc="-1" strike="noStrike">
                <a:solidFill>
                  <a:srgbClr val="000000"/>
                </a:solidFill>
                <a:uFill>
                  <a:solidFill>
                    <a:srgbClr val="ffffff"/>
                  </a:solidFill>
                </a:uFill>
                <a:latin typeface="Arial"/>
              </a:rPr>
              <a:t>Seventh Outline Level</a:t>
            </a:r>
            <a:endParaRPr b="0" lang="en-IE"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hyperlink" Target="https://youtu.be/ULyw1tetzfU" TargetMode="External"/><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685800" y="266040"/>
            <a:ext cx="7771680" cy="2476800"/>
          </a:xfrm>
          <a:prstGeom prst="rect">
            <a:avLst/>
          </a:prstGeom>
          <a:noFill/>
          <a:ln>
            <a:noFill/>
          </a:ln>
        </p:spPr>
        <p:style>
          <a:lnRef idx="0"/>
          <a:fillRef idx="0"/>
          <a:effectRef idx="0"/>
          <a:fontRef idx="minor"/>
        </p:style>
        <p:txBody>
          <a:bodyPr lIns="90000" rIns="90000" tIns="91440" bIns="91440" anchor="b"/>
          <a:p>
            <a:r>
              <a:rPr b="1" lang="en-IE" sz="3600" spc="-1" strike="noStrike">
                <a:solidFill>
                  <a:srgbClr val="000000"/>
                </a:solidFill>
                <a:uFill>
                  <a:solidFill>
                    <a:srgbClr val="ffffff"/>
                  </a:solidFill>
                </a:uFill>
                <a:latin typeface="Arial"/>
                <a:ea typeface="Arial"/>
              </a:rPr>
              <a:t>Computer Vision </a:t>
            </a:r>
            <a:endParaRPr b="0" lang="en-IE" sz="1800" spc="-1" strike="noStrike">
              <a:solidFill>
                <a:srgbClr val="000000"/>
              </a:solidFill>
              <a:uFill>
                <a:solidFill>
                  <a:srgbClr val="ffffff"/>
                </a:solidFill>
              </a:uFill>
              <a:latin typeface="Arial"/>
            </a:endParaRPr>
          </a:p>
          <a:p>
            <a:r>
              <a:rPr b="1" lang="en-IE" sz="3600" spc="-1" strike="noStrike">
                <a:solidFill>
                  <a:srgbClr val="000000"/>
                </a:solidFill>
                <a:uFill>
                  <a:solidFill>
                    <a:srgbClr val="ffffff"/>
                  </a:solidFill>
                </a:uFill>
                <a:latin typeface="Arial"/>
                <a:ea typeface="Arial"/>
              </a:rPr>
              <a:t>Autumn 2018</a:t>
            </a:r>
            <a:endParaRPr b="0" lang="en-IE" sz="1800" spc="-1" strike="noStrike">
              <a:solidFill>
                <a:srgbClr val="000000"/>
              </a:solidFill>
              <a:uFill>
                <a:solidFill>
                  <a:srgbClr val="ffffff"/>
                </a:solidFill>
              </a:uFill>
              <a:latin typeface="Arial"/>
            </a:endParaRPr>
          </a:p>
          <a:p>
            <a:pPr algn="ctr">
              <a:lnSpc>
                <a:spcPct val="100000"/>
              </a:lnSpc>
            </a:pPr>
            <a:r>
              <a:rPr b="1" lang="en-IE" sz="3600" spc="-1" strike="noStrike">
                <a:solidFill>
                  <a:srgbClr val="000000"/>
                </a:solidFill>
                <a:uFill>
                  <a:solidFill>
                    <a:srgbClr val="ffffff"/>
                  </a:solidFill>
                </a:uFill>
                <a:latin typeface="Arial"/>
                <a:ea typeface="Arial"/>
              </a:rPr>
              <a:t>Problem Set #4</a:t>
            </a:r>
            <a:endParaRPr b="0" lang="en-IE" sz="1800" spc="-1" strike="noStrike">
              <a:solidFill>
                <a:srgbClr val="000000"/>
              </a:solidFill>
              <a:uFill>
                <a:solidFill>
                  <a:srgbClr val="ffffff"/>
                </a:solidFill>
              </a:uFill>
              <a:latin typeface="Arial"/>
            </a:endParaRPr>
          </a:p>
        </p:txBody>
      </p:sp>
      <p:sp>
        <p:nvSpPr>
          <p:cNvPr id="73" name="CustomShape 2"/>
          <p:cNvSpPr/>
          <p:nvPr/>
        </p:nvSpPr>
        <p:spPr>
          <a:xfrm>
            <a:off x="685800" y="3042360"/>
            <a:ext cx="7771680" cy="1122840"/>
          </a:xfrm>
          <a:prstGeom prst="rect">
            <a:avLst/>
          </a:prstGeom>
          <a:noFill/>
          <a:ln>
            <a:noFill/>
          </a:ln>
        </p:spPr>
        <p:style>
          <a:lnRef idx="0"/>
          <a:fillRef idx="0"/>
          <a:effectRef idx="0"/>
          <a:fontRef idx="minor"/>
        </p:style>
        <p:txBody>
          <a:bodyPr lIns="90000" rIns="90000" tIns="91440" bIns="91440"/>
          <a:p>
            <a:pPr algn="ctr">
              <a:lnSpc>
                <a:spcPct val="100000"/>
              </a:lnSpc>
            </a:pPr>
            <a:r>
              <a:rPr b="0" lang="en-IE" sz="1800" spc="-1" strike="noStrike">
                <a:solidFill>
                  <a:srgbClr val="666666"/>
                </a:solidFill>
                <a:uFill>
                  <a:solidFill>
                    <a:srgbClr val="ffffff"/>
                  </a:solidFill>
                </a:uFill>
                <a:latin typeface="Arial"/>
                <a:ea typeface="Arial"/>
              </a:rPr>
              <a:t>Darragh Hanley</a:t>
            </a:r>
            <a:endParaRPr b="0" lang="en-IE" sz="1800" spc="-1" strike="noStrike">
              <a:solidFill>
                <a:srgbClr val="000000"/>
              </a:solidFill>
              <a:uFill>
                <a:solidFill>
                  <a:srgbClr val="ffffff"/>
                </a:solidFill>
              </a:uFill>
              <a:latin typeface="Arial"/>
            </a:endParaRPr>
          </a:p>
          <a:p>
            <a:pPr algn="ctr">
              <a:lnSpc>
                <a:spcPct val="100000"/>
              </a:lnSpc>
            </a:pPr>
            <a:r>
              <a:rPr b="0" lang="en-IE" sz="1800" spc="-1" strike="noStrike">
                <a:solidFill>
                  <a:srgbClr val="666666"/>
                </a:solidFill>
                <a:uFill>
                  <a:solidFill>
                    <a:srgbClr val="ffffff"/>
                  </a:solidFill>
                </a:uFill>
                <a:latin typeface="Arial"/>
                <a:ea typeface="Arial"/>
              </a:rPr>
              <a:t>darragh.hanley@gatech.edu</a:t>
            </a:r>
            <a:endParaRPr b="0" lang="en-IE" sz="1800" spc="-1" strike="noStrike">
              <a:solidFill>
                <a:srgbClr val="000000"/>
              </a:solidFill>
              <a:uFill>
                <a:solidFill>
                  <a:srgbClr val="ffffff"/>
                </a:solidFill>
              </a:uFill>
              <a:latin typeface="Arial"/>
            </a:endParaRPr>
          </a:p>
          <a:p>
            <a:pPr algn="ctr">
              <a:lnSpc>
                <a:spcPct val="100000"/>
              </a:lnSpc>
            </a:pPr>
            <a:endParaRPr b="0" lang="en-IE" sz="1800" spc="-1" strike="noStrike">
              <a:solidFill>
                <a:srgbClr val="000000"/>
              </a:solidFill>
              <a:uFill>
                <a:solidFill>
                  <a:srgbClr val="ffffff"/>
                </a:solidFill>
              </a:uFill>
              <a:latin typeface="Arial"/>
            </a:endParaRPr>
          </a:p>
        </p:txBody>
      </p:sp>
      <p:sp>
        <p:nvSpPr>
          <p:cNvPr id="74" name="CustomShape 3"/>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3a: Difference images</a:t>
            </a:r>
            <a:endParaRPr b="0" lang="en-IE" sz="1800" spc="-1" strike="noStrike">
              <a:solidFill>
                <a:srgbClr val="000000"/>
              </a:solidFill>
              <a:uFill>
                <a:solidFill>
                  <a:srgbClr val="ffffff"/>
                </a:solidFill>
              </a:uFill>
              <a:latin typeface="Arial"/>
            </a:endParaRPr>
          </a:p>
        </p:txBody>
      </p:sp>
      <p:sp>
        <p:nvSpPr>
          <p:cNvPr id="107"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108" name="CustomShape 3"/>
          <p:cNvSpPr/>
          <p:nvPr/>
        </p:nvSpPr>
        <p:spPr>
          <a:xfrm>
            <a:off x="2412720" y="431352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IE" sz="1400" spc="-1" strike="noStrike">
                <a:solidFill>
                  <a:srgbClr val="000000"/>
                </a:solidFill>
                <a:uFill>
                  <a:solidFill>
                    <a:srgbClr val="ffffff"/>
                  </a:solidFill>
                </a:uFill>
                <a:latin typeface="Calibri"/>
                <a:ea typeface="Calibri"/>
              </a:rPr>
              <a:t>ps4-3-a-1.png</a:t>
            </a:r>
            <a:endParaRPr b="0" lang="en-IE" sz="1800" spc="-1" strike="noStrike">
              <a:solidFill>
                <a:srgbClr val="000000"/>
              </a:solidFill>
              <a:uFill>
                <a:solidFill>
                  <a:srgbClr val="ffffff"/>
                </a:solidFill>
              </a:uFill>
              <a:latin typeface="Arial"/>
            </a:endParaRPr>
          </a:p>
        </p:txBody>
      </p:sp>
      <p:pic>
        <p:nvPicPr>
          <p:cNvPr id="109" name="" descr=""/>
          <p:cNvPicPr/>
          <p:nvPr/>
        </p:nvPicPr>
        <p:blipFill>
          <a:blip r:embed="rId1"/>
          <a:stretch/>
        </p:blipFill>
        <p:spPr>
          <a:xfrm>
            <a:off x="3086640" y="1716480"/>
            <a:ext cx="3009240" cy="239976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3a: Difference images (cont.)</a:t>
            </a:r>
            <a:endParaRPr b="0" lang="en-IE" sz="1800" spc="-1" strike="noStrike">
              <a:solidFill>
                <a:srgbClr val="000000"/>
              </a:solidFill>
              <a:uFill>
                <a:solidFill>
                  <a:srgbClr val="ffffff"/>
                </a:solidFill>
              </a:uFill>
              <a:latin typeface="Arial"/>
            </a:endParaRPr>
          </a:p>
        </p:txBody>
      </p:sp>
      <p:sp>
        <p:nvSpPr>
          <p:cNvPr id="111"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112" name="CustomShape 3"/>
          <p:cNvSpPr/>
          <p:nvPr/>
        </p:nvSpPr>
        <p:spPr>
          <a:xfrm>
            <a:off x="2412720" y="431352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IE" sz="1400" spc="-1" strike="noStrike">
                <a:solidFill>
                  <a:srgbClr val="000000"/>
                </a:solidFill>
                <a:uFill>
                  <a:solidFill>
                    <a:srgbClr val="ffffff"/>
                  </a:solidFill>
                </a:uFill>
                <a:latin typeface="Calibri"/>
                <a:ea typeface="Calibri"/>
              </a:rPr>
              <a:t>ps4-3-a-2.png</a:t>
            </a:r>
            <a:endParaRPr b="0" lang="en-IE" sz="1800" spc="-1" strike="noStrike">
              <a:solidFill>
                <a:srgbClr val="000000"/>
              </a:solidFill>
              <a:uFill>
                <a:solidFill>
                  <a:srgbClr val="ffffff"/>
                </a:solidFill>
              </a:uFill>
              <a:latin typeface="Arial"/>
            </a:endParaRPr>
          </a:p>
        </p:txBody>
      </p:sp>
      <p:pic>
        <p:nvPicPr>
          <p:cNvPr id="113" name="" descr=""/>
          <p:cNvPicPr/>
          <p:nvPr/>
        </p:nvPicPr>
        <p:blipFill>
          <a:blip r:embed="rId1"/>
          <a:stretch/>
        </p:blipFill>
        <p:spPr>
          <a:xfrm>
            <a:off x="3086640" y="1716480"/>
            <a:ext cx="3009240" cy="239976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4a: Hierarchical LK</a:t>
            </a:r>
            <a:endParaRPr b="0" lang="en-IE" sz="1800" spc="-1" strike="noStrike">
              <a:solidFill>
                <a:srgbClr val="000000"/>
              </a:solidFill>
              <a:uFill>
                <a:solidFill>
                  <a:srgbClr val="ffffff"/>
                </a:solidFill>
              </a:uFill>
              <a:latin typeface="Arial"/>
            </a:endParaRPr>
          </a:p>
        </p:txBody>
      </p:sp>
      <p:sp>
        <p:nvSpPr>
          <p:cNvPr id="115"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116" name="CustomShape 3"/>
          <p:cNvSpPr/>
          <p:nvPr/>
        </p:nvSpPr>
        <p:spPr>
          <a:xfrm>
            <a:off x="2412720" y="431352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IE" sz="1400" spc="-1" strike="noStrike">
                <a:solidFill>
                  <a:srgbClr val="000000"/>
                </a:solidFill>
                <a:uFill>
                  <a:solidFill>
                    <a:srgbClr val="ffffff"/>
                  </a:solidFill>
                </a:uFill>
                <a:latin typeface="Calibri"/>
                <a:ea typeface="Calibri"/>
              </a:rPr>
              <a:t>ps4-4-a-1.png</a:t>
            </a:r>
            <a:endParaRPr b="0" lang="en-IE" sz="1800" spc="-1" strike="noStrike">
              <a:solidFill>
                <a:srgbClr val="000000"/>
              </a:solidFill>
              <a:uFill>
                <a:solidFill>
                  <a:srgbClr val="ffffff"/>
                </a:solidFill>
              </a:uFill>
              <a:latin typeface="Arial"/>
            </a:endParaRPr>
          </a:p>
        </p:txBody>
      </p:sp>
      <p:pic>
        <p:nvPicPr>
          <p:cNvPr id="117" name="" descr=""/>
          <p:cNvPicPr/>
          <p:nvPr/>
        </p:nvPicPr>
        <p:blipFill>
          <a:blip r:embed="rId1"/>
          <a:stretch/>
        </p:blipFill>
        <p:spPr>
          <a:xfrm>
            <a:off x="3067560" y="1773720"/>
            <a:ext cx="3047400" cy="228528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4a: Hierarchical LK (cont.)</a:t>
            </a:r>
            <a:endParaRPr b="0" lang="en-IE" sz="1800" spc="-1" strike="noStrike">
              <a:solidFill>
                <a:srgbClr val="000000"/>
              </a:solidFill>
              <a:uFill>
                <a:solidFill>
                  <a:srgbClr val="ffffff"/>
                </a:solidFill>
              </a:uFill>
              <a:latin typeface="Arial"/>
            </a:endParaRPr>
          </a:p>
        </p:txBody>
      </p:sp>
      <p:sp>
        <p:nvSpPr>
          <p:cNvPr id="119"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120" name="CustomShape 3"/>
          <p:cNvSpPr/>
          <p:nvPr/>
        </p:nvSpPr>
        <p:spPr>
          <a:xfrm>
            <a:off x="2412720" y="431352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IE" sz="1400" spc="-1" strike="noStrike">
                <a:solidFill>
                  <a:srgbClr val="000000"/>
                </a:solidFill>
                <a:uFill>
                  <a:solidFill>
                    <a:srgbClr val="ffffff"/>
                  </a:solidFill>
                </a:uFill>
                <a:latin typeface="Calibri"/>
                <a:ea typeface="Calibri"/>
              </a:rPr>
              <a:t>ps4-4-a-2.png</a:t>
            </a:r>
            <a:endParaRPr b="0" lang="en-IE" sz="1800" spc="-1" strike="noStrike">
              <a:solidFill>
                <a:srgbClr val="000000"/>
              </a:solidFill>
              <a:uFill>
                <a:solidFill>
                  <a:srgbClr val="ffffff"/>
                </a:solidFill>
              </a:uFill>
              <a:latin typeface="Arial"/>
            </a:endParaRPr>
          </a:p>
        </p:txBody>
      </p:sp>
      <p:pic>
        <p:nvPicPr>
          <p:cNvPr id="121" name="" descr=""/>
          <p:cNvPicPr/>
          <p:nvPr/>
        </p:nvPicPr>
        <p:blipFill>
          <a:blip r:embed="rId1"/>
          <a:stretch/>
        </p:blipFill>
        <p:spPr>
          <a:xfrm>
            <a:off x="3067560" y="1773720"/>
            <a:ext cx="3047400" cy="228528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4a: Hierarchical LK (cont.)</a:t>
            </a:r>
            <a:endParaRPr b="0" lang="en-IE" sz="1800" spc="-1" strike="noStrike">
              <a:solidFill>
                <a:srgbClr val="000000"/>
              </a:solidFill>
              <a:uFill>
                <a:solidFill>
                  <a:srgbClr val="ffffff"/>
                </a:solidFill>
              </a:uFill>
              <a:latin typeface="Arial"/>
            </a:endParaRPr>
          </a:p>
        </p:txBody>
      </p:sp>
      <p:sp>
        <p:nvSpPr>
          <p:cNvPr id="123"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124" name="CustomShape 3"/>
          <p:cNvSpPr/>
          <p:nvPr/>
        </p:nvSpPr>
        <p:spPr>
          <a:xfrm>
            <a:off x="2412720" y="431352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IE" sz="1400" spc="-1" strike="noStrike">
                <a:solidFill>
                  <a:srgbClr val="000000"/>
                </a:solidFill>
                <a:uFill>
                  <a:solidFill>
                    <a:srgbClr val="ffffff"/>
                  </a:solidFill>
                </a:uFill>
                <a:latin typeface="Calibri"/>
                <a:ea typeface="Calibri"/>
              </a:rPr>
              <a:t>ps4-4-a-3.png</a:t>
            </a:r>
            <a:endParaRPr b="0" lang="en-IE" sz="1800" spc="-1" strike="noStrike">
              <a:solidFill>
                <a:srgbClr val="000000"/>
              </a:solidFill>
              <a:uFill>
                <a:solidFill>
                  <a:srgbClr val="ffffff"/>
                </a:solidFill>
              </a:uFill>
              <a:latin typeface="Arial"/>
            </a:endParaRPr>
          </a:p>
        </p:txBody>
      </p:sp>
      <p:pic>
        <p:nvPicPr>
          <p:cNvPr id="125" name="" descr=""/>
          <p:cNvPicPr/>
          <p:nvPr/>
        </p:nvPicPr>
        <p:blipFill>
          <a:blip r:embed="rId1"/>
          <a:stretch/>
        </p:blipFill>
        <p:spPr>
          <a:xfrm>
            <a:off x="3067560" y="1773720"/>
            <a:ext cx="3047400" cy="228528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4b: Hierarchical LK (cont.)</a:t>
            </a:r>
            <a:endParaRPr b="0" lang="en-IE" sz="1800" spc="-1" strike="noStrike">
              <a:solidFill>
                <a:srgbClr val="000000"/>
              </a:solidFill>
              <a:uFill>
                <a:solidFill>
                  <a:srgbClr val="ffffff"/>
                </a:solidFill>
              </a:uFill>
              <a:latin typeface="Arial"/>
            </a:endParaRPr>
          </a:p>
        </p:txBody>
      </p:sp>
      <p:sp>
        <p:nvSpPr>
          <p:cNvPr id="127"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128" name="CustomShape 3"/>
          <p:cNvSpPr/>
          <p:nvPr/>
        </p:nvSpPr>
        <p:spPr>
          <a:xfrm>
            <a:off x="2412720" y="431352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IE" sz="1400" spc="-1" strike="noStrike">
                <a:solidFill>
                  <a:srgbClr val="000000"/>
                </a:solidFill>
                <a:uFill>
                  <a:solidFill>
                    <a:srgbClr val="ffffff"/>
                  </a:solidFill>
                </a:uFill>
                <a:latin typeface="Calibri"/>
                <a:ea typeface="Calibri"/>
              </a:rPr>
              <a:t>ps4-4-b-1.png</a:t>
            </a:r>
            <a:endParaRPr b="0" lang="en-IE" sz="1800" spc="-1" strike="noStrike">
              <a:solidFill>
                <a:srgbClr val="000000"/>
              </a:solidFill>
              <a:uFill>
                <a:solidFill>
                  <a:srgbClr val="ffffff"/>
                </a:solidFill>
              </a:uFill>
              <a:latin typeface="Arial"/>
            </a:endParaRPr>
          </a:p>
        </p:txBody>
      </p:sp>
      <p:pic>
        <p:nvPicPr>
          <p:cNvPr id="129" name="" descr=""/>
          <p:cNvPicPr/>
          <p:nvPr/>
        </p:nvPicPr>
        <p:blipFill>
          <a:blip r:embed="rId1"/>
          <a:stretch/>
        </p:blipFill>
        <p:spPr>
          <a:xfrm>
            <a:off x="2880000" y="1308600"/>
            <a:ext cx="3822840" cy="286704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4b: Hierarchical LK (cont.)</a:t>
            </a:r>
            <a:endParaRPr b="0" lang="en-IE" sz="1800" spc="-1" strike="noStrike">
              <a:solidFill>
                <a:srgbClr val="000000"/>
              </a:solidFill>
              <a:uFill>
                <a:solidFill>
                  <a:srgbClr val="ffffff"/>
                </a:solidFill>
              </a:uFill>
              <a:latin typeface="Arial"/>
            </a:endParaRPr>
          </a:p>
        </p:txBody>
      </p:sp>
      <p:sp>
        <p:nvSpPr>
          <p:cNvPr id="131"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132" name="CustomShape 3"/>
          <p:cNvSpPr/>
          <p:nvPr/>
        </p:nvSpPr>
        <p:spPr>
          <a:xfrm>
            <a:off x="2412720" y="431352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IE" sz="1400" spc="-1" strike="noStrike">
                <a:solidFill>
                  <a:srgbClr val="000000"/>
                </a:solidFill>
                <a:uFill>
                  <a:solidFill>
                    <a:srgbClr val="ffffff"/>
                  </a:solidFill>
                </a:uFill>
                <a:latin typeface="Calibri"/>
                <a:ea typeface="Calibri"/>
              </a:rPr>
              <a:t>ps4-4-b-2.png</a:t>
            </a:r>
            <a:endParaRPr b="0" lang="en-IE" sz="1800" spc="-1" strike="noStrike">
              <a:solidFill>
                <a:srgbClr val="000000"/>
              </a:solidFill>
              <a:uFill>
                <a:solidFill>
                  <a:srgbClr val="ffffff"/>
                </a:solidFill>
              </a:uFill>
              <a:latin typeface="Arial"/>
            </a:endParaRPr>
          </a:p>
        </p:txBody>
      </p:sp>
      <p:pic>
        <p:nvPicPr>
          <p:cNvPr id="133" name="" descr=""/>
          <p:cNvPicPr/>
          <p:nvPr/>
        </p:nvPicPr>
        <p:blipFill>
          <a:blip r:embed="rId1"/>
          <a:stretch/>
        </p:blipFill>
        <p:spPr>
          <a:xfrm>
            <a:off x="2520000" y="1128600"/>
            <a:ext cx="4254840" cy="319104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5a: Frame Interpolation</a:t>
            </a:r>
            <a:endParaRPr b="0" lang="en-IE" sz="1800" spc="-1" strike="noStrike">
              <a:solidFill>
                <a:srgbClr val="000000"/>
              </a:solidFill>
              <a:uFill>
                <a:solidFill>
                  <a:srgbClr val="ffffff"/>
                </a:solidFill>
              </a:uFill>
              <a:latin typeface="Arial"/>
            </a:endParaRPr>
          </a:p>
        </p:txBody>
      </p:sp>
      <p:sp>
        <p:nvSpPr>
          <p:cNvPr id="135"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136" name="CustomShape 3"/>
          <p:cNvSpPr/>
          <p:nvPr/>
        </p:nvSpPr>
        <p:spPr>
          <a:xfrm>
            <a:off x="2412720" y="431352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IE" sz="1400" spc="-1" strike="noStrike">
                <a:solidFill>
                  <a:srgbClr val="000000"/>
                </a:solidFill>
                <a:uFill>
                  <a:solidFill>
                    <a:srgbClr val="ffffff"/>
                  </a:solidFill>
                </a:uFill>
                <a:latin typeface="Calibri"/>
                <a:ea typeface="Calibri"/>
              </a:rPr>
              <a:t>ps4-5-a-1.png</a:t>
            </a:r>
            <a:endParaRPr b="0" lang="en-IE" sz="1800" spc="-1" strike="noStrike">
              <a:solidFill>
                <a:srgbClr val="000000"/>
              </a:solidFill>
              <a:uFill>
                <a:solidFill>
                  <a:srgbClr val="ffffff"/>
                </a:solidFill>
              </a:uFill>
              <a:latin typeface="Arial"/>
            </a:endParaRPr>
          </a:p>
        </p:txBody>
      </p:sp>
      <p:pic>
        <p:nvPicPr>
          <p:cNvPr id="137" name="" descr=""/>
          <p:cNvPicPr/>
          <p:nvPr/>
        </p:nvPicPr>
        <p:blipFill>
          <a:blip r:embed="rId1"/>
          <a:stretch/>
        </p:blipFill>
        <p:spPr>
          <a:xfrm>
            <a:off x="1440000" y="1224000"/>
            <a:ext cx="6028200" cy="301392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5b: Frame Interpolation</a:t>
            </a:r>
            <a:endParaRPr b="0" lang="en-IE" sz="1800" spc="-1" strike="noStrike">
              <a:solidFill>
                <a:srgbClr val="000000"/>
              </a:solidFill>
              <a:uFill>
                <a:solidFill>
                  <a:srgbClr val="ffffff"/>
                </a:solidFill>
              </a:uFill>
              <a:latin typeface="Arial"/>
            </a:endParaRPr>
          </a:p>
        </p:txBody>
      </p:sp>
      <p:sp>
        <p:nvSpPr>
          <p:cNvPr id="139"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140" name="CustomShape 3"/>
          <p:cNvSpPr/>
          <p:nvPr/>
        </p:nvSpPr>
        <p:spPr>
          <a:xfrm>
            <a:off x="2412720" y="431352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IE" sz="1400" spc="-1" strike="noStrike">
                <a:solidFill>
                  <a:srgbClr val="000000"/>
                </a:solidFill>
                <a:uFill>
                  <a:solidFill>
                    <a:srgbClr val="ffffff"/>
                  </a:solidFill>
                </a:uFill>
                <a:latin typeface="Calibri"/>
                <a:ea typeface="Calibri"/>
              </a:rPr>
              <a:t>ps4-5-b-1.png</a:t>
            </a:r>
            <a:endParaRPr b="0" lang="en-IE" sz="1800" spc="-1" strike="noStrike">
              <a:solidFill>
                <a:srgbClr val="000000"/>
              </a:solidFill>
              <a:uFill>
                <a:solidFill>
                  <a:srgbClr val="ffffff"/>
                </a:solidFill>
              </a:uFill>
              <a:latin typeface="Arial"/>
            </a:endParaRPr>
          </a:p>
        </p:txBody>
      </p:sp>
      <p:pic>
        <p:nvPicPr>
          <p:cNvPr id="141" name="" descr=""/>
          <p:cNvPicPr/>
          <p:nvPr/>
        </p:nvPicPr>
        <p:blipFill>
          <a:blip r:embed="rId1"/>
          <a:stretch/>
        </p:blipFill>
        <p:spPr>
          <a:xfrm>
            <a:off x="1656000" y="1063080"/>
            <a:ext cx="6354720" cy="317700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5b: Frame Interpolation</a:t>
            </a:r>
            <a:endParaRPr b="0" lang="en-IE" sz="1800" spc="-1" strike="noStrike">
              <a:solidFill>
                <a:srgbClr val="000000"/>
              </a:solidFill>
              <a:uFill>
                <a:solidFill>
                  <a:srgbClr val="ffffff"/>
                </a:solidFill>
              </a:uFill>
              <a:latin typeface="Arial"/>
            </a:endParaRPr>
          </a:p>
        </p:txBody>
      </p:sp>
      <p:sp>
        <p:nvSpPr>
          <p:cNvPr id="143"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144" name="CustomShape 3"/>
          <p:cNvSpPr/>
          <p:nvPr/>
        </p:nvSpPr>
        <p:spPr>
          <a:xfrm>
            <a:off x="2412720" y="431352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IE" sz="1400" spc="-1" strike="noStrike">
                <a:solidFill>
                  <a:srgbClr val="000000"/>
                </a:solidFill>
                <a:uFill>
                  <a:solidFill>
                    <a:srgbClr val="ffffff"/>
                  </a:solidFill>
                </a:uFill>
                <a:latin typeface="Calibri"/>
                <a:ea typeface="Calibri"/>
              </a:rPr>
              <a:t>ps4-5-b-2.png</a:t>
            </a:r>
            <a:endParaRPr b="0" lang="en-IE" sz="1800" spc="-1" strike="noStrike">
              <a:solidFill>
                <a:srgbClr val="000000"/>
              </a:solidFill>
              <a:uFill>
                <a:solidFill>
                  <a:srgbClr val="ffffff"/>
                </a:solidFill>
              </a:uFill>
              <a:latin typeface="Arial"/>
            </a:endParaRPr>
          </a:p>
        </p:txBody>
      </p:sp>
      <p:pic>
        <p:nvPicPr>
          <p:cNvPr id="145" name="" descr=""/>
          <p:cNvPicPr/>
          <p:nvPr/>
        </p:nvPicPr>
        <p:blipFill>
          <a:blip r:embed="rId1"/>
          <a:stretch/>
        </p:blipFill>
        <p:spPr>
          <a:xfrm>
            <a:off x="1584000" y="1152000"/>
            <a:ext cx="6244200" cy="312192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1a: Base Shift0 and ShiftR2</a:t>
            </a:r>
            <a:endParaRPr b="0" lang="en-IE" sz="1800" spc="-1" strike="noStrike">
              <a:solidFill>
                <a:srgbClr val="000000"/>
              </a:solidFill>
              <a:uFill>
                <a:solidFill>
                  <a:srgbClr val="ffffff"/>
                </a:solidFill>
              </a:uFill>
              <a:latin typeface="Arial"/>
            </a:endParaRPr>
          </a:p>
        </p:txBody>
      </p:sp>
      <p:sp>
        <p:nvSpPr>
          <p:cNvPr id="76"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77" name="CustomShape 3"/>
          <p:cNvSpPr/>
          <p:nvPr/>
        </p:nvSpPr>
        <p:spPr>
          <a:xfrm>
            <a:off x="2412720" y="431352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IE" sz="1400" spc="-1" strike="noStrike">
                <a:solidFill>
                  <a:srgbClr val="000000"/>
                </a:solidFill>
                <a:uFill>
                  <a:solidFill>
                    <a:srgbClr val="ffffff"/>
                  </a:solidFill>
                </a:uFill>
                <a:latin typeface="Calibri"/>
                <a:ea typeface="Calibri"/>
              </a:rPr>
              <a:t>ps4-1-a-1.png</a:t>
            </a:r>
            <a:endParaRPr b="0" lang="en-IE" sz="1800" spc="-1" strike="noStrike">
              <a:solidFill>
                <a:srgbClr val="000000"/>
              </a:solidFill>
              <a:uFill>
                <a:solidFill>
                  <a:srgbClr val="ffffff"/>
                </a:solidFill>
              </a:uFill>
              <a:latin typeface="Arial"/>
            </a:endParaRPr>
          </a:p>
        </p:txBody>
      </p:sp>
      <p:pic>
        <p:nvPicPr>
          <p:cNvPr id="78" name="" descr=""/>
          <p:cNvPicPr/>
          <p:nvPr/>
        </p:nvPicPr>
        <p:blipFill>
          <a:blip r:embed="rId1"/>
          <a:stretch/>
        </p:blipFill>
        <p:spPr>
          <a:xfrm>
            <a:off x="3067560" y="1773720"/>
            <a:ext cx="3047400" cy="228528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6: Challenge Problem</a:t>
            </a:r>
            <a:endParaRPr b="0" lang="en-IE" sz="1800" spc="-1" strike="noStrike">
              <a:solidFill>
                <a:srgbClr val="000000"/>
              </a:solidFill>
              <a:uFill>
                <a:solidFill>
                  <a:srgbClr val="ffffff"/>
                </a:solidFill>
              </a:uFill>
              <a:latin typeface="Arial"/>
            </a:endParaRPr>
          </a:p>
        </p:txBody>
      </p:sp>
      <p:sp>
        <p:nvSpPr>
          <p:cNvPr id="147"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148" name="CustomShape 3"/>
          <p:cNvSpPr/>
          <p:nvPr/>
        </p:nvSpPr>
        <p:spPr>
          <a:xfrm>
            <a:off x="2412720" y="431352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IE" sz="1400" spc="-1" strike="noStrike">
                <a:solidFill>
                  <a:srgbClr val="000000"/>
                </a:solidFill>
                <a:uFill>
                  <a:solidFill>
                    <a:srgbClr val="ffffff"/>
                  </a:solidFill>
                </a:uFill>
                <a:latin typeface="Calibri"/>
                <a:ea typeface="Calibri"/>
              </a:rPr>
              <a:t>ps4-6-a-1.png</a:t>
            </a:r>
            <a:endParaRPr b="0" lang="en-IE" sz="1800" spc="-1" strike="noStrike">
              <a:solidFill>
                <a:srgbClr val="000000"/>
              </a:solidFill>
              <a:uFill>
                <a:solidFill>
                  <a:srgbClr val="ffffff"/>
                </a:solidFill>
              </a:uFill>
              <a:latin typeface="Arial"/>
            </a:endParaRPr>
          </a:p>
        </p:txBody>
      </p:sp>
      <p:pic>
        <p:nvPicPr>
          <p:cNvPr id="149" name="" descr=""/>
          <p:cNvPicPr/>
          <p:nvPr/>
        </p:nvPicPr>
        <p:blipFill>
          <a:blip r:embed="rId1"/>
          <a:stretch/>
        </p:blipFill>
        <p:spPr>
          <a:xfrm>
            <a:off x="2907360" y="936000"/>
            <a:ext cx="3428280" cy="342828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6: Challenge Problem (cont.)</a:t>
            </a:r>
            <a:endParaRPr b="0" lang="en-IE" sz="1800" spc="-1" strike="noStrike">
              <a:solidFill>
                <a:srgbClr val="000000"/>
              </a:solidFill>
              <a:uFill>
                <a:solidFill>
                  <a:srgbClr val="ffffff"/>
                </a:solidFill>
              </a:uFill>
              <a:latin typeface="Arial"/>
            </a:endParaRPr>
          </a:p>
        </p:txBody>
      </p:sp>
      <p:sp>
        <p:nvSpPr>
          <p:cNvPr id="151"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152" name="CustomShape 3"/>
          <p:cNvSpPr/>
          <p:nvPr/>
        </p:nvSpPr>
        <p:spPr>
          <a:xfrm>
            <a:off x="2412720" y="431352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IE" sz="1400" spc="-1" strike="noStrike">
                <a:solidFill>
                  <a:srgbClr val="000000"/>
                </a:solidFill>
                <a:uFill>
                  <a:solidFill>
                    <a:srgbClr val="ffffff"/>
                  </a:solidFill>
                </a:uFill>
                <a:latin typeface="Calibri"/>
                <a:ea typeface="Calibri"/>
              </a:rPr>
              <a:t>ps4-6-a-2.png</a:t>
            </a:r>
            <a:endParaRPr b="0" lang="en-IE" sz="1800" spc="-1" strike="noStrike">
              <a:solidFill>
                <a:srgbClr val="000000"/>
              </a:solidFill>
              <a:uFill>
                <a:solidFill>
                  <a:srgbClr val="ffffff"/>
                </a:solidFill>
              </a:uFill>
              <a:latin typeface="Arial"/>
            </a:endParaRPr>
          </a:p>
        </p:txBody>
      </p:sp>
      <p:pic>
        <p:nvPicPr>
          <p:cNvPr id="153" name="" descr=""/>
          <p:cNvPicPr/>
          <p:nvPr/>
        </p:nvPicPr>
        <p:blipFill>
          <a:blip r:embed="rId1"/>
          <a:stretch/>
        </p:blipFill>
        <p:spPr>
          <a:xfrm>
            <a:off x="2877120" y="1008000"/>
            <a:ext cx="3428280" cy="342828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6: Challenge Problem (cont.)</a:t>
            </a:r>
            <a:endParaRPr b="0" lang="en-IE" sz="1800" spc="-1" strike="noStrike">
              <a:solidFill>
                <a:srgbClr val="000000"/>
              </a:solidFill>
              <a:uFill>
                <a:solidFill>
                  <a:srgbClr val="ffffff"/>
                </a:solidFill>
              </a:uFill>
              <a:latin typeface="Arial"/>
            </a:endParaRPr>
          </a:p>
        </p:txBody>
      </p:sp>
      <p:sp>
        <p:nvSpPr>
          <p:cNvPr id="155"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156" name="CustomShape 3"/>
          <p:cNvSpPr/>
          <p:nvPr/>
        </p:nvSpPr>
        <p:spPr>
          <a:xfrm>
            <a:off x="1113840" y="2432520"/>
            <a:ext cx="6989400" cy="1010520"/>
          </a:xfrm>
          <a:prstGeom prst="rect">
            <a:avLst/>
          </a:prstGeom>
          <a:noFill/>
          <a:ln>
            <a:noFill/>
          </a:ln>
        </p:spPr>
        <p:style>
          <a:lnRef idx="0"/>
          <a:fillRef idx="0"/>
          <a:effectRef idx="0"/>
          <a:fontRef idx="minor"/>
        </p:style>
        <p:txBody>
          <a:bodyPr lIns="90000" rIns="90000" tIns="91440" bIns="91440"/>
          <a:p>
            <a:pPr algn="ctr">
              <a:lnSpc>
                <a:spcPct val="115000"/>
              </a:lnSpc>
            </a:pPr>
            <a:r>
              <a:rPr b="1" lang="en-IE" sz="3600" spc="-1" strike="noStrike" u="sng">
                <a:solidFill>
                  <a:srgbClr val="0000ff"/>
                </a:solidFill>
                <a:uFill>
                  <a:solidFill>
                    <a:srgbClr val="ffffff"/>
                  </a:solidFill>
                </a:uFill>
                <a:latin typeface="Calibri"/>
                <a:ea typeface="Calibri"/>
                <a:hlinkClick r:id="rId1"/>
              </a:rPr>
              <a:t>Video Link</a:t>
            </a:r>
            <a:endParaRPr b="0" lang="en-IE" sz="1800" spc="-1" strike="noStrike">
              <a:solidFill>
                <a:srgbClr val="000000"/>
              </a:solidFill>
              <a:uFill>
                <a:solidFill>
                  <a:srgbClr val="ffffff"/>
                </a:solidFill>
              </a:uFill>
              <a:latin typeface="Arial"/>
            </a:endParaRPr>
          </a:p>
          <a:p>
            <a:pPr algn="ctr">
              <a:lnSpc>
                <a:spcPct val="115000"/>
              </a:lnSpc>
            </a:pPr>
            <a:r>
              <a:rPr b="1" lang="en-IE" sz="3600" spc="-1" strike="noStrike">
                <a:solidFill>
                  <a:srgbClr val="000000"/>
                </a:solidFill>
                <a:uFill>
                  <a:solidFill>
                    <a:srgbClr val="ffffff"/>
                  </a:solidFill>
                </a:uFill>
                <a:latin typeface="Calibri"/>
                <a:ea typeface="Calibri"/>
              </a:rPr>
              <a:t>https://youtu.be/ULyw1tetzfU</a:t>
            </a:r>
            <a:endParaRPr b="0" lang="en-IE"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1a: Base Shift0 and ShiftR5U5</a:t>
            </a:r>
            <a:endParaRPr b="0" lang="en-IE" sz="1800" spc="-1" strike="noStrike">
              <a:solidFill>
                <a:srgbClr val="000000"/>
              </a:solidFill>
              <a:uFill>
                <a:solidFill>
                  <a:srgbClr val="ffffff"/>
                </a:solidFill>
              </a:uFill>
              <a:latin typeface="Arial"/>
            </a:endParaRPr>
          </a:p>
        </p:txBody>
      </p:sp>
      <p:sp>
        <p:nvSpPr>
          <p:cNvPr id="80"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81" name="CustomShape 3"/>
          <p:cNvSpPr/>
          <p:nvPr/>
        </p:nvSpPr>
        <p:spPr>
          <a:xfrm>
            <a:off x="2412720" y="431352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IE" sz="1400" spc="-1" strike="noStrike">
                <a:solidFill>
                  <a:srgbClr val="000000"/>
                </a:solidFill>
                <a:uFill>
                  <a:solidFill>
                    <a:srgbClr val="ffffff"/>
                  </a:solidFill>
                </a:uFill>
                <a:latin typeface="Calibri"/>
                <a:ea typeface="Calibri"/>
              </a:rPr>
              <a:t>ps4-1-a-2.png</a:t>
            </a:r>
            <a:endParaRPr b="0" lang="en-IE" sz="1800" spc="-1" strike="noStrike">
              <a:solidFill>
                <a:srgbClr val="000000"/>
              </a:solidFill>
              <a:uFill>
                <a:solidFill>
                  <a:srgbClr val="ffffff"/>
                </a:solidFill>
              </a:uFill>
              <a:latin typeface="Arial"/>
            </a:endParaRPr>
          </a:p>
        </p:txBody>
      </p:sp>
      <p:pic>
        <p:nvPicPr>
          <p:cNvPr id="82" name="" descr=""/>
          <p:cNvPicPr/>
          <p:nvPr/>
        </p:nvPicPr>
        <p:blipFill>
          <a:blip r:embed="rId1"/>
          <a:stretch/>
        </p:blipFill>
        <p:spPr>
          <a:xfrm>
            <a:off x="3067560" y="1773720"/>
            <a:ext cx="3047400" cy="22852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1b: Base Shift0 and ShiftR10</a:t>
            </a:r>
            <a:endParaRPr b="0" lang="en-IE" sz="1800" spc="-1" strike="noStrike">
              <a:solidFill>
                <a:srgbClr val="000000"/>
              </a:solidFill>
              <a:uFill>
                <a:solidFill>
                  <a:srgbClr val="ffffff"/>
                </a:solidFill>
              </a:uFill>
              <a:latin typeface="Arial"/>
            </a:endParaRPr>
          </a:p>
        </p:txBody>
      </p:sp>
      <p:sp>
        <p:nvSpPr>
          <p:cNvPr id="84"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85" name="CustomShape 3"/>
          <p:cNvSpPr/>
          <p:nvPr/>
        </p:nvSpPr>
        <p:spPr>
          <a:xfrm>
            <a:off x="2412720" y="431352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IE" sz="1400" spc="-1" strike="noStrike">
                <a:solidFill>
                  <a:srgbClr val="000000"/>
                </a:solidFill>
                <a:uFill>
                  <a:solidFill>
                    <a:srgbClr val="ffffff"/>
                  </a:solidFill>
                </a:uFill>
                <a:latin typeface="Calibri"/>
                <a:ea typeface="Calibri"/>
              </a:rPr>
              <a:t>ps4-1-b-1.png</a:t>
            </a:r>
            <a:endParaRPr b="0" lang="en-IE" sz="1800" spc="-1" strike="noStrike">
              <a:solidFill>
                <a:srgbClr val="000000"/>
              </a:solidFill>
              <a:uFill>
                <a:solidFill>
                  <a:srgbClr val="ffffff"/>
                </a:solidFill>
              </a:uFill>
              <a:latin typeface="Arial"/>
            </a:endParaRPr>
          </a:p>
        </p:txBody>
      </p:sp>
      <p:pic>
        <p:nvPicPr>
          <p:cNvPr id="86" name="" descr=""/>
          <p:cNvPicPr/>
          <p:nvPr/>
        </p:nvPicPr>
        <p:blipFill>
          <a:blip r:embed="rId1"/>
          <a:stretch/>
        </p:blipFill>
        <p:spPr>
          <a:xfrm>
            <a:off x="3067560" y="1773720"/>
            <a:ext cx="3047400" cy="228528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1b: Base Shift0 and ShiftR20</a:t>
            </a:r>
            <a:endParaRPr b="0" lang="en-IE" sz="1800" spc="-1" strike="noStrike">
              <a:solidFill>
                <a:srgbClr val="000000"/>
              </a:solidFill>
              <a:uFill>
                <a:solidFill>
                  <a:srgbClr val="ffffff"/>
                </a:solidFill>
              </a:uFill>
              <a:latin typeface="Arial"/>
            </a:endParaRPr>
          </a:p>
        </p:txBody>
      </p:sp>
      <p:sp>
        <p:nvSpPr>
          <p:cNvPr id="88"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89" name="CustomShape 3"/>
          <p:cNvSpPr/>
          <p:nvPr/>
        </p:nvSpPr>
        <p:spPr>
          <a:xfrm>
            <a:off x="2412720" y="431352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IE" sz="1400" spc="-1" strike="noStrike">
                <a:solidFill>
                  <a:srgbClr val="000000"/>
                </a:solidFill>
                <a:uFill>
                  <a:solidFill>
                    <a:srgbClr val="ffffff"/>
                  </a:solidFill>
                </a:uFill>
                <a:latin typeface="Calibri"/>
                <a:ea typeface="Calibri"/>
              </a:rPr>
              <a:t>ps4-1-b-2.png</a:t>
            </a:r>
            <a:endParaRPr b="0" lang="en-IE" sz="1800" spc="-1" strike="noStrike">
              <a:solidFill>
                <a:srgbClr val="000000"/>
              </a:solidFill>
              <a:uFill>
                <a:solidFill>
                  <a:srgbClr val="ffffff"/>
                </a:solidFill>
              </a:uFill>
              <a:latin typeface="Arial"/>
            </a:endParaRPr>
          </a:p>
        </p:txBody>
      </p:sp>
      <p:pic>
        <p:nvPicPr>
          <p:cNvPr id="90" name="" descr=""/>
          <p:cNvPicPr/>
          <p:nvPr/>
        </p:nvPicPr>
        <p:blipFill>
          <a:blip r:embed="rId1"/>
          <a:stretch/>
        </p:blipFill>
        <p:spPr>
          <a:xfrm>
            <a:off x="3067560" y="1773720"/>
            <a:ext cx="3047400" cy="22852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1b: Base Shift0 and ShiftR40</a:t>
            </a:r>
            <a:endParaRPr b="0" lang="en-IE" sz="1800" spc="-1" strike="noStrike">
              <a:solidFill>
                <a:srgbClr val="000000"/>
              </a:solidFill>
              <a:uFill>
                <a:solidFill>
                  <a:srgbClr val="ffffff"/>
                </a:solidFill>
              </a:uFill>
              <a:latin typeface="Arial"/>
            </a:endParaRPr>
          </a:p>
        </p:txBody>
      </p:sp>
      <p:sp>
        <p:nvSpPr>
          <p:cNvPr id="92"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93" name="CustomShape 3"/>
          <p:cNvSpPr/>
          <p:nvPr/>
        </p:nvSpPr>
        <p:spPr>
          <a:xfrm>
            <a:off x="2412720" y="431352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IE" sz="1400" spc="-1" strike="noStrike">
                <a:solidFill>
                  <a:srgbClr val="000000"/>
                </a:solidFill>
                <a:uFill>
                  <a:solidFill>
                    <a:srgbClr val="ffffff"/>
                  </a:solidFill>
                </a:uFill>
                <a:latin typeface="Calibri"/>
                <a:ea typeface="Calibri"/>
              </a:rPr>
              <a:t>ps4-1-b-3.png</a:t>
            </a:r>
            <a:endParaRPr b="0" lang="en-IE" sz="1800" spc="-1" strike="noStrike">
              <a:solidFill>
                <a:srgbClr val="000000"/>
              </a:solidFill>
              <a:uFill>
                <a:solidFill>
                  <a:srgbClr val="ffffff"/>
                </a:solidFill>
              </a:uFill>
              <a:latin typeface="Arial"/>
            </a:endParaRPr>
          </a:p>
        </p:txBody>
      </p:sp>
      <p:pic>
        <p:nvPicPr>
          <p:cNvPr id="94" name="" descr=""/>
          <p:cNvPicPr/>
          <p:nvPr/>
        </p:nvPicPr>
        <p:blipFill>
          <a:blip r:embed="rId1"/>
          <a:stretch/>
        </p:blipFill>
        <p:spPr>
          <a:xfrm>
            <a:off x="3067560" y="1773720"/>
            <a:ext cx="3047400" cy="22852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1b: Text Response</a:t>
            </a:r>
            <a:endParaRPr b="0" lang="en-IE" sz="1800" spc="-1" strike="noStrike">
              <a:solidFill>
                <a:srgbClr val="000000"/>
              </a:solidFill>
              <a:uFill>
                <a:solidFill>
                  <a:srgbClr val="ffffff"/>
                </a:solidFill>
              </a:uFill>
              <a:latin typeface="Arial"/>
            </a:endParaRPr>
          </a:p>
        </p:txBody>
      </p:sp>
      <p:sp>
        <p:nvSpPr>
          <p:cNvPr id="96" name="CustomShape 2"/>
          <p:cNvSpPr/>
          <p:nvPr/>
        </p:nvSpPr>
        <p:spPr>
          <a:xfrm>
            <a:off x="457200" y="1200240"/>
            <a:ext cx="8228880" cy="3724920"/>
          </a:xfrm>
          <a:prstGeom prst="rect">
            <a:avLst/>
          </a:prstGeom>
          <a:noFill/>
          <a:ln>
            <a:noFill/>
          </a:ln>
        </p:spPr>
        <p:style>
          <a:lnRef idx="0"/>
          <a:fillRef idx="0"/>
          <a:effectRef idx="0"/>
          <a:fontRef idx="minor"/>
        </p:style>
        <p:txBody>
          <a:bodyPr lIns="90000" rIns="90000" tIns="91440" bIns="91440"/>
          <a:p>
            <a:pPr marL="457200" indent="-380160">
              <a:lnSpc>
                <a:spcPct val="115000"/>
              </a:lnSpc>
              <a:buClr>
                <a:srgbClr val="000000"/>
              </a:buClr>
              <a:buFont typeface="Arial"/>
              <a:buChar char="●"/>
            </a:pPr>
            <a:r>
              <a:rPr b="0" lang="en-IE" sz="1200" spc="-1" strike="noStrike">
                <a:solidFill>
                  <a:srgbClr val="000000"/>
                </a:solidFill>
                <a:uFill>
                  <a:solidFill>
                    <a:srgbClr val="ffffff"/>
                  </a:solidFill>
                </a:uFill>
                <a:latin typeface="Calibri"/>
                <a:ea typeface="Calibri"/>
              </a:rPr>
              <a:t>Does LK still work? Does it fall apart on any of the pairs? Try using different parameters to get results closer to the ones above. Describe your results and what you tried.</a:t>
            </a:r>
            <a:endParaRPr b="0" lang="en-IE" sz="1200" spc="-1" strike="noStrike">
              <a:solidFill>
                <a:srgbClr val="000000"/>
              </a:solidFill>
              <a:uFill>
                <a:solidFill>
                  <a:srgbClr val="ffffff"/>
                </a:solidFill>
              </a:uFill>
              <a:latin typeface="Arial"/>
            </a:endParaRPr>
          </a:p>
          <a:p>
            <a:pPr marL="457200" indent="-380160">
              <a:lnSpc>
                <a:spcPct val="115000"/>
              </a:lnSpc>
              <a:buClr>
                <a:srgbClr val="000000"/>
              </a:buClr>
              <a:buFont typeface="Arial"/>
              <a:buChar char="●"/>
            </a:pPr>
            <a:r>
              <a:rPr b="0" lang="en-IE" sz="1200" spc="-1" strike="noStrike">
                <a:solidFill>
                  <a:srgbClr val="000000"/>
                </a:solidFill>
                <a:uFill>
                  <a:solidFill>
                    <a:srgbClr val="ffffff"/>
                  </a:solidFill>
                </a:uFill>
                <a:latin typeface="Calibri"/>
                <a:ea typeface="Calibri"/>
              </a:rPr>
              <a:t> </a:t>
            </a:r>
            <a:endParaRPr b="0" lang="en-IE" sz="1200" spc="-1" strike="noStrike">
              <a:solidFill>
                <a:srgbClr val="000000"/>
              </a:solidFill>
              <a:uFill>
                <a:solidFill>
                  <a:srgbClr val="ffffff"/>
                </a:solidFill>
              </a:uFill>
              <a:latin typeface="Arial"/>
            </a:endParaRPr>
          </a:p>
          <a:p>
            <a:pPr marL="457200" indent="-380160">
              <a:lnSpc>
                <a:spcPct val="115000"/>
              </a:lnSpc>
              <a:buClr>
                <a:srgbClr val="000000"/>
              </a:buClr>
              <a:buFont typeface="Arial"/>
              <a:buChar char="●"/>
            </a:pPr>
            <a:r>
              <a:rPr b="0" lang="en-IE" sz="1600" spc="-1" strike="noStrike">
                <a:solidFill>
                  <a:srgbClr val="000000"/>
                </a:solidFill>
                <a:uFill>
                  <a:solidFill>
                    <a:srgbClr val="ffffff"/>
                  </a:solidFill>
                </a:uFill>
                <a:latin typeface="Calibri"/>
                <a:ea typeface="Calibri"/>
              </a:rPr>
              <a:t>LK does not work great on the pairs with the larger shift. A shift of 10 works pretty well, but the shifts of 20 and particularly 30 work poorly. I tried switching to a gaussian kernel but it did not help much. I got my best results in the larger shifts by increasing the blurring which happens in my preprocessing and increasing the kernel size used in the optic flow.   </a:t>
            </a:r>
            <a:endParaRPr b="0" lang="en-IE" sz="1200" spc="-1" strike="noStrike">
              <a:solidFill>
                <a:srgbClr val="000000"/>
              </a:solidFill>
              <a:uFill>
                <a:solidFill>
                  <a:srgbClr val="ffffff"/>
                </a:solidFill>
              </a:uFill>
              <a:latin typeface="Arial"/>
            </a:endParaRPr>
          </a:p>
        </p:txBody>
      </p:sp>
      <p:sp>
        <p:nvSpPr>
          <p:cNvPr id="97" name="CustomShape 3"/>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2a: Gaussian Pyramid</a:t>
            </a:r>
            <a:endParaRPr b="0" lang="en-IE" sz="1800" spc="-1" strike="noStrike">
              <a:solidFill>
                <a:srgbClr val="000000"/>
              </a:solidFill>
              <a:uFill>
                <a:solidFill>
                  <a:srgbClr val="ffffff"/>
                </a:solidFill>
              </a:uFill>
              <a:latin typeface="Arial"/>
            </a:endParaRPr>
          </a:p>
        </p:txBody>
      </p:sp>
      <p:sp>
        <p:nvSpPr>
          <p:cNvPr id="99"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100" name="CustomShape 3"/>
          <p:cNvSpPr/>
          <p:nvPr/>
        </p:nvSpPr>
        <p:spPr>
          <a:xfrm>
            <a:off x="2079000" y="444024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IE" sz="1400" spc="-1" strike="noStrike">
                <a:solidFill>
                  <a:srgbClr val="000000"/>
                </a:solidFill>
                <a:uFill>
                  <a:solidFill>
                    <a:srgbClr val="ffffff"/>
                  </a:solidFill>
                </a:uFill>
                <a:latin typeface="Calibri"/>
                <a:ea typeface="Calibri"/>
              </a:rPr>
              <a:t>ps4-2-a-1.png</a:t>
            </a:r>
            <a:endParaRPr b="0" lang="en-IE" sz="1800" spc="-1" strike="noStrike">
              <a:solidFill>
                <a:srgbClr val="000000"/>
              </a:solidFill>
              <a:uFill>
                <a:solidFill>
                  <a:srgbClr val="ffffff"/>
                </a:solidFill>
              </a:uFill>
              <a:latin typeface="Arial"/>
            </a:endParaRPr>
          </a:p>
        </p:txBody>
      </p:sp>
      <p:pic>
        <p:nvPicPr>
          <p:cNvPr id="101" name="" descr=""/>
          <p:cNvPicPr/>
          <p:nvPr/>
        </p:nvPicPr>
        <p:blipFill>
          <a:blip r:embed="rId1"/>
          <a:stretch/>
        </p:blipFill>
        <p:spPr>
          <a:xfrm>
            <a:off x="1767240" y="1716480"/>
            <a:ext cx="5647680" cy="239976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2b: Laplacian Pyramid</a:t>
            </a:r>
            <a:endParaRPr b="0" lang="en-IE" sz="1800" spc="-1" strike="noStrike">
              <a:solidFill>
                <a:srgbClr val="000000"/>
              </a:solidFill>
              <a:uFill>
                <a:solidFill>
                  <a:srgbClr val="ffffff"/>
                </a:solidFill>
              </a:uFill>
              <a:latin typeface="Arial"/>
            </a:endParaRPr>
          </a:p>
        </p:txBody>
      </p:sp>
      <p:sp>
        <p:nvSpPr>
          <p:cNvPr id="103"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104" name="CustomShape 3"/>
          <p:cNvSpPr/>
          <p:nvPr/>
        </p:nvSpPr>
        <p:spPr>
          <a:xfrm>
            <a:off x="2079000" y="4440240"/>
            <a:ext cx="4318200" cy="503280"/>
          </a:xfrm>
          <a:prstGeom prst="rect">
            <a:avLst/>
          </a:prstGeom>
          <a:noFill/>
          <a:ln>
            <a:noFill/>
          </a:ln>
        </p:spPr>
        <p:style>
          <a:lnRef idx="0"/>
          <a:fillRef idx="0"/>
          <a:effectRef idx="0"/>
          <a:fontRef idx="minor"/>
        </p:style>
        <p:txBody>
          <a:bodyPr lIns="90000" rIns="90000" tIns="91440" bIns="91440"/>
          <a:p>
            <a:pPr>
              <a:lnSpc>
                <a:spcPct val="115000"/>
              </a:lnSpc>
            </a:pPr>
            <a:r>
              <a:rPr b="0" lang="en-IE" sz="1400" spc="-1" strike="noStrike">
                <a:solidFill>
                  <a:srgbClr val="000000"/>
                </a:solidFill>
                <a:uFill>
                  <a:solidFill>
                    <a:srgbClr val="ffffff"/>
                  </a:solidFill>
                </a:uFill>
                <a:latin typeface="Calibri"/>
                <a:ea typeface="Calibri"/>
              </a:rPr>
              <a:t>Laplacian Pyramid Image </a:t>
            </a:r>
            <a:r>
              <a:rPr b="1" lang="en-IE" sz="1400" spc="-1" strike="noStrike">
                <a:solidFill>
                  <a:srgbClr val="000000"/>
                </a:solidFill>
                <a:uFill>
                  <a:solidFill>
                    <a:srgbClr val="ffffff"/>
                  </a:solidFill>
                </a:uFill>
                <a:latin typeface="Calibri"/>
                <a:ea typeface="Calibri"/>
              </a:rPr>
              <a:t>- ps4-2-b-1.png</a:t>
            </a:r>
            <a:endParaRPr b="0" lang="en-IE" sz="1800" spc="-1" strike="noStrike">
              <a:solidFill>
                <a:srgbClr val="000000"/>
              </a:solidFill>
              <a:uFill>
                <a:solidFill>
                  <a:srgbClr val="ffffff"/>
                </a:solidFill>
              </a:uFill>
              <a:latin typeface="Arial"/>
            </a:endParaRPr>
          </a:p>
        </p:txBody>
      </p:sp>
      <p:pic>
        <p:nvPicPr>
          <p:cNvPr id="105" name="" descr=""/>
          <p:cNvPicPr/>
          <p:nvPr/>
        </p:nvPicPr>
        <p:blipFill>
          <a:blip r:embed="rId1"/>
          <a:stretch/>
        </p:blipFill>
        <p:spPr>
          <a:xfrm>
            <a:off x="1767240" y="1716480"/>
            <a:ext cx="5647680" cy="239976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en-IE</dc:language>
  <cp:lastModifiedBy/>
  <dcterms:modified xsi:type="dcterms:W3CDTF">2018-09-30T20:45:04Z</dcterms:modified>
  <cp:revision>6</cp:revision>
  <dc:subject/>
  <dc:title/>
</cp:coreProperties>
</file>