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0095-464E-4690-809F-38F570B7109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0A935-702B-42EC-BBA9-F1C6D1B1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https://www.linkedin.com/posts/aardelean_we-are-looking-for-a-senior-power-bi-developer-activity-6853339221491511296-5hMx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0A935-702B-42EC-BBA9-F1C6D1B14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https://www.linkedin.com/feed/update/urn:li:activity:6876532242215182336/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0A935-702B-42EC-BBA9-F1C6D1B14B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99A1-0431-42E2-8208-954AB809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8A48A-933A-4F89-ADAC-F5DF95322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4125-8922-4203-A5DF-92EDF250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AF4D-A0E9-40A0-903E-67BB1474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55E2-D019-4FFD-8B81-976BF2F2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4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DD5F-E10D-4C74-825A-DA9AFB8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C69F-92D0-44F4-A67A-125828E1C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3011-8761-4A35-8E5D-21CD5ECE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417A-F8A5-4377-9482-30BC688C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1FE1-7108-4F94-AFCD-50BE1D25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80899-BEC1-4D7A-B3A2-C29DE60B8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0D4D-1610-467E-908A-B47BE210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495C-146C-42CF-A5F3-4A50ABA3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4EFF-95D2-4F1B-ABFE-732C948E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C84F-F737-49A2-8DBC-BCD217A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3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FFF0-0666-4273-B184-AF852F9B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8DB5-0B49-4C63-BA34-24CCA827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9678-BE19-40C6-845E-AB313A6B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6CDB-9560-4BDF-86E3-4D1F740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72A0-7097-4FE2-950D-D814EFC0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C1D0-6416-4C54-91C1-D4385318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F35B-0412-498D-AAD5-2C4861F3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2A9C-B0F6-40EF-949C-F82C5889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365C-B8CF-48A3-8177-A41E261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C729-43F7-48E6-8A10-A743434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99C9-D2AF-423E-B791-A32DEC0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F83E-603A-42D0-9F7A-267DF1F4E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470C-F243-49A5-AF4D-44D6D9365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0ED2-9EC0-46FA-847A-358C39CD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AF18C-C758-46C2-AA7D-B4B2DEF2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E5A8-EF59-4D9D-A766-ECD07AB1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C0C8-B947-4F80-B880-24A9E284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9A4EB-8082-48D6-8DD4-6B215160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1B9C1-2178-4CA0-AA84-E73C01E6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E0E50-AEE8-4511-811E-27DD12BEB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31024-6BBF-4964-A1AD-09478E4C9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98148-CD0F-42E7-BE83-F4EC66C5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F2A8F-77C2-4226-971F-F2E06A7B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56BB9-5F35-407D-9F43-5769860B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ECC2-8908-46FD-B11B-9B658592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4A266-39DB-4A1B-8C6D-CB18A70A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9C8C8-81D3-4682-8B13-8D53CE4B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74296-B761-48BD-969D-9F85753A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4247D-D6AA-47A3-AD3A-2245136E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9C3A6-8617-4862-B742-980A9AAD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EA053-2A59-4FB4-8108-811E49C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8906-8BF8-4A95-8E88-BF1A1E90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D072-D88F-439A-BBA9-0871EAEC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3254-6771-434A-874E-0B287D8B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0101-7795-4B1F-AE6F-6CD6DB88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620F-2B81-44BE-B4AC-4D4D9DAE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66FB-68BA-44B6-9F5B-280B98DB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FA92-4F23-46D4-BC6B-8A9B4737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D65E5-303B-4E3F-B03D-2309DC645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9EF2-32E2-4CBA-A13B-B17670FB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51B3-2D5F-4255-9AD0-A35861AD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EC7EB-7B77-4C21-9E16-C8F0F9C3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01EEF-6D4F-401B-B862-EF2F42C8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FE15E-EEB1-4AF9-B2D4-5E4CA09D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0FC9-7F90-4692-B22B-08215AB5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B1CA-89EE-4B3F-A5DA-49B7CBD90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0EE3-6E2A-4810-9E9C-11B41A99681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0D54B-3554-48A9-88D2-6F5C85D42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0A60-3BA6-4C46-A8F6-B141D9B9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216E-2CFC-42B0-80AB-BCB0A2C58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1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EC54-D352-480C-9E71-B2CBDE655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LinkedIn Posts Search</a:t>
            </a:r>
          </a:p>
        </p:txBody>
      </p:sp>
    </p:spTree>
    <p:extLst>
      <p:ext uri="{BB962C8B-B14F-4D97-AF65-F5344CB8AC3E}">
        <p14:creationId xmlns:p14="http://schemas.microsoft.com/office/powerpoint/2010/main" val="272513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94F9D3-ACE8-490C-B34D-5579407D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E2DE9-C611-489F-90C7-741FAE28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2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E00FE-EBCF-45DE-8562-95D7D74A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A7260-FE05-4BFD-89E3-CE312D3F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2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BB99F-98E7-4C44-AFD8-2BC58EF15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3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38</Words>
  <Application>Microsoft Office PowerPoint</Application>
  <PresentationFormat>Widescreen</PresentationFormat>
  <Paragraphs>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LinkedIn Posts 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C</dc:creator>
  <cp:lastModifiedBy>Himanshu C</cp:lastModifiedBy>
  <cp:revision>3</cp:revision>
  <dcterms:created xsi:type="dcterms:W3CDTF">2021-12-14T16:01:55Z</dcterms:created>
  <dcterms:modified xsi:type="dcterms:W3CDTF">2021-12-15T07:49:26Z</dcterms:modified>
</cp:coreProperties>
</file>