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2"/>
  </p:handoutMasterIdLst>
  <p:sldIdLst>
    <p:sldId id="256" r:id="rId3"/>
    <p:sldId id="257" r:id="rId4"/>
    <p:sldId id="260" r:id="rId5"/>
    <p:sldId id="258" r:id="rId6"/>
    <p:sldId id="261" r:id="rId8"/>
    <p:sldId id="259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MOPex &amp; CAP updates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RPL Extended Control Options</a:t>
            </a:r>
            <a:endParaRPr lang="x-none" altLang="en-US" sz="3200" b="0"/>
          </a:p>
        </p:txBody>
      </p:sp>
      <p:sp>
        <p:nvSpPr>
          <p:cNvPr id="4" name="Text Box 3"/>
          <p:cNvSpPr txBox="1"/>
          <p:nvPr/>
        </p:nvSpPr>
        <p:spPr>
          <a:xfrm>
            <a:off x="647700" y="1584325"/>
            <a:ext cx="111880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0                   1                   2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0 1 2 3 4 5 6 7 8 9 0 1 2 3 4 5 6 7 8 9 0 1 2 3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+-+-+-+-+-+-+-+-+-+-+-+-+-+-+-+-+-+-+-+-+-+-+-+-+-----------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|X|   OptionType| Option Length |Opt Flags|J|I|C| Option Data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+-+-+-+-+-+-+-+-+-+-+-+-+-+-+-+-+-+-+-+-+-+-+-+-+-----------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97865" y="3708400"/>
            <a:ext cx="10621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Currently, 0x80 to 0xFF reserved for RPL Extended Control Options</a:t>
            </a:r>
            <a:endParaRPr lang="x-none" altLang="en-US" sz="2400"/>
          </a:p>
          <a:p>
            <a:endParaRPr lang="x-none" altLang="en-US" sz="2400"/>
          </a:p>
          <a:p>
            <a:r>
              <a:rPr lang="x-none" altLang="en-US" sz="2400"/>
              <a:t>Another point: Set aside bigger range for ext control option from 0x40 to 0xff </a:t>
            </a:r>
            <a:endParaRPr lang="x-none" altLang="en-US" sz="2400"/>
          </a:p>
          <a:p>
            <a:endParaRPr lang="x-none" altLang="en-US" sz="2400"/>
          </a:p>
          <a:p>
            <a:r>
              <a:rPr lang="x-none" altLang="en-US" sz="2400"/>
              <a:t>Note: Extended Option can still serve as regular Options with an extra byte.</a:t>
            </a:r>
            <a:endParaRPr lang="x-none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Capabilities Query/Response</a:t>
            </a:r>
            <a:endParaRPr lang="x-none" altLang="en-US" sz="32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A node should be able to query the list of supported capabilities</a:t>
            </a:r>
            <a:endParaRPr lang="x-none" altLang="en-US"/>
          </a:p>
          <a:p>
            <a:r>
              <a:rPr lang="x-none" altLang="en-US"/>
              <a:t>A node should be able to query specific capabilities details</a:t>
            </a:r>
            <a:endParaRPr lang="x-none" altLang="en-US"/>
          </a:p>
          <a:p>
            <a:r>
              <a:rPr lang="x-none" altLang="en-US"/>
              <a:t>A set of capabilities to respond may exceed MTU. Thus a node should be able to send caps in multiple response messages.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CAPQ</a:t>
            </a:r>
            <a:endParaRPr lang="x-none" altLang="en-US" sz="3200" b="0"/>
          </a:p>
        </p:txBody>
      </p:sp>
      <p:sp>
        <p:nvSpPr>
          <p:cNvPr id="4" name="Text Box 3"/>
          <p:cNvSpPr txBox="1"/>
          <p:nvPr/>
        </p:nvSpPr>
        <p:spPr>
          <a:xfrm>
            <a:off x="1014095" y="1584325"/>
            <a:ext cx="103644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0                   1                   2                   3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0 1 2 3 4 5 6 7 8 9 0 1 2 3 4 5 6 7 8 9 0 1 2 3 4 5 6 7 8 9 0 1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+-+-+-+-+-+-+-+-+-+-+-+-+-+-+-+-+-+-+-+-+-+-+-+-+-+-+-+-+-+-+-+-+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| RPLInstanceID |       Flags   |   reserved    | CAPQSequence  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+-+-+-+-+-+-+-+-+-+-+-+-+-+-+-+-+-+-+-+-+-+-+-+-+-+-+-+-+-+-+-+-+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|   Option(s)...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+-+-+-+-+-+-+-+-+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Figure 3: CAPQ base object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4154805"/>
            <a:ext cx="1120965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     0                   1                   2                   3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     0 1 2 3 4 5 6 7 8 9 0 1 2 3 4 5 6 7 8 9 0 1 2 3 4 5 6 7 8 9 0 1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    +-+-+-+-+-+-+-+-+-+-+-+-+-+-+-+-+-+-+-+-+-+-+-+-+-+-+-+-+-+-+-+-+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    |   Type = TODO | Option Length |  CapType1     |  CapType2     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    +-+-+-+-+-+-+-+-+-+-+-+-+-+-+-+-+-+-+-+-+-+-+-+-+-+-+-+-+-+-+-+-+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    |  CapType3     |  .....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    +-+-+-+-+-+-+-+-+-+-+-+-+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              Figure 4: Capability Type List Control Option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CAPS response to CAPQ</a:t>
            </a:r>
            <a:endParaRPr lang="x-none" altLang="en-US" sz="3200" b="0"/>
          </a:p>
        </p:txBody>
      </p:sp>
      <p:sp>
        <p:nvSpPr>
          <p:cNvPr id="4" name="Text Box 3"/>
          <p:cNvSpPr txBox="1"/>
          <p:nvPr/>
        </p:nvSpPr>
        <p:spPr>
          <a:xfrm>
            <a:off x="516255" y="1969770"/>
            <a:ext cx="113538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0                   1                   2                   3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0 1 2 3 4 5 6 7 8 9 0 1 2 3 4 5 6 7 8 9 0 1 2 3 4 5 6 7 8 9 0 1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+-+-+-+-+-+-+-+-+-+-+-+-+-+-+-+-+-+-+-+-+-+-+-+-+-+-+-+-+-+-+-+-+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| RPLInstanceID |    Flags      |  Reserved     |  CAPQSequence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+-+-+-+-+-+-+-+-+-+-+-+-+-+-+-+-+-+-+-+-+-+-+-+-+-+-+-+-+-+-+-+-+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|  Option(s)...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+-+-+-+-+-+-+-+-+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       Figure 5: CAPS base object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33475" y="5419090"/>
            <a:ext cx="8846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The Options would be set of capabilities that are requested.</a:t>
            </a:r>
            <a:endParaRPr lang="x-none" altLang="en-US" sz="2400"/>
          </a:p>
          <a:p>
            <a:r>
              <a:rPr lang="x-none" altLang="en-US" sz="2400"/>
              <a:t>CAPS can only be sent in response to CAPQ.</a:t>
            </a:r>
            <a:endParaRPr lang="x-none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Query supported Capability List</a:t>
            </a:r>
            <a:endParaRPr lang="x-none" altLang="en-US" sz="3200" b="0"/>
          </a:p>
        </p:txBody>
      </p:sp>
      <p:sp>
        <p:nvSpPr>
          <p:cNvPr id="4" name="Text Box 3"/>
          <p:cNvSpPr txBox="1"/>
          <p:nvPr/>
        </p:nvSpPr>
        <p:spPr>
          <a:xfrm>
            <a:off x="2538730" y="1743710"/>
            <a:ext cx="66084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Root</a:t>
            </a:r>
            <a:r>
              <a:rPr lang="x-none" altLang="en-US" b="1">
                <a:latin typeface="Courier New" panose="02070309020205020404" charset="0"/>
                <a:cs typeface="Courier New" panose="02070309020205020404" charset="0"/>
              </a:rPr>
              <a:t>(or any node)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                6LR/6LN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|                                   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|  CAPQ(seq=1, opts=nil)            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|----------------------------------&gt;|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|                                   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|                                   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|  CAPS(seq=1, opts={CapTypeList})  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|&lt;----------------------------------|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|                                   |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Figure 8: Query supported Cap Types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Query specific capability list</a:t>
            </a:r>
            <a:endParaRPr lang="x-none" altLang="en-US" sz="3200" b="0"/>
          </a:p>
        </p:txBody>
      </p:sp>
      <p:sp>
        <p:nvSpPr>
          <p:cNvPr id="4" name="Text Box 3"/>
          <p:cNvSpPr txBox="1"/>
          <p:nvPr/>
        </p:nvSpPr>
        <p:spPr>
          <a:xfrm>
            <a:off x="1165860" y="1739265"/>
            <a:ext cx="1055306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Root                             6LR/6LN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CAPQ(seq=2,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opts={CapTypeList=[Cap1, Cap2]})|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|----------------------------------&gt;|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CAPS(seq=2,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opts={Cap1=Cap1Value,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Cap2=Cap2Value})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|&lt;----------------------------------|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    Figure 9: Query specific Cap Set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 b="0"/>
              <a:t>Query response with partial set</a:t>
            </a:r>
            <a:endParaRPr lang="x-none" altLang="en-US" sz="3200" b="0"/>
          </a:p>
        </p:txBody>
      </p:sp>
      <p:sp>
        <p:nvSpPr>
          <p:cNvPr id="4" name="Text Box 3"/>
          <p:cNvSpPr txBox="1"/>
          <p:nvPr/>
        </p:nvSpPr>
        <p:spPr>
          <a:xfrm>
            <a:off x="703580" y="1437005"/>
            <a:ext cx="1090993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Root                             6LR/6LN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CAPQ(seq=3,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opts={CapTypeList=[Cap1, Cap2,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         Cap3, Cap4]})|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|----------------------------------&gt;|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CAPS(seq=3,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opts={Cap2=Cap2Value,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Cap3=Cap3Value,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CapTypeList=[Cap1,Cap4]})|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|&lt;----------------------------------|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|                                   |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                     Partial Capability Set handshake</a:t>
            </a:r>
            <a:endParaRPr lang="en-US" sz="2000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4201</Words>
  <Application>WPS Presentation</Application>
  <PresentationFormat>宽屏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Chandas</vt:lpstr>
      <vt:lpstr>Courier 10 Pitch</vt:lpstr>
      <vt:lpstr>Gubbi</vt:lpstr>
      <vt:lpstr>Courier New</vt:lpstr>
      <vt:lpstr>SimSun</vt:lpstr>
      <vt:lpstr>Comic Sans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</dc:creator>
  <cp:lastModifiedBy>rahul</cp:lastModifiedBy>
  <cp:revision>23</cp:revision>
  <dcterms:created xsi:type="dcterms:W3CDTF">2020-06-26T02:15:03Z</dcterms:created>
  <dcterms:modified xsi:type="dcterms:W3CDTF">2020-06-26T02:15:03Z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