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jpg" ContentType="image/jpeg"/>
  <Default Extension="png" ContentType="image/png"/>
  <Default Extension="svg" ContentType="image/svg+xml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4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theme/theme12.xml" ContentType="application/vnd.openxmlformats-officedocument.theme+xml"/>
  <Override PartName="/ppt/slideLayouts/slideLayout10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slideLayouts/slideLayout1414.xml" ContentType="application/vnd.openxmlformats-officedocument.presentationml.slideLayout+xml"/>
  <Override PartName="/ppt/slides/slide92.xml" ContentType="application/vnd.openxmlformats-officedocument.presentationml.slide+xml"/>
  <Override PartName="/ppt/notesSlides/notesSlide92.xml" ContentType="application/vnd.openxmlformats-officedocument.presentationml.notesSlide+xml"/>
  <Override PartName="/customXml/item3.xml" ContentType="application/xml"/>
  <Override PartName="/customXml/itemProps31.xml" ContentType="application/vnd.openxmlformats-officedocument.customXmlProperties+xml"/>
  <Override PartName="/ppt/viewProps.xml" ContentType="application/vnd.openxmlformats-officedocument.presentationml.viewProps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84.xml" ContentType="application/vnd.openxmlformats-officedocument.presentationml.slide+xml"/>
  <Override PartName="/ppt/notesSlides/notesSlide84.xml" ContentType="application/vnd.openxmlformats-officedocument.presentationml.notesSlide+xml"/>
  <Override PartName="/ppt/slides/slide135.xml" ContentType="application/vnd.openxmlformats-officedocument.presentationml.slide+xml"/>
  <Override PartName="/ppt/notesSlides/notesSlide125.xml" ContentType="application/vnd.openxmlformats-officedocument.presentationml.notesSlide+xml"/>
  <Override PartName="/customXml/item22.xml" ContentType="application/xml"/>
  <Override PartName="/customXml/itemProps22.xml" ContentType="application/vnd.openxmlformats-officedocument.customXmlProperties+xml"/>
  <Override PartName="/ppt/slides/slide126.xml" ContentType="application/vnd.openxmlformats-officedocument.presentationml.slide+xml"/>
  <Override PartName="/ppt/notesSlides/notesSlide116.xml" ContentType="application/vnd.openxmlformats-officedocument.presentationml.notesSlide+xml"/>
  <Override PartName="/ppt/presProps.xml" ContentType="application/vnd.openxmlformats-officedocument.presentationml.presProps+xml"/>
  <Override PartName="/customXml/item13.xml" ContentType="application/xml"/>
  <Override PartName="/customXml/itemProps13.xml" ContentType="application/vnd.openxmlformats-officedocument.customXmlProperties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78.xml" ContentType="application/vnd.openxmlformats-officedocument.presentationml.slide+xml"/>
  <Override PartName="/ppt/notesSlides/notesSlide78.xml" ContentType="application/vnd.openxmlformats-officedocument.presentationml.notesSlide+xml"/>
  <Override PartName="/ppt/authors.xml" ContentType="application/vnd.ms-powerpoint.authors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110.xml" ContentType="application/vnd.openxmlformats-officedocument.presentationml.slide+xml"/>
  <Override PartName="/ppt/notesSlides/notesSlide1010.xml" ContentType="application/vnd.openxmlformats-officedocument.presentationml.notesSlide+xml"/>
  <Override PartName="/ppt/tableStyles.xml" ContentType="application/vnd.openxmlformats-officedocument.presentationml.tableStyles+xml"/>
  <Override PartName="/ppt/slides/slide611.xml" ContentType="application/vnd.openxmlformats-officedocument.presentationml.slide+xml"/>
  <Override PartName="/ppt/notesSlides/notesSlide611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512.xml" ContentType="application/vnd.openxmlformats-officedocument.presentationml.slide+xml"/>
  <Override PartName="/ppt/notesSlides/notesSlide512.xml" ContentType="application/vnd.openxmlformats-officedocument.presentationml.notesSlide+xml"/>
  <Override PartName="/ppt/slides/slide1013.xml" ContentType="application/vnd.openxmlformats-officedocument.presentationml.slide+xml"/>
  <Override PartName="/docMetadata/LabelInfo.xml" ContentType="application/vnd.ms-office.classificationlabel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microsoft.com/office/2020/02/relationships/classificationlabels" Target="/docMetadata/LabelInfo.xml" Id="rId6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6" r:id="rId14"/>
    <p:sldId id="314" r:id="rId15"/>
    <p:sldId id="315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 autoAdjust="0"/>
    <p:restoredTop sz="95405" autoAdjust="0"/>
  </p:normalViewPr>
  <p:slideViewPr>
    <p:cSldViewPr snapToGrid="0">
      <p:cViewPr>
        <p:scale>
          <a:sx n="100" d="100"/>
          <a:sy n="100" d="100"/>
        </p:scale>
        <p:origin x="-240" y="-53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1.xml" Id="rId8" /><Relationship Type="http://schemas.openxmlformats.org/officeDocument/2006/relationships/slide" Target="/ppt/slides/slide92.xml" Id="rId13" /><Relationship Type="http://schemas.openxmlformats.org/officeDocument/2006/relationships/notesMaster" Target="/ppt/notesMasters/notesMaster11.xml" Id="rId18" /><Relationship Type="http://schemas.openxmlformats.org/officeDocument/2006/relationships/customXml" Target="/customXml/item3.xml" Id="rId3" /><Relationship Type="http://schemas.openxmlformats.org/officeDocument/2006/relationships/viewProps" Target="/ppt/viewProps.xml" Id="rId21" /><Relationship Type="http://schemas.openxmlformats.org/officeDocument/2006/relationships/slide" Target="/ppt/slides/slide33.xml" Id="rId7" /><Relationship Type="http://schemas.openxmlformats.org/officeDocument/2006/relationships/slide" Target="/ppt/slides/slide84.xml" Id="rId12" /><Relationship Type="http://schemas.openxmlformats.org/officeDocument/2006/relationships/slide" Target="/ppt/slides/slide135.xml" Id="rId17" /><Relationship Type="http://schemas.openxmlformats.org/officeDocument/2006/relationships/customXml" Target="/customXml/item22.xml" Id="rId2" /><Relationship Type="http://schemas.openxmlformats.org/officeDocument/2006/relationships/slide" Target="/ppt/slides/slide126.xml" Id="rId16" /><Relationship Type="http://schemas.openxmlformats.org/officeDocument/2006/relationships/presProps" Target="/ppt/presProps.xml" Id="rId20" /><Relationship Type="http://schemas.openxmlformats.org/officeDocument/2006/relationships/customXml" Target="/customXml/item13.xml" Id="rId1" /><Relationship Type="http://schemas.openxmlformats.org/officeDocument/2006/relationships/slide" Target="/ppt/slides/slide27.xml" Id="rId6" /><Relationship Type="http://schemas.openxmlformats.org/officeDocument/2006/relationships/slide" Target="/ppt/slides/slide78.xml" Id="rId11" /><Relationship Type="http://schemas.microsoft.com/office/2018/10/relationships/authors" Target="/ppt/authors.xml" Id="rId24" /><Relationship Type="http://schemas.openxmlformats.org/officeDocument/2006/relationships/slide" Target="/ppt/slides/slide19.xml" Id="rId5" /><Relationship Type="http://schemas.openxmlformats.org/officeDocument/2006/relationships/slide" Target="/ppt/slides/slide1110.xml" Id="rId15" /><Relationship Type="http://schemas.openxmlformats.org/officeDocument/2006/relationships/tableStyles" Target="/ppt/tableStyles.xml" Id="rId23" /><Relationship Type="http://schemas.openxmlformats.org/officeDocument/2006/relationships/slide" Target="/ppt/slides/slide611.xml" Id="rId10" /><Relationship Type="http://schemas.openxmlformats.org/officeDocument/2006/relationships/handoutMaster" Target="/ppt/handoutMasters/handoutMaster11.xml" Id="rId19" /><Relationship Type="http://schemas.openxmlformats.org/officeDocument/2006/relationships/slideMaster" Target="/ppt/slideMasters/slideMaster11.xml" Id="rId4" /><Relationship Type="http://schemas.openxmlformats.org/officeDocument/2006/relationships/slide" Target="/ppt/slides/slide512.xml" Id="rId9" /><Relationship Type="http://schemas.openxmlformats.org/officeDocument/2006/relationships/slide" Target="/ppt/slides/slide1013.xml" Id="rId14" /><Relationship Type="http://schemas.openxmlformats.org/officeDocument/2006/relationships/theme" Target="/ppt/theme/theme12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2/29/2024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10.xml.rels>&#65279;<?xml version="1.0" encoding="utf-8"?><Relationships xmlns="http://schemas.openxmlformats.org/package/2006/relationships"><Relationship Type="http://schemas.openxmlformats.org/officeDocument/2006/relationships/slide" Target="/ppt/slides/slide1110.xml" Id="rId2" /><Relationship Type="http://schemas.openxmlformats.org/officeDocument/2006/relationships/notesMaster" Target="/ppt/notesMasters/notesMaster11.xml" Id="rId1" /></Relationships>
</file>

<file path=ppt/notesSlides/_rels/notesSlide116.xml.rels>&#65279;<?xml version="1.0" encoding="utf-8"?><Relationships xmlns="http://schemas.openxmlformats.org/package/2006/relationships"><Relationship Type="http://schemas.openxmlformats.org/officeDocument/2006/relationships/slide" Target="/ppt/slides/slide126.xml" Id="rId2" /><Relationship Type="http://schemas.openxmlformats.org/officeDocument/2006/relationships/notesMaster" Target="/ppt/notesMasters/notesMaster11.xml" Id="rId1" /></Relationships>
</file>

<file path=ppt/notesSlides/_rels/notesSlide125.xml.rels>&#65279;<?xml version="1.0" encoding="utf-8"?><Relationships xmlns="http://schemas.openxmlformats.org/package/2006/relationships"><Relationship Type="http://schemas.openxmlformats.org/officeDocument/2006/relationships/slide" Target="/ppt/slides/slide135.xml" Id="rId2" /><Relationship Type="http://schemas.openxmlformats.org/officeDocument/2006/relationships/notesMaster" Target="/ppt/notesMasters/notesMaster11.xml" Id="rId1" /></Relationships>
</file>

<file path=ppt/notesSlides/_rels/notesSlide19.xml.rels>&#65279;<?xml version="1.0" encoding="utf-8"?><Relationships xmlns="http://schemas.openxmlformats.org/package/2006/relationships"><Relationship Type="http://schemas.openxmlformats.org/officeDocument/2006/relationships/slide" Target="/ppt/slides/slide19.xml" Id="rId2" /><Relationship Type="http://schemas.openxmlformats.org/officeDocument/2006/relationships/notesMaster" Target="/ppt/notesMasters/notesMaster11.xml" Id="rId1" /></Relationships>
</file>

<file path=ppt/notesSlides/_rels/notesSlide27.xml.rels>&#65279;<?xml version="1.0" encoding="utf-8"?><Relationships xmlns="http://schemas.openxmlformats.org/package/2006/relationships"><Relationship Type="http://schemas.openxmlformats.org/officeDocument/2006/relationships/slide" Target="/ppt/slides/slide27.xml" Id="rId2" /><Relationship Type="http://schemas.openxmlformats.org/officeDocument/2006/relationships/notesMaster" Target="/ppt/notesMasters/notesMaster11.xml" Id="rId1" /></Relationships>
</file>

<file path=ppt/notesSlides/_rels/notesSlide33.xml.rels>&#65279;<?xml version="1.0" encoding="utf-8"?><Relationships xmlns="http://schemas.openxmlformats.org/package/2006/relationships"><Relationship Type="http://schemas.openxmlformats.org/officeDocument/2006/relationships/slide" Target="/ppt/slides/slide33.xml" Id="rId2" /><Relationship Type="http://schemas.openxmlformats.org/officeDocument/2006/relationships/notesMaster" Target="/ppt/notesMasters/notesMaster11.xml" Id="rId1" /></Relationships>
</file>

<file path=ppt/notesSlides/_rels/notesSlide41.xml.rels>&#65279;<?xml version="1.0" encoding="utf-8"?><Relationships xmlns="http://schemas.openxmlformats.org/package/2006/relationships"><Relationship Type="http://schemas.openxmlformats.org/officeDocument/2006/relationships/slide" Target="/ppt/slides/slide41.xml" Id="rId2" /><Relationship Type="http://schemas.openxmlformats.org/officeDocument/2006/relationships/notesMaster" Target="/ppt/notesMasters/notesMaster11.xml" Id="rId1" /></Relationships>
</file>

<file path=ppt/notesSlides/_rels/notesSlide512.xml.rels>&#65279;<?xml version="1.0" encoding="utf-8"?><Relationships xmlns="http://schemas.openxmlformats.org/package/2006/relationships"><Relationship Type="http://schemas.openxmlformats.org/officeDocument/2006/relationships/slide" Target="/ppt/slides/slide512.xml" Id="rId2" /><Relationship Type="http://schemas.openxmlformats.org/officeDocument/2006/relationships/notesMaster" Target="/ppt/notesMasters/notesMaster11.xml" Id="rId1" /></Relationships>
</file>

<file path=ppt/notesSlides/_rels/notesSlide611.xml.rels>&#65279;<?xml version="1.0" encoding="utf-8"?><Relationships xmlns="http://schemas.openxmlformats.org/package/2006/relationships"><Relationship Type="http://schemas.openxmlformats.org/officeDocument/2006/relationships/slide" Target="/ppt/slides/slide611.xml" Id="rId2" /><Relationship Type="http://schemas.openxmlformats.org/officeDocument/2006/relationships/notesMaster" Target="/ppt/notesMasters/notesMaster11.xml" Id="rId1" /></Relationships>
</file>

<file path=ppt/notesSlides/_rels/notesSlide78.xml.rels>&#65279;<?xml version="1.0" encoding="utf-8"?><Relationships xmlns="http://schemas.openxmlformats.org/package/2006/relationships"><Relationship Type="http://schemas.openxmlformats.org/officeDocument/2006/relationships/slide" Target="/ppt/slides/slide78.xml" Id="rId2" /><Relationship Type="http://schemas.openxmlformats.org/officeDocument/2006/relationships/notesMaster" Target="/ppt/notesMasters/notesMaster11.xml" Id="rId1" /></Relationships>
</file>

<file path=ppt/notesSlides/_rels/notesSlide84.xml.rels>&#65279;<?xml version="1.0" encoding="utf-8"?><Relationships xmlns="http://schemas.openxmlformats.org/package/2006/relationships"><Relationship Type="http://schemas.openxmlformats.org/officeDocument/2006/relationships/slide" Target="/ppt/slides/slide84.xml" Id="rId2" /><Relationship Type="http://schemas.openxmlformats.org/officeDocument/2006/relationships/notesMaster" Target="/ppt/notesMasters/notesMaster11.xml" Id="rId1" /></Relationships>
</file>

<file path=ppt/notesSlides/_rels/notesSlide92.xml.rels>&#65279;<?xml version="1.0" encoding="utf-8"?><Relationships xmlns="http://schemas.openxmlformats.org/package/2006/relationships"><Relationship Type="http://schemas.openxmlformats.org/officeDocument/2006/relationships/slide" Target="/ppt/slides/slide92.xml" Id="rId2" /><Relationship Type="http://schemas.openxmlformats.org/officeDocument/2006/relationships/notesMaster" Target="/ppt/notesMasters/notesMaster11.xml" Id="rId1" /></Relationships>
</file>

<file path=ppt/notesSlides/notesSlide10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0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4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1.xml" Id="rId1" /></Relationships>
</file>

<file path=ppt/slideLayouts/_rels/slideLayout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9.xml.rels>&#65279;<?xml version="1.0" encoding="utf-8"?><Relationships xmlns="http://schemas.openxmlformats.org/package/2006/relationships"><Relationship Type="http://schemas.openxmlformats.org/officeDocument/2006/relationships/image" Target="/ppt/media/image3.svg" Id="rId3" /><Relationship Type="http://schemas.openxmlformats.org/officeDocument/2006/relationships/image" Target="/ppt/media/image22.png" Id="rId2" /><Relationship Type="http://schemas.openxmlformats.org/officeDocument/2006/relationships/slideMaster" Target="/ppt/slideMasters/slideMaster11.xml" Id="rId1" /></Relationships>
</file>

<file path=ppt/slideLayouts/_rels/slideLayout7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5.xml" Id="rId7" /><Relationship Type="http://schemas.openxmlformats.org/officeDocument/2006/relationships/slideLayout" Target="/ppt/slideLayouts/slideLayout126.xml" Id="rId12" /><Relationship Type="http://schemas.openxmlformats.org/officeDocument/2006/relationships/slideLayout" Target="/ppt/slideLayouts/slideLayout27.xml" Id="rId2" /><Relationship Type="http://schemas.openxmlformats.org/officeDocument/2006/relationships/slideLayout" Target="/ppt/slideLayouts/slideLayout18.xml" Id="rId1" /><Relationship Type="http://schemas.openxmlformats.org/officeDocument/2006/relationships/slideLayout" Target="/ppt/slideLayouts/slideLayout69.xml" Id="rId6" /><Relationship Type="http://schemas.openxmlformats.org/officeDocument/2006/relationships/slideLayout" Target="/ppt/slideLayouts/slideLayout1110.xml" Id="rId11" /><Relationship Type="http://schemas.openxmlformats.org/officeDocument/2006/relationships/slideLayout" Target="/ppt/slideLayouts/slideLayout511.xml" Id="rId5" /><Relationship Type="http://schemas.openxmlformats.org/officeDocument/2006/relationships/theme" Target="/ppt/theme/theme12.xml" Id="rId15" /><Relationship Type="http://schemas.openxmlformats.org/officeDocument/2006/relationships/slideLayout" Target="/ppt/slideLayouts/slideLayout1012.xml" Id="rId10" /><Relationship Type="http://schemas.openxmlformats.org/officeDocument/2006/relationships/slideLayout" Target="/ppt/slideLayouts/slideLayout41.xml" Id="rId4" /><Relationship Type="http://schemas.openxmlformats.org/officeDocument/2006/relationships/slideLayout" Target="/ppt/slideLayouts/slideLayout913.xml" Id="rId9" /><Relationship Type="http://schemas.openxmlformats.org/officeDocument/2006/relationships/slideLayout" Target="/ppt/slideLayouts/slideLayout1414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12.xml" Id="rId1" /></Relationships>
</file>

<file path=ppt/slides/_rels/slide1110.xml.rels>&#65279;<?xml version="1.0" encoding="utf-8"?><Relationships xmlns="http://schemas.openxmlformats.org/package/2006/relationships"><Relationship Type="http://schemas.openxmlformats.org/officeDocument/2006/relationships/notesSlide" Target="/ppt/notesSlides/notesSlide1010.xml" Id="rId2" /><Relationship Type="http://schemas.openxmlformats.org/officeDocument/2006/relationships/slideLayout" Target="/ppt/slideLayouts/slideLayout1110.xml" Id="rId1" /></Relationships>
</file>

<file path=ppt/slides/_rels/slide126.xml.rels>&#65279;<?xml version="1.0" encoding="utf-8"?><Relationships xmlns="http://schemas.openxmlformats.org/package/2006/relationships"><Relationship Type="http://schemas.openxmlformats.org/officeDocument/2006/relationships/notesSlide" Target="/ppt/notesSlides/notesSlide116.xml" Id="rId2" /><Relationship Type="http://schemas.openxmlformats.org/officeDocument/2006/relationships/slideLayout" Target="/ppt/slideLayouts/slideLayout126.xml" Id="rId1" /></Relationships>
</file>

<file path=ppt/slides/_rels/slide135.xml.rels>&#65279;<?xml version="1.0" encoding="utf-8"?><Relationships xmlns="http://schemas.openxmlformats.org/package/2006/relationships"><Relationship Type="http://schemas.openxmlformats.org/officeDocument/2006/relationships/notesSlide" Target="/ppt/notesSlides/notesSlide125.xml" Id="rId2" /><Relationship Type="http://schemas.openxmlformats.org/officeDocument/2006/relationships/slideLayout" Target="/ppt/slideLayouts/slideLayout133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notesSlide" Target="/ppt/notesSlides/notesSlide19.xml" Id="rId2" /><Relationship Type="http://schemas.openxmlformats.org/officeDocument/2006/relationships/slideLayout" Target="/ppt/slideLayouts/slideLayout18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notesSlide" Target="/ppt/notesSlides/notesSlide27.xml" Id="rId2" /><Relationship Type="http://schemas.openxmlformats.org/officeDocument/2006/relationships/slideLayout" Target="/ppt/slideLayouts/slideLayout27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image" Target="/ppt/media/image44.jpeg" Id="rId3" /><Relationship Type="http://schemas.openxmlformats.org/officeDocument/2006/relationships/notesSlide" Target="/ppt/notesSlides/notesSlide33.xml" Id="rId2" /><Relationship Type="http://schemas.openxmlformats.org/officeDocument/2006/relationships/slideLayout" Target="/ppt/slideLayouts/slideLayout34.xml" Id="rId1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image" Target="/ppt/media/image52.jpg" Id="rId3" /><Relationship Type="http://schemas.openxmlformats.org/officeDocument/2006/relationships/notesSlide" Target="/ppt/notesSlides/notesSlide41.xml" Id="rId2" /><Relationship Type="http://schemas.openxmlformats.org/officeDocument/2006/relationships/slideLayout" Target="/ppt/slideLayouts/slideLayout41.xml" Id="rId1" /></Relationships>
</file>

<file path=ppt/slides/_rels/slide512.xml.rels>&#65279;<?xml version="1.0" encoding="utf-8"?><Relationships xmlns="http://schemas.openxmlformats.org/package/2006/relationships"><Relationship Type="http://schemas.openxmlformats.org/officeDocument/2006/relationships/notesSlide" Target="/ppt/notesSlides/notesSlide512.xml" Id="rId2" /><Relationship Type="http://schemas.openxmlformats.org/officeDocument/2006/relationships/slideLayout" Target="/ppt/slideLayouts/slideLayout511.xml" Id="rId1" /></Relationships>
</file>

<file path=ppt/slides/_rels/slide611.xml.rels>&#65279;<?xml version="1.0" encoding="utf-8"?><Relationships xmlns="http://schemas.openxmlformats.org/package/2006/relationships"><Relationship Type="http://schemas.openxmlformats.org/officeDocument/2006/relationships/notesSlide" Target="/ppt/notesSlides/notesSlide611.xml" Id="rId2" /><Relationship Type="http://schemas.openxmlformats.org/officeDocument/2006/relationships/slideLayout" Target="/ppt/slideLayouts/slideLayout69.xml" Id="rId1" /></Relationships>
</file>

<file path=ppt/slides/_rels/slide78.xml.rels>&#65279;<?xml version="1.0" encoding="utf-8"?><Relationships xmlns="http://schemas.openxmlformats.org/package/2006/relationships"><Relationship Type="http://schemas.openxmlformats.org/officeDocument/2006/relationships/notesSlide" Target="/ppt/notesSlides/notesSlide78.xml" Id="rId2" /><Relationship Type="http://schemas.openxmlformats.org/officeDocument/2006/relationships/slideLayout" Target="/ppt/slideLayouts/slideLayout75.xml" Id="rId1" /></Relationships>
</file>

<file path=ppt/slides/_rels/slide84.xml.rels>&#65279;<?xml version="1.0" encoding="utf-8"?><Relationships xmlns="http://schemas.openxmlformats.org/package/2006/relationships"><Relationship Type="http://schemas.openxmlformats.org/officeDocument/2006/relationships/notesSlide" Target="/ppt/notesSlides/notesSlide84.xml" Id="rId2" /><Relationship Type="http://schemas.openxmlformats.org/officeDocument/2006/relationships/slideLayout" Target="/ppt/slideLayouts/slideLayout82.xml" Id="rId1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image" Target="/ppt/media/image63.jpg" Id="rId3" /><Relationship Type="http://schemas.openxmlformats.org/officeDocument/2006/relationships/notesSlide" Target="/ppt/notesSlides/notesSlide92.xml" Id="rId2" /><Relationship Type="http://schemas.openxmlformats.org/officeDocument/2006/relationships/slideLayout" Target="/ppt/slideLayouts/slideLayout913.xml" Id="rId1" /></Relationships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3F53A55-1F2B-EB7F-3E43-C43170D7798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2799362"/>
              </p:ext>
            </p:extLst>
          </p:nvPr>
        </p:nvGraphicFramePr>
        <p:xfrm>
          <a:off x="4097338" y="2038350"/>
          <a:ext cx="7180262" cy="390254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8373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7717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812163">
                <a:tc>
                  <a:txBody>
                    <a:bodyPr/>
                    <a:lstStyle/>
                    <a:p>
                      <a:r>
                        <a:rPr lang="en-US" sz="2000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final tips &amp;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36418874"/>
              </p:ext>
            </p:extLst>
          </p:nvPr>
        </p:nvGraphicFramePr>
        <p:xfrm>
          <a:off x="914400" y="2038350"/>
          <a:ext cx="10515598" cy="390253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480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5480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pPr lvl="1"/>
            <a:r>
              <a:rPr lang="en-US" dirty="0"/>
              <a:t>brita@firstupconsultants.com</a:t>
            </a:r>
          </a:p>
          <a:p>
            <a:pPr lvl="1"/>
            <a:r>
              <a:rPr lang="en-US" dirty="0"/>
              <a:t>www.firstupconsultants.com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499091"/>
              </p:ext>
            </p:extLst>
          </p:nvPr>
        </p:nvGraphicFramePr>
        <p:xfrm>
          <a:off x="6869113" y="1143000"/>
          <a:ext cx="4190999" cy="461481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BUILDING CONFIDENCE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ENGAGING THE AUDIENCE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VISUAL AIDS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FINAL TIPS &amp; TAKEAWAYS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r>
              <a:rPr lang="en-US"/>
              <a:t>overcoming nervousness</a:t>
            </a:r>
            <a:endParaRPr lang="en-US" dirty="0"/>
          </a:p>
        </p:txBody>
      </p:sp>
      <p:pic>
        <p:nvPicPr>
          <p:cNvPr id="4" name="Picture Placeholder 3" descr="A person holding a plant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4497" r="24497"/>
          <a:stretch/>
        </p:blipFill>
        <p:spPr>
          <a:xfrm>
            <a:off x="-1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4681728"/>
            <a:ext cx="5449824" cy="128016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engaging the audience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dirty="0"/>
              <a:t>selecting visual aids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effective delivery techniques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US"/>
              <a:t>Effective body language enhances your message, making it more impactful and memorable:</a:t>
            </a:r>
          </a:p>
          <a:p>
            <a:pPr lvl="1"/>
            <a:r>
              <a:rPr lang="en-US"/>
              <a:t>Meaningful eye contact</a:t>
            </a:r>
          </a:p>
          <a:p>
            <a:pPr lvl="1"/>
            <a:r>
              <a:rPr lang="en-US"/>
              <a:t>Purposeful gestures</a:t>
            </a:r>
          </a:p>
          <a:p>
            <a:pPr lvl="1"/>
            <a:r>
              <a:rPr lang="en-US"/>
              <a:t>Maintain good posture</a:t>
            </a:r>
          </a:p>
          <a:p>
            <a:pPr lvl="1"/>
            <a:r>
              <a:rPr lang="en-US"/>
              <a:t>Control your expressions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navigating q&amp;a sessions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2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433</ap:Words>
  <ap:Application>Microsoft Office PowerPoint</ap:Application>
  <ap:PresentationFormat>Widescreen</ap:PresentationFormat>
  <ap:Paragraphs>133</ap:Paragraphs>
  <ap:Slides>13</ap:Slides>
  <ap:Notes>12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9">
      <vt:lpstr>Arial</vt:lpstr>
      <vt:lpstr>Calibri</vt:lpstr>
      <vt:lpstr>Courier New</vt:lpstr>
      <vt:lpstr>Gill Sans Nova Light</vt:lpstr>
      <vt:lpstr>Sagona Book</vt:lpstr>
      <vt:lpstr>Custom</vt:lpstr>
      <vt:lpstr>presentation title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speaking impact </vt:lpstr>
      <vt:lpstr>final tips &amp; takeaways</vt:lpstr>
      <vt:lpstr>speaking engagement metrics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2023-12-12T20:05:16Z</dcterms:created>
  <dcterms:modified xsi:type="dcterms:W3CDTF">2024-02-29T15:33:11Z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